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389" r:id="rId3"/>
    <p:sldId id="388" r:id="rId4"/>
    <p:sldId id="390" r:id="rId5"/>
    <p:sldId id="391" r:id="rId6"/>
    <p:sldId id="392" r:id="rId7"/>
    <p:sldId id="393" r:id="rId8"/>
    <p:sldId id="394" r:id="rId9"/>
    <p:sldId id="396" r:id="rId10"/>
    <p:sldId id="395" r:id="rId11"/>
    <p:sldId id="397" r:id="rId12"/>
    <p:sldId id="398" r:id="rId13"/>
    <p:sldId id="399" r:id="rId14"/>
    <p:sldId id="400" r:id="rId15"/>
    <p:sldId id="401" r:id="rId16"/>
    <p:sldId id="402" r:id="rId17"/>
    <p:sldId id="403" r:id="rId18"/>
    <p:sldId id="404" r:id="rId19"/>
    <p:sldId id="405" r:id="rId20"/>
    <p:sldId id="406" r:id="rId21"/>
    <p:sldId id="407" r:id="rId22"/>
    <p:sldId id="420" r:id="rId23"/>
    <p:sldId id="413" r:id="rId24"/>
    <p:sldId id="415" r:id="rId25"/>
    <p:sldId id="416" r:id="rId26"/>
    <p:sldId id="417" r:id="rId27"/>
    <p:sldId id="411" r:id="rId28"/>
    <p:sldId id="418" r:id="rId29"/>
    <p:sldId id="408" r:id="rId30"/>
    <p:sldId id="410" r:id="rId31"/>
    <p:sldId id="419" r:id="rId32"/>
    <p:sldId id="421" r:id="rId33"/>
    <p:sldId id="422" r:id="rId34"/>
    <p:sldId id="423" r:id="rId35"/>
    <p:sldId id="424" r:id="rId36"/>
    <p:sldId id="425" r:id="rId37"/>
    <p:sldId id="426" r:id="rId38"/>
    <p:sldId id="427" r:id="rId39"/>
    <p:sldId id="412" r:id="rId40"/>
    <p:sldId id="429" r:id="rId41"/>
    <p:sldId id="431" r:id="rId42"/>
    <p:sldId id="439" r:id="rId43"/>
    <p:sldId id="440" r:id="rId44"/>
    <p:sldId id="442" r:id="rId45"/>
    <p:sldId id="430" r:id="rId46"/>
    <p:sldId id="447" r:id="rId47"/>
    <p:sldId id="451" r:id="rId48"/>
    <p:sldId id="432" r:id="rId49"/>
    <p:sldId id="433" r:id="rId50"/>
    <p:sldId id="448" r:id="rId51"/>
    <p:sldId id="436" r:id="rId52"/>
    <p:sldId id="445" r:id="rId53"/>
    <p:sldId id="446" r:id="rId54"/>
    <p:sldId id="443" r:id="rId55"/>
    <p:sldId id="444" r:id="rId56"/>
    <p:sldId id="409" r:id="rId57"/>
    <p:sldId id="441" r:id="rId58"/>
    <p:sldId id="428" r:id="rId59"/>
    <p:sldId id="438" r:id="rId60"/>
    <p:sldId id="450" r:id="rId61"/>
    <p:sldId id="437" r:id="rId62"/>
    <p:sldId id="434" r:id="rId63"/>
    <p:sldId id="435" r:id="rId64"/>
    <p:sldId id="414" r:id="rId65"/>
    <p:sldId id="452" r:id="rId66"/>
    <p:sldId id="453" r:id="rId67"/>
    <p:sldId id="455" r:id="rId68"/>
    <p:sldId id="456" r:id="rId69"/>
    <p:sldId id="463" r:id="rId70"/>
    <p:sldId id="464" r:id="rId71"/>
    <p:sldId id="454" r:id="rId72"/>
    <p:sldId id="457" r:id="rId73"/>
    <p:sldId id="460" r:id="rId74"/>
    <p:sldId id="458" r:id="rId75"/>
    <p:sldId id="459" r:id="rId76"/>
    <p:sldId id="461" r:id="rId77"/>
    <p:sldId id="462" r:id="rId78"/>
    <p:sldId id="465" r:id="rId79"/>
    <p:sldId id="466" r:id="rId80"/>
    <p:sldId id="467" r:id="rId81"/>
    <p:sldId id="468" r:id="rId82"/>
    <p:sldId id="469" r:id="rId83"/>
    <p:sldId id="470" r:id="rId84"/>
    <p:sldId id="471" r:id="rId85"/>
  </p:sldIdLst>
  <p:sldSz cx="12192000" cy="6858000"/>
  <p:notesSz cx="6858000" cy="9144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604C64-4C1D-4237-9FC6-7B06750FF633}" v="2921" dt="2025-11-19T09:36:15.7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69CF1AB2-1976-4502-BF36-3FF5EA218861}" styleName="Medium Style 4 - Accent 1">
    <a:wholeTbl>
      <a:tcTxStyle>
        <a:fontRef idx="minor">
          <a:prstClr val="black"/>
        </a:fontRef>
        <a:schemeClr val="dk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dk1"/>
      </a:tcTxStyle>
      <a:tcStyle>
        <a:tcBdr/>
      </a:tcStyle>
    </a:lastCol>
    <a:firstCol>
      <a:tcTxStyle b="on">
        <a:fontRef idx="minor">
          <a:prstClr val="black"/>
        </a:fontRef>
        <a:schemeClr val="dk1"/>
      </a:tcTxStyle>
      <a:tcStyle>
        <a:tcBdr/>
      </a:tcStyle>
    </a:firstCol>
    <a:lastRow>
      <a:tcTxStyle b="on">
        <a:fontRef idx="minor">
          <a:prstClr val="black"/>
        </a:fontRef>
        <a:schemeClr val="dk1"/>
      </a:tcTxStyle>
      <a:tcStyle>
        <a:tcBdr>
          <a:top>
            <a:ln w="38100">
              <a:solidFill>
                <a:schemeClr val="accent1"/>
              </a:solidFill>
            </a:ln>
          </a:top>
        </a:tcBdr>
        <a:fill>
          <a:solidFill>
            <a:schemeClr val="accent1">
              <a:tint val="20000"/>
            </a:schemeClr>
          </a:solidFill>
        </a:fill>
      </a:tcStyle>
    </a:lastRow>
    <a:seCell>
      <a:tcStyle>
        <a:tcBdr/>
      </a:tcStyle>
    </a:seCell>
    <a:swCell>
      <a:tcStyle>
        <a:tcBdr/>
      </a:tcStyle>
    </a:swCell>
    <a:firstRow>
      <a:tcTxStyle b="on">
        <a:fontRef idx="minor">
          <a:prstClr val="black"/>
        </a:fontRef>
        <a:schemeClr val="dk1"/>
      </a:tcTxStyle>
      <a:tcStyle>
        <a:tcBdr>
          <a:bottom>
            <a:ln w="12700">
              <a:solidFill>
                <a:schemeClr val="accent1"/>
              </a:solidFill>
            </a:ln>
          </a:bottom>
        </a:tcBdr>
        <a:fill>
          <a:solidFill>
            <a:schemeClr val="accent1">
              <a:tint val="20000"/>
            </a:schemeClr>
          </a:solidFill>
        </a:fill>
      </a:tcStyle>
    </a:firstRow>
    <a:neCell>
      <a:tcStyle>
        <a:tcBdr/>
      </a:tcStyle>
    </a:neCell>
    <a:nwCell>
      <a:tcStyle>
        <a:tcBdr/>
      </a:tcStyle>
    </a:nwCell>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3705" autoAdjust="0"/>
  </p:normalViewPr>
  <p:slideViewPr>
    <p:cSldViewPr snapToGrid="0">
      <p:cViewPr varScale="1">
        <p:scale>
          <a:sx n="74" d="100"/>
          <a:sy n="74" d="100"/>
        </p:scale>
        <p:origin x="936" y="53"/>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kola Antti" userId="65992f85-13c6-4cb4-8e3e-57db52c3c016" providerId="ADAL" clId="{ACDDEA02-F0C8-4B69-8E8A-5EDB17AC0478}"/>
    <pc:docChg chg="undo custSel addSld delSld modSld sldOrd modMainMaster">
      <pc:chgData name="Hakola Antti" userId="65992f85-13c6-4cb4-8e3e-57db52c3c016" providerId="ADAL" clId="{ACDDEA02-F0C8-4B69-8E8A-5EDB17AC0478}" dt="2025-11-19T09:39:19.878" v="22421" actId="113"/>
      <pc:docMkLst>
        <pc:docMk/>
      </pc:docMkLst>
      <pc:sldChg chg="addSp delSp modSp mod">
        <pc:chgData name="Hakola Antti" userId="65992f85-13c6-4cb4-8e3e-57db52c3c016" providerId="ADAL" clId="{ACDDEA02-F0C8-4B69-8E8A-5EDB17AC0478}" dt="2025-11-16T13:51:03.888" v="20180" actId="20577"/>
        <pc:sldMkLst>
          <pc:docMk/>
          <pc:sldMk cId="0" sldId="256"/>
        </pc:sldMkLst>
        <pc:spChg chg="mod">
          <ac:chgData name="Hakola Antti" userId="65992f85-13c6-4cb4-8e3e-57db52c3c016" providerId="ADAL" clId="{ACDDEA02-F0C8-4B69-8E8A-5EDB17AC0478}" dt="2025-11-08T17:23:43.605" v="20" actId="20577"/>
          <ac:spMkLst>
            <pc:docMk/>
            <pc:sldMk cId="0" sldId="256"/>
            <ac:spMk id="2" creationId="{00000000-0000-0000-0000-000000000000}"/>
          </ac:spMkLst>
        </pc:spChg>
        <pc:spChg chg="add del mod">
          <ac:chgData name="Hakola Antti" userId="65992f85-13c6-4cb4-8e3e-57db52c3c016" providerId="ADAL" clId="{ACDDEA02-F0C8-4B69-8E8A-5EDB17AC0478}" dt="2025-11-16T13:51:03.888" v="20180" actId="20577"/>
          <ac:spMkLst>
            <pc:docMk/>
            <pc:sldMk cId="0" sldId="256"/>
            <ac:spMk id="5" creationId="{EF51D8CE-1673-E76F-7478-1A1BA44C797B}"/>
          </ac:spMkLst>
        </pc:spChg>
      </pc:sldChg>
      <pc:sldChg chg="del">
        <pc:chgData name="Hakola Antti" userId="65992f85-13c6-4cb4-8e3e-57db52c3c016" providerId="ADAL" clId="{ACDDEA02-F0C8-4B69-8E8A-5EDB17AC0478}" dt="2025-11-08T17:28:09.390" v="74" actId="47"/>
        <pc:sldMkLst>
          <pc:docMk/>
          <pc:sldMk cId="161566193" sldId="327"/>
        </pc:sldMkLst>
      </pc:sldChg>
      <pc:sldChg chg="del">
        <pc:chgData name="Hakola Antti" userId="65992f85-13c6-4cb4-8e3e-57db52c3c016" providerId="ADAL" clId="{ACDDEA02-F0C8-4B69-8E8A-5EDB17AC0478}" dt="2025-11-08T18:01:40.154" v="1424" actId="47"/>
        <pc:sldMkLst>
          <pc:docMk/>
          <pc:sldMk cId="2920106872" sldId="328"/>
        </pc:sldMkLst>
      </pc:sldChg>
      <pc:sldChg chg="del">
        <pc:chgData name="Hakola Antti" userId="65992f85-13c6-4cb4-8e3e-57db52c3c016" providerId="ADAL" clId="{ACDDEA02-F0C8-4B69-8E8A-5EDB17AC0478}" dt="2025-11-08T18:29:12.081" v="2847" actId="47"/>
        <pc:sldMkLst>
          <pc:docMk/>
          <pc:sldMk cId="1223902736" sldId="329"/>
        </pc:sldMkLst>
      </pc:sldChg>
      <pc:sldChg chg="del">
        <pc:chgData name="Hakola Antti" userId="65992f85-13c6-4cb4-8e3e-57db52c3c016" providerId="ADAL" clId="{ACDDEA02-F0C8-4B69-8E8A-5EDB17AC0478}" dt="2025-11-09T11:38:32.678" v="3532" actId="47"/>
        <pc:sldMkLst>
          <pc:docMk/>
          <pc:sldMk cId="2671303978" sldId="330"/>
        </pc:sldMkLst>
      </pc:sldChg>
      <pc:sldChg chg="del">
        <pc:chgData name="Hakola Antti" userId="65992f85-13c6-4cb4-8e3e-57db52c3c016" providerId="ADAL" clId="{ACDDEA02-F0C8-4B69-8E8A-5EDB17AC0478}" dt="2025-11-09T11:39:17.509" v="3537" actId="47"/>
        <pc:sldMkLst>
          <pc:docMk/>
          <pc:sldMk cId="136802193" sldId="332"/>
        </pc:sldMkLst>
      </pc:sldChg>
      <pc:sldChg chg="del">
        <pc:chgData name="Hakola Antti" userId="65992f85-13c6-4cb4-8e3e-57db52c3c016" providerId="ADAL" clId="{ACDDEA02-F0C8-4B69-8E8A-5EDB17AC0478}" dt="2025-11-09T11:40:22.711" v="3547" actId="47"/>
        <pc:sldMkLst>
          <pc:docMk/>
          <pc:sldMk cId="307371519" sldId="333"/>
        </pc:sldMkLst>
      </pc:sldChg>
      <pc:sldChg chg="del">
        <pc:chgData name="Hakola Antti" userId="65992f85-13c6-4cb4-8e3e-57db52c3c016" providerId="ADAL" clId="{ACDDEA02-F0C8-4B69-8E8A-5EDB17AC0478}" dt="2025-11-09T11:51:19.704" v="3730" actId="47"/>
        <pc:sldMkLst>
          <pc:docMk/>
          <pc:sldMk cId="3873892357" sldId="334"/>
        </pc:sldMkLst>
      </pc:sldChg>
      <pc:sldChg chg="del">
        <pc:chgData name="Hakola Antti" userId="65992f85-13c6-4cb4-8e3e-57db52c3c016" providerId="ADAL" clId="{ACDDEA02-F0C8-4B69-8E8A-5EDB17AC0478}" dt="2025-11-09T12:06:27.625" v="3866" actId="47"/>
        <pc:sldMkLst>
          <pc:docMk/>
          <pc:sldMk cId="83622771" sldId="335"/>
        </pc:sldMkLst>
      </pc:sldChg>
      <pc:sldChg chg="del">
        <pc:chgData name="Hakola Antti" userId="65992f85-13c6-4cb4-8e3e-57db52c3c016" providerId="ADAL" clId="{ACDDEA02-F0C8-4B69-8E8A-5EDB17AC0478}" dt="2025-11-09T12:06:08.037" v="3865" actId="47"/>
        <pc:sldMkLst>
          <pc:docMk/>
          <pc:sldMk cId="3263961086" sldId="336"/>
        </pc:sldMkLst>
      </pc:sldChg>
      <pc:sldChg chg="del">
        <pc:chgData name="Hakola Antti" userId="65992f85-13c6-4cb4-8e3e-57db52c3c016" providerId="ADAL" clId="{ACDDEA02-F0C8-4B69-8E8A-5EDB17AC0478}" dt="2025-11-09T12:06:28.503" v="3867" actId="47"/>
        <pc:sldMkLst>
          <pc:docMk/>
          <pc:sldMk cId="3987015296" sldId="337"/>
        </pc:sldMkLst>
      </pc:sldChg>
      <pc:sldChg chg="del">
        <pc:chgData name="Hakola Antti" userId="65992f85-13c6-4cb4-8e3e-57db52c3c016" providerId="ADAL" clId="{ACDDEA02-F0C8-4B69-8E8A-5EDB17AC0478}" dt="2025-11-14T09:02:18.731" v="5851" actId="47"/>
        <pc:sldMkLst>
          <pc:docMk/>
          <pc:sldMk cId="2976066527" sldId="338"/>
        </pc:sldMkLst>
      </pc:sldChg>
      <pc:sldChg chg="del">
        <pc:chgData name="Hakola Antti" userId="65992f85-13c6-4cb4-8e3e-57db52c3c016" providerId="ADAL" clId="{ACDDEA02-F0C8-4B69-8E8A-5EDB17AC0478}" dt="2025-11-14T15:57:26.741" v="10726" actId="47"/>
        <pc:sldMkLst>
          <pc:docMk/>
          <pc:sldMk cId="1625978899" sldId="339"/>
        </pc:sldMkLst>
      </pc:sldChg>
      <pc:sldChg chg="del">
        <pc:chgData name="Hakola Antti" userId="65992f85-13c6-4cb4-8e3e-57db52c3c016" providerId="ADAL" clId="{ACDDEA02-F0C8-4B69-8E8A-5EDB17AC0478}" dt="2025-11-09T12:12:52.834" v="3875" actId="47"/>
        <pc:sldMkLst>
          <pc:docMk/>
          <pc:sldMk cId="3163321505" sldId="340"/>
        </pc:sldMkLst>
      </pc:sldChg>
      <pc:sldChg chg="del">
        <pc:chgData name="Hakola Antti" userId="65992f85-13c6-4cb4-8e3e-57db52c3c016" providerId="ADAL" clId="{ACDDEA02-F0C8-4B69-8E8A-5EDB17AC0478}" dt="2025-11-09T12:24:10.215" v="3964" actId="47"/>
        <pc:sldMkLst>
          <pc:docMk/>
          <pc:sldMk cId="3968799422" sldId="341"/>
        </pc:sldMkLst>
      </pc:sldChg>
      <pc:sldChg chg="del">
        <pc:chgData name="Hakola Antti" userId="65992f85-13c6-4cb4-8e3e-57db52c3c016" providerId="ADAL" clId="{ACDDEA02-F0C8-4B69-8E8A-5EDB17AC0478}" dt="2025-11-09T12:28:35.379" v="4008" actId="2696"/>
        <pc:sldMkLst>
          <pc:docMk/>
          <pc:sldMk cId="3898784569" sldId="342"/>
        </pc:sldMkLst>
      </pc:sldChg>
      <pc:sldChg chg="del">
        <pc:chgData name="Hakola Antti" userId="65992f85-13c6-4cb4-8e3e-57db52c3c016" providerId="ADAL" clId="{ACDDEA02-F0C8-4B69-8E8A-5EDB17AC0478}" dt="2025-11-09T12:28:35.379" v="4008" actId="2696"/>
        <pc:sldMkLst>
          <pc:docMk/>
          <pc:sldMk cId="2561867700" sldId="343"/>
        </pc:sldMkLst>
      </pc:sldChg>
      <pc:sldChg chg="del">
        <pc:chgData name="Hakola Antti" userId="65992f85-13c6-4cb4-8e3e-57db52c3c016" providerId="ADAL" clId="{ACDDEA02-F0C8-4B69-8E8A-5EDB17AC0478}" dt="2025-11-09T12:28:35.379" v="4008" actId="2696"/>
        <pc:sldMkLst>
          <pc:docMk/>
          <pc:sldMk cId="4263880857" sldId="344"/>
        </pc:sldMkLst>
      </pc:sldChg>
      <pc:sldChg chg="del">
        <pc:chgData name="Hakola Antti" userId="65992f85-13c6-4cb4-8e3e-57db52c3c016" providerId="ADAL" clId="{ACDDEA02-F0C8-4B69-8E8A-5EDB17AC0478}" dt="2025-11-14T09:02:31.504" v="5852" actId="47"/>
        <pc:sldMkLst>
          <pc:docMk/>
          <pc:sldMk cId="1196517346" sldId="345"/>
        </pc:sldMkLst>
      </pc:sldChg>
      <pc:sldChg chg="del">
        <pc:chgData name="Hakola Antti" userId="65992f85-13c6-4cb4-8e3e-57db52c3c016" providerId="ADAL" clId="{ACDDEA02-F0C8-4B69-8E8A-5EDB17AC0478}" dt="2025-11-14T09:02:40.418" v="5854" actId="47"/>
        <pc:sldMkLst>
          <pc:docMk/>
          <pc:sldMk cId="2730212166" sldId="346"/>
        </pc:sldMkLst>
      </pc:sldChg>
      <pc:sldChg chg="del">
        <pc:chgData name="Hakola Antti" userId="65992f85-13c6-4cb4-8e3e-57db52c3c016" providerId="ADAL" clId="{ACDDEA02-F0C8-4B69-8E8A-5EDB17AC0478}" dt="2025-11-14T15:57:30.046" v="10728" actId="47"/>
        <pc:sldMkLst>
          <pc:docMk/>
          <pc:sldMk cId="2330686365" sldId="347"/>
        </pc:sldMkLst>
      </pc:sldChg>
      <pc:sldChg chg="del">
        <pc:chgData name="Hakola Antti" userId="65992f85-13c6-4cb4-8e3e-57db52c3c016" providerId="ADAL" clId="{ACDDEA02-F0C8-4B69-8E8A-5EDB17AC0478}" dt="2025-11-14T15:57:28.387" v="10727" actId="47"/>
        <pc:sldMkLst>
          <pc:docMk/>
          <pc:sldMk cId="1050136533" sldId="348"/>
        </pc:sldMkLst>
      </pc:sldChg>
      <pc:sldChg chg="del">
        <pc:chgData name="Hakola Antti" userId="65992f85-13c6-4cb4-8e3e-57db52c3c016" providerId="ADAL" clId="{ACDDEA02-F0C8-4B69-8E8A-5EDB17AC0478}" dt="2025-11-14T09:02:58.903" v="5856" actId="47"/>
        <pc:sldMkLst>
          <pc:docMk/>
          <pc:sldMk cId="791458568" sldId="349"/>
        </pc:sldMkLst>
      </pc:sldChg>
      <pc:sldChg chg="del">
        <pc:chgData name="Hakola Antti" userId="65992f85-13c6-4cb4-8e3e-57db52c3c016" providerId="ADAL" clId="{ACDDEA02-F0C8-4B69-8E8A-5EDB17AC0478}" dt="2025-11-14T09:02:54.886" v="5855" actId="47"/>
        <pc:sldMkLst>
          <pc:docMk/>
          <pc:sldMk cId="1112326807" sldId="350"/>
        </pc:sldMkLst>
      </pc:sldChg>
      <pc:sldChg chg="del">
        <pc:chgData name="Hakola Antti" userId="65992f85-13c6-4cb4-8e3e-57db52c3c016" providerId="ADAL" clId="{ACDDEA02-F0C8-4B69-8E8A-5EDB17AC0478}" dt="2025-11-14T09:02:33.837" v="5853" actId="47"/>
        <pc:sldMkLst>
          <pc:docMk/>
          <pc:sldMk cId="3428779983" sldId="351"/>
        </pc:sldMkLst>
      </pc:sldChg>
      <pc:sldChg chg="del">
        <pc:chgData name="Hakola Antti" userId="65992f85-13c6-4cb4-8e3e-57db52c3c016" providerId="ADAL" clId="{ACDDEA02-F0C8-4B69-8E8A-5EDB17AC0478}" dt="2025-11-14T15:57:31.645" v="10729" actId="47"/>
        <pc:sldMkLst>
          <pc:docMk/>
          <pc:sldMk cId="2952217670" sldId="352"/>
        </pc:sldMkLst>
      </pc:sldChg>
      <pc:sldChg chg="del">
        <pc:chgData name="Hakola Antti" userId="65992f85-13c6-4cb4-8e3e-57db52c3c016" providerId="ADAL" clId="{ACDDEA02-F0C8-4B69-8E8A-5EDB17AC0478}" dt="2025-11-14T15:57:34.198" v="10730" actId="47"/>
        <pc:sldMkLst>
          <pc:docMk/>
          <pc:sldMk cId="45433520" sldId="353"/>
        </pc:sldMkLst>
      </pc:sldChg>
      <pc:sldChg chg="del">
        <pc:chgData name="Hakola Antti" userId="65992f85-13c6-4cb4-8e3e-57db52c3c016" providerId="ADAL" clId="{ACDDEA02-F0C8-4B69-8E8A-5EDB17AC0478}" dt="2025-11-14T15:57:04.670" v="10723" actId="47"/>
        <pc:sldMkLst>
          <pc:docMk/>
          <pc:sldMk cId="3999968330" sldId="354"/>
        </pc:sldMkLst>
      </pc:sldChg>
      <pc:sldChg chg="del">
        <pc:chgData name="Hakola Antti" userId="65992f85-13c6-4cb4-8e3e-57db52c3c016" providerId="ADAL" clId="{ACDDEA02-F0C8-4B69-8E8A-5EDB17AC0478}" dt="2025-11-14T15:57:36.934" v="10731" actId="47"/>
        <pc:sldMkLst>
          <pc:docMk/>
          <pc:sldMk cId="976975781" sldId="355"/>
        </pc:sldMkLst>
      </pc:sldChg>
      <pc:sldChg chg="del">
        <pc:chgData name="Hakola Antti" userId="65992f85-13c6-4cb4-8e3e-57db52c3c016" providerId="ADAL" clId="{ACDDEA02-F0C8-4B69-8E8A-5EDB17AC0478}" dt="2025-11-14T15:57:39.841" v="10732" actId="47"/>
        <pc:sldMkLst>
          <pc:docMk/>
          <pc:sldMk cId="2245279970" sldId="356"/>
        </pc:sldMkLst>
      </pc:sldChg>
      <pc:sldChg chg="del">
        <pc:chgData name="Hakola Antti" userId="65992f85-13c6-4cb4-8e3e-57db52c3c016" providerId="ADAL" clId="{ACDDEA02-F0C8-4B69-8E8A-5EDB17AC0478}" dt="2025-11-14T15:57:13.137" v="10724" actId="47"/>
        <pc:sldMkLst>
          <pc:docMk/>
          <pc:sldMk cId="1832925764" sldId="357"/>
        </pc:sldMkLst>
      </pc:sldChg>
      <pc:sldChg chg="del">
        <pc:chgData name="Hakola Antti" userId="65992f85-13c6-4cb4-8e3e-57db52c3c016" providerId="ADAL" clId="{ACDDEA02-F0C8-4B69-8E8A-5EDB17AC0478}" dt="2025-11-14T15:57:13.137" v="10724" actId="47"/>
        <pc:sldMkLst>
          <pc:docMk/>
          <pc:sldMk cId="4182803673" sldId="358"/>
        </pc:sldMkLst>
      </pc:sldChg>
      <pc:sldChg chg="del">
        <pc:chgData name="Hakola Antti" userId="65992f85-13c6-4cb4-8e3e-57db52c3c016" providerId="ADAL" clId="{ACDDEA02-F0C8-4B69-8E8A-5EDB17AC0478}" dt="2025-11-14T15:57:17.818" v="10725" actId="47"/>
        <pc:sldMkLst>
          <pc:docMk/>
          <pc:sldMk cId="2563580630" sldId="359"/>
        </pc:sldMkLst>
      </pc:sldChg>
      <pc:sldChg chg="del">
        <pc:chgData name="Hakola Antti" userId="65992f85-13c6-4cb4-8e3e-57db52c3c016" providerId="ADAL" clId="{ACDDEA02-F0C8-4B69-8E8A-5EDB17AC0478}" dt="2025-11-14T15:59:10.397" v="10757" actId="47"/>
        <pc:sldMkLst>
          <pc:docMk/>
          <pc:sldMk cId="3650794878" sldId="360"/>
        </pc:sldMkLst>
      </pc:sldChg>
      <pc:sldChg chg="del">
        <pc:chgData name="Hakola Antti" userId="65992f85-13c6-4cb4-8e3e-57db52c3c016" providerId="ADAL" clId="{ACDDEA02-F0C8-4B69-8E8A-5EDB17AC0478}" dt="2025-11-15T09:57:30.273" v="15099" actId="47"/>
        <pc:sldMkLst>
          <pc:docMk/>
          <pc:sldMk cId="1722291048" sldId="361"/>
        </pc:sldMkLst>
      </pc:sldChg>
      <pc:sldChg chg="del">
        <pc:chgData name="Hakola Antti" userId="65992f85-13c6-4cb4-8e3e-57db52c3c016" providerId="ADAL" clId="{ACDDEA02-F0C8-4B69-8E8A-5EDB17AC0478}" dt="2025-11-15T09:57:31.201" v="15100" actId="47"/>
        <pc:sldMkLst>
          <pc:docMk/>
          <pc:sldMk cId="2906696676" sldId="362"/>
        </pc:sldMkLst>
      </pc:sldChg>
      <pc:sldChg chg="del">
        <pc:chgData name="Hakola Antti" userId="65992f85-13c6-4cb4-8e3e-57db52c3c016" providerId="ADAL" clId="{ACDDEA02-F0C8-4B69-8E8A-5EDB17AC0478}" dt="2025-11-15T09:57:33.597" v="15102" actId="47"/>
        <pc:sldMkLst>
          <pc:docMk/>
          <pc:sldMk cId="2581437356" sldId="363"/>
        </pc:sldMkLst>
      </pc:sldChg>
      <pc:sldChg chg="del">
        <pc:chgData name="Hakola Antti" userId="65992f85-13c6-4cb4-8e3e-57db52c3c016" providerId="ADAL" clId="{ACDDEA02-F0C8-4B69-8E8A-5EDB17AC0478}" dt="2025-11-15T09:57:35.765" v="15103" actId="47"/>
        <pc:sldMkLst>
          <pc:docMk/>
          <pc:sldMk cId="3999113512" sldId="364"/>
        </pc:sldMkLst>
      </pc:sldChg>
      <pc:sldChg chg="del">
        <pc:chgData name="Hakola Antti" userId="65992f85-13c6-4cb4-8e3e-57db52c3c016" providerId="ADAL" clId="{ACDDEA02-F0C8-4B69-8E8A-5EDB17AC0478}" dt="2025-11-15T09:57:36.746" v="15104" actId="47"/>
        <pc:sldMkLst>
          <pc:docMk/>
          <pc:sldMk cId="1378655672" sldId="365"/>
        </pc:sldMkLst>
      </pc:sldChg>
      <pc:sldChg chg="del">
        <pc:chgData name="Hakola Antti" userId="65992f85-13c6-4cb4-8e3e-57db52c3c016" providerId="ADAL" clId="{ACDDEA02-F0C8-4B69-8E8A-5EDB17AC0478}" dt="2025-11-15T09:57:37.823" v="15105" actId="47"/>
        <pc:sldMkLst>
          <pc:docMk/>
          <pc:sldMk cId="3951965811" sldId="366"/>
        </pc:sldMkLst>
      </pc:sldChg>
      <pc:sldChg chg="del">
        <pc:chgData name="Hakola Antti" userId="65992f85-13c6-4cb4-8e3e-57db52c3c016" providerId="ADAL" clId="{ACDDEA02-F0C8-4B69-8E8A-5EDB17AC0478}" dt="2025-11-15T09:58:53.845" v="15123" actId="47"/>
        <pc:sldMkLst>
          <pc:docMk/>
          <pc:sldMk cId="22392292" sldId="367"/>
        </pc:sldMkLst>
      </pc:sldChg>
      <pc:sldChg chg="del">
        <pc:chgData name="Hakola Antti" userId="65992f85-13c6-4cb4-8e3e-57db52c3c016" providerId="ADAL" clId="{ACDDEA02-F0C8-4B69-8E8A-5EDB17AC0478}" dt="2025-11-09T12:24:14.207" v="3965" actId="47"/>
        <pc:sldMkLst>
          <pc:docMk/>
          <pc:sldMk cId="355896758" sldId="368"/>
        </pc:sldMkLst>
      </pc:sldChg>
      <pc:sldChg chg="del">
        <pc:chgData name="Hakola Antti" userId="65992f85-13c6-4cb4-8e3e-57db52c3c016" providerId="ADAL" clId="{ACDDEA02-F0C8-4B69-8E8A-5EDB17AC0478}" dt="2025-11-15T09:57:32.500" v="15101" actId="47"/>
        <pc:sldMkLst>
          <pc:docMk/>
          <pc:sldMk cId="2136187678" sldId="369"/>
        </pc:sldMkLst>
      </pc:sldChg>
      <pc:sldChg chg="del">
        <pc:chgData name="Hakola Antti" userId="65992f85-13c6-4cb4-8e3e-57db52c3c016" providerId="ADAL" clId="{ACDDEA02-F0C8-4B69-8E8A-5EDB17AC0478}" dt="2025-11-14T15:57:49.549" v="10734" actId="47"/>
        <pc:sldMkLst>
          <pc:docMk/>
          <pc:sldMk cId="306641696" sldId="370"/>
        </pc:sldMkLst>
      </pc:sldChg>
      <pc:sldChg chg="del">
        <pc:chgData name="Hakola Antti" userId="65992f85-13c6-4cb4-8e3e-57db52c3c016" providerId="ADAL" clId="{ACDDEA02-F0C8-4B69-8E8A-5EDB17AC0478}" dt="2025-11-14T15:57:48.547" v="10733" actId="47"/>
        <pc:sldMkLst>
          <pc:docMk/>
          <pc:sldMk cId="4032441802" sldId="371"/>
        </pc:sldMkLst>
      </pc:sldChg>
      <pc:sldChg chg="del">
        <pc:chgData name="Hakola Antti" userId="65992f85-13c6-4cb4-8e3e-57db52c3c016" providerId="ADAL" clId="{ACDDEA02-F0C8-4B69-8E8A-5EDB17AC0478}" dt="2025-11-14T15:57:50.363" v="10735" actId="47"/>
        <pc:sldMkLst>
          <pc:docMk/>
          <pc:sldMk cId="1383237321" sldId="372"/>
        </pc:sldMkLst>
      </pc:sldChg>
      <pc:sldChg chg="del">
        <pc:chgData name="Hakola Antti" userId="65992f85-13c6-4cb4-8e3e-57db52c3c016" providerId="ADAL" clId="{ACDDEA02-F0C8-4B69-8E8A-5EDB17AC0478}" dt="2025-11-15T09:57:48.508" v="15107" actId="47"/>
        <pc:sldMkLst>
          <pc:docMk/>
          <pc:sldMk cId="3781101283" sldId="373"/>
        </pc:sldMkLst>
      </pc:sldChg>
      <pc:sldChg chg="del">
        <pc:chgData name="Hakola Antti" userId="65992f85-13c6-4cb4-8e3e-57db52c3c016" providerId="ADAL" clId="{ACDDEA02-F0C8-4B69-8E8A-5EDB17AC0478}" dt="2025-11-15T13:02:16.935" v="15217" actId="47"/>
        <pc:sldMkLst>
          <pc:docMk/>
          <pc:sldMk cId="3692219168" sldId="374"/>
        </pc:sldMkLst>
      </pc:sldChg>
      <pc:sldChg chg="del">
        <pc:chgData name="Hakola Antti" userId="65992f85-13c6-4cb4-8e3e-57db52c3c016" providerId="ADAL" clId="{ACDDEA02-F0C8-4B69-8E8A-5EDB17AC0478}" dt="2025-11-15T13:02:19.064" v="15218" actId="47"/>
        <pc:sldMkLst>
          <pc:docMk/>
          <pc:sldMk cId="2660944690" sldId="375"/>
        </pc:sldMkLst>
      </pc:sldChg>
      <pc:sldChg chg="del">
        <pc:chgData name="Hakola Antti" userId="65992f85-13c6-4cb4-8e3e-57db52c3c016" providerId="ADAL" clId="{ACDDEA02-F0C8-4B69-8E8A-5EDB17AC0478}" dt="2025-11-15T13:02:21.857" v="15219" actId="47"/>
        <pc:sldMkLst>
          <pc:docMk/>
          <pc:sldMk cId="36799679" sldId="376"/>
        </pc:sldMkLst>
      </pc:sldChg>
      <pc:sldChg chg="del">
        <pc:chgData name="Hakola Antti" userId="65992f85-13c6-4cb4-8e3e-57db52c3c016" providerId="ADAL" clId="{ACDDEA02-F0C8-4B69-8E8A-5EDB17AC0478}" dt="2025-11-15T13:14:26.068" v="15600" actId="47"/>
        <pc:sldMkLst>
          <pc:docMk/>
          <pc:sldMk cId="1431996622" sldId="377"/>
        </pc:sldMkLst>
      </pc:sldChg>
      <pc:sldChg chg="del">
        <pc:chgData name="Hakola Antti" userId="65992f85-13c6-4cb4-8e3e-57db52c3c016" providerId="ADAL" clId="{ACDDEA02-F0C8-4B69-8E8A-5EDB17AC0478}" dt="2025-11-15T13:14:29.128" v="15601" actId="47"/>
        <pc:sldMkLst>
          <pc:docMk/>
          <pc:sldMk cId="3669717390" sldId="378"/>
        </pc:sldMkLst>
      </pc:sldChg>
      <pc:sldChg chg="del">
        <pc:chgData name="Hakola Antti" userId="65992f85-13c6-4cb4-8e3e-57db52c3c016" providerId="ADAL" clId="{ACDDEA02-F0C8-4B69-8E8A-5EDB17AC0478}" dt="2025-11-15T13:14:30.086" v="15602" actId="47"/>
        <pc:sldMkLst>
          <pc:docMk/>
          <pc:sldMk cId="2155955599" sldId="379"/>
        </pc:sldMkLst>
      </pc:sldChg>
      <pc:sldChg chg="del">
        <pc:chgData name="Hakola Antti" userId="65992f85-13c6-4cb4-8e3e-57db52c3c016" providerId="ADAL" clId="{ACDDEA02-F0C8-4B69-8E8A-5EDB17AC0478}" dt="2025-11-15T13:14:31.796" v="15603" actId="47"/>
        <pc:sldMkLst>
          <pc:docMk/>
          <pc:sldMk cId="1100005490" sldId="380"/>
        </pc:sldMkLst>
      </pc:sldChg>
      <pc:sldChg chg="del">
        <pc:chgData name="Hakola Antti" userId="65992f85-13c6-4cb4-8e3e-57db52c3c016" providerId="ADAL" clId="{ACDDEA02-F0C8-4B69-8E8A-5EDB17AC0478}" dt="2025-11-15T13:14:34.467" v="15604" actId="47"/>
        <pc:sldMkLst>
          <pc:docMk/>
          <pc:sldMk cId="1507202696" sldId="381"/>
        </pc:sldMkLst>
      </pc:sldChg>
      <pc:sldChg chg="del">
        <pc:chgData name="Hakola Antti" userId="65992f85-13c6-4cb4-8e3e-57db52c3c016" providerId="ADAL" clId="{ACDDEA02-F0C8-4B69-8E8A-5EDB17AC0478}" dt="2025-11-15T13:14:36.680" v="15605" actId="47"/>
        <pc:sldMkLst>
          <pc:docMk/>
          <pc:sldMk cId="1095034683" sldId="382"/>
        </pc:sldMkLst>
      </pc:sldChg>
      <pc:sldChg chg="del">
        <pc:chgData name="Hakola Antti" userId="65992f85-13c6-4cb4-8e3e-57db52c3c016" providerId="ADAL" clId="{ACDDEA02-F0C8-4B69-8E8A-5EDB17AC0478}" dt="2025-11-15T13:14:38.682" v="15606" actId="47"/>
        <pc:sldMkLst>
          <pc:docMk/>
          <pc:sldMk cId="3009238510" sldId="383"/>
        </pc:sldMkLst>
      </pc:sldChg>
      <pc:sldChg chg="del">
        <pc:chgData name="Hakola Antti" userId="65992f85-13c6-4cb4-8e3e-57db52c3c016" providerId="ADAL" clId="{ACDDEA02-F0C8-4B69-8E8A-5EDB17AC0478}" dt="2025-11-15T14:08:40.157" v="16965" actId="47"/>
        <pc:sldMkLst>
          <pc:docMk/>
          <pc:sldMk cId="1728219700" sldId="385"/>
        </pc:sldMkLst>
      </pc:sldChg>
      <pc:sldChg chg="del">
        <pc:chgData name="Hakola Antti" userId="65992f85-13c6-4cb4-8e3e-57db52c3c016" providerId="ADAL" clId="{ACDDEA02-F0C8-4B69-8E8A-5EDB17AC0478}" dt="2025-11-15T14:09:17.628" v="16974" actId="47"/>
        <pc:sldMkLst>
          <pc:docMk/>
          <pc:sldMk cId="2320238779" sldId="386"/>
        </pc:sldMkLst>
      </pc:sldChg>
      <pc:sldChg chg="del">
        <pc:chgData name="Hakola Antti" userId="65992f85-13c6-4cb4-8e3e-57db52c3c016" providerId="ADAL" clId="{ACDDEA02-F0C8-4B69-8E8A-5EDB17AC0478}" dt="2025-11-16T07:46:01.090" v="19258" actId="47"/>
        <pc:sldMkLst>
          <pc:docMk/>
          <pc:sldMk cId="299896755" sldId="387"/>
        </pc:sldMkLst>
      </pc:sldChg>
      <pc:sldChg chg="addSp delSp modSp new mod">
        <pc:chgData name="Hakola Antti" userId="65992f85-13c6-4cb4-8e3e-57db52c3c016" providerId="ADAL" clId="{ACDDEA02-F0C8-4B69-8E8A-5EDB17AC0478}" dt="2025-11-17T04:44:17.756" v="20439" actId="20577"/>
        <pc:sldMkLst>
          <pc:docMk/>
          <pc:sldMk cId="3056181094" sldId="388"/>
        </pc:sldMkLst>
        <pc:spChg chg="add mod">
          <ac:chgData name="Hakola Antti" userId="65992f85-13c6-4cb4-8e3e-57db52c3c016" providerId="ADAL" clId="{ACDDEA02-F0C8-4B69-8E8A-5EDB17AC0478}" dt="2025-11-08T17:26:33.343" v="72"/>
          <ac:spMkLst>
            <pc:docMk/>
            <pc:sldMk cId="3056181094" sldId="388"/>
            <ac:spMk id="5" creationId="{3A0A82DA-DC49-3B32-1891-F1F7276D0BA7}"/>
          </ac:spMkLst>
        </pc:spChg>
        <pc:spChg chg="add mod">
          <ac:chgData name="Hakola Antti" userId="65992f85-13c6-4cb4-8e3e-57db52c3c016" providerId="ADAL" clId="{ACDDEA02-F0C8-4B69-8E8A-5EDB17AC0478}" dt="2025-11-17T04:44:17.756" v="20439" actId="20577"/>
          <ac:spMkLst>
            <pc:docMk/>
            <pc:sldMk cId="3056181094" sldId="388"/>
            <ac:spMk id="6" creationId="{551709D0-7C27-AF5C-7B2E-FB6B3856C4AC}"/>
          </ac:spMkLst>
        </pc:spChg>
        <pc:spChg chg="add mod">
          <ac:chgData name="Hakola Antti" userId="65992f85-13c6-4cb4-8e3e-57db52c3c016" providerId="ADAL" clId="{ACDDEA02-F0C8-4B69-8E8A-5EDB17AC0478}" dt="2025-11-08T18:01:30.598" v="1423" actId="207"/>
          <ac:spMkLst>
            <pc:docMk/>
            <pc:sldMk cId="3056181094" sldId="388"/>
            <ac:spMk id="7" creationId="{B6A5E06B-1147-7976-330C-68FF44F096A1}"/>
          </ac:spMkLst>
        </pc:spChg>
      </pc:sldChg>
      <pc:sldChg chg="addSp delSp modSp new mod">
        <pc:chgData name="Hakola Antti" userId="65992f85-13c6-4cb4-8e3e-57db52c3c016" providerId="ADAL" clId="{ACDDEA02-F0C8-4B69-8E8A-5EDB17AC0478}" dt="2025-11-08T17:57:42.017" v="1110" actId="6549"/>
        <pc:sldMkLst>
          <pc:docMk/>
          <pc:sldMk cId="765560567" sldId="389"/>
        </pc:sldMkLst>
        <pc:spChg chg="mod">
          <ac:chgData name="Hakola Antti" userId="65992f85-13c6-4cb4-8e3e-57db52c3c016" providerId="ADAL" clId="{ACDDEA02-F0C8-4B69-8E8A-5EDB17AC0478}" dt="2025-11-08T17:43:38.669" v="911" actId="6549"/>
          <ac:spMkLst>
            <pc:docMk/>
            <pc:sldMk cId="765560567" sldId="389"/>
            <ac:spMk id="2" creationId="{53D518F9-91BA-3367-A285-6AD9C56C874C}"/>
          </ac:spMkLst>
        </pc:spChg>
        <pc:spChg chg="add mod">
          <ac:chgData name="Hakola Antti" userId="65992f85-13c6-4cb4-8e3e-57db52c3c016" providerId="ADAL" clId="{ACDDEA02-F0C8-4B69-8E8A-5EDB17AC0478}" dt="2025-11-08T17:31:45.819" v="273" actId="113"/>
          <ac:spMkLst>
            <pc:docMk/>
            <pc:sldMk cId="765560567" sldId="389"/>
            <ac:spMk id="5" creationId="{084474EA-AFC6-FD56-B161-A34CF63833BF}"/>
          </ac:spMkLst>
        </pc:spChg>
        <pc:spChg chg="add mod">
          <ac:chgData name="Hakola Antti" userId="65992f85-13c6-4cb4-8e3e-57db52c3c016" providerId="ADAL" clId="{ACDDEA02-F0C8-4B69-8E8A-5EDB17AC0478}" dt="2025-11-08T17:33:14.667" v="342" actId="207"/>
          <ac:spMkLst>
            <pc:docMk/>
            <pc:sldMk cId="765560567" sldId="389"/>
            <ac:spMk id="6" creationId="{D743031D-0EBB-91BC-744A-6C7816F480C2}"/>
          </ac:spMkLst>
        </pc:spChg>
        <pc:spChg chg="add mod">
          <ac:chgData name="Hakola Antti" userId="65992f85-13c6-4cb4-8e3e-57db52c3c016" providerId="ADAL" clId="{ACDDEA02-F0C8-4B69-8E8A-5EDB17AC0478}" dt="2025-11-08T17:37:02.821" v="552" actId="14100"/>
          <ac:spMkLst>
            <pc:docMk/>
            <pc:sldMk cId="765560567" sldId="389"/>
            <ac:spMk id="7" creationId="{8EE4EC8B-DCED-BBA9-6BB6-CC34617E5131}"/>
          </ac:spMkLst>
        </pc:spChg>
        <pc:spChg chg="add mod">
          <ac:chgData name="Hakola Antti" userId="65992f85-13c6-4cb4-8e3e-57db52c3c016" providerId="ADAL" clId="{ACDDEA02-F0C8-4B69-8E8A-5EDB17AC0478}" dt="2025-11-08T17:35:53.813" v="452" actId="1037"/>
          <ac:spMkLst>
            <pc:docMk/>
            <pc:sldMk cId="765560567" sldId="389"/>
            <ac:spMk id="8" creationId="{58B27FF5-64EF-41DB-8620-A07F116BC558}"/>
          </ac:spMkLst>
        </pc:spChg>
        <pc:spChg chg="add mod">
          <ac:chgData name="Hakola Antti" userId="65992f85-13c6-4cb4-8e3e-57db52c3c016" providerId="ADAL" clId="{ACDDEA02-F0C8-4B69-8E8A-5EDB17AC0478}" dt="2025-11-08T17:36:18.196" v="492" actId="20577"/>
          <ac:spMkLst>
            <pc:docMk/>
            <pc:sldMk cId="765560567" sldId="389"/>
            <ac:spMk id="9" creationId="{EA11D56D-5342-2228-9741-6E1D67F03902}"/>
          </ac:spMkLst>
        </pc:spChg>
        <pc:spChg chg="add mod">
          <ac:chgData name="Hakola Antti" userId="65992f85-13c6-4cb4-8e3e-57db52c3c016" providerId="ADAL" clId="{ACDDEA02-F0C8-4B69-8E8A-5EDB17AC0478}" dt="2025-11-08T17:36:56.471" v="551" actId="14100"/>
          <ac:spMkLst>
            <pc:docMk/>
            <pc:sldMk cId="765560567" sldId="389"/>
            <ac:spMk id="10" creationId="{4488F48B-A4F2-067C-53E4-4473B1399C65}"/>
          </ac:spMkLst>
        </pc:spChg>
        <pc:spChg chg="add mod">
          <ac:chgData name="Hakola Antti" userId="65992f85-13c6-4cb4-8e3e-57db52c3c016" providerId="ADAL" clId="{ACDDEA02-F0C8-4B69-8E8A-5EDB17AC0478}" dt="2025-11-08T17:37:40.347" v="595" actId="20577"/>
          <ac:spMkLst>
            <pc:docMk/>
            <pc:sldMk cId="765560567" sldId="389"/>
            <ac:spMk id="11" creationId="{3A68B166-9F88-81D1-A5D1-B98663600868}"/>
          </ac:spMkLst>
        </pc:spChg>
        <pc:spChg chg="add mod">
          <ac:chgData name="Hakola Antti" userId="65992f85-13c6-4cb4-8e3e-57db52c3c016" providerId="ADAL" clId="{ACDDEA02-F0C8-4B69-8E8A-5EDB17AC0478}" dt="2025-11-08T17:56:14.127" v="1084" actId="20577"/>
          <ac:spMkLst>
            <pc:docMk/>
            <pc:sldMk cId="765560567" sldId="389"/>
            <ac:spMk id="26" creationId="{71876DC8-A7FC-9C48-8F53-48B262C2D84A}"/>
          </ac:spMkLst>
        </pc:spChg>
        <pc:spChg chg="add mod">
          <ac:chgData name="Hakola Antti" userId="65992f85-13c6-4cb4-8e3e-57db52c3c016" providerId="ADAL" clId="{ACDDEA02-F0C8-4B69-8E8A-5EDB17AC0478}" dt="2025-11-08T17:56:10.018" v="1082" actId="20577"/>
          <ac:spMkLst>
            <pc:docMk/>
            <pc:sldMk cId="765560567" sldId="389"/>
            <ac:spMk id="27" creationId="{60413725-20EB-9F16-D9DC-C60B28852BE1}"/>
          </ac:spMkLst>
        </pc:spChg>
        <pc:spChg chg="add mod">
          <ac:chgData name="Hakola Antti" userId="65992f85-13c6-4cb4-8e3e-57db52c3c016" providerId="ADAL" clId="{ACDDEA02-F0C8-4B69-8E8A-5EDB17AC0478}" dt="2025-11-08T17:56:19.002" v="1092" actId="20577"/>
          <ac:spMkLst>
            <pc:docMk/>
            <pc:sldMk cId="765560567" sldId="389"/>
            <ac:spMk id="28" creationId="{AC61FA65-3A20-1783-D948-0FD33C76D8B4}"/>
          </ac:spMkLst>
        </pc:spChg>
        <pc:spChg chg="add mod">
          <ac:chgData name="Hakola Antti" userId="65992f85-13c6-4cb4-8e3e-57db52c3c016" providerId="ADAL" clId="{ACDDEA02-F0C8-4B69-8E8A-5EDB17AC0478}" dt="2025-11-08T17:56:20.911" v="1094" actId="20577"/>
          <ac:spMkLst>
            <pc:docMk/>
            <pc:sldMk cId="765560567" sldId="389"/>
            <ac:spMk id="29" creationId="{0E65BC95-A6D8-6E6C-DE14-1DC29C0816E7}"/>
          </ac:spMkLst>
        </pc:spChg>
        <pc:spChg chg="add mod">
          <ac:chgData name="Hakola Antti" userId="65992f85-13c6-4cb4-8e3e-57db52c3c016" providerId="ADAL" clId="{ACDDEA02-F0C8-4B69-8E8A-5EDB17AC0478}" dt="2025-11-08T17:56:24.930" v="1102" actId="20577"/>
          <ac:spMkLst>
            <pc:docMk/>
            <pc:sldMk cId="765560567" sldId="389"/>
            <ac:spMk id="30" creationId="{1EA77D13-8873-4B00-C6C0-C7898A74532E}"/>
          </ac:spMkLst>
        </pc:spChg>
        <pc:spChg chg="add mod">
          <ac:chgData name="Hakola Antti" userId="65992f85-13c6-4cb4-8e3e-57db52c3c016" providerId="ADAL" clId="{ACDDEA02-F0C8-4B69-8E8A-5EDB17AC0478}" dt="2025-11-08T17:57:42.017" v="1110" actId="6549"/>
          <ac:spMkLst>
            <pc:docMk/>
            <pc:sldMk cId="765560567" sldId="389"/>
            <ac:spMk id="31" creationId="{F468D543-A4FD-0C23-038B-3CD152DAE546}"/>
          </ac:spMkLst>
        </pc:spChg>
        <pc:cxnChg chg="add mod">
          <ac:chgData name="Hakola Antti" userId="65992f85-13c6-4cb4-8e3e-57db52c3c016" providerId="ADAL" clId="{ACDDEA02-F0C8-4B69-8E8A-5EDB17AC0478}" dt="2025-11-08T17:39:32.006" v="626" actId="14100"/>
          <ac:cxnSpMkLst>
            <pc:docMk/>
            <pc:sldMk cId="765560567" sldId="389"/>
            <ac:cxnSpMk id="13" creationId="{E919FA04-4970-44EC-B90D-FC398C3114B5}"/>
          </ac:cxnSpMkLst>
        </pc:cxnChg>
        <pc:cxnChg chg="add mod">
          <ac:chgData name="Hakola Antti" userId="65992f85-13c6-4cb4-8e3e-57db52c3c016" providerId="ADAL" clId="{ACDDEA02-F0C8-4B69-8E8A-5EDB17AC0478}" dt="2025-11-08T17:39:41.997" v="627" actId="1036"/>
          <ac:cxnSpMkLst>
            <pc:docMk/>
            <pc:sldMk cId="765560567" sldId="389"/>
            <ac:cxnSpMk id="15" creationId="{71152952-E4D1-504B-38F7-CB840801F1D1}"/>
          </ac:cxnSpMkLst>
        </pc:cxnChg>
        <pc:cxnChg chg="add mod">
          <ac:chgData name="Hakola Antti" userId="65992f85-13c6-4cb4-8e3e-57db52c3c016" providerId="ADAL" clId="{ACDDEA02-F0C8-4B69-8E8A-5EDB17AC0478}" dt="2025-11-08T17:39:19.335" v="624" actId="692"/>
          <ac:cxnSpMkLst>
            <pc:docMk/>
            <pc:sldMk cId="765560567" sldId="389"/>
            <ac:cxnSpMk id="16" creationId="{653CF077-F475-F8A9-BEF3-DB84843E7F90}"/>
          </ac:cxnSpMkLst>
        </pc:cxnChg>
        <pc:cxnChg chg="add mod">
          <ac:chgData name="Hakola Antti" userId="65992f85-13c6-4cb4-8e3e-57db52c3c016" providerId="ADAL" clId="{ACDDEA02-F0C8-4B69-8E8A-5EDB17AC0478}" dt="2025-11-08T17:40:08.697" v="697" actId="1037"/>
          <ac:cxnSpMkLst>
            <pc:docMk/>
            <pc:sldMk cId="765560567" sldId="389"/>
            <ac:cxnSpMk id="20" creationId="{19F79B1A-4D79-E8F3-DA99-6C96AFAC47F9}"/>
          </ac:cxnSpMkLst>
        </pc:cxnChg>
        <pc:cxnChg chg="add mod">
          <ac:chgData name="Hakola Antti" userId="65992f85-13c6-4cb4-8e3e-57db52c3c016" providerId="ADAL" clId="{ACDDEA02-F0C8-4B69-8E8A-5EDB17AC0478}" dt="2025-11-08T17:40:17.590" v="699" actId="1076"/>
          <ac:cxnSpMkLst>
            <pc:docMk/>
            <pc:sldMk cId="765560567" sldId="389"/>
            <ac:cxnSpMk id="21" creationId="{FBFC0E78-B93C-77ED-D239-44439C9B842E}"/>
          </ac:cxnSpMkLst>
        </pc:cxnChg>
        <pc:cxnChg chg="add mod">
          <ac:chgData name="Hakola Antti" userId="65992f85-13c6-4cb4-8e3e-57db52c3c016" providerId="ADAL" clId="{ACDDEA02-F0C8-4B69-8E8A-5EDB17AC0478}" dt="2025-11-08T17:40:29.302" v="703" actId="1035"/>
          <ac:cxnSpMkLst>
            <pc:docMk/>
            <pc:sldMk cId="765560567" sldId="389"/>
            <ac:cxnSpMk id="22" creationId="{2DC3DB56-537D-48D1-6134-39F216932CCF}"/>
          </ac:cxnSpMkLst>
        </pc:cxnChg>
        <pc:cxnChg chg="add mod">
          <ac:chgData name="Hakola Antti" userId="65992f85-13c6-4cb4-8e3e-57db52c3c016" providerId="ADAL" clId="{ACDDEA02-F0C8-4B69-8E8A-5EDB17AC0478}" dt="2025-11-08T17:40:37.862" v="705" actId="1076"/>
          <ac:cxnSpMkLst>
            <pc:docMk/>
            <pc:sldMk cId="765560567" sldId="389"/>
            <ac:cxnSpMk id="23" creationId="{CFFFD09D-C2BF-9CBE-91AC-4E30E4D2EF83}"/>
          </ac:cxnSpMkLst>
        </pc:cxnChg>
        <pc:cxnChg chg="add mod">
          <ac:chgData name="Hakola Antti" userId="65992f85-13c6-4cb4-8e3e-57db52c3c016" providerId="ADAL" clId="{ACDDEA02-F0C8-4B69-8E8A-5EDB17AC0478}" dt="2025-11-08T17:40:50.795" v="713" actId="1037"/>
          <ac:cxnSpMkLst>
            <pc:docMk/>
            <pc:sldMk cId="765560567" sldId="389"/>
            <ac:cxnSpMk id="24" creationId="{FEE2A454-6199-BEE4-E855-FBE2658934CD}"/>
          </ac:cxnSpMkLst>
        </pc:cxnChg>
      </pc:sldChg>
      <pc:sldChg chg="delSp modSp add mod">
        <pc:chgData name="Hakola Antti" userId="65992f85-13c6-4cb4-8e3e-57db52c3c016" providerId="ADAL" clId="{ACDDEA02-F0C8-4B69-8E8A-5EDB17AC0478}" dt="2025-11-17T04:44:07.227" v="20409" actId="13926"/>
        <pc:sldMkLst>
          <pc:docMk/>
          <pc:sldMk cId="678831443" sldId="390"/>
        </pc:sldMkLst>
        <pc:spChg chg="mod">
          <ac:chgData name="Hakola Antti" userId="65992f85-13c6-4cb4-8e3e-57db52c3c016" providerId="ADAL" clId="{ACDDEA02-F0C8-4B69-8E8A-5EDB17AC0478}" dt="2025-11-08T18:02:33.368" v="1522" actId="20577"/>
          <ac:spMkLst>
            <pc:docMk/>
            <pc:sldMk cId="678831443" sldId="390"/>
            <ac:spMk id="5" creationId="{3A866A55-257D-2821-B236-B1F4DE41C6F3}"/>
          </ac:spMkLst>
        </pc:spChg>
        <pc:spChg chg="mod">
          <ac:chgData name="Hakola Antti" userId="65992f85-13c6-4cb4-8e3e-57db52c3c016" providerId="ADAL" clId="{ACDDEA02-F0C8-4B69-8E8A-5EDB17AC0478}" dt="2025-11-17T04:44:07.227" v="20409" actId="13926"/>
          <ac:spMkLst>
            <pc:docMk/>
            <pc:sldMk cId="678831443" sldId="390"/>
            <ac:spMk id="6" creationId="{40953B03-39FE-7C2B-9AFA-85E3984718DC}"/>
          </ac:spMkLst>
        </pc:spChg>
      </pc:sldChg>
      <pc:sldChg chg="addSp delSp modSp new mod">
        <pc:chgData name="Hakola Antti" userId="65992f85-13c6-4cb4-8e3e-57db52c3c016" providerId="ADAL" clId="{ACDDEA02-F0C8-4B69-8E8A-5EDB17AC0478}" dt="2025-11-09T11:38:44.396" v="3533" actId="207"/>
        <pc:sldMkLst>
          <pc:docMk/>
          <pc:sldMk cId="3677815740" sldId="391"/>
        </pc:sldMkLst>
        <pc:spChg chg="add mod">
          <ac:chgData name="Hakola Antti" userId="65992f85-13c6-4cb4-8e3e-57db52c3c016" providerId="ADAL" clId="{ACDDEA02-F0C8-4B69-8E8A-5EDB17AC0478}" dt="2025-11-09T11:37:14.521" v="3528"/>
          <ac:spMkLst>
            <pc:docMk/>
            <pc:sldMk cId="3677815740" sldId="391"/>
            <ac:spMk id="5" creationId="{ED0B0524-C9A2-0576-AEC1-CA43E8EEC20C}"/>
          </ac:spMkLst>
        </pc:spChg>
        <pc:spChg chg="add mod">
          <ac:chgData name="Hakola Antti" userId="65992f85-13c6-4cb4-8e3e-57db52c3c016" providerId="ADAL" clId="{ACDDEA02-F0C8-4B69-8E8A-5EDB17AC0478}" dt="2025-11-09T11:37:14.521" v="3528"/>
          <ac:spMkLst>
            <pc:docMk/>
            <pc:sldMk cId="3677815740" sldId="391"/>
            <ac:spMk id="7" creationId="{CF2F6CFA-9A6C-9E0B-A8BF-C39CA27565EE}"/>
          </ac:spMkLst>
        </pc:spChg>
        <pc:spChg chg="add mod">
          <ac:chgData name="Hakola Antti" userId="65992f85-13c6-4cb4-8e3e-57db52c3c016" providerId="ADAL" clId="{ACDDEA02-F0C8-4B69-8E8A-5EDB17AC0478}" dt="2025-11-09T11:37:14.521" v="3528"/>
          <ac:spMkLst>
            <pc:docMk/>
            <pc:sldMk cId="3677815740" sldId="391"/>
            <ac:spMk id="8" creationId="{DC0CB8C6-8F4A-C587-A335-08B58A006C0A}"/>
          </ac:spMkLst>
        </pc:spChg>
        <pc:spChg chg="add mod">
          <ac:chgData name="Hakola Antti" userId="65992f85-13c6-4cb4-8e3e-57db52c3c016" providerId="ADAL" clId="{ACDDEA02-F0C8-4B69-8E8A-5EDB17AC0478}" dt="2025-11-09T11:37:14.521" v="3528"/>
          <ac:spMkLst>
            <pc:docMk/>
            <pc:sldMk cId="3677815740" sldId="391"/>
            <ac:spMk id="9" creationId="{336716CA-0068-C15D-ED3D-A9E1D9A2BB78}"/>
          </ac:spMkLst>
        </pc:spChg>
        <pc:graphicFrameChg chg="add mod modGraphic">
          <ac:chgData name="Hakola Antti" userId="65992f85-13c6-4cb4-8e3e-57db52c3c016" providerId="ADAL" clId="{ACDDEA02-F0C8-4B69-8E8A-5EDB17AC0478}" dt="2025-11-09T11:38:44.396" v="3533" actId="207"/>
          <ac:graphicFrameMkLst>
            <pc:docMk/>
            <pc:sldMk cId="3677815740" sldId="391"/>
            <ac:graphicFrameMk id="6" creationId="{FAFA1D1A-78F4-3B5B-F9BF-C658E88A4B40}"/>
          </ac:graphicFrameMkLst>
        </pc:graphicFrameChg>
      </pc:sldChg>
      <pc:sldChg chg="addSp delSp modSp new mod">
        <pc:chgData name="Hakola Antti" userId="65992f85-13c6-4cb4-8e3e-57db52c3c016" providerId="ADAL" clId="{ACDDEA02-F0C8-4B69-8E8A-5EDB17AC0478}" dt="2025-11-09T11:39:15.512" v="3536"/>
        <pc:sldMkLst>
          <pc:docMk/>
          <pc:sldMk cId="2069062950" sldId="392"/>
        </pc:sldMkLst>
        <pc:spChg chg="add mod">
          <ac:chgData name="Hakola Antti" userId="65992f85-13c6-4cb4-8e3e-57db52c3c016" providerId="ADAL" clId="{ACDDEA02-F0C8-4B69-8E8A-5EDB17AC0478}" dt="2025-11-09T11:39:15.512" v="3536"/>
          <ac:spMkLst>
            <pc:docMk/>
            <pc:sldMk cId="2069062950" sldId="392"/>
            <ac:spMk id="5" creationId="{43EBEC41-9EBA-FF38-9F16-253CC295DACF}"/>
          </ac:spMkLst>
        </pc:spChg>
      </pc:sldChg>
      <pc:sldChg chg="addSp delSp modSp new mod">
        <pc:chgData name="Hakola Antti" userId="65992f85-13c6-4cb4-8e3e-57db52c3c016" providerId="ADAL" clId="{ACDDEA02-F0C8-4B69-8E8A-5EDB17AC0478}" dt="2025-11-09T11:40:08.983" v="3546" actId="6549"/>
        <pc:sldMkLst>
          <pc:docMk/>
          <pc:sldMk cId="3121087119" sldId="393"/>
        </pc:sldMkLst>
        <pc:spChg chg="add mod">
          <ac:chgData name="Hakola Antti" userId="65992f85-13c6-4cb4-8e3e-57db52c3c016" providerId="ADAL" clId="{ACDDEA02-F0C8-4B69-8E8A-5EDB17AC0478}" dt="2025-11-09T11:39:50.854" v="3541" actId="6549"/>
          <ac:spMkLst>
            <pc:docMk/>
            <pc:sldMk cId="3121087119" sldId="393"/>
            <ac:spMk id="5" creationId="{48B7140F-655A-1F10-9750-0F36DE6F6587}"/>
          </ac:spMkLst>
        </pc:spChg>
        <pc:graphicFrameChg chg="add mod modGraphic">
          <ac:chgData name="Hakola Antti" userId="65992f85-13c6-4cb4-8e3e-57db52c3c016" providerId="ADAL" clId="{ACDDEA02-F0C8-4B69-8E8A-5EDB17AC0478}" dt="2025-11-09T11:40:08.983" v="3546" actId="6549"/>
          <ac:graphicFrameMkLst>
            <pc:docMk/>
            <pc:sldMk cId="3121087119" sldId="393"/>
            <ac:graphicFrameMk id="6" creationId="{252ADDD6-2A93-89CF-A99C-BA98C82403F5}"/>
          </ac:graphicFrameMkLst>
        </pc:graphicFrameChg>
      </pc:sldChg>
      <pc:sldChg chg="addSp delSp modSp new mod ord">
        <pc:chgData name="Hakola Antti" userId="65992f85-13c6-4cb4-8e3e-57db52c3c016" providerId="ADAL" clId="{ACDDEA02-F0C8-4B69-8E8A-5EDB17AC0478}" dt="2025-11-17T04:46:30.385" v="20479" actId="14100"/>
        <pc:sldMkLst>
          <pc:docMk/>
          <pc:sldMk cId="1365596090" sldId="394"/>
        </pc:sldMkLst>
        <pc:spChg chg="add mod">
          <ac:chgData name="Hakola Antti" userId="65992f85-13c6-4cb4-8e3e-57db52c3c016" providerId="ADAL" clId="{ACDDEA02-F0C8-4B69-8E8A-5EDB17AC0478}" dt="2025-11-17T04:46:30.385" v="20479" actId="14100"/>
          <ac:spMkLst>
            <pc:docMk/>
            <pc:sldMk cId="1365596090" sldId="394"/>
            <ac:spMk id="5" creationId="{2875C845-4C2C-6C3A-901B-0CACD30F4259}"/>
          </ac:spMkLst>
        </pc:spChg>
        <pc:spChg chg="add mod">
          <ac:chgData name="Hakola Antti" userId="65992f85-13c6-4cb4-8e3e-57db52c3c016" providerId="ADAL" clId="{ACDDEA02-F0C8-4B69-8E8A-5EDB17AC0478}" dt="2025-11-17T04:45:56.422" v="20473" actId="113"/>
          <ac:spMkLst>
            <pc:docMk/>
            <pc:sldMk cId="1365596090" sldId="394"/>
            <ac:spMk id="6" creationId="{EEED2CF0-B9E1-0B76-EB91-DCDD66A43FDF}"/>
          </ac:spMkLst>
        </pc:spChg>
        <pc:spChg chg="add mod">
          <ac:chgData name="Hakola Antti" userId="65992f85-13c6-4cb4-8e3e-57db52c3c016" providerId="ADAL" clId="{ACDDEA02-F0C8-4B69-8E8A-5EDB17AC0478}" dt="2025-11-09T11:43:44.614" v="3552"/>
          <ac:spMkLst>
            <pc:docMk/>
            <pc:sldMk cId="1365596090" sldId="394"/>
            <ac:spMk id="7" creationId="{F56589CD-A663-04D9-F2BB-D9BF628A8306}"/>
          </ac:spMkLst>
        </pc:spChg>
        <pc:spChg chg="add mod">
          <ac:chgData name="Hakola Antti" userId="65992f85-13c6-4cb4-8e3e-57db52c3c016" providerId="ADAL" clId="{ACDDEA02-F0C8-4B69-8E8A-5EDB17AC0478}" dt="2025-11-17T04:44:44.282" v="20441" actId="1076"/>
          <ac:spMkLst>
            <pc:docMk/>
            <pc:sldMk cId="1365596090" sldId="394"/>
            <ac:spMk id="8" creationId="{73DAD748-CD2B-1016-8840-65CCA3ED05BF}"/>
          </ac:spMkLst>
        </pc:spChg>
        <pc:picChg chg="add mod">
          <ac:chgData name="Hakola Antti" userId="65992f85-13c6-4cb4-8e3e-57db52c3c016" providerId="ADAL" clId="{ACDDEA02-F0C8-4B69-8E8A-5EDB17AC0478}" dt="2025-11-09T11:43:44.614" v="3552"/>
          <ac:picMkLst>
            <pc:docMk/>
            <pc:sldMk cId="1365596090" sldId="394"/>
            <ac:picMk id="9" creationId="{02DE7CE0-4DEB-1A09-2775-EFB06D59ED05}"/>
          </ac:picMkLst>
        </pc:picChg>
        <pc:picChg chg="add mod">
          <ac:chgData name="Hakola Antti" userId="65992f85-13c6-4cb4-8e3e-57db52c3c016" providerId="ADAL" clId="{ACDDEA02-F0C8-4B69-8E8A-5EDB17AC0478}" dt="2025-11-09T11:43:44.614" v="3552"/>
          <ac:picMkLst>
            <pc:docMk/>
            <pc:sldMk cId="1365596090" sldId="394"/>
            <ac:picMk id="10" creationId="{16EEC32D-842A-FA9F-899C-617BF0C677B3}"/>
          </ac:picMkLst>
        </pc:picChg>
        <pc:picChg chg="add mod">
          <ac:chgData name="Hakola Antti" userId="65992f85-13c6-4cb4-8e3e-57db52c3c016" providerId="ADAL" clId="{ACDDEA02-F0C8-4B69-8E8A-5EDB17AC0478}" dt="2025-11-09T11:43:44.614" v="3552"/>
          <ac:picMkLst>
            <pc:docMk/>
            <pc:sldMk cId="1365596090" sldId="394"/>
            <ac:picMk id="11" creationId="{0DAF5859-10FC-A1B4-34BE-D18822CC2D6C}"/>
          </ac:picMkLst>
        </pc:picChg>
      </pc:sldChg>
      <pc:sldChg chg="addSp delSp modSp new mod">
        <pc:chgData name="Hakola Antti" userId="65992f85-13c6-4cb4-8e3e-57db52c3c016" providerId="ADAL" clId="{ACDDEA02-F0C8-4B69-8E8A-5EDB17AC0478}" dt="2025-11-17T04:50:29.922" v="20547" actId="20577"/>
        <pc:sldMkLst>
          <pc:docMk/>
          <pc:sldMk cId="3446770397" sldId="395"/>
        </pc:sldMkLst>
        <pc:spChg chg="add mod">
          <ac:chgData name="Hakola Antti" userId="65992f85-13c6-4cb4-8e3e-57db52c3c016" providerId="ADAL" clId="{ACDDEA02-F0C8-4B69-8E8A-5EDB17AC0478}" dt="2025-11-17T04:50:29.922" v="20547" actId="20577"/>
          <ac:spMkLst>
            <pc:docMk/>
            <pc:sldMk cId="3446770397" sldId="395"/>
            <ac:spMk id="5" creationId="{4D9510F3-CC6A-7FF1-1B93-6520235FC55A}"/>
          </ac:spMkLst>
        </pc:spChg>
        <pc:spChg chg="mod">
          <ac:chgData name="Hakola Antti" userId="65992f85-13c6-4cb4-8e3e-57db52c3c016" providerId="ADAL" clId="{ACDDEA02-F0C8-4B69-8E8A-5EDB17AC0478}" dt="2025-11-09T11:54:12.950" v="3749" actId="20577"/>
          <ac:spMkLst>
            <pc:docMk/>
            <pc:sldMk cId="3446770397" sldId="395"/>
            <ac:spMk id="7" creationId="{0F78C06D-17B6-28BC-455E-20EE54D2B815}"/>
          </ac:spMkLst>
        </pc:spChg>
        <pc:spChg chg="mod">
          <ac:chgData name="Hakola Antti" userId="65992f85-13c6-4cb4-8e3e-57db52c3c016" providerId="ADAL" clId="{ACDDEA02-F0C8-4B69-8E8A-5EDB17AC0478}" dt="2025-11-11T06:20:24.135" v="4043" actId="207"/>
          <ac:spMkLst>
            <pc:docMk/>
            <pc:sldMk cId="3446770397" sldId="395"/>
            <ac:spMk id="8" creationId="{5E213CFC-F38A-9180-4CCD-9294AE6DE408}"/>
          </ac:spMkLst>
        </pc:spChg>
        <pc:spChg chg="mod">
          <ac:chgData name="Hakola Antti" userId="65992f85-13c6-4cb4-8e3e-57db52c3c016" providerId="ADAL" clId="{ACDDEA02-F0C8-4B69-8E8A-5EDB17AC0478}" dt="2025-11-09T11:52:43.004" v="3731"/>
          <ac:spMkLst>
            <pc:docMk/>
            <pc:sldMk cId="3446770397" sldId="395"/>
            <ac:spMk id="13" creationId="{7A339FCE-FBED-6A07-D523-F6CC2F6341A4}"/>
          </ac:spMkLst>
        </pc:spChg>
        <pc:spChg chg="mod">
          <ac:chgData name="Hakola Antti" userId="65992f85-13c6-4cb4-8e3e-57db52c3c016" providerId="ADAL" clId="{ACDDEA02-F0C8-4B69-8E8A-5EDB17AC0478}" dt="2025-11-09T11:52:43.004" v="3731"/>
          <ac:spMkLst>
            <pc:docMk/>
            <pc:sldMk cId="3446770397" sldId="395"/>
            <ac:spMk id="16" creationId="{1C2C5AFD-ACEC-9BF2-6EAE-8EBECB4F8CB6}"/>
          </ac:spMkLst>
        </pc:spChg>
        <pc:spChg chg="add mod">
          <ac:chgData name="Hakola Antti" userId="65992f85-13c6-4cb4-8e3e-57db52c3c016" providerId="ADAL" clId="{ACDDEA02-F0C8-4B69-8E8A-5EDB17AC0478}" dt="2025-11-09T11:52:43.004" v="3731"/>
          <ac:spMkLst>
            <pc:docMk/>
            <pc:sldMk cId="3446770397" sldId="395"/>
            <ac:spMk id="18" creationId="{1544B058-73A0-9F14-F24B-D162E1125F0E}"/>
          </ac:spMkLst>
        </pc:spChg>
        <pc:spChg chg="mod">
          <ac:chgData name="Hakola Antti" userId="65992f85-13c6-4cb4-8e3e-57db52c3c016" providerId="ADAL" clId="{ACDDEA02-F0C8-4B69-8E8A-5EDB17AC0478}" dt="2025-11-09T11:52:43.004" v="3731"/>
          <ac:spMkLst>
            <pc:docMk/>
            <pc:sldMk cId="3446770397" sldId="395"/>
            <ac:spMk id="27" creationId="{98474377-B9E0-8B41-68A1-7D9E8FCABF22}"/>
          </ac:spMkLst>
        </pc:spChg>
        <pc:spChg chg="add mod">
          <ac:chgData name="Hakola Antti" userId="65992f85-13c6-4cb4-8e3e-57db52c3c016" providerId="ADAL" clId="{ACDDEA02-F0C8-4B69-8E8A-5EDB17AC0478}" dt="2025-11-09T11:52:43.004" v="3731"/>
          <ac:spMkLst>
            <pc:docMk/>
            <pc:sldMk cId="3446770397" sldId="395"/>
            <ac:spMk id="30" creationId="{5C6F3961-C879-4F2C-8521-388C57D377AC}"/>
          </ac:spMkLst>
        </pc:spChg>
        <pc:spChg chg="add mod">
          <ac:chgData name="Hakola Antti" userId="65992f85-13c6-4cb4-8e3e-57db52c3c016" providerId="ADAL" clId="{ACDDEA02-F0C8-4B69-8E8A-5EDB17AC0478}" dt="2025-11-09T11:52:43.004" v="3731"/>
          <ac:spMkLst>
            <pc:docMk/>
            <pc:sldMk cId="3446770397" sldId="395"/>
            <ac:spMk id="31" creationId="{C8172CE0-9E36-7A52-AC07-F15B3E4D7A15}"/>
          </ac:spMkLst>
        </pc:spChg>
        <pc:spChg chg="add mod">
          <ac:chgData name="Hakola Antti" userId="65992f85-13c6-4cb4-8e3e-57db52c3c016" providerId="ADAL" clId="{ACDDEA02-F0C8-4B69-8E8A-5EDB17AC0478}" dt="2025-11-09T11:52:43.004" v="3731"/>
          <ac:spMkLst>
            <pc:docMk/>
            <pc:sldMk cId="3446770397" sldId="395"/>
            <ac:spMk id="33" creationId="{F48B6CAF-96A6-15E3-B412-2A021EA28400}"/>
          </ac:spMkLst>
        </pc:spChg>
        <pc:spChg chg="add mod">
          <ac:chgData name="Hakola Antti" userId="65992f85-13c6-4cb4-8e3e-57db52c3c016" providerId="ADAL" clId="{ACDDEA02-F0C8-4B69-8E8A-5EDB17AC0478}" dt="2025-11-09T11:52:43.004" v="3731"/>
          <ac:spMkLst>
            <pc:docMk/>
            <pc:sldMk cId="3446770397" sldId="395"/>
            <ac:spMk id="35" creationId="{195EE8BA-6D87-2D13-1F86-1970C413FBBF}"/>
          </ac:spMkLst>
        </pc:spChg>
        <pc:spChg chg="add mod">
          <ac:chgData name="Hakola Antti" userId="65992f85-13c6-4cb4-8e3e-57db52c3c016" providerId="ADAL" clId="{ACDDEA02-F0C8-4B69-8E8A-5EDB17AC0478}" dt="2025-11-09T11:52:43.004" v="3731"/>
          <ac:spMkLst>
            <pc:docMk/>
            <pc:sldMk cId="3446770397" sldId="395"/>
            <ac:spMk id="37" creationId="{648BBB56-55C9-9404-74CB-D6BD15CB8957}"/>
          </ac:spMkLst>
        </pc:spChg>
        <pc:spChg chg="add mod">
          <ac:chgData name="Hakola Antti" userId="65992f85-13c6-4cb4-8e3e-57db52c3c016" providerId="ADAL" clId="{ACDDEA02-F0C8-4B69-8E8A-5EDB17AC0478}" dt="2025-11-17T04:47:50.246" v="20488" actId="1076"/>
          <ac:spMkLst>
            <pc:docMk/>
            <pc:sldMk cId="3446770397" sldId="395"/>
            <ac:spMk id="42" creationId="{76C00F16-15B4-C1CD-BC59-6DA3E13E8605}"/>
          </ac:spMkLst>
        </pc:spChg>
        <pc:picChg chg="mod">
          <ac:chgData name="Hakola Antti" userId="65992f85-13c6-4cb4-8e3e-57db52c3c016" providerId="ADAL" clId="{ACDDEA02-F0C8-4B69-8E8A-5EDB17AC0478}" dt="2025-11-09T11:55:51.294" v="3767" actId="1076"/>
          <ac:picMkLst>
            <pc:docMk/>
            <pc:sldMk cId="3446770397" sldId="395"/>
            <ac:picMk id="40" creationId="{FBBA32BE-E709-B400-8330-90B0B6F28545}"/>
          </ac:picMkLst>
        </pc:picChg>
        <pc:picChg chg="mod">
          <ac:chgData name="Hakola Antti" userId="65992f85-13c6-4cb4-8e3e-57db52c3c016" providerId="ADAL" clId="{ACDDEA02-F0C8-4B69-8E8A-5EDB17AC0478}" dt="2025-11-09T11:55:44.891" v="3765" actId="1076"/>
          <ac:picMkLst>
            <pc:docMk/>
            <pc:sldMk cId="3446770397" sldId="395"/>
            <ac:picMk id="41" creationId="{7098153B-FCB2-65E4-5973-70D44360F681}"/>
          </ac:picMkLst>
        </pc:picChg>
      </pc:sldChg>
      <pc:sldChg chg="addSp delSp modSp add mod">
        <pc:chgData name="Hakola Antti" userId="65992f85-13c6-4cb4-8e3e-57db52c3c016" providerId="ADAL" clId="{ACDDEA02-F0C8-4B69-8E8A-5EDB17AC0478}" dt="2025-11-17T04:49:43.588" v="20537" actId="20577"/>
        <pc:sldMkLst>
          <pc:docMk/>
          <pc:sldMk cId="3896159127" sldId="396"/>
        </pc:sldMkLst>
        <pc:spChg chg="add mod">
          <ac:chgData name="Hakola Antti" userId="65992f85-13c6-4cb4-8e3e-57db52c3c016" providerId="ADAL" clId="{ACDDEA02-F0C8-4B69-8E8A-5EDB17AC0478}" dt="2025-11-17T04:47:56.047" v="20490"/>
          <ac:spMkLst>
            <pc:docMk/>
            <pc:sldMk cId="3896159127" sldId="396"/>
            <ac:spMk id="5" creationId="{F1B7F3BC-C69C-AFD8-2BBB-98FFBFC5552B}"/>
          </ac:spMkLst>
        </pc:spChg>
        <pc:spChg chg="mod">
          <ac:chgData name="Hakola Antti" userId="65992f85-13c6-4cb4-8e3e-57db52c3c016" providerId="ADAL" clId="{ACDDEA02-F0C8-4B69-8E8A-5EDB17AC0478}" dt="2025-11-09T11:57:36.640" v="3860" actId="20577"/>
          <ac:spMkLst>
            <pc:docMk/>
            <pc:sldMk cId="3896159127" sldId="396"/>
            <ac:spMk id="7" creationId="{24343393-7BEB-E7A1-A6FA-53F9D387DCED}"/>
          </ac:spMkLst>
        </pc:spChg>
        <pc:spChg chg="mod">
          <ac:chgData name="Hakola Antti" userId="65992f85-13c6-4cb4-8e3e-57db52c3c016" providerId="ADAL" clId="{ACDDEA02-F0C8-4B69-8E8A-5EDB17AC0478}" dt="2025-11-11T06:20:32.933" v="4044"/>
          <ac:spMkLst>
            <pc:docMk/>
            <pc:sldMk cId="3896159127" sldId="396"/>
            <ac:spMk id="8" creationId="{3FAF605C-0426-C8FB-1450-A2CD790A824B}"/>
          </ac:spMkLst>
        </pc:spChg>
        <pc:spChg chg="add mod">
          <ac:chgData name="Hakola Antti" userId="65992f85-13c6-4cb4-8e3e-57db52c3c016" providerId="ADAL" clId="{ACDDEA02-F0C8-4B69-8E8A-5EDB17AC0478}" dt="2025-11-17T04:49:43.588" v="20537" actId="20577"/>
          <ac:spMkLst>
            <pc:docMk/>
            <pc:sldMk cId="3896159127" sldId="396"/>
            <ac:spMk id="43" creationId="{4E6CA3DE-FDDD-25D2-F53C-9234D61C8AD1}"/>
          </ac:spMkLst>
        </pc:spChg>
        <pc:spChg chg="add mod">
          <ac:chgData name="Hakola Antti" userId="65992f85-13c6-4cb4-8e3e-57db52c3c016" providerId="ADAL" clId="{ACDDEA02-F0C8-4B69-8E8A-5EDB17AC0478}" dt="2025-11-09T11:57:56.593" v="3862"/>
          <ac:spMkLst>
            <pc:docMk/>
            <pc:sldMk cId="3896159127" sldId="396"/>
            <ac:spMk id="44" creationId="{D9CC0438-21DB-9426-5E39-C543C0C6AC89}"/>
          </ac:spMkLst>
        </pc:spChg>
        <pc:spChg chg="add mod">
          <ac:chgData name="Hakola Antti" userId="65992f85-13c6-4cb4-8e3e-57db52c3c016" providerId="ADAL" clId="{ACDDEA02-F0C8-4B69-8E8A-5EDB17AC0478}" dt="2025-11-09T11:57:56.593" v="3862"/>
          <ac:spMkLst>
            <pc:docMk/>
            <pc:sldMk cId="3896159127" sldId="396"/>
            <ac:spMk id="46" creationId="{D3AEA964-5B67-54D4-4EAA-16BD507FD914}"/>
          </ac:spMkLst>
        </pc:spChg>
        <pc:spChg chg="add mod">
          <ac:chgData name="Hakola Antti" userId="65992f85-13c6-4cb4-8e3e-57db52c3c016" providerId="ADAL" clId="{ACDDEA02-F0C8-4B69-8E8A-5EDB17AC0478}" dt="2025-11-09T11:57:56.593" v="3862"/>
          <ac:spMkLst>
            <pc:docMk/>
            <pc:sldMk cId="3896159127" sldId="396"/>
            <ac:spMk id="48" creationId="{F2178B30-B5A8-FA4D-0E1C-C7075BBE0DF0}"/>
          </ac:spMkLst>
        </pc:spChg>
        <pc:spChg chg="add mod">
          <ac:chgData name="Hakola Antti" userId="65992f85-13c6-4cb4-8e3e-57db52c3c016" providerId="ADAL" clId="{ACDDEA02-F0C8-4B69-8E8A-5EDB17AC0478}" dt="2025-11-09T11:57:56.593" v="3862"/>
          <ac:spMkLst>
            <pc:docMk/>
            <pc:sldMk cId="3896159127" sldId="396"/>
            <ac:spMk id="50" creationId="{C41A0292-1FF3-43E5-B31C-47BD292BBC89}"/>
          </ac:spMkLst>
        </pc:spChg>
        <pc:spChg chg="add mod">
          <ac:chgData name="Hakola Antti" userId="65992f85-13c6-4cb4-8e3e-57db52c3c016" providerId="ADAL" clId="{ACDDEA02-F0C8-4B69-8E8A-5EDB17AC0478}" dt="2025-11-09T11:57:56.593" v="3862"/>
          <ac:spMkLst>
            <pc:docMk/>
            <pc:sldMk cId="3896159127" sldId="396"/>
            <ac:spMk id="52" creationId="{9C657610-33E2-4511-34B6-ED78CF2F1933}"/>
          </ac:spMkLst>
        </pc:spChg>
        <pc:spChg chg="add mod">
          <ac:chgData name="Hakola Antti" userId="65992f85-13c6-4cb4-8e3e-57db52c3c016" providerId="ADAL" clId="{ACDDEA02-F0C8-4B69-8E8A-5EDB17AC0478}" dt="2025-11-09T11:57:56.593" v="3862"/>
          <ac:spMkLst>
            <pc:docMk/>
            <pc:sldMk cId="3896159127" sldId="396"/>
            <ac:spMk id="53" creationId="{EF196617-FAB0-B48D-DF54-800953D2778A}"/>
          </ac:spMkLst>
        </pc:spChg>
        <pc:spChg chg="add mod">
          <ac:chgData name="Hakola Antti" userId="65992f85-13c6-4cb4-8e3e-57db52c3c016" providerId="ADAL" clId="{ACDDEA02-F0C8-4B69-8E8A-5EDB17AC0478}" dt="2025-11-09T11:57:56.593" v="3862"/>
          <ac:spMkLst>
            <pc:docMk/>
            <pc:sldMk cId="3896159127" sldId="396"/>
            <ac:spMk id="54" creationId="{C28440B3-34A4-A4D6-3642-210C52434E81}"/>
          </ac:spMkLst>
        </pc:spChg>
        <pc:spChg chg="add mod">
          <ac:chgData name="Hakola Antti" userId="65992f85-13c6-4cb4-8e3e-57db52c3c016" providerId="ADAL" clId="{ACDDEA02-F0C8-4B69-8E8A-5EDB17AC0478}" dt="2025-11-09T11:57:56.593" v="3862"/>
          <ac:spMkLst>
            <pc:docMk/>
            <pc:sldMk cId="3896159127" sldId="396"/>
            <ac:spMk id="55" creationId="{59B550B5-5243-3EB7-5C5E-A1342F362628}"/>
          </ac:spMkLst>
        </pc:spChg>
        <pc:spChg chg="add mod">
          <ac:chgData name="Hakola Antti" userId="65992f85-13c6-4cb4-8e3e-57db52c3c016" providerId="ADAL" clId="{ACDDEA02-F0C8-4B69-8E8A-5EDB17AC0478}" dt="2025-11-09T11:57:56.593" v="3862"/>
          <ac:spMkLst>
            <pc:docMk/>
            <pc:sldMk cId="3896159127" sldId="396"/>
            <ac:spMk id="56" creationId="{2177AB4C-F270-184F-9F83-21587C5A5EEC}"/>
          </ac:spMkLst>
        </pc:spChg>
      </pc:sldChg>
      <pc:sldChg chg="addSp delSp modSp new mod">
        <pc:chgData name="Hakola Antti" userId="65992f85-13c6-4cb4-8e3e-57db52c3c016" providerId="ADAL" clId="{ACDDEA02-F0C8-4B69-8E8A-5EDB17AC0478}" dt="2025-11-17T04:53:09.324" v="20593" actId="207"/>
        <pc:sldMkLst>
          <pc:docMk/>
          <pc:sldMk cId="1323766224" sldId="397"/>
        </pc:sldMkLst>
        <pc:spChg chg="add mod">
          <ac:chgData name="Hakola Antti" userId="65992f85-13c6-4cb4-8e3e-57db52c3c016" providerId="ADAL" clId="{ACDDEA02-F0C8-4B69-8E8A-5EDB17AC0478}" dt="2025-11-13T07:34:53.250" v="4639" actId="20577"/>
          <ac:spMkLst>
            <pc:docMk/>
            <pc:sldMk cId="1323766224" sldId="397"/>
            <ac:spMk id="5" creationId="{BE1124FB-845E-B075-8656-5A68E1B849A0}"/>
          </ac:spMkLst>
        </pc:spChg>
        <pc:spChg chg="add mod">
          <ac:chgData name="Hakola Antti" userId="65992f85-13c6-4cb4-8e3e-57db52c3c016" providerId="ADAL" clId="{ACDDEA02-F0C8-4B69-8E8A-5EDB17AC0478}" dt="2025-11-17T04:53:09.324" v="20593" actId="207"/>
          <ac:spMkLst>
            <pc:docMk/>
            <pc:sldMk cId="1323766224" sldId="397"/>
            <ac:spMk id="6" creationId="{D2CF9C0F-3A28-7933-7761-C0CC2749A9C8}"/>
          </ac:spMkLst>
        </pc:spChg>
        <pc:spChg chg="add mod">
          <ac:chgData name="Hakola Antti" userId="65992f85-13c6-4cb4-8e3e-57db52c3c016" providerId="ADAL" clId="{ACDDEA02-F0C8-4B69-8E8A-5EDB17AC0478}" dt="2025-11-13T07:33:48.203" v="4614" actId="20577"/>
          <ac:spMkLst>
            <pc:docMk/>
            <pc:sldMk cId="1323766224" sldId="397"/>
            <ac:spMk id="7" creationId="{FDA7E9E2-D31D-76EC-F17D-B04466792D06}"/>
          </ac:spMkLst>
        </pc:spChg>
        <pc:spChg chg="add mod">
          <ac:chgData name="Hakola Antti" userId="65992f85-13c6-4cb4-8e3e-57db52c3c016" providerId="ADAL" clId="{ACDDEA02-F0C8-4B69-8E8A-5EDB17AC0478}" dt="2025-11-17T04:51:24.589" v="20564" actId="1038"/>
          <ac:spMkLst>
            <pc:docMk/>
            <pc:sldMk cId="1323766224" sldId="397"/>
            <ac:spMk id="8" creationId="{E4BC6F80-C573-11EC-2559-2431E03FB4DD}"/>
          </ac:spMkLst>
        </pc:spChg>
        <pc:spChg chg="add mod">
          <ac:chgData name="Hakola Antti" userId="65992f85-13c6-4cb4-8e3e-57db52c3c016" providerId="ADAL" clId="{ACDDEA02-F0C8-4B69-8E8A-5EDB17AC0478}" dt="2025-11-17T04:51:12.150" v="20553" actId="1076"/>
          <ac:spMkLst>
            <pc:docMk/>
            <pc:sldMk cId="1323766224" sldId="397"/>
            <ac:spMk id="12" creationId="{B113086B-211A-9641-9AAA-EB6FE41E7808}"/>
          </ac:spMkLst>
        </pc:spChg>
        <pc:picChg chg="add mod">
          <ac:chgData name="Hakola Antti" userId="65992f85-13c6-4cb4-8e3e-57db52c3c016" providerId="ADAL" clId="{ACDDEA02-F0C8-4B69-8E8A-5EDB17AC0478}" dt="2025-11-13T07:33:41.757" v="4609"/>
          <ac:picMkLst>
            <pc:docMk/>
            <pc:sldMk cId="1323766224" sldId="397"/>
            <ac:picMk id="9" creationId="{060B04A8-45C8-85EC-DCED-07EB21AF6D56}"/>
          </ac:picMkLst>
        </pc:picChg>
        <pc:picChg chg="add mod">
          <ac:chgData name="Hakola Antti" userId="65992f85-13c6-4cb4-8e3e-57db52c3c016" providerId="ADAL" clId="{ACDDEA02-F0C8-4B69-8E8A-5EDB17AC0478}" dt="2025-11-13T07:33:41.757" v="4609"/>
          <ac:picMkLst>
            <pc:docMk/>
            <pc:sldMk cId="1323766224" sldId="397"/>
            <ac:picMk id="10" creationId="{B9F8F0A0-8F69-B4A5-8A77-2B789F6D8A0E}"/>
          </ac:picMkLst>
        </pc:picChg>
        <pc:picChg chg="add mod">
          <ac:chgData name="Hakola Antti" userId="65992f85-13c6-4cb4-8e3e-57db52c3c016" providerId="ADAL" clId="{ACDDEA02-F0C8-4B69-8E8A-5EDB17AC0478}" dt="2025-11-13T07:33:41.757" v="4609"/>
          <ac:picMkLst>
            <pc:docMk/>
            <pc:sldMk cId="1323766224" sldId="397"/>
            <ac:picMk id="11" creationId="{0CCFC702-8310-DA21-B0C5-016B32A0767E}"/>
          </ac:picMkLst>
        </pc:picChg>
        <pc:cxnChg chg="add mod">
          <ac:chgData name="Hakola Antti" userId="65992f85-13c6-4cb4-8e3e-57db52c3c016" providerId="ADAL" clId="{ACDDEA02-F0C8-4B69-8E8A-5EDB17AC0478}" dt="2025-11-13T07:33:41.757" v="4609"/>
          <ac:cxnSpMkLst>
            <pc:docMk/>
            <pc:sldMk cId="1323766224" sldId="397"/>
            <ac:cxnSpMk id="13" creationId="{33E59DBC-EEAA-403C-2CEC-D2D22C744BC5}"/>
          </ac:cxnSpMkLst>
        </pc:cxnChg>
        <pc:cxnChg chg="add mod">
          <ac:chgData name="Hakola Antti" userId="65992f85-13c6-4cb4-8e3e-57db52c3c016" providerId="ADAL" clId="{ACDDEA02-F0C8-4B69-8E8A-5EDB17AC0478}" dt="2025-11-13T07:33:41.757" v="4609"/>
          <ac:cxnSpMkLst>
            <pc:docMk/>
            <pc:sldMk cId="1323766224" sldId="397"/>
            <ac:cxnSpMk id="14" creationId="{5F1568CC-6500-2607-03A8-64D1E3B62072}"/>
          </ac:cxnSpMkLst>
        </pc:cxnChg>
      </pc:sldChg>
      <pc:sldChg chg="addSp delSp modSp new mod">
        <pc:chgData name="Hakola Antti" userId="65992f85-13c6-4cb4-8e3e-57db52c3c016" providerId="ADAL" clId="{ACDDEA02-F0C8-4B69-8E8A-5EDB17AC0478}" dt="2025-11-17T04:54:07.231" v="20609" actId="20577"/>
        <pc:sldMkLst>
          <pc:docMk/>
          <pc:sldMk cId="1643339789" sldId="398"/>
        </pc:sldMkLst>
        <pc:spChg chg="add mod">
          <ac:chgData name="Hakola Antti" userId="65992f85-13c6-4cb4-8e3e-57db52c3c016" providerId="ADAL" clId="{ACDDEA02-F0C8-4B69-8E8A-5EDB17AC0478}" dt="2025-11-09T12:11:31.506" v="3870"/>
          <ac:spMkLst>
            <pc:docMk/>
            <pc:sldMk cId="1643339789" sldId="398"/>
            <ac:spMk id="5" creationId="{585EC56E-19B2-2155-EC9A-FEDB73255F26}"/>
          </ac:spMkLst>
        </pc:spChg>
        <pc:spChg chg="add mod">
          <ac:chgData name="Hakola Antti" userId="65992f85-13c6-4cb4-8e3e-57db52c3c016" providerId="ADAL" clId="{ACDDEA02-F0C8-4B69-8E8A-5EDB17AC0478}" dt="2025-11-17T04:54:07.231" v="20609" actId="20577"/>
          <ac:spMkLst>
            <pc:docMk/>
            <pc:sldMk cId="1643339789" sldId="398"/>
            <ac:spMk id="6" creationId="{FFB014EA-7A74-FDDC-53BE-8FB64B6BAA20}"/>
          </ac:spMkLst>
        </pc:spChg>
        <pc:spChg chg="add mod">
          <ac:chgData name="Hakola Antti" userId="65992f85-13c6-4cb4-8e3e-57db52c3c016" providerId="ADAL" clId="{ACDDEA02-F0C8-4B69-8E8A-5EDB17AC0478}" dt="2025-11-09T12:11:49.946" v="3872"/>
          <ac:spMkLst>
            <pc:docMk/>
            <pc:sldMk cId="1643339789" sldId="398"/>
            <ac:spMk id="7" creationId="{1A640862-1991-626E-0986-7E6F56B8993C}"/>
          </ac:spMkLst>
        </pc:spChg>
        <pc:spChg chg="add mod">
          <ac:chgData name="Hakola Antti" userId="65992f85-13c6-4cb4-8e3e-57db52c3c016" providerId="ADAL" clId="{ACDDEA02-F0C8-4B69-8E8A-5EDB17AC0478}" dt="2025-11-17T04:53:18.725" v="20595" actId="1076"/>
          <ac:spMkLst>
            <pc:docMk/>
            <pc:sldMk cId="1643339789" sldId="398"/>
            <ac:spMk id="8" creationId="{BA28D563-D7CC-4680-4E73-829872F3AD2B}"/>
          </ac:spMkLst>
        </pc:spChg>
        <pc:spChg chg="add mod">
          <ac:chgData name="Hakola Antti" userId="65992f85-13c6-4cb4-8e3e-57db52c3c016" providerId="ADAL" clId="{ACDDEA02-F0C8-4B69-8E8A-5EDB17AC0478}" dt="2025-11-09T12:11:31.506" v="3870"/>
          <ac:spMkLst>
            <pc:docMk/>
            <pc:sldMk cId="1643339789" sldId="398"/>
            <ac:spMk id="10" creationId="{F83C9CE9-0A51-8070-7830-FB7E4A06D3EA}"/>
          </ac:spMkLst>
        </pc:spChg>
        <pc:spChg chg="add mod">
          <ac:chgData name="Hakola Antti" userId="65992f85-13c6-4cb4-8e3e-57db52c3c016" providerId="ADAL" clId="{ACDDEA02-F0C8-4B69-8E8A-5EDB17AC0478}" dt="2025-11-09T12:11:31.506" v="3870"/>
          <ac:spMkLst>
            <pc:docMk/>
            <pc:sldMk cId="1643339789" sldId="398"/>
            <ac:spMk id="11" creationId="{E93AAE29-C0A0-D42F-5AB4-0C5D4A79BD27}"/>
          </ac:spMkLst>
        </pc:spChg>
        <pc:picChg chg="add mod">
          <ac:chgData name="Hakola Antti" userId="65992f85-13c6-4cb4-8e3e-57db52c3c016" providerId="ADAL" clId="{ACDDEA02-F0C8-4B69-8E8A-5EDB17AC0478}" dt="2025-11-09T12:11:31.506" v="3870"/>
          <ac:picMkLst>
            <pc:docMk/>
            <pc:sldMk cId="1643339789" sldId="398"/>
            <ac:picMk id="9" creationId="{E053B4DC-5E55-7FF7-9854-0F17A5F42BE4}"/>
          </ac:picMkLst>
        </pc:picChg>
      </pc:sldChg>
      <pc:sldChg chg="addSp delSp modSp new mod">
        <pc:chgData name="Hakola Antti" userId="65992f85-13c6-4cb4-8e3e-57db52c3c016" providerId="ADAL" clId="{ACDDEA02-F0C8-4B69-8E8A-5EDB17AC0478}" dt="2025-11-17T04:57:53.891" v="20703" actId="20577"/>
        <pc:sldMkLst>
          <pc:docMk/>
          <pc:sldMk cId="4016781602" sldId="399"/>
        </pc:sldMkLst>
        <pc:spChg chg="add mod">
          <ac:chgData name="Hakola Antti" userId="65992f85-13c6-4cb4-8e3e-57db52c3c016" providerId="ADAL" clId="{ACDDEA02-F0C8-4B69-8E8A-5EDB17AC0478}" dt="2025-11-17T04:55:03.225" v="20619" actId="14100"/>
          <ac:spMkLst>
            <pc:docMk/>
            <pc:sldMk cId="4016781602" sldId="399"/>
            <ac:spMk id="2" creationId="{4EBCB832-2054-4781-109C-188D22B1D56C}"/>
          </ac:spMkLst>
        </pc:spChg>
        <pc:spChg chg="add mod">
          <ac:chgData name="Hakola Antti" userId="65992f85-13c6-4cb4-8e3e-57db52c3c016" providerId="ADAL" clId="{ACDDEA02-F0C8-4B69-8E8A-5EDB17AC0478}" dt="2025-11-09T12:18:00.312" v="3961" actId="113"/>
          <ac:spMkLst>
            <pc:docMk/>
            <pc:sldMk cId="4016781602" sldId="399"/>
            <ac:spMk id="5" creationId="{7C0897C9-0F3D-383A-33B9-7557CACC0726}"/>
          </ac:spMkLst>
        </pc:spChg>
        <pc:spChg chg="add mod">
          <ac:chgData name="Hakola Antti" userId="65992f85-13c6-4cb4-8e3e-57db52c3c016" providerId="ADAL" clId="{ACDDEA02-F0C8-4B69-8E8A-5EDB17AC0478}" dt="2025-11-17T04:57:19.040" v="20694" actId="207"/>
          <ac:spMkLst>
            <pc:docMk/>
            <pc:sldMk cId="4016781602" sldId="399"/>
            <ac:spMk id="6" creationId="{C3FB93D2-F015-586B-A4F9-772DC9B0E7EF}"/>
          </ac:spMkLst>
        </pc:spChg>
        <pc:spChg chg="add mod">
          <ac:chgData name="Hakola Antti" userId="65992f85-13c6-4cb4-8e3e-57db52c3c016" providerId="ADAL" clId="{ACDDEA02-F0C8-4B69-8E8A-5EDB17AC0478}" dt="2025-11-09T12:14:15.317" v="3884" actId="20577"/>
          <ac:spMkLst>
            <pc:docMk/>
            <pc:sldMk cId="4016781602" sldId="399"/>
            <ac:spMk id="7" creationId="{467C5EDF-6987-0880-871C-55BDE55097F4}"/>
          </ac:spMkLst>
        </pc:spChg>
        <pc:spChg chg="add mod">
          <ac:chgData name="Hakola Antti" userId="65992f85-13c6-4cb4-8e3e-57db52c3c016" providerId="ADAL" clId="{ACDDEA02-F0C8-4B69-8E8A-5EDB17AC0478}" dt="2025-11-17T04:57:53.891" v="20703" actId="20577"/>
          <ac:spMkLst>
            <pc:docMk/>
            <pc:sldMk cId="4016781602" sldId="399"/>
            <ac:spMk id="8" creationId="{48DC8DB3-71C0-A373-09A3-9A01858C1AAE}"/>
          </ac:spMkLst>
        </pc:spChg>
        <pc:spChg chg="add mod">
          <ac:chgData name="Hakola Antti" userId="65992f85-13c6-4cb4-8e3e-57db52c3c016" providerId="ADAL" clId="{ACDDEA02-F0C8-4B69-8E8A-5EDB17AC0478}" dt="2025-11-17T04:56:46.748" v="20691" actId="1076"/>
          <ac:spMkLst>
            <pc:docMk/>
            <pc:sldMk cId="4016781602" sldId="399"/>
            <ac:spMk id="10" creationId="{8351A687-52B3-343C-433F-C18C96426BFB}"/>
          </ac:spMkLst>
        </pc:spChg>
        <pc:picChg chg="add mod">
          <ac:chgData name="Hakola Antti" userId="65992f85-13c6-4cb4-8e3e-57db52c3c016" providerId="ADAL" clId="{ACDDEA02-F0C8-4B69-8E8A-5EDB17AC0478}" dt="2025-11-17T04:57:26.989" v="20696" actId="1076"/>
          <ac:picMkLst>
            <pc:docMk/>
            <pc:sldMk cId="4016781602" sldId="399"/>
            <ac:picMk id="9" creationId="{E595C76F-489A-7BFD-8093-DB5C09CACEC6}"/>
          </ac:picMkLst>
        </pc:picChg>
      </pc:sldChg>
      <pc:sldChg chg="addSp delSp modSp new mod">
        <pc:chgData name="Hakola Antti" userId="65992f85-13c6-4cb4-8e3e-57db52c3c016" providerId="ADAL" clId="{ACDDEA02-F0C8-4B69-8E8A-5EDB17AC0478}" dt="2025-11-09T12:24:31.371" v="3968"/>
        <pc:sldMkLst>
          <pc:docMk/>
          <pc:sldMk cId="1422627804" sldId="400"/>
        </pc:sldMkLst>
        <pc:spChg chg="add mod">
          <ac:chgData name="Hakola Antti" userId="65992f85-13c6-4cb4-8e3e-57db52c3c016" providerId="ADAL" clId="{ACDDEA02-F0C8-4B69-8E8A-5EDB17AC0478}" dt="2025-11-09T12:24:31.371" v="3968"/>
          <ac:spMkLst>
            <pc:docMk/>
            <pc:sldMk cId="1422627804" sldId="400"/>
            <ac:spMk id="5" creationId="{46674331-C232-2D2B-058F-A15379653705}"/>
          </ac:spMkLst>
        </pc:spChg>
      </pc:sldChg>
      <pc:sldChg chg="addSp delSp modSp new mod">
        <pc:chgData name="Hakola Antti" userId="65992f85-13c6-4cb4-8e3e-57db52c3c016" providerId="ADAL" clId="{ACDDEA02-F0C8-4B69-8E8A-5EDB17AC0478}" dt="2025-11-09T12:27:09.629" v="3989" actId="6549"/>
        <pc:sldMkLst>
          <pc:docMk/>
          <pc:sldMk cId="507499525" sldId="401"/>
        </pc:sldMkLst>
        <pc:spChg chg="add mod">
          <ac:chgData name="Hakola Antti" userId="65992f85-13c6-4cb4-8e3e-57db52c3c016" providerId="ADAL" clId="{ACDDEA02-F0C8-4B69-8E8A-5EDB17AC0478}" dt="2025-11-09T12:25:41.170" v="3972" actId="6549"/>
          <ac:spMkLst>
            <pc:docMk/>
            <pc:sldMk cId="507499525" sldId="401"/>
            <ac:spMk id="5" creationId="{48EB581E-6194-A9C0-8495-A6762C7D84A9}"/>
          </ac:spMkLst>
        </pc:spChg>
        <pc:graphicFrameChg chg="add mod modGraphic">
          <ac:chgData name="Hakola Antti" userId="65992f85-13c6-4cb4-8e3e-57db52c3c016" providerId="ADAL" clId="{ACDDEA02-F0C8-4B69-8E8A-5EDB17AC0478}" dt="2025-11-09T12:27:09.629" v="3989" actId="6549"/>
          <ac:graphicFrameMkLst>
            <pc:docMk/>
            <pc:sldMk cId="507499525" sldId="401"/>
            <ac:graphicFrameMk id="6" creationId="{C4F80E15-2143-DBB9-7104-58448B2D8CCD}"/>
          </ac:graphicFrameMkLst>
        </pc:graphicFrameChg>
      </pc:sldChg>
      <pc:sldChg chg="addSp delSp modSp new mod">
        <pc:chgData name="Hakola Antti" userId="65992f85-13c6-4cb4-8e3e-57db52c3c016" providerId="ADAL" clId="{ACDDEA02-F0C8-4B69-8E8A-5EDB17AC0478}" dt="2025-11-09T12:28:09.333" v="4005" actId="6549"/>
        <pc:sldMkLst>
          <pc:docMk/>
          <pc:sldMk cId="126308371" sldId="402"/>
        </pc:sldMkLst>
        <pc:spChg chg="add mod">
          <ac:chgData name="Hakola Antti" userId="65992f85-13c6-4cb4-8e3e-57db52c3c016" providerId="ADAL" clId="{ACDDEA02-F0C8-4B69-8E8A-5EDB17AC0478}" dt="2025-11-09T12:27:26.900" v="3992" actId="20577"/>
          <ac:spMkLst>
            <pc:docMk/>
            <pc:sldMk cId="126308371" sldId="402"/>
            <ac:spMk id="5" creationId="{9A80978E-E4EA-8334-0733-3FBFE06CD3A3}"/>
          </ac:spMkLst>
        </pc:spChg>
        <pc:graphicFrameChg chg="add mod modGraphic">
          <ac:chgData name="Hakola Antti" userId="65992f85-13c6-4cb4-8e3e-57db52c3c016" providerId="ADAL" clId="{ACDDEA02-F0C8-4B69-8E8A-5EDB17AC0478}" dt="2025-11-09T12:28:09.333" v="4005" actId="6549"/>
          <ac:graphicFrameMkLst>
            <pc:docMk/>
            <pc:sldMk cId="126308371" sldId="402"/>
            <ac:graphicFrameMk id="6" creationId="{44F4AEF1-C9F5-C695-CBDA-B961C9FF5C2B}"/>
          </ac:graphicFrameMkLst>
        </pc:graphicFrameChg>
      </pc:sldChg>
      <pc:sldChg chg="addSp delSp modSp new mod">
        <pc:chgData name="Hakola Antti" userId="65992f85-13c6-4cb4-8e3e-57db52c3c016" providerId="ADAL" clId="{ACDDEA02-F0C8-4B69-8E8A-5EDB17AC0478}" dt="2025-11-17T04:58:17.420" v="20705" actId="1076"/>
        <pc:sldMkLst>
          <pc:docMk/>
          <pc:sldMk cId="3141641275" sldId="403"/>
        </pc:sldMkLst>
        <pc:spChg chg="add mod">
          <ac:chgData name="Hakola Antti" userId="65992f85-13c6-4cb4-8e3e-57db52c3c016" providerId="ADAL" clId="{ACDDEA02-F0C8-4B69-8E8A-5EDB17AC0478}" dt="2025-11-11T06:20:06.630" v="4033" actId="6549"/>
          <ac:spMkLst>
            <pc:docMk/>
            <pc:sldMk cId="3141641275" sldId="403"/>
            <ac:spMk id="5" creationId="{F5E1CCAD-5C15-8DC9-7317-5CFEAC0D9D31}"/>
          </ac:spMkLst>
        </pc:spChg>
        <pc:spChg chg="add mod">
          <ac:chgData name="Hakola Antti" userId="65992f85-13c6-4cb4-8e3e-57db52c3c016" providerId="ADAL" clId="{ACDDEA02-F0C8-4B69-8E8A-5EDB17AC0478}" dt="2025-11-11T06:21:09.991" v="4046" actId="20577"/>
          <ac:spMkLst>
            <pc:docMk/>
            <pc:sldMk cId="3141641275" sldId="403"/>
            <ac:spMk id="6" creationId="{2CBB606F-903A-7BE4-4D8D-FFD9D902810C}"/>
          </ac:spMkLst>
        </pc:spChg>
        <pc:spChg chg="add mod">
          <ac:chgData name="Hakola Antti" userId="65992f85-13c6-4cb4-8e3e-57db52c3c016" providerId="ADAL" clId="{ACDDEA02-F0C8-4B69-8E8A-5EDB17AC0478}" dt="2025-11-17T04:58:17.420" v="20705" actId="1076"/>
          <ac:spMkLst>
            <pc:docMk/>
            <pc:sldMk cId="3141641275" sldId="403"/>
            <ac:spMk id="8" creationId="{78B525EF-FF93-75BA-CABF-AB326DCB03BF}"/>
          </ac:spMkLst>
        </pc:spChg>
        <pc:spChg chg="add mod">
          <ac:chgData name="Hakola Antti" userId="65992f85-13c6-4cb4-8e3e-57db52c3c016" providerId="ADAL" clId="{ACDDEA02-F0C8-4B69-8E8A-5EDB17AC0478}" dt="2025-11-11T06:21:22.990" v="4049" actId="20577"/>
          <ac:spMkLst>
            <pc:docMk/>
            <pc:sldMk cId="3141641275" sldId="403"/>
            <ac:spMk id="9" creationId="{25F48C7E-553F-9ACF-2B69-D104C4BE0BE6}"/>
          </ac:spMkLst>
        </pc:spChg>
        <pc:spChg chg="add mod">
          <ac:chgData name="Hakola Antti" userId="65992f85-13c6-4cb4-8e3e-57db52c3c016" providerId="ADAL" clId="{ACDDEA02-F0C8-4B69-8E8A-5EDB17AC0478}" dt="2025-11-11T06:21:34.048" v="4050" actId="20577"/>
          <ac:spMkLst>
            <pc:docMk/>
            <pc:sldMk cId="3141641275" sldId="403"/>
            <ac:spMk id="15" creationId="{DF928740-FA58-9035-38DC-F9FC57A3D74A}"/>
          </ac:spMkLst>
        </pc:spChg>
        <pc:picChg chg="add mod">
          <ac:chgData name="Hakola Antti" userId="65992f85-13c6-4cb4-8e3e-57db52c3c016" providerId="ADAL" clId="{ACDDEA02-F0C8-4B69-8E8A-5EDB17AC0478}" dt="2025-11-11T06:18:43.073" v="4009"/>
          <ac:picMkLst>
            <pc:docMk/>
            <pc:sldMk cId="3141641275" sldId="403"/>
            <ac:picMk id="10" creationId="{6BCEE382-C9C5-0211-B06A-9569A21B688D}"/>
          </ac:picMkLst>
        </pc:picChg>
        <pc:picChg chg="add mod">
          <ac:chgData name="Hakola Antti" userId="65992f85-13c6-4cb4-8e3e-57db52c3c016" providerId="ADAL" clId="{ACDDEA02-F0C8-4B69-8E8A-5EDB17AC0478}" dt="2025-11-11T06:18:43.073" v="4009"/>
          <ac:picMkLst>
            <pc:docMk/>
            <pc:sldMk cId="3141641275" sldId="403"/>
            <ac:picMk id="11" creationId="{638CEABE-F1B2-B02A-76DD-66E543239598}"/>
          </ac:picMkLst>
        </pc:picChg>
        <pc:picChg chg="add mod">
          <ac:chgData name="Hakola Antti" userId="65992f85-13c6-4cb4-8e3e-57db52c3c016" providerId="ADAL" clId="{ACDDEA02-F0C8-4B69-8E8A-5EDB17AC0478}" dt="2025-11-11T06:18:43.073" v="4009"/>
          <ac:picMkLst>
            <pc:docMk/>
            <pc:sldMk cId="3141641275" sldId="403"/>
            <ac:picMk id="12" creationId="{FEA6E4FB-2D79-DC50-57F3-C16DA9B87B22}"/>
          </ac:picMkLst>
        </pc:picChg>
        <pc:picChg chg="add mod">
          <ac:chgData name="Hakola Antti" userId="65992f85-13c6-4cb4-8e3e-57db52c3c016" providerId="ADAL" clId="{ACDDEA02-F0C8-4B69-8E8A-5EDB17AC0478}" dt="2025-11-11T06:18:43.073" v="4009"/>
          <ac:picMkLst>
            <pc:docMk/>
            <pc:sldMk cId="3141641275" sldId="403"/>
            <ac:picMk id="13" creationId="{8B6D630A-6B21-F2FD-CD30-80AC24D7A1CA}"/>
          </ac:picMkLst>
        </pc:picChg>
        <pc:picChg chg="add mod">
          <ac:chgData name="Hakola Antti" userId="65992f85-13c6-4cb4-8e3e-57db52c3c016" providerId="ADAL" clId="{ACDDEA02-F0C8-4B69-8E8A-5EDB17AC0478}" dt="2025-11-11T06:18:43.073" v="4009"/>
          <ac:picMkLst>
            <pc:docMk/>
            <pc:sldMk cId="3141641275" sldId="403"/>
            <ac:picMk id="14" creationId="{17A765AC-0586-0C52-4A5F-C46E802433B9}"/>
          </ac:picMkLst>
        </pc:picChg>
      </pc:sldChg>
      <pc:sldChg chg="addSp delSp modSp new mod">
        <pc:chgData name="Hakola Antti" userId="65992f85-13c6-4cb4-8e3e-57db52c3c016" providerId="ADAL" clId="{ACDDEA02-F0C8-4B69-8E8A-5EDB17AC0478}" dt="2025-11-17T04:59:51.196" v="20737" actId="1076"/>
        <pc:sldMkLst>
          <pc:docMk/>
          <pc:sldMk cId="4103249448" sldId="404"/>
        </pc:sldMkLst>
        <pc:spChg chg="add mod">
          <ac:chgData name="Hakola Antti" userId="65992f85-13c6-4cb4-8e3e-57db52c3c016" providerId="ADAL" clId="{ACDDEA02-F0C8-4B69-8E8A-5EDB17AC0478}" dt="2025-11-17T04:59:25.038" v="20734" actId="20577"/>
          <ac:spMkLst>
            <pc:docMk/>
            <pc:sldMk cId="4103249448" sldId="404"/>
            <ac:spMk id="6" creationId="{4D2DC25F-148C-A44B-8BD1-7D98EA857BEC}"/>
          </ac:spMkLst>
        </pc:spChg>
        <pc:spChg chg="add mod">
          <ac:chgData name="Hakola Antti" userId="65992f85-13c6-4cb4-8e3e-57db52c3c016" providerId="ADAL" clId="{ACDDEA02-F0C8-4B69-8E8A-5EDB17AC0478}" dt="2025-11-17T04:59:36.945" v="20735" actId="113"/>
          <ac:spMkLst>
            <pc:docMk/>
            <pc:sldMk cId="4103249448" sldId="404"/>
            <ac:spMk id="7" creationId="{2E1AD7AB-CCEF-E6C5-D58F-903EEBF413CA}"/>
          </ac:spMkLst>
        </pc:spChg>
        <pc:spChg chg="add mod">
          <ac:chgData name="Hakola Antti" userId="65992f85-13c6-4cb4-8e3e-57db52c3c016" providerId="ADAL" clId="{ACDDEA02-F0C8-4B69-8E8A-5EDB17AC0478}" dt="2025-11-11T06:21:56.637" v="4053"/>
          <ac:spMkLst>
            <pc:docMk/>
            <pc:sldMk cId="4103249448" sldId="404"/>
            <ac:spMk id="8" creationId="{5BFE8B24-239E-0A82-C56B-C96DAB65C20A}"/>
          </ac:spMkLst>
        </pc:spChg>
        <pc:spChg chg="add mod">
          <ac:chgData name="Hakola Antti" userId="65992f85-13c6-4cb4-8e3e-57db52c3c016" providerId="ADAL" clId="{ACDDEA02-F0C8-4B69-8E8A-5EDB17AC0478}" dt="2025-11-11T06:22:25.745" v="4095" actId="20577"/>
          <ac:spMkLst>
            <pc:docMk/>
            <pc:sldMk cId="4103249448" sldId="404"/>
            <ac:spMk id="16" creationId="{4CB4C357-0880-079F-BAF5-3FB7778C46CA}"/>
          </ac:spMkLst>
        </pc:spChg>
        <pc:spChg chg="add mod">
          <ac:chgData name="Hakola Antti" userId="65992f85-13c6-4cb4-8e3e-57db52c3c016" providerId="ADAL" clId="{ACDDEA02-F0C8-4B69-8E8A-5EDB17AC0478}" dt="2025-11-11T06:22:39.819" v="4097"/>
          <ac:spMkLst>
            <pc:docMk/>
            <pc:sldMk cId="4103249448" sldId="404"/>
            <ac:spMk id="17" creationId="{FC309806-5AFE-3640-FBF9-C9C3DC35A5C4}"/>
          </ac:spMkLst>
        </pc:spChg>
        <pc:spChg chg="add mod">
          <ac:chgData name="Hakola Antti" userId="65992f85-13c6-4cb4-8e3e-57db52c3c016" providerId="ADAL" clId="{ACDDEA02-F0C8-4B69-8E8A-5EDB17AC0478}" dt="2025-11-17T04:59:51.196" v="20737" actId="1076"/>
          <ac:spMkLst>
            <pc:docMk/>
            <pc:sldMk cId="4103249448" sldId="404"/>
            <ac:spMk id="18" creationId="{5B44D1FF-33AB-AA98-56B2-5A34C79762B0}"/>
          </ac:spMkLst>
        </pc:spChg>
        <pc:picChg chg="add mod">
          <ac:chgData name="Hakola Antti" userId="65992f85-13c6-4cb4-8e3e-57db52c3c016" providerId="ADAL" clId="{ACDDEA02-F0C8-4B69-8E8A-5EDB17AC0478}" dt="2025-11-11T06:21:56.637" v="4053"/>
          <ac:picMkLst>
            <pc:docMk/>
            <pc:sldMk cId="4103249448" sldId="404"/>
            <ac:picMk id="9" creationId="{2423FBA7-0B60-E011-930C-4E6E53BED934}"/>
          </ac:picMkLst>
        </pc:picChg>
        <pc:picChg chg="add mod">
          <ac:chgData name="Hakola Antti" userId="65992f85-13c6-4cb4-8e3e-57db52c3c016" providerId="ADAL" clId="{ACDDEA02-F0C8-4B69-8E8A-5EDB17AC0478}" dt="2025-11-11T06:21:56.637" v="4053"/>
          <ac:picMkLst>
            <pc:docMk/>
            <pc:sldMk cId="4103249448" sldId="404"/>
            <ac:picMk id="10" creationId="{7C97A031-FAC8-60CD-134A-5BA034DF8410}"/>
          </ac:picMkLst>
        </pc:picChg>
        <pc:picChg chg="add mod">
          <ac:chgData name="Hakola Antti" userId="65992f85-13c6-4cb4-8e3e-57db52c3c016" providerId="ADAL" clId="{ACDDEA02-F0C8-4B69-8E8A-5EDB17AC0478}" dt="2025-11-11T06:21:56.637" v="4053"/>
          <ac:picMkLst>
            <pc:docMk/>
            <pc:sldMk cId="4103249448" sldId="404"/>
            <ac:picMk id="11" creationId="{8965971F-B3EC-06B5-80DB-8136A2C591B7}"/>
          </ac:picMkLst>
        </pc:picChg>
        <pc:picChg chg="add mod">
          <ac:chgData name="Hakola Antti" userId="65992f85-13c6-4cb4-8e3e-57db52c3c016" providerId="ADAL" clId="{ACDDEA02-F0C8-4B69-8E8A-5EDB17AC0478}" dt="2025-11-11T06:21:56.637" v="4053"/>
          <ac:picMkLst>
            <pc:docMk/>
            <pc:sldMk cId="4103249448" sldId="404"/>
            <ac:picMk id="12" creationId="{F1AC3C6B-EA8B-7871-E337-2A045FDA752E}"/>
          </ac:picMkLst>
        </pc:picChg>
        <pc:picChg chg="add mod">
          <ac:chgData name="Hakola Antti" userId="65992f85-13c6-4cb4-8e3e-57db52c3c016" providerId="ADAL" clId="{ACDDEA02-F0C8-4B69-8E8A-5EDB17AC0478}" dt="2025-11-11T06:21:56.637" v="4053"/>
          <ac:picMkLst>
            <pc:docMk/>
            <pc:sldMk cId="4103249448" sldId="404"/>
            <ac:picMk id="13" creationId="{26E6935F-ABB9-9132-E603-11C5ACE311F5}"/>
          </ac:picMkLst>
        </pc:picChg>
        <pc:picChg chg="add mod">
          <ac:chgData name="Hakola Antti" userId="65992f85-13c6-4cb4-8e3e-57db52c3c016" providerId="ADAL" clId="{ACDDEA02-F0C8-4B69-8E8A-5EDB17AC0478}" dt="2025-11-11T06:21:56.637" v="4053"/>
          <ac:picMkLst>
            <pc:docMk/>
            <pc:sldMk cId="4103249448" sldId="404"/>
            <ac:picMk id="15" creationId="{659EB242-A6DB-7068-832E-05096E95F636}"/>
          </ac:picMkLst>
        </pc:picChg>
      </pc:sldChg>
      <pc:sldChg chg="addSp delSp modSp new mod">
        <pc:chgData name="Hakola Antti" userId="65992f85-13c6-4cb4-8e3e-57db52c3c016" providerId="ADAL" clId="{ACDDEA02-F0C8-4B69-8E8A-5EDB17AC0478}" dt="2025-11-17T12:46:35.252" v="20835" actId="20577"/>
        <pc:sldMkLst>
          <pc:docMk/>
          <pc:sldMk cId="2913906620" sldId="405"/>
        </pc:sldMkLst>
        <pc:spChg chg="add mod">
          <ac:chgData name="Hakola Antti" userId="65992f85-13c6-4cb4-8e3e-57db52c3c016" providerId="ADAL" clId="{ACDDEA02-F0C8-4B69-8E8A-5EDB17AC0478}" dt="2025-11-14T15:55:41.363" v="10720" actId="20577"/>
          <ac:spMkLst>
            <pc:docMk/>
            <pc:sldMk cId="2913906620" sldId="405"/>
            <ac:spMk id="5" creationId="{A3C9F3FD-BB24-E005-52DE-192CD3EF8E1F}"/>
          </ac:spMkLst>
        </pc:spChg>
        <pc:spChg chg="add mod">
          <ac:chgData name="Hakola Antti" userId="65992f85-13c6-4cb4-8e3e-57db52c3c016" providerId="ADAL" clId="{ACDDEA02-F0C8-4B69-8E8A-5EDB17AC0478}" dt="2025-11-11T06:25:34.965" v="4102"/>
          <ac:spMkLst>
            <pc:docMk/>
            <pc:sldMk cId="2913906620" sldId="405"/>
            <ac:spMk id="7" creationId="{B8A06D91-90B5-4B79-28E2-AB0C04161A65}"/>
          </ac:spMkLst>
        </pc:spChg>
        <pc:spChg chg="add mod">
          <ac:chgData name="Hakola Antti" userId="65992f85-13c6-4cb4-8e3e-57db52c3c016" providerId="ADAL" clId="{ACDDEA02-F0C8-4B69-8E8A-5EDB17AC0478}" dt="2025-11-11T06:27:51.775" v="4185" actId="20577"/>
          <ac:spMkLst>
            <pc:docMk/>
            <pc:sldMk cId="2913906620" sldId="405"/>
            <ac:spMk id="8" creationId="{C8BDBB16-5387-0B4B-70C6-DED0908F91A0}"/>
          </ac:spMkLst>
        </pc:spChg>
        <pc:spChg chg="add mod">
          <ac:chgData name="Hakola Antti" userId="65992f85-13c6-4cb4-8e3e-57db52c3c016" providerId="ADAL" clId="{ACDDEA02-F0C8-4B69-8E8A-5EDB17AC0478}" dt="2025-11-17T12:46:35.252" v="20835" actId="20577"/>
          <ac:spMkLst>
            <pc:docMk/>
            <pc:sldMk cId="2913906620" sldId="405"/>
            <ac:spMk id="9" creationId="{FD909A0F-36CE-051E-6F23-11BA4EB1EE67}"/>
          </ac:spMkLst>
        </pc:spChg>
        <pc:spChg chg="add mod">
          <ac:chgData name="Hakola Antti" userId="65992f85-13c6-4cb4-8e3e-57db52c3c016" providerId="ADAL" clId="{ACDDEA02-F0C8-4B69-8E8A-5EDB17AC0478}" dt="2025-11-11T06:25:34.965" v="4102"/>
          <ac:spMkLst>
            <pc:docMk/>
            <pc:sldMk cId="2913906620" sldId="405"/>
            <ac:spMk id="10" creationId="{39A84379-9CFC-F03E-A0A3-E885DE8248AE}"/>
          </ac:spMkLst>
        </pc:spChg>
        <pc:spChg chg="add mod">
          <ac:chgData name="Hakola Antti" userId="65992f85-13c6-4cb4-8e3e-57db52c3c016" providerId="ADAL" clId="{ACDDEA02-F0C8-4B69-8E8A-5EDB17AC0478}" dt="2025-11-17T12:32:36.223" v="20752" actId="1038"/>
          <ac:spMkLst>
            <pc:docMk/>
            <pc:sldMk cId="2913906620" sldId="405"/>
            <ac:spMk id="11" creationId="{68B4D3AB-E461-819D-12DE-C38CB5CFF615}"/>
          </ac:spMkLst>
        </pc:spChg>
        <pc:picChg chg="add mod">
          <ac:chgData name="Hakola Antti" userId="65992f85-13c6-4cb4-8e3e-57db52c3c016" providerId="ADAL" clId="{ACDDEA02-F0C8-4B69-8E8A-5EDB17AC0478}" dt="2025-11-11T06:25:34.965" v="4102"/>
          <ac:picMkLst>
            <pc:docMk/>
            <pc:sldMk cId="2913906620" sldId="405"/>
            <ac:picMk id="6" creationId="{1E4D866B-FE78-6A4D-999A-719AE8732C2A}"/>
          </ac:picMkLst>
        </pc:picChg>
        <pc:picChg chg="add mod">
          <ac:chgData name="Hakola Antti" userId="65992f85-13c6-4cb4-8e3e-57db52c3c016" providerId="ADAL" clId="{ACDDEA02-F0C8-4B69-8E8A-5EDB17AC0478}" dt="2025-11-11T06:25:34.965" v="4102"/>
          <ac:picMkLst>
            <pc:docMk/>
            <pc:sldMk cId="2913906620" sldId="405"/>
            <ac:picMk id="12" creationId="{CCF7D879-184D-27BE-1EC7-8A4DB7D49EBE}"/>
          </ac:picMkLst>
        </pc:picChg>
        <pc:picChg chg="add mod">
          <ac:chgData name="Hakola Antti" userId="65992f85-13c6-4cb4-8e3e-57db52c3c016" providerId="ADAL" clId="{ACDDEA02-F0C8-4B69-8E8A-5EDB17AC0478}" dt="2025-11-11T06:25:34.965" v="4102"/>
          <ac:picMkLst>
            <pc:docMk/>
            <pc:sldMk cId="2913906620" sldId="405"/>
            <ac:picMk id="13" creationId="{21EC741B-A91E-5A85-B213-B0459F115818}"/>
          </ac:picMkLst>
        </pc:picChg>
      </pc:sldChg>
      <pc:sldChg chg="addSp delSp modSp new mod">
        <pc:chgData name="Hakola Antti" userId="65992f85-13c6-4cb4-8e3e-57db52c3c016" providerId="ADAL" clId="{ACDDEA02-F0C8-4B69-8E8A-5EDB17AC0478}" dt="2025-11-17T12:35:10.496" v="20764" actId="207"/>
        <pc:sldMkLst>
          <pc:docMk/>
          <pc:sldMk cId="2745529345" sldId="406"/>
        </pc:sldMkLst>
        <pc:spChg chg="add mod">
          <ac:chgData name="Hakola Antti" userId="65992f85-13c6-4cb4-8e3e-57db52c3c016" providerId="ADAL" clId="{ACDDEA02-F0C8-4B69-8E8A-5EDB17AC0478}" dt="2025-11-17T12:34:11.948" v="20758" actId="20577"/>
          <ac:spMkLst>
            <pc:docMk/>
            <pc:sldMk cId="2745529345" sldId="406"/>
            <ac:spMk id="5" creationId="{79469F62-DE35-C990-A6AC-3BFC3B646CC9}"/>
          </ac:spMkLst>
        </pc:spChg>
        <pc:spChg chg="add mod">
          <ac:chgData name="Hakola Antti" userId="65992f85-13c6-4cb4-8e3e-57db52c3c016" providerId="ADAL" clId="{ACDDEA02-F0C8-4B69-8E8A-5EDB17AC0478}" dt="2025-11-11T06:44:24.764" v="4338" actId="20577"/>
          <ac:spMkLst>
            <pc:docMk/>
            <pc:sldMk cId="2745529345" sldId="406"/>
            <ac:spMk id="6" creationId="{632BBA5C-8F54-834E-CEBD-4ECE29ADC28B}"/>
          </ac:spMkLst>
        </pc:spChg>
        <pc:spChg chg="add mod">
          <ac:chgData name="Hakola Antti" userId="65992f85-13c6-4cb4-8e3e-57db52c3c016" providerId="ADAL" clId="{ACDDEA02-F0C8-4B69-8E8A-5EDB17AC0478}" dt="2025-11-17T12:35:10.496" v="20764" actId="207"/>
          <ac:spMkLst>
            <pc:docMk/>
            <pc:sldMk cId="2745529345" sldId="406"/>
            <ac:spMk id="7" creationId="{30F969B6-D290-4F75-7003-2235E5D3AF2F}"/>
          </ac:spMkLst>
        </pc:spChg>
        <pc:spChg chg="add mod">
          <ac:chgData name="Hakola Antti" userId="65992f85-13c6-4cb4-8e3e-57db52c3c016" providerId="ADAL" clId="{ACDDEA02-F0C8-4B69-8E8A-5EDB17AC0478}" dt="2025-11-11T06:44:28.794" v="4344" actId="20577"/>
          <ac:spMkLst>
            <pc:docMk/>
            <pc:sldMk cId="2745529345" sldId="406"/>
            <ac:spMk id="9" creationId="{0C4F7861-3054-8939-8C95-462A91FA14AE}"/>
          </ac:spMkLst>
        </pc:spChg>
        <pc:spChg chg="add mod">
          <ac:chgData name="Hakola Antti" userId="65992f85-13c6-4cb4-8e3e-57db52c3c016" providerId="ADAL" clId="{ACDDEA02-F0C8-4B69-8E8A-5EDB17AC0478}" dt="2025-11-17T12:33:06.289" v="20754" actId="1076"/>
          <ac:spMkLst>
            <pc:docMk/>
            <pc:sldMk cId="2745529345" sldId="406"/>
            <ac:spMk id="10" creationId="{8EF45D78-9636-5361-91D3-195429FCDE2B}"/>
          </ac:spMkLst>
        </pc:spChg>
        <pc:picChg chg="add mod">
          <ac:chgData name="Hakola Antti" userId="65992f85-13c6-4cb4-8e3e-57db52c3c016" providerId="ADAL" clId="{ACDDEA02-F0C8-4B69-8E8A-5EDB17AC0478}" dt="2025-11-11T06:45:49.243" v="4356" actId="1076"/>
          <ac:picMkLst>
            <pc:docMk/>
            <pc:sldMk cId="2745529345" sldId="406"/>
            <ac:picMk id="8" creationId="{B90E8E6F-58B5-3688-1003-64392CECA684}"/>
          </ac:picMkLst>
        </pc:picChg>
      </pc:sldChg>
      <pc:sldChg chg="addSp delSp modSp new mod ord">
        <pc:chgData name="Hakola Antti" userId="65992f85-13c6-4cb4-8e3e-57db52c3c016" providerId="ADAL" clId="{ACDDEA02-F0C8-4B69-8E8A-5EDB17AC0478}" dt="2025-11-17T12:52:34.435" v="20899" actId="5793"/>
        <pc:sldMkLst>
          <pc:docMk/>
          <pc:sldMk cId="2599926916" sldId="407"/>
        </pc:sldMkLst>
        <pc:spChg chg="add mod">
          <ac:chgData name="Hakola Antti" userId="65992f85-13c6-4cb4-8e3e-57db52c3c016" providerId="ADAL" clId="{ACDDEA02-F0C8-4B69-8E8A-5EDB17AC0478}" dt="2025-11-17T12:52:34.435" v="20899" actId="5793"/>
          <ac:spMkLst>
            <pc:docMk/>
            <pc:sldMk cId="2599926916" sldId="407"/>
            <ac:spMk id="5" creationId="{44915822-816B-B138-3E6C-F066E2A41CAC}"/>
          </ac:spMkLst>
        </pc:spChg>
        <pc:spChg chg="add mod">
          <ac:chgData name="Hakola Antti" userId="65992f85-13c6-4cb4-8e3e-57db52c3c016" providerId="ADAL" clId="{ACDDEA02-F0C8-4B69-8E8A-5EDB17AC0478}" dt="2025-11-13T07:22:58.981" v="4359" actId="6549"/>
          <ac:spMkLst>
            <pc:docMk/>
            <pc:sldMk cId="2599926916" sldId="407"/>
            <ac:spMk id="6" creationId="{2A410490-13AC-0910-09DC-18EFF29355DF}"/>
          </ac:spMkLst>
        </pc:spChg>
        <pc:spChg chg="add mod">
          <ac:chgData name="Hakola Antti" userId="65992f85-13c6-4cb4-8e3e-57db52c3c016" providerId="ADAL" clId="{ACDDEA02-F0C8-4B69-8E8A-5EDB17AC0478}" dt="2025-11-13T07:29:02.662" v="4494" actId="113"/>
          <ac:spMkLst>
            <pc:docMk/>
            <pc:sldMk cId="2599926916" sldId="407"/>
            <ac:spMk id="7" creationId="{0678567E-2C85-4E67-79C4-B4260EB0B1E8}"/>
          </ac:spMkLst>
        </pc:spChg>
        <pc:spChg chg="add mod">
          <ac:chgData name="Hakola Antti" userId="65992f85-13c6-4cb4-8e3e-57db52c3c016" providerId="ADAL" clId="{ACDDEA02-F0C8-4B69-8E8A-5EDB17AC0478}" dt="2025-11-13T07:24:40.387" v="4379" actId="1076"/>
          <ac:spMkLst>
            <pc:docMk/>
            <pc:sldMk cId="2599926916" sldId="407"/>
            <ac:spMk id="17" creationId="{6D90474B-8EF4-C264-1534-CB50BE691755}"/>
          </ac:spMkLst>
        </pc:spChg>
        <pc:spChg chg="add mod">
          <ac:chgData name="Hakola Antti" userId="65992f85-13c6-4cb4-8e3e-57db52c3c016" providerId="ADAL" clId="{ACDDEA02-F0C8-4B69-8E8A-5EDB17AC0478}" dt="2025-11-13T07:28:22.462" v="4485" actId="113"/>
          <ac:spMkLst>
            <pc:docMk/>
            <pc:sldMk cId="2599926916" sldId="407"/>
            <ac:spMk id="19" creationId="{809BF038-ED7C-3811-152A-9BC49BE0D613}"/>
          </ac:spMkLst>
        </pc:spChg>
        <pc:spChg chg="add mod">
          <ac:chgData name="Hakola Antti" userId="65992f85-13c6-4cb4-8e3e-57db52c3c016" providerId="ADAL" clId="{ACDDEA02-F0C8-4B69-8E8A-5EDB17AC0478}" dt="2025-11-13T07:28:22.462" v="4485" actId="113"/>
          <ac:spMkLst>
            <pc:docMk/>
            <pc:sldMk cId="2599926916" sldId="407"/>
            <ac:spMk id="22" creationId="{A21D0B76-51AF-8156-568F-6ED4BF237781}"/>
          </ac:spMkLst>
        </pc:spChg>
        <pc:spChg chg="add mod">
          <ac:chgData name="Hakola Antti" userId="65992f85-13c6-4cb4-8e3e-57db52c3c016" providerId="ADAL" clId="{ACDDEA02-F0C8-4B69-8E8A-5EDB17AC0478}" dt="2025-11-13T07:28:52.211" v="4493" actId="6549"/>
          <ac:spMkLst>
            <pc:docMk/>
            <pc:sldMk cId="2599926916" sldId="407"/>
            <ac:spMk id="24" creationId="{64B913FC-94F0-DEF3-CD6C-700DC78C209F}"/>
          </ac:spMkLst>
        </pc:spChg>
        <pc:spChg chg="add mod">
          <ac:chgData name="Hakola Antti" userId="65992f85-13c6-4cb4-8e3e-57db52c3c016" providerId="ADAL" clId="{ACDDEA02-F0C8-4B69-8E8A-5EDB17AC0478}" dt="2025-11-13T07:29:46.755" v="4500" actId="20577"/>
          <ac:spMkLst>
            <pc:docMk/>
            <pc:sldMk cId="2599926916" sldId="407"/>
            <ac:spMk id="25" creationId="{3052C28F-8DE4-A955-CCD1-A45D800E62DA}"/>
          </ac:spMkLst>
        </pc:spChg>
        <pc:spChg chg="add mod">
          <ac:chgData name="Hakola Antti" userId="65992f85-13c6-4cb4-8e3e-57db52c3c016" providerId="ADAL" clId="{ACDDEA02-F0C8-4B69-8E8A-5EDB17AC0478}" dt="2025-11-17T12:51:26.463" v="20869" actId="12"/>
          <ac:spMkLst>
            <pc:docMk/>
            <pc:sldMk cId="2599926916" sldId="407"/>
            <ac:spMk id="26" creationId="{D71BADE4-1978-BA13-33D4-5B16CB738026}"/>
          </ac:spMkLst>
        </pc:spChg>
        <pc:graphicFrameChg chg="add mod">
          <ac:chgData name="Hakola Antti" userId="65992f85-13c6-4cb4-8e3e-57db52c3c016" providerId="ADAL" clId="{ACDDEA02-F0C8-4B69-8E8A-5EDB17AC0478}" dt="2025-11-13T07:24:01.949" v="4371" actId="14100"/>
          <ac:graphicFrameMkLst>
            <pc:docMk/>
            <pc:sldMk cId="2599926916" sldId="407"/>
            <ac:graphicFrameMk id="9" creationId="{A15EEDAC-330F-717A-6B8F-6018C09BC6D0}"/>
          </ac:graphicFrameMkLst>
        </pc:graphicFrameChg>
        <pc:graphicFrameChg chg="add mod">
          <ac:chgData name="Hakola Antti" userId="65992f85-13c6-4cb4-8e3e-57db52c3c016" providerId="ADAL" clId="{ACDDEA02-F0C8-4B69-8E8A-5EDB17AC0478}" dt="2025-11-13T07:24:06.722" v="4372" actId="1076"/>
          <ac:graphicFrameMkLst>
            <pc:docMk/>
            <pc:sldMk cId="2599926916" sldId="407"/>
            <ac:graphicFrameMk id="10" creationId="{9C1444DE-C0BB-9A1A-FAB3-995FE5D6F502}"/>
          </ac:graphicFrameMkLst>
        </pc:graphicFrameChg>
        <pc:graphicFrameChg chg="add mod">
          <ac:chgData name="Hakola Antti" userId="65992f85-13c6-4cb4-8e3e-57db52c3c016" providerId="ADAL" clId="{ACDDEA02-F0C8-4B69-8E8A-5EDB17AC0478}" dt="2025-11-13T07:29:21.699" v="4496" actId="1076"/>
          <ac:graphicFrameMkLst>
            <pc:docMk/>
            <pc:sldMk cId="2599926916" sldId="407"/>
            <ac:graphicFrameMk id="13" creationId="{D8CB12A9-EC48-1639-E576-8DAA78DFA7CE}"/>
          </ac:graphicFrameMkLst>
        </pc:graphicFrameChg>
        <pc:graphicFrameChg chg="mod">
          <ac:chgData name="Hakola Antti" userId="65992f85-13c6-4cb4-8e3e-57db52c3c016" providerId="ADAL" clId="{ACDDEA02-F0C8-4B69-8E8A-5EDB17AC0478}" dt="2025-11-13T07:24:20.868" v="4376" actId="1076"/>
          <ac:graphicFrameMkLst>
            <pc:docMk/>
            <pc:sldMk cId="2599926916" sldId="407"/>
            <ac:graphicFrameMk id="14" creationId="{6702596A-C211-30E9-7666-6CF4B05F73A6}"/>
          </ac:graphicFrameMkLst>
        </pc:graphicFrameChg>
        <pc:graphicFrameChg chg="add mod">
          <ac:chgData name="Hakola Antti" userId="65992f85-13c6-4cb4-8e3e-57db52c3c016" providerId="ADAL" clId="{ACDDEA02-F0C8-4B69-8E8A-5EDB17AC0478}" dt="2025-11-13T07:24:51.437" v="4381" actId="1076"/>
          <ac:graphicFrameMkLst>
            <pc:docMk/>
            <pc:sldMk cId="2599926916" sldId="407"/>
            <ac:graphicFrameMk id="18" creationId="{F73F8D46-447D-758A-788D-20B070C2D97E}"/>
          </ac:graphicFrameMkLst>
        </pc:graphicFrameChg>
        <pc:graphicFrameChg chg="add mod">
          <ac:chgData name="Hakola Antti" userId="65992f85-13c6-4cb4-8e3e-57db52c3c016" providerId="ADAL" clId="{ACDDEA02-F0C8-4B69-8E8A-5EDB17AC0478}" dt="2025-11-13T07:27:05.603" v="4421" actId="1076"/>
          <ac:graphicFrameMkLst>
            <pc:docMk/>
            <pc:sldMk cId="2599926916" sldId="407"/>
            <ac:graphicFrameMk id="20" creationId="{C7C20500-877D-05D3-30D5-3EF673CB0417}"/>
          </ac:graphicFrameMkLst>
        </pc:graphicFrameChg>
        <pc:graphicFrameChg chg="add mod">
          <ac:chgData name="Hakola Antti" userId="65992f85-13c6-4cb4-8e3e-57db52c3c016" providerId="ADAL" clId="{ACDDEA02-F0C8-4B69-8E8A-5EDB17AC0478}" dt="2025-11-13T07:27:36.234" v="4426" actId="1076"/>
          <ac:graphicFrameMkLst>
            <pc:docMk/>
            <pc:sldMk cId="2599926916" sldId="407"/>
            <ac:graphicFrameMk id="23" creationId="{4315B439-2B98-3409-248F-F2B3E247CA85}"/>
          </ac:graphicFrameMkLst>
        </pc:graphicFrameChg>
        <pc:picChg chg="add mod">
          <ac:chgData name="Hakola Antti" userId="65992f85-13c6-4cb4-8e3e-57db52c3c016" providerId="ADAL" clId="{ACDDEA02-F0C8-4B69-8E8A-5EDB17AC0478}" dt="2025-11-13T07:23:20.848" v="4362" actId="1076"/>
          <ac:picMkLst>
            <pc:docMk/>
            <pc:sldMk cId="2599926916" sldId="407"/>
            <ac:picMk id="8" creationId="{F786FC80-DFC1-0621-740F-689E6362AC47}"/>
          </ac:picMkLst>
        </pc:picChg>
        <pc:cxnChg chg="mod">
          <ac:chgData name="Hakola Antti" userId="65992f85-13c6-4cb4-8e3e-57db52c3c016" providerId="ADAL" clId="{ACDDEA02-F0C8-4B69-8E8A-5EDB17AC0478}" dt="2025-11-13T07:23:20.848" v="4362" actId="1076"/>
          <ac:cxnSpMkLst>
            <pc:docMk/>
            <pc:sldMk cId="2599926916" sldId="407"/>
            <ac:cxnSpMk id="11" creationId="{7A84FC76-78BE-F9C0-127C-A540AD71E868}"/>
          </ac:cxnSpMkLst>
        </pc:cxnChg>
        <pc:cxnChg chg="mod">
          <ac:chgData name="Hakola Antti" userId="65992f85-13c6-4cb4-8e3e-57db52c3c016" providerId="ADAL" clId="{ACDDEA02-F0C8-4B69-8E8A-5EDB17AC0478}" dt="2025-11-13T07:23:20.848" v="4362" actId="1076"/>
          <ac:cxnSpMkLst>
            <pc:docMk/>
            <pc:sldMk cId="2599926916" sldId="407"/>
            <ac:cxnSpMk id="12" creationId="{763FD506-BFF1-BE07-5338-7C976F045024}"/>
          </ac:cxnSpMkLst>
        </pc:cxnChg>
        <pc:cxnChg chg="mod">
          <ac:chgData name="Hakola Antti" userId="65992f85-13c6-4cb4-8e3e-57db52c3c016" providerId="ADAL" clId="{ACDDEA02-F0C8-4B69-8E8A-5EDB17AC0478}" dt="2025-11-13T07:23:20.848" v="4362" actId="1076"/>
          <ac:cxnSpMkLst>
            <pc:docMk/>
            <pc:sldMk cId="2599926916" sldId="407"/>
            <ac:cxnSpMk id="15" creationId="{362536AD-2D71-134F-A0CD-C3ADFE56AB3A}"/>
          </ac:cxnSpMkLst>
        </pc:cxnChg>
        <pc:cxnChg chg="mod">
          <ac:chgData name="Hakola Antti" userId="65992f85-13c6-4cb4-8e3e-57db52c3c016" providerId="ADAL" clId="{ACDDEA02-F0C8-4B69-8E8A-5EDB17AC0478}" dt="2025-11-13T07:23:20.848" v="4362" actId="1076"/>
          <ac:cxnSpMkLst>
            <pc:docMk/>
            <pc:sldMk cId="2599926916" sldId="407"/>
            <ac:cxnSpMk id="16" creationId="{EEDFE9E6-F9F2-9F94-F787-D0EBA7DBAEB6}"/>
          </ac:cxnSpMkLst>
        </pc:cxnChg>
      </pc:sldChg>
      <pc:sldChg chg="addSp delSp modSp new mod">
        <pc:chgData name="Hakola Antti" userId="65992f85-13c6-4cb4-8e3e-57db52c3c016" providerId="ADAL" clId="{ACDDEA02-F0C8-4B69-8E8A-5EDB17AC0478}" dt="2025-11-17T12:53:16.146" v="20903" actId="113"/>
        <pc:sldMkLst>
          <pc:docMk/>
          <pc:sldMk cId="383676273" sldId="408"/>
        </pc:sldMkLst>
        <pc:spChg chg="add mod">
          <ac:chgData name="Hakola Antti" userId="65992f85-13c6-4cb4-8e3e-57db52c3c016" providerId="ADAL" clId="{ACDDEA02-F0C8-4B69-8E8A-5EDB17AC0478}" dt="2025-11-13T07:38:31.430" v="4657" actId="20577"/>
          <ac:spMkLst>
            <pc:docMk/>
            <pc:sldMk cId="383676273" sldId="408"/>
            <ac:spMk id="5" creationId="{8331A4E2-89F5-F86C-A6A1-50BAAFE736D3}"/>
          </ac:spMkLst>
        </pc:spChg>
        <pc:spChg chg="add mod">
          <ac:chgData name="Hakola Antti" userId="65992f85-13c6-4cb4-8e3e-57db52c3c016" providerId="ADAL" clId="{ACDDEA02-F0C8-4B69-8E8A-5EDB17AC0478}" dt="2025-11-13T07:46:57.212" v="5047" actId="20577"/>
          <ac:spMkLst>
            <pc:docMk/>
            <pc:sldMk cId="383676273" sldId="408"/>
            <ac:spMk id="6" creationId="{29E88726-1AA8-0086-D26B-50F7FB3C21F5}"/>
          </ac:spMkLst>
        </pc:spChg>
        <pc:spChg chg="add mod">
          <ac:chgData name="Hakola Antti" userId="65992f85-13c6-4cb4-8e3e-57db52c3c016" providerId="ADAL" clId="{ACDDEA02-F0C8-4B69-8E8A-5EDB17AC0478}" dt="2025-11-17T12:53:16.146" v="20903" actId="113"/>
          <ac:spMkLst>
            <pc:docMk/>
            <pc:sldMk cId="383676273" sldId="408"/>
            <ac:spMk id="7" creationId="{A796E6DC-4854-2786-A520-15404C648A24}"/>
          </ac:spMkLst>
        </pc:spChg>
        <pc:spChg chg="add mod">
          <ac:chgData name="Hakola Antti" userId="65992f85-13c6-4cb4-8e3e-57db52c3c016" providerId="ADAL" clId="{ACDDEA02-F0C8-4B69-8E8A-5EDB17AC0478}" dt="2025-11-13T07:41:27.836" v="4782" actId="20577"/>
          <ac:spMkLst>
            <pc:docMk/>
            <pc:sldMk cId="383676273" sldId="408"/>
            <ac:spMk id="8" creationId="{FE41F92D-C5C9-C408-742A-C2DDC1FE0DB0}"/>
          </ac:spMkLst>
        </pc:spChg>
        <pc:spChg chg="add mod">
          <ac:chgData name="Hakola Antti" userId="65992f85-13c6-4cb4-8e3e-57db52c3c016" providerId="ADAL" clId="{ACDDEA02-F0C8-4B69-8E8A-5EDB17AC0478}" dt="2025-11-13T07:47:25.760" v="5054" actId="14100"/>
          <ac:spMkLst>
            <pc:docMk/>
            <pc:sldMk cId="383676273" sldId="408"/>
            <ac:spMk id="10" creationId="{CCD19C0A-919F-9AD2-DFD9-4D708C13ABB2}"/>
          </ac:spMkLst>
        </pc:spChg>
        <pc:spChg chg="add mod">
          <ac:chgData name="Hakola Antti" userId="65992f85-13c6-4cb4-8e3e-57db52c3c016" providerId="ADAL" clId="{ACDDEA02-F0C8-4B69-8E8A-5EDB17AC0478}" dt="2025-11-13T07:45:13.228" v="4980" actId="1076"/>
          <ac:spMkLst>
            <pc:docMk/>
            <pc:sldMk cId="383676273" sldId="408"/>
            <ac:spMk id="11" creationId="{A63EF029-DF59-1A9F-6FE5-9A9C9F97146E}"/>
          </ac:spMkLst>
        </pc:spChg>
        <pc:spChg chg="add mod">
          <ac:chgData name="Hakola Antti" userId="65992f85-13c6-4cb4-8e3e-57db52c3c016" providerId="ADAL" clId="{ACDDEA02-F0C8-4B69-8E8A-5EDB17AC0478}" dt="2025-11-13T07:48:28.243" v="5105" actId="6549"/>
          <ac:spMkLst>
            <pc:docMk/>
            <pc:sldMk cId="383676273" sldId="408"/>
            <ac:spMk id="13" creationId="{1C5F933D-43B4-99B8-91A7-EE73DD4CCD23}"/>
          </ac:spMkLst>
        </pc:spChg>
        <pc:picChg chg="add mod">
          <ac:chgData name="Hakola Antti" userId="65992f85-13c6-4cb4-8e3e-57db52c3c016" providerId="ADAL" clId="{ACDDEA02-F0C8-4B69-8E8A-5EDB17AC0478}" dt="2025-11-13T07:47:21.355" v="5052" actId="14100"/>
          <ac:picMkLst>
            <pc:docMk/>
            <pc:sldMk cId="383676273" sldId="408"/>
            <ac:picMk id="9" creationId="{D85DD2A3-36F8-3981-2D78-00E81DFEA9FB}"/>
          </ac:picMkLst>
        </pc:picChg>
        <pc:picChg chg="add mod modCrop">
          <ac:chgData name="Hakola Antti" userId="65992f85-13c6-4cb4-8e3e-57db52c3c016" providerId="ADAL" clId="{ACDDEA02-F0C8-4B69-8E8A-5EDB17AC0478}" dt="2025-11-13T07:47:49.037" v="5059" actId="1076"/>
          <ac:picMkLst>
            <pc:docMk/>
            <pc:sldMk cId="383676273" sldId="408"/>
            <ac:picMk id="12" creationId="{388E0B75-BFE3-FA22-5455-690A7654043E}"/>
          </ac:picMkLst>
        </pc:picChg>
      </pc:sldChg>
      <pc:sldChg chg="addSp delSp modSp new mod ord">
        <pc:chgData name="Hakola Antti" userId="65992f85-13c6-4cb4-8e3e-57db52c3c016" providerId="ADAL" clId="{ACDDEA02-F0C8-4B69-8E8A-5EDB17AC0478}" dt="2025-11-17T18:51:31.274" v="21771" actId="1076"/>
        <pc:sldMkLst>
          <pc:docMk/>
          <pc:sldMk cId="2656652392" sldId="409"/>
        </pc:sldMkLst>
        <pc:spChg chg="add mod">
          <ac:chgData name="Hakola Antti" userId="65992f85-13c6-4cb4-8e3e-57db52c3c016" providerId="ADAL" clId="{ACDDEA02-F0C8-4B69-8E8A-5EDB17AC0478}" dt="2025-11-17T18:51:23.328" v="21770" actId="948"/>
          <ac:spMkLst>
            <pc:docMk/>
            <pc:sldMk cId="2656652392" sldId="409"/>
            <ac:spMk id="5" creationId="{B904B0AF-7481-B056-28D1-2F6D5AE41786}"/>
          </ac:spMkLst>
        </pc:spChg>
        <pc:spChg chg="mod">
          <ac:chgData name="Hakola Antti" userId="65992f85-13c6-4cb4-8e3e-57db52c3c016" providerId="ADAL" clId="{ACDDEA02-F0C8-4B69-8E8A-5EDB17AC0478}" dt="2025-11-14T08:58:19.212" v="5678"/>
          <ac:spMkLst>
            <pc:docMk/>
            <pc:sldMk cId="2656652392" sldId="409"/>
            <ac:spMk id="8" creationId="{CA92E76C-F00D-24B1-A8DE-F676885844B5}"/>
          </ac:spMkLst>
        </pc:spChg>
        <pc:spChg chg="mod">
          <ac:chgData name="Hakola Antti" userId="65992f85-13c6-4cb4-8e3e-57db52c3c016" providerId="ADAL" clId="{ACDDEA02-F0C8-4B69-8E8A-5EDB17AC0478}" dt="2025-11-14T08:58:19.212" v="5678"/>
          <ac:spMkLst>
            <pc:docMk/>
            <pc:sldMk cId="2656652392" sldId="409"/>
            <ac:spMk id="9" creationId="{CBE6931D-64DA-0D67-35E3-E977AAAC82EF}"/>
          </ac:spMkLst>
        </pc:spChg>
        <pc:spChg chg="add mod">
          <ac:chgData name="Hakola Antti" userId="65992f85-13c6-4cb4-8e3e-57db52c3c016" providerId="ADAL" clId="{ACDDEA02-F0C8-4B69-8E8A-5EDB17AC0478}" dt="2025-11-14T08:59:45.439" v="5707" actId="1076"/>
          <ac:spMkLst>
            <pc:docMk/>
            <pc:sldMk cId="2656652392" sldId="409"/>
            <ac:spMk id="11" creationId="{A95A2250-A504-4F71-7F03-0EBC082FEF24}"/>
          </ac:spMkLst>
        </pc:spChg>
        <pc:spChg chg="mod">
          <ac:chgData name="Hakola Antti" userId="65992f85-13c6-4cb4-8e3e-57db52c3c016" providerId="ADAL" clId="{ACDDEA02-F0C8-4B69-8E8A-5EDB17AC0478}" dt="2025-11-14T08:58:19.212" v="5678"/>
          <ac:spMkLst>
            <pc:docMk/>
            <pc:sldMk cId="2656652392" sldId="409"/>
            <ac:spMk id="15" creationId="{2BC6745E-C96B-384D-B3D2-D680DAB23B8E}"/>
          </ac:spMkLst>
        </pc:spChg>
        <pc:spChg chg="mod">
          <ac:chgData name="Hakola Antti" userId="65992f85-13c6-4cb4-8e3e-57db52c3c016" providerId="ADAL" clId="{ACDDEA02-F0C8-4B69-8E8A-5EDB17AC0478}" dt="2025-11-14T08:58:19.212" v="5678"/>
          <ac:spMkLst>
            <pc:docMk/>
            <pc:sldMk cId="2656652392" sldId="409"/>
            <ac:spMk id="17" creationId="{B133058B-2673-D6C4-87B6-FBE86C8B2426}"/>
          </ac:spMkLst>
        </pc:spChg>
        <pc:spChg chg="mod">
          <ac:chgData name="Hakola Antti" userId="65992f85-13c6-4cb4-8e3e-57db52c3c016" providerId="ADAL" clId="{ACDDEA02-F0C8-4B69-8E8A-5EDB17AC0478}" dt="2025-11-14T08:58:19.212" v="5678"/>
          <ac:spMkLst>
            <pc:docMk/>
            <pc:sldMk cId="2656652392" sldId="409"/>
            <ac:spMk id="18" creationId="{8118F900-68EF-B64C-6022-BF3DA1A5BD60}"/>
          </ac:spMkLst>
        </pc:spChg>
        <pc:spChg chg="mod">
          <ac:chgData name="Hakola Antti" userId="65992f85-13c6-4cb4-8e3e-57db52c3c016" providerId="ADAL" clId="{ACDDEA02-F0C8-4B69-8E8A-5EDB17AC0478}" dt="2025-11-14T08:58:19.212" v="5678"/>
          <ac:spMkLst>
            <pc:docMk/>
            <pc:sldMk cId="2656652392" sldId="409"/>
            <ac:spMk id="19" creationId="{51C853AD-00AE-D7A1-1F10-F440474A32DA}"/>
          </ac:spMkLst>
        </pc:spChg>
        <pc:spChg chg="add mod">
          <ac:chgData name="Hakola Antti" userId="65992f85-13c6-4cb4-8e3e-57db52c3c016" providerId="ADAL" clId="{ACDDEA02-F0C8-4B69-8E8A-5EDB17AC0478}" dt="2025-11-14T09:01:40.125" v="5826" actId="1076"/>
          <ac:spMkLst>
            <pc:docMk/>
            <pc:sldMk cId="2656652392" sldId="409"/>
            <ac:spMk id="25" creationId="{D2CDB813-C240-B20C-8030-D671744B2C94}"/>
          </ac:spMkLst>
        </pc:spChg>
        <pc:spChg chg="add mod">
          <ac:chgData name="Hakola Antti" userId="65992f85-13c6-4cb4-8e3e-57db52c3c016" providerId="ADAL" clId="{ACDDEA02-F0C8-4B69-8E8A-5EDB17AC0478}" dt="2025-11-14T08:58:46.613" v="5688" actId="255"/>
          <ac:spMkLst>
            <pc:docMk/>
            <pc:sldMk cId="2656652392" sldId="409"/>
            <ac:spMk id="26" creationId="{7772A8AC-8B37-5599-DA37-12D632788608}"/>
          </ac:spMkLst>
        </pc:spChg>
        <pc:spChg chg="add mod">
          <ac:chgData name="Hakola Antti" userId="65992f85-13c6-4cb4-8e3e-57db52c3c016" providerId="ADAL" clId="{ACDDEA02-F0C8-4B69-8E8A-5EDB17AC0478}" dt="2025-11-14T09:01:52.285" v="5850" actId="20577"/>
          <ac:spMkLst>
            <pc:docMk/>
            <pc:sldMk cId="2656652392" sldId="409"/>
            <ac:spMk id="29" creationId="{B4DDE370-7771-57BB-60D1-FDEDE79C1D30}"/>
          </ac:spMkLst>
        </pc:spChg>
        <pc:spChg chg="add mod">
          <ac:chgData name="Hakola Antti" userId="65992f85-13c6-4cb4-8e3e-57db52c3c016" providerId="ADAL" clId="{ACDDEA02-F0C8-4B69-8E8A-5EDB17AC0478}" dt="2025-11-15T08:33:06.867" v="12176" actId="1037"/>
          <ac:spMkLst>
            <pc:docMk/>
            <pc:sldMk cId="2656652392" sldId="409"/>
            <ac:spMk id="30" creationId="{7F8CB044-6563-15B5-476E-235D9D41B4A7}"/>
          </ac:spMkLst>
        </pc:spChg>
        <pc:grpChg chg="mod">
          <ac:chgData name="Hakola Antti" userId="65992f85-13c6-4cb4-8e3e-57db52c3c016" providerId="ADAL" clId="{ACDDEA02-F0C8-4B69-8E8A-5EDB17AC0478}" dt="2025-11-14T08:59:36.843" v="5704" actId="1076"/>
          <ac:grpSpMkLst>
            <pc:docMk/>
            <pc:sldMk cId="2656652392" sldId="409"/>
            <ac:grpSpMk id="6" creationId="{74D81B6B-5FB7-3727-DF67-8CD784D94118}"/>
          </ac:grpSpMkLst>
        </pc:grpChg>
        <pc:grpChg chg="mod">
          <ac:chgData name="Hakola Antti" userId="65992f85-13c6-4cb4-8e3e-57db52c3c016" providerId="ADAL" clId="{ACDDEA02-F0C8-4B69-8E8A-5EDB17AC0478}" dt="2025-11-14T08:58:59.166" v="5691" actId="1076"/>
          <ac:grpSpMkLst>
            <pc:docMk/>
            <pc:sldMk cId="2656652392" sldId="409"/>
            <ac:grpSpMk id="13" creationId="{F1288796-E0A7-D151-C30E-DAE3BF7A3374}"/>
          </ac:grpSpMkLst>
        </pc:grpChg>
        <pc:graphicFrameChg chg="mod">
          <ac:chgData name="Hakola Antti" userId="65992f85-13c6-4cb4-8e3e-57db52c3c016" providerId="ADAL" clId="{ACDDEA02-F0C8-4B69-8E8A-5EDB17AC0478}" dt="2025-11-17T18:51:31.274" v="21771" actId="1076"/>
          <ac:graphicFrameMkLst>
            <pc:docMk/>
            <pc:sldMk cId="2656652392" sldId="409"/>
            <ac:graphicFrameMk id="23" creationId="{E1155BD5-22FD-4D7C-D886-722AA24C6FA3}"/>
          </ac:graphicFrameMkLst>
        </pc:graphicFrameChg>
        <pc:graphicFrameChg chg="mod">
          <ac:chgData name="Hakola Antti" userId="65992f85-13c6-4cb4-8e3e-57db52c3c016" providerId="ADAL" clId="{ACDDEA02-F0C8-4B69-8E8A-5EDB17AC0478}" dt="2025-11-17T18:51:31.274" v="21771" actId="1076"/>
          <ac:graphicFrameMkLst>
            <pc:docMk/>
            <pc:sldMk cId="2656652392" sldId="409"/>
            <ac:graphicFrameMk id="24" creationId="{941CB5FC-EBA3-4ACA-9837-D060A5EAE7E1}"/>
          </ac:graphicFrameMkLst>
        </pc:graphicFrameChg>
        <pc:picChg chg="mod">
          <ac:chgData name="Hakola Antti" userId="65992f85-13c6-4cb4-8e3e-57db52c3c016" providerId="ADAL" clId="{ACDDEA02-F0C8-4B69-8E8A-5EDB17AC0478}" dt="2025-11-14T09:00:00.049" v="5710" actId="1076"/>
          <ac:picMkLst>
            <pc:docMk/>
            <pc:sldMk cId="2656652392" sldId="409"/>
            <ac:picMk id="10" creationId="{9EC7DE45-C895-CB67-3ED2-95008A494976}"/>
          </ac:picMkLst>
        </pc:picChg>
      </pc:sldChg>
      <pc:sldChg chg="addSp delSp modSp new mod">
        <pc:chgData name="Hakola Antti" userId="65992f85-13c6-4cb4-8e3e-57db52c3c016" providerId="ADAL" clId="{ACDDEA02-F0C8-4B69-8E8A-5EDB17AC0478}" dt="2025-11-17T12:55:02.909" v="20905" actId="207"/>
        <pc:sldMkLst>
          <pc:docMk/>
          <pc:sldMk cId="758891646" sldId="410"/>
        </pc:sldMkLst>
        <pc:spChg chg="add mod">
          <ac:chgData name="Hakola Antti" userId="65992f85-13c6-4cb4-8e3e-57db52c3c016" providerId="ADAL" clId="{ACDDEA02-F0C8-4B69-8E8A-5EDB17AC0478}" dt="2025-11-14T08:35:51.575" v="5109"/>
          <ac:spMkLst>
            <pc:docMk/>
            <pc:sldMk cId="758891646" sldId="410"/>
            <ac:spMk id="5" creationId="{A0F9BA0C-3501-C857-2D0C-1C63DBD5F590}"/>
          </ac:spMkLst>
        </pc:spChg>
        <pc:spChg chg="add mod">
          <ac:chgData name="Hakola Antti" userId="65992f85-13c6-4cb4-8e3e-57db52c3c016" providerId="ADAL" clId="{ACDDEA02-F0C8-4B69-8E8A-5EDB17AC0478}" dt="2025-11-14T08:35:51.575" v="5109"/>
          <ac:spMkLst>
            <pc:docMk/>
            <pc:sldMk cId="758891646" sldId="410"/>
            <ac:spMk id="6" creationId="{4CCABE51-FCB1-D32A-21DC-8D816145A41E}"/>
          </ac:spMkLst>
        </pc:spChg>
        <pc:spChg chg="add mod">
          <ac:chgData name="Hakola Antti" userId="65992f85-13c6-4cb4-8e3e-57db52c3c016" providerId="ADAL" clId="{ACDDEA02-F0C8-4B69-8E8A-5EDB17AC0478}" dt="2025-11-14T08:35:51.575" v="5109"/>
          <ac:spMkLst>
            <pc:docMk/>
            <pc:sldMk cId="758891646" sldId="410"/>
            <ac:spMk id="7" creationId="{282FCA78-F580-F9B4-941B-453141249577}"/>
          </ac:spMkLst>
        </pc:spChg>
        <pc:spChg chg="add mod">
          <ac:chgData name="Hakola Antti" userId="65992f85-13c6-4cb4-8e3e-57db52c3c016" providerId="ADAL" clId="{ACDDEA02-F0C8-4B69-8E8A-5EDB17AC0478}" dt="2025-11-14T08:36:57.342" v="5136" actId="14100"/>
          <ac:spMkLst>
            <pc:docMk/>
            <pc:sldMk cId="758891646" sldId="410"/>
            <ac:spMk id="8" creationId="{A1E78B53-656D-7CAE-EA8F-3BCD865A214A}"/>
          </ac:spMkLst>
        </pc:spChg>
        <pc:spChg chg="add mod">
          <ac:chgData name="Hakola Antti" userId="65992f85-13c6-4cb4-8e3e-57db52c3c016" providerId="ADAL" clId="{ACDDEA02-F0C8-4B69-8E8A-5EDB17AC0478}" dt="2025-11-14T08:37:46.621" v="5138" actId="1076"/>
          <ac:spMkLst>
            <pc:docMk/>
            <pc:sldMk cId="758891646" sldId="410"/>
            <ac:spMk id="15" creationId="{A65B94BE-E4FE-50FB-A7E7-F0C38D463891}"/>
          </ac:spMkLst>
        </pc:spChg>
        <pc:spChg chg="add mod">
          <ac:chgData name="Hakola Antti" userId="65992f85-13c6-4cb4-8e3e-57db52c3c016" providerId="ADAL" clId="{ACDDEA02-F0C8-4B69-8E8A-5EDB17AC0478}" dt="2025-11-14T08:38:54.353" v="5154" actId="20577"/>
          <ac:spMkLst>
            <pc:docMk/>
            <pc:sldMk cId="758891646" sldId="410"/>
            <ac:spMk id="16" creationId="{260E0197-E2CC-7076-DD18-B0BC1C9F5276}"/>
          </ac:spMkLst>
        </pc:spChg>
        <pc:spChg chg="add mod">
          <ac:chgData name="Hakola Antti" userId="65992f85-13c6-4cb4-8e3e-57db52c3c016" providerId="ADAL" clId="{ACDDEA02-F0C8-4B69-8E8A-5EDB17AC0478}" dt="2025-11-14T08:38:50.921" v="5152" actId="20577"/>
          <ac:spMkLst>
            <pc:docMk/>
            <pc:sldMk cId="758891646" sldId="410"/>
            <ac:spMk id="17" creationId="{56DA2EE8-0816-3EEF-D062-18934E8AF2BA}"/>
          </ac:spMkLst>
        </pc:spChg>
        <pc:spChg chg="add mod">
          <ac:chgData name="Hakola Antti" userId="65992f85-13c6-4cb4-8e3e-57db52c3c016" providerId="ADAL" clId="{ACDDEA02-F0C8-4B69-8E8A-5EDB17AC0478}" dt="2025-11-14T08:37:46.621" v="5138" actId="1076"/>
          <ac:spMkLst>
            <pc:docMk/>
            <pc:sldMk cId="758891646" sldId="410"/>
            <ac:spMk id="19" creationId="{141C763F-1A2E-1A45-599A-5DC2BB2A9098}"/>
          </ac:spMkLst>
        </pc:spChg>
        <pc:spChg chg="add mod">
          <ac:chgData name="Hakola Antti" userId="65992f85-13c6-4cb4-8e3e-57db52c3c016" providerId="ADAL" clId="{ACDDEA02-F0C8-4B69-8E8A-5EDB17AC0478}" dt="2025-11-14T08:37:46.621" v="5138" actId="1076"/>
          <ac:spMkLst>
            <pc:docMk/>
            <pc:sldMk cId="758891646" sldId="410"/>
            <ac:spMk id="20" creationId="{608D3523-DF6A-1821-2F2E-286DE094B30A}"/>
          </ac:spMkLst>
        </pc:spChg>
        <pc:spChg chg="add mod">
          <ac:chgData name="Hakola Antti" userId="65992f85-13c6-4cb4-8e3e-57db52c3c016" providerId="ADAL" clId="{ACDDEA02-F0C8-4B69-8E8A-5EDB17AC0478}" dt="2025-11-14T08:38:27.842" v="5146" actId="1076"/>
          <ac:spMkLst>
            <pc:docMk/>
            <pc:sldMk cId="758891646" sldId="410"/>
            <ac:spMk id="21" creationId="{D3EE36C7-9096-2B14-8201-CA419A2E1A2D}"/>
          </ac:spMkLst>
        </pc:spChg>
        <pc:spChg chg="add mod">
          <ac:chgData name="Hakola Antti" userId="65992f85-13c6-4cb4-8e3e-57db52c3c016" providerId="ADAL" clId="{ACDDEA02-F0C8-4B69-8E8A-5EDB17AC0478}" dt="2025-11-14T08:38:27.842" v="5146" actId="1076"/>
          <ac:spMkLst>
            <pc:docMk/>
            <pc:sldMk cId="758891646" sldId="410"/>
            <ac:spMk id="23" creationId="{F30AD0A4-17AE-E39E-E566-D87B16E9C13B}"/>
          </ac:spMkLst>
        </pc:spChg>
        <pc:spChg chg="add mod">
          <ac:chgData name="Hakola Antti" userId="65992f85-13c6-4cb4-8e3e-57db52c3c016" providerId="ADAL" clId="{ACDDEA02-F0C8-4B69-8E8A-5EDB17AC0478}" dt="2025-11-17T12:55:02.909" v="20905" actId="207"/>
          <ac:spMkLst>
            <pc:docMk/>
            <pc:sldMk cId="758891646" sldId="410"/>
            <ac:spMk id="25" creationId="{A75EF05D-7AF0-C5F8-60A7-0651BB47910B}"/>
          </ac:spMkLst>
        </pc:spChg>
        <pc:spChg chg="add mod">
          <ac:chgData name="Hakola Antti" userId="65992f85-13c6-4cb4-8e3e-57db52c3c016" providerId="ADAL" clId="{ACDDEA02-F0C8-4B69-8E8A-5EDB17AC0478}" dt="2025-11-14T08:43:10.238" v="5374"/>
          <ac:spMkLst>
            <pc:docMk/>
            <pc:sldMk cId="758891646" sldId="410"/>
            <ac:spMk id="26" creationId="{86884C93-EB69-3AB9-9520-2C854D60C847}"/>
          </ac:spMkLst>
        </pc:spChg>
        <pc:picChg chg="add mod">
          <ac:chgData name="Hakola Antti" userId="65992f85-13c6-4cb4-8e3e-57db52c3c016" providerId="ADAL" clId="{ACDDEA02-F0C8-4B69-8E8A-5EDB17AC0478}" dt="2025-11-14T08:37:46.621" v="5138" actId="1076"/>
          <ac:picMkLst>
            <pc:docMk/>
            <pc:sldMk cId="758891646" sldId="410"/>
            <ac:picMk id="9" creationId="{12BE9295-45DC-4271-6E45-9FB67FA5A359}"/>
          </ac:picMkLst>
        </pc:picChg>
        <pc:picChg chg="add del mod">
          <ac:chgData name="Hakola Antti" userId="65992f85-13c6-4cb4-8e3e-57db52c3c016" providerId="ADAL" clId="{ACDDEA02-F0C8-4B69-8E8A-5EDB17AC0478}" dt="2025-11-14T08:38:27.842" v="5146" actId="1076"/>
          <ac:picMkLst>
            <pc:docMk/>
            <pc:sldMk cId="758891646" sldId="410"/>
            <ac:picMk id="11" creationId="{82DA99D4-5A0A-D2CE-F363-E41249681BC3}"/>
          </ac:picMkLst>
        </pc:picChg>
        <pc:picChg chg="mod">
          <ac:chgData name="Hakola Antti" userId="65992f85-13c6-4cb4-8e3e-57db52c3c016" providerId="ADAL" clId="{ACDDEA02-F0C8-4B69-8E8A-5EDB17AC0478}" dt="2025-11-14T08:38:44.141" v="5149" actId="1076"/>
          <ac:picMkLst>
            <pc:docMk/>
            <pc:sldMk cId="758891646" sldId="410"/>
            <ac:picMk id="13" creationId="{9CCE9859-6923-6D7B-CAE8-DF5AF1777C53}"/>
          </ac:picMkLst>
        </pc:picChg>
        <pc:cxnChg chg="mod">
          <ac:chgData name="Hakola Antti" userId="65992f85-13c6-4cb4-8e3e-57db52c3c016" providerId="ADAL" clId="{ACDDEA02-F0C8-4B69-8E8A-5EDB17AC0478}" dt="2025-11-14T08:38:27.842" v="5146" actId="1076"/>
          <ac:cxnSpMkLst>
            <pc:docMk/>
            <pc:sldMk cId="758891646" sldId="410"/>
            <ac:cxnSpMk id="22" creationId="{153AB76C-936C-8A4D-4537-018576201FBF}"/>
          </ac:cxnSpMkLst>
        </pc:cxnChg>
        <pc:cxnChg chg="mod">
          <ac:chgData name="Hakola Antti" userId="65992f85-13c6-4cb4-8e3e-57db52c3c016" providerId="ADAL" clId="{ACDDEA02-F0C8-4B69-8E8A-5EDB17AC0478}" dt="2025-11-14T08:38:27.842" v="5146" actId="1076"/>
          <ac:cxnSpMkLst>
            <pc:docMk/>
            <pc:sldMk cId="758891646" sldId="410"/>
            <ac:cxnSpMk id="24" creationId="{0471E913-7309-EA16-888E-7D67681876B0}"/>
          </ac:cxnSpMkLst>
        </pc:cxnChg>
      </pc:sldChg>
      <pc:sldChg chg="addSp delSp modSp new mod ord">
        <pc:chgData name="Hakola Antti" userId="65992f85-13c6-4cb4-8e3e-57db52c3c016" providerId="ADAL" clId="{ACDDEA02-F0C8-4B69-8E8A-5EDB17AC0478}" dt="2025-11-17T12:51:46.143" v="20873" actId="12"/>
        <pc:sldMkLst>
          <pc:docMk/>
          <pc:sldMk cId="3717405082" sldId="411"/>
        </pc:sldMkLst>
        <pc:spChg chg="mod">
          <ac:chgData name="Hakola Antti" userId="65992f85-13c6-4cb4-8e3e-57db52c3c016" providerId="ADAL" clId="{ACDDEA02-F0C8-4B69-8E8A-5EDB17AC0478}" dt="2025-11-17T12:51:46.143" v="20873" actId="12"/>
          <ac:spMkLst>
            <pc:docMk/>
            <pc:sldMk cId="3717405082" sldId="411"/>
            <ac:spMk id="7" creationId="{2791F984-55C3-1DA0-66BC-FB765D4B0326}"/>
          </ac:spMkLst>
        </pc:spChg>
        <pc:spChg chg="mod">
          <ac:chgData name="Hakola Antti" userId="65992f85-13c6-4cb4-8e3e-57db52c3c016" providerId="ADAL" clId="{ACDDEA02-F0C8-4B69-8E8A-5EDB17AC0478}" dt="2025-11-17T12:48:24.826" v="20837" actId="207"/>
          <ac:spMkLst>
            <pc:docMk/>
            <pc:sldMk cId="3717405082" sldId="411"/>
            <ac:spMk id="10" creationId="{07E332B6-2787-15C3-172A-29AD5F48F275}"/>
          </ac:spMkLst>
        </pc:spChg>
        <pc:spChg chg="add mod">
          <ac:chgData name="Hakola Antti" userId="65992f85-13c6-4cb4-8e3e-57db52c3c016" providerId="ADAL" clId="{ACDDEA02-F0C8-4B69-8E8A-5EDB17AC0478}" dt="2025-11-14T14:08:30.031" v="7470" actId="1035"/>
          <ac:spMkLst>
            <pc:docMk/>
            <pc:sldMk cId="3717405082" sldId="411"/>
            <ac:spMk id="11" creationId="{015FD067-168C-E520-10F0-57E4DDF90C09}"/>
          </ac:spMkLst>
        </pc:spChg>
        <pc:spChg chg="add mod">
          <ac:chgData name="Hakola Antti" userId="65992f85-13c6-4cb4-8e3e-57db52c3c016" providerId="ADAL" clId="{ACDDEA02-F0C8-4B69-8E8A-5EDB17AC0478}" dt="2025-11-14T08:52:04.133" v="5619" actId="6549"/>
          <ac:spMkLst>
            <pc:docMk/>
            <pc:sldMk cId="3717405082" sldId="411"/>
            <ac:spMk id="12" creationId="{3EB54524-B1F5-9B80-64A4-D7D5142F510F}"/>
          </ac:spMkLst>
        </pc:spChg>
        <pc:spChg chg="mod">
          <ac:chgData name="Hakola Antti" userId="65992f85-13c6-4cb4-8e3e-57db52c3c016" providerId="ADAL" clId="{ACDDEA02-F0C8-4B69-8E8A-5EDB17AC0478}" dt="2025-11-17T12:48:37.511" v="20839" actId="255"/>
          <ac:spMkLst>
            <pc:docMk/>
            <pc:sldMk cId="3717405082" sldId="411"/>
            <ac:spMk id="15" creationId="{6B94ABBD-0C0F-0FC1-361A-50043E389AFB}"/>
          </ac:spMkLst>
        </pc:spChg>
        <pc:spChg chg="mod">
          <ac:chgData name="Hakola Antti" userId="65992f85-13c6-4cb4-8e3e-57db52c3c016" providerId="ADAL" clId="{ACDDEA02-F0C8-4B69-8E8A-5EDB17AC0478}" dt="2025-11-14T08:48:09.564" v="5377"/>
          <ac:spMkLst>
            <pc:docMk/>
            <pc:sldMk cId="3717405082" sldId="411"/>
            <ac:spMk id="16" creationId="{3B234985-0632-330D-9982-842C7DF40548}"/>
          </ac:spMkLst>
        </pc:spChg>
        <pc:spChg chg="mod">
          <ac:chgData name="Hakola Antti" userId="65992f85-13c6-4cb4-8e3e-57db52c3c016" providerId="ADAL" clId="{ACDDEA02-F0C8-4B69-8E8A-5EDB17AC0478}" dt="2025-11-14T08:48:09.564" v="5377"/>
          <ac:spMkLst>
            <pc:docMk/>
            <pc:sldMk cId="3717405082" sldId="411"/>
            <ac:spMk id="17" creationId="{4B85E974-0443-A9EE-B2B3-1C6850C8A9EF}"/>
          </ac:spMkLst>
        </pc:spChg>
        <pc:spChg chg="mod">
          <ac:chgData name="Hakola Antti" userId="65992f85-13c6-4cb4-8e3e-57db52c3c016" providerId="ADAL" clId="{ACDDEA02-F0C8-4B69-8E8A-5EDB17AC0478}" dt="2025-11-14T08:48:09.564" v="5377"/>
          <ac:spMkLst>
            <pc:docMk/>
            <pc:sldMk cId="3717405082" sldId="411"/>
            <ac:spMk id="19" creationId="{665BA986-49EB-E35C-7515-D6B596B641F8}"/>
          </ac:spMkLst>
        </pc:spChg>
        <pc:spChg chg="mod">
          <ac:chgData name="Hakola Antti" userId="65992f85-13c6-4cb4-8e3e-57db52c3c016" providerId="ADAL" clId="{ACDDEA02-F0C8-4B69-8E8A-5EDB17AC0478}" dt="2025-11-14T08:48:09.564" v="5377"/>
          <ac:spMkLst>
            <pc:docMk/>
            <pc:sldMk cId="3717405082" sldId="411"/>
            <ac:spMk id="20" creationId="{BE083CFE-59CA-AA36-A294-C9F116A54D7B}"/>
          </ac:spMkLst>
        </pc:spChg>
        <pc:spChg chg="mod">
          <ac:chgData name="Hakola Antti" userId="65992f85-13c6-4cb4-8e3e-57db52c3c016" providerId="ADAL" clId="{ACDDEA02-F0C8-4B69-8E8A-5EDB17AC0478}" dt="2025-11-14T08:48:09.564" v="5377"/>
          <ac:spMkLst>
            <pc:docMk/>
            <pc:sldMk cId="3717405082" sldId="411"/>
            <ac:spMk id="25" creationId="{FB956DEB-CC35-FB9C-C735-6F4D23A9B11A}"/>
          </ac:spMkLst>
        </pc:spChg>
        <pc:spChg chg="add mod">
          <ac:chgData name="Hakola Antti" userId="65992f85-13c6-4cb4-8e3e-57db52c3c016" providerId="ADAL" clId="{ACDDEA02-F0C8-4B69-8E8A-5EDB17AC0478}" dt="2025-11-14T08:53:30.684" v="5669" actId="20577"/>
          <ac:spMkLst>
            <pc:docMk/>
            <pc:sldMk cId="3717405082" sldId="411"/>
            <ac:spMk id="28" creationId="{D63E9C3F-18EF-0CE8-D027-C9D55F2BAA53}"/>
          </ac:spMkLst>
        </pc:spChg>
        <pc:spChg chg="add mod">
          <ac:chgData name="Hakola Antti" userId="65992f85-13c6-4cb4-8e3e-57db52c3c016" providerId="ADAL" clId="{ACDDEA02-F0C8-4B69-8E8A-5EDB17AC0478}" dt="2025-11-14T08:55:41.382" v="5677" actId="1076"/>
          <ac:spMkLst>
            <pc:docMk/>
            <pc:sldMk cId="3717405082" sldId="411"/>
            <ac:spMk id="29" creationId="{3706457E-09BA-AAFB-3821-7044841F7C39}"/>
          </ac:spMkLst>
        </pc:spChg>
      </pc:sldChg>
      <pc:sldChg chg="addSp modSp add">
        <pc:chgData name="Hakola Antti" userId="65992f85-13c6-4cb4-8e3e-57db52c3c016" providerId="ADAL" clId="{ACDDEA02-F0C8-4B69-8E8A-5EDB17AC0478}" dt="2025-11-14T09:03:20.508" v="5859"/>
        <pc:sldMkLst>
          <pc:docMk/>
          <pc:sldMk cId="2719755824" sldId="412"/>
        </pc:sldMkLst>
        <pc:spChg chg="add mod">
          <ac:chgData name="Hakola Antti" userId="65992f85-13c6-4cb4-8e3e-57db52c3c016" providerId="ADAL" clId="{ACDDEA02-F0C8-4B69-8E8A-5EDB17AC0478}" dt="2025-11-14T09:03:20.508" v="5859"/>
          <ac:spMkLst>
            <pc:docMk/>
            <pc:sldMk cId="2719755824" sldId="412"/>
            <ac:spMk id="2" creationId="{39F70166-6368-1799-C776-FABD5228F722}"/>
          </ac:spMkLst>
        </pc:spChg>
      </pc:sldChg>
      <pc:sldChg chg="addSp delSp modSp new mod ord">
        <pc:chgData name="Hakola Antti" userId="65992f85-13c6-4cb4-8e3e-57db52c3c016" providerId="ADAL" clId="{ACDDEA02-F0C8-4B69-8E8A-5EDB17AC0478}" dt="2025-11-17T12:40:33.390" v="20786" actId="255"/>
        <pc:sldMkLst>
          <pc:docMk/>
          <pc:sldMk cId="1894853408" sldId="413"/>
        </pc:sldMkLst>
        <pc:spChg chg="add mod">
          <ac:chgData name="Hakola Antti" userId="65992f85-13c6-4cb4-8e3e-57db52c3c016" providerId="ADAL" clId="{ACDDEA02-F0C8-4B69-8E8A-5EDB17AC0478}" dt="2025-11-14T15:55:18.213" v="10712" actId="20577"/>
          <ac:spMkLst>
            <pc:docMk/>
            <pc:sldMk cId="1894853408" sldId="413"/>
            <ac:spMk id="43" creationId="{E705A1E6-0918-C131-07B6-FCBEC7D2344E}"/>
          </ac:spMkLst>
        </pc:spChg>
        <pc:spChg chg="add mod">
          <ac:chgData name="Hakola Antti" userId="65992f85-13c6-4cb4-8e3e-57db52c3c016" providerId="ADAL" clId="{ACDDEA02-F0C8-4B69-8E8A-5EDB17AC0478}" dt="2025-11-17T12:40:26.395" v="20785" actId="6549"/>
          <ac:spMkLst>
            <pc:docMk/>
            <pc:sldMk cId="1894853408" sldId="413"/>
            <ac:spMk id="44" creationId="{47CADED0-35FA-7CEA-C11B-98862325C718}"/>
          </ac:spMkLst>
        </pc:spChg>
        <pc:spChg chg="mod">
          <ac:chgData name="Hakola Antti" userId="65992f85-13c6-4cb4-8e3e-57db52c3c016" providerId="ADAL" clId="{ACDDEA02-F0C8-4B69-8E8A-5EDB17AC0478}" dt="2025-11-17T12:40:33.390" v="20786" actId="255"/>
          <ac:spMkLst>
            <pc:docMk/>
            <pc:sldMk cId="1894853408" sldId="413"/>
            <ac:spMk id="46" creationId="{CB7C7A59-BB14-8A3A-1CC2-948DF663F2F2}"/>
          </ac:spMkLst>
        </pc:spChg>
        <pc:spChg chg="mod">
          <ac:chgData name="Hakola Antti" userId="65992f85-13c6-4cb4-8e3e-57db52c3c016" providerId="ADAL" clId="{ACDDEA02-F0C8-4B69-8E8A-5EDB17AC0478}" dt="2025-11-17T12:38:12.902" v="20773"/>
          <ac:spMkLst>
            <pc:docMk/>
            <pc:sldMk cId="1894853408" sldId="413"/>
            <ac:spMk id="65" creationId="{A917AE03-77DA-7BC2-CFC6-F4B13BA4B3B1}"/>
          </ac:spMkLst>
        </pc:spChg>
        <pc:spChg chg="mod">
          <ac:chgData name="Hakola Antti" userId="65992f85-13c6-4cb4-8e3e-57db52c3c016" providerId="ADAL" clId="{ACDDEA02-F0C8-4B69-8E8A-5EDB17AC0478}" dt="2025-11-17T12:38:12.902" v="20773"/>
          <ac:spMkLst>
            <pc:docMk/>
            <pc:sldMk cId="1894853408" sldId="413"/>
            <ac:spMk id="66" creationId="{B31A5903-3BF1-387D-A181-E0D6F9E0B666}"/>
          </ac:spMkLst>
        </pc:spChg>
        <pc:spChg chg="mod">
          <ac:chgData name="Hakola Antti" userId="65992f85-13c6-4cb4-8e3e-57db52c3c016" providerId="ADAL" clId="{ACDDEA02-F0C8-4B69-8E8A-5EDB17AC0478}" dt="2025-11-17T12:38:12.902" v="20773"/>
          <ac:spMkLst>
            <pc:docMk/>
            <pc:sldMk cId="1894853408" sldId="413"/>
            <ac:spMk id="67" creationId="{B30996B3-53FD-BFBD-0EFE-DF3D59DECA45}"/>
          </ac:spMkLst>
        </pc:spChg>
        <pc:spChg chg="mod">
          <ac:chgData name="Hakola Antti" userId="65992f85-13c6-4cb4-8e3e-57db52c3c016" providerId="ADAL" clId="{ACDDEA02-F0C8-4B69-8E8A-5EDB17AC0478}" dt="2025-11-17T12:38:12.902" v="20773"/>
          <ac:spMkLst>
            <pc:docMk/>
            <pc:sldMk cId="1894853408" sldId="413"/>
            <ac:spMk id="68" creationId="{C73A4750-E7B0-B3E9-5329-7F6E96959029}"/>
          </ac:spMkLst>
        </pc:spChg>
        <pc:spChg chg="mod">
          <ac:chgData name="Hakola Antti" userId="65992f85-13c6-4cb4-8e3e-57db52c3c016" providerId="ADAL" clId="{ACDDEA02-F0C8-4B69-8E8A-5EDB17AC0478}" dt="2025-11-17T12:38:12.902" v="20773"/>
          <ac:spMkLst>
            <pc:docMk/>
            <pc:sldMk cId="1894853408" sldId="413"/>
            <ac:spMk id="69" creationId="{8C65A589-2229-2529-2541-C39A73B67B97}"/>
          </ac:spMkLst>
        </pc:spChg>
        <pc:spChg chg="mod">
          <ac:chgData name="Hakola Antti" userId="65992f85-13c6-4cb4-8e3e-57db52c3c016" providerId="ADAL" clId="{ACDDEA02-F0C8-4B69-8E8A-5EDB17AC0478}" dt="2025-11-17T12:38:12.902" v="20773"/>
          <ac:spMkLst>
            <pc:docMk/>
            <pc:sldMk cId="1894853408" sldId="413"/>
            <ac:spMk id="71" creationId="{A3BAFD9A-C9F1-A7C7-36C9-6C4D68C46E16}"/>
          </ac:spMkLst>
        </pc:spChg>
        <pc:spChg chg="mod">
          <ac:chgData name="Hakola Antti" userId="65992f85-13c6-4cb4-8e3e-57db52c3c016" providerId="ADAL" clId="{ACDDEA02-F0C8-4B69-8E8A-5EDB17AC0478}" dt="2025-11-17T12:38:12.902" v="20773"/>
          <ac:spMkLst>
            <pc:docMk/>
            <pc:sldMk cId="1894853408" sldId="413"/>
            <ac:spMk id="74" creationId="{4510B30F-7AB5-C71B-4C9E-8F0CFF1E2685}"/>
          </ac:spMkLst>
        </pc:spChg>
        <pc:spChg chg="mod">
          <ac:chgData name="Hakola Antti" userId="65992f85-13c6-4cb4-8e3e-57db52c3c016" providerId="ADAL" clId="{ACDDEA02-F0C8-4B69-8E8A-5EDB17AC0478}" dt="2025-11-17T12:38:12.902" v="20773"/>
          <ac:spMkLst>
            <pc:docMk/>
            <pc:sldMk cId="1894853408" sldId="413"/>
            <ac:spMk id="75" creationId="{D592B578-5E3D-DD40-4DCF-A4BE69BE92EF}"/>
          </ac:spMkLst>
        </pc:spChg>
        <pc:spChg chg="mod">
          <ac:chgData name="Hakola Antti" userId="65992f85-13c6-4cb4-8e3e-57db52c3c016" providerId="ADAL" clId="{ACDDEA02-F0C8-4B69-8E8A-5EDB17AC0478}" dt="2025-11-17T12:38:12.902" v="20773"/>
          <ac:spMkLst>
            <pc:docMk/>
            <pc:sldMk cId="1894853408" sldId="413"/>
            <ac:spMk id="76" creationId="{02F37922-8353-9F30-FE31-C88677871FFB}"/>
          </ac:spMkLst>
        </pc:spChg>
        <pc:spChg chg="mod">
          <ac:chgData name="Hakola Antti" userId="65992f85-13c6-4cb4-8e3e-57db52c3c016" providerId="ADAL" clId="{ACDDEA02-F0C8-4B69-8E8A-5EDB17AC0478}" dt="2025-11-17T12:38:12.902" v="20773"/>
          <ac:spMkLst>
            <pc:docMk/>
            <pc:sldMk cId="1894853408" sldId="413"/>
            <ac:spMk id="79" creationId="{C4FF2573-9A21-897A-78C6-A475BA808EA8}"/>
          </ac:spMkLst>
        </pc:spChg>
        <pc:picChg chg="add mod">
          <ac:chgData name="Hakola Antti" userId="65992f85-13c6-4cb4-8e3e-57db52c3c016" providerId="ADAL" clId="{ACDDEA02-F0C8-4B69-8E8A-5EDB17AC0478}" dt="2025-11-17T12:38:51.956" v="20776" actId="1076"/>
          <ac:picMkLst>
            <pc:docMk/>
            <pc:sldMk cId="1894853408" sldId="413"/>
            <ac:picMk id="80" creationId="{0865DBD1-3E1C-CE45-A664-ECDC30F7358C}"/>
          </ac:picMkLst>
        </pc:picChg>
      </pc:sldChg>
      <pc:sldChg chg="addSp delSp modSp new mod">
        <pc:chgData name="Hakola Antti" userId="65992f85-13c6-4cb4-8e3e-57db52c3c016" providerId="ADAL" clId="{ACDDEA02-F0C8-4B69-8E8A-5EDB17AC0478}" dt="2025-11-15T09:58:49.474" v="15122" actId="255"/>
        <pc:sldMkLst>
          <pc:docMk/>
          <pc:sldMk cId="2246459608" sldId="414"/>
        </pc:sldMkLst>
        <pc:spChg chg="add mod">
          <ac:chgData name="Hakola Antti" userId="65992f85-13c6-4cb4-8e3e-57db52c3c016" providerId="ADAL" clId="{ACDDEA02-F0C8-4B69-8E8A-5EDB17AC0478}" dt="2025-11-15T09:58:13.694" v="15111" actId="6549"/>
          <ac:spMkLst>
            <pc:docMk/>
            <pc:sldMk cId="2246459608" sldId="414"/>
            <ac:spMk id="5" creationId="{645C2925-AA5A-897D-6987-1EA2DA437AD6}"/>
          </ac:spMkLst>
        </pc:spChg>
        <pc:graphicFrameChg chg="add mod modGraphic">
          <ac:chgData name="Hakola Antti" userId="65992f85-13c6-4cb4-8e3e-57db52c3c016" providerId="ADAL" clId="{ACDDEA02-F0C8-4B69-8E8A-5EDB17AC0478}" dt="2025-11-15T09:58:49.474" v="15122" actId="255"/>
          <ac:graphicFrameMkLst>
            <pc:docMk/>
            <pc:sldMk cId="2246459608" sldId="414"/>
            <ac:graphicFrameMk id="6" creationId="{B4858DEC-5D4C-8109-D308-63147610523B}"/>
          </ac:graphicFrameMkLst>
        </pc:graphicFrameChg>
      </pc:sldChg>
      <pc:sldChg chg="addSp delSp modSp new mod ord">
        <pc:chgData name="Hakola Antti" userId="65992f85-13c6-4cb4-8e3e-57db52c3c016" providerId="ADAL" clId="{ACDDEA02-F0C8-4B69-8E8A-5EDB17AC0478}" dt="2025-11-17T12:42:24.301" v="20829" actId="6549"/>
        <pc:sldMkLst>
          <pc:docMk/>
          <pc:sldMk cId="4277457338" sldId="415"/>
        </pc:sldMkLst>
        <pc:spChg chg="add mod">
          <ac:chgData name="Hakola Antti" userId="65992f85-13c6-4cb4-8e3e-57db52c3c016" providerId="ADAL" clId="{ACDDEA02-F0C8-4B69-8E8A-5EDB17AC0478}" dt="2025-11-14T09:11:35.921" v="5966"/>
          <ac:spMkLst>
            <pc:docMk/>
            <pc:sldMk cId="4277457338" sldId="415"/>
            <ac:spMk id="5" creationId="{A682FF05-118C-674A-439A-17F1E16C85B8}"/>
          </ac:spMkLst>
        </pc:spChg>
        <pc:spChg chg="add mod">
          <ac:chgData name="Hakola Antti" userId="65992f85-13c6-4cb4-8e3e-57db52c3c016" providerId="ADAL" clId="{ACDDEA02-F0C8-4B69-8E8A-5EDB17AC0478}" dt="2025-11-14T15:56:02.035" v="10722" actId="20577"/>
          <ac:spMkLst>
            <pc:docMk/>
            <pc:sldMk cId="4277457338" sldId="415"/>
            <ac:spMk id="7" creationId="{AF025892-3C61-6D07-6E2D-786E6E6988E1}"/>
          </ac:spMkLst>
        </pc:spChg>
        <pc:spChg chg="mod">
          <ac:chgData name="Hakola Antti" userId="65992f85-13c6-4cb4-8e3e-57db52c3c016" providerId="ADAL" clId="{ACDDEA02-F0C8-4B69-8E8A-5EDB17AC0478}" dt="2025-11-17T12:42:24.301" v="20829" actId="6549"/>
          <ac:spMkLst>
            <pc:docMk/>
            <pc:sldMk cId="4277457338" sldId="415"/>
            <ac:spMk id="8" creationId="{53E38EBA-348D-96A2-7C6F-803BE188058C}"/>
          </ac:spMkLst>
        </pc:spChg>
        <pc:spChg chg="add mod">
          <ac:chgData name="Hakola Antti" userId="65992f85-13c6-4cb4-8e3e-57db52c3c016" providerId="ADAL" clId="{ACDDEA02-F0C8-4B69-8E8A-5EDB17AC0478}" dt="2025-11-14T09:11:35.921" v="5966"/>
          <ac:spMkLst>
            <pc:docMk/>
            <pc:sldMk cId="4277457338" sldId="415"/>
            <ac:spMk id="9" creationId="{296F74CB-E20F-3A21-33DA-9B75B003EA85}"/>
          </ac:spMkLst>
        </pc:spChg>
        <pc:spChg chg="add mod">
          <ac:chgData name="Hakola Antti" userId="65992f85-13c6-4cb4-8e3e-57db52c3c016" providerId="ADAL" clId="{ACDDEA02-F0C8-4B69-8E8A-5EDB17AC0478}" dt="2025-11-14T09:11:35.921" v="5966"/>
          <ac:spMkLst>
            <pc:docMk/>
            <pc:sldMk cId="4277457338" sldId="415"/>
            <ac:spMk id="11" creationId="{3E6C1C36-3D6E-20DC-6495-C679C3CEFF34}"/>
          </ac:spMkLst>
        </pc:spChg>
        <pc:spChg chg="add mod">
          <ac:chgData name="Hakola Antti" userId="65992f85-13c6-4cb4-8e3e-57db52c3c016" providerId="ADAL" clId="{ACDDEA02-F0C8-4B69-8E8A-5EDB17AC0478}" dt="2025-11-14T09:11:35.921" v="5966"/>
          <ac:spMkLst>
            <pc:docMk/>
            <pc:sldMk cId="4277457338" sldId="415"/>
            <ac:spMk id="13" creationId="{0D5F32D3-5CA0-ED8D-0BD7-D01FC52D6697}"/>
          </ac:spMkLst>
        </pc:spChg>
        <pc:spChg chg="add mod">
          <ac:chgData name="Hakola Antti" userId="65992f85-13c6-4cb4-8e3e-57db52c3c016" providerId="ADAL" clId="{ACDDEA02-F0C8-4B69-8E8A-5EDB17AC0478}" dt="2025-11-14T09:11:35.921" v="5966"/>
          <ac:spMkLst>
            <pc:docMk/>
            <pc:sldMk cId="4277457338" sldId="415"/>
            <ac:spMk id="14" creationId="{B6233FAB-39CB-B016-2551-0F791B62E11D}"/>
          </ac:spMkLst>
        </pc:spChg>
        <pc:spChg chg="add mod">
          <ac:chgData name="Hakola Antti" userId="65992f85-13c6-4cb4-8e3e-57db52c3c016" providerId="ADAL" clId="{ACDDEA02-F0C8-4B69-8E8A-5EDB17AC0478}" dt="2025-11-14T09:11:35.921" v="5966"/>
          <ac:spMkLst>
            <pc:docMk/>
            <pc:sldMk cId="4277457338" sldId="415"/>
            <ac:spMk id="17" creationId="{91410848-67D9-E9CB-0161-3DEAC92670BA}"/>
          </ac:spMkLst>
        </pc:spChg>
        <pc:spChg chg="add mod">
          <ac:chgData name="Hakola Antti" userId="65992f85-13c6-4cb4-8e3e-57db52c3c016" providerId="ADAL" clId="{ACDDEA02-F0C8-4B69-8E8A-5EDB17AC0478}" dt="2025-11-14T09:11:35.921" v="5966"/>
          <ac:spMkLst>
            <pc:docMk/>
            <pc:sldMk cId="4277457338" sldId="415"/>
            <ac:spMk id="18" creationId="{699C5E36-0E06-B501-8545-F1C9C2CCDD7C}"/>
          </ac:spMkLst>
        </pc:spChg>
        <pc:spChg chg="add mod">
          <ac:chgData name="Hakola Antti" userId="65992f85-13c6-4cb4-8e3e-57db52c3c016" providerId="ADAL" clId="{ACDDEA02-F0C8-4B69-8E8A-5EDB17AC0478}" dt="2025-11-14T09:11:35.921" v="5966"/>
          <ac:spMkLst>
            <pc:docMk/>
            <pc:sldMk cId="4277457338" sldId="415"/>
            <ac:spMk id="20" creationId="{56D5CBBE-D9F9-2F2D-15CF-E2D63FE80181}"/>
          </ac:spMkLst>
        </pc:spChg>
        <pc:spChg chg="add mod">
          <ac:chgData name="Hakola Antti" userId="65992f85-13c6-4cb4-8e3e-57db52c3c016" providerId="ADAL" clId="{ACDDEA02-F0C8-4B69-8E8A-5EDB17AC0478}" dt="2025-11-14T09:11:35.921" v="5966"/>
          <ac:spMkLst>
            <pc:docMk/>
            <pc:sldMk cId="4277457338" sldId="415"/>
            <ac:spMk id="24" creationId="{1A5287C7-1C73-80E3-8C0A-822080A9E5B6}"/>
          </ac:spMkLst>
        </pc:spChg>
        <pc:spChg chg="mod">
          <ac:chgData name="Hakola Antti" userId="65992f85-13c6-4cb4-8e3e-57db52c3c016" providerId="ADAL" clId="{ACDDEA02-F0C8-4B69-8E8A-5EDB17AC0478}" dt="2025-11-17T12:41:32.492" v="20788" actId="1076"/>
          <ac:spMkLst>
            <pc:docMk/>
            <pc:sldMk cId="4277457338" sldId="415"/>
            <ac:spMk id="25" creationId="{53DEA270-A4E1-B6B4-4756-5206034A4194}"/>
          </ac:spMkLst>
        </pc:spChg>
        <pc:graphicFrameChg chg="mod">
          <ac:chgData name="Hakola Antti" userId="65992f85-13c6-4cb4-8e3e-57db52c3c016" providerId="ADAL" clId="{ACDDEA02-F0C8-4B69-8E8A-5EDB17AC0478}" dt="2025-11-14T09:12:20.380" v="5997" actId="1076"/>
          <ac:graphicFrameMkLst>
            <pc:docMk/>
            <pc:sldMk cId="4277457338" sldId="415"/>
            <ac:graphicFrameMk id="21" creationId="{F693D7DC-432D-1A3C-E78C-9CACE426D776}"/>
          </ac:graphicFrameMkLst>
        </pc:graphicFrameChg>
      </pc:sldChg>
      <pc:sldChg chg="addSp delSp modSp new mod ord">
        <pc:chgData name="Hakola Antti" userId="65992f85-13c6-4cb4-8e3e-57db52c3c016" providerId="ADAL" clId="{ACDDEA02-F0C8-4B69-8E8A-5EDB17AC0478}" dt="2025-11-17T12:55:45.423" v="20915" actId="1035"/>
        <pc:sldMkLst>
          <pc:docMk/>
          <pc:sldMk cId="1722325633" sldId="416"/>
        </pc:sldMkLst>
        <pc:spChg chg="add mod">
          <ac:chgData name="Hakola Antti" userId="65992f85-13c6-4cb4-8e3e-57db52c3c016" providerId="ADAL" clId="{ACDDEA02-F0C8-4B69-8E8A-5EDB17AC0478}" dt="2025-11-17T12:55:45.423" v="20915" actId="1035"/>
          <ac:spMkLst>
            <pc:docMk/>
            <pc:sldMk cId="1722325633" sldId="416"/>
            <ac:spMk id="5" creationId="{955BE9A8-8138-48E1-6673-57885B825A37}"/>
          </ac:spMkLst>
        </pc:spChg>
        <pc:spChg chg="add mod">
          <ac:chgData name="Hakola Antti" userId="65992f85-13c6-4cb4-8e3e-57db52c3c016" providerId="ADAL" clId="{ACDDEA02-F0C8-4B69-8E8A-5EDB17AC0478}" dt="2025-11-14T10:16:11.177" v="6057"/>
          <ac:spMkLst>
            <pc:docMk/>
            <pc:sldMk cId="1722325633" sldId="416"/>
            <ac:spMk id="7" creationId="{F621B62E-5F19-1D7E-1028-BD98DE78964F}"/>
          </ac:spMkLst>
        </pc:spChg>
        <pc:spChg chg="add mod">
          <ac:chgData name="Hakola Antti" userId="65992f85-13c6-4cb4-8e3e-57db52c3c016" providerId="ADAL" clId="{ACDDEA02-F0C8-4B69-8E8A-5EDB17AC0478}" dt="2025-11-14T10:23:30.198" v="6134" actId="1076"/>
          <ac:spMkLst>
            <pc:docMk/>
            <pc:sldMk cId="1722325633" sldId="416"/>
            <ac:spMk id="10" creationId="{3C6EAD68-7D94-F86B-8828-F24A6BBD7B72}"/>
          </ac:spMkLst>
        </pc:spChg>
        <pc:spChg chg="add mod">
          <ac:chgData name="Hakola Antti" userId="65992f85-13c6-4cb4-8e3e-57db52c3c016" providerId="ADAL" clId="{ACDDEA02-F0C8-4B69-8E8A-5EDB17AC0478}" dt="2025-11-14T10:28:34.886" v="6221" actId="14100"/>
          <ac:spMkLst>
            <pc:docMk/>
            <pc:sldMk cId="1722325633" sldId="416"/>
            <ac:spMk id="11" creationId="{E8E02FE3-AA0E-AB83-DF5A-9E094B583BB0}"/>
          </ac:spMkLst>
        </pc:spChg>
        <pc:spChg chg="add mod">
          <ac:chgData name="Hakola Antti" userId="65992f85-13c6-4cb4-8e3e-57db52c3c016" providerId="ADAL" clId="{ACDDEA02-F0C8-4B69-8E8A-5EDB17AC0478}" dt="2025-11-14T10:23:47.994" v="6160" actId="113"/>
          <ac:spMkLst>
            <pc:docMk/>
            <pc:sldMk cId="1722325633" sldId="416"/>
            <ac:spMk id="12" creationId="{457E3884-F748-D872-A577-A88C8467E122}"/>
          </ac:spMkLst>
        </pc:spChg>
        <pc:spChg chg="add mod">
          <ac:chgData name="Hakola Antti" userId="65992f85-13c6-4cb4-8e3e-57db52c3c016" providerId="ADAL" clId="{ACDDEA02-F0C8-4B69-8E8A-5EDB17AC0478}" dt="2025-11-17T12:44:48.999" v="20832" actId="255"/>
          <ac:spMkLst>
            <pc:docMk/>
            <pc:sldMk cId="1722325633" sldId="416"/>
            <ac:spMk id="13" creationId="{CE6E395B-3EF5-F690-6CFC-4C34CDB180DA}"/>
          </ac:spMkLst>
        </pc:spChg>
        <pc:graphicFrameChg chg="add mod modGraphic">
          <ac:chgData name="Hakola Antti" userId="65992f85-13c6-4cb4-8e3e-57db52c3c016" providerId="ADAL" clId="{ACDDEA02-F0C8-4B69-8E8A-5EDB17AC0478}" dt="2025-11-14T10:23:14.476" v="6133" actId="20577"/>
          <ac:graphicFrameMkLst>
            <pc:docMk/>
            <pc:sldMk cId="1722325633" sldId="416"/>
            <ac:graphicFrameMk id="8" creationId="{7AEE2E7D-CB66-A17E-092B-1C7BDBA064EE}"/>
          </ac:graphicFrameMkLst>
        </pc:graphicFrameChg>
        <pc:picChg chg="add mod">
          <ac:chgData name="Hakola Antti" userId="65992f85-13c6-4cb4-8e3e-57db52c3c016" providerId="ADAL" clId="{ACDDEA02-F0C8-4B69-8E8A-5EDB17AC0478}" dt="2025-11-14T10:23:33.784" v="6135" actId="1076"/>
          <ac:picMkLst>
            <pc:docMk/>
            <pc:sldMk cId="1722325633" sldId="416"/>
            <ac:picMk id="6" creationId="{464EE212-E708-58FC-75FD-48EA3670C417}"/>
          </ac:picMkLst>
        </pc:picChg>
        <pc:picChg chg="add mod">
          <ac:chgData name="Hakola Antti" userId="65992f85-13c6-4cb4-8e3e-57db52c3c016" providerId="ADAL" clId="{ACDDEA02-F0C8-4B69-8E8A-5EDB17AC0478}" dt="2025-11-14T10:16:11.177" v="6057"/>
          <ac:picMkLst>
            <pc:docMk/>
            <pc:sldMk cId="1722325633" sldId="416"/>
            <ac:picMk id="9" creationId="{B2794CD7-0E18-5953-9919-3294FD1C266D}"/>
          </ac:picMkLst>
        </pc:picChg>
      </pc:sldChg>
      <pc:sldChg chg="addSp delSp modSp add mod">
        <pc:chgData name="Hakola Antti" userId="65992f85-13c6-4cb4-8e3e-57db52c3c016" providerId="ADAL" clId="{ACDDEA02-F0C8-4B69-8E8A-5EDB17AC0478}" dt="2025-11-17T12:55:58.039" v="20923" actId="1035"/>
        <pc:sldMkLst>
          <pc:docMk/>
          <pc:sldMk cId="982065354" sldId="417"/>
        </pc:sldMkLst>
        <pc:spChg chg="mod">
          <ac:chgData name="Hakola Antti" userId="65992f85-13c6-4cb4-8e3e-57db52c3c016" providerId="ADAL" clId="{ACDDEA02-F0C8-4B69-8E8A-5EDB17AC0478}" dt="2025-11-17T12:55:58.039" v="20923" actId="1035"/>
          <ac:spMkLst>
            <pc:docMk/>
            <pc:sldMk cId="982065354" sldId="417"/>
            <ac:spMk id="5" creationId="{72304104-96CF-8D96-85DB-FE9EAE24D3D7}"/>
          </ac:spMkLst>
        </pc:spChg>
        <pc:spChg chg="mod">
          <ac:chgData name="Hakola Antti" userId="65992f85-13c6-4cb4-8e3e-57db52c3c016" providerId="ADAL" clId="{ACDDEA02-F0C8-4B69-8E8A-5EDB17AC0478}" dt="2025-11-14T10:28:30.271" v="6220" actId="14100"/>
          <ac:spMkLst>
            <pc:docMk/>
            <pc:sldMk cId="982065354" sldId="417"/>
            <ac:spMk id="11" creationId="{2F616FBC-3030-123A-6A6D-47C544D7814E}"/>
          </ac:spMkLst>
        </pc:spChg>
        <pc:spChg chg="mod">
          <ac:chgData name="Hakola Antti" userId="65992f85-13c6-4cb4-8e3e-57db52c3c016" providerId="ADAL" clId="{ACDDEA02-F0C8-4B69-8E8A-5EDB17AC0478}" dt="2025-11-17T12:46:11.516" v="20834" actId="1076"/>
          <ac:spMkLst>
            <pc:docMk/>
            <pc:sldMk cId="982065354" sldId="417"/>
            <ac:spMk id="13" creationId="{80045ED5-7650-A001-0C08-BA2D3F4DD70D}"/>
          </ac:spMkLst>
        </pc:spChg>
        <pc:spChg chg="add mod">
          <ac:chgData name="Hakola Antti" userId="65992f85-13c6-4cb4-8e3e-57db52c3c016" providerId="ADAL" clId="{ACDDEA02-F0C8-4B69-8E8A-5EDB17AC0478}" dt="2025-11-14T10:26:37.186" v="6193" actId="1076"/>
          <ac:spMkLst>
            <pc:docMk/>
            <pc:sldMk cId="982065354" sldId="417"/>
            <ac:spMk id="16" creationId="{6BF9AAB4-BDBC-0F8E-9418-681BDCBA41C4}"/>
          </ac:spMkLst>
        </pc:spChg>
        <pc:spChg chg="add mod">
          <ac:chgData name="Hakola Antti" userId="65992f85-13c6-4cb4-8e3e-57db52c3c016" providerId="ADAL" clId="{ACDDEA02-F0C8-4B69-8E8A-5EDB17AC0478}" dt="2025-11-14T10:26:40.643" v="6194" actId="1076"/>
          <ac:spMkLst>
            <pc:docMk/>
            <pc:sldMk cId="982065354" sldId="417"/>
            <ac:spMk id="17" creationId="{9AB2C67B-1852-05ED-CD53-F46DDA83582B}"/>
          </ac:spMkLst>
        </pc:spChg>
        <pc:spChg chg="add mod">
          <ac:chgData name="Hakola Antti" userId="65992f85-13c6-4cb4-8e3e-57db52c3c016" providerId="ADAL" clId="{ACDDEA02-F0C8-4B69-8E8A-5EDB17AC0478}" dt="2025-11-14T11:38:59.461" v="6245" actId="14100"/>
          <ac:spMkLst>
            <pc:docMk/>
            <pc:sldMk cId="982065354" sldId="417"/>
            <ac:spMk id="18" creationId="{55AC4268-0D14-DB3B-D47B-FD6611CC9491}"/>
          </ac:spMkLst>
        </pc:spChg>
        <pc:spChg chg="add mod">
          <ac:chgData name="Hakola Antti" userId="65992f85-13c6-4cb4-8e3e-57db52c3c016" providerId="ADAL" clId="{ACDDEA02-F0C8-4B69-8E8A-5EDB17AC0478}" dt="2025-11-14T11:39:06.744" v="6247" actId="14100"/>
          <ac:spMkLst>
            <pc:docMk/>
            <pc:sldMk cId="982065354" sldId="417"/>
            <ac:spMk id="20" creationId="{F5BB355D-DEC9-D08A-D2D8-70B64CD57433}"/>
          </ac:spMkLst>
        </pc:spChg>
        <pc:spChg chg="add mod">
          <ac:chgData name="Hakola Antti" userId="65992f85-13c6-4cb4-8e3e-57db52c3c016" providerId="ADAL" clId="{ACDDEA02-F0C8-4B69-8E8A-5EDB17AC0478}" dt="2025-11-14T11:39:14.006" v="6249" actId="14100"/>
          <ac:spMkLst>
            <pc:docMk/>
            <pc:sldMk cId="982065354" sldId="417"/>
            <ac:spMk id="21" creationId="{345445E1-8643-8537-D169-DD8FF521F42A}"/>
          </ac:spMkLst>
        </pc:spChg>
        <pc:spChg chg="add mod">
          <ac:chgData name="Hakola Antti" userId="65992f85-13c6-4cb4-8e3e-57db52c3c016" providerId="ADAL" clId="{ACDDEA02-F0C8-4B69-8E8A-5EDB17AC0478}" dt="2025-11-14T11:41:13.722" v="6281" actId="207"/>
          <ac:spMkLst>
            <pc:docMk/>
            <pc:sldMk cId="982065354" sldId="417"/>
            <ac:spMk id="22" creationId="{9999730B-FC00-55F4-C9AD-2688BDE3E131}"/>
          </ac:spMkLst>
        </pc:spChg>
        <pc:picChg chg="add mod">
          <ac:chgData name="Hakola Antti" userId="65992f85-13c6-4cb4-8e3e-57db52c3c016" providerId="ADAL" clId="{ACDDEA02-F0C8-4B69-8E8A-5EDB17AC0478}" dt="2025-11-14T10:26:29.240" v="6192" actId="14100"/>
          <ac:picMkLst>
            <pc:docMk/>
            <pc:sldMk cId="982065354" sldId="417"/>
            <ac:picMk id="14" creationId="{C996ECF5-3FDD-D03D-BCCA-F1871B4EF1D0}"/>
          </ac:picMkLst>
        </pc:picChg>
        <pc:picChg chg="add mod">
          <ac:chgData name="Hakola Antti" userId="65992f85-13c6-4cb4-8e3e-57db52c3c016" providerId="ADAL" clId="{ACDDEA02-F0C8-4B69-8E8A-5EDB17AC0478}" dt="2025-11-14T10:26:01.852" v="6187" actId="1076"/>
          <ac:picMkLst>
            <pc:docMk/>
            <pc:sldMk cId="982065354" sldId="417"/>
            <ac:picMk id="19" creationId="{D0CC780B-3D4A-D9AF-1D25-48660615FAE7}"/>
          </ac:picMkLst>
        </pc:picChg>
      </pc:sldChg>
      <pc:sldChg chg="addSp delSp modSp new mod">
        <pc:chgData name="Hakola Antti" userId="65992f85-13c6-4cb4-8e3e-57db52c3c016" providerId="ADAL" clId="{ACDDEA02-F0C8-4B69-8E8A-5EDB17AC0478}" dt="2025-11-17T12:50:20.399" v="20861" actId="1076"/>
        <pc:sldMkLst>
          <pc:docMk/>
          <pc:sldMk cId="1733776599" sldId="418"/>
        </pc:sldMkLst>
        <pc:spChg chg="add mod">
          <ac:chgData name="Hakola Antti" userId="65992f85-13c6-4cb4-8e3e-57db52c3c016" providerId="ADAL" clId="{ACDDEA02-F0C8-4B69-8E8A-5EDB17AC0478}" dt="2025-11-14T11:58:11.074" v="6540" actId="14100"/>
          <ac:spMkLst>
            <pc:docMk/>
            <pc:sldMk cId="1733776599" sldId="418"/>
            <ac:spMk id="5" creationId="{5BC7F9CA-3ADD-FC5D-33C6-1D495E34AF62}"/>
          </ac:spMkLst>
        </pc:spChg>
        <pc:spChg chg="add mod">
          <ac:chgData name="Hakola Antti" userId="65992f85-13c6-4cb4-8e3e-57db52c3c016" providerId="ADAL" clId="{ACDDEA02-F0C8-4B69-8E8A-5EDB17AC0478}" dt="2025-11-17T12:49:53.509" v="20841" actId="207"/>
          <ac:spMkLst>
            <pc:docMk/>
            <pc:sldMk cId="1733776599" sldId="418"/>
            <ac:spMk id="6" creationId="{2A5CB2EA-44E2-F92A-1EA8-EB6BC7EA905E}"/>
          </ac:spMkLst>
        </pc:spChg>
        <pc:spChg chg="add mod">
          <ac:chgData name="Hakola Antti" userId="65992f85-13c6-4cb4-8e3e-57db52c3c016" providerId="ADAL" clId="{ACDDEA02-F0C8-4B69-8E8A-5EDB17AC0478}" dt="2025-11-14T11:47:20.976" v="6298" actId="6549"/>
          <ac:spMkLst>
            <pc:docMk/>
            <pc:sldMk cId="1733776599" sldId="418"/>
            <ac:spMk id="7" creationId="{FC679F13-A746-9755-D705-D234614AE24D}"/>
          </ac:spMkLst>
        </pc:spChg>
        <pc:spChg chg="add mod">
          <ac:chgData name="Hakola Antti" userId="65992f85-13c6-4cb4-8e3e-57db52c3c016" providerId="ADAL" clId="{ACDDEA02-F0C8-4B69-8E8A-5EDB17AC0478}" dt="2025-11-17T12:50:20.399" v="20861" actId="1076"/>
          <ac:spMkLst>
            <pc:docMk/>
            <pc:sldMk cId="1733776599" sldId="418"/>
            <ac:spMk id="8" creationId="{7E07A76F-4F53-93DE-93F8-6D6A8AAFB947}"/>
          </ac:spMkLst>
        </pc:spChg>
        <pc:spChg chg="add mod">
          <ac:chgData name="Hakola Antti" userId="65992f85-13c6-4cb4-8e3e-57db52c3c016" providerId="ADAL" clId="{ACDDEA02-F0C8-4B69-8E8A-5EDB17AC0478}" dt="2025-11-14T13:25:46.658" v="7119" actId="1076"/>
          <ac:spMkLst>
            <pc:docMk/>
            <pc:sldMk cId="1733776599" sldId="418"/>
            <ac:spMk id="13" creationId="{67F55E8D-9CDF-80D4-C404-49931BB5FF8D}"/>
          </ac:spMkLst>
        </pc:spChg>
        <pc:picChg chg="add mod">
          <ac:chgData name="Hakola Antti" userId="65992f85-13c6-4cb4-8e3e-57db52c3c016" providerId="ADAL" clId="{ACDDEA02-F0C8-4B69-8E8A-5EDB17AC0478}" dt="2025-11-14T13:23:06.566" v="6982" actId="14100"/>
          <ac:picMkLst>
            <pc:docMk/>
            <pc:sldMk cId="1733776599" sldId="418"/>
            <ac:picMk id="12" creationId="{28200FE0-E99E-6106-AFE4-31866D631A37}"/>
          </ac:picMkLst>
        </pc:picChg>
      </pc:sldChg>
      <pc:sldChg chg="addSp delSp modSp new mod">
        <pc:chgData name="Hakola Antti" userId="65992f85-13c6-4cb4-8e3e-57db52c3c016" providerId="ADAL" clId="{ACDDEA02-F0C8-4B69-8E8A-5EDB17AC0478}" dt="2025-11-17T13:01:49.300" v="20999" actId="6549"/>
        <pc:sldMkLst>
          <pc:docMk/>
          <pc:sldMk cId="3331638225" sldId="419"/>
        </pc:sldMkLst>
        <pc:spChg chg="add mod">
          <ac:chgData name="Hakola Antti" userId="65992f85-13c6-4cb4-8e3e-57db52c3c016" providerId="ADAL" clId="{ACDDEA02-F0C8-4B69-8E8A-5EDB17AC0478}" dt="2025-11-14T13:35:44.458" v="7141" actId="20577"/>
          <ac:spMkLst>
            <pc:docMk/>
            <pc:sldMk cId="3331638225" sldId="419"/>
            <ac:spMk id="5" creationId="{A597CC39-99FE-830E-1FF2-49E527DBEB32}"/>
          </ac:spMkLst>
        </pc:spChg>
        <pc:spChg chg="add mod">
          <ac:chgData name="Hakola Antti" userId="65992f85-13c6-4cb4-8e3e-57db52c3c016" providerId="ADAL" clId="{ACDDEA02-F0C8-4B69-8E8A-5EDB17AC0478}" dt="2025-11-17T13:01:49.300" v="20999" actId="6549"/>
          <ac:spMkLst>
            <pc:docMk/>
            <pc:sldMk cId="3331638225" sldId="419"/>
            <ac:spMk id="6" creationId="{FE8984F1-5675-DE95-054F-227F661773F7}"/>
          </ac:spMkLst>
        </pc:spChg>
        <pc:spChg chg="add mod">
          <ac:chgData name="Hakola Antti" userId="65992f85-13c6-4cb4-8e3e-57db52c3c016" providerId="ADAL" clId="{ACDDEA02-F0C8-4B69-8E8A-5EDB17AC0478}" dt="2025-11-14T14:09:37.104" v="7476" actId="20577"/>
          <ac:spMkLst>
            <pc:docMk/>
            <pc:sldMk cId="3331638225" sldId="419"/>
            <ac:spMk id="7" creationId="{5BA9C43F-27BF-B332-FE82-54544DA23A67}"/>
          </ac:spMkLst>
        </pc:spChg>
        <pc:spChg chg="add mod">
          <ac:chgData name="Hakola Antti" userId="65992f85-13c6-4cb4-8e3e-57db52c3c016" providerId="ADAL" clId="{ACDDEA02-F0C8-4B69-8E8A-5EDB17AC0478}" dt="2025-11-14T14:59:29.265" v="9041" actId="1035"/>
          <ac:spMkLst>
            <pc:docMk/>
            <pc:sldMk cId="3331638225" sldId="419"/>
            <ac:spMk id="12" creationId="{5B50945B-98A4-455E-62EA-CF4233BA1346}"/>
          </ac:spMkLst>
        </pc:spChg>
        <pc:spChg chg="add mod">
          <ac:chgData name="Hakola Antti" userId="65992f85-13c6-4cb4-8e3e-57db52c3c016" providerId="ADAL" clId="{ACDDEA02-F0C8-4B69-8E8A-5EDB17AC0478}" dt="2025-11-14T14:15:31.712" v="7629" actId="1076"/>
          <ac:spMkLst>
            <pc:docMk/>
            <pc:sldMk cId="3331638225" sldId="419"/>
            <ac:spMk id="13" creationId="{9A345382-3A55-0A96-882F-C4187EA6A82C}"/>
          </ac:spMkLst>
        </pc:spChg>
        <pc:spChg chg="add mod">
          <ac:chgData name="Hakola Antti" userId="65992f85-13c6-4cb4-8e3e-57db52c3c016" providerId="ADAL" clId="{ACDDEA02-F0C8-4B69-8E8A-5EDB17AC0478}" dt="2025-11-17T13:00:32.114" v="20991" actId="114"/>
          <ac:spMkLst>
            <pc:docMk/>
            <pc:sldMk cId="3331638225" sldId="419"/>
            <ac:spMk id="14" creationId="{C1819695-27C6-F8FA-4805-C5C39E226BA9}"/>
          </ac:spMkLst>
        </pc:spChg>
        <pc:picChg chg="add mod">
          <ac:chgData name="Hakola Antti" userId="65992f85-13c6-4cb4-8e3e-57db52c3c016" providerId="ADAL" clId="{ACDDEA02-F0C8-4B69-8E8A-5EDB17AC0478}" dt="2025-11-14T14:59:29.265" v="9041" actId="1035"/>
          <ac:picMkLst>
            <pc:docMk/>
            <pc:sldMk cId="3331638225" sldId="419"/>
            <ac:picMk id="8" creationId="{E1EFA07B-F817-42AF-5861-F4C41985B85C}"/>
          </ac:picMkLst>
        </pc:picChg>
        <pc:picChg chg="add mod">
          <ac:chgData name="Hakola Antti" userId="65992f85-13c6-4cb4-8e3e-57db52c3c016" providerId="ADAL" clId="{ACDDEA02-F0C8-4B69-8E8A-5EDB17AC0478}" dt="2025-11-14T14:59:29.265" v="9041" actId="1035"/>
          <ac:picMkLst>
            <pc:docMk/>
            <pc:sldMk cId="3331638225" sldId="419"/>
            <ac:picMk id="10" creationId="{2E25E6C7-A77F-BC72-3E99-5C10B169D6B1}"/>
          </ac:picMkLst>
        </pc:picChg>
        <pc:picChg chg="add mod">
          <ac:chgData name="Hakola Antti" userId="65992f85-13c6-4cb4-8e3e-57db52c3c016" providerId="ADAL" clId="{ACDDEA02-F0C8-4B69-8E8A-5EDB17AC0478}" dt="2025-11-14T14:59:29.265" v="9041" actId="1035"/>
          <ac:picMkLst>
            <pc:docMk/>
            <pc:sldMk cId="3331638225" sldId="419"/>
            <ac:picMk id="11" creationId="{7419E1D5-0603-0BA4-03DA-73CBAA9A2555}"/>
          </ac:picMkLst>
        </pc:picChg>
      </pc:sldChg>
      <pc:sldChg chg="addSp delSp modSp add mod">
        <pc:chgData name="Hakola Antti" userId="65992f85-13c6-4cb4-8e3e-57db52c3c016" providerId="ADAL" clId="{ACDDEA02-F0C8-4B69-8E8A-5EDB17AC0478}" dt="2025-11-17T12:35:48.816" v="20770" actId="20577"/>
        <pc:sldMkLst>
          <pc:docMk/>
          <pc:sldMk cId="2756010227" sldId="420"/>
        </pc:sldMkLst>
        <pc:spChg chg="mod">
          <ac:chgData name="Hakola Antti" userId="65992f85-13c6-4cb4-8e3e-57db52c3c016" providerId="ADAL" clId="{ACDDEA02-F0C8-4B69-8E8A-5EDB17AC0478}" dt="2025-11-17T12:34:20.723" v="20760" actId="20577"/>
          <ac:spMkLst>
            <pc:docMk/>
            <pc:sldMk cId="2756010227" sldId="420"/>
            <ac:spMk id="5" creationId="{C4124970-F780-5633-5B1C-36FCC62EDFCB}"/>
          </ac:spMkLst>
        </pc:spChg>
        <pc:spChg chg="mod">
          <ac:chgData name="Hakola Antti" userId="65992f85-13c6-4cb4-8e3e-57db52c3c016" providerId="ADAL" clId="{ACDDEA02-F0C8-4B69-8E8A-5EDB17AC0478}" dt="2025-11-17T12:35:48.816" v="20770" actId="20577"/>
          <ac:spMkLst>
            <pc:docMk/>
            <pc:sldMk cId="2756010227" sldId="420"/>
            <ac:spMk id="7" creationId="{DA90AB6E-9BF5-84B3-E3CC-0A09D45D4D69}"/>
          </ac:spMkLst>
        </pc:spChg>
        <pc:spChg chg="mod">
          <ac:chgData name="Hakola Antti" userId="65992f85-13c6-4cb4-8e3e-57db52c3c016" providerId="ADAL" clId="{ACDDEA02-F0C8-4B69-8E8A-5EDB17AC0478}" dt="2025-11-17T12:34:36.370" v="20762" actId="1076"/>
          <ac:spMkLst>
            <pc:docMk/>
            <pc:sldMk cId="2756010227" sldId="420"/>
            <ac:spMk id="10" creationId="{C2AE928A-EC46-A178-D82E-FBBD062E38E0}"/>
          </ac:spMkLst>
        </pc:spChg>
        <pc:picChg chg="add mod">
          <ac:chgData name="Hakola Antti" userId="65992f85-13c6-4cb4-8e3e-57db52c3c016" providerId="ADAL" clId="{ACDDEA02-F0C8-4B69-8E8A-5EDB17AC0478}" dt="2025-11-14T14:05:21.478" v="7439" actId="1076"/>
          <ac:picMkLst>
            <pc:docMk/>
            <pc:sldMk cId="2756010227" sldId="420"/>
            <ac:picMk id="29" creationId="{C3954273-9474-6EE5-09CC-8EC9BC3ABE46}"/>
          </ac:picMkLst>
        </pc:picChg>
        <pc:picChg chg="add mod">
          <ac:chgData name="Hakola Antti" userId="65992f85-13c6-4cb4-8e3e-57db52c3c016" providerId="ADAL" clId="{ACDDEA02-F0C8-4B69-8E8A-5EDB17AC0478}" dt="2025-11-14T14:06:25.746" v="7449" actId="1076"/>
          <ac:picMkLst>
            <pc:docMk/>
            <pc:sldMk cId="2756010227" sldId="420"/>
            <ac:picMk id="31" creationId="{B4594168-97BC-22E1-A553-5641BC1F5723}"/>
          </ac:picMkLst>
        </pc:picChg>
        <pc:picChg chg="add mod modCrop">
          <ac:chgData name="Hakola Antti" userId="65992f85-13c6-4cb4-8e3e-57db52c3c016" providerId="ADAL" clId="{ACDDEA02-F0C8-4B69-8E8A-5EDB17AC0478}" dt="2025-11-14T14:07:33.946" v="7462" actId="1035"/>
          <ac:picMkLst>
            <pc:docMk/>
            <pc:sldMk cId="2756010227" sldId="420"/>
            <ac:picMk id="32" creationId="{E82BD479-460B-5400-4617-C4BB19348DCF}"/>
          </ac:picMkLst>
        </pc:picChg>
      </pc:sldChg>
      <pc:sldChg chg="addSp delSp modSp new mod">
        <pc:chgData name="Hakola Antti" userId="65992f85-13c6-4cb4-8e3e-57db52c3c016" providerId="ADAL" clId="{ACDDEA02-F0C8-4B69-8E8A-5EDB17AC0478}" dt="2025-11-17T13:02:11.504" v="21003" actId="113"/>
        <pc:sldMkLst>
          <pc:docMk/>
          <pc:sldMk cId="160851329" sldId="421"/>
        </pc:sldMkLst>
        <pc:spChg chg="add mod">
          <ac:chgData name="Hakola Antti" userId="65992f85-13c6-4cb4-8e3e-57db52c3c016" providerId="ADAL" clId="{ACDDEA02-F0C8-4B69-8E8A-5EDB17AC0478}" dt="2025-11-14T14:20:06.110" v="7990" actId="20577"/>
          <ac:spMkLst>
            <pc:docMk/>
            <pc:sldMk cId="160851329" sldId="421"/>
            <ac:spMk id="5" creationId="{E74A7E93-D5A0-B894-CE0B-4E31315DF251}"/>
          </ac:spMkLst>
        </pc:spChg>
        <pc:spChg chg="add mod">
          <ac:chgData name="Hakola Antti" userId="65992f85-13c6-4cb4-8e3e-57db52c3c016" providerId="ADAL" clId="{ACDDEA02-F0C8-4B69-8E8A-5EDB17AC0478}" dt="2025-11-14T14:20:58.951" v="8045" actId="20577"/>
          <ac:spMkLst>
            <pc:docMk/>
            <pc:sldMk cId="160851329" sldId="421"/>
            <ac:spMk id="6" creationId="{97A2112C-0208-9E3B-6186-7B1768CB4A66}"/>
          </ac:spMkLst>
        </pc:spChg>
        <pc:spChg chg="add mod">
          <ac:chgData name="Hakola Antti" userId="65992f85-13c6-4cb4-8e3e-57db52c3c016" providerId="ADAL" clId="{ACDDEA02-F0C8-4B69-8E8A-5EDB17AC0478}" dt="2025-11-14T14:21:07.142" v="8046" actId="207"/>
          <ac:spMkLst>
            <pc:docMk/>
            <pc:sldMk cId="160851329" sldId="421"/>
            <ac:spMk id="7" creationId="{B13B6DC5-0CDB-33C7-66FE-D20201089224}"/>
          </ac:spMkLst>
        </pc:spChg>
        <pc:spChg chg="add mod">
          <ac:chgData name="Hakola Antti" userId="65992f85-13c6-4cb4-8e3e-57db52c3c016" providerId="ADAL" clId="{ACDDEA02-F0C8-4B69-8E8A-5EDB17AC0478}" dt="2025-11-17T13:02:11.504" v="21003" actId="113"/>
          <ac:spMkLst>
            <pc:docMk/>
            <pc:sldMk cId="160851329" sldId="421"/>
            <ac:spMk id="8" creationId="{668C1128-5B04-A4CB-E3BF-D151A63617CB}"/>
          </ac:spMkLst>
        </pc:spChg>
        <pc:spChg chg="add mod">
          <ac:chgData name="Hakola Antti" userId="65992f85-13c6-4cb4-8e3e-57db52c3c016" providerId="ADAL" clId="{ACDDEA02-F0C8-4B69-8E8A-5EDB17AC0478}" dt="2025-11-14T14:38:14.412" v="8664" actId="1076"/>
          <ac:spMkLst>
            <pc:docMk/>
            <pc:sldMk cId="160851329" sldId="421"/>
            <ac:spMk id="11" creationId="{0E5F48C8-DBC7-FC4C-11D8-3CFABB1DC645}"/>
          </ac:spMkLst>
        </pc:spChg>
        <pc:spChg chg="add mod">
          <ac:chgData name="Hakola Antti" userId="65992f85-13c6-4cb4-8e3e-57db52c3c016" providerId="ADAL" clId="{ACDDEA02-F0C8-4B69-8E8A-5EDB17AC0478}" dt="2025-11-14T14:38:14.412" v="8664" actId="1076"/>
          <ac:spMkLst>
            <pc:docMk/>
            <pc:sldMk cId="160851329" sldId="421"/>
            <ac:spMk id="13" creationId="{39926234-39D0-1E8E-5471-4848ABAD36C8}"/>
          </ac:spMkLst>
        </pc:spChg>
        <pc:spChg chg="add mod">
          <ac:chgData name="Hakola Antti" userId="65992f85-13c6-4cb4-8e3e-57db52c3c016" providerId="ADAL" clId="{ACDDEA02-F0C8-4B69-8E8A-5EDB17AC0478}" dt="2025-11-14T14:38:14.412" v="8664" actId="1076"/>
          <ac:spMkLst>
            <pc:docMk/>
            <pc:sldMk cId="160851329" sldId="421"/>
            <ac:spMk id="14" creationId="{F5E95F26-985C-85F2-A320-DA7FED2E4189}"/>
          </ac:spMkLst>
        </pc:spChg>
        <pc:spChg chg="add mod">
          <ac:chgData name="Hakola Antti" userId="65992f85-13c6-4cb4-8e3e-57db52c3c016" providerId="ADAL" clId="{ACDDEA02-F0C8-4B69-8E8A-5EDB17AC0478}" dt="2025-11-14T14:38:14.412" v="8664" actId="1076"/>
          <ac:spMkLst>
            <pc:docMk/>
            <pc:sldMk cId="160851329" sldId="421"/>
            <ac:spMk id="15" creationId="{DF091631-24BA-1DEE-8FCE-7D6285717EEC}"/>
          </ac:spMkLst>
        </pc:spChg>
        <pc:spChg chg="add mod">
          <ac:chgData name="Hakola Antti" userId="65992f85-13c6-4cb4-8e3e-57db52c3c016" providerId="ADAL" clId="{ACDDEA02-F0C8-4B69-8E8A-5EDB17AC0478}" dt="2025-11-14T14:38:14.412" v="8664" actId="1076"/>
          <ac:spMkLst>
            <pc:docMk/>
            <pc:sldMk cId="160851329" sldId="421"/>
            <ac:spMk id="26" creationId="{CA9E4DFD-58C4-F3AA-E51D-D508A634A410}"/>
          </ac:spMkLst>
        </pc:spChg>
        <pc:spChg chg="add mod">
          <ac:chgData name="Hakola Antti" userId="65992f85-13c6-4cb4-8e3e-57db52c3c016" providerId="ADAL" clId="{ACDDEA02-F0C8-4B69-8E8A-5EDB17AC0478}" dt="2025-11-14T14:38:14.412" v="8664" actId="1076"/>
          <ac:spMkLst>
            <pc:docMk/>
            <pc:sldMk cId="160851329" sldId="421"/>
            <ac:spMk id="27" creationId="{0359B476-9547-A146-0E5F-686529D241DD}"/>
          </ac:spMkLst>
        </pc:spChg>
        <pc:spChg chg="add mod">
          <ac:chgData name="Hakola Antti" userId="65992f85-13c6-4cb4-8e3e-57db52c3c016" providerId="ADAL" clId="{ACDDEA02-F0C8-4B69-8E8A-5EDB17AC0478}" dt="2025-11-14T14:46:08.242" v="8854" actId="20577"/>
          <ac:spMkLst>
            <pc:docMk/>
            <pc:sldMk cId="160851329" sldId="421"/>
            <ac:spMk id="29" creationId="{906CD3EA-C0BA-945F-64A0-C645302B1226}"/>
          </ac:spMkLst>
        </pc:spChg>
        <pc:spChg chg="add mod">
          <ac:chgData name="Hakola Antti" userId="65992f85-13c6-4cb4-8e3e-57db52c3c016" providerId="ADAL" clId="{ACDDEA02-F0C8-4B69-8E8A-5EDB17AC0478}" dt="2025-11-17T13:00:46.712" v="20992" actId="255"/>
          <ac:spMkLst>
            <pc:docMk/>
            <pc:sldMk cId="160851329" sldId="421"/>
            <ac:spMk id="30" creationId="{E8F86CE2-B5EC-4444-4B84-6EF5CDF729B7}"/>
          </ac:spMkLst>
        </pc:spChg>
        <pc:picChg chg="add mod modCrop">
          <ac:chgData name="Hakola Antti" userId="65992f85-13c6-4cb4-8e3e-57db52c3c016" providerId="ADAL" clId="{ACDDEA02-F0C8-4B69-8E8A-5EDB17AC0478}" dt="2025-11-14T14:38:14.412" v="8664" actId="1076"/>
          <ac:picMkLst>
            <pc:docMk/>
            <pc:sldMk cId="160851329" sldId="421"/>
            <ac:picMk id="10" creationId="{DBEF56DC-5D75-7E74-1D2A-78C2E5F88A25}"/>
          </ac:picMkLst>
        </pc:picChg>
        <pc:cxnChg chg="add mod">
          <ac:chgData name="Hakola Antti" userId="65992f85-13c6-4cb4-8e3e-57db52c3c016" providerId="ADAL" clId="{ACDDEA02-F0C8-4B69-8E8A-5EDB17AC0478}" dt="2025-11-14T14:38:14.412" v="8664" actId="1076"/>
          <ac:cxnSpMkLst>
            <pc:docMk/>
            <pc:sldMk cId="160851329" sldId="421"/>
            <ac:cxnSpMk id="17" creationId="{75B5FF87-8FD9-B725-2813-C29A050386E0}"/>
          </ac:cxnSpMkLst>
        </pc:cxnChg>
        <pc:cxnChg chg="add mod">
          <ac:chgData name="Hakola Antti" userId="65992f85-13c6-4cb4-8e3e-57db52c3c016" providerId="ADAL" clId="{ACDDEA02-F0C8-4B69-8E8A-5EDB17AC0478}" dt="2025-11-14T14:38:14.412" v="8664" actId="1076"/>
          <ac:cxnSpMkLst>
            <pc:docMk/>
            <pc:sldMk cId="160851329" sldId="421"/>
            <ac:cxnSpMk id="18" creationId="{1D348876-874E-3099-AA43-1EBD990DC7B2}"/>
          </ac:cxnSpMkLst>
        </pc:cxnChg>
        <pc:cxnChg chg="add mod">
          <ac:chgData name="Hakola Antti" userId="65992f85-13c6-4cb4-8e3e-57db52c3c016" providerId="ADAL" clId="{ACDDEA02-F0C8-4B69-8E8A-5EDB17AC0478}" dt="2025-11-14T14:38:14.412" v="8664" actId="1076"/>
          <ac:cxnSpMkLst>
            <pc:docMk/>
            <pc:sldMk cId="160851329" sldId="421"/>
            <ac:cxnSpMk id="22" creationId="{3D3ADE63-9661-1072-F366-F08FEEDF5243}"/>
          </ac:cxnSpMkLst>
        </pc:cxnChg>
      </pc:sldChg>
      <pc:sldChg chg="addSp delSp modSp add mod">
        <pc:chgData name="Hakola Antti" userId="65992f85-13c6-4cb4-8e3e-57db52c3c016" providerId="ADAL" clId="{ACDDEA02-F0C8-4B69-8E8A-5EDB17AC0478}" dt="2025-11-17T13:02:32.378" v="21005"/>
        <pc:sldMkLst>
          <pc:docMk/>
          <pc:sldMk cId="396971357" sldId="422"/>
        </pc:sldMkLst>
        <pc:spChg chg="add mod">
          <ac:chgData name="Hakola Antti" userId="65992f85-13c6-4cb4-8e3e-57db52c3c016" providerId="ADAL" clId="{ACDDEA02-F0C8-4B69-8E8A-5EDB17AC0478}" dt="2025-11-14T14:46:16.641" v="8857" actId="20577"/>
          <ac:spMkLst>
            <pc:docMk/>
            <pc:sldMk cId="396971357" sldId="422"/>
            <ac:spMk id="2" creationId="{106E9691-E639-76F5-6148-0773FB20B05F}"/>
          </ac:spMkLst>
        </pc:spChg>
        <pc:spChg chg="add mod">
          <ac:chgData name="Hakola Antti" userId="65992f85-13c6-4cb4-8e3e-57db52c3c016" providerId="ADAL" clId="{ACDDEA02-F0C8-4B69-8E8A-5EDB17AC0478}" dt="2025-11-17T13:02:32.378" v="21005"/>
          <ac:spMkLst>
            <pc:docMk/>
            <pc:sldMk cId="396971357" sldId="422"/>
            <ac:spMk id="10" creationId="{F3FE6886-0518-39B8-71CB-E20CE31FC8F3}"/>
          </ac:spMkLst>
        </pc:spChg>
        <pc:spChg chg="add mod">
          <ac:chgData name="Hakola Antti" userId="65992f85-13c6-4cb4-8e3e-57db52c3c016" providerId="ADAL" clId="{ACDDEA02-F0C8-4B69-8E8A-5EDB17AC0478}" dt="2025-11-17T13:02:32.378" v="21005"/>
          <ac:spMkLst>
            <pc:docMk/>
            <pc:sldMk cId="396971357" sldId="422"/>
            <ac:spMk id="16" creationId="{F2D51EF0-1349-D4E0-057F-406E20A74955}"/>
          </ac:spMkLst>
        </pc:spChg>
        <pc:picChg chg="mod">
          <ac:chgData name="Hakola Antti" userId="65992f85-13c6-4cb4-8e3e-57db52c3c016" providerId="ADAL" clId="{ACDDEA02-F0C8-4B69-8E8A-5EDB17AC0478}" dt="2025-11-14T14:44:15.132" v="8677" actId="1076"/>
          <ac:picMkLst>
            <pc:docMk/>
            <pc:sldMk cId="396971357" sldId="422"/>
            <ac:picMk id="9" creationId="{F6B55722-57CF-FC73-77C7-460446F1CF50}"/>
          </ac:picMkLst>
        </pc:picChg>
      </pc:sldChg>
      <pc:sldChg chg="addSp delSp modSp new mod">
        <pc:chgData name="Hakola Antti" userId="65992f85-13c6-4cb4-8e3e-57db52c3c016" providerId="ADAL" clId="{ACDDEA02-F0C8-4B69-8E8A-5EDB17AC0478}" dt="2025-11-17T13:06:52.030" v="21033" actId="1038"/>
        <pc:sldMkLst>
          <pc:docMk/>
          <pc:sldMk cId="1390726421" sldId="423"/>
        </pc:sldMkLst>
        <pc:spChg chg="add mod">
          <ac:chgData name="Hakola Antti" userId="65992f85-13c6-4cb4-8e3e-57db52c3c016" providerId="ADAL" clId="{ACDDEA02-F0C8-4B69-8E8A-5EDB17AC0478}" dt="2025-11-14T14:50:18.329" v="8949" actId="20577"/>
          <ac:spMkLst>
            <pc:docMk/>
            <pc:sldMk cId="1390726421" sldId="423"/>
            <ac:spMk id="5" creationId="{2AE2D2E2-7350-9A8A-92F6-751DDEC7C3EC}"/>
          </ac:spMkLst>
        </pc:spChg>
        <pc:spChg chg="add mod">
          <ac:chgData name="Hakola Antti" userId="65992f85-13c6-4cb4-8e3e-57db52c3c016" providerId="ADAL" clId="{ACDDEA02-F0C8-4B69-8E8A-5EDB17AC0478}" dt="2025-11-17T13:06:28.238" v="21016" actId="113"/>
          <ac:spMkLst>
            <pc:docMk/>
            <pc:sldMk cId="1390726421" sldId="423"/>
            <ac:spMk id="6" creationId="{15EC92E4-6628-13AB-1551-172442AF20A4}"/>
          </ac:spMkLst>
        </pc:spChg>
        <pc:spChg chg="add mod">
          <ac:chgData name="Hakola Antti" userId="65992f85-13c6-4cb4-8e3e-57db52c3c016" providerId="ADAL" clId="{ACDDEA02-F0C8-4B69-8E8A-5EDB17AC0478}" dt="2025-11-17T13:05:07.339" v="21012" actId="6549"/>
          <ac:spMkLst>
            <pc:docMk/>
            <pc:sldMk cId="1390726421" sldId="423"/>
            <ac:spMk id="7" creationId="{B54F306C-7721-B895-8DF6-4EF1472FC22D}"/>
          </ac:spMkLst>
        </pc:spChg>
        <pc:spChg chg="mod">
          <ac:chgData name="Hakola Antti" userId="65992f85-13c6-4cb4-8e3e-57db52c3c016" providerId="ADAL" clId="{ACDDEA02-F0C8-4B69-8E8A-5EDB17AC0478}" dt="2025-11-17T13:06:35.024" v="21027" actId="1038"/>
          <ac:spMkLst>
            <pc:docMk/>
            <pc:sldMk cId="1390726421" sldId="423"/>
            <ac:spMk id="8" creationId="{29B405F2-8341-7ECF-A3D8-1B50DC6C0C4C}"/>
          </ac:spMkLst>
        </pc:spChg>
        <pc:spChg chg="mod">
          <ac:chgData name="Hakola Antti" userId="65992f85-13c6-4cb4-8e3e-57db52c3c016" providerId="ADAL" clId="{ACDDEA02-F0C8-4B69-8E8A-5EDB17AC0478}" dt="2025-11-17T13:06:52.030" v="21033" actId="1038"/>
          <ac:spMkLst>
            <pc:docMk/>
            <pc:sldMk cId="1390726421" sldId="423"/>
            <ac:spMk id="13" creationId="{E336174E-63C1-1238-159F-D5E974CFD750}"/>
          </ac:spMkLst>
        </pc:spChg>
        <pc:spChg chg="mod">
          <ac:chgData name="Hakola Antti" userId="65992f85-13c6-4cb4-8e3e-57db52c3c016" providerId="ADAL" clId="{ACDDEA02-F0C8-4B69-8E8A-5EDB17AC0478}" dt="2025-11-17T13:06:52.030" v="21033" actId="1038"/>
          <ac:spMkLst>
            <pc:docMk/>
            <pc:sldMk cId="1390726421" sldId="423"/>
            <ac:spMk id="14" creationId="{E94687A4-00D0-D2C2-EDF1-D3B29225578B}"/>
          </ac:spMkLst>
        </pc:spChg>
        <pc:spChg chg="mod">
          <ac:chgData name="Hakola Antti" userId="65992f85-13c6-4cb4-8e3e-57db52c3c016" providerId="ADAL" clId="{ACDDEA02-F0C8-4B69-8E8A-5EDB17AC0478}" dt="2025-11-14T14:47:45.409" v="8860"/>
          <ac:spMkLst>
            <pc:docMk/>
            <pc:sldMk cId="1390726421" sldId="423"/>
            <ac:spMk id="18" creationId="{994967B2-6EBF-9C8E-F6A2-2A894648C003}"/>
          </ac:spMkLst>
        </pc:spChg>
        <pc:spChg chg="mod">
          <ac:chgData name="Hakola Antti" userId="65992f85-13c6-4cb4-8e3e-57db52c3c016" providerId="ADAL" clId="{ACDDEA02-F0C8-4B69-8E8A-5EDB17AC0478}" dt="2025-11-14T14:47:45.409" v="8860"/>
          <ac:spMkLst>
            <pc:docMk/>
            <pc:sldMk cId="1390726421" sldId="423"/>
            <ac:spMk id="19" creationId="{16C06EC4-9D39-F179-1631-52DC77B387C8}"/>
          </ac:spMkLst>
        </pc:spChg>
        <pc:spChg chg="mod">
          <ac:chgData name="Hakola Antti" userId="65992f85-13c6-4cb4-8e3e-57db52c3c016" providerId="ADAL" clId="{ACDDEA02-F0C8-4B69-8E8A-5EDB17AC0478}" dt="2025-11-14T14:47:45.409" v="8860"/>
          <ac:spMkLst>
            <pc:docMk/>
            <pc:sldMk cId="1390726421" sldId="423"/>
            <ac:spMk id="20" creationId="{5640F3B6-F3D1-1A15-3630-4928643E438F}"/>
          </ac:spMkLst>
        </pc:spChg>
        <pc:spChg chg="mod">
          <ac:chgData name="Hakola Antti" userId="65992f85-13c6-4cb4-8e3e-57db52c3c016" providerId="ADAL" clId="{ACDDEA02-F0C8-4B69-8E8A-5EDB17AC0478}" dt="2025-11-14T14:47:45.409" v="8860"/>
          <ac:spMkLst>
            <pc:docMk/>
            <pc:sldMk cId="1390726421" sldId="423"/>
            <ac:spMk id="21" creationId="{38E74F5D-8848-F2FC-F117-9BAE1C92BB2A}"/>
          </ac:spMkLst>
        </pc:spChg>
        <pc:spChg chg="mod">
          <ac:chgData name="Hakola Antti" userId="65992f85-13c6-4cb4-8e3e-57db52c3c016" providerId="ADAL" clId="{ACDDEA02-F0C8-4B69-8E8A-5EDB17AC0478}" dt="2025-11-14T14:47:45.409" v="8860"/>
          <ac:spMkLst>
            <pc:docMk/>
            <pc:sldMk cId="1390726421" sldId="423"/>
            <ac:spMk id="22" creationId="{6BE75766-EA90-2360-289D-43F9A66137F8}"/>
          </ac:spMkLst>
        </pc:spChg>
        <pc:spChg chg="add mod">
          <ac:chgData name="Hakola Antti" userId="65992f85-13c6-4cb4-8e3e-57db52c3c016" providerId="ADAL" clId="{ACDDEA02-F0C8-4B69-8E8A-5EDB17AC0478}" dt="2025-11-14T14:48:25.973" v="8896" actId="1036"/>
          <ac:spMkLst>
            <pc:docMk/>
            <pc:sldMk cId="1390726421" sldId="423"/>
            <ac:spMk id="29" creationId="{4A4F1A5B-F86C-F987-E6D7-93BF73483E1C}"/>
          </ac:spMkLst>
        </pc:spChg>
        <pc:spChg chg="add mod">
          <ac:chgData name="Hakola Antti" userId="65992f85-13c6-4cb4-8e3e-57db52c3c016" providerId="ADAL" clId="{ACDDEA02-F0C8-4B69-8E8A-5EDB17AC0478}" dt="2025-11-14T14:48:25.973" v="8896" actId="1036"/>
          <ac:spMkLst>
            <pc:docMk/>
            <pc:sldMk cId="1390726421" sldId="423"/>
            <ac:spMk id="30" creationId="{A5AB4A19-8439-B268-7E70-FC8AEC1DC145}"/>
          </ac:spMkLst>
        </pc:spChg>
        <pc:spChg chg="mod">
          <ac:chgData name="Hakola Antti" userId="65992f85-13c6-4cb4-8e3e-57db52c3c016" providerId="ADAL" clId="{ACDDEA02-F0C8-4B69-8E8A-5EDB17AC0478}" dt="2025-11-14T14:48:25.973" v="8896" actId="1036"/>
          <ac:spMkLst>
            <pc:docMk/>
            <pc:sldMk cId="1390726421" sldId="423"/>
            <ac:spMk id="33" creationId="{16F96B89-5835-42BB-DBD1-64FE4B4DF634}"/>
          </ac:spMkLst>
        </pc:spChg>
        <pc:grpChg chg="mod">
          <ac:chgData name="Hakola Antti" userId="65992f85-13c6-4cb4-8e3e-57db52c3c016" providerId="ADAL" clId="{ACDDEA02-F0C8-4B69-8E8A-5EDB17AC0478}" dt="2025-11-14T14:48:25.973" v="8896" actId="1036"/>
          <ac:grpSpMkLst>
            <pc:docMk/>
            <pc:sldMk cId="1390726421" sldId="423"/>
            <ac:grpSpMk id="15" creationId="{A733EC1B-746D-2A4E-0F44-CABE8566F123}"/>
          </ac:grpSpMkLst>
        </pc:grpChg>
        <pc:picChg chg="mod">
          <ac:chgData name="Hakola Antti" userId="65992f85-13c6-4cb4-8e3e-57db52c3c016" providerId="ADAL" clId="{ACDDEA02-F0C8-4B69-8E8A-5EDB17AC0478}" dt="2025-11-14T14:48:25.973" v="8896" actId="1036"/>
          <ac:picMkLst>
            <pc:docMk/>
            <pc:sldMk cId="1390726421" sldId="423"/>
            <ac:picMk id="9" creationId="{35126D4D-6D24-61D0-8E95-9C957A108F5D}"/>
          </ac:picMkLst>
        </pc:picChg>
        <pc:picChg chg="mod">
          <ac:chgData name="Hakola Antti" userId="65992f85-13c6-4cb4-8e3e-57db52c3c016" providerId="ADAL" clId="{ACDDEA02-F0C8-4B69-8E8A-5EDB17AC0478}" dt="2025-11-14T14:48:25.973" v="8896" actId="1036"/>
          <ac:picMkLst>
            <pc:docMk/>
            <pc:sldMk cId="1390726421" sldId="423"/>
            <ac:picMk id="10" creationId="{3DA3CBE7-A6DD-54FB-C0E3-C99DAD570365}"/>
          </ac:picMkLst>
        </pc:picChg>
        <pc:picChg chg="mod">
          <ac:chgData name="Hakola Antti" userId="65992f85-13c6-4cb4-8e3e-57db52c3c016" providerId="ADAL" clId="{ACDDEA02-F0C8-4B69-8E8A-5EDB17AC0478}" dt="2025-11-14T14:48:25.973" v="8896" actId="1036"/>
          <ac:picMkLst>
            <pc:docMk/>
            <pc:sldMk cId="1390726421" sldId="423"/>
            <ac:picMk id="11" creationId="{318E20A9-E9B5-FADA-7853-B304EE72E259}"/>
          </ac:picMkLst>
        </pc:picChg>
        <pc:picChg chg="mod">
          <ac:chgData name="Hakola Antti" userId="65992f85-13c6-4cb4-8e3e-57db52c3c016" providerId="ADAL" clId="{ACDDEA02-F0C8-4B69-8E8A-5EDB17AC0478}" dt="2025-11-14T14:48:25.973" v="8896" actId="1036"/>
          <ac:picMkLst>
            <pc:docMk/>
            <pc:sldMk cId="1390726421" sldId="423"/>
            <ac:picMk id="12" creationId="{0A2B48EE-1422-9A16-A7A0-0984E457C854}"/>
          </ac:picMkLst>
        </pc:picChg>
      </pc:sldChg>
      <pc:sldChg chg="addSp delSp modSp new mod">
        <pc:chgData name="Hakola Antti" userId="65992f85-13c6-4cb4-8e3e-57db52c3c016" providerId="ADAL" clId="{ACDDEA02-F0C8-4B69-8E8A-5EDB17AC0478}" dt="2025-11-17T13:10:47.314" v="21188" actId="1076"/>
        <pc:sldMkLst>
          <pc:docMk/>
          <pc:sldMk cId="299536754" sldId="424"/>
        </pc:sldMkLst>
        <pc:spChg chg="add mod">
          <ac:chgData name="Hakola Antti" userId="65992f85-13c6-4cb4-8e3e-57db52c3c016" providerId="ADAL" clId="{ACDDEA02-F0C8-4B69-8E8A-5EDB17AC0478}" dt="2025-11-14T15:07:10.609" v="9223" actId="255"/>
          <ac:spMkLst>
            <pc:docMk/>
            <pc:sldMk cId="299536754" sldId="424"/>
            <ac:spMk id="5" creationId="{03120FA6-EA0E-1BEB-0713-D0F3C60BCA1B}"/>
          </ac:spMkLst>
        </pc:spChg>
        <pc:spChg chg="add mod">
          <ac:chgData name="Hakola Antti" userId="65992f85-13c6-4cb4-8e3e-57db52c3c016" providerId="ADAL" clId="{ACDDEA02-F0C8-4B69-8E8A-5EDB17AC0478}" dt="2025-11-17T13:10:39.801" v="21185" actId="14100"/>
          <ac:spMkLst>
            <pc:docMk/>
            <pc:sldMk cId="299536754" sldId="424"/>
            <ac:spMk id="6" creationId="{8FC90D31-1E8E-C683-AACD-CE9ED11AF9CC}"/>
          </ac:spMkLst>
        </pc:spChg>
        <pc:spChg chg="add mod">
          <ac:chgData name="Hakola Antti" userId="65992f85-13c6-4cb4-8e3e-57db52c3c016" providerId="ADAL" clId="{ACDDEA02-F0C8-4B69-8E8A-5EDB17AC0478}" dt="2025-11-14T15:03:51.948" v="9218" actId="20577"/>
          <ac:spMkLst>
            <pc:docMk/>
            <pc:sldMk cId="299536754" sldId="424"/>
            <ac:spMk id="9" creationId="{96F2A319-EC88-8223-2F80-E7977ED30632}"/>
          </ac:spMkLst>
        </pc:spChg>
        <pc:spChg chg="add mod">
          <ac:chgData name="Hakola Antti" userId="65992f85-13c6-4cb4-8e3e-57db52c3c016" providerId="ADAL" clId="{ACDDEA02-F0C8-4B69-8E8A-5EDB17AC0478}" dt="2025-11-17T13:10:31.453" v="21183" actId="20577"/>
          <ac:spMkLst>
            <pc:docMk/>
            <pc:sldMk cId="299536754" sldId="424"/>
            <ac:spMk id="10" creationId="{F4E6FBCB-1EED-A3CD-BE86-58A1A8F19D9A}"/>
          </ac:spMkLst>
        </pc:spChg>
        <pc:spChg chg="add mod">
          <ac:chgData name="Hakola Antti" userId="65992f85-13c6-4cb4-8e3e-57db52c3c016" providerId="ADAL" clId="{ACDDEA02-F0C8-4B69-8E8A-5EDB17AC0478}" dt="2025-11-17T13:07:20.929" v="21068" actId="1037"/>
          <ac:spMkLst>
            <pc:docMk/>
            <pc:sldMk cId="299536754" sldId="424"/>
            <ac:spMk id="11" creationId="{AD50363B-A92D-4AF2-6893-2254A10FDD46}"/>
          </ac:spMkLst>
        </pc:spChg>
        <pc:picChg chg="add mod">
          <ac:chgData name="Hakola Antti" userId="65992f85-13c6-4cb4-8e3e-57db52c3c016" providerId="ADAL" clId="{ACDDEA02-F0C8-4B69-8E8A-5EDB17AC0478}" dt="2025-11-17T13:10:47.314" v="21188" actId="1076"/>
          <ac:picMkLst>
            <pc:docMk/>
            <pc:sldMk cId="299536754" sldId="424"/>
            <ac:picMk id="2" creationId="{2F325185-3833-7511-F9CE-40B34B20CF96}"/>
          </ac:picMkLst>
        </pc:picChg>
      </pc:sldChg>
      <pc:sldChg chg="addSp delSp modSp new mod">
        <pc:chgData name="Hakola Antti" userId="65992f85-13c6-4cb4-8e3e-57db52c3c016" providerId="ADAL" clId="{ACDDEA02-F0C8-4B69-8E8A-5EDB17AC0478}" dt="2025-11-17T13:12:31.642" v="21196" actId="113"/>
        <pc:sldMkLst>
          <pc:docMk/>
          <pc:sldMk cId="2082353576" sldId="425"/>
        </pc:sldMkLst>
        <pc:spChg chg="add mod">
          <ac:chgData name="Hakola Antti" userId="65992f85-13c6-4cb4-8e3e-57db52c3c016" providerId="ADAL" clId="{ACDDEA02-F0C8-4B69-8E8A-5EDB17AC0478}" dt="2025-11-14T15:08:54.602" v="9279" actId="20577"/>
          <ac:spMkLst>
            <pc:docMk/>
            <pc:sldMk cId="2082353576" sldId="425"/>
            <ac:spMk id="9" creationId="{027E5E93-2663-0CF4-9B0E-686CCA4924FB}"/>
          </ac:spMkLst>
        </pc:spChg>
        <pc:spChg chg="add mod">
          <ac:chgData name="Hakola Antti" userId="65992f85-13c6-4cb4-8e3e-57db52c3c016" providerId="ADAL" clId="{ACDDEA02-F0C8-4B69-8E8A-5EDB17AC0478}" dt="2025-11-14T15:10:17.610" v="9303" actId="20577"/>
          <ac:spMkLst>
            <pc:docMk/>
            <pc:sldMk cId="2082353576" sldId="425"/>
            <ac:spMk id="10" creationId="{0914E0B7-258C-8FC2-ADF0-C62072C87D98}"/>
          </ac:spMkLst>
        </pc:spChg>
        <pc:spChg chg="add mod">
          <ac:chgData name="Hakola Antti" userId="65992f85-13c6-4cb4-8e3e-57db52c3c016" providerId="ADAL" clId="{ACDDEA02-F0C8-4B69-8E8A-5EDB17AC0478}" dt="2025-11-14T15:10:10.551" v="9298" actId="20577"/>
          <ac:spMkLst>
            <pc:docMk/>
            <pc:sldMk cId="2082353576" sldId="425"/>
            <ac:spMk id="11" creationId="{F7FF96E3-CCC4-6AAF-3D30-45E47CAF32A6}"/>
          </ac:spMkLst>
        </pc:spChg>
        <pc:spChg chg="add mod">
          <ac:chgData name="Hakola Antti" userId="65992f85-13c6-4cb4-8e3e-57db52c3c016" providerId="ADAL" clId="{ACDDEA02-F0C8-4B69-8E8A-5EDB17AC0478}" dt="2025-11-17T13:12:31.642" v="21196" actId="113"/>
          <ac:spMkLst>
            <pc:docMk/>
            <pc:sldMk cId="2082353576" sldId="425"/>
            <ac:spMk id="12" creationId="{93B65B45-4243-9078-01F1-BD42225E6458}"/>
          </ac:spMkLst>
        </pc:spChg>
        <pc:spChg chg="add mod">
          <ac:chgData name="Hakola Antti" userId="65992f85-13c6-4cb4-8e3e-57db52c3c016" providerId="ADAL" clId="{ACDDEA02-F0C8-4B69-8E8A-5EDB17AC0478}" dt="2025-11-17T13:12:14.808" v="21193" actId="1076"/>
          <ac:spMkLst>
            <pc:docMk/>
            <pc:sldMk cId="2082353576" sldId="425"/>
            <ac:spMk id="25" creationId="{FE79CFEE-F1F0-AC6C-E038-0CA30390867A}"/>
          </ac:spMkLst>
        </pc:spChg>
        <pc:picChg chg="add mod">
          <ac:chgData name="Hakola Antti" userId="65992f85-13c6-4cb4-8e3e-57db52c3c016" providerId="ADAL" clId="{ACDDEA02-F0C8-4B69-8E8A-5EDB17AC0478}" dt="2025-11-14T15:18:50.730" v="9608" actId="1076"/>
          <ac:picMkLst>
            <pc:docMk/>
            <pc:sldMk cId="2082353576" sldId="425"/>
            <ac:picMk id="14" creationId="{638707CC-74E6-1DD4-3E55-5A69BA465647}"/>
          </ac:picMkLst>
        </pc:picChg>
        <pc:picChg chg="add mod">
          <ac:chgData name="Hakola Antti" userId="65992f85-13c6-4cb4-8e3e-57db52c3c016" providerId="ADAL" clId="{ACDDEA02-F0C8-4B69-8E8A-5EDB17AC0478}" dt="2025-11-14T15:18:53.337" v="9609" actId="14100"/>
          <ac:picMkLst>
            <pc:docMk/>
            <pc:sldMk cId="2082353576" sldId="425"/>
            <ac:picMk id="16" creationId="{5C3626F7-BE2E-B1A1-B50F-43B5B56B1487}"/>
          </ac:picMkLst>
        </pc:picChg>
        <pc:picChg chg="add mod">
          <ac:chgData name="Hakola Antti" userId="65992f85-13c6-4cb4-8e3e-57db52c3c016" providerId="ADAL" clId="{ACDDEA02-F0C8-4B69-8E8A-5EDB17AC0478}" dt="2025-11-14T15:18:56.978" v="9610" actId="14100"/>
          <ac:picMkLst>
            <pc:docMk/>
            <pc:sldMk cId="2082353576" sldId="425"/>
            <ac:picMk id="20" creationId="{1FDD3614-DB47-4A08-74E8-9BA97CC37436}"/>
          </ac:picMkLst>
        </pc:picChg>
        <pc:cxnChg chg="add mod">
          <ac:chgData name="Hakola Antti" userId="65992f85-13c6-4cb4-8e3e-57db52c3c016" providerId="ADAL" clId="{ACDDEA02-F0C8-4B69-8E8A-5EDB17AC0478}" dt="2025-11-14T15:19:29.418" v="9623" actId="692"/>
          <ac:cxnSpMkLst>
            <pc:docMk/>
            <pc:sldMk cId="2082353576" sldId="425"/>
            <ac:cxnSpMk id="24" creationId="{2395F699-27B0-EB99-F504-559F49487AB1}"/>
          </ac:cxnSpMkLst>
        </pc:cxnChg>
      </pc:sldChg>
      <pc:sldChg chg="addSp delSp modSp add mod">
        <pc:chgData name="Hakola Antti" userId="65992f85-13c6-4cb4-8e3e-57db52c3c016" providerId="ADAL" clId="{ACDDEA02-F0C8-4B69-8E8A-5EDB17AC0478}" dt="2025-11-17T13:13:53.016" v="21235" actId="6549"/>
        <pc:sldMkLst>
          <pc:docMk/>
          <pc:sldMk cId="1700651747" sldId="426"/>
        </pc:sldMkLst>
        <pc:spChg chg="add mod">
          <ac:chgData name="Hakola Antti" userId="65992f85-13c6-4cb4-8e3e-57db52c3c016" providerId="ADAL" clId="{ACDDEA02-F0C8-4B69-8E8A-5EDB17AC0478}" dt="2025-11-17T13:13:02.650" v="21206" actId="1036"/>
          <ac:spMkLst>
            <pc:docMk/>
            <pc:sldMk cId="1700651747" sldId="426"/>
            <ac:spMk id="8" creationId="{3DE61CCF-9283-C1DA-A2D0-CB257BAC9D8D}"/>
          </ac:spMkLst>
        </pc:spChg>
        <pc:spChg chg="mod">
          <ac:chgData name="Hakola Antti" userId="65992f85-13c6-4cb4-8e3e-57db52c3c016" providerId="ADAL" clId="{ACDDEA02-F0C8-4B69-8E8A-5EDB17AC0478}" dt="2025-11-17T13:13:53.016" v="21235" actId="6549"/>
          <ac:spMkLst>
            <pc:docMk/>
            <pc:sldMk cId="1700651747" sldId="426"/>
            <ac:spMk id="12" creationId="{92883546-394E-8A75-F5E9-B705FF75D3CC}"/>
          </ac:spMkLst>
        </pc:spChg>
        <pc:picChg chg="add mod">
          <ac:chgData name="Hakola Antti" userId="65992f85-13c6-4cb4-8e3e-57db52c3c016" providerId="ADAL" clId="{ACDDEA02-F0C8-4B69-8E8A-5EDB17AC0478}" dt="2025-11-14T15:26:53.768" v="9848" actId="1076"/>
          <ac:picMkLst>
            <pc:docMk/>
            <pc:sldMk cId="1700651747" sldId="426"/>
            <ac:picMk id="5" creationId="{6EE74942-7DAF-A001-6559-2D4AC127595C}"/>
          </ac:picMkLst>
        </pc:picChg>
        <pc:picChg chg="add mod">
          <ac:chgData name="Hakola Antti" userId="65992f85-13c6-4cb4-8e3e-57db52c3c016" providerId="ADAL" clId="{ACDDEA02-F0C8-4B69-8E8A-5EDB17AC0478}" dt="2025-11-14T15:27:02.431" v="9851" actId="1076"/>
          <ac:picMkLst>
            <pc:docMk/>
            <pc:sldMk cId="1700651747" sldId="426"/>
            <ac:picMk id="7" creationId="{EC2B3446-364E-DE2A-8B42-B0899B6A7612}"/>
          </ac:picMkLst>
        </pc:picChg>
      </pc:sldChg>
      <pc:sldChg chg="addSp delSp modSp new mod">
        <pc:chgData name="Hakola Antti" userId="65992f85-13c6-4cb4-8e3e-57db52c3c016" providerId="ADAL" clId="{ACDDEA02-F0C8-4B69-8E8A-5EDB17AC0478}" dt="2025-11-17T13:14:46.671" v="21283" actId="207"/>
        <pc:sldMkLst>
          <pc:docMk/>
          <pc:sldMk cId="3259929117" sldId="427"/>
        </pc:sldMkLst>
        <pc:spChg chg="add mod">
          <ac:chgData name="Hakola Antti" userId="65992f85-13c6-4cb4-8e3e-57db52c3c016" providerId="ADAL" clId="{ACDDEA02-F0C8-4B69-8E8A-5EDB17AC0478}" dt="2025-11-14T15:32:58.072" v="10120" actId="14100"/>
          <ac:spMkLst>
            <pc:docMk/>
            <pc:sldMk cId="3259929117" sldId="427"/>
            <ac:spMk id="5" creationId="{637F3F44-4ACE-11D9-CAA6-A2613A5E51C5}"/>
          </ac:spMkLst>
        </pc:spChg>
        <pc:spChg chg="add mod">
          <ac:chgData name="Hakola Antti" userId="65992f85-13c6-4cb4-8e3e-57db52c3c016" providerId="ADAL" clId="{ACDDEA02-F0C8-4B69-8E8A-5EDB17AC0478}" dt="2025-11-17T13:14:46.671" v="21283" actId="207"/>
          <ac:spMkLst>
            <pc:docMk/>
            <pc:sldMk cId="3259929117" sldId="427"/>
            <ac:spMk id="6" creationId="{203EDC5B-7958-0D5E-B0A5-8D4BF98FCC20}"/>
          </ac:spMkLst>
        </pc:spChg>
        <pc:spChg chg="add mod">
          <ac:chgData name="Hakola Antti" userId="65992f85-13c6-4cb4-8e3e-57db52c3c016" providerId="ADAL" clId="{ACDDEA02-F0C8-4B69-8E8A-5EDB17AC0478}" dt="2025-11-14T15:36:02.307" v="10345" actId="20577"/>
          <ac:spMkLst>
            <pc:docMk/>
            <pc:sldMk cId="3259929117" sldId="427"/>
            <ac:spMk id="7" creationId="{82C2122B-7DDD-D017-70D4-96D196C28460}"/>
          </ac:spMkLst>
        </pc:spChg>
        <pc:spChg chg="add mod">
          <ac:chgData name="Hakola Antti" userId="65992f85-13c6-4cb4-8e3e-57db52c3c016" providerId="ADAL" clId="{ACDDEA02-F0C8-4B69-8E8A-5EDB17AC0478}" dt="2025-11-14T15:36:25.226" v="10347" actId="20577"/>
          <ac:spMkLst>
            <pc:docMk/>
            <pc:sldMk cId="3259929117" sldId="427"/>
            <ac:spMk id="8" creationId="{5D59AAAD-1176-DA0E-8DFA-9761DEDC6E0A}"/>
          </ac:spMkLst>
        </pc:spChg>
        <pc:spChg chg="add mod">
          <ac:chgData name="Hakola Antti" userId="65992f85-13c6-4cb4-8e3e-57db52c3c016" providerId="ADAL" clId="{ACDDEA02-F0C8-4B69-8E8A-5EDB17AC0478}" dt="2025-11-17T13:14:08.003" v="21246" actId="1038"/>
          <ac:spMkLst>
            <pc:docMk/>
            <pc:sldMk cId="3259929117" sldId="427"/>
            <ac:spMk id="9" creationId="{6189961F-4BD7-E859-A7F3-EAA78C365F60}"/>
          </ac:spMkLst>
        </pc:spChg>
      </pc:sldChg>
      <pc:sldChg chg="addSp delSp modSp new mod ord">
        <pc:chgData name="Hakola Antti" userId="65992f85-13c6-4cb4-8e3e-57db52c3c016" providerId="ADAL" clId="{ACDDEA02-F0C8-4B69-8E8A-5EDB17AC0478}" dt="2025-11-17T18:53:56.089" v="21866" actId="1076"/>
        <pc:sldMkLst>
          <pc:docMk/>
          <pc:sldMk cId="940880789" sldId="428"/>
        </pc:sldMkLst>
        <pc:spChg chg="add mod">
          <ac:chgData name="Hakola Antti" userId="65992f85-13c6-4cb4-8e3e-57db52c3c016" providerId="ADAL" clId="{ACDDEA02-F0C8-4B69-8E8A-5EDB17AC0478}" dt="2025-11-14T15:45:01.457" v="10462" actId="255"/>
          <ac:spMkLst>
            <pc:docMk/>
            <pc:sldMk cId="940880789" sldId="428"/>
            <ac:spMk id="5" creationId="{CC00358B-03B9-51A8-0328-F90223E631BD}"/>
          </ac:spMkLst>
        </pc:spChg>
        <pc:spChg chg="add mod">
          <ac:chgData name="Hakola Antti" userId="65992f85-13c6-4cb4-8e3e-57db52c3c016" providerId="ADAL" clId="{ACDDEA02-F0C8-4B69-8E8A-5EDB17AC0478}" dt="2025-11-14T15:47:33.238" v="10523" actId="207"/>
          <ac:spMkLst>
            <pc:docMk/>
            <pc:sldMk cId="940880789" sldId="428"/>
            <ac:spMk id="6" creationId="{FB8360BD-0BAE-09D6-A42D-78EABC82DA56}"/>
          </ac:spMkLst>
        </pc:spChg>
        <pc:spChg chg="add mod">
          <ac:chgData name="Hakola Antti" userId="65992f85-13c6-4cb4-8e3e-57db52c3c016" providerId="ADAL" clId="{ACDDEA02-F0C8-4B69-8E8A-5EDB17AC0478}" dt="2025-11-14T15:47:28.600" v="10522" actId="207"/>
          <ac:spMkLst>
            <pc:docMk/>
            <pc:sldMk cId="940880789" sldId="428"/>
            <ac:spMk id="7" creationId="{AA22F36D-0258-BDC2-7004-673FC7DA28C6}"/>
          </ac:spMkLst>
        </pc:spChg>
        <pc:spChg chg="add mod">
          <ac:chgData name="Hakola Antti" userId="65992f85-13c6-4cb4-8e3e-57db52c3c016" providerId="ADAL" clId="{ACDDEA02-F0C8-4B69-8E8A-5EDB17AC0478}" dt="2025-11-17T18:53:44.248" v="21863" actId="113"/>
          <ac:spMkLst>
            <pc:docMk/>
            <pc:sldMk cId="940880789" sldId="428"/>
            <ac:spMk id="8" creationId="{7CB2D3A0-7A2C-09D8-2744-A25825A65241}"/>
          </ac:spMkLst>
        </pc:spChg>
        <pc:spChg chg="mod">
          <ac:chgData name="Hakola Antti" userId="65992f85-13c6-4cb4-8e3e-57db52c3c016" providerId="ADAL" clId="{ACDDEA02-F0C8-4B69-8E8A-5EDB17AC0478}" dt="2025-11-14T15:51:10.090" v="10694"/>
          <ac:spMkLst>
            <pc:docMk/>
            <pc:sldMk cId="940880789" sldId="428"/>
            <ac:spMk id="16" creationId="{8D8810D1-081B-58C5-9943-F8D840429638}"/>
          </ac:spMkLst>
        </pc:spChg>
        <pc:spChg chg="mod">
          <ac:chgData name="Hakola Antti" userId="65992f85-13c6-4cb4-8e3e-57db52c3c016" providerId="ADAL" clId="{ACDDEA02-F0C8-4B69-8E8A-5EDB17AC0478}" dt="2025-11-14T15:51:24.243" v="10696"/>
          <ac:spMkLst>
            <pc:docMk/>
            <pc:sldMk cId="940880789" sldId="428"/>
            <ac:spMk id="27" creationId="{141393F4-1A43-8136-A6E1-2D432E2955ED}"/>
          </ac:spMkLst>
        </pc:spChg>
        <pc:spChg chg="add mod">
          <ac:chgData name="Hakola Antti" userId="65992f85-13c6-4cb4-8e3e-57db52c3c016" providerId="ADAL" clId="{ACDDEA02-F0C8-4B69-8E8A-5EDB17AC0478}" dt="2025-11-17T18:53:56.089" v="21866" actId="1076"/>
          <ac:spMkLst>
            <pc:docMk/>
            <pc:sldMk cId="940880789" sldId="428"/>
            <ac:spMk id="28" creationId="{E3D20860-3EC5-D4FE-2209-EADB8863A316}"/>
          </ac:spMkLst>
        </pc:spChg>
        <pc:grpChg chg="add mod">
          <ac:chgData name="Hakola Antti" userId="65992f85-13c6-4cb4-8e3e-57db52c3c016" providerId="ADAL" clId="{ACDDEA02-F0C8-4B69-8E8A-5EDB17AC0478}" dt="2025-11-14T15:51:54.434" v="10703" actId="14100"/>
          <ac:grpSpMkLst>
            <pc:docMk/>
            <pc:sldMk cId="940880789" sldId="428"/>
            <ac:grpSpMk id="9" creationId="{EAC4D696-FE3A-7DFA-ED66-31CF4EF61B7A}"/>
          </ac:grpSpMkLst>
        </pc:grpChg>
        <pc:grpChg chg="mod">
          <ac:chgData name="Hakola Antti" userId="65992f85-13c6-4cb4-8e3e-57db52c3c016" providerId="ADAL" clId="{ACDDEA02-F0C8-4B69-8E8A-5EDB17AC0478}" dt="2025-11-14T15:51:10.090" v="10694"/>
          <ac:grpSpMkLst>
            <pc:docMk/>
            <pc:sldMk cId="940880789" sldId="428"/>
            <ac:grpSpMk id="10" creationId="{7ED76295-11AE-96C7-9583-46BC16551B5C}"/>
          </ac:grpSpMkLst>
        </pc:grpChg>
        <pc:grpChg chg="mod">
          <ac:chgData name="Hakola Antti" userId="65992f85-13c6-4cb4-8e3e-57db52c3c016" providerId="ADAL" clId="{ACDDEA02-F0C8-4B69-8E8A-5EDB17AC0478}" dt="2025-11-14T15:51:46.859" v="10702" actId="1076"/>
          <ac:grpSpMkLst>
            <pc:docMk/>
            <pc:sldMk cId="940880789" sldId="428"/>
            <ac:grpSpMk id="17" creationId="{6A2AC9EB-8603-74D6-D7C4-47C551F490BB}"/>
          </ac:grpSpMkLst>
        </pc:grpChg>
        <pc:picChg chg="mod">
          <ac:chgData name="Hakola Antti" userId="65992f85-13c6-4cb4-8e3e-57db52c3c016" providerId="ADAL" clId="{ACDDEA02-F0C8-4B69-8E8A-5EDB17AC0478}" dt="2025-11-14T15:51:10.090" v="10694"/>
          <ac:picMkLst>
            <pc:docMk/>
            <pc:sldMk cId="940880789" sldId="428"/>
            <ac:picMk id="11" creationId="{F69C4342-CA8B-DD7D-4D3C-F3C835418098}"/>
          </ac:picMkLst>
        </pc:picChg>
        <pc:picChg chg="mod">
          <ac:chgData name="Hakola Antti" userId="65992f85-13c6-4cb4-8e3e-57db52c3c016" providerId="ADAL" clId="{ACDDEA02-F0C8-4B69-8E8A-5EDB17AC0478}" dt="2025-11-14T15:51:10.090" v="10694"/>
          <ac:picMkLst>
            <pc:docMk/>
            <pc:sldMk cId="940880789" sldId="428"/>
            <ac:picMk id="12" creationId="{42B8C9C9-3560-B865-A07A-0F0713EC9E4E}"/>
          </ac:picMkLst>
        </pc:picChg>
        <pc:picChg chg="mod">
          <ac:chgData name="Hakola Antti" userId="65992f85-13c6-4cb4-8e3e-57db52c3c016" providerId="ADAL" clId="{ACDDEA02-F0C8-4B69-8E8A-5EDB17AC0478}" dt="2025-11-14T15:51:10.090" v="10694"/>
          <ac:picMkLst>
            <pc:docMk/>
            <pc:sldMk cId="940880789" sldId="428"/>
            <ac:picMk id="13" creationId="{D2874940-6D43-1B21-FE2B-43527D523E27}"/>
          </ac:picMkLst>
        </pc:picChg>
        <pc:picChg chg="mod">
          <ac:chgData name="Hakola Antti" userId="65992f85-13c6-4cb4-8e3e-57db52c3c016" providerId="ADAL" clId="{ACDDEA02-F0C8-4B69-8E8A-5EDB17AC0478}" dt="2025-11-14T15:51:10.090" v="10694"/>
          <ac:picMkLst>
            <pc:docMk/>
            <pc:sldMk cId="940880789" sldId="428"/>
            <ac:picMk id="14" creationId="{FF334500-FC17-7DD3-CA78-020B88BF75E2}"/>
          </ac:picMkLst>
        </pc:picChg>
        <pc:picChg chg="mod">
          <ac:chgData name="Hakola Antti" userId="65992f85-13c6-4cb4-8e3e-57db52c3c016" providerId="ADAL" clId="{ACDDEA02-F0C8-4B69-8E8A-5EDB17AC0478}" dt="2025-11-14T15:51:10.090" v="10694"/>
          <ac:picMkLst>
            <pc:docMk/>
            <pc:sldMk cId="940880789" sldId="428"/>
            <ac:picMk id="15" creationId="{4410A91A-1CC1-B2AA-4616-9D4665F57786}"/>
          </ac:picMkLst>
        </pc:picChg>
        <pc:picChg chg="mod">
          <ac:chgData name="Hakola Antti" userId="65992f85-13c6-4cb4-8e3e-57db52c3c016" providerId="ADAL" clId="{ACDDEA02-F0C8-4B69-8E8A-5EDB17AC0478}" dt="2025-11-14T15:51:24.243" v="10696"/>
          <ac:picMkLst>
            <pc:docMk/>
            <pc:sldMk cId="940880789" sldId="428"/>
            <ac:picMk id="18" creationId="{5528EE49-CA98-39E0-2CEC-B4E60EF863FF}"/>
          </ac:picMkLst>
        </pc:picChg>
        <pc:picChg chg="mod">
          <ac:chgData name="Hakola Antti" userId="65992f85-13c6-4cb4-8e3e-57db52c3c016" providerId="ADAL" clId="{ACDDEA02-F0C8-4B69-8E8A-5EDB17AC0478}" dt="2025-11-14T15:51:24.243" v="10696"/>
          <ac:picMkLst>
            <pc:docMk/>
            <pc:sldMk cId="940880789" sldId="428"/>
            <ac:picMk id="19" creationId="{94F9ABB5-D4DD-A931-88FA-020EA0205FEA}"/>
          </ac:picMkLst>
        </pc:picChg>
        <pc:picChg chg="mod">
          <ac:chgData name="Hakola Antti" userId="65992f85-13c6-4cb4-8e3e-57db52c3c016" providerId="ADAL" clId="{ACDDEA02-F0C8-4B69-8E8A-5EDB17AC0478}" dt="2025-11-14T15:51:24.243" v="10696"/>
          <ac:picMkLst>
            <pc:docMk/>
            <pc:sldMk cId="940880789" sldId="428"/>
            <ac:picMk id="20" creationId="{78B12839-2A29-7965-00BD-4C1AFE179119}"/>
          </ac:picMkLst>
        </pc:picChg>
        <pc:picChg chg="mod">
          <ac:chgData name="Hakola Antti" userId="65992f85-13c6-4cb4-8e3e-57db52c3c016" providerId="ADAL" clId="{ACDDEA02-F0C8-4B69-8E8A-5EDB17AC0478}" dt="2025-11-14T15:51:24.243" v="10696"/>
          <ac:picMkLst>
            <pc:docMk/>
            <pc:sldMk cId="940880789" sldId="428"/>
            <ac:picMk id="21" creationId="{931B20FF-EE06-0BCA-6E72-09999567FBFD}"/>
          </ac:picMkLst>
        </pc:picChg>
        <pc:picChg chg="mod">
          <ac:chgData name="Hakola Antti" userId="65992f85-13c6-4cb4-8e3e-57db52c3c016" providerId="ADAL" clId="{ACDDEA02-F0C8-4B69-8E8A-5EDB17AC0478}" dt="2025-11-14T15:51:24.243" v="10696"/>
          <ac:picMkLst>
            <pc:docMk/>
            <pc:sldMk cId="940880789" sldId="428"/>
            <ac:picMk id="22" creationId="{C0DEFB9E-6061-69B9-2874-304CA96957C1}"/>
          </ac:picMkLst>
        </pc:picChg>
        <pc:picChg chg="mod">
          <ac:chgData name="Hakola Antti" userId="65992f85-13c6-4cb4-8e3e-57db52c3c016" providerId="ADAL" clId="{ACDDEA02-F0C8-4B69-8E8A-5EDB17AC0478}" dt="2025-11-14T15:51:24.243" v="10696"/>
          <ac:picMkLst>
            <pc:docMk/>
            <pc:sldMk cId="940880789" sldId="428"/>
            <ac:picMk id="23" creationId="{F35D26C2-2F1E-FF8C-E6A6-19F90D358D06}"/>
          </ac:picMkLst>
        </pc:picChg>
        <pc:picChg chg="mod">
          <ac:chgData name="Hakola Antti" userId="65992f85-13c6-4cb4-8e3e-57db52c3c016" providerId="ADAL" clId="{ACDDEA02-F0C8-4B69-8E8A-5EDB17AC0478}" dt="2025-11-14T15:51:24.243" v="10696"/>
          <ac:picMkLst>
            <pc:docMk/>
            <pc:sldMk cId="940880789" sldId="428"/>
            <ac:picMk id="24" creationId="{3784AEC9-7651-4DF3-5B4B-744A6A8A1D7C}"/>
          </ac:picMkLst>
        </pc:picChg>
        <pc:picChg chg="mod">
          <ac:chgData name="Hakola Antti" userId="65992f85-13c6-4cb4-8e3e-57db52c3c016" providerId="ADAL" clId="{ACDDEA02-F0C8-4B69-8E8A-5EDB17AC0478}" dt="2025-11-14T15:51:24.243" v="10696"/>
          <ac:picMkLst>
            <pc:docMk/>
            <pc:sldMk cId="940880789" sldId="428"/>
            <ac:picMk id="25" creationId="{3285F78D-B797-BF63-4067-A7178C9E1708}"/>
          </ac:picMkLst>
        </pc:picChg>
        <pc:picChg chg="mod">
          <ac:chgData name="Hakola Antti" userId="65992f85-13c6-4cb4-8e3e-57db52c3c016" providerId="ADAL" clId="{ACDDEA02-F0C8-4B69-8E8A-5EDB17AC0478}" dt="2025-11-14T15:51:24.243" v="10696"/>
          <ac:picMkLst>
            <pc:docMk/>
            <pc:sldMk cId="940880789" sldId="428"/>
            <ac:picMk id="26" creationId="{C711AC82-EA54-0131-B1BE-1CAAE9DC4E7D}"/>
          </ac:picMkLst>
        </pc:picChg>
      </pc:sldChg>
      <pc:sldChg chg="addSp delSp modSp new mod">
        <pc:chgData name="Hakola Antti" userId="65992f85-13c6-4cb4-8e3e-57db52c3c016" providerId="ADAL" clId="{ACDDEA02-F0C8-4B69-8E8A-5EDB17AC0478}" dt="2025-11-14T15:59:01.210" v="10756" actId="6549"/>
        <pc:sldMkLst>
          <pc:docMk/>
          <pc:sldMk cId="2119516388" sldId="429"/>
        </pc:sldMkLst>
        <pc:spChg chg="add mod">
          <ac:chgData name="Hakola Antti" userId="65992f85-13c6-4cb4-8e3e-57db52c3c016" providerId="ADAL" clId="{ACDDEA02-F0C8-4B69-8E8A-5EDB17AC0478}" dt="2025-11-14T15:58:24.548" v="10739" actId="6549"/>
          <ac:spMkLst>
            <pc:docMk/>
            <pc:sldMk cId="2119516388" sldId="429"/>
            <ac:spMk id="5" creationId="{46FBFA0D-4D60-F564-39FB-B41163756752}"/>
          </ac:spMkLst>
        </pc:spChg>
        <pc:graphicFrameChg chg="add mod modGraphic">
          <ac:chgData name="Hakola Antti" userId="65992f85-13c6-4cb4-8e3e-57db52c3c016" providerId="ADAL" clId="{ACDDEA02-F0C8-4B69-8E8A-5EDB17AC0478}" dt="2025-11-14T15:59:01.210" v="10756" actId="6549"/>
          <ac:graphicFrameMkLst>
            <pc:docMk/>
            <pc:sldMk cId="2119516388" sldId="429"/>
            <ac:graphicFrameMk id="6" creationId="{03D2FBC5-26F0-1758-7A37-C5879FE04904}"/>
          </ac:graphicFrameMkLst>
        </pc:graphicFrameChg>
      </pc:sldChg>
      <pc:sldChg chg="addSp delSp modSp new mod ord">
        <pc:chgData name="Hakola Antti" userId="65992f85-13c6-4cb4-8e3e-57db52c3c016" providerId="ADAL" clId="{ACDDEA02-F0C8-4B69-8E8A-5EDB17AC0478}" dt="2025-11-17T13:35:01.721" v="21424" actId="1076"/>
        <pc:sldMkLst>
          <pc:docMk/>
          <pc:sldMk cId="847123972" sldId="430"/>
        </pc:sldMkLst>
        <pc:spChg chg="add mod">
          <ac:chgData name="Hakola Antti" userId="65992f85-13c6-4cb4-8e3e-57db52c3c016" providerId="ADAL" clId="{ACDDEA02-F0C8-4B69-8E8A-5EDB17AC0478}" dt="2025-11-15T08:07:32.147" v="11161" actId="14100"/>
          <ac:spMkLst>
            <pc:docMk/>
            <pc:sldMk cId="847123972" sldId="430"/>
            <ac:spMk id="5" creationId="{0B79DC97-8B98-9808-7D95-8159819B33B5}"/>
          </ac:spMkLst>
        </pc:spChg>
        <pc:spChg chg="add mod">
          <ac:chgData name="Hakola Antti" userId="65992f85-13c6-4cb4-8e3e-57db52c3c016" providerId="ADAL" clId="{ACDDEA02-F0C8-4B69-8E8A-5EDB17AC0478}" dt="2025-11-15T08:01:23.401" v="10818" actId="20577"/>
          <ac:spMkLst>
            <pc:docMk/>
            <pc:sldMk cId="847123972" sldId="430"/>
            <ac:spMk id="6" creationId="{F07F7AED-01D4-07F6-C5EC-4223AD94B804}"/>
          </ac:spMkLst>
        </pc:spChg>
        <pc:spChg chg="add mod">
          <ac:chgData name="Hakola Antti" userId="65992f85-13c6-4cb4-8e3e-57db52c3c016" providerId="ADAL" clId="{ACDDEA02-F0C8-4B69-8E8A-5EDB17AC0478}" dt="2025-11-15T08:00:50.521" v="10808" actId="6549"/>
          <ac:spMkLst>
            <pc:docMk/>
            <pc:sldMk cId="847123972" sldId="430"/>
            <ac:spMk id="7" creationId="{54F02A98-D1EB-A3FC-B5AB-93902FAB67B2}"/>
          </ac:spMkLst>
        </pc:spChg>
        <pc:spChg chg="add mod">
          <ac:chgData name="Hakola Antti" userId="65992f85-13c6-4cb4-8e3e-57db52c3c016" providerId="ADAL" clId="{ACDDEA02-F0C8-4B69-8E8A-5EDB17AC0478}" dt="2025-11-17T13:34:50.121" v="21420" actId="1076"/>
          <ac:spMkLst>
            <pc:docMk/>
            <pc:sldMk cId="847123972" sldId="430"/>
            <ac:spMk id="8" creationId="{5505B3E5-0A32-9D0A-3001-F0CD8409A9CD}"/>
          </ac:spMkLst>
        </pc:spChg>
        <pc:spChg chg="add mod">
          <ac:chgData name="Hakola Antti" userId="65992f85-13c6-4cb4-8e3e-57db52c3c016" providerId="ADAL" clId="{ACDDEA02-F0C8-4B69-8E8A-5EDB17AC0478}" dt="2025-11-15T08:00:23.867" v="10760"/>
          <ac:spMkLst>
            <pc:docMk/>
            <pc:sldMk cId="847123972" sldId="430"/>
            <ac:spMk id="12" creationId="{E035EE22-4EAD-18A6-492D-A89B4C228F54}"/>
          </ac:spMkLst>
        </pc:spChg>
        <pc:spChg chg="add mod">
          <ac:chgData name="Hakola Antti" userId="65992f85-13c6-4cb4-8e3e-57db52c3c016" providerId="ADAL" clId="{ACDDEA02-F0C8-4B69-8E8A-5EDB17AC0478}" dt="2025-11-15T08:00:23.867" v="10760"/>
          <ac:spMkLst>
            <pc:docMk/>
            <pc:sldMk cId="847123972" sldId="430"/>
            <ac:spMk id="14" creationId="{F0A67416-E6C6-A0A9-2557-989888CF80A8}"/>
          </ac:spMkLst>
        </pc:spChg>
        <pc:spChg chg="add mod">
          <ac:chgData name="Hakola Antti" userId="65992f85-13c6-4cb4-8e3e-57db52c3c016" providerId="ADAL" clId="{ACDDEA02-F0C8-4B69-8E8A-5EDB17AC0478}" dt="2025-11-17T13:35:01.721" v="21424" actId="1076"/>
          <ac:spMkLst>
            <pc:docMk/>
            <pc:sldMk cId="847123972" sldId="430"/>
            <ac:spMk id="15" creationId="{0C1CBD1F-6B52-1942-AFAA-5FFD1ACDD005}"/>
          </ac:spMkLst>
        </pc:spChg>
        <pc:picChg chg="add mod">
          <ac:chgData name="Hakola Antti" userId="65992f85-13c6-4cb4-8e3e-57db52c3c016" providerId="ADAL" clId="{ACDDEA02-F0C8-4B69-8E8A-5EDB17AC0478}" dt="2025-11-15T08:00:23.867" v="10760"/>
          <ac:picMkLst>
            <pc:docMk/>
            <pc:sldMk cId="847123972" sldId="430"/>
            <ac:picMk id="9" creationId="{F2FA7B28-5DE1-9371-153A-82FA7E9697A1}"/>
          </ac:picMkLst>
        </pc:picChg>
        <pc:picChg chg="add mod">
          <ac:chgData name="Hakola Antti" userId="65992f85-13c6-4cb4-8e3e-57db52c3c016" providerId="ADAL" clId="{ACDDEA02-F0C8-4B69-8E8A-5EDB17AC0478}" dt="2025-11-15T08:00:23.867" v="10760"/>
          <ac:picMkLst>
            <pc:docMk/>
            <pc:sldMk cId="847123972" sldId="430"/>
            <ac:picMk id="10" creationId="{0E1AE86F-EC94-138F-543A-3A18F8C16842}"/>
          </ac:picMkLst>
        </pc:picChg>
        <pc:cxnChg chg="add mod">
          <ac:chgData name="Hakola Antti" userId="65992f85-13c6-4cb4-8e3e-57db52c3c016" providerId="ADAL" clId="{ACDDEA02-F0C8-4B69-8E8A-5EDB17AC0478}" dt="2025-11-15T08:00:23.867" v="10760"/>
          <ac:cxnSpMkLst>
            <pc:docMk/>
            <pc:sldMk cId="847123972" sldId="430"/>
            <ac:cxnSpMk id="13" creationId="{142C096C-8BB2-A4D2-6C4D-24557859DDD7}"/>
          </ac:cxnSpMkLst>
        </pc:cxnChg>
      </pc:sldChg>
      <pc:sldChg chg="addSp delSp modSp new mod">
        <pc:chgData name="Hakola Antti" userId="65992f85-13c6-4cb4-8e3e-57db52c3c016" providerId="ADAL" clId="{ACDDEA02-F0C8-4B69-8E8A-5EDB17AC0478}" dt="2025-11-17T13:30:40.195" v="21376" actId="20577"/>
        <pc:sldMkLst>
          <pc:docMk/>
          <pc:sldMk cId="3577951182" sldId="431"/>
        </pc:sldMkLst>
        <pc:spChg chg="add mod">
          <ac:chgData name="Hakola Antti" userId="65992f85-13c6-4cb4-8e3e-57db52c3c016" providerId="ADAL" clId="{ACDDEA02-F0C8-4B69-8E8A-5EDB17AC0478}" dt="2025-11-17T13:30:15.273" v="21346" actId="6549"/>
          <ac:spMkLst>
            <pc:docMk/>
            <pc:sldMk cId="3577951182" sldId="431"/>
            <ac:spMk id="5" creationId="{419D2EDE-B616-EF51-8AAD-2EAAF9BCF731}"/>
          </ac:spMkLst>
        </pc:spChg>
        <pc:spChg chg="add mod">
          <ac:chgData name="Hakola Antti" userId="65992f85-13c6-4cb4-8e3e-57db52c3c016" providerId="ADAL" clId="{ACDDEA02-F0C8-4B69-8E8A-5EDB17AC0478}" dt="2025-11-15T08:06:49.713" v="11147" actId="113"/>
          <ac:spMkLst>
            <pc:docMk/>
            <pc:sldMk cId="3577951182" sldId="431"/>
            <ac:spMk id="7" creationId="{5D793F43-513A-8022-35CA-2C94EF881FD0}"/>
          </ac:spMkLst>
        </pc:spChg>
        <pc:spChg chg="add mod">
          <ac:chgData name="Hakola Antti" userId="65992f85-13c6-4cb4-8e3e-57db52c3c016" providerId="ADAL" clId="{ACDDEA02-F0C8-4B69-8E8A-5EDB17AC0478}" dt="2025-11-17T13:29:51.899" v="21341" actId="1076"/>
          <ac:spMkLst>
            <pc:docMk/>
            <pc:sldMk cId="3577951182" sldId="431"/>
            <ac:spMk id="8" creationId="{DC767268-A547-8D58-20D7-EB932670722E}"/>
          </ac:spMkLst>
        </pc:spChg>
        <pc:spChg chg="add mod">
          <ac:chgData name="Hakola Antti" userId="65992f85-13c6-4cb4-8e3e-57db52c3c016" providerId="ADAL" clId="{ACDDEA02-F0C8-4B69-8E8A-5EDB17AC0478}" dt="2025-11-17T13:30:40.195" v="21376" actId="20577"/>
          <ac:spMkLst>
            <pc:docMk/>
            <pc:sldMk cId="3577951182" sldId="431"/>
            <ac:spMk id="10" creationId="{0773EFD6-147C-98D2-4110-B18299A5AC88}"/>
          </ac:spMkLst>
        </pc:spChg>
        <pc:spChg chg="add mod">
          <ac:chgData name="Hakola Antti" userId="65992f85-13c6-4cb4-8e3e-57db52c3c016" providerId="ADAL" clId="{ACDDEA02-F0C8-4B69-8E8A-5EDB17AC0478}" dt="2025-11-15T08:07:27.946" v="11160" actId="14100"/>
          <ac:spMkLst>
            <pc:docMk/>
            <pc:sldMk cId="3577951182" sldId="431"/>
            <ac:spMk id="11" creationId="{9369F03B-410E-D01C-8808-F477309E6B3F}"/>
          </ac:spMkLst>
        </pc:spChg>
        <pc:spChg chg="add mod">
          <ac:chgData name="Hakola Antti" userId="65992f85-13c6-4cb4-8e3e-57db52c3c016" providerId="ADAL" clId="{ACDDEA02-F0C8-4B69-8E8A-5EDB17AC0478}" dt="2025-11-17T13:29:57.852" v="21343" actId="1076"/>
          <ac:spMkLst>
            <pc:docMk/>
            <pc:sldMk cId="3577951182" sldId="431"/>
            <ac:spMk id="14" creationId="{EF42C7C6-EDD9-1CE3-5ED5-C63B1536A23B}"/>
          </ac:spMkLst>
        </pc:spChg>
        <pc:spChg chg="add mod">
          <ac:chgData name="Hakola Antti" userId="65992f85-13c6-4cb4-8e3e-57db52c3c016" providerId="ADAL" clId="{ACDDEA02-F0C8-4B69-8E8A-5EDB17AC0478}" dt="2025-11-15T08:04:14.685" v="10968" actId="20577"/>
          <ac:spMkLst>
            <pc:docMk/>
            <pc:sldMk cId="3577951182" sldId="431"/>
            <ac:spMk id="17" creationId="{BB456675-CC0C-4C9A-CCCB-FDA41D558247}"/>
          </ac:spMkLst>
        </pc:spChg>
        <pc:graphicFrameChg chg="add mod">
          <ac:chgData name="Hakola Antti" userId="65992f85-13c6-4cb4-8e3e-57db52c3c016" providerId="ADAL" clId="{ACDDEA02-F0C8-4B69-8E8A-5EDB17AC0478}" dt="2025-11-15T08:03:25.716" v="10871"/>
          <ac:graphicFrameMkLst>
            <pc:docMk/>
            <pc:sldMk cId="3577951182" sldId="431"/>
            <ac:graphicFrameMk id="9" creationId="{BB5A01EE-4D56-1FF4-1257-B2A6A4D1D52F}"/>
          </ac:graphicFrameMkLst>
        </pc:graphicFrameChg>
        <pc:graphicFrameChg chg="add mod">
          <ac:chgData name="Hakola Antti" userId="65992f85-13c6-4cb4-8e3e-57db52c3c016" providerId="ADAL" clId="{ACDDEA02-F0C8-4B69-8E8A-5EDB17AC0478}" dt="2025-11-15T08:03:25.716" v="10871"/>
          <ac:graphicFrameMkLst>
            <pc:docMk/>
            <pc:sldMk cId="3577951182" sldId="431"/>
            <ac:graphicFrameMk id="13" creationId="{468D3B7A-FC37-1221-285A-8CF2BF594A7B}"/>
          </ac:graphicFrameMkLst>
        </pc:graphicFrameChg>
        <pc:picChg chg="add mod">
          <ac:chgData name="Hakola Antti" userId="65992f85-13c6-4cb4-8e3e-57db52c3c016" providerId="ADAL" clId="{ACDDEA02-F0C8-4B69-8E8A-5EDB17AC0478}" dt="2025-11-15T08:03:25.716" v="10871"/>
          <ac:picMkLst>
            <pc:docMk/>
            <pc:sldMk cId="3577951182" sldId="431"/>
            <ac:picMk id="12" creationId="{D9BFC805-B1E7-813D-3842-589D6409EFDB}"/>
          </ac:picMkLst>
        </pc:picChg>
      </pc:sldChg>
      <pc:sldChg chg="addSp delSp modSp new mod">
        <pc:chgData name="Hakola Antti" userId="65992f85-13c6-4cb4-8e3e-57db52c3c016" providerId="ADAL" clId="{ACDDEA02-F0C8-4B69-8E8A-5EDB17AC0478}" dt="2025-11-17T13:41:03.668" v="21542" actId="1076"/>
        <pc:sldMkLst>
          <pc:docMk/>
          <pc:sldMk cId="3444328160" sldId="432"/>
        </pc:sldMkLst>
        <pc:spChg chg="add mod">
          <ac:chgData name="Hakola Antti" userId="65992f85-13c6-4cb4-8e3e-57db52c3c016" providerId="ADAL" clId="{ACDDEA02-F0C8-4B69-8E8A-5EDB17AC0478}" dt="2025-11-17T13:37:01.537" v="21476" actId="15"/>
          <ac:spMkLst>
            <pc:docMk/>
            <pc:sldMk cId="3444328160" sldId="432"/>
            <ac:spMk id="6" creationId="{370DE4D4-E81A-0EB1-DC47-7508141A2E34}"/>
          </ac:spMkLst>
        </pc:spChg>
        <pc:spChg chg="add mod">
          <ac:chgData name="Hakola Antti" userId="65992f85-13c6-4cb4-8e3e-57db52c3c016" providerId="ADAL" clId="{ACDDEA02-F0C8-4B69-8E8A-5EDB17AC0478}" dt="2025-11-15T08:09:26.302" v="11258" actId="6549"/>
          <ac:spMkLst>
            <pc:docMk/>
            <pc:sldMk cId="3444328160" sldId="432"/>
            <ac:spMk id="7" creationId="{3C788FBC-2AFE-25A9-5690-B8B3402CB4AD}"/>
          </ac:spMkLst>
        </pc:spChg>
        <pc:spChg chg="add mod">
          <ac:chgData name="Hakola Antti" userId="65992f85-13c6-4cb4-8e3e-57db52c3c016" providerId="ADAL" clId="{ACDDEA02-F0C8-4B69-8E8A-5EDB17AC0478}" dt="2025-11-15T08:11:17.355" v="11381" actId="207"/>
          <ac:spMkLst>
            <pc:docMk/>
            <pc:sldMk cId="3444328160" sldId="432"/>
            <ac:spMk id="11" creationId="{597AB77D-0D5C-F1BD-5DC9-9FCA63D75679}"/>
          </ac:spMkLst>
        </pc:spChg>
        <pc:spChg chg="add mod">
          <ac:chgData name="Hakola Antti" userId="65992f85-13c6-4cb4-8e3e-57db52c3c016" providerId="ADAL" clId="{ACDDEA02-F0C8-4B69-8E8A-5EDB17AC0478}" dt="2025-11-15T08:12:08.680" v="11390" actId="20577"/>
          <ac:spMkLst>
            <pc:docMk/>
            <pc:sldMk cId="3444328160" sldId="432"/>
            <ac:spMk id="12" creationId="{944D333A-F3E9-8CD8-4082-29A5D3875082}"/>
          </ac:spMkLst>
        </pc:spChg>
        <pc:spChg chg="add mod">
          <ac:chgData name="Hakola Antti" userId="65992f85-13c6-4cb4-8e3e-57db52c3c016" providerId="ADAL" clId="{ACDDEA02-F0C8-4B69-8E8A-5EDB17AC0478}" dt="2025-11-17T13:41:03.668" v="21542" actId="1076"/>
          <ac:spMkLst>
            <pc:docMk/>
            <pc:sldMk cId="3444328160" sldId="432"/>
            <ac:spMk id="13" creationId="{CF98C47E-E7D4-D152-E8C8-489EA90CB938}"/>
          </ac:spMkLst>
        </pc:spChg>
        <pc:graphicFrameChg chg="add mod">
          <ac:chgData name="Hakola Antti" userId="65992f85-13c6-4cb4-8e3e-57db52c3c016" providerId="ADAL" clId="{ACDDEA02-F0C8-4B69-8E8A-5EDB17AC0478}" dt="2025-11-15T08:10:59.993" v="11373" actId="1076"/>
          <ac:graphicFrameMkLst>
            <pc:docMk/>
            <pc:sldMk cId="3444328160" sldId="432"/>
            <ac:graphicFrameMk id="9" creationId="{5BCBA409-E957-DAED-BAE6-4CFC686B944E}"/>
          </ac:graphicFrameMkLst>
        </pc:graphicFrameChg>
        <pc:graphicFrameChg chg="add mod">
          <ac:chgData name="Hakola Antti" userId="65992f85-13c6-4cb4-8e3e-57db52c3c016" providerId="ADAL" clId="{ACDDEA02-F0C8-4B69-8E8A-5EDB17AC0478}" dt="2025-11-15T08:11:05.221" v="11375" actId="1076"/>
          <ac:graphicFrameMkLst>
            <pc:docMk/>
            <pc:sldMk cId="3444328160" sldId="432"/>
            <ac:graphicFrameMk id="10" creationId="{F566E42D-8DB4-4DD0-9DD7-1835E211DF24}"/>
          </ac:graphicFrameMkLst>
        </pc:graphicFrameChg>
      </pc:sldChg>
      <pc:sldChg chg="addSp delSp modSp add mod">
        <pc:chgData name="Hakola Antti" userId="65992f85-13c6-4cb4-8e3e-57db52c3c016" providerId="ADAL" clId="{ACDDEA02-F0C8-4B69-8E8A-5EDB17AC0478}" dt="2025-11-17T13:40:55.581" v="21541" actId="1076"/>
        <pc:sldMkLst>
          <pc:docMk/>
          <pc:sldMk cId="1002721056" sldId="433"/>
        </pc:sldMkLst>
        <pc:spChg chg="mod">
          <ac:chgData name="Hakola Antti" userId="65992f85-13c6-4cb4-8e3e-57db52c3c016" providerId="ADAL" clId="{ACDDEA02-F0C8-4B69-8E8A-5EDB17AC0478}" dt="2025-11-17T13:39:32.555" v="21504" actId="14100"/>
          <ac:spMkLst>
            <pc:docMk/>
            <pc:sldMk cId="1002721056" sldId="433"/>
            <ac:spMk id="6" creationId="{510EDE51-0972-F72B-7A35-7206DD836BE5}"/>
          </ac:spMkLst>
        </pc:spChg>
        <pc:spChg chg="mod">
          <ac:chgData name="Hakola Antti" userId="65992f85-13c6-4cb4-8e3e-57db52c3c016" providerId="ADAL" clId="{ACDDEA02-F0C8-4B69-8E8A-5EDB17AC0478}" dt="2025-11-17T13:40:55.581" v="21541" actId="1076"/>
          <ac:spMkLst>
            <pc:docMk/>
            <pc:sldMk cId="1002721056" sldId="433"/>
            <ac:spMk id="8" creationId="{B22EBAA9-B31D-1064-E956-80DD55060CB8}"/>
          </ac:spMkLst>
        </pc:spChg>
        <pc:spChg chg="mod">
          <ac:chgData name="Hakola Antti" userId="65992f85-13c6-4cb4-8e3e-57db52c3c016" providerId="ADAL" clId="{ACDDEA02-F0C8-4B69-8E8A-5EDB17AC0478}" dt="2025-11-15T08:21:26.804" v="11836" actId="1076"/>
          <ac:spMkLst>
            <pc:docMk/>
            <pc:sldMk cId="1002721056" sldId="433"/>
            <ac:spMk id="11" creationId="{E10C4B1F-C71B-AF13-C8F9-9B867941E69C}"/>
          </ac:spMkLst>
        </pc:spChg>
        <pc:spChg chg="mod">
          <ac:chgData name="Hakola Antti" userId="65992f85-13c6-4cb4-8e3e-57db52c3c016" providerId="ADAL" clId="{ACDDEA02-F0C8-4B69-8E8A-5EDB17AC0478}" dt="2025-11-15T08:20:08.676" v="11798"/>
          <ac:spMkLst>
            <pc:docMk/>
            <pc:sldMk cId="1002721056" sldId="433"/>
            <ac:spMk id="14" creationId="{506E797D-D859-1DF9-0FB4-F1EAB7994AE2}"/>
          </ac:spMkLst>
        </pc:spChg>
        <pc:grpChg chg="add mod">
          <ac:chgData name="Hakola Antti" userId="65992f85-13c6-4cb4-8e3e-57db52c3c016" providerId="ADAL" clId="{ACDDEA02-F0C8-4B69-8E8A-5EDB17AC0478}" dt="2025-11-15T08:21:30.746" v="11838" actId="14100"/>
          <ac:grpSpMkLst>
            <pc:docMk/>
            <pc:sldMk cId="1002721056" sldId="433"/>
            <ac:grpSpMk id="5" creationId="{1331CF7B-F669-3335-DC22-9F14A66CC3F6}"/>
          </ac:grpSpMkLst>
        </pc:grpChg>
        <pc:graphicFrameChg chg="add mod">
          <ac:chgData name="Hakola Antti" userId="65992f85-13c6-4cb4-8e3e-57db52c3c016" providerId="ADAL" clId="{ACDDEA02-F0C8-4B69-8E8A-5EDB17AC0478}" dt="2025-11-15T08:20:08.676" v="11798"/>
          <ac:graphicFrameMkLst>
            <pc:docMk/>
            <pc:sldMk cId="1002721056" sldId="433"/>
            <ac:graphicFrameMk id="2" creationId="{25098C04-439C-D2FD-25D5-30210C543E7F}"/>
          </ac:graphicFrameMkLst>
        </pc:graphicFrameChg>
        <pc:graphicFrameChg chg="mod">
          <ac:chgData name="Hakola Antti" userId="65992f85-13c6-4cb4-8e3e-57db52c3c016" providerId="ADAL" clId="{ACDDEA02-F0C8-4B69-8E8A-5EDB17AC0478}" dt="2025-11-15T08:20:08.676" v="11798"/>
          <ac:graphicFrameMkLst>
            <pc:docMk/>
            <pc:sldMk cId="1002721056" sldId="433"/>
            <ac:graphicFrameMk id="13" creationId="{51E69EF4-DE38-9419-E26A-D29F38904950}"/>
          </ac:graphicFrameMkLst>
        </pc:graphicFrameChg>
      </pc:sldChg>
      <pc:sldChg chg="addSp delSp modSp new mod">
        <pc:chgData name="Hakola Antti" userId="65992f85-13c6-4cb4-8e3e-57db52c3c016" providerId="ADAL" clId="{ACDDEA02-F0C8-4B69-8E8A-5EDB17AC0478}" dt="2025-11-17T18:58:50.447" v="21915" actId="20577"/>
        <pc:sldMkLst>
          <pc:docMk/>
          <pc:sldMk cId="2381294928" sldId="434"/>
        </pc:sldMkLst>
        <pc:spChg chg="add mod">
          <ac:chgData name="Hakola Antti" userId="65992f85-13c6-4cb4-8e3e-57db52c3c016" providerId="ADAL" clId="{ACDDEA02-F0C8-4B69-8E8A-5EDB17AC0478}" dt="2025-11-15T08:25:05.758" v="11969" actId="20577"/>
          <ac:spMkLst>
            <pc:docMk/>
            <pc:sldMk cId="2381294928" sldId="434"/>
            <ac:spMk id="5" creationId="{A17A2E58-82C2-815E-1114-73A80BEBF808}"/>
          </ac:spMkLst>
        </pc:spChg>
        <pc:spChg chg="add mod">
          <ac:chgData name="Hakola Antti" userId="65992f85-13c6-4cb4-8e3e-57db52c3c016" providerId="ADAL" clId="{ACDDEA02-F0C8-4B69-8E8A-5EDB17AC0478}" dt="2025-11-17T18:58:50.447" v="21915" actId="20577"/>
          <ac:spMkLst>
            <pc:docMk/>
            <pc:sldMk cId="2381294928" sldId="434"/>
            <ac:spMk id="6" creationId="{9ED3B5DC-631D-9EBD-2F09-E8168B0D0AF4}"/>
          </ac:spMkLst>
        </pc:spChg>
        <pc:spChg chg="add mod">
          <ac:chgData name="Hakola Antti" userId="65992f85-13c6-4cb4-8e3e-57db52c3c016" providerId="ADAL" clId="{ACDDEA02-F0C8-4B69-8E8A-5EDB17AC0478}" dt="2025-11-15T08:23:38.775" v="11871" actId="255"/>
          <ac:spMkLst>
            <pc:docMk/>
            <pc:sldMk cId="2381294928" sldId="434"/>
            <ac:spMk id="7" creationId="{55A8A2D9-B5A2-9CF0-C3FB-4B8FE1E0B4A6}"/>
          </ac:spMkLst>
        </pc:spChg>
        <pc:spChg chg="add mod">
          <ac:chgData name="Hakola Antti" userId="65992f85-13c6-4cb4-8e3e-57db52c3c016" providerId="ADAL" clId="{ACDDEA02-F0C8-4B69-8E8A-5EDB17AC0478}" dt="2025-11-17T18:58:44.440" v="21914" actId="1076"/>
          <ac:spMkLst>
            <pc:docMk/>
            <pc:sldMk cId="2381294928" sldId="434"/>
            <ac:spMk id="8" creationId="{64966DA4-F94D-B938-0945-4CA748E3DB61}"/>
          </ac:spMkLst>
        </pc:spChg>
        <pc:spChg chg="add mod">
          <ac:chgData name="Hakola Antti" userId="65992f85-13c6-4cb4-8e3e-57db52c3c016" providerId="ADAL" clId="{ACDDEA02-F0C8-4B69-8E8A-5EDB17AC0478}" dt="2025-11-15T08:24:10.214" v="11876" actId="14100"/>
          <ac:spMkLst>
            <pc:docMk/>
            <pc:sldMk cId="2381294928" sldId="434"/>
            <ac:spMk id="10" creationId="{B7DF7385-4246-2506-F384-DF26736B72D9}"/>
          </ac:spMkLst>
        </pc:spChg>
        <pc:picChg chg="add mod">
          <ac:chgData name="Hakola Antti" userId="65992f85-13c6-4cb4-8e3e-57db52c3c016" providerId="ADAL" clId="{ACDDEA02-F0C8-4B69-8E8A-5EDB17AC0478}" dt="2025-11-15T08:23:32.082" v="11870"/>
          <ac:picMkLst>
            <pc:docMk/>
            <pc:sldMk cId="2381294928" sldId="434"/>
            <ac:picMk id="9" creationId="{8930C964-53C9-7998-B31B-26673883B891}"/>
          </ac:picMkLst>
        </pc:picChg>
      </pc:sldChg>
      <pc:sldChg chg="addSp delSp modSp new mod">
        <pc:chgData name="Hakola Antti" userId="65992f85-13c6-4cb4-8e3e-57db52c3c016" providerId="ADAL" clId="{ACDDEA02-F0C8-4B69-8E8A-5EDB17AC0478}" dt="2025-11-15T09:57:45.099" v="15106"/>
        <pc:sldMkLst>
          <pc:docMk/>
          <pc:sldMk cId="3885614660" sldId="435"/>
        </pc:sldMkLst>
        <pc:spChg chg="add mod">
          <ac:chgData name="Hakola Antti" userId="65992f85-13c6-4cb4-8e3e-57db52c3c016" providerId="ADAL" clId="{ACDDEA02-F0C8-4B69-8E8A-5EDB17AC0478}" dt="2025-11-15T09:57:45.099" v="15106"/>
          <ac:spMkLst>
            <pc:docMk/>
            <pc:sldMk cId="3885614660" sldId="435"/>
            <ac:spMk id="5" creationId="{0391548E-831B-A134-A1D5-0C22C6CD8DDB}"/>
          </ac:spMkLst>
        </pc:spChg>
      </pc:sldChg>
      <pc:sldChg chg="addSp delSp modSp new mod">
        <pc:chgData name="Hakola Antti" userId="65992f85-13c6-4cb4-8e3e-57db52c3c016" providerId="ADAL" clId="{ACDDEA02-F0C8-4B69-8E8A-5EDB17AC0478}" dt="2025-11-17T13:43:33.072" v="21579" actId="113"/>
        <pc:sldMkLst>
          <pc:docMk/>
          <pc:sldMk cId="2373930600" sldId="436"/>
        </pc:sldMkLst>
        <pc:spChg chg="add mod">
          <ac:chgData name="Hakola Antti" userId="65992f85-13c6-4cb4-8e3e-57db52c3c016" providerId="ADAL" clId="{ACDDEA02-F0C8-4B69-8E8A-5EDB17AC0478}" dt="2025-11-15T08:31:52.370" v="12141" actId="20577"/>
          <ac:spMkLst>
            <pc:docMk/>
            <pc:sldMk cId="2373930600" sldId="436"/>
            <ac:spMk id="5" creationId="{EB02A020-39FC-656D-0173-5DB0632E3BF8}"/>
          </ac:spMkLst>
        </pc:spChg>
        <pc:spChg chg="add mod">
          <ac:chgData name="Hakola Antti" userId="65992f85-13c6-4cb4-8e3e-57db52c3c016" providerId="ADAL" clId="{ACDDEA02-F0C8-4B69-8E8A-5EDB17AC0478}" dt="2025-11-15T08:33:54.136" v="12274" actId="20577"/>
          <ac:spMkLst>
            <pc:docMk/>
            <pc:sldMk cId="2373930600" sldId="436"/>
            <ac:spMk id="6" creationId="{FEF12FC6-011D-17C7-2044-8EB9DB24C740}"/>
          </ac:spMkLst>
        </pc:spChg>
        <pc:spChg chg="add mod">
          <ac:chgData name="Hakola Antti" userId="65992f85-13c6-4cb4-8e3e-57db52c3c016" providerId="ADAL" clId="{ACDDEA02-F0C8-4B69-8E8A-5EDB17AC0478}" dt="2025-11-15T08:33:48.255" v="12272" actId="1038"/>
          <ac:spMkLst>
            <pc:docMk/>
            <pc:sldMk cId="2373930600" sldId="436"/>
            <ac:spMk id="7" creationId="{FC346F65-708C-EDE5-655A-D155AF7C685C}"/>
          </ac:spMkLst>
        </pc:spChg>
        <pc:spChg chg="add mod">
          <ac:chgData name="Hakola Antti" userId="65992f85-13c6-4cb4-8e3e-57db52c3c016" providerId="ADAL" clId="{ACDDEA02-F0C8-4B69-8E8A-5EDB17AC0478}" dt="2025-11-17T13:43:33.072" v="21579" actId="113"/>
          <ac:spMkLst>
            <pc:docMk/>
            <pc:sldMk cId="2373930600" sldId="436"/>
            <ac:spMk id="8" creationId="{FC9ADE94-31B6-F00F-FDC0-7AFAE434E373}"/>
          </ac:spMkLst>
        </pc:spChg>
        <pc:spChg chg="add mod">
          <ac:chgData name="Hakola Antti" userId="65992f85-13c6-4cb4-8e3e-57db52c3c016" providerId="ADAL" clId="{ACDDEA02-F0C8-4B69-8E8A-5EDB17AC0478}" dt="2025-11-15T08:51:26.351" v="13346" actId="1076"/>
          <ac:spMkLst>
            <pc:docMk/>
            <pc:sldMk cId="2373930600" sldId="436"/>
            <ac:spMk id="24" creationId="{8B28302D-650F-4261-895F-5175C13190D4}"/>
          </ac:spMkLst>
        </pc:spChg>
        <pc:picChg chg="add mod">
          <ac:chgData name="Hakola Antti" userId="65992f85-13c6-4cb4-8e3e-57db52c3c016" providerId="ADAL" clId="{ACDDEA02-F0C8-4B69-8E8A-5EDB17AC0478}" dt="2025-11-15T08:47:55.550" v="13186" actId="1076"/>
          <ac:picMkLst>
            <pc:docMk/>
            <pc:sldMk cId="2373930600" sldId="436"/>
            <ac:picMk id="10" creationId="{21511478-8B73-A90A-2C44-482E59F14879}"/>
          </ac:picMkLst>
        </pc:picChg>
        <pc:picChg chg="add mod">
          <ac:chgData name="Hakola Antti" userId="65992f85-13c6-4cb4-8e3e-57db52c3c016" providerId="ADAL" clId="{ACDDEA02-F0C8-4B69-8E8A-5EDB17AC0478}" dt="2025-11-15T08:48:01.191" v="13188" actId="1076"/>
          <ac:picMkLst>
            <pc:docMk/>
            <pc:sldMk cId="2373930600" sldId="436"/>
            <ac:picMk id="12" creationId="{E09BA2F6-46A2-D2C4-DC04-B17CAB3244B5}"/>
          </ac:picMkLst>
        </pc:picChg>
        <pc:picChg chg="add mod">
          <ac:chgData name="Hakola Antti" userId="65992f85-13c6-4cb4-8e3e-57db52c3c016" providerId="ADAL" clId="{ACDDEA02-F0C8-4B69-8E8A-5EDB17AC0478}" dt="2025-11-15T08:48:12.930" v="13192" actId="1076"/>
          <ac:picMkLst>
            <pc:docMk/>
            <pc:sldMk cId="2373930600" sldId="436"/>
            <ac:picMk id="14" creationId="{9CB82572-4F98-90E0-2D58-7753FC959D47}"/>
          </ac:picMkLst>
        </pc:picChg>
        <pc:picChg chg="add mod">
          <ac:chgData name="Hakola Antti" userId="65992f85-13c6-4cb4-8e3e-57db52c3c016" providerId="ADAL" clId="{ACDDEA02-F0C8-4B69-8E8A-5EDB17AC0478}" dt="2025-11-15T08:49:41.976" v="13214" actId="1076"/>
          <ac:picMkLst>
            <pc:docMk/>
            <pc:sldMk cId="2373930600" sldId="436"/>
            <ac:picMk id="23" creationId="{6302B1AB-821B-0FE4-EF60-566AFCEFE7A7}"/>
          </ac:picMkLst>
        </pc:picChg>
        <pc:cxnChg chg="add mod">
          <ac:chgData name="Hakola Antti" userId="65992f85-13c6-4cb4-8e3e-57db52c3c016" providerId="ADAL" clId="{ACDDEA02-F0C8-4B69-8E8A-5EDB17AC0478}" dt="2025-11-15T08:48:31.803" v="13203" actId="692"/>
          <ac:cxnSpMkLst>
            <pc:docMk/>
            <pc:sldMk cId="2373930600" sldId="436"/>
            <ac:cxnSpMk id="16" creationId="{868B9774-352E-5370-8B45-2DB05F28D0DC}"/>
          </ac:cxnSpMkLst>
        </pc:cxnChg>
        <pc:cxnChg chg="add mod">
          <ac:chgData name="Hakola Antti" userId="65992f85-13c6-4cb4-8e3e-57db52c3c016" providerId="ADAL" clId="{ACDDEA02-F0C8-4B69-8E8A-5EDB17AC0478}" dt="2025-11-15T08:48:45.486" v="13207" actId="14100"/>
          <ac:cxnSpMkLst>
            <pc:docMk/>
            <pc:sldMk cId="2373930600" sldId="436"/>
            <ac:cxnSpMk id="17" creationId="{7ACA3968-C1CA-00C2-7AB5-13EB46427737}"/>
          </ac:cxnSpMkLst>
        </pc:cxnChg>
        <pc:cxnChg chg="add mod">
          <ac:chgData name="Hakola Antti" userId="65992f85-13c6-4cb4-8e3e-57db52c3c016" providerId="ADAL" clId="{ACDDEA02-F0C8-4B69-8E8A-5EDB17AC0478}" dt="2025-11-15T08:48:55.695" v="13210" actId="14100"/>
          <ac:cxnSpMkLst>
            <pc:docMk/>
            <pc:sldMk cId="2373930600" sldId="436"/>
            <ac:cxnSpMk id="20" creationId="{F4BE49DA-D07B-7EB4-819B-CB28C88072D4}"/>
          </ac:cxnSpMkLst>
        </pc:cxnChg>
      </pc:sldChg>
      <pc:sldChg chg="addSp delSp modSp new mod">
        <pc:chgData name="Hakola Antti" userId="65992f85-13c6-4cb4-8e3e-57db52c3c016" providerId="ADAL" clId="{ACDDEA02-F0C8-4B69-8E8A-5EDB17AC0478}" dt="2025-11-17T18:58:19.689" v="21912" actId="1036"/>
        <pc:sldMkLst>
          <pc:docMk/>
          <pc:sldMk cId="1246619598" sldId="437"/>
        </pc:sldMkLst>
        <pc:spChg chg="add mod">
          <ac:chgData name="Hakola Antti" userId="65992f85-13c6-4cb4-8e3e-57db52c3c016" providerId="ADAL" clId="{ACDDEA02-F0C8-4B69-8E8A-5EDB17AC0478}" dt="2025-11-15T09:53:07.486" v="14808" actId="20577"/>
          <ac:spMkLst>
            <pc:docMk/>
            <pc:sldMk cId="1246619598" sldId="437"/>
            <ac:spMk id="5" creationId="{FFF66570-1A7B-C6E9-BFDF-EB9F8612C595}"/>
          </ac:spMkLst>
        </pc:spChg>
        <pc:spChg chg="add mod">
          <ac:chgData name="Hakola Antti" userId="65992f85-13c6-4cb4-8e3e-57db52c3c016" providerId="ADAL" clId="{ACDDEA02-F0C8-4B69-8E8A-5EDB17AC0478}" dt="2025-11-15T09:52:40.368" v="14796" actId="20577"/>
          <ac:spMkLst>
            <pc:docMk/>
            <pc:sldMk cId="1246619598" sldId="437"/>
            <ac:spMk id="6" creationId="{88B40CD2-ECA4-4181-7450-C614203CD624}"/>
          </ac:spMkLst>
        </pc:spChg>
        <pc:spChg chg="add mod">
          <ac:chgData name="Hakola Antti" userId="65992f85-13c6-4cb4-8e3e-57db52c3c016" providerId="ADAL" clId="{ACDDEA02-F0C8-4B69-8E8A-5EDB17AC0478}" dt="2025-11-17T18:58:19.689" v="21912" actId="1036"/>
          <ac:spMkLst>
            <pc:docMk/>
            <pc:sldMk cId="1246619598" sldId="437"/>
            <ac:spMk id="9" creationId="{9E2CD9D6-D335-9DDD-13CA-5BC9218752A6}"/>
          </ac:spMkLst>
        </pc:spChg>
        <pc:spChg chg="add mod">
          <ac:chgData name="Hakola Antti" userId="65992f85-13c6-4cb4-8e3e-57db52c3c016" providerId="ADAL" clId="{ACDDEA02-F0C8-4B69-8E8A-5EDB17AC0478}" dt="2025-11-15T09:55:32.848" v="14886" actId="1076"/>
          <ac:spMkLst>
            <pc:docMk/>
            <pc:sldMk cId="1246619598" sldId="437"/>
            <ac:spMk id="10" creationId="{5535C072-2E5C-BD93-29B7-2B8AC5ECD5DE}"/>
          </ac:spMkLst>
        </pc:spChg>
        <pc:spChg chg="add mod">
          <ac:chgData name="Hakola Antti" userId="65992f85-13c6-4cb4-8e3e-57db52c3c016" providerId="ADAL" clId="{ACDDEA02-F0C8-4B69-8E8A-5EDB17AC0478}" dt="2025-11-15T09:56:51.034" v="15098" actId="20577"/>
          <ac:spMkLst>
            <pc:docMk/>
            <pc:sldMk cId="1246619598" sldId="437"/>
            <ac:spMk id="11" creationId="{295A75B9-F63A-E67D-B407-B57D3BEB0344}"/>
          </ac:spMkLst>
        </pc:spChg>
        <pc:picChg chg="add mod">
          <ac:chgData name="Hakola Antti" userId="65992f85-13c6-4cb4-8e3e-57db52c3c016" providerId="ADAL" clId="{ACDDEA02-F0C8-4B69-8E8A-5EDB17AC0478}" dt="2025-11-15T09:53:40.532" v="14812" actId="14100"/>
          <ac:picMkLst>
            <pc:docMk/>
            <pc:sldMk cId="1246619598" sldId="437"/>
            <ac:picMk id="7" creationId="{4DDD29DF-1E82-FFB0-BB01-1E3C5C96A367}"/>
          </ac:picMkLst>
        </pc:picChg>
        <pc:picChg chg="add mod">
          <ac:chgData name="Hakola Antti" userId="65992f85-13c6-4cb4-8e3e-57db52c3c016" providerId="ADAL" clId="{ACDDEA02-F0C8-4B69-8E8A-5EDB17AC0478}" dt="2025-11-15T09:53:43.586" v="14813" actId="14100"/>
          <ac:picMkLst>
            <pc:docMk/>
            <pc:sldMk cId="1246619598" sldId="437"/>
            <ac:picMk id="8" creationId="{3BA0DBBA-B558-3FCC-154F-92A4B71E8DD2}"/>
          </ac:picMkLst>
        </pc:picChg>
      </pc:sldChg>
      <pc:sldChg chg="addSp delSp modSp add mod ord">
        <pc:chgData name="Hakola Antti" userId="65992f85-13c6-4cb4-8e3e-57db52c3c016" providerId="ADAL" clId="{ACDDEA02-F0C8-4B69-8E8A-5EDB17AC0478}" dt="2025-11-17T18:56:09.327" v="21892" actId="12"/>
        <pc:sldMkLst>
          <pc:docMk/>
          <pc:sldMk cId="2677389361" sldId="438"/>
        </pc:sldMkLst>
        <pc:spChg chg="mod">
          <ac:chgData name="Hakola Antti" userId="65992f85-13c6-4cb4-8e3e-57db52c3c016" providerId="ADAL" clId="{ACDDEA02-F0C8-4B69-8E8A-5EDB17AC0478}" dt="2025-11-15T08:54:54.177" v="13356" actId="14100"/>
          <ac:spMkLst>
            <pc:docMk/>
            <pc:sldMk cId="2677389361" sldId="438"/>
            <ac:spMk id="5" creationId="{E074B64C-41B5-8E7C-0048-8B73555F8D6B}"/>
          </ac:spMkLst>
        </pc:spChg>
        <pc:spChg chg="mod">
          <ac:chgData name="Hakola Antti" userId="65992f85-13c6-4cb4-8e3e-57db52c3c016" providerId="ADAL" clId="{ACDDEA02-F0C8-4B69-8E8A-5EDB17AC0478}" dt="2025-11-17T18:55:57.378" v="21890" actId="20577"/>
          <ac:spMkLst>
            <pc:docMk/>
            <pc:sldMk cId="2677389361" sldId="438"/>
            <ac:spMk id="6" creationId="{3B02B9E3-3B14-58DC-5D6D-04ACFA56580C}"/>
          </ac:spMkLst>
        </pc:spChg>
        <pc:spChg chg="mod">
          <ac:chgData name="Hakola Antti" userId="65992f85-13c6-4cb4-8e3e-57db52c3c016" providerId="ADAL" clId="{ACDDEA02-F0C8-4B69-8E8A-5EDB17AC0478}" dt="2025-11-15T08:57:45.279" v="13426" actId="6549"/>
          <ac:spMkLst>
            <pc:docMk/>
            <pc:sldMk cId="2677389361" sldId="438"/>
            <ac:spMk id="7" creationId="{E4F69DD1-0B3D-3C44-D999-AEABF6E53112}"/>
          </ac:spMkLst>
        </pc:spChg>
        <pc:spChg chg="mod">
          <ac:chgData name="Hakola Antti" userId="65992f85-13c6-4cb4-8e3e-57db52c3c016" providerId="ADAL" clId="{ACDDEA02-F0C8-4B69-8E8A-5EDB17AC0478}" dt="2025-11-15T09:01:07.754" v="13512" actId="20577"/>
          <ac:spMkLst>
            <pc:docMk/>
            <pc:sldMk cId="2677389361" sldId="438"/>
            <ac:spMk id="8" creationId="{9CDA2B2D-E135-579F-2305-528AFB5C393E}"/>
          </ac:spMkLst>
        </pc:spChg>
        <pc:spChg chg="add mod">
          <ac:chgData name="Hakola Antti" userId="65992f85-13c6-4cb4-8e3e-57db52c3c016" providerId="ADAL" clId="{ACDDEA02-F0C8-4B69-8E8A-5EDB17AC0478}" dt="2025-11-17T18:56:04.421" v="21891" actId="12"/>
          <ac:spMkLst>
            <pc:docMk/>
            <pc:sldMk cId="2677389361" sldId="438"/>
            <ac:spMk id="15" creationId="{01076AC2-8C81-0784-33A7-C9C68718975A}"/>
          </ac:spMkLst>
        </pc:spChg>
        <pc:spChg chg="add mod">
          <ac:chgData name="Hakola Antti" userId="65992f85-13c6-4cb4-8e3e-57db52c3c016" providerId="ADAL" clId="{ACDDEA02-F0C8-4B69-8E8A-5EDB17AC0478}" dt="2025-11-17T18:56:09.327" v="21892" actId="12"/>
          <ac:spMkLst>
            <pc:docMk/>
            <pc:sldMk cId="2677389361" sldId="438"/>
            <ac:spMk id="16" creationId="{0D993E45-CD8D-EA3F-16B5-BE54A6F50789}"/>
          </ac:spMkLst>
        </pc:spChg>
        <pc:picChg chg="mod">
          <ac:chgData name="Hakola Antti" userId="65992f85-13c6-4cb4-8e3e-57db52c3c016" providerId="ADAL" clId="{ACDDEA02-F0C8-4B69-8E8A-5EDB17AC0478}" dt="2025-11-15T08:58:55.314" v="13444" actId="14100"/>
          <ac:picMkLst>
            <pc:docMk/>
            <pc:sldMk cId="2677389361" sldId="438"/>
            <ac:picMk id="17" creationId="{3CB8E0A6-8F4E-ACD1-8D52-3181271B2247}"/>
          </ac:picMkLst>
        </pc:picChg>
        <pc:picChg chg="add mod">
          <ac:chgData name="Hakola Antti" userId="65992f85-13c6-4cb4-8e3e-57db52c3c016" providerId="ADAL" clId="{ACDDEA02-F0C8-4B69-8E8A-5EDB17AC0478}" dt="2025-11-15T08:58:52.373" v="13443" actId="1076"/>
          <ac:picMkLst>
            <pc:docMk/>
            <pc:sldMk cId="2677389361" sldId="438"/>
            <ac:picMk id="31" creationId="{A9B934EC-0799-2745-02EC-2CE53B9EE809}"/>
          </ac:picMkLst>
        </pc:picChg>
        <pc:picChg chg="add mod">
          <ac:chgData name="Hakola Antti" userId="65992f85-13c6-4cb4-8e3e-57db52c3c016" providerId="ADAL" clId="{ACDDEA02-F0C8-4B69-8E8A-5EDB17AC0478}" dt="2025-11-15T08:59:26.519" v="13450" actId="1076"/>
          <ac:picMkLst>
            <pc:docMk/>
            <pc:sldMk cId="2677389361" sldId="438"/>
            <ac:picMk id="32" creationId="{0F30427C-412E-94C3-3A36-8B32E6DF7ED0}"/>
          </ac:picMkLst>
        </pc:picChg>
      </pc:sldChg>
      <pc:sldChg chg="addSp delSp modSp add mod ord">
        <pc:chgData name="Hakola Antti" userId="65992f85-13c6-4cb4-8e3e-57db52c3c016" providerId="ADAL" clId="{ACDDEA02-F0C8-4B69-8E8A-5EDB17AC0478}" dt="2025-11-17T13:31:44.334" v="21387" actId="14100"/>
        <pc:sldMkLst>
          <pc:docMk/>
          <pc:sldMk cId="2277659835" sldId="439"/>
        </pc:sldMkLst>
        <pc:spChg chg="mod">
          <ac:chgData name="Hakola Antti" userId="65992f85-13c6-4cb4-8e3e-57db52c3c016" providerId="ADAL" clId="{ACDDEA02-F0C8-4B69-8E8A-5EDB17AC0478}" dt="2025-11-17T13:31:44.334" v="21387" actId="14100"/>
          <ac:spMkLst>
            <pc:docMk/>
            <pc:sldMk cId="2277659835" sldId="439"/>
            <ac:spMk id="7" creationId="{DD383413-9E53-443A-5F9B-1A40227AA610}"/>
          </ac:spMkLst>
        </pc:spChg>
        <pc:spChg chg="add mod">
          <ac:chgData name="Hakola Antti" userId="65992f85-13c6-4cb4-8e3e-57db52c3c016" providerId="ADAL" clId="{ACDDEA02-F0C8-4B69-8E8A-5EDB17AC0478}" dt="2025-11-17T13:31:24.274" v="21377" actId="12"/>
          <ac:spMkLst>
            <pc:docMk/>
            <pc:sldMk cId="2277659835" sldId="439"/>
            <ac:spMk id="9" creationId="{AEB47053-7633-D89E-0653-196A1B5374D7}"/>
          </ac:spMkLst>
        </pc:spChg>
        <pc:spChg chg="add mod">
          <ac:chgData name="Hakola Antti" userId="65992f85-13c6-4cb4-8e3e-57db52c3c016" providerId="ADAL" clId="{ACDDEA02-F0C8-4B69-8E8A-5EDB17AC0478}" dt="2025-11-17T13:31:28.488" v="21378" actId="12"/>
          <ac:spMkLst>
            <pc:docMk/>
            <pc:sldMk cId="2277659835" sldId="439"/>
            <ac:spMk id="13" creationId="{81861568-7EF8-7BD3-B31A-EBC339A4BCC8}"/>
          </ac:spMkLst>
        </pc:spChg>
        <pc:spChg chg="add mod">
          <ac:chgData name="Hakola Antti" userId="65992f85-13c6-4cb4-8e3e-57db52c3c016" providerId="ADAL" clId="{ACDDEA02-F0C8-4B69-8E8A-5EDB17AC0478}" dt="2025-11-17T13:31:32.714" v="21379" actId="12"/>
          <ac:spMkLst>
            <pc:docMk/>
            <pc:sldMk cId="2277659835" sldId="439"/>
            <ac:spMk id="14" creationId="{BA6AF443-0644-703E-8C3A-EB5694B4866B}"/>
          </ac:spMkLst>
        </pc:spChg>
        <pc:picChg chg="add mod">
          <ac:chgData name="Hakola Antti" userId="65992f85-13c6-4cb4-8e3e-57db52c3c016" providerId="ADAL" clId="{ACDDEA02-F0C8-4B69-8E8A-5EDB17AC0478}" dt="2025-11-15T09:04:38.995" v="13580" actId="1076"/>
          <ac:picMkLst>
            <pc:docMk/>
            <pc:sldMk cId="2277659835" sldId="439"/>
            <ac:picMk id="2" creationId="{7D575B4B-0F08-1DB6-CCE0-2B0AC9065828}"/>
          </ac:picMkLst>
        </pc:picChg>
        <pc:picChg chg="add mod">
          <ac:chgData name="Hakola Antti" userId="65992f85-13c6-4cb4-8e3e-57db52c3c016" providerId="ADAL" clId="{ACDDEA02-F0C8-4B69-8E8A-5EDB17AC0478}" dt="2025-11-15T09:06:41.861" v="13650" actId="1076"/>
          <ac:picMkLst>
            <pc:docMk/>
            <pc:sldMk cId="2277659835" sldId="439"/>
            <ac:picMk id="10" creationId="{E2A71F36-5651-DC0E-7C86-130B5BA15335}"/>
          </ac:picMkLst>
        </pc:picChg>
        <pc:picChg chg="add mod">
          <ac:chgData name="Hakola Antti" userId="65992f85-13c6-4cb4-8e3e-57db52c3c016" providerId="ADAL" clId="{ACDDEA02-F0C8-4B69-8E8A-5EDB17AC0478}" dt="2025-11-15T09:06:43.283" v="13651" actId="1076"/>
          <ac:picMkLst>
            <pc:docMk/>
            <pc:sldMk cId="2277659835" sldId="439"/>
            <ac:picMk id="12" creationId="{58CA4921-92C1-537D-F5F6-6AAC03E74CC4}"/>
          </ac:picMkLst>
        </pc:picChg>
      </pc:sldChg>
      <pc:sldChg chg="addSp delSp modSp new mod">
        <pc:chgData name="Hakola Antti" userId="65992f85-13c6-4cb4-8e3e-57db52c3c016" providerId="ADAL" clId="{ACDDEA02-F0C8-4B69-8E8A-5EDB17AC0478}" dt="2025-11-17T13:33:01.364" v="21393" actId="113"/>
        <pc:sldMkLst>
          <pc:docMk/>
          <pc:sldMk cId="1024389333" sldId="440"/>
        </pc:sldMkLst>
        <pc:spChg chg="add mod">
          <ac:chgData name="Hakola Antti" userId="65992f85-13c6-4cb4-8e3e-57db52c3c016" providerId="ADAL" clId="{ACDDEA02-F0C8-4B69-8E8A-5EDB17AC0478}" dt="2025-11-17T13:33:01.364" v="21393" actId="113"/>
          <ac:spMkLst>
            <pc:docMk/>
            <pc:sldMk cId="1024389333" sldId="440"/>
            <ac:spMk id="5" creationId="{C126A68E-5A44-D522-DE51-A9139E447AC6}"/>
          </ac:spMkLst>
        </pc:spChg>
        <pc:spChg chg="add mod">
          <ac:chgData name="Hakola Antti" userId="65992f85-13c6-4cb4-8e3e-57db52c3c016" providerId="ADAL" clId="{ACDDEA02-F0C8-4B69-8E8A-5EDB17AC0478}" dt="2025-11-17T13:32:31.429" v="21389" actId="1076"/>
          <ac:spMkLst>
            <pc:docMk/>
            <pc:sldMk cId="1024389333" sldId="440"/>
            <ac:spMk id="7" creationId="{F15A5C32-F688-EA2C-E38B-C0E8F2F2F5D2}"/>
          </ac:spMkLst>
        </pc:spChg>
        <pc:spChg chg="mod">
          <ac:chgData name="Hakola Antti" userId="65992f85-13c6-4cb4-8e3e-57db52c3c016" providerId="ADAL" clId="{ACDDEA02-F0C8-4B69-8E8A-5EDB17AC0478}" dt="2025-11-15T09:13:56.825" v="13922" actId="14100"/>
          <ac:spMkLst>
            <pc:docMk/>
            <pc:sldMk cId="1024389333" sldId="440"/>
            <ac:spMk id="8" creationId="{9D4A5365-C573-1FEA-B834-4B2EEF00EFC8}"/>
          </ac:spMkLst>
        </pc:spChg>
        <pc:spChg chg="mod">
          <ac:chgData name="Hakola Antti" userId="65992f85-13c6-4cb4-8e3e-57db52c3c016" providerId="ADAL" clId="{ACDDEA02-F0C8-4B69-8E8A-5EDB17AC0478}" dt="2025-11-15T09:12:05.532" v="13878"/>
          <ac:spMkLst>
            <pc:docMk/>
            <pc:sldMk cId="1024389333" sldId="440"/>
            <ac:spMk id="13" creationId="{2D2AA29A-D9DB-BB22-74A1-BB1D1565621C}"/>
          </ac:spMkLst>
        </pc:spChg>
        <pc:spChg chg="mod">
          <ac:chgData name="Hakola Antti" userId="65992f85-13c6-4cb4-8e3e-57db52c3c016" providerId="ADAL" clId="{ACDDEA02-F0C8-4B69-8E8A-5EDB17AC0478}" dt="2025-11-15T09:12:05.532" v="13878"/>
          <ac:spMkLst>
            <pc:docMk/>
            <pc:sldMk cId="1024389333" sldId="440"/>
            <ac:spMk id="15" creationId="{569892ED-690E-A610-D357-B7A6F2B9E527}"/>
          </ac:spMkLst>
        </pc:spChg>
        <pc:spChg chg="mod">
          <ac:chgData name="Hakola Antti" userId="65992f85-13c6-4cb4-8e3e-57db52c3c016" providerId="ADAL" clId="{ACDDEA02-F0C8-4B69-8E8A-5EDB17AC0478}" dt="2025-11-15T09:12:05.532" v="13878"/>
          <ac:spMkLst>
            <pc:docMk/>
            <pc:sldMk cId="1024389333" sldId="440"/>
            <ac:spMk id="16" creationId="{3A18C55E-0EC3-B96C-6CC4-A77C889DA0AB}"/>
          </ac:spMkLst>
        </pc:spChg>
        <pc:spChg chg="mod">
          <ac:chgData name="Hakola Antti" userId="65992f85-13c6-4cb4-8e3e-57db52c3c016" providerId="ADAL" clId="{ACDDEA02-F0C8-4B69-8E8A-5EDB17AC0478}" dt="2025-11-15T09:12:05.532" v="13878"/>
          <ac:spMkLst>
            <pc:docMk/>
            <pc:sldMk cId="1024389333" sldId="440"/>
            <ac:spMk id="17" creationId="{C7D2FAE7-5408-5134-9858-FEBFF2134136}"/>
          </ac:spMkLst>
        </pc:spChg>
        <pc:spChg chg="mod">
          <ac:chgData name="Hakola Antti" userId="65992f85-13c6-4cb4-8e3e-57db52c3c016" providerId="ADAL" clId="{ACDDEA02-F0C8-4B69-8E8A-5EDB17AC0478}" dt="2025-11-15T09:12:05.532" v="13878"/>
          <ac:spMkLst>
            <pc:docMk/>
            <pc:sldMk cId="1024389333" sldId="440"/>
            <ac:spMk id="19" creationId="{EC16024E-E419-CABA-9718-2AB62E2445E1}"/>
          </ac:spMkLst>
        </pc:spChg>
        <pc:spChg chg="mod">
          <ac:chgData name="Hakola Antti" userId="65992f85-13c6-4cb4-8e3e-57db52c3c016" providerId="ADAL" clId="{ACDDEA02-F0C8-4B69-8E8A-5EDB17AC0478}" dt="2025-11-15T09:12:05.532" v="13878"/>
          <ac:spMkLst>
            <pc:docMk/>
            <pc:sldMk cId="1024389333" sldId="440"/>
            <ac:spMk id="20" creationId="{FC64A137-867F-847B-9CBC-2630E7B9DFAF}"/>
          </ac:spMkLst>
        </pc:spChg>
        <pc:spChg chg="mod">
          <ac:chgData name="Hakola Antti" userId="65992f85-13c6-4cb4-8e3e-57db52c3c016" providerId="ADAL" clId="{ACDDEA02-F0C8-4B69-8E8A-5EDB17AC0478}" dt="2025-11-15T09:12:05.532" v="13878"/>
          <ac:spMkLst>
            <pc:docMk/>
            <pc:sldMk cId="1024389333" sldId="440"/>
            <ac:spMk id="21" creationId="{62C0E57B-320B-7A35-DE8E-6A9F84F8E1AF}"/>
          </ac:spMkLst>
        </pc:spChg>
        <pc:spChg chg="mod">
          <ac:chgData name="Hakola Antti" userId="65992f85-13c6-4cb4-8e3e-57db52c3c016" providerId="ADAL" clId="{ACDDEA02-F0C8-4B69-8E8A-5EDB17AC0478}" dt="2025-11-15T09:12:05.532" v="13878"/>
          <ac:spMkLst>
            <pc:docMk/>
            <pc:sldMk cId="1024389333" sldId="440"/>
            <ac:spMk id="22" creationId="{54501749-7BA5-5DA9-7CDA-4CF771240B59}"/>
          </ac:spMkLst>
        </pc:spChg>
        <pc:grpChg chg="mod">
          <ac:chgData name="Hakola Antti" userId="65992f85-13c6-4cb4-8e3e-57db52c3c016" providerId="ADAL" clId="{ACDDEA02-F0C8-4B69-8E8A-5EDB17AC0478}" dt="2025-11-15T09:14:06.375" v="13923" actId="14100"/>
          <ac:grpSpMkLst>
            <pc:docMk/>
            <pc:sldMk cId="1024389333" sldId="440"/>
            <ac:grpSpMk id="9" creationId="{AFF32DE3-C878-4D52-784E-400D6F60E7FE}"/>
          </ac:grpSpMkLst>
        </pc:grpChg>
      </pc:sldChg>
      <pc:sldChg chg="addSp delSp modSp add mod ord">
        <pc:chgData name="Hakola Antti" userId="65992f85-13c6-4cb4-8e3e-57db52c3c016" providerId="ADAL" clId="{ACDDEA02-F0C8-4B69-8E8A-5EDB17AC0478}" dt="2025-11-17T18:52:37.708" v="21822" actId="1036"/>
        <pc:sldMkLst>
          <pc:docMk/>
          <pc:sldMk cId="3441829183" sldId="441"/>
        </pc:sldMkLst>
        <pc:spChg chg="add mod">
          <ac:chgData name="Hakola Antti" userId="65992f85-13c6-4cb4-8e3e-57db52c3c016" providerId="ADAL" clId="{ACDDEA02-F0C8-4B69-8E8A-5EDB17AC0478}" dt="2025-11-17T18:52:29.020" v="21799" actId="113"/>
          <ac:spMkLst>
            <pc:docMk/>
            <pc:sldMk cId="3441829183" sldId="441"/>
            <ac:spMk id="2" creationId="{7650A7E2-9BDE-3923-6F5D-101544C517F2}"/>
          </ac:spMkLst>
        </pc:spChg>
        <pc:spChg chg="mod">
          <ac:chgData name="Hakola Antti" userId="65992f85-13c6-4cb4-8e3e-57db52c3c016" providerId="ADAL" clId="{ACDDEA02-F0C8-4B69-8E8A-5EDB17AC0478}" dt="2025-11-17T18:52:37.708" v="21822" actId="1036"/>
          <ac:spMkLst>
            <pc:docMk/>
            <pc:sldMk cId="3441829183" sldId="441"/>
            <ac:spMk id="7" creationId="{50867F2A-8EF4-0AC3-7591-548150691109}"/>
          </ac:spMkLst>
        </pc:spChg>
        <pc:spChg chg="mod">
          <ac:chgData name="Hakola Antti" userId="65992f85-13c6-4cb4-8e3e-57db52c3c016" providerId="ADAL" clId="{ACDDEA02-F0C8-4B69-8E8A-5EDB17AC0478}" dt="2025-11-15T09:15:20.423" v="13967"/>
          <ac:spMkLst>
            <pc:docMk/>
            <pc:sldMk cId="3441829183" sldId="441"/>
            <ac:spMk id="26" creationId="{6A391D62-9583-3776-B451-71C6DE5D2A4B}"/>
          </ac:spMkLst>
        </pc:spChg>
        <pc:spChg chg="mod">
          <ac:chgData name="Hakola Antti" userId="65992f85-13c6-4cb4-8e3e-57db52c3c016" providerId="ADAL" clId="{ACDDEA02-F0C8-4B69-8E8A-5EDB17AC0478}" dt="2025-11-15T09:15:20.423" v="13967"/>
          <ac:spMkLst>
            <pc:docMk/>
            <pc:sldMk cId="3441829183" sldId="441"/>
            <ac:spMk id="32" creationId="{2C7F4C34-D20E-6762-C482-56F3FAD710A4}"/>
          </ac:spMkLst>
        </pc:spChg>
        <pc:spChg chg="add mod">
          <ac:chgData name="Hakola Antti" userId="65992f85-13c6-4cb4-8e3e-57db52c3c016" providerId="ADAL" clId="{ACDDEA02-F0C8-4B69-8E8A-5EDB17AC0478}" dt="2025-11-15T09:15:51.480" v="13970" actId="1076"/>
          <ac:spMkLst>
            <pc:docMk/>
            <pc:sldMk cId="3441829183" sldId="441"/>
            <ac:spMk id="35" creationId="{68F2A89F-85A7-47FE-3373-C163C345D919}"/>
          </ac:spMkLst>
        </pc:spChg>
        <pc:grpChg chg="mod">
          <ac:chgData name="Hakola Antti" userId="65992f85-13c6-4cb4-8e3e-57db52c3c016" providerId="ADAL" clId="{ACDDEA02-F0C8-4B69-8E8A-5EDB17AC0478}" dt="2025-11-15T09:15:20.423" v="13967"/>
          <ac:grpSpMkLst>
            <pc:docMk/>
            <pc:sldMk cId="3441829183" sldId="441"/>
            <ac:grpSpMk id="27" creationId="{2CF86B90-201E-CEE0-FC11-5EBF6D1935B1}"/>
          </ac:grpSpMkLst>
        </pc:grpChg>
        <pc:picChg chg="add mod">
          <ac:chgData name="Hakola Antti" userId="65992f85-13c6-4cb4-8e3e-57db52c3c016" providerId="ADAL" clId="{ACDDEA02-F0C8-4B69-8E8A-5EDB17AC0478}" dt="2025-11-15T09:15:20.423" v="13967"/>
          <ac:picMkLst>
            <pc:docMk/>
            <pc:sldMk cId="3441829183" sldId="441"/>
            <ac:picMk id="24" creationId="{8FDC724A-825F-3CC0-E2A1-05F961793501}"/>
          </ac:picMkLst>
        </pc:picChg>
        <pc:picChg chg="mod">
          <ac:chgData name="Hakola Antti" userId="65992f85-13c6-4cb4-8e3e-57db52c3c016" providerId="ADAL" clId="{ACDDEA02-F0C8-4B69-8E8A-5EDB17AC0478}" dt="2025-11-15T09:15:20.423" v="13967"/>
          <ac:picMkLst>
            <pc:docMk/>
            <pc:sldMk cId="3441829183" sldId="441"/>
            <ac:picMk id="28" creationId="{8D32F3C0-7C95-1574-8AC9-BEEE219B759B}"/>
          </ac:picMkLst>
        </pc:picChg>
        <pc:picChg chg="mod">
          <ac:chgData name="Hakola Antti" userId="65992f85-13c6-4cb4-8e3e-57db52c3c016" providerId="ADAL" clId="{ACDDEA02-F0C8-4B69-8E8A-5EDB17AC0478}" dt="2025-11-15T09:15:20.423" v="13967"/>
          <ac:picMkLst>
            <pc:docMk/>
            <pc:sldMk cId="3441829183" sldId="441"/>
            <ac:picMk id="29" creationId="{02A7AA3E-8937-5A60-D5CA-16C1B419BD4A}"/>
          </ac:picMkLst>
        </pc:picChg>
        <pc:picChg chg="mod">
          <ac:chgData name="Hakola Antti" userId="65992f85-13c6-4cb4-8e3e-57db52c3c016" providerId="ADAL" clId="{ACDDEA02-F0C8-4B69-8E8A-5EDB17AC0478}" dt="2025-11-15T09:15:20.423" v="13967"/>
          <ac:picMkLst>
            <pc:docMk/>
            <pc:sldMk cId="3441829183" sldId="441"/>
            <ac:picMk id="33" creationId="{9A753A6E-787D-7FF1-2C5C-8AA37A5465AF}"/>
          </ac:picMkLst>
        </pc:picChg>
        <pc:picChg chg="mod">
          <ac:chgData name="Hakola Antti" userId="65992f85-13c6-4cb4-8e3e-57db52c3c016" providerId="ADAL" clId="{ACDDEA02-F0C8-4B69-8E8A-5EDB17AC0478}" dt="2025-11-15T09:15:20.423" v="13967"/>
          <ac:picMkLst>
            <pc:docMk/>
            <pc:sldMk cId="3441829183" sldId="441"/>
            <ac:picMk id="34" creationId="{396BF0D6-B88C-42FA-E372-7D56C9206235}"/>
          </ac:picMkLst>
        </pc:picChg>
      </pc:sldChg>
      <pc:sldChg chg="addSp delSp modSp new mod">
        <pc:chgData name="Hakola Antti" userId="65992f85-13c6-4cb4-8e3e-57db52c3c016" providerId="ADAL" clId="{ACDDEA02-F0C8-4B69-8E8A-5EDB17AC0478}" dt="2025-11-17T13:34:25.532" v="21417" actId="20577"/>
        <pc:sldMkLst>
          <pc:docMk/>
          <pc:sldMk cId="16772048" sldId="442"/>
        </pc:sldMkLst>
        <pc:spChg chg="add mod">
          <ac:chgData name="Hakola Antti" userId="65992f85-13c6-4cb4-8e3e-57db52c3c016" providerId="ADAL" clId="{ACDDEA02-F0C8-4B69-8E8A-5EDB17AC0478}" dt="2025-11-15T09:18:45.400" v="13999" actId="20577"/>
          <ac:spMkLst>
            <pc:docMk/>
            <pc:sldMk cId="16772048" sldId="442"/>
            <ac:spMk id="5" creationId="{9EF8B988-420B-BFCF-5BA2-AFADC74C69CA}"/>
          </ac:spMkLst>
        </pc:spChg>
        <pc:spChg chg="mod">
          <ac:chgData name="Hakola Antti" userId="65992f85-13c6-4cb4-8e3e-57db52c3c016" providerId="ADAL" clId="{ACDDEA02-F0C8-4B69-8E8A-5EDB17AC0478}" dt="2025-11-15T09:22:08.223" v="14085" actId="20577"/>
          <ac:spMkLst>
            <pc:docMk/>
            <pc:sldMk cId="16772048" sldId="442"/>
            <ac:spMk id="8" creationId="{25F23FFB-EE05-E78A-D553-258A5ABD64EA}"/>
          </ac:spMkLst>
        </pc:spChg>
        <pc:spChg chg="add mod">
          <ac:chgData name="Hakola Antti" userId="65992f85-13c6-4cb4-8e3e-57db52c3c016" providerId="ADAL" clId="{ACDDEA02-F0C8-4B69-8E8A-5EDB17AC0478}" dt="2025-11-17T13:34:25.532" v="21417" actId="20577"/>
          <ac:spMkLst>
            <pc:docMk/>
            <pc:sldMk cId="16772048" sldId="442"/>
            <ac:spMk id="9" creationId="{DE80810F-B061-080E-2864-A6639DA7AEC6}"/>
          </ac:spMkLst>
        </pc:spChg>
        <pc:spChg chg="mod">
          <ac:chgData name="Hakola Antti" userId="65992f85-13c6-4cb4-8e3e-57db52c3c016" providerId="ADAL" clId="{ACDDEA02-F0C8-4B69-8E8A-5EDB17AC0478}" dt="2025-11-17T13:33:54.030" v="21408" actId="1038"/>
          <ac:spMkLst>
            <pc:docMk/>
            <pc:sldMk cId="16772048" sldId="442"/>
            <ac:spMk id="10" creationId="{BECE8301-98A9-A0F7-A268-CECA1A0579FD}"/>
          </ac:spMkLst>
        </pc:spChg>
        <pc:spChg chg="mod">
          <ac:chgData name="Hakola Antti" userId="65992f85-13c6-4cb4-8e3e-57db52c3c016" providerId="ADAL" clId="{ACDDEA02-F0C8-4B69-8E8A-5EDB17AC0478}" dt="2025-11-15T09:19:01.995" v="14000"/>
          <ac:spMkLst>
            <pc:docMk/>
            <pc:sldMk cId="16772048" sldId="442"/>
            <ac:spMk id="22" creationId="{3A7BBF06-6476-0F0D-4304-45896E32FDDB}"/>
          </ac:spMkLst>
        </pc:spChg>
        <pc:spChg chg="mod">
          <ac:chgData name="Hakola Antti" userId="65992f85-13c6-4cb4-8e3e-57db52c3c016" providerId="ADAL" clId="{ACDDEA02-F0C8-4B69-8E8A-5EDB17AC0478}" dt="2025-11-15T09:19:01.995" v="14000"/>
          <ac:spMkLst>
            <pc:docMk/>
            <pc:sldMk cId="16772048" sldId="442"/>
            <ac:spMk id="25" creationId="{12B2246A-034E-7DE2-2621-8D910B65143E}"/>
          </ac:spMkLst>
        </pc:spChg>
        <pc:spChg chg="mod">
          <ac:chgData name="Hakola Antti" userId="65992f85-13c6-4cb4-8e3e-57db52c3c016" providerId="ADAL" clId="{ACDDEA02-F0C8-4B69-8E8A-5EDB17AC0478}" dt="2025-11-15T09:19:01.995" v="14000"/>
          <ac:spMkLst>
            <pc:docMk/>
            <pc:sldMk cId="16772048" sldId="442"/>
            <ac:spMk id="26" creationId="{A1C48D4A-2E0B-8905-42FF-78B612B797BD}"/>
          </ac:spMkLst>
        </pc:spChg>
        <pc:spChg chg="mod">
          <ac:chgData name="Hakola Antti" userId="65992f85-13c6-4cb4-8e3e-57db52c3c016" providerId="ADAL" clId="{ACDDEA02-F0C8-4B69-8E8A-5EDB17AC0478}" dt="2025-11-15T09:19:01.995" v="14000"/>
          <ac:spMkLst>
            <pc:docMk/>
            <pc:sldMk cId="16772048" sldId="442"/>
            <ac:spMk id="27" creationId="{F718C992-F4BE-E800-0DFA-DFE9B660BFBC}"/>
          </ac:spMkLst>
        </pc:spChg>
        <pc:picChg chg="add mod">
          <ac:chgData name="Hakola Antti" userId="65992f85-13c6-4cb4-8e3e-57db52c3c016" providerId="ADAL" clId="{ACDDEA02-F0C8-4B69-8E8A-5EDB17AC0478}" dt="2025-11-15T09:23:19.961" v="14129" actId="1038"/>
          <ac:picMkLst>
            <pc:docMk/>
            <pc:sldMk cId="16772048" sldId="442"/>
            <ac:picMk id="47" creationId="{0539900C-888E-40B0-AB0B-FA0DD5B042AA}"/>
          </ac:picMkLst>
        </pc:picChg>
      </pc:sldChg>
      <pc:sldChg chg="addSp delSp modSp add mod ord">
        <pc:chgData name="Hakola Antti" userId="65992f85-13c6-4cb4-8e3e-57db52c3c016" providerId="ADAL" clId="{ACDDEA02-F0C8-4B69-8E8A-5EDB17AC0478}" dt="2025-11-17T18:47:10.914" v="21740" actId="6549"/>
        <pc:sldMkLst>
          <pc:docMk/>
          <pc:sldMk cId="2434633926" sldId="443"/>
        </pc:sldMkLst>
        <pc:spChg chg="mod">
          <ac:chgData name="Hakola Antti" userId="65992f85-13c6-4cb4-8e3e-57db52c3c016" providerId="ADAL" clId="{ACDDEA02-F0C8-4B69-8E8A-5EDB17AC0478}" dt="2025-11-15T09:25:03.393" v="14198"/>
          <ac:spMkLst>
            <pc:docMk/>
            <pc:sldMk cId="2434633926" sldId="443"/>
            <ac:spMk id="7" creationId="{ADB8F6EC-CA5A-7A34-B616-C4C4E000C0AB}"/>
          </ac:spMkLst>
        </pc:spChg>
        <pc:spChg chg="mod">
          <ac:chgData name="Hakola Antti" userId="65992f85-13c6-4cb4-8e3e-57db52c3c016" providerId="ADAL" clId="{ACDDEA02-F0C8-4B69-8E8A-5EDB17AC0478}" dt="2025-11-17T18:47:10.914" v="21740" actId="6549"/>
          <ac:spMkLst>
            <pc:docMk/>
            <pc:sldMk cId="2434633926" sldId="443"/>
            <ac:spMk id="9" creationId="{B7F670ED-936B-0A77-B2E0-1D20A4B00840}"/>
          </ac:spMkLst>
        </pc:spChg>
        <pc:spChg chg="mod">
          <ac:chgData name="Hakola Antti" userId="65992f85-13c6-4cb4-8e3e-57db52c3c016" providerId="ADAL" clId="{ACDDEA02-F0C8-4B69-8E8A-5EDB17AC0478}" dt="2025-11-17T18:46:04.473" v="21733" actId="1038"/>
          <ac:spMkLst>
            <pc:docMk/>
            <pc:sldMk cId="2434633926" sldId="443"/>
            <ac:spMk id="10" creationId="{0DC9D979-8625-1E6E-5E51-E3133D8A8E44}"/>
          </ac:spMkLst>
        </pc:spChg>
        <pc:spChg chg="mod">
          <ac:chgData name="Hakola Antti" userId="65992f85-13c6-4cb4-8e3e-57db52c3c016" providerId="ADAL" clId="{ACDDEA02-F0C8-4B69-8E8A-5EDB17AC0478}" dt="2025-11-15T09:25:03.393" v="14198"/>
          <ac:spMkLst>
            <pc:docMk/>
            <pc:sldMk cId="2434633926" sldId="443"/>
            <ac:spMk id="11" creationId="{9F27014D-1F9E-1DD9-30D9-0173D358991D}"/>
          </ac:spMkLst>
        </pc:spChg>
        <pc:spChg chg="mod">
          <ac:chgData name="Hakola Antti" userId="65992f85-13c6-4cb4-8e3e-57db52c3c016" providerId="ADAL" clId="{ACDDEA02-F0C8-4B69-8E8A-5EDB17AC0478}" dt="2025-11-15T09:25:03.393" v="14198"/>
          <ac:spMkLst>
            <pc:docMk/>
            <pc:sldMk cId="2434633926" sldId="443"/>
            <ac:spMk id="12" creationId="{69412643-D2ED-0127-2A1D-A6148F546529}"/>
          </ac:spMkLst>
        </pc:spChg>
        <pc:spChg chg="mod">
          <ac:chgData name="Hakola Antti" userId="65992f85-13c6-4cb4-8e3e-57db52c3c016" providerId="ADAL" clId="{ACDDEA02-F0C8-4B69-8E8A-5EDB17AC0478}" dt="2025-11-15T09:25:03.393" v="14198"/>
          <ac:spMkLst>
            <pc:docMk/>
            <pc:sldMk cId="2434633926" sldId="443"/>
            <ac:spMk id="28" creationId="{C653A682-E45A-E93F-7CEF-0D99F1243E66}"/>
          </ac:spMkLst>
        </pc:spChg>
        <pc:spChg chg="mod">
          <ac:chgData name="Hakola Antti" userId="65992f85-13c6-4cb4-8e3e-57db52c3c016" providerId="ADAL" clId="{ACDDEA02-F0C8-4B69-8E8A-5EDB17AC0478}" dt="2025-11-15T09:25:03.393" v="14198"/>
          <ac:spMkLst>
            <pc:docMk/>
            <pc:sldMk cId="2434633926" sldId="443"/>
            <ac:spMk id="31" creationId="{855A22D3-63A6-2DA1-AF8B-042B20703053}"/>
          </ac:spMkLst>
        </pc:spChg>
        <pc:spChg chg="mod">
          <ac:chgData name="Hakola Antti" userId="65992f85-13c6-4cb4-8e3e-57db52c3c016" providerId="ADAL" clId="{ACDDEA02-F0C8-4B69-8E8A-5EDB17AC0478}" dt="2025-11-15T09:25:03.393" v="14198"/>
          <ac:spMkLst>
            <pc:docMk/>
            <pc:sldMk cId="2434633926" sldId="443"/>
            <ac:spMk id="32" creationId="{61939656-99E7-A9CF-89DE-DCA74CD5A98E}"/>
          </ac:spMkLst>
        </pc:spChg>
        <pc:spChg chg="mod">
          <ac:chgData name="Hakola Antti" userId="65992f85-13c6-4cb4-8e3e-57db52c3c016" providerId="ADAL" clId="{ACDDEA02-F0C8-4B69-8E8A-5EDB17AC0478}" dt="2025-11-15T09:25:03.393" v="14198"/>
          <ac:spMkLst>
            <pc:docMk/>
            <pc:sldMk cId="2434633926" sldId="443"/>
            <ac:spMk id="33" creationId="{53416862-95D4-04C9-DDE3-10F27BB36363}"/>
          </ac:spMkLst>
        </pc:spChg>
        <pc:spChg chg="mod">
          <ac:chgData name="Hakola Antti" userId="65992f85-13c6-4cb4-8e3e-57db52c3c016" providerId="ADAL" clId="{ACDDEA02-F0C8-4B69-8E8A-5EDB17AC0478}" dt="2025-11-15T09:25:03.393" v="14198"/>
          <ac:spMkLst>
            <pc:docMk/>
            <pc:sldMk cId="2434633926" sldId="443"/>
            <ac:spMk id="34" creationId="{FE273EC4-B887-5142-0F12-3D05A9BE6710}"/>
          </ac:spMkLst>
        </pc:spChg>
        <pc:grpChg chg="add mod">
          <ac:chgData name="Hakola Antti" userId="65992f85-13c6-4cb4-8e3e-57db52c3c016" providerId="ADAL" clId="{ACDDEA02-F0C8-4B69-8E8A-5EDB17AC0478}" dt="2025-11-15T09:25:03.393" v="14198"/>
          <ac:grpSpMkLst>
            <pc:docMk/>
            <pc:sldMk cId="2434633926" sldId="443"/>
            <ac:grpSpMk id="2" creationId="{C4D31343-6E11-C08A-3BA3-8DA96812182F}"/>
          </ac:grpSpMkLst>
        </pc:grpChg>
        <pc:grpChg chg="mod">
          <ac:chgData name="Hakola Antti" userId="65992f85-13c6-4cb4-8e3e-57db52c3c016" providerId="ADAL" clId="{ACDDEA02-F0C8-4B69-8E8A-5EDB17AC0478}" dt="2025-11-15T09:25:03.393" v="14198"/>
          <ac:grpSpMkLst>
            <pc:docMk/>
            <pc:sldMk cId="2434633926" sldId="443"/>
            <ac:grpSpMk id="30" creationId="{455ECD80-BE29-CAC2-9704-C1B45B1B2D2B}"/>
          </ac:grpSpMkLst>
        </pc:grpChg>
        <pc:picChg chg="add mod">
          <ac:chgData name="Hakola Antti" userId="65992f85-13c6-4cb4-8e3e-57db52c3c016" providerId="ADAL" clId="{ACDDEA02-F0C8-4B69-8E8A-5EDB17AC0478}" dt="2025-11-15T09:25:47.296" v="14206" actId="1076"/>
          <ac:picMkLst>
            <pc:docMk/>
            <pc:sldMk cId="2434633926" sldId="443"/>
            <ac:picMk id="35" creationId="{FE885A23-EB88-296D-DB1E-4200E60E9751}"/>
          </ac:picMkLst>
        </pc:picChg>
      </pc:sldChg>
      <pc:sldChg chg="addSp delSp modSp add mod">
        <pc:chgData name="Hakola Antti" userId="65992f85-13c6-4cb4-8e3e-57db52c3c016" providerId="ADAL" clId="{ACDDEA02-F0C8-4B69-8E8A-5EDB17AC0478}" dt="2025-11-17T18:50:21.914" v="21763" actId="1076"/>
        <pc:sldMkLst>
          <pc:docMk/>
          <pc:sldMk cId="3560554819" sldId="444"/>
        </pc:sldMkLst>
        <pc:spChg chg="mod">
          <ac:chgData name="Hakola Antti" userId="65992f85-13c6-4cb4-8e3e-57db52c3c016" providerId="ADAL" clId="{ACDDEA02-F0C8-4B69-8E8A-5EDB17AC0478}" dt="2025-11-17T18:47:24.402" v="21742" actId="1076"/>
          <ac:spMkLst>
            <pc:docMk/>
            <pc:sldMk cId="3560554819" sldId="444"/>
            <ac:spMk id="10" creationId="{9895AA9B-6A7A-D47B-B9B9-9B930D35F565}"/>
          </ac:spMkLst>
        </pc:spChg>
        <pc:spChg chg="add mod">
          <ac:chgData name="Hakola Antti" userId="65992f85-13c6-4cb4-8e3e-57db52c3c016" providerId="ADAL" clId="{ACDDEA02-F0C8-4B69-8E8A-5EDB17AC0478}" dt="2025-11-17T18:50:21.914" v="21763" actId="1076"/>
          <ac:spMkLst>
            <pc:docMk/>
            <pc:sldMk cId="3560554819" sldId="444"/>
            <ac:spMk id="13" creationId="{F423B6DC-783D-FC5E-59BB-274EF1C63E27}"/>
          </ac:spMkLst>
        </pc:spChg>
        <pc:picChg chg="add mod">
          <ac:chgData name="Hakola Antti" userId="65992f85-13c6-4cb4-8e3e-57db52c3c016" providerId="ADAL" clId="{ACDDEA02-F0C8-4B69-8E8A-5EDB17AC0478}" dt="2025-11-15T09:27:49.797" v="14220" actId="1076"/>
          <ac:picMkLst>
            <pc:docMk/>
            <pc:sldMk cId="3560554819" sldId="444"/>
            <ac:picMk id="14" creationId="{63C3F0A7-055A-6369-A2EC-956D0190E1A4}"/>
          </ac:picMkLst>
        </pc:picChg>
      </pc:sldChg>
      <pc:sldChg chg="addSp delSp modSp new mod">
        <pc:chgData name="Hakola Antti" userId="65992f85-13c6-4cb4-8e3e-57db52c3c016" providerId="ADAL" clId="{ACDDEA02-F0C8-4B69-8E8A-5EDB17AC0478}" dt="2025-11-17T18:43:58.080" v="21680" actId="14100"/>
        <pc:sldMkLst>
          <pc:docMk/>
          <pc:sldMk cId="1568908088" sldId="445"/>
        </pc:sldMkLst>
        <pc:spChg chg="mod">
          <ac:chgData name="Hakola Antti" userId="65992f85-13c6-4cb4-8e3e-57db52c3c016" providerId="ADAL" clId="{ACDDEA02-F0C8-4B69-8E8A-5EDB17AC0478}" dt="2025-11-15T09:31:03.140" v="14251" actId="14100"/>
          <ac:spMkLst>
            <pc:docMk/>
            <pc:sldMk cId="1568908088" sldId="445"/>
            <ac:spMk id="5" creationId="{43394799-C1BA-3A4F-67CE-57B12A34EFDD}"/>
          </ac:spMkLst>
        </pc:spChg>
        <pc:spChg chg="add mod">
          <ac:chgData name="Hakola Antti" userId="65992f85-13c6-4cb4-8e3e-57db52c3c016" providerId="ADAL" clId="{ACDDEA02-F0C8-4B69-8E8A-5EDB17AC0478}" dt="2025-11-15T09:30:11.655" v="14230"/>
          <ac:spMkLst>
            <pc:docMk/>
            <pc:sldMk cId="1568908088" sldId="445"/>
            <ac:spMk id="6" creationId="{446D45BD-480D-BC37-2F90-AF3374CA0684}"/>
          </ac:spMkLst>
        </pc:spChg>
        <pc:spChg chg="add mod">
          <ac:chgData name="Hakola Antti" userId="65992f85-13c6-4cb4-8e3e-57db52c3c016" providerId="ADAL" clId="{ACDDEA02-F0C8-4B69-8E8A-5EDB17AC0478}" dt="2025-11-17T18:43:39.637" v="21676" actId="6549"/>
          <ac:spMkLst>
            <pc:docMk/>
            <pc:sldMk cId="1568908088" sldId="445"/>
            <ac:spMk id="8" creationId="{7B300BCD-09A7-8863-A887-9E253B5F5613}"/>
          </ac:spMkLst>
        </pc:spChg>
        <pc:spChg chg="add mod">
          <ac:chgData name="Hakola Antti" userId="65992f85-13c6-4cb4-8e3e-57db52c3c016" providerId="ADAL" clId="{ACDDEA02-F0C8-4B69-8E8A-5EDB17AC0478}" dt="2025-11-17T18:43:32.715" v="21674" actId="113"/>
          <ac:spMkLst>
            <pc:docMk/>
            <pc:sldMk cId="1568908088" sldId="445"/>
            <ac:spMk id="9" creationId="{8972540C-9683-FF59-C782-67A173366ABA}"/>
          </ac:spMkLst>
        </pc:spChg>
        <pc:spChg chg="mod">
          <ac:chgData name="Hakola Antti" userId="65992f85-13c6-4cb4-8e3e-57db52c3c016" providerId="ADAL" clId="{ACDDEA02-F0C8-4B69-8E8A-5EDB17AC0478}" dt="2025-11-15T09:30:27.903" v="14242" actId="20577"/>
          <ac:spMkLst>
            <pc:docMk/>
            <pc:sldMk cId="1568908088" sldId="445"/>
            <ac:spMk id="10" creationId="{17ACB575-841F-976F-C057-928FB7BD35F3}"/>
          </ac:spMkLst>
        </pc:spChg>
        <pc:spChg chg="add mod">
          <ac:chgData name="Hakola Antti" userId="65992f85-13c6-4cb4-8e3e-57db52c3c016" providerId="ADAL" clId="{ACDDEA02-F0C8-4B69-8E8A-5EDB17AC0478}" dt="2025-11-17T18:43:58.080" v="21680" actId="14100"/>
          <ac:spMkLst>
            <pc:docMk/>
            <pc:sldMk cId="1568908088" sldId="445"/>
            <ac:spMk id="11" creationId="{F679DD99-59FE-29C9-96E7-C43AA06E9BB3}"/>
          </ac:spMkLst>
        </pc:spChg>
        <pc:spChg chg="add mod">
          <ac:chgData name="Hakola Antti" userId="65992f85-13c6-4cb4-8e3e-57db52c3c016" providerId="ADAL" clId="{ACDDEA02-F0C8-4B69-8E8A-5EDB17AC0478}" dt="2025-11-15T09:30:11.655" v="14230"/>
          <ac:spMkLst>
            <pc:docMk/>
            <pc:sldMk cId="1568908088" sldId="445"/>
            <ac:spMk id="14" creationId="{265A0244-F07F-33F0-6579-0A486894EEAA}"/>
          </ac:spMkLst>
        </pc:spChg>
        <pc:spChg chg="add mod">
          <ac:chgData name="Hakola Antti" userId="65992f85-13c6-4cb4-8e3e-57db52c3c016" providerId="ADAL" clId="{ACDDEA02-F0C8-4B69-8E8A-5EDB17AC0478}" dt="2025-11-15T09:30:11.655" v="14230"/>
          <ac:spMkLst>
            <pc:docMk/>
            <pc:sldMk cId="1568908088" sldId="445"/>
            <ac:spMk id="16" creationId="{F70BAB3A-AADE-F69C-2072-9B671233E4DA}"/>
          </ac:spMkLst>
        </pc:spChg>
        <pc:spChg chg="add mod">
          <ac:chgData name="Hakola Antti" userId="65992f85-13c6-4cb4-8e3e-57db52c3c016" providerId="ADAL" clId="{ACDDEA02-F0C8-4B69-8E8A-5EDB17AC0478}" dt="2025-11-15T09:30:11.655" v="14230"/>
          <ac:spMkLst>
            <pc:docMk/>
            <pc:sldMk cId="1568908088" sldId="445"/>
            <ac:spMk id="20" creationId="{D11F8365-CAC1-250D-1FD4-CC478E8CCFA7}"/>
          </ac:spMkLst>
        </pc:spChg>
        <pc:spChg chg="add mod">
          <ac:chgData name="Hakola Antti" userId="65992f85-13c6-4cb4-8e3e-57db52c3c016" providerId="ADAL" clId="{ACDDEA02-F0C8-4B69-8E8A-5EDB17AC0478}" dt="2025-11-15T09:30:59.790" v="14250" actId="1076"/>
          <ac:spMkLst>
            <pc:docMk/>
            <pc:sldMk cId="1568908088" sldId="445"/>
            <ac:spMk id="23" creationId="{96E94CDD-0BCC-8243-6676-94F7A4DD8897}"/>
          </ac:spMkLst>
        </pc:spChg>
        <pc:spChg chg="add mod">
          <ac:chgData name="Hakola Antti" userId="65992f85-13c6-4cb4-8e3e-57db52c3c016" providerId="ADAL" clId="{ACDDEA02-F0C8-4B69-8E8A-5EDB17AC0478}" dt="2025-11-15T09:30:57.200" v="14249" actId="1076"/>
          <ac:spMkLst>
            <pc:docMk/>
            <pc:sldMk cId="1568908088" sldId="445"/>
            <ac:spMk id="24" creationId="{83037E7C-5781-A58F-67B3-243853FB2838}"/>
          </ac:spMkLst>
        </pc:spChg>
        <pc:spChg chg="add mod">
          <ac:chgData name="Hakola Antti" userId="65992f85-13c6-4cb4-8e3e-57db52c3c016" providerId="ADAL" clId="{ACDDEA02-F0C8-4B69-8E8A-5EDB17AC0478}" dt="2025-11-15T09:30:11.655" v="14230"/>
          <ac:spMkLst>
            <pc:docMk/>
            <pc:sldMk cId="1568908088" sldId="445"/>
            <ac:spMk id="25" creationId="{7BA57940-E0EA-4CF1-A8C3-0CCA4C60416F}"/>
          </ac:spMkLst>
        </pc:spChg>
        <pc:graphicFrameChg chg="mod">
          <ac:chgData name="Hakola Antti" userId="65992f85-13c6-4cb4-8e3e-57db52c3c016" providerId="ADAL" clId="{ACDDEA02-F0C8-4B69-8E8A-5EDB17AC0478}" dt="2025-11-15T09:30:43.483" v="14246" actId="14100"/>
          <ac:graphicFrameMkLst>
            <pc:docMk/>
            <pc:sldMk cId="1568908088" sldId="445"/>
            <ac:graphicFrameMk id="21" creationId="{6E38B775-25C9-04F0-6AA2-AA3AC279497E}"/>
          </ac:graphicFrameMkLst>
        </pc:graphicFrameChg>
        <pc:graphicFrameChg chg="mod">
          <ac:chgData name="Hakola Antti" userId="65992f85-13c6-4cb4-8e3e-57db52c3c016" providerId="ADAL" clId="{ACDDEA02-F0C8-4B69-8E8A-5EDB17AC0478}" dt="2025-11-15T09:30:52.111" v="14248" actId="14100"/>
          <ac:graphicFrameMkLst>
            <pc:docMk/>
            <pc:sldMk cId="1568908088" sldId="445"/>
            <ac:graphicFrameMk id="22" creationId="{D4427E49-8E02-9596-9E06-8817AF095CFF}"/>
          </ac:graphicFrameMkLst>
        </pc:graphicFrameChg>
      </pc:sldChg>
      <pc:sldChg chg="addSp delSp modSp add mod ord">
        <pc:chgData name="Hakola Antti" userId="65992f85-13c6-4cb4-8e3e-57db52c3c016" providerId="ADAL" clId="{ACDDEA02-F0C8-4B69-8E8A-5EDB17AC0478}" dt="2025-11-17T18:48:52.656" v="21753" actId="948"/>
        <pc:sldMkLst>
          <pc:docMk/>
          <pc:sldMk cId="4244572551" sldId="446"/>
        </pc:sldMkLst>
        <pc:spChg chg="add mod">
          <ac:chgData name="Hakola Antti" userId="65992f85-13c6-4cb4-8e3e-57db52c3c016" providerId="ADAL" clId="{ACDDEA02-F0C8-4B69-8E8A-5EDB17AC0478}" dt="2025-11-17T18:45:31.239" v="21719"/>
          <ac:spMkLst>
            <pc:docMk/>
            <pc:sldMk cId="4244572551" sldId="446"/>
            <ac:spMk id="5" creationId="{D4A25F96-C021-3967-F714-FA9A2723B6AC}"/>
          </ac:spMkLst>
        </pc:spChg>
        <pc:spChg chg="mod">
          <ac:chgData name="Hakola Antti" userId="65992f85-13c6-4cb4-8e3e-57db52c3c016" providerId="ADAL" clId="{ACDDEA02-F0C8-4B69-8E8A-5EDB17AC0478}" dt="2025-11-17T18:45:19.430" v="21717" actId="6549"/>
          <ac:spMkLst>
            <pc:docMk/>
            <pc:sldMk cId="4244572551" sldId="446"/>
            <ac:spMk id="8" creationId="{B2BAC8B9-EFDF-B3B0-69B7-02C3362BD43B}"/>
          </ac:spMkLst>
        </pc:spChg>
        <pc:spChg chg="mod">
          <ac:chgData name="Hakola Antti" userId="65992f85-13c6-4cb4-8e3e-57db52c3c016" providerId="ADAL" clId="{ACDDEA02-F0C8-4B69-8E8A-5EDB17AC0478}" dt="2025-11-17T18:48:52.656" v="21753" actId="948"/>
          <ac:spMkLst>
            <pc:docMk/>
            <pc:sldMk cId="4244572551" sldId="446"/>
            <ac:spMk id="9" creationId="{5DA8ED38-5DF8-CCDC-30A0-05DEE5DB3B77}"/>
          </ac:spMkLst>
        </pc:spChg>
        <pc:spChg chg="add mod">
          <ac:chgData name="Hakola Antti" userId="65992f85-13c6-4cb4-8e3e-57db52c3c016" providerId="ADAL" clId="{ACDDEA02-F0C8-4B69-8E8A-5EDB17AC0478}" dt="2025-11-15T09:34:49.376" v="14346" actId="255"/>
          <ac:spMkLst>
            <pc:docMk/>
            <pc:sldMk cId="4244572551" sldId="446"/>
            <ac:spMk id="27" creationId="{51E0E1ED-5FFC-B232-6EE0-D45834086E99}"/>
          </ac:spMkLst>
        </pc:spChg>
        <pc:spChg chg="add mod">
          <ac:chgData name="Hakola Antti" userId="65992f85-13c6-4cb4-8e3e-57db52c3c016" providerId="ADAL" clId="{ACDDEA02-F0C8-4B69-8E8A-5EDB17AC0478}" dt="2025-11-15T09:34:49.376" v="14346" actId="255"/>
          <ac:spMkLst>
            <pc:docMk/>
            <pc:sldMk cId="4244572551" sldId="446"/>
            <ac:spMk id="28" creationId="{2A44C60C-A258-BEAD-545B-488F7CE84852}"/>
          </ac:spMkLst>
        </pc:spChg>
        <pc:spChg chg="add mod">
          <ac:chgData name="Hakola Antti" userId="65992f85-13c6-4cb4-8e3e-57db52c3c016" providerId="ADAL" clId="{ACDDEA02-F0C8-4B69-8E8A-5EDB17AC0478}" dt="2025-11-15T09:34:54.246" v="14347" actId="14100"/>
          <ac:spMkLst>
            <pc:docMk/>
            <pc:sldMk cId="4244572551" sldId="446"/>
            <ac:spMk id="31" creationId="{C3FFBCB0-D0BC-31EB-1CD6-52B36A10739C}"/>
          </ac:spMkLst>
        </pc:spChg>
        <pc:graphicFrameChg chg="add mod">
          <ac:chgData name="Hakola Antti" userId="65992f85-13c6-4cb4-8e3e-57db52c3c016" providerId="ADAL" clId="{ACDDEA02-F0C8-4B69-8E8A-5EDB17AC0478}" dt="2025-11-15T09:34:17.750" v="14330"/>
          <ac:graphicFrameMkLst>
            <pc:docMk/>
            <pc:sldMk cId="4244572551" sldId="446"/>
            <ac:graphicFrameMk id="2" creationId="{F6483E81-CBC6-B6B6-25C9-7730497141A7}"/>
          </ac:graphicFrameMkLst>
        </pc:graphicFrameChg>
        <pc:graphicFrameChg chg="add mod">
          <ac:chgData name="Hakola Antti" userId="65992f85-13c6-4cb4-8e3e-57db52c3c016" providerId="ADAL" clId="{ACDDEA02-F0C8-4B69-8E8A-5EDB17AC0478}" dt="2025-11-15T09:34:32.338" v="14343" actId="1035"/>
          <ac:graphicFrameMkLst>
            <pc:docMk/>
            <pc:sldMk cId="4244572551" sldId="446"/>
            <ac:graphicFrameMk id="29" creationId="{48F71DEE-AF22-68B4-B831-DC9D35498F9F}"/>
          </ac:graphicFrameMkLst>
        </pc:graphicFrameChg>
        <pc:graphicFrameChg chg="add mod">
          <ac:chgData name="Hakola Antti" userId="65992f85-13c6-4cb4-8e3e-57db52c3c016" providerId="ADAL" clId="{ACDDEA02-F0C8-4B69-8E8A-5EDB17AC0478}" dt="2025-11-15T09:34:32.338" v="14343" actId="1035"/>
          <ac:graphicFrameMkLst>
            <pc:docMk/>
            <pc:sldMk cId="4244572551" sldId="446"/>
            <ac:graphicFrameMk id="30" creationId="{3DA99348-7846-CDD1-5394-D7983214F5DE}"/>
          </ac:graphicFrameMkLst>
        </pc:graphicFrameChg>
      </pc:sldChg>
      <pc:sldChg chg="addSp delSp modSp new mod">
        <pc:chgData name="Hakola Antti" userId="65992f85-13c6-4cb4-8e3e-57db52c3c016" providerId="ADAL" clId="{ACDDEA02-F0C8-4B69-8E8A-5EDB17AC0478}" dt="2025-11-17T13:36:45.448" v="21474" actId="1076"/>
        <pc:sldMkLst>
          <pc:docMk/>
          <pc:sldMk cId="2104465578" sldId="447"/>
        </pc:sldMkLst>
        <pc:spChg chg="add mod">
          <ac:chgData name="Hakola Antti" userId="65992f85-13c6-4cb4-8e3e-57db52c3c016" providerId="ADAL" clId="{ACDDEA02-F0C8-4B69-8E8A-5EDB17AC0478}" dt="2025-11-15T09:40:03.338" v="14443" actId="14100"/>
          <ac:spMkLst>
            <pc:docMk/>
            <pc:sldMk cId="2104465578" sldId="447"/>
            <ac:spMk id="5" creationId="{5BD63BFB-AAFA-42CA-D362-91D6B15B62FD}"/>
          </ac:spMkLst>
        </pc:spChg>
        <pc:spChg chg="add mod">
          <ac:chgData name="Hakola Antti" userId="65992f85-13c6-4cb4-8e3e-57db52c3c016" providerId="ADAL" clId="{ACDDEA02-F0C8-4B69-8E8A-5EDB17AC0478}" dt="2025-11-17T13:36:45.448" v="21474" actId="1076"/>
          <ac:spMkLst>
            <pc:docMk/>
            <pc:sldMk cId="2104465578" sldId="447"/>
            <ac:spMk id="6" creationId="{01BE6B49-98C3-E612-57B2-B127E7B6E0D3}"/>
          </ac:spMkLst>
        </pc:spChg>
        <pc:spChg chg="add mod">
          <ac:chgData name="Hakola Antti" userId="65992f85-13c6-4cb4-8e3e-57db52c3c016" providerId="ADAL" clId="{ACDDEA02-F0C8-4B69-8E8A-5EDB17AC0478}" dt="2025-11-17T13:36:13.194" v="21470" actId="20577"/>
          <ac:spMkLst>
            <pc:docMk/>
            <pc:sldMk cId="2104465578" sldId="447"/>
            <ac:spMk id="9" creationId="{7A8A69D6-5610-39DA-6D21-11BFA77F8C4A}"/>
          </ac:spMkLst>
        </pc:spChg>
        <pc:spChg chg="add mod">
          <ac:chgData name="Hakola Antti" userId="65992f85-13c6-4cb4-8e3e-57db52c3c016" providerId="ADAL" clId="{ACDDEA02-F0C8-4B69-8E8A-5EDB17AC0478}" dt="2025-11-17T13:35:30.121" v="21426" actId="1076"/>
          <ac:spMkLst>
            <pc:docMk/>
            <pc:sldMk cId="2104465578" sldId="447"/>
            <ac:spMk id="10" creationId="{9DF29080-DEF8-7D2C-9E8E-99973D2ED939}"/>
          </ac:spMkLst>
        </pc:spChg>
        <pc:spChg chg="add mod">
          <ac:chgData name="Hakola Antti" userId="65992f85-13c6-4cb4-8e3e-57db52c3c016" providerId="ADAL" clId="{ACDDEA02-F0C8-4B69-8E8A-5EDB17AC0478}" dt="2025-11-15T09:40:35.141" v="14452" actId="6549"/>
          <ac:spMkLst>
            <pc:docMk/>
            <pc:sldMk cId="2104465578" sldId="447"/>
            <ac:spMk id="11" creationId="{4BEEE39F-69F6-60E7-AA69-EBFB4299964F}"/>
          </ac:spMkLst>
        </pc:spChg>
        <pc:picChg chg="add mod">
          <ac:chgData name="Hakola Antti" userId="65992f85-13c6-4cb4-8e3e-57db52c3c016" providerId="ADAL" clId="{ACDDEA02-F0C8-4B69-8E8A-5EDB17AC0478}" dt="2025-11-15T09:42:30.400" v="14559" actId="14100"/>
          <ac:picMkLst>
            <pc:docMk/>
            <pc:sldMk cId="2104465578" sldId="447"/>
            <ac:picMk id="7" creationId="{8167E222-1C28-4A9F-994F-A2D61A5505CE}"/>
          </ac:picMkLst>
        </pc:picChg>
        <pc:picChg chg="add mod">
          <ac:chgData name="Hakola Antti" userId="65992f85-13c6-4cb4-8e3e-57db52c3c016" providerId="ADAL" clId="{ACDDEA02-F0C8-4B69-8E8A-5EDB17AC0478}" dt="2025-11-15T09:42:32.764" v="14560" actId="14100"/>
          <ac:picMkLst>
            <pc:docMk/>
            <pc:sldMk cId="2104465578" sldId="447"/>
            <ac:picMk id="8" creationId="{843F89E5-B2A0-0770-BDFB-6C5C0A39F711}"/>
          </ac:picMkLst>
        </pc:picChg>
      </pc:sldChg>
      <pc:sldChg chg="addSp delSp modSp add mod ord">
        <pc:chgData name="Hakola Antti" userId="65992f85-13c6-4cb4-8e3e-57db52c3c016" providerId="ADAL" clId="{ACDDEA02-F0C8-4B69-8E8A-5EDB17AC0478}" dt="2025-11-17T18:49:18.810" v="21757" actId="5793"/>
        <pc:sldMkLst>
          <pc:docMk/>
          <pc:sldMk cId="2346042302" sldId="448"/>
        </pc:sldMkLst>
        <pc:spChg chg="add mod">
          <ac:chgData name="Hakola Antti" userId="65992f85-13c6-4cb4-8e3e-57db52c3c016" providerId="ADAL" clId="{ACDDEA02-F0C8-4B69-8E8A-5EDB17AC0478}" dt="2025-11-17T18:49:18.810" v="21757" actId="5793"/>
          <ac:spMkLst>
            <pc:docMk/>
            <pc:sldMk cId="2346042302" sldId="448"/>
            <ac:spMk id="2" creationId="{F9762893-72A5-4ACF-684C-E929C7853B76}"/>
          </ac:spMkLst>
        </pc:spChg>
        <pc:spChg chg="mod">
          <ac:chgData name="Hakola Antti" userId="65992f85-13c6-4cb4-8e3e-57db52c3c016" providerId="ADAL" clId="{ACDDEA02-F0C8-4B69-8E8A-5EDB17AC0478}" dt="2025-11-17T13:40:49.919" v="21540" actId="1037"/>
          <ac:spMkLst>
            <pc:docMk/>
            <pc:sldMk cId="2346042302" sldId="448"/>
            <ac:spMk id="10" creationId="{293085A1-2045-905B-5491-CCABBF4FE562}"/>
          </ac:spMkLst>
        </pc:spChg>
        <pc:spChg chg="add mod">
          <ac:chgData name="Hakola Antti" userId="65992f85-13c6-4cb4-8e3e-57db52c3c016" providerId="ADAL" clId="{ACDDEA02-F0C8-4B69-8E8A-5EDB17AC0478}" dt="2025-11-17T13:40:38.542" v="21517" actId="20577"/>
          <ac:spMkLst>
            <pc:docMk/>
            <pc:sldMk cId="2346042302" sldId="448"/>
            <ac:spMk id="14" creationId="{E4877563-8326-7D0B-36F6-9F8056527707}"/>
          </ac:spMkLst>
        </pc:spChg>
        <pc:picChg chg="add mod">
          <ac:chgData name="Hakola Antti" userId="65992f85-13c6-4cb4-8e3e-57db52c3c016" providerId="ADAL" clId="{ACDDEA02-F0C8-4B69-8E8A-5EDB17AC0478}" dt="2025-11-15T09:43:34.777" v="14571"/>
          <ac:picMkLst>
            <pc:docMk/>
            <pc:sldMk cId="2346042302" sldId="448"/>
            <ac:picMk id="12" creationId="{2EBA90E3-CF60-273D-831E-18BEA6D7FC83}"/>
          </ac:picMkLst>
        </pc:picChg>
        <pc:picChg chg="add mod">
          <ac:chgData name="Hakola Antti" userId="65992f85-13c6-4cb4-8e3e-57db52c3c016" providerId="ADAL" clId="{ACDDEA02-F0C8-4B69-8E8A-5EDB17AC0478}" dt="2025-11-15T09:43:34.777" v="14571"/>
          <ac:picMkLst>
            <pc:docMk/>
            <pc:sldMk cId="2346042302" sldId="448"/>
            <ac:picMk id="13" creationId="{D2585E17-D166-4253-25FA-A3EA59EE61B1}"/>
          </ac:picMkLst>
        </pc:picChg>
      </pc:sldChg>
      <pc:sldChg chg="modSp add mod ord">
        <pc:chgData name="Hakola Antti" userId="65992f85-13c6-4cb4-8e3e-57db52c3c016" providerId="ADAL" clId="{ACDDEA02-F0C8-4B69-8E8A-5EDB17AC0478}" dt="2025-11-17T18:55:29.941" v="21887" actId="20577"/>
        <pc:sldMkLst>
          <pc:docMk/>
          <pc:sldMk cId="4278867110" sldId="449"/>
        </pc:sldMkLst>
      </pc:sldChg>
      <pc:sldChg chg="addSp delSp modSp new mod ord">
        <pc:chgData name="Hakola Antti" userId="65992f85-13c6-4cb4-8e3e-57db52c3c016" providerId="ADAL" clId="{ACDDEA02-F0C8-4B69-8E8A-5EDB17AC0478}" dt="2025-11-17T18:58:00.016" v="21906" actId="113"/>
        <pc:sldMkLst>
          <pc:docMk/>
          <pc:sldMk cId="1610845550" sldId="450"/>
        </pc:sldMkLst>
        <pc:spChg chg="add mod">
          <ac:chgData name="Hakola Antti" userId="65992f85-13c6-4cb4-8e3e-57db52c3c016" providerId="ADAL" clId="{ACDDEA02-F0C8-4B69-8E8A-5EDB17AC0478}" dt="2025-11-15T09:47:02.218" v="14701"/>
          <ac:spMkLst>
            <pc:docMk/>
            <pc:sldMk cId="1610845550" sldId="450"/>
            <ac:spMk id="5" creationId="{3978F5BF-DCA8-DAD8-3842-5F4AED9FD065}"/>
          </ac:spMkLst>
        </pc:spChg>
        <pc:spChg chg="add mod">
          <ac:chgData name="Hakola Antti" userId="65992f85-13c6-4cb4-8e3e-57db52c3c016" providerId="ADAL" clId="{ACDDEA02-F0C8-4B69-8E8A-5EDB17AC0478}" dt="2025-11-15T09:47:02.218" v="14701"/>
          <ac:spMkLst>
            <pc:docMk/>
            <pc:sldMk cId="1610845550" sldId="450"/>
            <ac:spMk id="6" creationId="{FBB0ED92-725B-46EE-8D39-34A7024395CD}"/>
          </ac:spMkLst>
        </pc:spChg>
        <pc:spChg chg="add mod">
          <ac:chgData name="Hakola Antti" userId="65992f85-13c6-4cb4-8e3e-57db52c3c016" providerId="ADAL" clId="{ACDDEA02-F0C8-4B69-8E8A-5EDB17AC0478}" dt="2025-11-15T09:48:15.415" v="14722" actId="14100"/>
          <ac:spMkLst>
            <pc:docMk/>
            <pc:sldMk cId="1610845550" sldId="450"/>
            <ac:spMk id="7" creationId="{4CF73CE8-B4C3-3D1C-5FFA-A39A7432278B}"/>
          </ac:spMkLst>
        </pc:spChg>
        <pc:spChg chg="add mod">
          <ac:chgData name="Hakola Antti" userId="65992f85-13c6-4cb4-8e3e-57db52c3c016" providerId="ADAL" clId="{ACDDEA02-F0C8-4B69-8E8A-5EDB17AC0478}" dt="2025-11-17T18:58:00.016" v="21906" actId="113"/>
          <ac:spMkLst>
            <pc:docMk/>
            <pc:sldMk cId="1610845550" sldId="450"/>
            <ac:spMk id="8" creationId="{CFBDAA26-2E2F-BFEC-7B1F-E564CC032FA8}"/>
          </ac:spMkLst>
        </pc:spChg>
        <pc:spChg chg="add mod">
          <ac:chgData name="Hakola Antti" userId="65992f85-13c6-4cb4-8e3e-57db52c3c016" providerId="ADAL" clId="{ACDDEA02-F0C8-4B69-8E8A-5EDB17AC0478}" dt="2025-11-15T09:47:02.218" v="14701"/>
          <ac:spMkLst>
            <pc:docMk/>
            <pc:sldMk cId="1610845550" sldId="450"/>
            <ac:spMk id="9" creationId="{0F75F02B-FBC6-F534-44AD-46721168B7CE}"/>
          </ac:spMkLst>
        </pc:spChg>
        <pc:spChg chg="add mod">
          <ac:chgData name="Hakola Antti" userId="65992f85-13c6-4cb4-8e3e-57db52c3c016" providerId="ADAL" clId="{ACDDEA02-F0C8-4B69-8E8A-5EDB17AC0478}" dt="2025-11-17T18:57:00.492" v="21894" actId="1076"/>
          <ac:spMkLst>
            <pc:docMk/>
            <pc:sldMk cId="1610845550" sldId="450"/>
            <ac:spMk id="10" creationId="{2319260C-5F6B-4823-A21C-BFBF20D1ABBF}"/>
          </ac:spMkLst>
        </pc:spChg>
        <pc:spChg chg="add mod">
          <ac:chgData name="Hakola Antti" userId="65992f85-13c6-4cb4-8e3e-57db52c3c016" providerId="ADAL" clId="{ACDDEA02-F0C8-4B69-8E8A-5EDB17AC0478}" dt="2025-11-15T09:47:02.218" v="14701"/>
          <ac:spMkLst>
            <pc:docMk/>
            <pc:sldMk cId="1610845550" sldId="450"/>
            <ac:spMk id="13" creationId="{55102766-F3B0-E02E-48D8-9F6C2F3B48DB}"/>
          </ac:spMkLst>
        </pc:spChg>
        <pc:graphicFrameChg chg="add mod">
          <ac:chgData name="Hakola Antti" userId="65992f85-13c6-4cb4-8e3e-57db52c3c016" providerId="ADAL" clId="{ACDDEA02-F0C8-4B69-8E8A-5EDB17AC0478}" dt="2025-11-15T09:47:02.218" v="14701"/>
          <ac:graphicFrameMkLst>
            <pc:docMk/>
            <pc:sldMk cId="1610845550" sldId="450"/>
            <ac:graphicFrameMk id="11" creationId="{E80FD541-7290-0D7C-8872-607495007771}"/>
          </ac:graphicFrameMkLst>
        </pc:graphicFrameChg>
        <pc:graphicFrameChg chg="add mod">
          <ac:chgData name="Hakola Antti" userId="65992f85-13c6-4cb4-8e3e-57db52c3c016" providerId="ADAL" clId="{ACDDEA02-F0C8-4B69-8E8A-5EDB17AC0478}" dt="2025-11-15T09:47:02.218" v="14701"/>
          <ac:graphicFrameMkLst>
            <pc:docMk/>
            <pc:sldMk cId="1610845550" sldId="450"/>
            <ac:graphicFrameMk id="12" creationId="{A49DF79A-3CCC-B432-F65C-C419DDA6F2F5}"/>
          </ac:graphicFrameMkLst>
        </pc:graphicFrameChg>
      </pc:sldChg>
      <pc:sldChg chg="add del">
        <pc:chgData name="Hakola Antti" userId="65992f85-13c6-4cb4-8e3e-57db52c3c016" providerId="ADAL" clId="{ACDDEA02-F0C8-4B69-8E8A-5EDB17AC0478}" dt="2025-11-15T09:49:51.216" v="14726" actId="47"/>
        <pc:sldMkLst>
          <pc:docMk/>
          <pc:sldMk cId="3548792459" sldId="451"/>
        </pc:sldMkLst>
      </pc:sldChg>
      <pc:sldChg chg="addSp delSp modSp new mod">
        <pc:chgData name="Hakola Antti" userId="65992f85-13c6-4cb4-8e3e-57db52c3c016" providerId="ADAL" clId="{ACDDEA02-F0C8-4B69-8E8A-5EDB17AC0478}" dt="2025-11-17T18:49:11.544" v="21755" actId="948"/>
        <pc:sldMkLst>
          <pc:docMk/>
          <pc:sldMk cId="4114830444" sldId="451"/>
        </pc:sldMkLst>
        <pc:spChg chg="add mod">
          <ac:chgData name="Hakola Antti" userId="65992f85-13c6-4cb4-8e3e-57db52c3c016" providerId="ADAL" clId="{ACDDEA02-F0C8-4B69-8E8A-5EDB17AC0478}" dt="2025-11-15T09:50:10.317" v="14729"/>
          <ac:spMkLst>
            <pc:docMk/>
            <pc:sldMk cId="4114830444" sldId="451"/>
            <ac:spMk id="5" creationId="{A476DCA6-4D4C-E34C-DDC0-8F9F23421F5A}"/>
          </ac:spMkLst>
        </pc:spChg>
        <pc:spChg chg="add mod">
          <ac:chgData name="Hakola Antti" userId="65992f85-13c6-4cb4-8e3e-57db52c3c016" providerId="ADAL" clId="{ACDDEA02-F0C8-4B69-8E8A-5EDB17AC0478}" dt="2025-11-15T09:50:10.317" v="14729"/>
          <ac:spMkLst>
            <pc:docMk/>
            <pc:sldMk cId="4114830444" sldId="451"/>
            <ac:spMk id="6" creationId="{0014A0A9-C9F3-B436-A2DE-524505863D1B}"/>
          </ac:spMkLst>
        </pc:spChg>
        <pc:spChg chg="add mod">
          <ac:chgData name="Hakola Antti" userId="65992f85-13c6-4cb4-8e3e-57db52c3c016" providerId="ADAL" clId="{ACDDEA02-F0C8-4B69-8E8A-5EDB17AC0478}" dt="2025-11-15T09:52:03.511" v="14776" actId="6549"/>
          <ac:spMkLst>
            <pc:docMk/>
            <pc:sldMk cId="4114830444" sldId="451"/>
            <ac:spMk id="7" creationId="{00EDF42E-9DE6-C0B3-8276-D51B1C9D2B76}"/>
          </ac:spMkLst>
        </pc:spChg>
        <pc:spChg chg="add mod">
          <ac:chgData name="Hakola Antti" userId="65992f85-13c6-4cb4-8e3e-57db52c3c016" providerId="ADAL" clId="{ACDDEA02-F0C8-4B69-8E8A-5EDB17AC0478}" dt="2025-11-17T18:49:11.544" v="21755" actId="948"/>
          <ac:spMkLst>
            <pc:docMk/>
            <pc:sldMk cId="4114830444" sldId="451"/>
            <ac:spMk id="8" creationId="{9ECD2181-24A4-A0CA-9046-26CF500E8087}"/>
          </ac:spMkLst>
        </pc:spChg>
        <pc:spChg chg="add mod">
          <ac:chgData name="Hakola Antti" userId="65992f85-13c6-4cb4-8e3e-57db52c3c016" providerId="ADAL" clId="{ACDDEA02-F0C8-4B69-8E8A-5EDB17AC0478}" dt="2025-11-15T09:50:10.317" v="14729"/>
          <ac:spMkLst>
            <pc:docMk/>
            <pc:sldMk cId="4114830444" sldId="451"/>
            <ac:spMk id="9" creationId="{B9CC9AD2-A3B4-3C42-D68F-F0659E80BB16}"/>
          </ac:spMkLst>
        </pc:spChg>
        <pc:spChg chg="add mod">
          <ac:chgData name="Hakola Antti" userId="65992f85-13c6-4cb4-8e3e-57db52c3c016" providerId="ADAL" clId="{ACDDEA02-F0C8-4B69-8E8A-5EDB17AC0478}" dt="2025-11-17T13:41:20.377" v="21550" actId="1036"/>
          <ac:spMkLst>
            <pc:docMk/>
            <pc:sldMk cId="4114830444" sldId="451"/>
            <ac:spMk id="10" creationId="{AF1D418D-ACE6-9EBC-4C79-C9B4F62D7CB8}"/>
          </ac:spMkLst>
        </pc:spChg>
        <pc:graphicFrameChg chg="add mod">
          <ac:chgData name="Hakola Antti" userId="65992f85-13c6-4cb4-8e3e-57db52c3c016" providerId="ADAL" clId="{ACDDEA02-F0C8-4B69-8E8A-5EDB17AC0478}" dt="2025-11-15T09:51:08.468" v="14775" actId="1076"/>
          <ac:graphicFrameMkLst>
            <pc:docMk/>
            <pc:sldMk cId="4114830444" sldId="451"/>
            <ac:graphicFrameMk id="11" creationId="{3BD79271-99CF-1512-43EF-ADF35B90B5EA}"/>
          </ac:graphicFrameMkLst>
        </pc:graphicFrameChg>
        <pc:graphicFrameChg chg="add mod">
          <ac:chgData name="Hakola Antti" userId="65992f85-13c6-4cb4-8e3e-57db52c3c016" providerId="ADAL" clId="{ACDDEA02-F0C8-4B69-8E8A-5EDB17AC0478}" dt="2025-11-15T09:51:05.138" v="14774" actId="1076"/>
          <ac:graphicFrameMkLst>
            <pc:docMk/>
            <pc:sldMk cId="4114830444" sldId="451"/>
            <ac:graphicFrameMk id="12" creationId="{41FBFF2E-E9F6-C811-2924-EC595A0A78DE}"/>
          </ac:graphicFrameMkLst>
        </pc:graphicFrameChg>
      </pc:sldChg>
      <pc:sldChg chg="addSp delSp modSp new mod">
        <pc:chgData name="Hakola Antti" userId="65992f85-13c6-4cb4-8e3e-57db52c3c016" providerId="ADAL" clId="{ACDDEA02-F0C8-4B69-8E8A-5EDB17AC0478}" dt="2025-11-17T19:01:50.132" v="22019" actId="1076"/>
        <pc:sldMkLst>
          <pc:docMk/>
          <pc:sldMk cId="1446947622" sldId="452"/>
        </pc:sldMkLst>
        <pc:spChg chg="add mod">
          <ac:chgData name="Hakola Antti" userId="65992f85-13c6-4cb4-8e3e-57db52c3c016" providerId="ADAL" clId="{ACDDEA02-F0C8-4B69-8E8A-5EDB17AC0478}" dt="2025-11-15T13:00:01.005" v="15188" actId="20577"/>
          <ac:spMkLst>
            <pc:docMk/>
            <pc:sldMk cId="1446947622" sldId="452"/>
            <ac:spMk id="5" creationId="{6570C7F3-C4A2-A406-3CD5-0A2E6150E686}"/>
          </ac:spMkLst>
        </pc:spChg>
        <pc:spChg chg="add mod">
          <ac:chgData name="Hakola Antti" userId="65992f85-13c6-4cb4-8e3e-57db52c3c016" providerId="ADAL" clId="{ACDDEA02-F0C8-4B69-8E8A-5EDB17AC0478}" dt="2025-11-17T18:59:30.828" v="21916" actId="12"/>
          <ac:spMkLst>
            <pc:docMk/>
            <pc:sldMk cId="1446947622" sldId="452"/>
            <ac:spMk id="6" creationId="{3B61C201-30B4-0BDF-4243-75EBE71E0F9D}"/>
          </ac:spMkLst>
        </pc:spChg>
        <pc:spChg chg="add mod">
          <ac:chgData name="Hakola Antti" userId="65992f85-13c6-4cb4-8e3e-57db52c3c016" providerId="ADAL" clId="{ACDDEA02-F0C8-4B69-8E8A-5EDB17AC0478}" dt="2025-11-15T12:58:36.353" v="15135" actId="6549"/>
          <ac:spMkLst>
            <pc:docMk/>
            <pc:sldMk cId="1446947622" sldId="452"/>
            <ac:spMk id="7" creationId="{61309E6A-264B-7D70-1492-EDD5993268B4}"/>
          </ac:spMkLst>
        </pc:spChg>
        <pc:spChg chg="mod">
          <ac:chgData name="Hakola Antti" userId="65992f85-13c6-4cb4-8e3e-57db52c3c016" providerId="ADAL" clId="{ACDDEA02-F0C8-4B69-8E8A-5EDB17AC0478}" dt="2025-11-17T19:00:23.647" v="21952" actId="1076"/>
          <ac:spMkLst>
            <pc:docMk/>
            <pc:sldMk cId="1446947622" sldId="452"/>
            <ac:spMk id="9" creationId="{BF55F5A2-0E2B-2EA7-AD3C-80CB483B3D52}"/>
          </ac:spMkLst>
        </pc:spChg>
        <pc:spChg chg="mod">
          <ac:chgData name="Hakola Antti" userId="65992f85-13c6-4cb4-8e3e-57db52c3c016" providerId="ADAL" clId="{ACDDEA02-F0C8-4B69-8E8A-5EDB17AC0478}" dt="2025-11-17T19:01:50.132" v="22019" actId="1076"/>
          <ac:spMkLst>
            <pc:docMk/>
            <pc:sldMk cId="1446947622" sldId="452"/>
            <ac:spMk id="11" creationId="{FD4C57EE-A6C7-2E7E-DA35-427CB24C4119}"/>
          </ac:spMkLst>
        </pc:spChg>
        <pc:spChg chg="mod">
          <ac:chgData name="Hakola Antti" userId="65992f85-13c6-4cb4-8e3e-57db52c3c016" providerId="ADAL" clId="{ACDDEA02-F0C8-4B69-8E8A-5EDB17AC0478}" dt="2025-11-17T19:01:43.997" v="22018" actId="1076"/>
          <ac:spMkLst>
            <pc:docMk/>
            <pc:sldMk cId="1446947622" sldId="452"/>
            <ac:spMk id="13" creationId="{9254BF3B-DDDD-800A-B587-F11B181E68C9}"/>
          </ac:spMkLst>
        </pc:spChg>
        <pc:spChg chg="mod">
          <ac:chgData name="Hakola Antti" userId="65992f85-13c6-4cb4-8e3e-57db52c3c016" providerId="ADAL" clId="{ACDDEA02-F0C8-4B69-8E8A-5EDB17AC0478}" dt="2025-11-17T19:00:10.240" v="21949" actId="1076"/>
          <ac:spMkLst>
            <pc:docMk/>
            <pc:sldMk cId="1446947622" sldId="452"/>
            <ac:spMk id="16" creationId="{A43A3164-9936-AAED-7BA8-C1AE2971B4E6}"/>
          </ac:spMkLst>
        </pc:spChg>
        <pc:grpChg chg="mod">
          <ac:chgData name="Hakola Antti" userId="65992f85-13c6-4cb4-8e3e-57db52c3c016" providerId="ADAL" clId="{ACDDEA02-F0C8-4B69-8E8A-5EDB17AC0478}" dt="2025-11-15T12:59:13.542" v="15177" actId="1037"/>
          <ac:grpSpMkLst>
            <pc:docMk/>
            <pc:sldMk cId="1446947622" sldId="452"/>
            <ac:grpSpMk id="8" creationId="{8AEB59FA-0949-0B1B-659C-0075DCE00F1C}"/>
          </ac:grpSpMkLst>
        </pc:grpChg>
        <pc:picChg chg="mod">
          <ac:chgData name="Hakola Antti" userId="65992f85-13c6-4cb4-8e3e-57db52c3c016" providerId="ADAL" clId="{ACDDEA02-F0C8-4B69-8E8A-5EDB17AC0478}" dt="2025-11-17T19:00:14.287" v="21950" actId="1076"/>
          <ac:picMkLst>
            <pc:docMk/>
            <pc:sldMk cId="1446947622" sldId="452"/>
            <ac:picMk id="10" creationId="{5F904667-83BC-7525-E91A-47BF5FCFAB95}"/>
          </ac:picMkLst>
        </pc:picChg>
        <pc:picChg chg="mod">
          <ac:chgData name="Hakola Antti" userId="65992f85-13c6-4cb4-8e3e-57db52c3c016" providerId="ADAL" clId="{ACDDEA02-F0C8-4B69-8E8A-5EDB17AC0478}" dt="2025-11-17T19:01:29.082" v="22016" actId="1076"/>
          <ac:picMkLst>
            <pc:docMk/>
            <pc:sldMk cId="1446947622" sldId="452"/>
            <ac:picMk id="12" creationId="{A4E0BD28-D66A-5435-88FC-93FD0C540303}"/>
          </ac:picMkLst>
        </pc:picChg>
        <pc:picChg chg="mod">
          <ac:chgData name="Hakola Antti" userId="65992f85-13c6-4cb4-8e3e-57db52c3c016" providerId="ADAL" clId="{ACDDEA02-F0C8-4B69-8E8A-5EDB17AC0478}" dt="2025-11-17T19:01:40.283" v="22017" actId="1076"/>
          <ac:picMkLst>
            <pc:docMk/>
            <pc:sldMk cId="1446947622" sldId="452"/>
            <ac:picMk id="14" creationId="{4035F5CA-4089-F57D-97DD-6A45EC6FD389}"/>
          </ac:picMkLst>
        </pc:picChg>
        <pc:picChg chg="mod">
          <ac:chgData name="Hakola Antti" userId="65992f85-13c6-4cb4-8e3e-57db52c3c016" providerId="ADAL" clId="{ACDDEA02-F0C8-4B69-8E8A-5EDB17AC0478}" dt="2025-11-17T19:01:40.283" v="22017" actId="1076"/>
          <ac:picMkLst>
            <pc:docMk/>
            <pc:sldMk cId="1446947622" sldId="452"/>
            <ac:picMk id="15" creationId="{FF9C292F-3650-274F-802B-0D7626BB2885}"/>
          </ac:picMkLst>
        </pc:picChg>
      </pc:sldChg>
      <pc:sldChg chg="addSp delSp modSp new mod">
        <pc:chgData name="Hakola Antti" userId="65992f85-13c6-4cb4-8e3e-57db52c3c016" providerId="ADAL" clId="{ACDDEA02-F0C8-4B69-8E8A-5EDB17AC0478}" dt="2025-11-17T19:02:05.206" v="22021" actId="1076"/>
        <pc:sldMkLst>
          <pc:docMk/>
          <pc:sldMk cId="2714371020" sldId="453"/>
        </pc:sldMkLst>
        <pc:spChg chg="add mod">
          <ac:chgData name="Hakola Antti" userId="65992f85-13c6-4cb4-8e3e-57db52c3c016" providerId="ADAL" clId="{ACDDEA02-F0C8-4B69-8E8A-5EDB17AC0478}" dt="2025-11-15T13:04:08.067" v="15230" actId="20577"/>
          <ac:spMkLst>
            <pc:docMk/>
            <pc:sldMk cId="2714371020" sldId="453"/>
            <ac:spMk id="5" creationId="{23DAC20D-2A21-D1B0-8E33-C4671EE23656}"/>
          </ac:spMkLst>
        </pc:spChg>
        <pc:spChg chg="add mod">
          <ac:chgData name="Hakola Antti" userId="65992f85-13c6-4cb4-8e3e-57db52c3c016" providerId="ADAL" clId="{ACDDEA02-F0C8-4B69-8E8A-5EDB17AC0478}" dt="2025-11-15T13:09:23.096" v="15442" actId="12"/>
          <ac:spMkLst>
            <pc:docMk/>
            <pc:sldMk cId="2714371020" sldId="453"/>
            <ac:spMk id="6" creationId="{37DA7437-B463-8015-7115-F3B284486A73}"/>
          </ac:spMkLst>
        </pc:spChg>
        <pc:spChg chg="add mod">
          <ac:chgData name="Hakola Antti" userId="65992f85-13c6-4cb4-8e3e-57db52c3c016" providerId="ADAL" clId="{ACDDEA02-F0C8-4B69-8E8A-5EDB17AC0478}" dt="2025-11-15T13:08:28.112" v="15437" actId="20577"/>
          <ac:spMkLst>
            <pc:docMk/>
            <pc:sldMk cId="2714371020" sldId="453"/>
            <ac:spMk id="7" creationId="{66B08E51-BDF7-40D7-47DF-FD7D4AC95B6B}"/>
          </ac:spMkLst>
        </pc:spChg>
        <pc:spChg chg="add mod">
          <ac:chgData name="Hakola Antti" userId="65992f85-13c6-4cb4-8e3e-57db52c3c016" providerId="ADAL" clId="{ACDDEA02-F0C8-4B69-8E8A-5EDB17AC0478}" dt="2025-11-17T19:02:05.206" v="22021" actId="1076"/>
          <ac:spMkLst>
            <pc:docMk/>
            <pc:sldMk cId="2714371020" sldId="453"/>
            <ac:spMk id="8" creationId="{4A1BDE55-9D7B-B4FE-BF74-54921AA198A1}"/>
          </ac:spMkLst>
        </pc:spChg>
        <pc:spChg chg="add mod">
          <ac:chgData name="Hakola Antti" userId="65992f85-13c6-4cb4-8e3e-57db52c3c016" providerId="ADAL" clId="{ACDDEA02-F0C8-4B69-8E8A-5EDB17AC0478}" dt="2025-11-15T13:08:41.538" v="15438" actId="1076"/>
          <ac:spMkLst>
            <pc:docMk/>
            <pc:sldMk cId="2714371020" sldId="453"/>
            <ac:spMk id="9" creationId="{98B21238-C98A-311B-3600-D685913BD2F6}"/>
          </ac:spMkLst>
        </pc:spChg>
        <pc:spChg chg="add mod">
          <ac:chgData name="Hakola Antti" userId="65992f85-13c6-4cb4-8e3e-57db52c3c016" providerId="ADAL" clId="{ACDDEA02-F0C8-4B69-8E8A-5EDB17AC0478}" dt="2025-11-15T13:06:46.609" v="15335" actId="1076"/>
          <ac:spMkLst>
            <pc:docMk/>
            <pc:sldMk cId="2714371020" sldId="453"/>
            <ac:spMk id="10" creationId="{D7E2B2CB-35E6-0479-96E2-7EC653ADA772}"/>
          </ac:spMkLst>
        </pc:spChg>
        <pc:spChg chg="add mod">
          <ac:chgData name="Hakola Antti" userId="65992f85-13c6-4cb4-8e3e-57db52c3c016" providerId="ADAL" clId="{ACDDEA02-F0C8-4B69-8E8A-5EDB17AC0478}" dt="2025-11-15T13:07:21.607" v="15341" actId="120"/>
          <ac:spMkLst>
            <pc:docMk/>
            <pc:sldMk cId="2714371020" sldId="453"/>
            <ac:spMk id="14" creationId="{6AD8F80F-C28F-92AD-D118-CA007BB26901}"/>
          </ac:spMkLst>
        </pc:spChg>
        <pc:graphicFrameChg chg="mod">
          <ac:chgData name="Hakola Antti" userId="65992f85-13c6-4cb4-8e3e-57db52c3c016" providerId="ADAL" clId="{ACDDEA02-F0C8-4B69-8E8A-5EDB17AC0478}" dt="2025-11-15T13:08:55.926" v="15441" actId="14100"/>
          <ac:graphicFrameMkLst>
            <pc:docMk/>
            <pc:sldMk cId="2714371020" sldId="453"/>
            <ac:graphicFrameMk id="13" creationId="{053C263B-ECC0-CE3A-D82D-6C8A088AB6B4}"/>
          </ac:graphicFrameMkLst>
        </pc:graphicFrameChg>
        <pc:graphicFrameChg chg="add mod">
          <ac:chgData name="Hakola Antti" userId="65992f85-13c6-4cb4-8e3e-57db52c3c016" providerId="ADAL" clId="{ACDDEA02-F0C8-4B69-8E8A-5EDB17AC0478}" dt="2025-11-15T13:08:45.767" v="15439" actId="1076"/>
          <ac:graphicFrameMkLst>
            <pc:docMk/>
            <pc:sldMk cId="2714371020" sldId="453"/>
            <ac:graphicFrameMk id="15" creationId="{7E4D0185-CD4E-E7E3-0122-09587AF57095}"/>
          </ac:graphicFrameMkLst>
        </pc:graphicFrameChg>
        <pc:picChg chg="add mod">
          <ac:chgData name="Hakola Antti" userId="65992f85-13c6-4cb4-8e3e-57db52c3c016" providerId="ADAL" clId="{ACDDEA02-F0C8-4B69-8E8A-5EDB17AC0478}" dt="2025-11-15T13:04:47.644" v="15280" actId="1038"/>
          <ac:picMkLst>
            <pc:docMk/>
            <pc:sldMk cId="2714371020" sldId="453"/>
            <ac:picMk id="11" creationId="{1F7C174F-672A-0E13-9397-BFD8BC80F43B}"/>
          </ac:picMkLst>
        </pc:picChg>
        <pc:picChg chg="add mod">
          <ac:chgData name="Hakola Antti" userId="65992f85-13c6-4cb4-8e3e-57db52c3c016" providerId="ADAL" clId="{ACDDEA02-F0C8-4B69-8E8A-5EDB17AC0478}" dt="2025-11-15T13:04:47.644" v="15280" actId="1038"/>
          <ac:picMkLst>
            <pc:docMk/>
            <pc:sldMk cId="2714371020" sldId="453"/>
            <ac:picMk id="12" creationId="{626DFFEA-738B-78AF-A394-06DA52E46104}"/>
          </ac:picMkLst>
        </pc:picChg>
      </pc:sldChg>
      <pc:sldChg chg="addSp delSp modSp new mod">
        <pc:chgData name="Hakola Antti" userId="65992f85-13c6-4cb4-8e3e-57db52c3c016" providerId="ADAL" clId="{ACDDEA02-F0C8-4B69-8E8A-5EDB17AC0478}" dt="2025-11-17T19:06:03.891" v="22070" actId="255"/>
        <pc:sldMkLst>
          <pc:docMk/>
          <pc:sldMk cId="2674448080" sldId="454"/>
        </pc:sldMkLst>
        <pc:spChg chg="add mod">
          <ac:chgData name="Hakola Antti" userId="65992f85-13c6-4cb4-8e3e-57db52c3c016" providerId="ADAL" clId="{ACDDEA02-F0C8-4B69-8E8A-5EDB17AC0478}" dt="2025-11-15T13:11:24.161" v="15521" actId="20577"/>
          <ac:spMkLst>
            <pc:docMk/>
            <pc:sldMk cId="2674448080" sldId="454"/>
            <ac:spMk id="5" creationId="{5A0D3BC4-9C10-8B95-2016-A866A74F82F0}"/>
          </ac:spMkLst>
        </pc:spChg>
        <pc:spChg chg="add mod">
          <ac:chgData name="Hakola Antti" userId="65992f85-13c6-4cb4-8e3e-57db52c3c016" providerId="ADAL" clId="{ACDDEA02-F0C8-4B69-8E8A-5EDB17AC0478}" dt="2025-11-15T13:13:14.812" v="15577" actId="20577"/>
          <ac:spMkLst>
            <pc:docMk/>
            <pc:sldMk cId="2674448080" sldId="454"/>
            <ac:spMk id="6" creationId="{2F65443C-C2AB-38E1-A266-07E9429832DE}"/>
          </ac:spMkLst>
        </pc:spChg>
        <pc:spChg chg="add mod">
          <ac:chgData name="Hakola Antti" userId="65992f85-13c6-4cb4-8e3e-57db52c3c016" providerId="ADAL" clId="{ACDDEA02-F0C8-4B69-8E8A-5EDB17AC0478}" dt="2025-11-17T19:05:58.094" v="22069" actId="948"/>
          <ac:spMkLst>
            <pc:docMk/>
            <pc:sldMk cId="2674448080" sldId="454"/>
            <ac:spMk id="7" creationId="{4F124E76-D711-2622-12BE-3509960EC952}"/>
          </ac:spMkLst>
        </pc:spChg>
        <pc:spChg chg="add mod">
          <ac:chgData name="Hakola Antti" userId="65992f85-13c6-4cb4-8e3e-57db52c3c016" providerId="ADAL" clId="{ACDDEA02-F0C8-4B69-8E8A-5EDB17AC0478}" dt="2025-11-17T19:06:03.891" v="22070" actId="255"/>
          <ac:spMkLst>
            <pc:docMk/>
            <pc:sldMk cId="2674448080" sldId="454"/>
            <ac:spMk id="8" creationId="{A1CF9E78-E4FD-0B35-3D1C-C7718B45F7E2}"/>
          </ac:spMkLst>
        </pc:spChg>
      </pc:sldChg>
      <pc:sldChg chg="addSp delSp modSp new mod ord">
        <pc:chgData name="Hakola Antti" userId="65992f85-13c6-4cb4-8e3e-57db52c3c016" providerId="ADAL" clId="{ACDDEA02-F0C8-4B69-8E8A-5EDB17AC0478}" dt="2025-11-17T19:03:09.573" v="22029"/>
        <pc:sldMkLst>
          <pc:docMk/>
          <pc:sldMk cId="1739106526" sldId="455"/>
        </pc:sldMkLst>
        <pc:spChg chg="add mod">
          <ac:chgData name="Hakola Antti" userId="65992f85-13c6-4cb4-8e3e-57db52c3c016" providerId="ADAL" clId="{ACDDEA02-F0C8-4B69-8E8A-5EDB17AC0478}" dt="2025-11-17T19:03:09.573" v="22029"/>
          <ac:spMkLst>
            <pc:docMk/>
            <pc:sldMk cId="1739106526" sldId="455"/>
            <ac:spMk id="2" creationId="{162C8B30-E51F-C1B1-FEF1-86F5D53EA8B0}"/>
          </ac:spMkLst>
        </pc:spChg>
        <pc:spChg chg="add mod">
          <ac:chgData name="Hakola Antti" userId="65992f85-13c6-4cb4-8e3e-57db52c3c016" providerId="ADAL" clId="{ACDDEA02-F0C8-4B69-8E8A-5EDB17AC0478}" dt="2025-11-15T14:03:49.900" v="16875" actId="20577"/>
          <ac:spMkLst>
            <pc:docMk/>
            <pc:sldMk cId="1739106526" sldId="455"/>
            <ac:spMk id="5" creationId="{06A32422-02DD-8EA7-2408-DD4002C6CA18}"/>
          </ac:spMkLst>
        </pc:spChg>
        <pc:spChg chg="add mod">
          <ac:chgData name="Hakola Antti" userId="65992f85-13c6-4cb4-8e3e-57db52c3c016" providerId="ADAL" clId="{ACDDEA02-F0C8-4B69-8E8A-5EDB17AC0478}" dt="2025-11-15T13:17:42.818" v="15647" actId="20577"/>
          <ac:spMkLst>
            <pc:docMk/>
            <pc:sldMk cId="1739106526" sldId="455"/>
            <ac:spMk id="9" creationId="{FB1C2C85-65AA-3077-3405-64B30297534E}"/>
          </ac:spMkLst>
        </pc:spChg>
        <pc:spChg chg="add mod">
          <ac:chgData name="Hakola Antti" userId="65992f85-13c6-4cb4-8e3e-57db52c3c016" providerId="ADAL" clId="{ACDDEA02-F0C8-4B69-8E8A-5EDB17AC0478}" dt="2025-11-15T13:24:55.440" v="15728" actId="20577"/>
          <ac:spMkLst>
            <pc:docMk/>
            <pc:sldMk cId="1739106526" sldId="455"/>
            <ac:spMk id="10" creationId="{3010A51A-33E7-1267-FF95-D3C3504087EC}"/>
          </ac:spMkLst>
        </pc:spChg>
      </pc:sldChg>
      <pc:sldChg chg="addSp delSp modSp add mod">
        <pc:chgData name="Hakola Antti" userId="65992f85-13c6-4cb4-8e3e-57db52c3c016" providerId="ADAL" clId="{ACDDEA02-F0C8-4B69-8E8A-5EDB17AC0478}" dt="2025-11-17T19:03:23.557" v="22031" actId="1076"/>
        <pc:sldMkLst>
          <pc:docMk/>
          <pc:sldMk cId="1924711349" sldId="456"/>
        </pc:sldMkLst>
        <pc:spChg chg="add mod">
          <ac:chgData name="Hakola Antti" userId="65992f85-13c6-4cb4-8e3e-57db52c3c016" providerId="ADAL" clId="{ACDDEA02-F0C8-4B69-8E8A-5EDB17AC0478}" dt="2025-11-15T13:26:14.953" v="15732" actId="20577"/>
          <ac:spMkLst>
            <pc:docMk/>
            <pc:sldMk cId="1924711349" sldId="456"/>
            <ac:spMk id="2" creationId="{58046C57-F3DD-18D5-8DD6-81C148E1F90A}"/>
          </ac:spMkLst>
        </pc:spChg>
        <pc:spChg chg="mod">
          <ac:chgData name="Hakola Antti" userId="65992f85-13c6-4cb4-8e3e-57db52c3c016" providerId="ADAL" clId="{ACDDEA02-F0C8-4B69-8E8A-5EDB17AC0478}" dt="2025-11-15T14:03:55.986" v="16878" actId="20577"/>
          <ac:spMkLst>
            <pc:docMk/>
            <pc:sldMk cId="1924711349" sldId="456"/>
            <ac:spMk id="5" creationId="{D05D7DFB-1C5C-0999-6F9A-D6D8A6D524DA}"/>
          </ac:spMkLst>
        </pc:spChg>
        <pc:spChg chg="add mod">
          <ac:chgData name="Hakola Antti" userId="65992f85-13c6-4cb4-8e3e-57db52c3c016" providerId="ADAL" clId="{ACDDEA02-F0C8-4B69-8E8A-5EDB17AC0478}" dt="2025-11-15T13:26:23.471" v="15734" actId="20577"/>
          <ac:spMkLst>
            <pc:docMk/>
            <pc:sldMk cId="1924711349" sldId="456"/>
            <ac:spMk id="8" creationId="{CA8C4087-9B39-45E3-DCC2-DBA18B04209D}"/>
          </ac:spMkLst>
        </pc:spChg>
        <pc:spChg chg="mod">
          <ac:chgData name="Hakola Antti" userId="65992f85-13c6-4cb4-8e3e-57db52c3c016" providerId="ADAL" clId="{ACDDEA02-F0C8-4B69-8E8A-5EDB17AC0478}" dt="2025-11-15T13:19:32.131" v="15707" actId="6549"/>
          <ac:spMkLst>
            <pc:docMk/>
            <pc:sldMk cId="1924711349" sldId="456"/>
            <ac:spMk id="10" creationId="{40F12426-98EA-F64B-154B-7E682DDD4A3F}"/>
          </ac:spMkLst>
        </pc:spChg>
        <pc:spChg chg="add mod">
          <ac:chgData name="Hakola Antti" userId="65992f85-13c6-4cb4-8e3e-57db52c3c016" providerId="ADAL" clId="{ACDDEA02-F0C8-4B69-8E8A-5EDB17AC0478}" dt="2025-11-17T19:03:03.616" v="22027" actId="1076"/>
          <ac:spMkLst>
            <pc:docMk/>
            <pc:sldMk cId="1924711349" sldId="456"/>
            <ac:spMk id="11" creationId="{DC2E0B0F-A67C-637A-E441-B3EFAC426563}"/>
          </ac:spMkLst>
        </pc:spChg>
        <pc:picChg chg="add mod">
          <ac:chgData name="Hakola Antti" userId="65992f85-13c6-4cb4-8e3e-57db52c3c016" providerId="ADAL" clId="{ACDDEA02-F0C8-4B69-8E8A-5EDB17AC0478}" dt="2025-11-17T19:03:23.557" v="22031" actId="1076"/>
          <ac:picMkLst>
            <pc:docMk/>
            <pc:sldMk cId="1924711349" sldId="456"/>
            <ac:picMk id="6" creationId="{9A74597C-6DD9-E723-933C-6B37434F2E91}"/>
          </ac:picMkLst>
        </pc:picChg>
      </pc:sldChg>
      <pc:sldChg chg="addSp delSp modSp new mod">
        <pc:chgData name="Hakola Antti" userId="65992f85-13c6-4cb4-8e3e-57db52c3c016" providerId="ADAL" clId="{ACDDEA02-F0C8-4B69-8E8A-5EDB17AC0478}" dt="2025-11-17T19:06:16.809" v="22088" actId="1038"/>
        <pc:sldMkLst>
          <pc:docMk/>
          <pc:sldMk cId="2767424166" sldId="457"/>
        </pc:sldMkLst>
        <pc:spChg chg="add mod">
          <ac:chgData name="Hakola Antti" userId="65992f85-13c6-4cb4-8e3e-57db52c3c016" providerId="ADAL" clId="{ACDDEA02-F0C8-4B69-8E8A-5EDB17AC0478}" dt="2025-11-15T13:28:51.116" v="15793" actId="20577"/>
          <ac:spMkLst>
            <pc:docMk/>
            <pc:sldMk cId="2767424166" sldId="457"/>
            <ac:spMk id="5" creationId="{77E8B61E-F3E4-CEC8-94DA-33CB5BADB230}"/>
          </ac:spMkLst>
        </pc:spChg>
        <pc:spChg chg="add mod">
          <ac:chgData name="Hakola Antti" userId="65992f85-13c6-4cb4-8e3e-57db52c3c016" providerId="ADAL" clId="{ACDDEA02-F0C8-4B69-8E8A-5EDB17AC0478}" dt="2025-11-15T13:29:11.214" v="15799" actId="20577"/>
          <ac:spMkLst>
            <pc:docMk/>
            <pc:sldMk cId="2767424166" sldId="457"/>
            <ac:spMk id="6" creationId="{87FE1F78-3DDD-F13D-F7FC-2F75B3BDD2D2}"/>
          </ac:spMkLst>
        </pc:spChg>
        <pc:spChg chg="add mod">
          <ac:chgData name="Hakola Antti" userId="65992f85-13c6-4cb4-8e3e-57db52c3c016" providerId="ADAL" clId="{ACDDEA02-F0C8-4B69-8E8A-5EDB17AC0478}" dt="2025-11-15T13:49:02.658" v="16395" actId="6549"/>
          <ac:spMkLst>
            <pc:docMk/>
            <pc:sldMk cId="2767424166" sldId="457"/>
            <ac:spMk id="7" creationId="{72EC1117-D37A-E25C-2476-E355308A4417}"/>
          </ac:spMkLst>
        </pc:spChg>
        <pc:spChg chg="add mod">
          <ac:chgData name="Hakola Antti" userId="65992f85-13c6-4cb4-8e3e-57db52c3c016" providerId="ADAL" clId="{ACDDEA02-F0C8-4B69-8E8A-5EDB17AC0478}" dt="2025-11-17T19:06:16.809" v="22088" actId="1038"/>
          <ac:spMkLst>
            <pc:docMk/>
            <pc:sldMk cId="2767424166" sldId="457"/>
            <ac:spMk id="24" creationId="{A044E382-F6C7-F192-6F66-3DFFCE21149F}"/>
          </ac:spMkLst>
        </pc:spChg>
        <pc:picChg chg="add mod">
          <ac:chgData name="Hakola Antti" userId="65992f85-13c6-4cb4-8e3e-57db52c3c016" providerId="ADAL" clId="{ACDDEA02-F0C8-4B69-8E8A-5EDB17AC0478}" dt="2025-11-15T13:31:09.374" v="16013" actId="1076"/>
          <ac:picMkLst>
            <pc:docMk/>
            <pc:sldMk cId="2767424166" sldId="457"/>
            <ac:picMk id="9" creationId="{E9260D88-37D8-51AD-40F3-018C1C6F846B}"/>
          </ac:picMkLst>
        </pc:picChg>
        <pc:picChg chg="add mod">
          <ac:chgData name="Hakola Antti" userId="65992f85-13c6-4cb4-8e3e-57db52c3c016" providerId="ADAL" clId="{ACDDEA02-F0C8-4B69-8E8A-5EDB17AC0478}" dt="2025-11-15T13:32:20.572" v="16018" actId="1076"/>
          <ac:picMkLst>
            <pc:docMk/>
            <pc:sldMk cId="2767424166" sldId="457"/>
            <ac:picMk id="11" creationId="{D6CAC918-DD60-FB82-5951-21155F252A26}"/>
          </ac:picMkLst>
        </pc:picChg>
        <pc:picChg chg="add mod">
          <ac:chgData name="Hakola Antti" userId="65992f85-13c6-4cb4-8e3e-57db52c3c016" providerId="ADAL" clId="{ACDDEA02-F0C8-4B69-8E8A-5EDB17AC0478}" dt="2025-11-15T13:32:47.320" v="16022" actId="14100"/>
          <ac:picMkLst>
            <pc:docMk/>
            <pc:sldMk cId="2767424166" sldId="457"/>
            <ac:picMk id="13" creationId="{95F9BF61-461D-733D-67CA-335C7C595953}"/>
          </ac:picMkLst>
        </pc:picChg>
        <pc:picChg chg="add mod">
          <ac:chgData name="Hakola Antti" userId="65992f85-13c6-4cb4-8e3e-57db52c3c016" providerId="ADAL" clId="{ACDDEA02-F0C8-4B69-8E8A-5EDB17AC0478}" dt="2025-11-15T13:35:06.708" v="16044" actId="14100"/>
          <ac:picMkLst>
            <pc:docMk/>
            <pc:sldMk cId="2767424166" sldId="457"/>
            <ac:picMk id="19" creationId="{BFAD90F4-4BE9-99BE-54B8-95E0A11993BA}"/>
          </ac:picMkLst>
        </pc:picChg>
        <pc:picChg chg="add mod">
          <ac:chgData name="Hakola Antti" userId="65992f85-13c6-4cb4-8e3e-57db52c3c016" providerId="ADAL" clId="{ACDDEA02-F0C8-4B69-8E8A-5EDB17AC0478}" dt="2025-11-15T13:35:40.384" v="16049" actId="1076"/>
          <ac:picMkLst>
            <pc:docMk/>
            <pc:sldMk cId="2767424166" sldId="457"/>
            <ac:picMk id="21" creationId="{9E17894B-A288-C6B5-F193-8EB033CB8772}"/>
          </ac:picMkLst>
        </pc:picChg>
        <pc:cxnChg chg="add mod">
          <ac:chgData name="Hakola Antti" userId="65992f85-13c6-4cb4-8e3e-57db52c3c016" providerId="ADAL" clId="{ACDDEA02-F0C8-4B69-8E8A-5EDB17AC0478}" dt="2025-11-15T13:33:34.600" v="16033" actId="692"/>
          <ac:cxnSpMkLst>
            <pc:docMk/>
            <pc:sldMk cId="2767424166" sldId="457"/>
            <ac:cxnSpMk id="15" creationId="{600BA931-1BED-0C1E-00B0-131CE4F87097}"/>
          </ac:cxnSpMkLst>
        </pc:cxnChg>
        <pc:cxnChg chg="add mod">
          <ac:chgData name="Hakola Antti" userId="65992f85-13c6-4cb4-8e3e-57db52c3c016" providerId="ADAL" clId="{ACDDEA02-F0C8-4B69-8E8A-5EDB17AC0478}" dt="2025-11-15T13:36:08.877" v="16052" actId="14100"/>
          <ac:cxnSpMkLst>
            <pc:docMk/>
            <pc:sldMk cId="2767424166" sldId="457"/>
            <ac:cxnSpMk id="22" creationId="{5C226875-DFED-9A69-D9B5-D83044A84613}"/>
          </ac:cxnSpMkLst>
        </pc:cxnChg>
      </pc:sldChg>
      <pc:sldChg chg="addSp delSp modSp new mod ord">
        <pc:chgData name="Hakola Antti" userId="65992f85-13c6-4cb4-8e3e-57db52c3c016" providerId="ADAL" clId="{ACDDEA02-F0C8-4B69-8E8A-5EDB17AC0478}" dt="2025-11-19T09:38:41.653" v="22415" actId="113"/>
        <pc:sldMkLst>
          <pc:docMk/>
          <pc:sldMk cId="2167609775" sldId="458"/>
        </pc:sldMkLst>
        <pc:spChg chg="add mod">
          <ac:chgData name="Hakola Antti" userId="65992f85-13c6-4cb4-8e3e-57db52c3c016" providerId="ADAL" clId="{ACDDEA02-F0C8-4B69-8E8A-5EDB17AC0478}" dt="2025-11-19T09:38:12.518" v="22409" actId="1076"/>
          <ac:spMkLst>
            <pc:docMk/>
            <pc:sldMk cId="2167609775" sldId="458"/>
            <ac:spMk id="2" creationId="{FC02EB88-3393-E38A-D82E-DCFB042CAD1B}"/>
          </ac:spMkLst>
        </pc:spChg>
        <pc:spChg chg="add mod">
          <ac:chgData name="Hakola Antti" userId="65992f85-13c6-4cb4-8e3e-57db52c3c016" providerId="ADAL" clId="{ACDDEA02-F0C8-4B69-8E8A-5EDB17AC0478}" dt="2025-11-19T09:37:26.334" v="22389" actId="20577"/>
          <ac:spMkLst>
            <pc:docMk/>
            <pc:sldMk cId="2167609775" sldId="458"/>
            <ac:spMk id="5" creationId="{AD36A7CD-0FF1-6972-551E-11609E083FA6}"/>
          </ac:spMkLst>
        </pc:spChg>
        <pc:spChg chg="add del mod">
          <ac:chgData name="Hakola Antti" userId="65992f85-13c6-4cb4-8e3e-57db52c3c016" providerId="ADAL" clId="{ACDDEA02-F0C8-4B69-8E8A-5EDB17AC0478}" dt="2025-11-19T09:34:28.972" v="22296" actId="478"/>
          <ac:spMkLst>
            <pc:docMk/>
            <pc:sldMk cId="2167609775" sldId="458"/>
            <ac:spMk id="6" creationId="{5AAC71FF-1188-2B4F-0399-E66BAC007316}"/>
          </ac:spMkLst>
        </pc:spChg>
        <pc:spChg chg="add mod">
          <ac:chgData name="Hakola Antti" userId="65992f85-13c6-4cb4-8e3e-57db52c3c016" providerId="ADAL" clId="{ACDDEA02-F0C8-4B69-8E8A-5EDB17AC0478}" dt="2025-11-15T13:42:12.416" v="16262" actId="6549"/>
          <ac:spMkLst>
            <pc:docMk/>
            <pc:sldMk cId="2167609775" sldId="458"/>
            <ac:spMk id="7" creationId="{7155491E-4BAD-F25D-DE43-9CAB23953158}"/>
          </ac:spMkLst>
        </pc:spChg>
        <pc:spChg chg="add mod">
          <ac:chgData name="Hakola Antti" userId="65992f85-13c6-4cb4-8e3e-57db52c3c016" providerId="ADAL" clId="{ACDDEA02-F0C8-4B69-8E8A-5EDB17AC0478}" dt="2025-11-17T19:07:42.008" v="22105" actId="14100"/>
          <ac:spMkLst>
            <pc:docMk/>
            <pc:sldMk cId="2167609775" sldId="458"/>
            <ac:spMk id="8" creationId="{8F56AC28-D942-0A9B-D7B2-765A74C769E8}"/>
          </ac:spMkLst>
        </pc:spChg>
        <pc:spChg chg="add del mod">
          <ac:chgData name="Hakola Antti" userId="65992f85-13c6-4cb4-8e3e-57db52c3c016" providerId="ADAL" clId="{ACDDEA02-F0C8-4B69-8E8A-5EDB17AC0478}" dt="2025-11-19T09:34:28.972" v="22296" actId="478"/>
          <ac:spMkLst>
            <pc:docMk/>
            <pc:sldMk cId="2167609775" sldId="458"/>
            <ac:spMk id="10" creationId="{AE5A928B-221E-2022-B022-EC8E48B7E81D}"/>
          </ac:spMkLst>
        </pc:spChg>
        <pc:spChg chg="add mod">
          <ac:chgData name="Hakola Antti" userId="65992f85-13c6-4cb4-8e3e-57db52c3c016" providerId="ADAL" clId="{ACDDEA02-F0C8-4B69-8E8A-5EDB17AC0478}" dt="2025-11-19T09:35:46.398" v="22330" actId="1076"/>
          <ac:spMkLst>
            <pc:docMk/>
            <pc:sldMk cId="2167609775" sldId="458"/>
            <ac:spMk id="11" creationId="{A9248D57-8938-8C0C-E32F-6857AA0D3CF9}"/>
          </ac:spMkLst>
        </pc:spChg>
        <pc:spChg chg="add mod">
          <ac:chgData name="Hakola Antti" userId="65992f85-13c6-4cb4-8e3e-57db52c3c016" providerId="ADAL" clId="{ACDDEA02-F0C8-4B69-8E8A-5EDB17AC0478}" dt="2025-11-19T09:35:18.517" v="22320" actId="207"/>
          <ac:spMkLst>
            <pc:docMk/>
            <pc:sldMk cId="2167609775" sldId="458"/>
            <ac:spMk id="15" creationId="{9387C2BF-1D87-1E07-A1EB-D9F51282DBC4}"/>
          </ac:spMkLst>
        </pc:spChg>
        <pc:spChg chg="add mod">
          <ac:chgData name="Hakola Antti" userId="65992f85-13c6-4cb4-8e3e-57db52c3c016" providerId="ADAL" clId="{ACDDEA02-F0C8-4B69-8E8A-5EDB17AC0478}" dt="2025-11-19T09:38:41.653" v="22415" actId="113"/>
          <ac:spMkLst>
            <pc:docMk/>
            <pc:sldMk cId="2167609775" sldId="458"/>
            <ac:spMk id="17" creationId="{0C7122BC-28D5-C838-2615-1C2B173C595A}"/>
          </ac:spMkLst>
        </pc:spChg>
        <pc:picChg chg="add del mod">
          <ac:chgData name="Hakola Antti" userId="65992f85-13c6-4cb4-8e3e-57db52c3c016" providerId="ADAL" clId="{ACDDEA02-F0C8-4B69-8E8A-5EDB17AC0478}" dt="2025-11-19T09:34:28.972" v="22296" actId="478"/>
          <ac:picMkLst>
            <pc:docMk/>
            <pc:sldMk cId="2167609775" sldId="458"/>
            <ac:picMk id="9" creationId="{2ED55196-C98F-FBF0-8B81-812F9C0ED69A}"/>
          </ac:picMkLst>
        </pc:picChg>
        <pc:picChg chg="add mod">
          <ac:chgData name="Hakola Antti" userId="65992f85-13c6-4cb4-8e3e-57db52c3c016" providerId="ADAL" clId="{ACDDEA02-F0C8-4B69-8E8A-5EDB17AC0478}" dt="2025-11-19T09:35:06.352" v="22317" actId="1076"/>
          <ac:picMkLst>
            <pc:docMk/>
            <pc:sldMk cId="2167609775" sldId="458"/>
            <ac:picMk id="12" creationId="{6F57DA7D-F163-764A-F7A2-6AA7479DEA03}"/>
          </ac:picMkLst>
        </pc:picChg>
        <pc:picChg chg="add mod">
          <ac:chgData name="Hakola Antti" userId="65992f85-13c6-4cb4-8e3e-57db52c3c016" providerId="ADAL" clId="{ACDDEA02-F0C8-4B69-8E8A-5EDB17AC0478}" dt="2025-11-19T09:34:30.545" v="22297"/>
          <ac:picMkLst>
            <pc:docMk/>
            <pc:sldMk cId="2167609775" sldId="458"/>
            <ac:picMk id="13" creationId="{D0FE18D4-8B09-FFF7-817D-C1CE9F6CE406}"/>
          </ac:picMkLst>
        </pc:picChg>
        <pc:picChg chg="add mod">
          <ac:chgData name="Hakola Antti" userId="65992f85-13c6-4cb4-8e3e-57db52c3c016" providerId="ADAL" clId="{ACDDEA02-F0C8-4B69-8E8A-5EDB17AC0478}" dt="2025-11-19T09:34:30.545" v="22297"/>
          <ac:picMkLst>
            <pc:docMk/>
            <pc:sldMk cId="2167609775" sldId="458"/>
            <ac:picMk id="14" creationId="{80F47118-637C-16BE-553B-B1281F5835A9}"/>
          </ac:picMkLst>
        </pc:picChg>
        <pc:picChg chg="add mod">
          <ac:chgData name="Hakola Antti" userId="65992f85-13c6-4cb4-8e3e-57db52c3c016" providerId="ADAL" clId="{ACDDEA02-F0C8-4B69-8E8A-5EDB17AC0478}" dt="2025-11-19T09:35:00.565" v="22314" actId="1076"/>
          <ac:picMkLst>
            <pc:docMk/>
            <pc:sldMk cId="2167609775" sldId="458"/>
            <ac:picMk id="16" creationId="{9F5EAF34-E662-F78D-614A-512397723FD7}"/>
          </ac:picMkLst>
        </pc:picChg>
      </pc:sldChg>
      <pc:sldChg chg="addSp delSp modSp new mod ord">
        <pc:chgData name="Hakola Antti" userId="65992f85-13c6-4cb4-8e3e-57db52c3c016" providerId="ADAL" clId="{ACDDEA02-F0C8-4B69-8E8A-5EDB17AC0478}" dt="2025-11-19T09:38:34.030" v="22413" actId="113"/>
        <pc:sldMkLst>
          <pc:docMk/>
          <pc:sldMk cId="588392665" sldId="459"/>
        </pc:sldMkLst>
        <pc:spChg chg="add mod">
          <ac:chgData name="Hakola Antti" userId="65992f85-13c6-4cb4-8e3e-57db52c3c016" providerId="ADAL" clId="{ACDDEA02-F0C8-4B69-8E8A-5EDB17AC0478}" dt="2025-11-17T15:33:38.234" v="21586" actId="14100"/>
          <ac:spMkLst>
            <pc:docMk/>
            <pc:sldMk cId="588392665" sldId="459"/>
            <ac:spMk id="5" creationId="{36C0824B-E043-49FF-A550-6A2D64366578}"/>
          </ac:spMkLst>
        </pc:spChg>
        <pc:spChg chg="add mod">
          <ac:chgData name="Hakola Antti" userId="65992f85-13c6-4cb4-8e3e-57db52c3c016" providerId="ADAL" clId="{ACDDEA02-F0C8-4B69-8E8A-5EDB17AC0478}" dt="2025-11-19T09:38:34.030" v="22413" actId="113"/>
          <ac:spMkLst>
            <pc:docMk/>
            <pc:sldMk cId="588392665" sldId="459"/>
            <ac:spMk id="6" creationId="{152CFEDB-F6FA-EC70-0503-ED397C645CFC}"/>
          </ac:spMkLst>
        </pc:spChg>
        <pc:spChg chg="add mod">
          <ac:chgData name="Hakola Antti" userId="65992f85-13c6-4cb4-8e3e-57db52c3c016" providerId="ADAL" clId="{ACDDEA02-F0C8-4B69-8E8A-5EDB17AC0478}" dt="2025-11-15T13:44:04.102" v="16284" actId="255"/>
          <ac:spMkLst>
            <pc:docMk/>
            <pc:sldMk cId="588392665" sldId="459"/>
            <ac:spMk id="7" creationId="{A5B55001-33C1-8D06-9091-6FFC60F3AF80}"/>
          </ac:spMkLst>
        </pc:spChg>
        <pc:spChg chg="add mod">
          <ac:chgData name="Hakola Antti" userId="65992f85-13c6-4cb4-8e3e-57db52c3c016" providerId="ADAL" clId="{ACDDEA02-F0C8-4B69-8E8A-5EDB17AC0478}" dt="2025-11-17T15:35:43.947" v="21636" actId="1076"/>
          <ac:spMkLst>
            <pc:docMk/>
            <pc:sldMk cId="588392665" sldId="459"/>
            <ac:spMk id="8" creationId="{F92C8AE4-90E2-9B89-48A2-11A5A4391A4F}"/>
          </ac:spMkLst>
        </pc:spChg>
        <pc:spChg chg="add mod">
          <ac:chgData name="Hakola Antti" userId="65992f85-13c6-4cb4-8e3e-57db52c3c016" providerId="ADAL" clId="{ACDDEA02-F0C8-4B69-8E8A-5EDB17AC0478}" dt="2025-11-17T15:33:24.685" v="21582"/>
          <ac:spMkLst>
            <pc:docMk/>
            <pc:sldMk cId="588392665" sldId="459"/>
            <ac:spMk id="11" creationId="{31BE4150-481A-14B3-09FB-8E85C631F8C6}"/>
          </ac:spMkLst>
        </pc:spChg>
        <pc:spChg chg="add mod">
          <ac:chgData name="Hakola Antti" userId="65992f85-13c6-4cb4-8e3e-57db52c3c016" providerId="ADAL" clId="{ACDDEA02-F0C8-4B69-8E8A-5EDB17AC0478}" dt="2025-11-17T15:33:24.685" v="21582"/>
          <ac:spMkLst>
            <pc:docMk/>
            <pc:sldMk cId="588392665" sldId="459"/>
            <ac:spMk id="12" creationId="{151D81DD-C8B1-8E19-2599-2E760D40BFD8}"/>
          </ac:spMkLst>
        </pc:spChg>
        <pc:spChg chg="add mod">
          <ac:chgData name="Hakola Antti" userId="65992f85-13c6-4cb4-8e3e-57db52c3c016" providerId="ADAL" clId="{ACDDEA02-F0C8-4B69-8E8A-5EDB17AC0478}" dt="2025-11-17T15:33:24.685" v="21582"/>
          <ac:spMkLst>
            <pc:docMk/>
            <pc:sldMk cId="588392665" sldId="459"/>
            <ac:spMk id="13" creationId="{42D4589B-A632-56AA-4239-303F0F42BB13}"/>
          </ac:spMkLst>
        </pc:spChg>
        <pc:spChg chg="add mod">
          <ac:chgData name="Hakola Antti" userId="65992f85-13c6-4cb4-8e3e-57db52c3c016" providerId="ADAL" clId="{ACDDEA02-F0C8-4B69-8E8A-5EDB17AC0478}" dt="2025-11-17T15:33:52.297" v="21589" actId="1076"/>
          <ac:spMkLst>
            <pc:docMk/>
            <pc:sldMk cId="588392665" sldId="459"/>
            <ac:spMk id="17" creationId="{5C36712D-E014-D093-8710-8D67DA6EF258}"/>
          </ac:spMkLst>
        </pc:spChg>
        <pc:spChg chg="add mod">
          <ac:chgData name="Hakola Antti" userId="65992f85-13c6-4cb4-8e3e-57db52c3c016" providerId="ADAL" clId="{ACDDEA02-F0C8-4B69-8E8A-5EDB17AC0478}" dt="2025-11-17T15:33:24.685" v="21582"/>
          <ac:spMkLst>
            <pc:docMk/>
            <pc:sldMk cId="588392665" sldId="459"/>
            <ac:spMk id="18" creationId="{AB4A6F67-B1E4-F61E-E5C1-A1B0AE34DE57}"/>
          </ac:spMkLst>
        </pc:spChg>
        <pc:spChg chg="add mod">
          <ac:chgData name="Hakola Antti" userId="65992f85-13c6-4cb4-8e3e-57db52c3c016" providerId="ADAL" clId="{ACDDEA02-F0C8-4B69-8E8A-5EDB17AC0478}" dt="2025-11-17T15:33:24.685" v="21582"/>
          <ac:spMkLst>
            <pc:docMk/>
            <pc:sldMk cId="588392665" sldId="459"/>
            <ac:spMk id="19" creationId="{09C6B5FF-0443-2597-5578-C5206D539C5A}"/>
          </ac:spMkLst>
        </pc:spChg>
        <pc:spChg chg="add mod">
          <ac:chgData name="Hakola Antti" userId="65992f85-13c6-4cb4-8e3e-57db52c3c016" providerId="ADAL" clId="{ACDDEA02-F0C8-4B69-8E8A-5EDB17AC0478}" dt="2025-11-17T15:33:24.685" v="21582"/>
          <ac:spMkLst>
            <pc:docMk/>
            <pc:sldMk cId="588392665" sldId="459"/>
            <ac:spMk id="20" creationId="{43B50A0D-31D8-E39F-B988-4575A0069833}"/>
          </ac:spMkLst>
        </pc:spChg>
        <pc:picChg chg="add mod">
          <ac:chgData name="Hakola Antti" userId="65992f85-13c6-4cb4-8e3e-57db52c3c016" providerId="ADAL" clId="{ACDDEA02-F0C8-4B69-8E8A-5EDB17AC0478}" dt="2025-11-17T15:33:24.685" v="21582"/>
          <ac:picMkLst>
            <pc:docMk/>
            <pc:sldMk cId="588392665" sldId="459"/>
            <ac:picMk id="9" creationId="{1289154F-D42A-A378-BEB7-FEA8A8EA0320}"/>
          </ac:picMkLst>
        </pc:picChg>
        <pc:picChg chg="add mod">
          <ac:chgData name="Hakola Antti" userId="65992f85-13c6-4cb4-8e3e-57db52c3c016" providerId="ADAL" clId="{ACDDEA02-F0C8-4B69-8E8A-5EDB17AC0478}" dt="2025-11-17T15:33:24.685" v="21582"/>
          <ac:picMkLst>
            <pc:docMk/>
            <pc:sldMk cId="588392665" sldId="459"/>
            <ac:picMk id="14" creationId="{F048935E-4D2A-0EDA-1D19-7AE2E68FF3C8}"/>
          </ac:picMkLst>
        </pc:picChg>
        <pc:picChg chg="add mod">
          <ac:chgData name="Hakola Antti" userId="65992f85-13c6-4cb4-8e3e-57db52c3c016" providerId="ADAL" clId="{ACDDEA02-F0C8-4B69-8E8A-5EDB17AC0478}" dt="2025-11-17T15:33:24.685" v="21582"/>
          <ac:picMkLst>
            <pc:docMk/>
            <pc:sldMk cId="588392665" sldId="459"/>
            <ac:picMk id="15" creationId="{73685A8E-A05D-0E2B-583C-487A31883DDD}"/>
          </ac:picMkLst>
        </pc:picChg>
      </pc:sldChg>
      <pc:sldChg chg="addSp delSp modSp new mod ord">
        <pc:chgData name="Hakola Antti" userId="65992f85-13c6-4cb4-8e3e-57db52c3c016" providerId="ADAL" clId="{ACDDEA02-F0C8-4B69-8E8A-5EDB17AC0478}" dt="2025-11-19T09:39:19.878" v="22421" actId="113"/>
        <pc:sldMkLst>
          <pc:docMk/>
          <pc:sldMk cId="3109167493" sldId="460"/>
        </pc:sldMkLst>
        <pc:spChg chg="add mod">
          <ac:chgData name="Hakola Antti" userId="65992f85-13c6-4cb4-8e3e-57db52c3c016" providerId="ADAL" clId="{ACDDEA02-F0C8-4B69-8E8A-5EDB17AC0478}" dt="2025-11-15T13:46:03.288" v="16344"/>
          <ac:spMkLst>
            <pc:docMk/>
            <pc:sldMk cId="3109167493" sldId="460"/>
            <ac:spMk id="5" creationId="{908FF488-4BDB-E9E9-549C-B0E8413D7C51}"/>
          </ac:spMkLst>
        </pc:spChg>
        <pc:spChg chg="add mod">
          <ac:chgData name="Hakola Antti" userId="65992f85-13c6-4cb4-8e3e-57db52c3c016" providerId="ADAL" clId="{ACDDEA02-F0C8-4B69-8E8A-5EDB17AC0478}" dt="2025-11-15T13:46:03.288" v="16344"/>
          <ac:spMkLst>
            <pc:docMk/>
            <pc:sldMk cId="3109167493" sldId="460"/>
            <ac:spMk id="6" creationId="{C75DD77B-03D4-28E5-2B93-178375DA0DBF}"/>
          </ac:spMkLst>
        </pc:spChg>
        <pc:spChg chg="add mod">
          <ac:chgData name="Hakola Antti" userId="65992f85-13c6-4cb4-8e3e-57db52c3c016" providerId="ADAL" clId="{ACDDEA02-F0C8-4B69-8E8A-5EDB17AC0478}" dt="2025-11-15T13:46:03.288" v="16344"/>
          <ac:spMkLst>
            <pc:docMk/>
            <pc:sldMk cId="3109167493" sldId="460"/>
            <ac:spMk id="7" creationId="{A7577B65-C7A1-7742-42DF-325B3461DC1D}"/>
          </ac:spMkLst>
        </pc:spChg>
        <pc:spChg chg="add mod">
          <ac:chgData name="Hakola Antti" userId="65992f85-13c6-4cb4-8e3e-57db52c3c016" providerId="ADAL" clId="{ACDDEA02-F0C8-4B69-8E8A-5EDB17AC0478}" dt="2025-11-19T09:39:19.878" v="22421" actId="113"/>
          <ac:spMkLst>
            <pc:docMk/>
            <pc:sldMk cId="3109167493" sldId="460"/>
            <ac:spMk id="8" creationId="{28379DF2-52A6-C294-BC3A-27A04FB3B7AC}"/>
          </ac:spMkLst>
        </pc:spChg>
        <pc:spChg chg="add mod">
          <ac:chgData name="Hakola Antti" userId="65992f85-13c6-4cb4-8e3e-57db52c3c016" providerId="ADAL" clId="{ACDDEA02-F0C8-4B69-8E8A-5EDB17AC0478}" dt="2025-11-15T13:46:03.288" v="16344"/>
          <ac:spMkLst>
            <pc:docMk/>
            <pc:sldMk cId="3109167493" sldId="460"/>
            <ac:spMk id="9" creationId="{924E7BCD-0D23-BA19-6229-7537B9B7D546}"/>
          </ac:spMkLst>
        </pc:spChg>
        <pc:spChg chg="add mod">
          <ac:chgData name="Hakola Antti" userId="65992f85-13c6-4cb4-8e3e-57db52c3c016" providerId="ADAL" clId="{ACDDEA02-F0C8-4B69-8E8A-5EDB17AC0478}" dt="2025-11-17T19:06:36.386" v="22091" actId="1076"/>
          <ac:spMkLst>
            <pc:docMk/>
            <pc:sldMk cId="3109167493" sldId="460"/>
            <ac:spMk id="10" creationId="{56D48A50-C73C-BA3C-0021-970907C3BFDB}"/>
          </ac:spMkLst>
        </pc:spChg>
        <pc:spChg chg="add mod">
          <ac:chgData name="Hakola Antti" userId="65992f85-13c6-4cb4-8e3e-57db52c3c016" providerId="ADAL" clId="{ACDDEA02-F0C8-4B69-8E8A-5EDB17AC0478}" dt="2025-11-15T13:46:03.288" v="16344"/>
          <ac:spMkLst>
            <pc:docMk/>
            <pc:sldMk cId="3109167493" sldId="460"/>
            <ac:spMk id="12" creationId="{CD0C5541-6EF4-E676-A6DE-9112D93B3B25}"/>
          </ac:spMkLst>
        </pc:spChg>
        <pc:spChg chg="add mod">
          <ac:chgData name="Hakola Antti" userId="65992f85-13c6-4cb4-8e3e-57db52c3c016" providerId="ADAL" clId="{ACDDEA02-F0C8-4B69-8E8A-5EDB17AC0478}" dt="2025-11-15T13:46:18.807" v="16347"/>
          <ac:spMkLst>
            <pc:docMk/>
            <pc:sldMk cId="3109167493" sldId="460"/>
            <ac:spMk id="13" creationId="{A733D0F7-7EA9-266D-992C-0AFA0666AF64}"/>
          </ac:spMkLst>
        </pc:spChg>
        <pc:spChg chg="add mod">
          <ac:chgData name="Hakola Antti" userId="65992f85-13c6-4cb4-8e3e-57db52c3c016" providerId="ADAL" clId="{ACDDEA02-F0C8-4B69-8E8A-5EDB17AC0478}" dt="2025-11-15T13:46:18.807" v="16347"/>
          <ac:spMkLst>
            <pc:docMk/>
            <pc:sldMk cId="3109167493" sldId="460"/>
            <ac:spMk id="14" creationId="{E805D1A1-0E8A-C1D7-7A9C-9C53CBC77842}"/>
          </ac:spMkLst>
        </pc:spChg>
        <pc:spChg chg="add mod">
          <ac:chgData name="Hakola Antti" userId="65992f85-13c6-4cb4-8e3e-57db52c3c016" providerId="ADAL" clId="{ACDDEA02-F0C8-4B69-8E8A-5EDB17AC0478}" dt="2025-11-15T13:47:27.017" v="16368"/>
          <ac:spMkLst>
            <pc:docMk/>
            <pc:sldMk cId="3109167493" sldId="460"/>
            <ac:spMk id="15" creationId="{F182C1AB-BC5A-DAC2-D440-5195352988A5}"/>
          </ac:spMkLst>
        </pc:spChg>
        <pc:spChg chg="add mod">
          <ac:chgData name="Hakola Antti" userId="65992f85-13c6-4cb4-8e3e-57db52c3c016" providerId="ADAL" clId="{ACDDEA02-F0C8-4B69-8E8A-5EDB17AC0478}" dt="2025-11-15T13:46:18.807" v="16347"/>
          <ac:spMkLst>
            <pc:docMk/>
            <pc:sldMk cId="3109167493" sldId="460"/>
            <ac:spMk id="20" creationId="{0CF03537-29F6-492E-DD50-36B22D54B618}"/>
          </ac:spMkLst>
        </pc:spChg>
        <pc:graphicFrameChg chg="add mod">
          <ac:chgData name="Hakola Antti" userId="65992f85-13c6-4cb4-8e3e-57db52c3c016" providerId="ADAL" clId="{ACDDEA02-F0C8-4B69-8E8A-5EDB17AC0478}" dt="2025-11-15T13:46:18.807" v="16347"/>
          <ac:graphicFrameMkLst>
            <pc:docMk/>
            <pc:sldMk cId="3109167493" sldId="460"/>
            <ac:graphicFrameMk id="21" creationId="{3A326194-CE02-C153-3CDE-9FB12FD727D7}"/>
          </ac:graphicFrameMkLst>
        </pc:graphicFrameChg>
        <pc:graphicFrameChg chg="add mod">
          <ac:chgData name="Hakola Antti" userId="65992f85-13c6-4cb4-8e3e-57db52c3c016" providerId="ADAL" clId="{ACDDEA02-F0C8-4B69-8E8A-5EDB17AC0478}" dt="2025-11-15T13:46:18.807" v="16347"/>
          <ac:graphicFrameMkLst>
            <pc:docMk/>
            <pc:sldMk cId="3109167493" sldId="460"/>
            <ac:graphicFrameMk id="22" creationId="{30803F2A-E13D-B4DB-FD91-3542415DA6D1}"/>
          </ac:graphicFrameMkLst>
        </pc:graphicFrameChg>
        <pc:picChg chg="add del mod">
          <ac:chgData name="Hakola Antti" userId="65992f85-13c6-4cb4-8e3e-57db52c3c016" providerId="ADAL" clId="{ACDDEA02-F0C8-4B69-8E8A-5EDB17AC0478}" dt="2025-11-15T13:46:31.042" v="16351" actId="478"/>
          <ac:picMkLst>
            <pc:docMk/>
            <pc:sldMk cId="3109167493" sldId="460"/>
            <ac:picMk id="11" creationId="{BFD3D864-99ED-7034-3497-822E1F08EC01}"/>
          </ac:picMkLst>
        </pc:picChg>
      </pc:sldChg>
      <pc:sldChg chg="addSp delSp modSp new mod ord">
        <pc:chgData name="Hakola Antti" userId="65992f85-13c6-4cb4-8e3e-57db52c3c016" providerId="ADAL" clId="{ACDDEA02-F0C8-4B69-8E8A-5EDB17AC0478}" dt="2025-11-19T09:39:03.043" v="22419" actId="113"/>
        <pc:sldMkLst>
          <pc:docMk/>
          <pc:sldMk cId="911102074" sldId="461"/>
        </pc:sldMkLst>
        <pc:spChg chg="add mod">
          <ac:chgData name="Hakola Antti" userId="65992f85-13c6-4cb4-8e3e-57db52c3c016" providerId="ADAL" clId="{ACDDEA02-F0C8-4B69-8E8A-5EDB17AC0478}" dt="2025-11-15T13:52:04.420" v="16458" actId="113"/>
          <ac:spMkLst>
            <pc:docMk/>
            <pc:sldMk cId="911102074" sldId="461"/>
            <ac:spMk id="5" creationId="{1A8BDBA6-AADB-0319-30B1-47881557FDDA}"/>
          </ac:spMkLst>
        </pc:spChg>
        <pc:spChg chg="add mod">
          <ac:chgData name="Hakola Antti" userId="65992f85-13c6-4cb4-8e3e-57db52c3c016" providerId="ADAL" clId="{ACDDEA02-F0C8-4B69-8E8A-5EDB17AC0478}" dt="2025-11-15T13:59:35.679" v="16793" actId="1076"/>
          <ac:spMkLst>
            <pc:docMk/>
            <pc:sldMk cId="911102074" sldId="461"/>
            <ac:spMk id="6" creationId="{3E69FFF0-DB0A-FFB9-DD36-544389EB8229}"/>
          </ac:spMkLst>
        </pc:spChg>
        <pc:spChg chg="add mod">
          <ac:chgData name="Hakola Antti" userId="65992f85-13c6-4cb4-8e3e-57db52c3c016" providerId="ADAL" clId="{ACDDEA02-F0C8-4B69-8E8A-5EDB17AC0478}" dt="2025-11-15T13:52:38.560" v="16460"/>
          <ac:spMkLst>
            <pc:docMk/>
            <pc:sldMk cId="911102074" sldId="461"/>
            <ac:spMk id="7" creationId="{03852038-F86A-5B50-16E1-063F3768BFA8}"/>
          </ac:spMkLst>
        </pc:spChg>
        <pc:spChg chg="add mod">
          <ac:chgData name="Hakola Antti" userId="65992f85-13c6-4cb4-8e3e-57db52c3c016" providerId="ADAL" clId="{ACDDEA02-F0C8-4B69-8E8A-5EDB17AC0478}" dt="2025-11-15T13:55:12.975" v="16640" actId="20577"/>
          <ac:spMkLst>
            <pc:docMk/>
            <pc:sldMk cId="911102074" sldId="461"/>
            <ac:spMk id="11" creationId="{B9ABE8F0-DB50-1267-6366-D59BFE53584C}"/>
          </ac:spMkLst>
        </pc:spChg>
        <pc:spChg chg="add mod">
          <ac:chgData name="Hakola Antti" userId="65992f85-13c6-4cb4-8e3e-57db52c3c016" providerId="ADAL" clId="{ACDDEA02-F0C8-4B69-8E8A-5EDB17AC0478}" dt="2025-11-19T09:39:03.043" v="22419" actId="113"/>
          <ac:spMkLst>
            <pc:docMk/>
            <pc:sldMk cId="911102074" sldId="461"/>
            <ac:spMk id="12" creationId="{DB967A24-5778-AD8C-3BDD-52EC96D79A47}"/>
          </ac:spMkLst>
        </pc:spChg>
        <pc:spChg chg="add mod">
          <ac:chgData name="Hakola Antti" userId="65992f85-13c6-4cb4-8e3e-57db52c3c016" providerId="ADAL" clId="{ACDDEA02-F0C8-4B69-8E8A-5EDB17AC0478}" dt="2025-11-15T14:00:53.662" v="16841" actId="207"/>
          <ac:spMkLst>
            <pc:docMk/>
            <pc:sldMk cId="911102074" sldId="461"/>
            <ac:spMk id="15" creationId="{E1EFD421-875B-B617-2448-FC3B3F0B6DFD}"/>
          </ac:spMkLst>
        </pc:spChg>
        <pc:picChg chg="add mod">
          <ac:chgData name="Hakola Antti" userId="65992f85-13c6-4cb4-8e3e-57db52c3c016" providerId="ADAL" clId="{ACDDEA02-F0C8-4B69-8E8A-5EDB17AC0478}" dt="2025-11-15T13:55:20.522" v="16642" actId="14100"/>
          <ac:picMkLst>
            <pc:docMk/>
            <pc:sldMk cId="911102074" sldId="461"/>
            <ac:picMk id="8" creationId="{8A7D3F95-52E8-8089-A0A0-6DA35D3A7ED1}"/>
          </ac:picMkLst>
        </pc:picChg>
        <pc:picChg chg="add mod">
          <ac:chgData name="Hakola Antti" userId="65992f85-13c6-4cb4-8e3e-57db52c3c016" providerId="ADAL" clId="{ACDDEA02-F0C8-4B69-8E8A-5EDB17AC0478}" dt="2025-11-15T13:55:26.384" v="16644" actId="14100"/>
          <ac:picMkLst>
            <pc:docMk/>
            <pc:sldMk cId="911102074" sldId="461"/>
            <ac:picMk id="9" creationId="{2EC17545-EF48-1697-A0C7-86F1E16091C2}"/>
          </ac:picMkLst>
        </pc:picChg>
        <pc:picChg chg="add mod">
          <ac:chgData name="Hakola Antti" userId="65992f85-13c6-4cb4-8e3e-57db52c3c016" providerId="ADAL" clId="{ACDDEA02-F0C8-4B69-8E8A-5EDB17AC0478}" dt="2025-11-15T13:58:58.949" v="16731" actId="1076"/>
          <ac:picMkLst>
            <pc:docMk/>
            <pc:sldMk cId="911102074" sldId="461"/>
            <ac:picMk id="13" creationId="{24CC69AA-8A57-4195-075C-41AC48FD77B7}"/>
          </ac:picMkLst>
        </pc:picChg>
        <pc:picChg chg="add mod">
          <ac:chgData name="Hakola Antti" userId="65992f85-13c6-4cb4-8e3e-57db52c3c016" providerId="ADAL" clId="{ACDDEA02-F0C8-4B69-8E8A-5EDB17AC0478}" dt="2025-11-15T13:58:57.489" v="16730" actId="14100"/>
          <ac:picMkLst>
            <pc:docMk/>
            <pc:sldMk cId="911102074" sldId="461"/>
            <ac:picMk id="14" creationId="{C073E13B-3A5C-296F-8779-1F32FB3EA138}"/>
          </ac:picMkLst>
        </pc:picChg>
      </pc:sldChg>
      <pc:sldChg chg="addSp delSp modSp new mod ord">
        <pc:chgData name="Hakola Antti" userId="65992f85-13c6-4cb4-8e3e-57db52c3c016" providerId="ADAL" clId="{ACDDEA02-F0C8-4B69-8E8A-5EDB17AC0478}" dt="2025-11-17T19:08:25.988" v="22108" actId="1076"/>
        <pc:sldMkLst>
          <pc:docMk/>
          <pc:sldMk cId="1665351850" sldId="462"/>
        </pc:sldMkLst>
        <pc:spChg chg="add mod">
          <ac:chgData name="Hakola Antti" userId="65992f85-13c6-4cb4-8e3e-57db52c3c016" providerId="ADAL" clId="{ACDDEA02-F0C8-4B69-8E8A-5EDB17AC0478}" dt="2025-11-15T14:02:38.173" v="16867" actId="113"/>
          <ac:spMkLst>
            <pc:docMk/>
            <pc:sldMk cId="1665351850" sldId="462"/>
            <ac:spMk id="5" creationId="{C6E2A94C-A084-3CBF-1BE3-7CAC48BEAAA2}"/>
          </ac:spMkLst>
        </pc:spChg>
        <pc:spChg chg="add mod">
          <ac:chgData name="Hakola Antti" userId="65992f85-13c6-4cb4-8e3e-57db52c3c016" providerId="ADAL" clId="{ACDDEA02-F0C8-4B69-8E8A-5EDB17AC0478}" dt="2025-11-15T14:02:11.942" v="16844"/>
          <ac:spMkLst>
            <pc:docMk/>
            <pc:sldMk cId="1665351850" sldId="462"/>
            <ac:spMk id="6" creationId="{91602166-BDC2-D0B1-D6A3-263CB997569E}"/>
          </ac:spMkLst>
        </pc:spChg>
        <pc:spChg chg="add mod">
          <ac:chgData name="Hakola Antti" userId="65992f85-13c6-4cb4-8e3e-57db52c3c016" providerId="ADAL" clId="{ACDDEA02-F0C8-4B69-8E8A-5EDB17AC0478}" dt="2025-11-15T14:02:11.942" v="16844"/>
          <ac:spMkLst>
            <pc:docMk/>
            <pc:sldMk cId="1665351850" sldId="462"/>
            <ac:spMk id="7" creationId="{0449D7AF-35E2-D770-5855-37DB24887A30}"/>
          </ac:spMkLst>
        </pc:spChg>
        <pc:spChg chg="add mod">
          <ac:chgData name="Hakola Antti" userId="65992f85-13c6-4cb4-8e3e-57db52c3c016" providerId="ADAL" clId="{ACDDEA02-F0C8-4B69-8E8A-5EDB17AC0478}" dt="2025-11-17T19:08:25.988" v="22108" actId="1076"/>
          <ac:spMkLst>
            <pc:docMk/>
            <pc:sldMk cId="1665351850" sldId="462"/>
            <ac:spMk id="8" creationId="{92E090D1-C18C-459E-02B7-71984FDE9CF9}"/>
          </ac:spMkLst>
        </pc:spChg>
        <pc:spChg chg="add mod">
          <ac:chgData name="Hakola Antti" userId="65992f85-13c6-4cb4-8e3e-57db52c3c016" providerId="ADAL" clId="{ACDDEA02-F0C8-4B69-8E8A-5EDB17AC0478}" dt="2025-11-15T14:02:11.942" v="16844"/>
          <ac:spMkLst>
            <pc:docMk/>
            <pc:sldMk cId="1665351850" sldId="462"/>
            <ac:spMk id="13" creationId="{6296043C-64A1-A30D-5479-CD3672E23EBD}"/>
          </ac:spMkLst>
        </pc:spChg>
        <pc:picChg chg="add mod">
          <ac:chgData name="Hakola Antti" userId="65992f85-13c6-4cb4-8e3e-57db52c3c016" providerId="ADAL" clId="{ACDDEA02-F0C8-4B69-8E8A-5EDB17AC0478}" dt="2025-11-15T14:02:11.942" v="16844"/>
          <ac:picMkLst>
            <pc:docMk/>
            <pc:sldMk cId="1665351850" sldId="462"/>
            <ac:picMk id="9" creationId="{F0CFE970-5E58-4535-47A6-47A7CE810A0B}"/>
          </ac:picMkLst>
        </pc:picChg>
        <pc:picChg chg="add mod">
          <ac:chgData name="Hakola Antti" userId="65992f85-13c6-4cb4-8e3e-57db52c3c016" providerId="ADAL" clId="{ACDDEA02-F0C8-4B69-8E8A-5EDB17AC0478}" dt="2025-11-15T14:02:11.942" v="16844"/>
          <ac:picMkLst>
            <pc:docMk/>
            <pc:sldMk cId="1665351850" sldId="462"/>
            <ac:picMk id="10" creationId="{B4FD6C78-A347-7900-6584-0618A7BAE545}"/>
          </ac:picMkLst>
        </pc:picChg>
        <pc:picChg chg="add mod">
          <ac:chgData name="Hakola Antti" userId="65992f85-13c6-4cb4-8e3e-57db52c3c016" providerId="ADAL" clId="{ACDDEA02-F0C8-4B69-8E8A-5EDB17AC0478}" dt="2025-11-15T14:02:11.942" v="16844"/>
          <ac:picMkLst>
            <pc:docMk/>
            <pc:sldMk cId="1665351850" sldId="462"/>
            <ac:picMk id="11" creationId="{2BE25F08-D044-DC8A-5DF9-6240E2566551}"/>
          </ac:picMkLst>
        </pc:picChg>
        <pc:picChg chg="add mod">
          <ac:chgData name="Hakola Antti" userId="65992f85-13c6-4cb4-8e3e-57db52c3c016" providerId="ADAL" clId="{ACDDEA02-F0C8-4B69-8E8A-5EDB17AC0478}" dt="2025-11-15T14:02:11.942" v="16844"/>
          <ac:picMkLst>
            <pc:docMk/>
            <pc:sldMk cId="1665351850" sldId="462"/>
            <ac:picMk id="12" creationId="{ADCB1E9E-D26D-A399-981B-A28446404169}"/>
          </ac:picMkLst>
        </pc:picChg>
      </pc:sldChg>
      <pc:sldChg chg="addSp delSp modSp new mod">
        <pc:chgData name="Hakola Antti" userId="65992f85-13c6-4cb4-8e3e-57db52c3c016" providerId="ADAL" clId="{ACDDEA02-F0C8-4B69-8E8A-5EDB17AC0478}" dt="2025-11-17T19:04:52.349" v="22054" actId="20577"/>
        <pc:sldMkLst>
          <pc:docMk/>
          <pc:sldMk cId="1802059532" sldId="463"/>
        </pc:sldMkLst>
        <pc:spChg chg="add mod">
          <ac:chgData name="Hakola Antti" userId="65992f85-13c6-4cb4-8e3e-57db52c3c016" providerId="ADAL" clId="{ACDDEA02-F0C8-4B69-8E8A-5EDB17AC0478}" dt="2025-11-17T19:04:52.349" v="22054" actId="20577"/>
          <ac:spMkLst>
            <pc:docMk/>
            <pc:sldMk cId="1802059532" sldId="463"/>
            <ac:spMk id="5" creationId="{74BA71DA-8665-77DF-946A-828FBECDBFCB}"/>
          </ac:spMkLst>
        </pc:spChg>
        <pc:spChg chg="add mod">
          <ac:chgData name="Hakola Antti" userId="65992f85-13c6-4cb4-8e3e-57db52c3c016" providerId="ADAL" clId="{ACDDEA02-F0C8-4B69-8E8A-5EDB17AC0478}" dt="2025-11-15T14:05:36.025" v="16941" actId="255"/>
          <ac:spMkLst>
            <pc:docMk/>
            <pc:sldMk cId="1802059532" sldId="463"/>
            <ac:spMk id="6" creationId="{C1EE3A96-1F07-3106-B7FB-57E0B2878DD7}"/>
          </ac:spMkLst>
        </pc:spChg>
        <pc:spChg chg="add mod">
          <ac:chgData name="Hakola Antti" userId="65992f85-13c6-4cb4-8e3e-57db52c3c016" providerId="ADAL" clId="{ACDDEA02-F0C8-4B69-8E8A-5EDB17AC0478}" dt="2025-11-17T19:03:41.967" v="22035" actId="1076"/>
          <ac:spMkLst>
            <pc:docMk/>
            <pc:sldMk cId="1802059532" sldId="463"/>
            <ac:spMk id="7" creationId="{221F04F0-8C06-44C7-7721-5D7F6032F2A6}"/>
          </ac:spMkLst>
        </pc:spChg>
        <pc:spChg chg="add mod">
          <ac:chgData name="Hakola Antti" userId="65992f85-13c6-4cb4-8e3e-57db52c3c016" providerId="ADAL" clId="{ACDDEA02-F0C8-4B69-8E8A-5EDB17AC0478}" dt="2025-11-15T14:04:36.898" v="16928" actId="14100"/>
          <ac:spMkLst>
            <pc:docMk/>
            <pc:sldMk cId="1802059532" sldId="463"/>
            <ac:spMk id="8" creationId="{EAC922F2-0901-E3CD-02D4-9DC955AF1F1B}"/>
          </ac:spMkLst>
        </pc:spChg>
      </pc:sldChg>
      <pc:sldChg chg="addSp delSp modSp new mod">
        <pc:chgData name="Hakola Antti" userId="65992f85-13c6-4cb4-8e3e-57db52c3c016" providerId="ADAL" clId="{ACDDEA02-F0C8-4B69-8E8A-5EDB17AC0478}" dt="2025-11-17T19:05:32.913" v="22068"/>
        <pc:sldMkLst>
          <pc:docMk/>
          <pc:sldMk cId="2506827087" sldId="464"/>
        </pc:sldMkLst>
        <pc:spChg chg="add mod">
          <ac:chgData name="Hakola Antti" userId="65992f85-13c6-4cb4-8e3e-57db52c3c016" providerId="ADAL" clId="{ACDDEA02-F0C8-4B69-8E8A-5EDB17AC0478}" dt="2025-11-17T19:05:32.913" v="22068"/>
          <ac:spMkLst>
            <pc:docMk/>
            <pc:sldMk cId="2506827087" sldId="464"/>
            <ac:spMk id="2" creationId="{9DB65D76-8F8F-EA10-7FF9-B22D83E3F787}"/>
          </ac:spMkLst>
        </pc:spChg>
        <pc:spChg chg="add mod">
          <ac:chgData name="Hakola Antti" userId="65992f85-13c6-4cb4-8e3e-57db52c3c016" providerId="ADAL" clId="{ACDDEA02-F0C8-4B69-8E8A-5EDB17AC0478}" dt="2025-11-15T14:05:46.085" v="16942"/>
          <ac:spMkLst>
            <pc:docMk/>
            <pc:sldMk cId="2506827087" sldId="464"/>
            <ac:spMk id="5" creationId="{F7D56835-C88F-A7AC-4C2B-29AE8373F262}"/>
          </ac:spMkLst>
        </pc:spChg>
        <pc:spChg chg="add mod">
          <ac:chgData name="Hakola Antti" userId="65992f85-13c6-4cb4-8e3e-57db52c3c016" providerId="ADAL" clId="{ACDDEA02-F0C8-4B69-8E8A-5EDB17AC0478}" dt="2025-11-15T14:05:46.085" v="16942"/>
          <ac:spMkLst>
            <pc:docMk/>
            <pc:sldMk cId="2506827087" sldId="464"/>
            <ac:spMk id="6" creationId="{96E4946B-D7A3-A2CC-0A3F-71923B62AE92}"/>
          </ac:spMkLst>
        </pc:spChg>
        <pc:spChg chg="add mod">
          <ac:chgData name="Hakola Antti" userId="65992f85-13c6-4cb4-8e3e-57db52c3c016" providerId="ADAL" clId="{ACDDEA02-F0C8-4B69-8E8A-5EDB17AC0478}" dt="2025-11-17T19:05:00.958" v="22055" actId="6549"/>
          <ac:spMkLst>
            <pc:docMk/>
            <pc:sldMk cId="2506827087" sldId="464"/>
            <ac:spMk id="7" creationId="{21D56CAE-5E5B-F6EA-826D-6896D5F2DD78}"/>
          </ac:spMkLst>
        </pc:spChg>
        <pc:spChg chg="add mod">
          <ac:chgData name="Hakola Antti" userId="65992f85-13c6-4cb4-8e3e-57db52c3c016" providerId="ADAL" clId="{ACDDEA02-F0C8-4B69-8E8A-5EDB17AC0478}" dt="2025-11-17T19:05:18.935" v="22066" actId="1036"/>
          <ac:spMkLst>
            <pc:docMk/>
            <pc:sldMk cId="2506827087" sldId="464"/>
            <ac:spMk id="10" creationId="{5A4E55DE-C316-382B-2872-4FD0C2697D70}"/>
          </ac:spMkLst>
        </pc:spChg>
        <pc:spChg chg="add mod">
          <ac:chgData name="Hakola Antti" userId="65992f85-13c6-4cb4-8e3e-57db52c3c016" providerId="ADAL" clId="{ACDDEA02-F0C8-4B69-8E8A-5EDB17AC0478}" dt="2025-11-17T19:05:18.935" v="22066" actId="1036"/>
          <ac:spMkLst>
            <pc:docMk/>
            <pc:sldMk cId="2506827087" sldId="464"/>
            <ac:spMk id="11" creationId="{2E2AF978-2220-AF42-D5BD-4F2A2A61F26F}"/>
          </ac:spMkLst>
        </pc:spChg>
        <pc:spChg chg="add mod">
          <ac:chgData name="Hakola Antti" userId="65992f85-13c6-4cb4-8e3e-57db52c3c016" providerId="ADAL" clId="{ACDDEA02-F0C8-4B69-8E8A-5EDB17AC0478}" dt="2025-11-17T19:05:18.935" v="22066" actId="1036"/>
          <ac:spMkLst>
            <pc:docMk/>
            <pc:sldMk cId="2506827087" sldId="464"/>
            <ac:spMk id="12" creationId="{4F0D3F82-C2B8-5C59-5FA9-4B2130945DF3}"/>
          </ac:spMkLst>
        </pc:spChg>
        <pc:spChg chg="add mod">
          <ac:chgData name="Hakola Antti" userId="65992f85-13c6-4cb4-8e3e-57db52c3c016" providerId="ADAL" clId="{ACDDEA02-F0C8-4B69-8E8A-5EDB17AC0478}" dt="2025-11-17T19:05:18.935" v="22066" actId="1036"/>
          <ac:spMkLst>
            <pc:docMk/>
            <pc:sldMk cId="2506827087" sldId="464"/>
            <ac:spMk id="16" creationId="{DB30F917-B726-5B6B-EF28-2FA3E5A28398}"/>
          </ac:spMkLst>
        </pc:spChg>
        <pc:spChg chg="add mod">
          <ac:chgData name="Hakola Antti" userId="65992f85-13c6-4cb4-8e3e-57db52c3c016" providerId="ADAL" clId="{ACDDEA02-F0C8-4B69-8E8A-5EDB17AC0478}" dt="2025-11-17T19:05:18.935" v="22066" actId="1036"/>
          <ac:spMkLst>
            <pc:docMk/>
            <pc:sldMk cId="2506827087" sldId="464"/>
            <ac:spMk id="18" creationId="{D54C2439-6747-B35A-FF72-39ECF33562C0}"/>
          </ac:spMkLst>
        </pc:spChg>
        <pc:spChg chg="add mod">
          <ac:chgData name="Hakola Antti" userId="65992f85-13c6-4cb4-8e3e-57db52c3c016" providerId="ADAL" clId="{ACDDEA02-F0C8-4B69-8E8A-5EDB17AC0478}" dt="2025-11-17T19:05:18.935" v="22066" actId="1036"/>
          <ac:spMkLst>
            <pc:docMk/>
            <pc:sldMk cId="2506827087" sldId="464"/>
            <ac:spMk id="19" creationId="{CBE696AB-0F3C-2A9C-3788-BB0D9F801C12}"/>
          </ac:spMkLst>
        </pc:spChg>
        <pc:spChg chg="add mod">
          <ac:chgData name="Hakola Antti" userId="65992f85-13c6-4cb4-8e3e-57db52c3c016" providerId="ADAL" clId="{ACDDEA02-F0C8-4B69-8E8A-5EDB17AC0478}" dt="2025-11-17T19:05:18.935" v="22066" actId="1036"/>
          <ac:spMkLst>
            <pc:docMk/>
            <pc:sldMk cId="2506827087" sldId="464"/>
            <ac:spMk id="20" creationId="{C7CA1DC1-7A11-A246-C440-5A7FA439DC13}"/>
          </ac:spMkLst>
        </pc:spChg>
        <pc:spChg chg="add mod">
          <ac:chgData name="Hakola Antti" userId="65992f85-13c6-4cb4-8e3e-57db52c3c016" providerId="ADAL" clId="{ACDDEA02-F0C8-4B69-8E8A-5EDB17AC0478}" dt="2025-11-17T19:05:18.935" v="22066" actId="1036"/>
          <ac:spMkLst>
            <pc:docMk/>
            <pc:sldMk cId="2506827087" sldId="464"/>
            <ac:spMk id="21" creationId="{4758AF21-10CD-86CA-0A64-4D1928034514}"/>
          </ac:spMkLst>
        </pc:spChg>
        <pc:picChg chg="mod">
          <ac:chgData name="Hakola Antti" userId="65992f85-13c6-4cb4-8e3e-57db52c3c016" providerId="ADAL" clId="{ACDDEA02-F0C8-4B69-8E8A-5EDB17AC0478}" dt="2025-11-17T19:05:18.935" v="22066" actId="1036"/>
          <ac:picMkLst>
            <pc:docMk/>
            <pc:sldMk cId="2506827087" sldId="464"/>
            <ac:picMk id="9" creationId="{92D25B98-95F8-66FE-4383-7597B5A7436C}"/>
          </ac:picMkLst>
        </pc:picChg>
        <pc:picChg chg="mod">
          <ac:chgData name="Hakola Antti" userId="65992f85-13c6-4cb4-8e3e-57db52c3c016" providerId="ADAL" clId="{ACDDEA02-F0C8-4B69-8E8A-5EDB17AC0478}" dt="2025-11-17T19:05:18.935" v="22066" actId="1036"/>
          <ac:picMkLst>
            <pc:docMk/>
            <pc:sldMk cId="2506827087" sldId="464"/>
            <ac:picMk id="17" creationId="{0918C38D-CD63-3527-085B-B42A8BF3BC5D}"/>
          </ac:picMkLst>
        </pc:picChg>
        <pc:cxnChg chg="mod">
          <ac:chgData name="Hakola Antti" userId="65992f85-13c6-4cb4-8e3e-57db52c3c016" providerId="ADAL" clId="{ACDDEA02-F0C8-4B69-8E8A-5EDB17AC0478}" dt="2025-11-15T14:06:54.917" v="16949" actId="1076"/>
          <ac:cxnSpMkLst>
            <pc:docMk/>
            <pc:sldMk cId="2506827087" sldId="464"/>
            <ac:cxnSpMk id="13" creationId="{D0B23302-2C9E-B760-C9CB-09FA3FF35DB1}"/>
          </ac:cxnSpMkLst>
        </pc:cxnChg>
        <pc:cxnChg chg="mod">
          <ac:chgData name="Hakola Antti" userId="65992f85-13c6-4cb4-8e3e-57db52c3c016" providerId="ADAL" clId="{ACDDEA02-F0C8-4B69-8E8A-5EDB17AC0478}" dt="2025-11-15T14:06:54.917" v="16949" actId="1076"/>
          <ac:cxnSpMkLst>
            <pc:docMk/>
            <pc:sldMk cId="2506827087" sldId="464"/>
            <ac:cxnSpMk id="14" creationId="{776CA4AD-346C-8737-CD30-B10431CD4033}"/>
          </ac:cxnSpMkLst>
        </pc:cxnChg>
        <pc:cxnChg chg="mod">
          <ac:chgData name="Hakola Antti" userId="65992f85-13c6-4cb4-8e3e-57db52c3c016" providerId="ADAL" clId="{ACDDEA02-F0C8-4B69-8E8A-5EDB17AC0478}" dt="2025-11-15T14:06:54.917" v="16949" actId="1076"/>
          <ac:cxnSpMkLst>
            <pc:docMk/>
            <pc:sldMk cId="2506827087" sldId="464"/>
            <ac:cxnSpMk id="15" creationId="{0E85C276-5563-054D-49A6-19789F573B19}"/>
          </ac:cxnSpMkLst>
        </pc:cxnChg>
        <pc:cxnChg chg="mod">
          <ac:chgData name="Hakola Antti" userId="65992f85-13c6-4cb4-8e3e-57db52c3c016" providerId="ADAL" clId="{ACDDEA02-F0C8-4B69-8E8A-5EDB17AC0478}" dt="2025-11-15T14:06:46.679" v="16948" actId="1076"/>
          <ac:cxnSpMkLst>
            <pc:docMk/>
            <pc:sldMk cId="2506827087" sldId="464"/>
            <ac:cxnSpMk id="22" creationId="{FCE6E7F9-48B1-CB1D-40C5-99A83CFD7052}"/>
          </ac:cxnSpMkLst>
        </pc:cxnChg>
        <pc:cxnChg chg="mod">
          <ac:chgData name="Hakola Antti" userId="65992f85-13c6-4cb4-8e3e-57db52c3c016" providerId="ADAL" clId="{ACDDEA02-F0C8-4B69-8E8A-5EDB17AC0478}" dt="2025-11-15T14:06:46.679" v="16948" actId="1076"/>
          <ac:cxnSpMkLst>
            <pc:docMk/>
            <pc:sldMk cId="2506827087" sldId="464"/>
            <ac:cxnSpMk id="23" creationId="{E7570598-F89E-FE26-1A82-58357549F796}"/>
          </ac:cxnSpMkLst>
        </pc:cxnChg>
        <pc:cxnChg chg="mod">
          <ac:chgData name="Hakola Antti" userId="65992f85-13c6-4cb4-8e3e-57db52c3c016" providerId="ADAL" clId="{ACDDEA02-F0C8-4B69-8E8A-5EDB17AC0478}" dt="2025-11-15T14:06:46.679" v="16948" actId="1076"/>
          <ac:cxnSpMkLst>
            <pc:docMk/>
            <pc:sldMk cId="2506827087" sldId="464"/>
            <ac:cxnSpMk id="24" creationId="{4C118E43-89E4-CDAE-0540-F51DA9897394}"/>
          </ac:cxnSpMkLst>
        </pc:cxnChg>
      </pc:sldChg>
      <pc:sldChg chg="addSp delSp modSp new mod">
        <pc:chgData name="Hakola Antti" userId="65992f85-13c6-4cb4-8e3e-57db52c3c016" providerId="ADAL" clId="{ACDDEA02-F0C8-4B69-8E8A-5EDB17AC0478}" dt="2025-11-15T14:08:38.331" v="16964"/>
        <pc:sldMkLst>
          <pc:docMk/>
          <pc:sldMk cId="3717648282" sldId="465"/>
        </pc:sldMkLst>
        <pc:spChg chg="add mod">
          <ac:chgData name="Hakola Antti" userId="65992f85-13c6-4cb4-8e3e-57db52c3c016" providerId="ADAL" clId="{ACDDEA02-F0C8-4B69-8E8A-5EDB17AC0478}" dt="2025-11-15T14:08:38.331" v="16964"/>
          <ac:spMkLst>
            <pc:docMk/>
            <pc:sldMk cId="3717648282" sldId="465"/>
            <ac:spMk id="5" creationId="{CE0C829D-B749-25DC-CB80-B574338C52A0}"/>
          </ac:spMkLst>
        </pc:spChg>
      </pc:sldChg>
      <pc:sldChg chg="addSp delSp modSp new mod">
        <pc:chgData name="Hakola Antti" userId="65992f85-13c6-4cb4-8e3e-57db52c3c016" providerId="ADAL" clId="{ACDDEA02-F0C8-4B69-8E8A-5EDB17AC0478}" dt="2025-11-15T14:09:13.543" v="16973" actId="6549"/>
        <pc:sldMkLst>
          <pc:docMk/>
          <pc:sldMk cId="3843678610" sldId="466"/>
        </pc:sldMkLst>
        <pc:spChg chg="add mod">
          <ac:chgData name="Hakola Antti" userId="65992f85-13c6-4cb4-8e3e-57db52c3c016" providerId="ADAL" clId="{ACDDEA02-F0C8-4B69-8E8A-5EDB17AC0478}" dt="2025-11-15T14:09:05.271" v="16969" actId="6549"/>
          <ac:spMkLst>
            <pc:docMk/>
            <pc:sldMk cId="3843678610" sldId="466"/>
            <ac:spMk id="5" creationId="{4EC324AA-A5DD-9A17-0E1B-8B75E4EC9680}"/>
          </ac:spMkLst>
        </pc:spChg>
        <pc:graphicFrameChg chg="add mod modGraphic">
          <ac:chgData name="Hakola Antti" userId="65992f85-13c6-4cb4-8e3e-57db52c3c016" providerId="ADAL" clId="{ACDDEA02-F0C8-4B69-8E8A-5EDB17AC0478}" dt="2025-11-15T14:09:13.543" v="16973" actId="6549"/>
          <ac:graphicFrameMkLst>
            <pc:docMk/>
            <pc:sldMk cId="3843678610" sldId="466"/>
            <ac:graphicFrameMk id="6" creationId="{6C0B7956-A776-650C-D898-9235C91852EA}"/>
          </ac:graphicFrameMkLst>
        </pc:graphicFrameChg>
      </pc:sldChg>
      <pc:sldChg chg="addSp delSp modSp new mod">
        <pc:chgData name="Hakola Antti" userId="65992f85-13c6-4cb4-8e3e-57db52c3c016" providerId="ADAL" clId="{ACDDEA02-F0C8-4B69-8E8A-5EDB17AC0478}" dt="2025-11-17T19:08:54.385" v="22113" actId="20577"/>
        <pc:sldMkLst>
          <pc:docMk/>
          <pc:sldMk cId="73471311" sldId="467"/>
        </pc:sldMkLst>
        <pc:spChg chg="add mod">
          <ac:chgData name="Hakola Antti" userId="65992f85-13c6-4cb4-8e3e-57db52c3c016" providerId="ADAL" clId="{ACDDEA02-F0C8-4B69-8E8A-5EDB17AC0478}" dt="2025-11-16T07:17:15.676" v="17026" actId="20577"/>
          <ac:spMkLst>
            <pc:docMk/>
            <pc:sldMk cId="73471311" sldId="467"/>
            <ac:spMk id="5" creationId="{39123E5C-0C44-F7B5-470F-9F5076794EF1}"/>
          </ac:spMkLst>
        </pc:spChg>
        <pc:spChg chg="add mod">
          <ac:chgData name="Hakola Antti" userId="65992f85-13c6-4cb4-8e3e-57db52c3c016" providerId="ADAL" clId="{ACDDEA02-F0C8-4B69-8E8A-5EDB17AC0478}" dt="2025-11-16T07:18:10.886" v="17081" actId="6549"/>
          <ac:spMkLst>
            <pc:docMk/>
            <pc:sldMk cId="73471311" sldId="467"/>
            <ac:spMk id="6" creationId="{9DAE32CE-D19D-A848-20EF-DF88A2DA01D3}"/>
          </ac:spMkLst>
        </pc:spChg>
        <pc:spChg chg="add mod">
          <ac:chgData name="Hakola Antti" userId="65992f85-13c6-4cb4-8e3e-57db52c3c016" providerId="ADAL" clId="{ACDDEA02-F0C8-4B69-8E8A-5EDB17AC0478}" dt="2025-11-17T19:08:54.385" v="22113" actId="20577"/>
          <ac:spMkLst>
            <pc:docMk/>
            <pc:sldMk cId="73471311" sldId="467"/>
            <ac:spMk id="8" creationId="{35D0306B-457C-9956-332F-656324167116}"/>
          </ac:spMkLst>
        </pc:spChg>
        <pc:spChg chg="add mod">
          <ac:chgData name="Hakola Antti" userId="65992f85-13c6-4cb4-8e3e-57db52c3c016" providerId="ADAL" clId="{ACDDEA02-F0C8-4B69-8E8A-5EDB17AC0478}" dt="2025-11-17T19:08:39.686" v="22109" actId="15"/>
          <ac:spMkLst>
            <pc:docMk/>
            <pc:sldMk cId="73471311" sldId="467"/>
            <ac:spMk id="9" creationId="{7D0D4FC3-19E3-7429-FACF-D118E9EC0D5B}"/>
          </ac:spMkLst>
        </pc:spChg>
        <pc:spChg chg="add mod">
          <ac:chgData name="Hakola Antti" userId="65992f85-13c6-4cb4-8e3e-57db52c3c016" providerId="ADAL" clId="{ACDDEA02-F0C8-4B69-8E8A-5EDB17AC0478}" dt="2025-11-16T07:24:09.854" v="17300" actId="1036"/>
          <ac:spMkLst>
            <pc:docMk/>
            <pc:sldMk cId="73471311" sldId="467"/>
            <ac:spMk id="15" creationId="{97F203CC-CC4C-0133-2175-4D2530DDFDF4}"/>
          </ac:spMkLst>
        </pc:spChg>
        <pc:spChg chg="add mod">
          <ac:chgData name="Hakola Antti" userId="65992f85-13c6-4cb4-8e3e-57db52c3c016" providerId="ADAL" clId="{ACDDEA02-F0C8-4B69-8E8A-5EDB17AC0478}" dt="2025-11-16T07:24:09.854" v="17300" actId="1036"/>
          <ac:spMkLst>
            <pc:docMk/>
            <pc:sldMk cId="73471311" sldId="467"/>
            <ac:spMk id="16" creationId="{88C32243-C789-ADC4-F677-CA572CA92DEC}"/>
          </ac:spMkLst>
        </pc:spChg>
        <pc:spChg chg="add mod">
          <ac:chgData name="Hakola Antti" userId="65992f85-13c6-4cb4-8e3e-57db52c3c016" providerId="ADAL" clId="{ACDDEA02-F0C8-4B69-8E8A-5EDB17AC0478}" dt="2025-11-16T07:24:38.372" v="17307" actId="14100"/>
          <ac:spMkLst>
            <pc:docMk/>
            <pc:sldMk cId="73471311" sldId="467"/>
            <ac:spMk id="19" creationId="{0BC1E2F6-185A-D96A-1B0A-E373D77BB680}"/>
          </ac:spMkLst>
        </pc:spChg>
        <pc:picChg chg="add mod">
          <ac:chgData name="Hakola Antti" userId="65992f85-13c6-4cb4-8e3e-57db52c3c016" providerId="ADAL" clId="{ACDDEA02-F0C8-4B69-8E8A-5EDB17AC0478}" dt="2025-11-16T07:24:09.854" v="17300" actId="1036"/>
          <ac:picMkLst>
            <pc:docMk/>
            <pc:sldMk cId="73471311" sldId="467"/>
            <ac:picMk id="11" creationId="{F5F64B4D-6625-6D87-B59D-A18B5975E6C6}"/>
          </ac:picMkLst>
        </pc:picChg>
        <pc:picChg chg="add mod">
          <ac:chgData name="Hakola Antti" userId="65992f85-13c6-4cb4-8e3e-57db52c3c016" providerId="ADAL" clId="{ACDDEA02-F0C8-4B69-8E8A-5EDB17AC0478}" dt="2025-11-16T07:24:09.854" v="17300" actId="1036"/>
          <ac:picMkLst>
            <pc:docMk/>
            <pc:sldMk cId="73471311" sldId="467"/>
            <ac:picMk id="12" creationId="{CD0F711F-AC7D-3366-0791-894620887C1C}"/>
          </ac:picMkLst>
        </pc:picChg>
        <pc:picChg chg="add mod">
          <ac:chgData name="Hakola Antti" userId="65992f85-13c6-4cb4-8e3e-57db52c3c016" providerId="ADAL" clId="{ACDDEA02-F0C8-4B69-8E8A-5EDB17AC0478}" dt="2025-11-16T07:24:09.854" v="17300" actId="1036"/>
          <ac:picMkLst>
            <pc:docMk/>
            <pc:sldMk cId="73471311" sldId="467"/>
            <ac:picMk id="13" creationId="{7BD6D7CC-E72F-BE10-B5CF-2E9BB612EE37}"/>
          </ac:picMkLst>
        </pc:picChg>
        <pc:picChg chg="add mod">
          <ac:chgData name="Hakola Antti" userId="65992f85-13c6-4cb4-8e3e-57db52c3c016" providerId="ADAL" clId="{ACDDEA02-F0C8-4B69-8E8A-5EDB17AC0478}" dt="2025-11-16T07:24:09.854" v="17300" actId="1036"/>
          <ac:picMkLst>
            <pc:docMk/>
            <pc:sldMk cId="73471311" sldId="467"/>
            <ac:picMk id="14" creationId="{F7D76EE0-A21D-FC7C-0E17-0DF5294A8665}"/>
          </ac:picMkLst>
        </pc:picChg>
        <pc:cxnChg chg="mod">
          <ac:chgData name="Hakola Antti" userId="65992f85-13c6-4cb4-8e3e-57db52c3c016" providerId="ADAL" clId="{ACDDEA02-F0C8-4B69-8E8A-5EDB17AC0478}" dt="2025-11-16T07:24:09.854" v="17300" actId="1036"/>
          <ac:cxnSpMkLst>
            <pc:docMk/>
            <pc:sldMk cId="73471311" sldId="467"/>
            <ac:cxnSpMk id="17" creationId="{14C10D58-4C2D-803E-2AEC-89090C8E12A9}"/>
          </ac:cxnSpMkLst>
        </pc:cxnChg>
        <pc:cxnChg chg="add mod">
          <ac:chgData name="Hakola Antti" userId="65992f85-13c6-4cb4-8e3e-57db52c3c016" providerId="ADAL" clId="{ACDDEA02-F0C8-4B69-8E8A-5EDB17AC0478}" dt="2025-11-16T07:24:09.854" v="17300" actId="1036"/>
          <ac:cxnSpMkLst>
            <pc:docMk/>
            <pc:sldMk cId="73471311" sldId="467"/>
            <ac:cxnSpMk id="18" creationId="{F250629B-8671-BB80-3AD2-61936AC42B2C}"/>
          </ac:cxnSpMkLst>
        </pc:cxnChg>
      </pc:sldChg>
      <pc:sldChg chg="addSp delSp modSp new mod">
        <pc:chgData name="Hakola Antti" userId="65992f85-13c6-4cb4-8e3e-57db52c3c016" providerId="ADAL" clId="{ACDDEA02-F0C8-4B69-8E8A-5EDB17AC0478}" dt="2025-11-17T15:37:56.039" v="21641" actId="1076"/>
        <pc:sldMkLst>
          <pc:docMk/>
          <pc:sldMk cId="715306569" sldId="468"/>
        </pc:sldMkLst>
        <pc:spChg chg="add mod">
          <ac:chgData name="Hakola Antti" userId="65992f85-13c6-4cb4-8e3e-57db52c3c016" providerId="ADAL" clId="{ACDDEA02-F0C8-4B69-8E8A-5EDB17AC0478}" dt="2025-11-16T07:26:08.715" v="17344" actId="20577"/>
          <ac:spMkLst>
            <pc:docMk/>
            <pc:sldMk cId="715306569" sldId="468"/>
            <ac:spMk id="5" creationId="{D8A02AFA-6736-4635-6408-1E0720508C83}"/>
          </ac:spMkLst>
        </pc:spChg>
        <pc:spChg chg="add mod">
          <ac:chgData name="Hakola Antti" userId="65992f85-13c6-4cb4-8e3e-57db52c3c016" providerId="ADAL" clId="{ACDDEA02-F0C8-4B69-8E8A-5EDB17AC0478}" dt="2025-11-16T07:26:22.356" v="17354" actId="14100"/>
          <ac:spMkLst>
            <pc:docMk/>
            <pc:sldMk cId="715306569" sldId="468"/>
            <ac:spMk id="6" creationId="{A64AF938-0E4C-2157-B558-3900B06BEEAC}"/>
          </ac:spMkLst>
        </pc:spChg>
        <pc:spChg chg="add mod">
          <ac:chgData name="Hakola Antti" userId="65992f85-13c6-4cb4-8e3e-57db52c3c016" providerId="ADAL" clId="{ACDDEA02-F0C8-4B69-8E8A-5EDB17AC0478}" dt="2025-11-17T15:37:56.039" v="21641" actId="1076"/>
          <ac:spMkLst>
            <pc:docMk/>
            <pc:sldMk cId="715306569" sldId="468"/>
            <ac:spMk id="7" creationId="{409BC8CC-5E6E-667A-B2E3-D18B81F4D8BF}"/>
          </ac:spMkLst>
        </pc:spChg>
        <pc:spChg chg="add mod">
          <ac:chgData name="Hakola Antti" userId="65992f85-13c6-4cb4-8e3e-57db52c3c016" providerId="ADAL" clId="{ACDDEA02-F0C8-4B69-8E8A-5EDB17AC0478}" dt="2025-11-16T07:26:36.961" v="17365" actId="20577"/>
          <ac:spMkLst>
            <pc:docMk/>
            <pc:sldMk cId="715306569" sldId="468"/>
            <ac:spMk id="8" creationId="{FA7DCEC6-08F2-008E-2374-6CEB57397AE4}"/>
          </ac:spMkLst>
        </pc:spChg>
        <pc:spChg chg="add mod">
          <ac:chgData name="Hakola Antti" userId="65992f85-13c6-4cb4-8e3e-57db52c3c016" providerId="ADAL" clId="{ACDDEA02-F0C8-4B69-8E8A-5EDB17AC0478}" dt="2025-11-16T07:30:13.739" v="17588" actId="6549"/>
          <ac:spMkLst>
            <pc:docMk/>
            <pc:sldMk cId="715306569" sldId="468"/>
            <ac:spMk id="9" creationId="{4B87B91F-D96F-8AE3-6BA6-50D67056AA69}"/>
          </ac:spMkLst>
        </pc:spChg>
        <pc:spChg chg="add mod">
          <ac:chgData name="Hakola Antti" userId="65992f85-13c6-4cb4-8e3e-57db52c3c016" providerId="ADAL" clId="{ACDDEA02-F0C8-4B69-8E8A-5EDB17AC0478}" dt="2025-11-16T07:33:32.221" v="17643" actId="1076"/>
          <ac:spMkLst>
            <pc:docMk/>
            <pc:sldMk cId="715306569" sldId="468"/>
            <ac:spMk id="13" creationId="{B4FC19FB-6B00-9D31-1BDE-C62F222F3AF2}"/>
          </ac:spMkLst>
        </pc:spChg>
        <pc:spChg chg="add mod">
          <ac:chgData name="Hakola Antti" userId="65992f85-13c6-4cb4-8e3e-57db52c3c016" providerId="ADAL" clId="{ACDDEA02-F0C8-4B69-8E8A-5EDB17AC0478}" dt="2025-11-16T07:33:26.147" v="17642" actId="1076"/>
          <ac:spMkLst>
            <pc:docMk/>
            <pc:sldMk cId="715306569" sldId="468"/>
            <ac:spMk id="14" creationId="{756582C5-3341-488D-552B-15C98348D0AA}"/>
          </ac:spMkLst>
        </pc:spChg>
        <pc:graphicFrameChg chg="add mod modGraphic">
          <ac:chgData name="Hakola Antti" userId="65992f85-13c6-4cb4-8e3e-57db52c3c016" providerId="ADAL" clId="{ACDDEA02-F0C8-4B69-8E8A-5EDB17AC0478}" dt="2025-11-16T07:31:47.596" v="17605" actId="1076"/>
          <ac:graphicFrameMkLst>
            <pc:docMk/>
            <pc:sldMk cId="715306569" sldId="468"/>
            <ac:graphicFrameMk id="10" creationId="{F219E244-B6AA-11FA-9309-0EEA53B205AA}"/>
          </ac:graphicFrameMkLst>
        </pc:graphicFrameChg>
        <pc:picChg chg="add mod">
          <ac:chgData name="Hakola Antti" userId="65992f85-13c6-4cb4-8e3e-57db52c3c016" providerId="ADAL" clId="{ACDDEA02-F0C8-4B69-8E8A-5EDB17AC0478}" dt="2025-11-16T07:32:43.371" v="17615" actId="1076"/>
          <ac:picMkLst>
            <pc:docMk/>
            <pc:sldMk cId="715306569" sldId="468"/>
            <ac:picMk id="11" creationId="{9F5A4E1A-516C-46BE-28F7-F9A80105916E}"/>
          </ac:picMkLst>
        </pc:picChg>
        <pc:picChg chg="add mod">
          <ac:chgData name="Hakola Antti" userId="65992f85-13c6-4cb4-8e3e-57db52c3c016" providerId="ADAL" clId="{ACDDEA02-F0C8-4B69-8E8A-5EDB17AC0478}" dt="2025-11-16T07:32:39.181" v="17614" actId="1076"/>
          <ac:picMkLst>
            <pc:docMk/>
            <pc:sldMk cId="715306569" sldId="468"/>
            <ac:picMk id="12" creationId="{66EA4E23-6874-7E1F-79CF-5D976786072D}"/>
          </ac:picMkLst>
        </pc:picChg>
      </pc:sldChg>
      <pc:sldChg chg="addSp delSp modSp new mod">
        <pc:chgData name="Hakola Antti" userId="65992f85-13c6-4cb4-8e3e-57db52c3c016" providerId="ADAL" clId="{ACDDEA02-F0C8-4B69-8E8A-5EDB17AC0478}" dt="2025-11-17T15:38:10.422" v="21659" actId="1076"/>
        <pc:sldMkLst>
          <pc:docMk/>
          <pc:sldMk cId="4147735344" sldId="469"/>
        </pc:sldMkLst>
        <pc:spChg chg="add mod">
          <ac:chgData name="Hakola Antti" userId="65992f85-13c6-4cb4-8e3e-57db52c3c016" providerId="ADAL" clId="{ACDDEA02-F0C8-4B69-8E8A-5EDB17AC0478}" dt="2025-11-17T15:38:10.422" v="21659" actId="1076"/>
          <ac:spMkLst>
            <pc:docMk/>
            <pc:sldMk cId="4147735344" sldId="469"/>
            <ac:spMk id="2" creationId="{034A9334-D858-6175-FA0B-44F2DB9853B4}"/>
          </ac:spMkLst>
        </pc:spChg>
        <pc:spChg chg="add mod">
          <ac:chgData name="Hakola Antti" userId="65992f85-13c6-4cb4-8e3e-57db52c3c016" providerId="ADAL" clId="{ACDDEA02-F0C8-4B69-8E8A-5EDB17AC0478}" dt="2025-11-16T07:34:46.083" v="17651"/>
          <ac:spMkLst>
            <pc:docMk/>
            <pc:sldMk cId="4147735344" sldId="469"/>
            <ac:spMk id="5" creationId="{6BC1B31A-2349-41A3-564B-CC53C7ADCD51}"/>
          </ac:spMkLst>
        </pc:spChg>
        <pc:spChg chg="add mod">
          <ac:chgData name="Hakola Antti" userId="65992f85-13c6-4cb4-8e3e-57db52c3c016" providerId="ADAL" clId="{ACDDEA02-F0C8-4B69-8E8A-5EDB17AC0478}" dt="2025-11-16T07:35:21.175" v="17684" actId="20577"/>
          <ac:spMkLst>
            <pc:docMk/>
            <pc:sldMk cId="4147735344" sldId="469"/>
            <ac:spMk id="6" creationId="{4CFD30F3-6062-EC26-0CAA-6F9AA59C7709}"/>
          </ac:spMkLst>
        </pc:spChg>
        <pc:spChg chg="add mod">
          <ac:chgData name="Hakola Antti" userId="65992f85-13c6-4cb4-8e3e-57db52c3c016" providerId="ADAL" clId="{ACDDEA02-F0C8-4B69-8E8A-5EDB17AC0478}" dt="2025-11-17T15:37:32.419" v="21639"/>
          <ac:spMkLst>
            <pc:docMk/>
            <pc:sldMk cId="4147735344" sldId="469"/>
            <ac:spMk id="7" creationId="{8CEBAA39-66CB-2204-8828-92D81B7A7F16}"/>
          </ac:spMkLst>
        </pc:spChg>
      </pc:sldChg>
      <pc:sldChg chg="addSp delSp modSp new mod modAnim">
        <pc:chgData name="Hakola Antti" userId="65992f85-13c6-4cb4-8e3e-57db52c3c016" providerId="ADAL" clId="{ACDDEA02-F0C8-4B69-8E8A-5EDB17AC0478}" dt="2025-11-17T19:10:38.329" v="22294" actId="20577"/>
        <pc:sldMkLst>
          <pc:docMk/>
          <pc:sldMk cId="2123972124" sldId="470"/>
        </pc:sldMkLst>
        <pc:spChg chg="add mod">
          <ac:chgData name="Hakola Antti" userId="65992f85-13c6-4cb4-8e3e-57db52c3c016" providerId="ADAL" clId="{ACDDEA02-F0C8-4B69-8E8A-5EDB17AC0478}" dt="2025-11-16T07:36:41.472" v="17777"/>
          <ac:spMkLst>
            <pc:docMk/>
            <pc:sldMk cId="2123972124" sldId="470"/>
            <ac:spMk id="5" creationId="{49E66844-C716-A17D-DDD2-D2BC5D5B2254}"/>
          </ac:spMkLst>
        </pc:spChg>
        <pc:spChg chg="add mod">
          <ac:chgData name="Hakola Antti" userId="65992f85-13c6-4cb4-8e3e-57db52c3c016" providerId="ADAL" clId="{ACDDEA02-F0C8-4B69-8E8A-5EDB17AC0478}" dt="2025-11-17T19:10:38.329" v="22294" actId="20577"/>
          <ac:spMkLst>
            <pc:docMk/>
            <pc:sldMk cId="2123972124" sldId="470"/>
            <ac:spMk id="6" creationId="{91101A81-6642-23F1-4C83-76A5B3A10135}"/>
          </ac:spMkLst>
        </pc:spChg>
      </pc:sldChg>
      <pc:sldChg chg="addSp delSp modSp new mod modAnim">
        <pc:chgData name="Hakola Antti" userId="65992f85-13c6-4cb4-8e3e-57db52c3c016" providerId="ADAL" clId="{ACDDEA02-F0C8-4B69-8E8A-5EDB17AC0478}" dt="2025-11-17T19:10:46.350" v="22295" actId="6549"/>
        <pc:sldMkLst>
          <pc:docMk/>
          <pc:sldMk cId="3655722361" sldId="471"/>
        </pc:sldMkLst>
        <pc:spChg chg="mod">
          <ac:chgData name="Hakola Antti" userId="65992f85-13c6-4cb4-8e3e-57db52c3c016" providerId="ADAL" clId="{ACDDEA02-F0C8-4B69-8E8A-5EDB17AC0478}" dt="2025-11-16T07:48:33.548" v="19322" actId="20577"/>
          <ac:spMkLst>
            <pc:docMk/>
            <pc:sldMk cId="3655722361" sldId="471"/>
            <ac:spMk id="2" creationId="{EEBC0F39-84C1-0D77-C2A5-9C39A971ED75}"/>
          </ac:spMkLst>
        </pc:spChg>
        <pc:spChg chg="add mod">
          <ac:chgData name="Hakola Antti" userId="65992f85-13c6-4cb4-8e3e-57db52c3c016" providerId="ADAL" clId="{ACDDEA02-F0C8-4B69-8E8A-5EDB17AC0478}" dt="2025-11-17T19:10:46.350" v="22295" actId="6549"/>
          <ac:spMkLst>
            <pc:docMk/>
            <pc:sldMk cId="3655722361" sldId="471"/>
            <ac:spMk id="8" creationId="{9E9D610B-5028-2F95-D582-99534818BB96}"/>
          </ac:spMkLst>
        </pc:spChg>
        <pc:graphicFrameChg chg="add mod">
          <ac:chgData name="Hakola Antti" userId="65992f85-13c6-4cb4-8e3e-57db52c3c016" providerId="ADAL" clId="{ACDDEA02-F0C8-4B69-8E8A-5EDB17AC0478}" dt="2025-11-17T14:28:29.780" v="21580"/>
          <ac:graphicFrameMkLst>
            <pc:docMk/>
            <pc:sldMk cId="3655722361" sldId="471"/>
            <ac:graphicFrameMk id="7" creationId="{DF0CC0A4-2D41-2FEF-FD58-DBC707C84143}"/>
          </ac:graphicFrameMkLst>
        </pc:graphicFrameChg>
      </pc:sldChg>
      <pc:sldMasterChg chg="modSldLayout">
        <pc:chgData name="Hakola Antti" userId="65992f85-13c6-4cb4-8e3e-57db52c3c016" providerId="ADAL" clId="{ACDDEA02-F0C8-4B69-8E8A-5EDB17AC0478}" dt="2025-11-08T17:25:13.901" v="66"/>
        <pc:sldMasterMkLst>
          <pc:docMk/>
          <pc:sldMasterMk cId="0" sldId="2147483648"/>
        </pc:sldMasterMkLst>
        <pc:sldLayoutChg chg="addSp modSp">
          <pc:chgData name="Hakola Antti" userId="65992f85-13c6-4cb4-8e3e-57db52c3c016" providerId="ADAL" clId="{ACDDEA02-F0C8-4B69-8E8A-5EDB17AC0478}" dt="2025-11-08T17:25:13.901" v="66"/>
          <pc:sldLayoutMkLst>
            <pc:docMk/>
            <pc:sldMasterMk cId="0" sldId="2147483648"/>
            <pc:sldLayoutMk cId="0" sldId="2147483649"/>
          </pc:sldLayoutMkLst>
          <pc:spChg chg="mod">
            <ac:chgData name="Hakola Antti" userId="65992f85-13c6-4cb4-8e3e-57db52c3c016" providerId="ADAL" clId="{ACDDEA02-F0C8-4B69-8E8A-5EDB17AC0478}" dt="2025-11-08T17:25:13.901" v="66"/>
            <ac:spMkLst>
              <pc:docMk/>
              <pc:sldMasterMk cId="0" sldId="2147483648"/>
              <pc:sldLayoutMk cId="0" sldId="2147483649"/>
              <ac:spMk id="21" creationId="{A860A66D-8FE1-A90A-F62C-FEB618971AB9}"/>
            </ac:spMkLst>
          </pc:spChg>
          <pc:spChg chg="mod">
            <ac:chgData name="Hakola Antti" userId="65992f85-13c6-4cb4-8e3e-57db52c3c016" providerId="ADAL" clId="{ACDDEA02-F0C8-4B69-8E8A-5EDB17AC0478}" dt="2025-11-08T17:25:13.901" v="66"/>
            <ac:spMkLst>
              <pc:docMk/>
              <pc:sldMasterMk cId="0" sldId="2147483648"/>
              <pc:sldLayoutMk cId="0" sldId="2147483649"/>
              <ac:spMk id="23" creationId="{6F2C20BB-F794-92BA-8AB4-B8A7E2C714EE}"/>
            </ac:spMkLst>
          </pc:spChg>
          <pc:spChg chg="mod">
            <ac:chgData name="Hakola Antti" userId="65992f85-13c6-4cb4-8e3e-57db52c3c016" providerId="ADAL" clId="{ACDDEA02-F0C8-4B69-8E8A-5EDB17AC0478}" dt="2025-11-08T17:25:13.901" v="66"/>
            <ac:spMkLst>
              <pc:docMk/>
              <pc:sldMasterMk cId="0" sldId="2147483648"/>
              <pc:sldLayoutMk cId="0" sldId="2147483649"/>
              <ac:spMk id="29" creationId="{EA95EF39-7033-76BF-5349-0243F8EA1F86}"/>
            </ac:spMkLst>
          </pc:spChg>
          <pc:spChg chg="mod">
            <ac:chgData name="Hakola Antti" userId="65992f85-13c6-4cb4-8e3e-57db52c3c016" providerId="ADAL" clId="{ACDDEA02-F0C8-4B69-8E8A-5EDB17AC0478}" dt="2025-11-08T17:25:13.901" v="66"/>
            <ac:spMkLst>
              <pc:docMk/>
              <pc:sldMasterMk cId="0" sldId="2147483648"/>
              <pc:sldLayoutMk cId="0" sldId="2147483649"/>
              <ac:spMk id="32" creationId="{E9A7AFAC-702D-CAB1-207D-4111AE028692}"/>
            </ac:spMkLst>
          </pc:spChg>
          <pc:spChg chg="mod">
            <ac:chgData name="Hakola Antti" userId="65992f85-13c6-4cb4-8e3e-57db52c3c016" providerId="ADAL" clId="{ACDDEA02-F0C8-4B69-8E8A-5EDB17AC0478}" dt="2025-11-08T17:25:13.901" v="66"/>
            <ac:spMkLst>
              <pc:docMk/>
              <pc:sldMasterMk cId="0" sldId="2147483648"/>
              <pc:sldLayoutMk cId="0" sldId="2147483649"/>
              <ac:spMk id="34" creationId="{CBEED909-4FAD-A7FE-0E96-C3F766E7C1C9}"/>
            </ac:spMkLst>
          </pc:spChg>
          <pc:spChg chg="mod">
            <ac:chgData name="Hakola Antti" userId="65992f85-13c6-4cb4-8e3e-57db52c3c016" providerId="ADAL" clId="{ACDDEA02-F0C8-4B69-8E8A-5EDB17AC0478}" dt="2025-11-08T17:25:13.901" v="66"/>
            <ac:spMkLst>
              <pc:docMk/>
              <pc:sldMasterMk cId="0" sldId="2147483648"/>
              <pc:sldLayoutMk cId="0" sldId="2147483649"/>
              <ac:spMk id="40" creationId="{EC44C680-9656-7038-2F83-BE90535C20C3}"/>
            </ac:spMkLst>
          </pc:spChg>
          <pc:spChg chg="mod">
            <ac:chgData name="Hakola Antti" userId="65992f85-13c6-4cb4-8e3e-57db52c3c016" providerId="ADAL" clId="{ACDDEA02-F0C8-4B69-8E8A-5EDB17AC0478}" dt="2025-11-08T17:25:13.901" v="66"/>
            <ac:spMkLst>
              <pc:docMk/>
              <pc:sldMasterMk cId="0" sldId="2147483648"/>
              <pc:sldLayoutMk cId="0" sldId="2147483649"/>
              <ac:spMk id="41" creationId="{EF668299-FA2A-2102-A3A3-1738BFA2632B}"/>
            </ac:spMkLst>
          </pc:spChg>
          <pc:spChg chg="mod">
            <ac:chgData name="Hakola Antti" userId="65992f85-13c6-4cb4-8e3e-57db52c3c016" providerId="ADAL" clId="{ACDDEA02-F0C8-4B69-8E8A-5EDB17AC0478}" dt="2025-11-08T17:25:13.901" v="66"/>
            <ac:spMkLst>
              <pc:docMk/>
              <pc:sldMasterMk cId="0" sldId="2147483648"/>
              <pc:sldLayoutMk cId="0" sldId="2147483649"/>
              <ac:spMk id="43" creationId="{5DE29043-B148-6AA1-F7D4-8D65B04D3ECC}"/>
            </ac:spMkLst>
          </pc:spChg>
          <pc:spChg chg="mod">
            <ac:chgData name="Hakola Antti" userId="65992f85-13c6-4cb4-8e3e-57db52c3c016" providerId="ADAL" clId="{ACDDEA02-F0C8-4B69-8E8A-5EDB17AC0478}" dt="2025-11-08T17:25:13.901" v="66"/>
            <ac:spMkLst>
              <pc:docMk/>
              <pc:sldMasterMk cId="0" sldId="2147483648"/>
              <pc:sldLayoutMk cId="0" sldId="2147483649"/>
              <ac:spMk id="46" creationId="{4347F5F2-27AA-FCD0-0ADB-3F9842BB9377}"/>
            </ac:spMkLst>
          </pc:spChg>
          <pc:spChg chg="mod">
            <ac:chgData name="Hakola Antti" userId="65992f85-13c6-4cb4-8e3e-57db52c3c016" providerId="ADAL" clId="{ACDDEA02-F0C8-4B69-8E8A-5EDB17AC0478}" dt="2025-11-08T17:25:13.901" v="66"/>
            <ac:spMkLst>
              <pc:docMk/>
              <pc:sldMasterMk cId="0" sldId="2147483648"/>
              <pc:sldLayoutMk cId="0" sldId="2147483649"/>
              <ac:spMk id="47" creationId="{B83D869F-D85A-93C4-6AD7-4119CD6219BF}"/>
            </ac:spMkLst>
          </pc:spChg>
        </pc:sldLayoutChg>
        <pc:sldLayoutChg chg="modSp mod">
          <pc:chgData name="Hakola Antti" userId="65992f85-13c6-4cb4-8e3e-57db52c3c016" providerId="ADAL" clId="{ACDDEA02-F0C8-4B69-8E8A-5EDB17AC0478}" dt="2025-11-08T17:23:23.283" v="12" actId="20577"/>
          <pc:sldLayoutMkLst>
            <pc:docMk/>
            <pc:sldMasterMk cId="0" sldId="2147483648"/>
            <pc:sldLayoutMk cId="0" sldId="2147483650"/>
          </pc:sldLayoutMkLst>
          <pc:spChg chg="mod">
            <ac:chgData name="Hakola Antti" userId="65992f85-13c6-4cb4-8e3e-57db52c3c016" providerId="ADAL" clId="{ACDDEA02-F0C8-4B69-8E8A-5EDB17AC0478}" dt="2025-11-08T17:23:23.283" v="12" actId="20577"/>
            <ac:spMkLst>
              <pc:docMk/>
              <pc:sldMasterMk cId="0" sldId="2147483648"/>
              <pc:sldLayoutMk cId="0" sldId="2147483650"/>
              <ac:spMk id="8" creationId="{00000000-0000-0000-0000-000000000000}"/>
            </ac:spMkLst>
          </pc:spChg>
        </pc:sldLayoutChg>
        <pc:sldLayoutChg chg="modSp">
          <pc:chgData name="Hakola Antti" userId="65992f85-13c6-4cb4-8e3e-57db52c3c016" providerId="ADAL" clId="{ACDDEA02-F0C8-4B69-8E8A-5EDB17AC0478}" dt="2025-11-08T17:23:31.576" v="13"/>
          <pc:sldLayoutMkLst>
            <pc:docMk/>
            <pc:sldMasterMk cId="0" sldId="2147483648"/>
            <pc:sldLayoutMk cId="0" sldId="2147483651"/>
          </pc:sldLayoutMkLst>
          <pc:spChg chg="mod">
            <ac:chgData name="Hakola Antti" userId="65992f85-13c6-4cb4-8e3e-57db52c3c016" providerId="ADAL" clId="{ACDDEA02-F0C8-4B69-8E8A-5EDB17AC0478}" dt="2025-11-08T17:23:31.576" v="13"/>
            <ac:spMkLst>
              <pc:docMk/>
              <pc:sldMasterMk cId="0" sldId="2147483648"/>
              <pc:sldLayoutMk cId="0" sldId="2147483651"/>
              <ac:spMk id="8" creationId="{00000000-0000-0000-0000-000000000000}"/>
            </ac:spMkLst>
          </pc:spChg>
        </pc:sldLayoutChg>
        <pc:sldLayoutChg chg="modSp">
          <pc:chgData name="Hakola Antti" userId="65992f85-13c6-4cb4-8e3e-57db52c3c016" providerId="ADAL" clId="{ACDDEA02-F0C8-4B69-8E8A-5EDB17AC0478}" dt="2025-11-08T17:23:35.947" v="14"/>
          <pc:sldLayoutMkLst>
            <pc:docMk/>
            <pc:sldMasterMk cId="0" sldId="2147483648"/>
            <pc:sldLayoutMk cId="0" sldId="2147483652"/>
          </pc:sldLayoutMkLst>
          <pc:spChg chg="mod">
            <ac:chgData name="Hakola Antti" userId="65992f85-13c6-4cb4-8e3e-57db52c3c016" providerId="ADAL" clId="{ACDDEA02-F0C8-4B69-8E8A-5EDB17AC0478}" dt="2025-11-08T17:23:35.947" v="14"/>
            <ac:spMkLst>
              <pc:docMk/>
              <pc:sldMasterMk cId="0" sldId="2147483648"/>
              <pc:sldLayoutMk cId="0" sldId="2147483652"/>
              <ac:spMk id="8" creationId="{00000000-0000-0000-0000-000000000000}"/>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[diagrams_budget working file_final_PWIE.xlsx]PM@50%!PivotTable1</c:name>
    <c:fmtId val="-1"/>
  </c:pivotSource>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Distribution</a:t>
            </a:r>
            <a:r>
              <a:rPr lang="en-US" b="1" baseline="0" dirty="0"/>
              <a:t> of Human Resources at 50% funding rate</a:t>
            </a:r>
            <a:r>
              <a:rPr lang="en-US" b="1" dirty="0"/>
              <a:t> </a:t>
            </a:r>
          </a:p>
        </c:rich>
      </c:tx>
      <c:layout>
        <c:manualLayout>
          <c:xMode val="edge"/>
          <c:yMode val="edge"/>
          <c:x val="7.9842263441348316E-2"/>
          <c:y val="4.248367106265016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de-DE"/>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s>
    <c:plotArea>
      <c:layout/>
      <c:pieChart>
        <c:varyColors val="1"/>
        <c:ser>
          <c:idx val="0"/>
          <c:order val="0"/>
          <c:tx>
            <c:strRef>
              <c:f>'PM@50%'!$B$4</c:f>
              <c:strCache>
                <c:ptCount val="1"/>
                <c:pt idx="0">
                  <c:v>Ergebnis</c:v>
                </c:pt>
              </c:strCache>
            </c:strRef>
          </c:tx>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2F6-406C-A66F-102E934A261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2F6-406C-A66F-102E934A261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2F6-406C-A66F-102E934A261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2F6-406C-A66F-102E934A261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2F6-406C-A66F-102E934A261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2F6-406C-A66F-102E934A261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2F6-406C-A66F-102E934A2614}"/>
              </c:ext>
            </c:extLst>
          </c:dPt>
          <c:dLbls>
            <c:dLbl>
              <c:idx val="1"/>
              <c:layout>
                <c:manualLayout>
                  <c:x val="-0.19903616680502798"/>
                  <c:y val="-6.8791144959339093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82F6-406C-A66F-102E934A26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'PM@50%'!$A$5:$A$12</c:f>
              <c:strCache>
                <c:ptCount val="7"/>
                <c:pt idx="0">
                  <c:v>PWIE-SP A</c:v>
                </c:pt>
                <c:pt idx="1">
                  <c:v>PWIE-SP B</c:v>
                </c:pt>
                <c:pt idx="2">
                  <c:v>PWIE-SP C</c:v>
                </c:pt>
                <c:pt idx="3">
                  <c:v>PWIE-SP D</c:v>
                </c:pt>
                <c:pt idx="4">
                  <c:v>PWIE-SP E</c:v>
                </c:pt>
                <c:pt idx="5">
                  <c:v>PWIE-SP F</c:v>
                </c:pt>
                <c:pt idx="6">
                  <c:v>PWIE-SP X</c:v>
                </c:pt>
              </c:strCache>
            </c:strRef>
          </c:cat>
          <c:val>
            <c:numRef>
              <c:f>'PM@50%'!$B$5:$B$12</c:f>
              <c:numCache>
                <c:formatCode>General</c:formatCode>
                <c:ptCount val="7"/>
                <c:pt idx="0">
                  <c:v>184</c:v>
                </c:pt>
                <c:pt idx="1">
                  <c:v>217</c:v>
                </c:pt>
                <c:pt idx="2">
                  <c:v>164</c:v>
                </c:pt>
                <c:pt idx="3">
                  <c:v>176</c:v>
                </c:pt>
                <c:pt idx="4">
                  <c:v>100</c:v>
                </c:pt>
                <c:pt idx="5">
                  <c:v>90</c:v>
                </c:pt>
                <c:pt idx="6">
                  <c:v>117</c:v>
                </c:pt>
              </c:numCache>
            </c:numRef>
          </c:val>
          <c:extLst>
            <c:ext xmlns:c16="http://schemas.microsoft.com/office/drawing/2014/chart" uri="{C3380CC4-5D6E-409C-BE32-E72D297353CC}">
              <c16:uniqueId val="{0000000E-82F6-406C-A66F-102E934A2614}"/>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a:lvl1pPr>
          </a:lstStyle>
          <a:p>
            <a:pPr>
              <a:defRPr/>
            </a:pPr>
            <a:endParaRPr/>
          </a:p>
        </p:txBody>
      </p:sp>
      <p:sp>
        <p:nvSpPr>
          <p:cNvPr id="3"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4"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5"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2D1B89E-83DC-3F72-35C6-2FE9493E3D5A}" type="slidenum">
              <a:rPr/>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endParaRPr lang="fi-FI"/>
          </a:p>
        </p:txBody>
      </p:sp>
    </p:spTree>
    <p:extLst>
      <p:ext uri="{BB962C8B-B14F-4D97-AF65-F5344CB8AC3E}">
        <p14:creationId xmlns:p14="http://schemas.microsoft.com/office/powerpoint/2010/main" val="1130392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5A5E3-909A-534F-FAFA-AB4D16AB5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2B3E6-6BF5-730E-4D4D-CE672D3C767C}"/>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9333D886-A0E5-EFFC-28CE-476080253122}"/>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BDE9660A-EE8B-2BDD-2B02-966D0B708B8F}"/>
              </a:ext>
            </a:extLst>
          </p:cNvPr>
          <p:cNvSpPr>
            <a:spLocks noGrp="1"/>
          </p:cNvSpPr>
          <p:nvPr>
            <p:ph type="sldNum" sz="quarter" idx="10"/>
          </p:nvPr>
        </p:nvSpPr>
        <p:spPr/>
        <p:txBody>
          <a:bodyPr/>
          <a:lstStyle/>
          <a:p>
            <a:pPr>
              <a:defRPr/>
            </a:pPr>
            <a:endParaRPr lang="fi-FI"/>
          </a:p>
        </p:txBody>
      </p:sp>
    </p:spTree>
    <p:extLst>
      <p:ext uri="{BB962C8B-B14F-4D97-AF65-F5344CB8AC3E}">
        <p14:creationId xmlns:p14="http://schemas.microsoft.com/office/powerpoint/2010/main" val="3382915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endParaRPr lang="fi-FI"/>
          </a:p>
        </p:txBody>
      </p:sp>
    </p:spTree>
    <p:extLst>
      <p:ext uri="{BB962C8B-B14F-4D97-AF65-F5344CB8AC3E}">
        <p14:creationId xmlns:p14="http://schemas.microsoft.com/office/powerpoint/2010/main" val="358033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EUROfusion_cover">
    <p:spTree>
      <p:nvGrpSpPr>
        <p:cNvPr id="1" name=""/>
        <p:cNvGrpSpPr/>
        <p:nvPr/>
      </p:nvGrpSpPr>
      <p:grpSpPr bwMode="auto">
        <a:xfrm>
          <a:off x="0" y="0"/>
          <a:ext cx="0" cy="0"/>
          <a:chOff x="0" y="0"/>
          <a:chExt cx="0" cy="0"/>
        </a:xfrm>
      </p:grpSpPr>
      <p:grpSp>
        <p:nvGrpSpPr>
          <p:cNvPr id="4" name="Gruppieren 3"/>
          <p:cNvGrpSpPr/>
          <p:nvPr userDrawn="1"/>
        </p:nvGrpSpPr>
        <p:grpSpPr bwMode="auto">
          <a:xfrm>
            <a:off x="411869" y="6034962"/>
            <a:ext cx="4392488" cy="497895"/>
            <a:chOff x="5735960" y="5717361"/>
            <a:chExt cx="6120680" cy="713919"/>
          </a:xfrm>
        </p:grpSpPr>
        <p:pic>
          <p:nvPicPr>
            <p:cNvPr id="25" name="Grafik 24"/>
            <p:cNvPicPr>
              <a:picLocks noChangeAspect="1"/>
            </p:cNvPicPr>
            <p:nvPr userDrawn="1"/>
          </p:nvPicPr>
          <p:blipFill>
            <a:blip r:embed="rId2"/>
            <a:stretch/>
          </p:blipFill>
          <p:spPr bwMode="auto">
            <a:xfrm>
              <a:off x="5735960" y="5774784"/>
              <a:ext cx="997207" cy="656496"/>
            </a:xfrm>
            <a:prstGeom prst="rect">
              <a:avLst/>
            </a:prstGeom>
            <a:noFill/>
            <a:ln>
              <a:noFill/>
            </a:ln>
          </p:spPr>
        </p:pic>
        <p:sp>
          <p:nvSpPr>
            <p:cNvPr id="3" name="Rechteck 2"/>
            <p:cNvSpPr/>
            <p:nvPr userDrawn="1"/>
          </p:nvSpPr>
          <p:spPr bwMode="auto">
            <a:xfrm>
              <a:off x="6744072" y="5717361"/>
              <a:ext cx="5112568" cy="480131"/>
            </a:xfrm>
            <a:prstGeom prst="rect">
              <a:avLst/>
            </a:prstGeom>
            <a:grpFill/>
          </p:spPr>
          <p:txBody>
            <a:bodyPr wrap="square">
              <a:spAutoFit/>
            </a:bodyPr>
            <a:lstStyle/>
            <a:p>
              <a:pPr marL="0" marR="0" lvl="0" indent="0" algn="just" defTabSz="914400">
                <a:lnSpc>
                  <a:spcPct val="90000"/>
                </a:lnSpc>
                <a:spcBef>
                  <a:spcPts val="0"/>
                </a:spcBef>
                <a:spcAft>
                  <a:spcPts val="0"/>
                </a:spcAft>
                <a:buClrTx/>
                <a:buSzTx/>
                <a:buFontTx/>
                <a:buNone/>
                <a:defRPr/>
              </a:pPr>
              <a:r>
                <a:rPr lang="en-GB" sz="700" b="0" i="0" u="none" strike="noStrike" cap="none" spc="0">
                  <a:ln>
                    <a:noFill/>
                  </a:ln>
                  <a:solidFill>
                    <a:prstClr val="black"/>
                  </a:solidFill>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pic>
        <p:nvPicPr>
          <p:cNvPr id="2060" name="Picture 12" descr="Contract between EC and EUROfusion is signed | FuseNet"/>
          <p:cNvPicPr>
            <a:picLocks noChangeAspect="1" noChangeArrowheads="1"/>
          </p:cNvPicPr>
          <p:nvPr userDrawn="1"/>
        </p:nvPicPr>
        <p:blipFill>
          <a:blip r:embed="rId3"/>
          <a:stretch/>
        </p:blipFill>
        <p:spPr bwMode="auto">
          <a:xfrm>
            <a:off x="445066" y="325143"/>
            <a:ext cx="2304256" cy="596340"/>
          </a:xfrm>
          <a:prstGeom prst="rect">
            <a:avLst/>
          </a:prstGeom>
          <a:noFill/>
        </p:spPr>
      </p:pic>
      <p:sp>
        <p:nvSpPr>
          <p:cNvPr id="11" name="Title 20"/>
          <p:cNvSpPr>
            <a:spLocks noGrp="1"/>
          </p:cNvSpPr>
          <p:nvPr>
            <p:ph type="title"/>
          </p:nvPr>
        </p:nvSpPr>
        <p:spPr bwMode="auto">
          <a:xfrm>
            <a:off x="407368" y="2074187"/>
            <a:ext cx="5544615" cy="620251"/>
          </a:xfrm>
        </p:spPr>
        <p:txBody>
          <a:bodyPr/>
          <a:lstStyle>
            <a:lvl1pPr algn="l">
              <a:defRPr b="1"/>
            </a:lvl1pPr>
          </a:lstStyle>
          <a:p>
            <a:pPr>
              <a:defRPr/>
            </a:pPr>
            <a:r>
              <a:rPr lang="en-US"/>
              <a:t>Click to edit Master title style</a:t>
            </a:r>
            <a:endParaRPr/>
          </a:p>
        </p:txBody>
      </p:sp>
      <p:sp>
        <p:nvSpPr>
          <p:cNvPr id="14" name="Text Placeholder 22"/>
          <p:cNvSpPr>
            <a:spLocks noGrp="1"/>
          </p:cNvSpPr>
          <p:nvPr>
            <p:ph type="body" sz="quarter" idx="10" hasCustomPrompt="1"/>
          </p:nvPr>
        </p:nvSpPr>
        <p:spPr bwMode="auto">
          <a:xfrm>
            <a:off x="407368" y="3693074"/>
            <a:ext cx="4375150" cy="457848"/>
          </a:xfrm>
        </p:spPr>
        <p:txBody>
          <a:bodyPr/>
          <a:lstStyle>
            <a:lvl1pPr marL="0" indent="0">
              <a:buNone/>
              <a:defRPr b="1"/>
            </a:lvl1pPr>
            <a:lvl2pPr marL="342900" indent="0">
              <a:buNone/>
              <a:defRPr/>
            </a:lvl2pPr>
          </a:lstStyle>
          <a:p>
            <a:pPr lvl="0">
              <a:defRPr/>
            </a:pPr>
            <a:r>
              <a:rPr lang="en-US"/>
              <a:t>Click to edit Lecturer’s name</a:t>
            </a:r>
            <a:endParaRPr/>
          </a:p>
        </p:txBody>
      </p:sp>
      <p:sp>
        <p:nvSpPr>
          <p:cNvPr id="15" name="Text Placeholder 22"/>
          <p:cNvSpPr>
            <a:spLocks noGrp="1"/>
          </p:cNvSpPr>
          <p:nvPr>
            <p:ph type="body" sz="quarter" idx="11" hasCustomPrompt="1"/>
          </p:nvPr>
        </p:nvSpPr>
        <p:spPr bwMode="auto">
          <a:xfrm>
            <a:off x="407368" y="4159260"/>
            <a:ext cx="4375150" cy="457848"/>
          </a:xfrm>
        </p:spPr>
        <p:txBody>
          <a:bodyPr/>
          <a:lstStyle>
            <a:lvl1pPr marL="0" indent="0">
              <a:buNone/>
              <a:defRPr b="0"/>
            </a:lvl1pPr>
            <a:lvl2pPr marL="342900" indent="0">
              <a:buNone/>
              <a:defRPr/>
            </a:lvl2pPr>
          </a:lstStyle>
          <a:p>
            <a:pPr lvl="0">
              <a:defRPr/>
            </a:pPr>
            <a:r>
              <a:rPr lang="en-US"/>
              <a:t>Click to edit Lecturer’s affiliation</a:t>
            </a:r>
            <a:endParaRPr/>
          </a:p>
        </p:txBody>
      </p:sp>
      <p:sp>
        <p:nvSpPr>
          <p:cNvPr id="20" name="Text Placeholder 22"/>
          <p:cNvSpPr>
            <a:spLocks noGrp="1"/>
          </p:cNvSpPr>
          <p:nvPr>
            <p:ph type="body" sz="quarter" idx="12" hasCustomPrompt="1"/>
          </p:nvPr>
        </p:nvSpPr>
        <p:spPr bwMode="auto">
          <a:xfrm>
            <a:off x="407368" y="1650286"/>
            <a:ext cx="5544614" cy="338554"/>
          </a:xfrm>
        </p:spPr>
        <p:txBody>
          <a:bodyPr>
            <a:normAutofit/>
          </a:bodyPr>
          <a:lstStyle>
            <a:lvl1pPr marL="0" indent="0">
              <a:buNone/>
              <a:defRPr sz="1600" b="0"/>
            </a:lvl1pPr>
            <a:lvl2pPr marL="342900" indent="0">
              <a:buNone/>
              <a:defRPr/>
            </a:lvl2pPr>
          </a:lstStyle>
          <a:p>
            <a:pPr lvl="0">
              <a:defRPr/>
            </a:pPr>
            <a:r>
              <a:rPr lang="en-US"/>
              <a:t>Click to edit Event title</a:t>
            </a:r>
            <a:endParaRPr/>
          </a:p>
        </p:txBody>
      </p:sp>
      <p:pic>
        <p:nvPicPr>
          <p:cNvPr id="2" name="Picture 1"/>
          <p:cNvPicPr>
            <a:picLocks noChangeAspect="1"/>
          </p:cNvPicPr>
          <p:nvPr userDrawn="1"/>
        </p:nvPicPr>
        <p:blipFill>
          <a:blip r:embed="rId4">
            <a:alphaModFix/>
          </a:blip>
          <a:stretch/>
        </p:blipFill>
        <p:spPr bwMode="auto">
          <a:xfrm>
            <a:off x="7247890" y="252412"/>
            <a:ext cx="4944110" cy="6353175"/>
          </a:xfrm>
          <a:prstGeom prst="rect">
            <a:avLst/>
          </a:prstGeom>
          <a:solidFill>
            <a:schemeClr val="bg1"/>
          </a:solidFill>
        </p:spPr>
      </p:pic>
      <p:grpSp>
        <p:nvGrpSpPr>
          <p:cNvPr id="5" name="VTT_LogoStack_v3_16092019 pienempi koko">
            <a:extLst>
              <a:ext uri="{FF2B5EF4-FFF2-40B4-BE49-F238E27FC236}">
                <a16:creationId xmlns:a16="http://schemas.microsoft.com/office/drawing/2014/main" id="{0ADECEB0-7A83-479B-BB52-9EAFE6B39E0C}"/>
              </a:ext>
            </a:extLst>
          </p:cNvPr>
          <p:cNvGrpSpPr/>
          <p:nvPr userDrawn="1"/>
        </p:nvGrpSpPr>
        <p:grpSpPr>
          <a:xfrm>
            <a:off x="11056362" y="0"/>
            <a:ext cx="1135638" cy="781589"/>
            <a:chOff x="7909204" y="1770762"/>
            <a:chExt cx="971550" cy="655638"/>
          </a:xfrm>
        </p:grpSpPr>
        <p:grpSp>
          <p:nvGrpSpPr>
            <p:cNvPr id="6" name="_VTT_logo_102019_01_white_on_orange">
              <a:extLst>
                <a:ext uri="{FF2B5EF4-FFF2-40B4-BE49-F238E27FC236}">
                  <a16:creationId xmlns:a16="http://schemas.microsoft.com/office/drawing/2014/main" id="{DD231E4B-2A96-B413-C504-BC9688456600}"/>
                </a:ext>
              </a:extLst>
            </p:cNvPr>
            <p:cNvGrpSpPr/>
            <p:nvPr userDrawn="1"/>
          </p:nvGrpSpPr>
          <p:grpSpPr>
            <a:xfrm>
              <a:off x="7909204" y="1770762"/>
              <a:ext cx="971550" cy="655638"/>
              <a:chOff x="379933" y="-15999"/>
              <a:chExt cx="971550" cy="655638"/>
            </a:xfrm>
          </p:grpSpPr>
          <p:sp>
            <p:nvSpPr>
              <p:cNvPr id="52" name="Box">
                <a:extLst>
                  <a:ext uri="{FF2B5EF4-FFF2-40B4-BE49-F238E27FC236}">
                    <a16:creationId xmlns:a16="http://schemas.microsoft.com/office/drawing/2014/main" id="{DE5AA958-4178-B260-5A9B-DFA8CD5F68FA}"/>
                  </a:ext>
                </a:extLst>
              </p:cNvPr>
              <p:cNvSpPr>
                <a:spLocks noChangeArrowheads="1"/>
              </p:cNvSpPr>
              <p:nvPr userDrawn="1"/>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3" name="T2">
                <a:extLst>
                  <a:ext uri="{FF2B5EF4-FFF2-40B4-BE49-F238E27FC236}">
                    <a16:creationId xmlns:a16="http://schemas.microsoft.com/office/drawing/2014/main" id="{402F51BC-9713-A7C0-08AF-3C7116B509CC}"/>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4" name="T1">
                <a:extLst>
                  <a:ext uri="{FF2B5EF4-FFF2-40B4-BE49-F238E27FC236}">
                    <a16:creationId xmlns:a16="http://schemas.microsoft.com/office/drawing/2014/main" id="{2135EB95-2608-6B25-8E46-DE40707F2DB5}"/>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 name="V">
                <a:extLst>
                  <a:ext uri="{FF2B5EF4-FFF2-40B4-BE49-F238E27FC236}">
                    <a16:creationId xmlns:a16="http://schemas.microsoft.com/office/drawing/2014/main" id="{E52D42B6-CAD5-294E-C5B2-41B0572C7BCC}"/>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7" name="_VTT_logo_102019_02_white_on_black" hidden="1">
              <a:extLst>
                <a:ext uri="{FF2B5EF4-FFF2-40B4-BE49-F238E27FC236}">
                  <a16:creationId xmlns:a16="http://schemas.microsoft.com/office/drawing/2014/main" id="{96820461-4302-CD1F-FA67-7024749F6471}"/>
                </a:ext>
              </a:extLst>
            </p:cNvPr>
            <p:cNvGrpSpPr/>
            <p:nvPr userDrawn="1"/>
          </p:nvGrpSpPr>
          <p:grpSpPr>
            <a:xfrm>
              <a:off x="7909204" y="1770762"/>
              <a:ext cx="971550" cy="655638"/>
              <a:chOff x="379933" y="-15999"/>
              <a:chExt cx="971550" cy="655638"/>
            </a:xfrm>
          </p:grpSpPr>
          <p:sp>
            <p:nvSpPr>
              <p:cNvPr id="48" name="Box">
                <a:extLst>
                  <a:ext uri="{FF2B5EF4-FFF2-40B4-BE49-F238E27FC236}">
                    <a16:creationId xmlns:a16="http://schemas.microsoft.com/office/drawing/2014/main" id="{900EAB7D-A974-A41C-8A9B-4FEBE5EDC2BA}"/>
                  </a:ext>
                </a:extLst>
              </p:cNvPr>
              <p:cNvSpPr>
                <a:spLocks noChangeArrowheads="1"/>
              </p:cNvSpPr>
              <p:nvPr userDrawn="1"/>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9" name="T2">
                <a:extLst>
                  <a:ext uri="{FF2B5EF4-FFF2-40B4-BE49-F238E27FC236}">
                    <a16:creationId xmlns:a16="http://schemas.microsoft.com/office/drawing/2014/main" id="{73E1D3A6-6918-4A01-1AED-3C517DB12FB3}"/>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0" name="T1">
                <a:extLst>
                  <a:ext uri="{FF2B5EF4-FFF2-40B4-BE49-F238E27FC236}">
                    <a16:creationId xmlns:a16="http://schemas.microsoft.com/office/drawing/2014/main" id="{733DD9A8-17AD-421E-7FB7-31C1B4FE71FE}"/>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1" name="V">
                <a:extLst>
                  <a:ext uri="{FF2B5EF4-FFF2-40B4-BE49-F238E27FC236}">
                    <a16:creationId xmlns:a16="http://schemas.microsoft.com/office/drawing/2014/main" id="{E69049E0-61BD-81E0-37D3-DF86917CC99E}"/>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8" name="_VTT_logo_102019_03_white_on_blue" hidden="1">
              <a:extLst>
                <a:ext uri="{FF2B5EF4-FFF2-40B4-BE49-F238E27FC236}">
                  <a16:creationId xmlns:a16="http://schemas.microsoft.com/office/drawing/2014/main" id="{F384BCFA-A0A9-16E4-C35F-2CEB7553F147}"/>
                </a:ext>
              </a:extLst>
            </p:cNvPr>
            <p:cNvGrpSpPr/>
            <p:nvPr userDrawn="1"/>
          </p:nvGrpSpPr>
          <p:grpSpPr>
            <a:xfrm>
              <a:off x="7909204" y="1770762"/>
              <a:ext cx="971550" cy="655638"/>
              <a:chOff x="379933" y="-15999"/>
              <a:chExt cx="971550" cy="655638"/>
            </a:xfrm>
          </p:grpSpPr>
          <p:sp>
            <p:nvSpPr>
              <p:cNvPr id="44" name="Box">
                <a:extLst>
                  <a:ext uri="{FF2B5EF4-FFF2-40B4-BE49-F238E27FC236}">
                    <a16:creationId xmlns:a16="http://schemas.microsoft.com/office/drawing/2014/main" id="{17FEDB82-48D5-598F-1B3E-0EEBEE7D5FA9}"/>
                  </a:ext>
                </a:extLst>
              </p:cNvPr>
              <p:cNvSpPr>
                <a:spLocks noChangeArrowheads="1"/>
              </p:cNvSpPr>
              <p:nvPr userDrawn="1"/>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5" name="T2">
                <a:extLst>
                  <a:ext uri="{FF2B5EF4-FFF2-40B4-BE49-F238E27FC236}">
                    <a16:creationId xmlns:a16="http://schemas.microsoft.com/office/drawing/2014/main" id="{CA990E56-1255-7CDC-7BEF-5191917CEE8A}"/>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6" name="T1">
                <a:extLst>
                  <a:ext uri="{FF2B5EF4-FFF2-40B4-BE49-F238E27FC236}">
                    <a16:creationId xmlns:a16="http://schemas.microsoft.com/office/drawing/2014/main" id="{4347F5F2-27AA-FCD0-0ADB-3F9842BB9377}"/>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7" name="V">
                <a:extLst>
                  <a:ext uri="{FF2B5EF4-FFF2-40B4-BE49-F238E27FC236}">
                    <a16:creationId xmlns:a16="http://schemas.microsoft.com/office/drawing/2014/main" id="{B83D869F-D85A-93C4-6AD7-4119CD6219BF}"/>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 name="_VTT_logo_102019_04_white_on_dark_grey" hidden="1">
              <a:extLst>
                <a:ext uri="{FF2B5EF4-FFF2-40B4-BE49-F238E27FC236}">
                  <a16:creationId xmlns:a16="http://schemas.microsoft.com/office/drawing/2014/main" id="{F062275B-379C-F89E-AB94-7AD86D5FB960}"/>
                </a:ext>
              </a:extLst>
            </p:cNvPr>
            <p:cNvGrpSpPr/>
            <p:nvPr userDrawn="1"/>
          </p:nvGrpSpPr>
          <p:grpSpPr>
            <a:xfrm>
              <a:off x="7909204" y="1770762"/>
              <a:ext cx="971550" cy="655638"/>
              <a:chOff x="379933" y="-15999"/>
              <a:chExt cx="971550" cy="655638"/>
            </a:xfrm>
          </p:grpSpPr>
          <p:sp>
            <p:nvSpPr>
              <p:cNvPr id="40" name="Box">
                <a:extLst>
                  <a:ext uri="{FF2B5EF4-FFF2-40B4-BE49-F238E27FC236}">
                    <a16:creationId xmlns:a16="http://schemas.microsoft.com/office/drawing/2014/main" id="{EC44C680-9656-7038-2F83-BE90535C20C3}"/>
                  </a:ext>
                </a:extLst>
              </p:cNvPr>
              <p:cNvSpPr>
                <a:spLocks noChangeArrowheads="1"/>
              </p:cNvSpPr>
              <p:nvPr userDrawn="1"/>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1" name="T2">
                <a:extLst>
                  <a:ext uri="{FF2B5EF4-FFF2-40B4-BE49-F238E27FC236}">
                    <a16:creationId xmlns:a16="http://schemas.microsoft.com/office/drawing/2014/main" id="{EF668299-FA2A-2102-A3A3-1738BFA2632B}"/>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2" name="T1">
                <a:extLst>
                  <a:ext uri="{FF2B5EF4-FFF2-40B4-BE49-F238E27FC236}">
                    <a16:creationId xmlns:a16="http://schemas.microsoft.com/office/drawing/2014/main" id="{A258AB2E-67B5-8F6E-4F3C-F5A0F3B541AE}"/>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3" name="V">
                <a:extLst>
                  <a:ext uri="{FF2B5EF4-FFF2-40B4-BE49-F238E27FC236}">
                    <a16:creationId xmlns:a16="http://schemas.microsoft.com/office/drawing/2014/main" id="{5DE29043-B148-6AA1-F7D4-8D65B04D3ECC}"/>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0" name="_VTT_logo_102019_05_dark_grey_on_white" hidden="1">
              <a:extLst>
                <a:ext uri="{FF2B5EF4-FFF2-40B4-BE49-F238E27FC236}">
                  <a16:creationId xmlns:a16="http://schemas.microsoft.com/office/drawing/2014/main" id="{457BE01C-FD59-9CF6-12B1-D38F28F782D3}"/>
                </a:ext>
              </a:extLst>
            </p:cNvPr>
            <p:cNvGrpSpPr/>
            <p:nvPr userDrawn="1"/>
          </p:nvGrpSpPr>
          <p:grpSpPr>
            <a:xfrm>
              <a:off x="7909204" y="1770762"/>
              <a:ext cx="971550" cy="655638"/>
              <a:chOff x="379933" y="-15999"/>
              <a:chExt cx="971550" cy="655638"/>
            </a:xfrm>
          </p:grpSpPr>
          <p:sp>
            <p:nvSpPr>
              <p:cNvPr id="36" name="Box">
                <a:extLst>
                  <a:ext uri="{FF2B5EF4-FFF2-40B4-BE49-F238E27FC236}">
                    <a16:creationId xmlns:a16="http://schemas.microsoft.com/office/drawing/2014/main" id="{0EE7B4B5-72D1-2819-7857-49552F06B631}"/>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7" name="T2">
                <a:extLst>
                  <a:ext uri="{FF2B5EF4-FFF2-40B4-BE49-F238E27FC236}">
                    <a16:creationId xmlns:a16="http://schemas.microsoft.com/office/drawing/2014/main" id="{27C46317-B86F-0FE4-410A-F89D445F0E6F}"/>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8" name="T1">
                <a:extLst>
                  <a:ext uri="{FF2B5EF4-FFF2-40B4-BE49-F238E27FC236}">
                    <a16:creationId xmlns:a16="http://schemas.microsoft.com/office/drawing/2014/main" id="{853E6D85-B292-569A-45FC-DBF7B003E804}"/>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9" name="V">
                <a:extLst>
                  <a:ext uri="{FF2B5EF4-FFF2-40B4-BE49-F238E27FC236}">
                    <a16:creationId xmlns:a16="http://schemas.microsoft.com/office/drawing/2014/main" id="{DD9B2E09-64DE-A72A-BC2B-ED25FCEFCC0B}"/>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 name="_VTT_logo_102019_06_orange_blue_on_white" hidden="1">
              <a:extLst>
                <a:ext uri="{FF2B5EF4-FFF2-40B4-BE49-F238E27FC236}">
                  <a16:creationId xmlns:a16="http://schemas.microsoft.com/office/drawing/2014/main" id="{EAB24B68-CCC8-B9F3-4F8B-60B948776886}"/>
                </a:ext>
              </a:extLst>
            </p:cNvPr>
            <p:cNvGrpSpPr/>
            <p:nvPr userDrawn="1"/>
          </p:nvGrpSpPr>
          <p:grpSpPr>
            <a:xfrm>
              <a:off x="7909204" y="1770762"/>
              <a:ext cx="971550" cy="655638"/>
              <a:chOff x="379933" y="-15999"/>
              <a:chExt cx="971550" cy="655638"/>
            </a:xfrm>
          </p:grpSpPr>
          <p:sp>
            <p:nvSpPr>
              <p:cNvPr id="32" name="Box">
                <a:extLst>
                  <a:ext uri="{FF2B5EF4-FFF2-40B4-BE49-F238E27FC236}">
                    <a16:creationId xmlns:a16="http://schemas.microsoft.com/office/drawing/2014/main" id="{E9A7AFAC-702D-CAB1-207D-4111AE028692}"/>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3" name="T2">
                <a:extLst>
                  <a:ext uri="{FF2B5EF4-FFF2-40B4-BE49-F238E27FC236}">
                    <a16:creationId xmlns:a16="http://schemas.microsoft.com/office/drawing/2014/main" id="{57D033A2-28E2-F1E1-A561-FE741BFBEF04}"/>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4" name="T1">
                <a:extLst>
                  <a:ext uri="{FF2B5EF4-FFF2-40B4-BE49-F238E27FC236}">
                    <a16:creationId xmlns:a16="http://schemas.microsoft.com/office/drawing/2014/main" id="{CBEED909-4FAD-A7FE-0E96-C3F766E7C1C9}"/>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5" name="V">
                <a:extLst>
                  <a:ext uri="{FF2B5EF4-FFF2-40B4-BE49-F238E27FC236}">
                    <a16:creationId xmlns:a16="http://schemas.microsoft.com/office/drawing/2014/main" id="{6F1A4715-FB29-13DF-E1E1-17CEE47F5716}"/>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3" name="_VTT_logo_102019_07_blue_on_white" hidden="1">
              <a:extLst>
                <a:ext uri="{FF2B5EF4-FFF2-40B4-BE49-F238E27FC236}">
                  <a16:creationId xmlns:a16="http://schemas.microsoft.com/office/drawing/2014/main" id="{6A43C164-54A9-BF7C-4604-31B68E0CE623}"/>
                </a:ext>
              </a:extLst>
            </p:cNvPr>
            <p:cNvGrpSpPr/>
            <p:nvPr userDrawn="1"/>
          </p:nvGrpSpPr>
          <p:grpSpPr>
            <a:xfrm>
              <a:off x="7909204" y="1770762"/>
              <a:ext cx="971550" cy="655638"/>
              <a:chOff x="379933" y="-15999"/>
              <a:chExt cx="971550" cy="655638"/>
            </a:xfrm>
          </p:grpSpPr>
          <p:sp>
            <p:nvSpPr>
              <p:cNvPr id="28" name="Box">
                <a:extLst>
                  <a:ext uri="{FF2B5EF4-FFF2-40B4-BE49-F238E27FC236}">
                    <a16:creationId xmlns:a16="http://schemas.microsoft.com/office/drawing/2014/main" id="{1A3F8F27-A50E-94C1-5E84-312449DD1D77}"/>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9" name="T2">
                <a:extLst>
                  <a:ext uri="{FF2B5EF4-FFF2-40B4-BE49-F238E27FC236}">
                    <a16:creationId xmlns:a16="http://schemas.microsoft.com/office/drawing/2014/main" id="{EA95EF39-7033-76BF-5349-0243F8EA1F86}"/>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0" name="T1">
                <a:extLst>
                  <a:ext uri="{FF2B5EF4-FFF2-40B4-BE49-F238E27FC236}">
                    <a16:creationId xmlns:a16="http://schemas.microsoft.com/office/drawing/2014/main" id="{4BF7A53D-5FC4-0CCE-6AF9-F45ACEB97936}"/>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1" name="V">
                <a:extLst>
                  <a:ext uri="{FF2B5EF4-FFF2-40B4-BE49-F238E27FC236}">
                    <a16:creationId xmlns:a16="http://schemas.microsoft.com/office/drawing/2014/main" id="{1EF54BA8-61C0-8F19-E54F-A6CE1D56F186}"/>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 name="_VTT_logo_102019_08_black_on_white" hidden="1">
              <a:extLst>
                <a:ext uri="{FF2B5EF4-FFF2-40B4-BE49-F238E27FC236}">
                  <a16:creationId xmlns:a16="http://schemas.microsoft.com/office/drawing/2014/main" id="{1032D0CE-99F3-A74B-B60B-6A6A7620B601}"/>
                </a:ext>
              </a:extLst>
            </p:cNvPr>
            <p:cNvGrpSpPr/>
            <p:nvPr userDrawn="1"/>
          </p:nvGrpSpPr>
          <p:grpSpPr>
            <a:xfrm>
              <a:off x="7909204" y="1770762"/>
              <a:ext cx="971550" cy="655638"/>
              <a:chOff x="379933" y="-15999"/>
              <a:chExt cx="971550" cy="655638"/>
            </a:xfrm>
          </p:grpSpPr>
          <p:sp>
            <p:nvSpPr>
              <p:cNvPr id="23" name="Box">
                <a:extLst>
                  <a:ext uri="{FF2B5EF4-FFF2-40B4-BE49-F238E27FC236}">
                    <a16:creationId xmlns:a16="http://schemas.microsoft.com/office/drawing/2014/main" id="{6F2C20BB-F794-92BA-8AB4-B8A7E2C714EE}"/>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 name="T2">
                <a:extLst>
                  <a:ext uri="{FF2B5EF4-FFF2-40B4-BE49-F238E27FC236}">
                    <a16:creationId xmlns:a16="http://schemas.microsoft.com/office/drawing/2014/main" id="{1839CA23-8752-4681-7B39-5091BF95C628}"/>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6" name="T1">
                <a:extLst>
                  <a:ext uri="{FF2B5EF4-FFF2-40B4-BE49-F238E27FC236}">
                    <a16:creationId xmlns:a16="http://schemas.microsoft.com/office/drawing/2014/main" id="{0ABFE321-A20D-F5F5-47A1-00984CDC7720}"/>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7" name="V">
                <a:extLst>
                  <a:ext uri="{FF2B5EF4-FFF2-40B4-BE49-F238E27FC236}">
                    <a16:creationId xmlns:a16="http://schemas.microsoft.com/office/drawing/2014/main" id="{745B8748-9A9E-CCB7-AD85-34F4957E6893}"/>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7" name="_VTT_logo_102019_09_orange_on_white" hidden="1">
              <a:extLst>
                <a:ext uri="{FF2B5EF4-FFF2-40B4-BE49-F238E27FC236}">
                  <a16:creationId xmlns:a16="http://schemas.microsoft.com/office/drawing/2014/main" id="{9AD6CA7D-99B3-87BF-9991-C1083F3327FE}"/>
                </a:ext>
              </a:extLst>
            </p:cNvPr>
            <p:cNvGrpSpPr/>
            <p:nvPr userDrawn="1"/>
          </p:nvGrpSpPr>
          <p:grpSpPr>
            <a:xfrm>
              <a:off x="7909204" y="1770762"/>
              <a:ext cx="971550" cy="655638"/>
              <a:chOff x="379933" y="-15999"/>
              <a:chExt cx="971550" cy="655638"/>
            </a:xfrm>
          </p:grpSpPr>
          <p:sp>
            <p:nvSpPr>
              <p:cNvPr id="18" name="Box">
                <a:extLst>
                  <a:ext uri="{FF2B5EF4-FFF2-40B4-BE49-F238E27FC236}">
                    <a16:creationId xmlns:a16="http://schemas.microsoft.com/office/drawing/2014/main" id="{552C6418-B743-6A69-D7B8-5C59786C1592}"/>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T2">
                <a:extLst>
                  <a:ext uri="{FF2B5EF4-FFF2-40B4-BE49-F238E27FC236}">
                    <a16:creationId xmlns:a16="http://schemas.microsoft.com/office/drawing/2014/main" id="{842E5C34-84A0-E2EF-9F08-DE5E3FFD2ADE}"/>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 name="T1">
                <a:extLst>
                  <a:ext uri="{FF2B5EF4-FFF2-40B4-BE49-F238E27FC236}">
                    <a16:creationId xmlns:a16="http://schemas.microsoft.com/office/drawing/2014/main" id="{A860A66D-8FE1-A90A-F62C-FEB618971AB9}"/>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 name="V">
                <a:extLst>
                  <a:ext uri="{FF2B5EF4-FFF2-40B4-BE49-F238E27FC236}">
                    <a16:creationId xmlns:a16="http://schemas.microsoft.com/office/drawing/2014/main" id="{B4094ECE-D869-6B3D-D260-4A03E2865D48}"/>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EUROfusion_content">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3" name="Content Placeholder 2"/>
          <p:cNvSpPr>
            <a:spLocks noGrp="1"/>
          </p:cNvSpPr>
          <p:nvPr>
            <p:ph idx="1"/>
          </p:nvPr>
        </p:nvSpPr>
        <p:spPr bwMode="auto">
          <a:xfrm>
            <a:off x="609600" y="836712"/>
            <a:ext cx="11103024" cy="5688632"/>
          </a:xfrm>
        </p:spPr>
        <p:txBody>
          <a:bodyPr>
            <a:normAutofit/>
          </a:bodyPr>
          <a:lstStyle>
            <a:lvl1pPr marL="257175" indent="-257175">
              <a:buFont typeface="Arial"/>
              <a:buChar char="•"/>
              <a:defRPr sz="2400">
                <a:latin typeface="+mn-lt"/>
                <a:cs typeface="Arial"/>
              </a:defRPr>
            </a:lvl1pPr>
            <a:lvl2pPr marL="557213" indent="-214313">
              <a:buFont typeface="Arial"/>
              <a:buChar char="•"/>
              <a:defRPr sz="1800">
                <a:latin typeface="+mn-lt"/>
                <a:cs typeface="Arial"/>
              </a:defRPr>
            </a:lvl2pPr>
            <a:lvl3pPr marL="857250" indent="-171450">
              <a:buFont typeface="Arial"/>
              <a:buChar char="•"/>
              <a:defRPr sz="1600">
                <a:latin typeface="+mn-lt"/>
                <a:cs typeface="Arial"/>
              </a:defRPr>
            </a:lvl3pPr>
            <a:lvl4pPr>
              <a:defRPr/>
            </a:lvl4pPr>
            <a:lvl5pPr>
              <a:defRPr/>
            </a:lvl5p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p:txBody>
      </p:sp>
      <p:sp>
        <p:nvSpPr>
          <p:cNvPr id="8" name="Footer Placeholder 7"/>
          <p:cNvSpPr>
            <a:spLocks noGrp="1"/>
          </p:cNvSpPr>
          <p:nvPr>
            <p:ph type="ftr" sz="quarter" idx="11"/>
          </p:nvPr>
        </p:nvSpPr>
        <p:spPr bwMode="auto">
          <a:xfrm>
            <a:off x="825624" y="6555770"/>
            <a:ext cx="4476049"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WPPWIE review meeting | 17-21 November 2025</a:t>
            </a:r>
            <a:endParaRPr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4512994" cy="329614"/>
          </a:xfrm>
          <a:prstGeom prst="rect">
            <a:avLst/>
          </a:prstGeom>
        </p:spPr>
        <p:txBody>
          <a:bodyPr anchor="t"/>
          <a:lstStyle>
            <a:lvl1pPr>
              <a:defRPr sz="1200">
                <a:solidFill>
                  <a:schemeClr val="bg1"/>
                </a:solidFill>
              </a:defRPr>
            </a:lvl1pPr>
          </a:lstStyle>
          <a:p>
            <a:pPr>
              <a:defRPr/>
            </a:pPr>
            <a:r>
              <a:rPr lang="en-US" dirty="0">
                <a:solidFill>
                  <a:prstClr val="white"/>
                </a:solidFill>
              </a:rPr>
              <a:t>A. Hakola| WPPWIE review meeting | 17-21 November 2025</a:t>
            </a:r>
            <a:endParaRPr lang="en-US"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EUROfusion_Values">
    <p:spTree>
      <p:nvGrpSpPr>
        <p:cNvPr id="1" name=""/>
        <p:cNvGrpSpPr/>
        <p:nvPr/>
      </p:nvGrpSpPr>
      <p:grpSpPr bwMode="auto">
        <a:xfrm>
          <a:off x="0" y="0"/>
          <a:ext cx="0" cy="0"/>
          <a:chOff x="0" y="0"/>
          <a:chExt cx="0" cy="0"/>
        </a:xfrm>
      </p:grpSpPr>
      <p:pic>
        <p:nvPicPr>
          <p:cNvPr id="6" name="Picture 5"/>
          <p:cNvPicPr>
            <a:picLocks noChangeAspect="1"/>
          </p:cNvPicPr>
          <p:nvPr userDrawn="1"/>
        </p:nvPicPr>
        <p:blipFill>
          <a:blip r:embed="rId2">
            <a:alphaModFix amt="65000"/>
          </a:blip>
          <a:stretch/>
        </p:blipFill>
        <p:spPr bwMode="auto">
          <a:xfrm>
            <a:off x="7247890" y="252412"/>
            <a:ext cx="4944110" cy="6353175"/>
          </a:xfrm>
          <a:prstGeom prst="rect">
            <a:avLst/>
          </a:prstGeom>
          <a:noFill/>
        </p:spPr>
      </p:pic>
      <p:sp>
        <p:nvSpPr>
          <p:cNvPr id="5" name="Rectangle 4"/>
          <p:cNvSpPr/>
          <p:nvPr userDrawn="1"/>
        </p:nvSpPr>
        <p:spPr bwMode="auto">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 name="Rectangle 6"/>
          <p:cNvSpPr/>
          <p:nvPr userDrawn="1"/>
        </p:nvSpPr>
        <p:spPr bwMode="auto">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hasCustomPrompt="1"/>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EUROfusion Values</a:t>
            </a:r>
            <a:endParaRPr lang="en-GB"/>
          </a:p>
        </p:txBody>
      </p:sp>
      <p:sp>
        <p:nvSpPr>
          <p:cNvPr id="8" name="Footer Placeholder 7"/>
          <p:cNvSpPr>
            <a:spLocks noGrp="1"/>
          </p:cNvSpPr>
          <p:nvPr>
            <p:ph type="ftr" sz="quarter" idx="11"/>
          </p:nvPr>
        </p:nvSpPr>
        <p:spPr bwMode="auto">
          <a:xfrm>
            <a:off x="825624" y="6555770"/>
            <a:ext cx="4692581" cy="329614"/>
          </a:xfrm>
          <a:prstGeom prst="rect">
            <a:avLst/>
          </a:prstGeom>
        </p:spPr>
        <p:txBody>
          <a:bodyPr anchor="t"/>
          <a:lstStyle>
            <a:lvl1pPr>
              <a:defRPr sz="1200">
                <a:solidFill>
                  <a:schemeClr val="bg1"/>
                </a:solidFill>
              </a:defRPr>
            </a:lvl1pPr>
          </a:lstStyle>
          <a:p>
            <a:pPr>
              <a:defRPr/>
            </a:pPr>
            <a:r>
              <a:rPr lang="en-US" dirty="0">
                <a:solidFill>
                  <a:prstClr val="white"/>
                </a:solidFill>
              </a:rPr>
              <a:t>A. Hakola| WPPWIE review meeting | 17-21 November 2025</a:t>
            </a:r>
            <a:endParaRPr lang="en-US"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3"/>
          <a:stretch/>
        </p:blipFill>
        <p:spPr bwMode="auto">
          <a:xfrm>
            <a:off x="191344" y="57007"/>
            <a:ext cx="636023" cy="636023"/>
          </a:xfrm>
          <a:prstGeom prst="rect">
            <a:avLst/>
          </a:prstGeom>
          <a:noFill/>
        </p:spPr>
      </p:pic>
      <p:pic>
        <p:nvPicPr>
          <p:cNvPr id="3" name="Picture 2"/>
          <p:cNvPicPr>
            <a:picLocks noChangeAspect="1"/>
          </p:cNvPicPr>
          <p:nvPr userDrawn="1"/>
        </p:nvPicPr>
        <p:blipFill>
          <a:blip r:embed="rId4">
            <a:clrChange>
              <a:clrFrom>
                <a:srgbClr val="FFFFFF"/>
              </a:clrFrom>
              <a:clrTo>
                <a:srgbClr val="FFFFFF">
                  <a:alpha val="0"/>
                </a:srgbClr>
              </a:clrTo>
            </a:clrChange>
          </a:blip>
          <a:stretch/>
        </p:blipFill>
        <p:spPr bwMode="auto">
          <a:xfrm>
            <a:off x="5414" y="979851"/>
            <a:ext cx="12181172" cy="557784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09600" y="274638"/>
            <a:ext cx="10972800" cy="1143000"/>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609600" y="1600203"/>
            <a:ext cx="10972800" cy="4525963"/>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Slide Number Placeholder 5"/>
          <p:cNvSpPr>
            <a:spLocks noGrp="1"/>
          </p:cNvSpPr>
          <p:nvPr>
            <p:ph type="sldNum" sz="quarter" idx="4"/>
          </p:nvPr>
        </p:nvSpPr>
        <p:spPr bwMode="auto">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a:lnSpc>
                <a:spcPct val="100000"/>
              </a:lnSpc>
              <a:spcBef>
                <a:spcPts val="0"/>
              </a:spcBef>
              <a:spcAft>
                <a:spcPts val="0"/>
              </a:spcAft>
              <a:buClrTx/>
              <a:buSzTx/>
              <a:buFontTx/>
              <a:buNone/>
              <a:defRPr/>
            </a:pPr>
            <a:fld id="{6A6D9FA1-99C7-4910-8E32-B85D378B0060}" type="slidenum">
              <a:rPr lang="en-GB" sz="1000" b="0" i="0" u="none" strike="noStrike" cap="none" spc="0">
                <a:ln>
                  <a:noFill/>
                </a:ln>
                <a:solidFill>
                  <a:prstClr val="black">
                    <a:tint val="75000"/>
                  </a:prstClr>
                </a:solidFill>
                <a:latin typeface="Calibri"/>
                <a:ea typeface="+mn-ea"/>
                <a:cs typeface="+mn-cs"/>
              </a:rPr>
              <a:t>‹#›</a:t>
            </a:fld>
            <a:endParaRPr lang="en-GB" sz="1000" b="0" i="0" u="none" strike="noStrike" cap="none" spc="0">
              <a:ln>
                <a:noFill/>
              </a:ln>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dt="0"/>
  <p:txStyles>
    <p:titleStyle>
      <a:lvl1pPr algn="ctr" defTabSz="685800">
        <a:spcBef>
          <a:spcPts val="0"/>
        </a:spcBef>
        <a:buNone/>
        <a:defRPr sz="3300">
          <a:solidFill>
            <a:schemeClr val="tx1"/>
          </a:solidFill>
          <a:latin typeface="+mj-lt"/>
          <a:ea typeface="+mj-ea"/>
          <a:cs typeface="+mj-cs"/>
        </a:defRPr>
      </a:lvl1pPr>
    </p:titleStyle>
    <p:body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emf"/><Relationship Id="rId3" Type="http://schemas.openxmlformats.org/officeDocument/2006/relationships/image" Target="../media/image15.tiff"/><Relationship Id="rId7" Type="http://schemas.openxmlformats.org/officeDocument/2006/relationships/image" Target="../media/image18.png"/><Relationship Id="rId12" Type="http://schemas.openxmlformats.org/officeDocument/2006/relationships/image" Target="../media/image9.png"/><Relationship Id="rId2" Type="http://schemas.openxmlformats.org/officeDocument/2006/relationships/image" Target="../media/image14.tiff"/><Relationship Id="rId1" Type="http://schemas.openxmlformats.org/officeDocument/2006/relationships/slideLayout" Target="../slideLayouts/slideLayout3.xml"/><Relationship Id="rId6" Type="http://schemas.openxmlformats.org/officeDocument/2006/relationships/image" Target="../media/image17.tiff"/><Relationship Id="rId11" Type="http://schemas.openxmlformats.org/officeDocument/2006/relationships/image" Target="../media/image20.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tiff"/></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6.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48.wmf"/><Relationship Id="rId2" Type="http://schemas.openxmlformats.org/officeDocument/2006/relationships/image" Target="../media/image43.jpeg"/><Relationship Id="rId16" Type="http://schemas.openxmlformats.org/officeDocument/2006/relationships/image" Target="../media/image50.wmf"/><Relationship Id="rId1" Type="http://schemas.openxmlformats.org/officeDocument/2006/relationships/slideLayout" Target="../slideLayouts/slideLayout3.xml"/><Relationship Id="rId6" Type="http://schemas.openxmlformats.org/officeDocument/2006/relationships/image" Target="../media/image45.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47.wmf"/><Relationship Id="rId4" Type="http://schemas.openxmlformats.org/officeDocument/2006/relationships/image" Target="../media/image44.wmf"/><Relationship Id="rId9" Type="http://schemas.openxmlformats.org/officeDocument/2006/relationships/oleObject" Target="../embeddings/oleObject4.bin"/><Relationship Id="rId14" Type="http://schemas.openxmlformats.org/officeDocument/2006/relationships/image" Target="../media/image49.wmf"/></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oleObject" Target="../embeddings/oleObject8.bin"/><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oleObject" Target="../embeddings/oleObject9.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59.wmf"/><Relationship Id="rId5" Type="http://schemas.openxmlformats.org/officeDocument/2006/relationships/oleObject" Target="../embeddings/oleObject11.bin"/><Relationship Id="rId4" Type="http://schemas.openxmlformats.org/officeDocument/2006/relationships/image" Target="../media/image58.wmf"/></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tiff"/><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tiff"/><Relationship Id="rId4" Type="http://schemas.openxmlformats.org/officeDocument/2006/relationships/image" Target="../media/image81.tiff"/></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oleObject" Target="../embeddings/oleObject12.bin"/><Relationship Id="rId1" Type="http://schemas.openxmlformats.org/officeDocument/2006/relationships/slideLayout" Target="../slideLayouts/slideLayout3.xml"/><Relationship Id="rId6" Type="http://schemas.openxmlformats.org/officeDocument/2006/relationships/image" Target="../media/image92.wmf"/><Relationship Id="rId5" Type="http://schemas.openxmlformats.org/officeDocument/2006/relationships/oleObject" Target="../embeddings/oleObject13.bin"/><Relationship Id="rId4" Type="http://schemas.openxmlformats.org/officeDocument/2006/relationships/image" Target="../media/image91.jpe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99.tif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oleObject" Target="../embeddings/oleObject14.bin"/><Relationship Id="rId1" Type="http://schemas.openxmlformats.org/officeDocument/2006/relationships/slideLayout" Target="../slideLayouts/slideLayout3.xml"/><Relationship Id="rId5" Type="http://schemas.openxmlformats.org/officeDocument/2006/relationships/image" Target="../media/image104.wmf"/><Relationship Id="rId4" Type="http://schemas.openxmlformats.org/officeDocument/2006/relationships/oleObject" Target="../embeddings/oleObject15.bin"/></Relationships>
</file>

<file path=ppt/slides/_rels/slide48.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oleObject" Target="../embeddings/oleObject16.bin"/><Relationship Id="rId1" Type="http://schemas.openxmlformats.org/officeDocument/2006/relationships/slideLayout" Target="../slideLayouts/slideLayout3.xml"/><Relationship Id="rId5" Type="http://schemas.openxmlformats.org/officeDocument/2006/relationships/image" Target="../media/image106.emf"/><Relationship Id="rId4" Type="http://schemas.openxmlformats.org/officeDocument/2006/relationships/oleObject" Target="../embeddings/oleObject17.bin"/></Relationships>
</file>

<file path=ppt/slides/_rels/slide49.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oleObject" Target="../embeddings/oleObject18.bin"/><Relationship Id="rId1" Type="http://schemas.openxmlformats.org/officeDocument/2006/relationships/slideLayout" Target="../slideLayouts/slideLayout3.xml"/><Relationship Id="rId5" Type="http://schemas.openxmlformats.org/officeDocument/2006/relationships/image" Target="../media/image108.wmf"/><Relationship Id="rId4" Type="http://schemas.openxmlformats.org/officeDocument/2006/relationships/oleObject" Target="../embeddings/oleObject19.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xml"/><Relationship Id="rId5" Type="http://schemas.openxmlformats.org/officeDocument/2006/relationships/image" Target="../media/image114.png"/><Relationship Id="rId4" Type="http://schemas.openxmlformats.org/officeDocument/2006/relationships/image" Target="../media/image113.png"/></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image" Target="../media/image115.emf"/><Relationship Id="rId7" Type="http://schemas.microsoft.com/office/2007/relationships/hdphoto" Target="../media/hdphoto5.wdp"/><Relationship Id="rId2" Type="http://schemas.openxmlformats.org/officeDocument/2006/relationships/oleObject" Target="../embeddings/oleObject20.bin"/><Relationship Id="rId1" Type="http://schemas.openxmlformats.org/officeDocument/2006/relationships/slideLayout" Target="../slideLayouts/slideLayout3.xml"/><Relationship Id="rId6" Type="http://schemas.openxmlformats.org/officeDocument/2006/relationships/image" Target="../media/image117.png"/><Relationship Id="rId11" Type="http://schemas.openxmlformats.org/officeDocument/2006/relationships/image" Target="../media/image119.emf"/><Relationship Id="rId5" Type="http://schemas.microsoft.com/office/2007/relationships/hdphoto" Target="../media/hdphoto4.wdp"/><Relationship Id="rId10" Type="http://schemas.openxmlformats.org/officeDocument/2006/relationships/oleObject" Target="../embeddings/oleObject22.bin"/><Relationship Id="rId4" Type="http://schemas.openxmlformats.org/officeDocument/2006/relationships/image" Target="../media/image116.png"/><Relationship Id="rId9" Type="http://schemas.openxmlformats.org/officeDocument/2006/relationships/image" Target="../media/image118.emf"/></Relationships>
</file>

<file path=ppt/slides/_rels/slide53.xml.rels><?xml version="1.0" encoding="UTF-8" standalone="yes"?>
<Relationships xmlns="http://schemas.openxmlformats.org/package/2006/relationships"><Relationship Id="rId3" Type="http://schemas.openxmlformats.org/officeDocument/2006/relationships/image" Target="../media/image120.emf"/><Relationship Id="rId7" Type="http://schemas.openxmlformats.org/officeDocument/2006/relationships/image" Target="../media/image122.emf"/><Relationship Id="rId2" Type="http://schemas.openxmlformats.org/officeDocument/2006/relationships/oleObject" Target="../embeddings/oleObject23.bin"/><Relationship Id="rId1" Type="http://schemas.openxmlformats.org/officeDocument/2006/relationships/slideLayout" Target="../slideLayouts/slideLayout3.xml"/><Relationship Id="rId6" Type="http://schemas.openxmlformats.org/officeDocument/2006/relationships/oleObject" Target="../embeddings/oleObject25.bin"/><Relationship Id="rId5" Type="http://schemas.openxmlformats.org/officeDocument/2006/relationships/image" Target="../media/image121.emf"/><Relationship Id="rId4" Type="http://schemas.openxmlformats.org/officeDocument/2006/relationships/oleObject" Target="../embeddings/oleObject24.bin"/></Relationships>
</file>

<file path=ppt/slides/_rels/slide5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129.emf"/><Relationship Id="rId3" Type="http://schemas.openxmlformats.org/officeDocument/2006/relationships/image" Target="../media/image126.png"/><Relationship Id="rId7" Type="http://schemas.openxmlformats.org/officeDocument/2006/relationships/oleObject" Target="../embeddings/oleObject27.bin"/><Relationship Id="rId2" Type="http://schemas.openxmlformats.org/officeDocument/2006/relationships/image" Target="../media/image125.jpeg"/><Relationship Id="rId1" Type="http://schemas.openxmlformats.org/officeDocument/2006/relationships/slideLayout" Target="../slideLayouts/slideLayout3.xml"/><Relationship Id="rId6" Type="http://schemas.openxmlformats.org/officeDocument/2006/relationships/image" Target="../media/image128.emf"/><Relationship Id="rId5" Type="http://schemas.openxmlformats.org/officeDocument/2006/relationships/oleObject" Target="../embeddings/oleObject26.bin"/><Relationship Id="rId4" Type="http://schemas.openxmlformats.org/officeDocument/2006/relationships/image" Target="../media/image127.png"/></Relationships>
</file>

<file path=ppt/slides/_rels/slide5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3.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emf"/><Relationship Id="rId1" Type="http://schemas.openxmlformats.org/officeDocument/2006/relationships/slideLayout" Target="../slideLayouts/slideLayout3.xml"/><Relationship Id="rId5" Type="http://schemas.openxmlformats.org/officeDocument/2006/relationships/image" Target="../media/image138.png"/><Relationship Id="rId4" Type="http://schemas.openxmlformats.org/officeDocument/2006/relationships/image" Target="../media/image137.emf"/></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3.xml"/><Relationship Id="rId4" Type="http://schemas.openxmlformats.org/officeDocument/2006/relationships/image" Target="../media/image1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oleObject" Target="../embeddings/oleObject28.bin"/><Relationship Id="rId1" Type="http://schemas.openxmlformats.org/officeDocument/2006/relationships/slideLayout" Target="../slideLayouts/slideLayout3.xml"/><Relationship Id="rId5" Type="http://schemas.openxmlformats.org/officeDocument/2006/relationships/image" Target="../media/image143.wmf"/><Relationship Id="rId4" Type="http://schemas.openxmlformats.org/officeDocument/2006/relationships/oleObject" Target="../embeddings/oleObject29.bin"/></Relationships>
</file>

<file path=ppt/slides/_rels/slide61.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44.emf"/><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46.tif"/><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xml"/><Relationship Id="rId5" Type="http://schemas.openxmlformats.org/officeDocument/2006/relationships/image" Target="../media/image150.png"/><Relationship Id="rId4" Type="http://schemas.openxmlformats.org/officeDocument/2006/relationships/image" Target="../media/image149.png"/></Relationships>
</file>

<file path=ppt/slides/_rels/slide66.xml.rels><?xml version="1.0" encoding="UTF-8" standalone="yes"?>
<Relationships xmlns="http://schemas.openxmlformats.org/package/2006/relationships"><Relationship Id="rId3" Type="http://schemas.openxmlformats.org/officeDocument/2006/relationships/image" Target="../media/image152.tiff"/><Relationship Id="rId7" Type="http://schemas.openxmlformats.org/officeDocument/2006/relationships/image" Target="../media/image154.emf"/><Relationship Id="rId2" Type="http://schemas.openxmlformats.org/officeDocument/2006/relationships/image" Target="../media/image151.tiff"/><Relationship Id="rId1" Type="http://schemas.openxmlformats.org/officeDocument/2006/relationships/slideLayout" Target="../slideLayouts/slideLayout3.xml"/><Relationship Id="rId6" Type="http://schemas.openxmlformats.org/officeDocument/2006/relationships/oleObject" Target="../embeddings/oleObject31.bin"/><Relationship Id="rId5" Type="http://schemas.openxmlformats.org/officeDocument/2006/relationships/image" Target="../media/image153.wmf"/><Relationship Id="rId4" Type="http://schemas.openxmlformats.org/officeDocument/2006/relationships/oleObject" Target="../embeddings/oleObject30.bin"/></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image" Target="../media/image164.jpeg"/><Relationship Id="rId1" Type="http://schemas.openxmlformats.org/officeDocument/2006/relationships/slideLayout" Target="../slideLayouts/slideLayout3.xml"/><Relationship Id="rId6" Type="http://schemas.openxmlformats.org/officeDocument/2006/relationships/image" Target="../media/image166.wmf"/><Relationship Id="rId5" Type="http://schemas.openxmlformats.org/officeDocument/2006/relationships/oleObject" Target="../embeddings/oleObject33.bin"/><Relationship Id="rId4" Type="http://schemas.openxmlformats.org/officeDocument/2006/relationships/image" Target="../media/image165.wmf"/></Relationships>
</file>

<file path=ppt/slides/_rels/slide7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xml"/><Relationship Id="rId5" Type="http://schemas.openxmlformats.org/officeDocument/2006/relationships/image" Target="../media/image170.png"/><Relationship Id="rId4" Type="http://schemas.openxmlformats.org/officeDocument/2006/relationships/image" Target="../media/image169.png"/></Relationships>
</file>

<file path=ppt/slides/_rels/slide75.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2.tiff"/><Relationship Id="rId7" Type="http://schemas.openxmlformats.org/officeDocument/2006/relationships/image" Target="../media/image175.jpeg"/><Relationship Id="rId2" Type="http://schemas.openxmlformats.org/officeDocument/2006/relationships/image" Target="../media/image171.tiff"/><Relationship Id="rId1" Type="http://schemas.openxmlformats.org/officeDocument/2006/relationships/slideLayout" Target="../slideLayouts/slideLayout3.xml"/><Relationship Id="rId6" Type="http://schemas.openxmlformats.org/officeDocument/2006/relationships/image" Target="../media/image174.jpeg"/><Relationship Id="rId5" Type="http://schemas.microsoft.com/office/2007/relationships/hdphoto" Target="../media/hdphoto6.wdp"/><Relationship Id="rId4" Type="http://schemas.openxmlformats.org/officeDocument/2006/relationships/image" Target="../media/image173.png"/></Relationships>
</file>

<file path=ppt/slides/_rels/slide7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7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3.xml"/><Relationship Id="rId5" Type="http://schemas.openxmlformats.org/officeDocument/2006/relationships/image" Target="../media/image184.png"/><Relationship Id="rId4" Type="http://schemas.openxmlformats.org/officeDocument/2006/relationships/image" Target="../media/image18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186.tiff"/><Relationship Id="rId2" Type="http://schemas.openxmlformats.org/officeDocument/2006/relationships/image" Target="../media/image185.tiff"/><Relationship Id="rId1" Type="http://schemas.openxmlformats.org/officeDocument/2006/relationships/slideLayout" Target="../slideLayouts/slideLayout3.xml"/><Relationship Id="rId5" Type="http://schemas.openxmlformats.org/officeDocument/2006/relationships/image" Target="../media/image188.tiff"/><Relationship Id="rId4" Type="http://schemas.openxmlformats.org/officeDocument/2006/relationships/image" Target="../media/image187.tiff"/></Relationships>
</file>

<file path=ppt/slides/_rels/slide81.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image" Target="../media/image189.wmf"/><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368" y="2074187"/>
            <a:ext cx="11184864" cy="620251"/>
          </a:xfrm>
        </p:spPr>
        <p:txBody>
          <a:bodyPr>
            <a:normAutofit/>
          </a:bodyPr>
          <a:lstStyle/>
          <a:p>
            <a:pPr>
              <a:defRPr/>
            </a:pPr>
            <a:r>
              <a:rPr lang="en-US" sz="3200" dirty="0"/>
              <a:t>SP B status report 2025</a:t>
            </a:r>
            <a:endParaRPr sz="3200" dirty="0"/>
          </a:p>
        </p:txBody>
      </p:sp>
      <p:sp>
        <p:nvSpPr>
          <p:cNvPr id="3" name="Text Placeholder 2"/>
          <p:cNvSpPr>
            <a:spLocks noGrp="1"/>
          </p:cNvSpPr>
          <p:nvPr>
            <p:ph type="body" sz="quarter" idx="10"/>
          </p:nvPr>
        </p:nvSpPr>
        <p:spPr bwMode="auto"/>
        <p:txBody>
          <a:bodyPr/>
          <a:lstStyle/>
          <a:p>
            <a:pPr>
              <a:defRPr/>
            </a:pPr>
            <a:r>
              <a:rPr lang="en-GB" dirty="0"/>
              <a:t>Antti Hakola</a:t>
            </a:r>
            <a:endParaRPr dirty="0"/>
          </a:p>
        </p:txBody>
      </p:sp>
      <p:sp>
        <p:nvSpPr>
          <p:cNvPr id="4" name="Text Placeholder 3"/>
          <p:cNvSpPr>
            <a:spLocks noGrp="1"/>
          </p:cNvSpPr>
          <p:nvPr>
            <p:ph type="body" sz="quarter" idx="11"/>
          </p:nvPr>
        </p:nvSpPr>
        <p:spPr bwMode="auto">
          <a:xfrm>
            <a:off x="407367" y="4159259"/>
            <a:ext cx="11350623" cy="990299"/>
          </a:xfrm>
        </p:spPr>
        <p:txBody>
          <a:bodyPr>
            <a:normAutofit/>
          </a:bodyPr>
          <a:lstStyle/>
          <a:p>
            <a:pPr>
              <a:defRPr/>
            </a:pPr>
            <a:r>
              <a:rPr lang="en-GB" sz="1600" dirty="0"/>
              <a:t>On behalf of the SP B team and task holders</a:t>
            </a:r>
            <a:endParaRPr sz="1600" dirty="0"/>
          </a:p>
        </p:txBody>
      </p:sp>
      <p:sp>
        <p:nvSpPr>
          <p:cNvPr id="5" name="Text Placeholder 4">
            <a:extLst>
              <a:ext uri="{FF2B5EF4-FFF2-40B4-BE49-F238E27FC236}">
                <a16:creationId xmlns:a16="http://schemas.microsoft.com/office/drawing/2014/main" id="{EF51D8CE-1673-E76F-7478-1A1BA44C797B}"/>
              </a:ext>
            </a:extLst>
          </p:cNvPr>
          <p:cNvSpPr>
            <a:spLocks noGrp="1"/>
          </p:cNvSpPr>
          <p:nvPr>
            <p:ph type="body" sz="quarter" idx="12"/>
          </p:nvPr>
        </p:nvSpPr>
        <p:spPr>
          <a:xfrm>
            <a:off x="407368" y="1650286"/>
            <a:ext cx="5544614" cy="338554"/>
          </a:xfrm>
        </p:spPr>
        <p:txBody>
          <a:bodyPr/>
          <a:lstStyle/>
          <a:p>
            <a:r>
              <a:rPr lang="en-GB" sz="1600" dirty="0">
                <a:latin typeface="+mj-lt"/>
                <a:cs typeface="Arial"/>
              </a:rPr>
              <a:t>WPPWIE </a:t>
            </a:r>
            <a:r>
              <a:rPr lang="en-GB" dirty="0">
                <a:latin typeface="+mj-lt"/>
                <a:cs typeface="Arial"/>
              </a:rPr>
              <a:t>Review Meeting</a:t>
            </a:r>
            <a:r>
              <a:rPr lang="en-GB" sz="1600" dirty="0">
                <a:latin typeface="+mj-lt"/>
                <a:cs typeface="Arial"/>
              </a:rPr>
              <a:t>, Jülich, 17-21 November, 2025</a:t>
            </a:r>
            <a:endParaRPr lang="en-GB" sz="1600" dirty="0"/>
          </a:p>
          <a:p>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CD2641B-6743-08F9-A65F-38E12F26AE56}"/>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9061FCE5-4CB9-8C2B-BF12-F34807528915}"/>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10</a:t>
            </a:fld>
            <a:endParaRPr lang="en-GB">
              <a:solidFill>
                <a:prstClr val="white"/>
              </a:solidFill>
            </a:endParaRPr>
          </a:p>
        </p:txBody>
      </p:sp>
      <p:sp>
        <p:nvSpPr>
          <p:cNvPr id="5" name="CasellaDiTesto 1035">
            <a:extLst>
              <a:ext uri="{FF2B5EF4-FFF2-40B4-BE49-F238E27FC236}">
                <a16:creationId xmlns:a16="http://schemas.microsoft.com/office/drawing/2014/main" id="{4D9510F3-CC6A-7FF1-1B93-6520235FC55A}"/>
              </a:ext>
            </a:extLst>
          </p:cNvPr>
          <p:cNvSpPr txBox="1"/>
          <p:nvPr/>
        </p:nvSpPr>
        <p:spPr>
          <a:xfrm>
            <a:off x="107999" y="1955490"/>
            <a:ext cx="11976498" cy="3367589"/>
          </a:xfrm>
          <a:prstGeom prst="rect">
            <a:avLst/>
          </a:prstGeom>
          <a:noFill/>
        </p:spPr>
        <p:txBody>
          <a:bodyPr wrap="square" rtlCol="0">
            <a:spAutoFit/>
          </a:bodyPr>
          <a:lstStyle/>
          <a:p>
            <a:pPr>
              <a:spcAft>
                <a:spcPts val="200"/>
              </a:spcAft>
            </a:pPr>
            <a:r>
              <a:rPr lang="en-GB" sz="1600" b="1" noProof="0" dirty="0">
                <a:solidFill>
                  <a:srgbClr val="0070C0"/>
                </a:solidFill>
                <a:cs typeface="Arial" panose="020B0604020202020204" pitchFamily="34" charset="0"/>
              </a:rPr>
              <a:t>Approach</a:t>
            </a:r>
            <a:endParaRPr lang="en-GB" sz="1600" noProof="0" dirty="0"/>
          </a:p>
          <a:p>
            <a:pPr marL="285750" indent="-285750">
              <a:spcAft>
                <a:spcPts val="200"/>
              </a:spcAft>
              <a:buFont typeface="Wingdings" panose="05000000000000000000" pitchFamily="2" charset="2"/>
              <a:buChar char="§"/>
            </a:pPr>
            <a:r>
              <a:rPr lang="en-GB" sz="1600" noProof="0" dirty="0" err="1"/>
              <a:t>Ar</a:t>
            </a:r>
            <a:r>
              <a:rPr lang="en-GB" sz="1600" noProof="0" dirty="0"/>
              <a:t> plasma exposure at Γ =1.5e20 Ar</a:t>
            </a:r>
            <a:r>
              <a:rPr lang="en-GB" sz="1600" baseline="30000" noProof="0" dirty="0"/>
              <a:t>+</a:t>
            </a:r>
            <a:r>
              <a:rPr lang="en-GB" sz="1600" noProof="0" dirty="0"/>
              <a:t>m</a:t>
            </a:r>
            <a:r>
              <a:rPr lang="en-GB" sz="1600" baseline="30000" noProof="0" dirty="0"/>
              <a:t>-2</a:t>
            </a:r>
            <a:r>
              <a:rPr lang="en-GB" sz="1600" noProof="0" dirty="0"/>
              <a:t>s</a:t>
            </a:r>
            <a:r>
              <a:rPr lang="en-GB" sz="1600" baseline="30000" noProof="0" dirty="0"/>
              <a:t>-1</a:t>
            </a:r>
            <a:r>
              <a:rPr lang="en-GB" sz="1600" noProof="0" dirty="0"/>
              <a:t> </a:t>
            </a:r>
          </a:p>
          <a:p>
            <a:pPr marL="465750" indent="-285750">
              <a:spcAft>
                <a:spcPts val="200"/>
              </a:spcAft>
              <a:buFont typeface="Arial" panose="020B0604020202020204" pitchFamily="34" charset="0"/>
              <a:buChar char="•"/>
            </a:pPr>
            <a:r>
              <a:rPr lang="en-GB" sz="1400" noProof="0" dirty="0" err="1"/>
              <a:t>Φ</a:t>
            </a:r>
            <a:r>
              <a:rPr lang="en-GB" sz="1400" noProof="0" dirty="0"/>
              <a:t> =5.4e23 Ar</a:t>
            </a:r>
            <a:r>
              <a:rPr lang="en-GB" sz="1400" baseline="30000" noProof="0" dirty="0"/>
              <a:t>+</a:t>
            </a:r>
            <a:r>
              <a:rPr lang="en-GB" sz="1400" noProof="0" dirty="0"/>
              <a:t>m</a:t>
            </a:r>
            <a:r>
              <a:rPr lang="en-GB" sz="1400" baseline="30000" noProof="0" dirty="0"/>
              <a:t>-2</a:t>
            </a:r>
            <a:r>
              <a:rPr lang="en-GB" sz="1400" noProof="0" dirty="0"/>
              <a:t> and </a:t>
            </a:r>
            <a:r>
              <a:rPr lang="en-GB" sz="1400" i="1" noProof="0" dirty="0"/>
              <a:t>E</a:t>
            </a:r>
            <a:r>
              <a:rPr lang="en-GB" sz="1400" baseline="-25000" noProof="0" dirty="0"/>
              <a:t>ion</a:t>
            </a:r>
            <a:r>
              <a:rPr lang="en-GB" sz="1400" noProof="0" dirty="0"/>
              <a:t> =90 eV, of:</a:t>
            </a:r>
          </a:p>
          <a:p>
            <a:pPr marL="465750" indent="-285750">
              <a:spcAft>
                <a:spcPts val="200"/>
              </a:spcAft>
              <a:buFont typeface="Arial" panose="020B0604020202020204" pitchFamily="34" charset="0"/>
              <a:buChar char="•"/>
            </a:pPr>
            <a:r>
              <a:rPr lang="en-GB" sz="1400" noProof="0" dirty="0"/>
              <a:t>Compact W films on Si w/ pyramids</a:t>
            </a:r>
          </a:p>
          <a:p>
            <a:pPr marL="465750" indent="-285750">
              <a:spcAft>
                <a:spcPts val="200"/>
              </a:spcAft>
              <a:buFont typeface="Arial" panose="020B0604020202020204" pitchFamily="34" charset="0"/>
              <a:buChar char="•"/>
            </a:pPr>
            <a:r>
              <a:rPr lang="en-GB" sz="1400" noProof="0" dirty="0">
                <a:highlight>
                  <a:srgbClr val="FFFF00"/>
                </a:highlight>
              </a:rPr>
              <a:t>W nano-columns</a:t>
            </a:r>
          </a:p>
          <a:p>
            <a:pPr marL="465750" indent="-285750">
              <a:spcAft>
                <a:spcPts val="200"/>
              </a:spcAft>
              <a:buFont typeface="Arial" panose="020B0604020202020204" pitchFamily="34" charset="0"/>
              <a:buChar char="•"/>
            </a:pPr>
            <a:r>
              <a:rPr lang="en-GB" sz="1400" noProof="0" dirty="0">
                <a:highlight>
                  <a:srgbClr val="FFFF00"/>
                </a:highlight>
              </a:rPr>
              <a:t>Amorphous W-O films (</a:t>
            </a:r>
            <a:r>
              <a:rPr lang="en-GB" sz="1400" noProof="0" dirty="0" err="1">
                <a:highlight>
                  <a:srgbClr val="FFFF00"/>
                </a:highlight>
              </a:rPr>
              <a:t>PoliMi</a:t>
            </a:r>
            <a:r>
              <a:rPr lang="en-GB" sz="1400" noProof="0" dirty="0">
                <a:highlight>
                  <a:srgbClr val="FFFF00"/>
                </a:highlight>
              </a:rPr>
              <a:t>)</a:t>
            </a:r>
          </a:p>
          <a:p>
            <a:pPr marL="465750" indent="-285750">
              <a:spcAft>
                <a:spcPts val="200"/>
              </a:spcAft>
              <a:buFont typeface="Arial" panose="020B0604020202020204" pitchFamily="34" charset="0"/>
              <a:buChar char="•"/>
            </a:pPr>
            <a:r>
              <a:rPr lang="en-GB" sz="1400" noProof="0" dirty="0"/>
              <a:t>W-O films (IAP)</a:t>
            </a:r>
          </a:p>
          <a:p>
            <a:pPr marL="285750" indent="-285750">
              <a:spcAft>
                <a:spcPts val="200"/>
              </a:spcAft>
              <a:buFont typeface="Wingdings" panose="05000000000000000000" pitchFamily="2" charset="2"/>
              <a:buChar char="§"/>
            </a:pPr>
            <a:r>
              <a:rPr lang="en-GB" sz="1600" i="1" noProof="0" dirty="0" err="1"/>
              <a:t>Y</a:t>
            </a:r>
            <a:r>
              <a:rPr lang="en-GB" sz="1600" baseline="-25000" noProof="0" dirty="0" err="1"/>
              <a:t>eff</a:t>
            </a:r>
            <a:r>
              <a:rPr lang="en-GB" sz="1600" noProof="0" dirty="0"/>
              <a:t> from mass loss: </a:t>
            </a:r>
            <a:r>
              <a:rPr lang="en-GB" sz="1600" b="1" i="1" noProof="0" dirty="0">
                <a:solidFill>
                  <a:srgbClr val="00B050"/>
                </a:solidFill>
              </a:rPr>
              <a:t>done</a:t>
            </a:r>
            <a:endParaRPr lang="en-GB" sz="1600" noProof="0" dirty="0"/>
          </a:p>
          <a:p>
            <a:pPr marL="285750" indent="-285750">
              <a:spcAft>
                <a:spcPts val="200"/>
              </a:spcAft>
              <a:buFont typeface="Wingdings" panose="05000000000000000000" pitchFamily="2" charset="2"/>
              <a:buChar char="§"/>
            </a:pPr>
            <a:r>
              <a:rPr lang="en-GB" sz="1600" noProof="0" dirty="0"/>
              <a:t>Surface topography by AFM: </a:t>
            </a:r>
            <a:r>
              <a:rPr lang="en-GB" sz="1600" b="1" i="1" noProof="0" dirty="0">
                <a:solidFill>
                  <a:srgbClr val="00B050"/>
                </a:solidFill>
              </a:rPr>
              <a:t>done</a:t>
            </a:r>
          </a:p>
          <a:p>
            <a:pPr marL="285750" indent="-285750">
              <a:spcAft>
                <a:spcPts val="500"/>
              </a:spcAft>
              <a:buFont typeface="Wingdings" panose="05000000000000000000" pitchFamily="2" charset="2"/>
              <a:buChar char="§"/>
            </a:pPr>
            <a:r>
              <a:rPr lang="en-GB" sz="1600" noProof="0" dirty="0"/>
              <a:t>Surface structure by SEM: </a:t>
            </a:r>
            <a:r>
              <a:rPr lang="en-GB" sz="1600" b="1" i="1" noProof="0" dirty="0">
                <a:solidFill>
                  <a:srgbClr val="00B050"/>
                </a:solidFill>
              </a:rPr>
              <a:t>done</a:t>
            </a:r>
          </a:p>
          <a:p>
            <a:pPr>
              <a:spcBef>
                <a:spcPts val="1200"/>
              </a:spcBef>
              <a:spcAft>
                <a:spcPts val="200"/>
              </a:spcAft>
            </a:pPr>
            <a:r>
              <a:rPr lang="en-GB" sz="1600" b="1" noProof="0" dirty="0">
                <a:solidFill>
                  <a:srgbClr val="0070C0"/>
                </a:solidFill>
              </a:rPr>
              <a:t>Main result</a:t>
            </a:r>
          </a:p>
          <a:p>
            <a:pPr>
              <a:spcAft>
                <a:spcPts val="200"/>
              </a:spcAft>
            </a:pPr>
            <a:r>
              <a:rPr lang="en-GB" sz="1600" noProof="0" dirty="0"/>
              <a:t>W nano-columns</a:t>
            </a:r>
            <a:r>
              <a:rPr lang="en-GB" sz="1600" i="1" noProof="0" dirty="0"/>
              <a:t> </a:t>
            </a:r>
            <a:r>
              <a:rPr lang="en-GB" sz="1600" i="1" noProof="0" dirty="0" err="1"/>
              <a:t>Y</a:t>
            </a:r>
            <a:r>
              <a:rPr lang="en-GB" sz="1600" baseline="-25000" noProof="0" dirty="0" err="1"/>
              <a:t>eff</a:t>
            </a:r>
            <a:r>
              <a:rPr lang="en-GB" sz="1600" noProof="0" dirty="0"/>
              <a:t> </a:t>
            </a:r>
            <a:r>
              <a:rPr lang="en-GB" sz="1600" noProof="0" dirty="0">
                <a:latin typeface="Calibri" panose="020F0502020204030204" pitchFamily="34" charset="0"/>
                <a:cs typeface="Calibri" panose="020F0502020204030204" pitchFamily="34" charset="0"/>
              </a:rPr>
              <a:t>≅ 40% </a:t>
            </a:r>
            <a:r>
              <a:rPr lang="en-GB" sz="1600" noProof="0" dirty="0" err="1">
                <a:latin typeface="Calibri" panose="020F0502020204030204" pitchFamily="34" charset="0"/>
                <a:cs typeface="Calibri" panose="020F0502020204030204" pitchFamily="34" charset="0"/>
              </a:rPr>
              <a:t>W</a:t>
            </a:r>
            <a:r>
              <a:rPr lang="en-GB" sz="1600" baseline="-25000" noProof="0" dirty="0" err="1">
                <a:latin typeface="Calibri" panose="020F0502020204030204" pitchFamily="34" charset="0"/>
                <a:cs typeface="Calibri" panose="020F0502020204030204" pitchFamily="34" charset="0"/>
              </a:rPr>
              <a:t>bulk</a:t>
            </a:r>
            <a:r>
              <a:rPr lang="en-GB" sz="1600" noProof="0" dirty="0">
                <a:latin typeface="Calibri" panose="020F0502020204030204" pitchFamily="34" charset="0"/>
                <a:cs typeface="Calibri" panose="020F0502020204030204" pitchFamily="34" charset="0"/>
              </a:rPr>
              <a:t> </a:t>
            </a:r>
            <a:r>
              <a:rPr lang="en-GB" sz="1600" i="1" noProof="0" dirty="0" err="1"/>
              <a:t>Y</a:t>
            </a:r>
            <a:r>
              <a:rPr lang="en-GB" sz="1600" baseline="-25000" noProof="0" dirty="0" err="1"/>
              <a:t>eff</a:t>
            </a:r>
            <a:r>
              <a:rPr lang="en-GB" sz="1600" noProof="0" dirty="0"/>
              <a:t>   ⃪   Microscale morphology modelling with ERO2.0 carried out under SP D.3 </a:t>
            </a:r>
            <a:r>
              <a:rPr lang="en-GB" sz="1600" i="1" noProof="0" dirty="0"/>
              <a:t>(see G. Alberti’s talk)</a:t>
            </a:r>
            <a:endParaRPr lang="en-GB" sz="1600" noProof="0" dirty="0"/>
          </a:p>
        </p:txBody>
      </p:sp>
      <p:pic>
        <p:nvPicPr>
          <p:cNvPr id="6" name="Immagine 52" descr="Immagine che contiene schermata, bianco e nero, design, monocromatico&#10;&#10;Il contenuto generato dall'IA potrebbe non essere corretto.">
            <a:extLst>
              <a:ext uri="{FF2B5EF4-FFF2-40B4-BE49-F238E27FC236}">
                <a16:creationId xmlns:a16="http://schemas.microsoft.com/office/drawing/2014/main" id="{D7F191B6-7AF7-B207-B2D4-8990FB8C10CE}"/>
              </a:ext>
            </a:extLst>
          </p:cNvPr>
          <p:cNvPicPr>
            <a:picLocks noChangeAspect="1"/>
          </p:cNvPicPr>
          <p:nvPr/>
        </p:nvPicPr>
        <p:blipFill>
          <a:blip r:embed="rId2" cstate="print">
            <a:extLst>
              <a:ext uri="{28A0092B-C50C-407E-A947-70E740481C1C}">
                <a14:useLocalDpi xmlns:a14="http://schemas.microsoft.com/office/drawing/2010/main" val="0"/>
              </a:ext>
            </a:extLst>
          </a:blip>
          <a:srcRect l="20223" t="23920" r="41913" b="25562"/>
          <a:stretch>
            <a:fillRect/>
          </a:stretch>
        </p:blipFill>
        <p:spPr>
          <a:xfrm>
            <a:off x="4206013" y="2014298"/>
            <a:ext cx="1404000" cy="1404000"/>
          </a:xfrm>
          <a:prstGeom prst="rect">
            <a:avLst/>
          </a:prstGeom>
        </p:spPr>
      </p:pic>
      <p:sp>
        <p:nvSpPr>
          <p:cNvPr id="7" name="Textfeld 4">
            <a:extLst>
              <a:ext uri="{FF2B5EF4-FFF2-40B4-BE49-F238E27FC236}">
                <a16:creationId xmlns:a16="http://schemas.microsoft.com/office/drawing/2014/main" id="{0F78C06D-17B6-28BC-455E-20EE54D2B815}"/>
              </a:ext>
            </a:extLst>
          </p:cNvPr>
          <p:cNvSpPr txBox="1"/>
          <p:nvPr/>
        </p:nvSpPr>
        <p:spPr>
          <a:xfrm>
            <a:off x="107504" y="712451"/>
            <a:ext cx="12024000" cy="1192571"/>
          </a:xfrm>
          <a:prstGeom prst="rect">
            <a:avLst/>
          </a:prstGeom>
          <a:noFill/>
          <a:ln w="12700">
            <a:noFill/>
          </a:ln>
        </p:spPr>
        <p:txBody>
          <a:bodyPr wrap="square" rtlCol="0">
            <a:spAutoFit/>
          </a:bodyPr>
          <a:lstStyle/>
          <a:p>
            <a:pPr>
              <a:lnSpc>
                <a:spcPct val="113000"/>
              </a:lnSpc>
            </a:pPr>
            <a:r>
              <a:rPr lang="en-GB" sz="1600" noProof="0" dirty="0">
                <a:cs typeface="Arial" panose="020B0604020202020204" pitchFamily="34" charset="0"/>
              </a:rPr>
              <a:t>Task aims to broaden the understanding of W and B erosion physics, using linear device GyM. The work focuses on assessing erosion characteristics of different W or B-based materials or reference layers.</a:t>
            </a:r>
            <a:endParaRPr lang="en-GB" sz="1600" b="1" noProof="0" dirty="0">
              <a:solidFill>
                <a:srgbClr val="FF0000"/>
              </a:solidFill>
              <a:cs typeface="Arial" panose="020B0604020202020204" pitchFamily="34" charset="0"/>
            </a:endParaRPr>
          </a:p>
          <a:p>
            <a:pPr>
              <a:lnSpc>
                <a:spcPct val="113000"/>
              </a:lnSpc>
            </a:pPr>
            <a:r>
              <a:rPr lang="en-GB" sz="1600" b="1" noProof="0" dirty="0">
                <a:solidFill>
                  <a:srgbClr val="FF0000"/>
                </a:solidFill>
                <a:cs typeface="Arial" panose="020B0604020202020204" pitchFamily="34" charset="0"/>
              </a:rPr>
              <a:t>Task and questions to be addressed:</a:t>
            </a:r>
          </a:p>
          <a:p>
            <a:pPr>
              <a:lnSpc>
                <a:spcPct val="113000"/>
              </a:lnSpc>
              <a:spcAft>
                <a:spcPts val="1000"/>
              </a:spcAft>
              <a:tabLst>
                <a:tab pos="177800" algn="l"/>
              </a:tabLst>
            </a:pPr>
            <a:r>
              <a:rPr lang="en-GB" sz="1600" noProof="0" dirty="0">
                <a:cs typeface="Arial" panose="020B0604020202020204" pitchFamily="34" charset="0"/>
              </a:rPr>
              <a:t>Determine the impact of plasma flux and sample morphology in erosion characteristics of </a:t>
            </a:r>
            <a:r>
              <a:rPr lang="en-GB" sz="1600" noProof="0" dirty="0">
                <a:highlight>
                  <a:srgbClr val="FFFF00"/>
                </a:highlight>
                <a:cs typeface="Arial" panose="020B0604020202020204" pitchFamily="34" charset="0"/>
              </a:rPr>
              <a:t>W model systems</a:t>
            </a:r>
            <a:r>
              <a:rPr lang="en-GB" sz="1600" noProof="0" dirty="0">
                <a:cs typeface="Arial" panose="020B0604020202020204" pitchFamily="34" charset="0"/>
              </a:rPr>
              <a:t> (cross-machine experiment)</a:t>
            </a:r>
            <a:endParaRPr lang="en-GB" sz="1600" b="1" noProof="0" dirty="0">
              <a:solidFill>
                <a:srgbClr val="0070C0"/>
              </a:solidFill>
              <a:cs typeface="Arial" panose="020B0604020202020204" pitchFamily="34" charset="0"/>
            </a:endParaRPr>
          </a:p>
        </p:txBody>
      </p:sp>
      <p:sp>
        <p:nvSpPr>
          <p:cNvPr id="8" name="Textfeld 2">
            <a:extLst>
              <a:ext uri="{FF2B5EF4-FFF2-40B4-BE49-F238E27FC236}">
                <a16:creationId xmlns:a16="http://schemas.microsoft.com/office/drawing/2014/main" id="{5E213CFC-F38A-9180-4CCD-9294AE6DE408}"/>
              </a:ext>
            </a:extLst>
          </p:cNvPr>
          <p:cNvSpPr txBox="1"/>
          <p:nvPr/>
        </p:nvSpPr>
        <p:spPr>
          <a:xfrm>
            <a:off x="107503" y="5359022"/>
            <a:ext cx="5350201" cy="1046184"/>
          </a:xfrm>
          <a:prstGeom prst="rect">
            <a:avLst/>
          </a:prstGeom>
          <a:solidFill>
            <a:srgbClr val="E3E3E3"/>
          </a:solidFill>
          <a:ln w="12700">
            <a:solidFill>
              <a:schemeClr val="tx1"/>
            </a:solidFill>
          </a:ln>
        </p:spPr>
        <p:txBody>
          <a:bodyPr wrap="square" rtlCol="0">
            <a:spAutoFit/>
          </a:bodyPr>
          <a:lstStyle/>
          <a:p>
            <a:pPr>
              <a:lnSpc>
                <a:spcPct val="113000"/>
              </a:lnSpc>
            </a:pPr>
            <a:r>
              <a:rPr lang="en-GB" sz="1400" noProof="0" dirty="0">
                <a:latin typeface="Arial" panose="020B0604020202020204" pitchFamily="34" charset="0"/>
                <a:cs typeface="Arial" panose="020B0604020202020204" pitchFamily="34" charset="0"/>
              </a:rPr>
              <a:t>Deliverable: </a:t>
            </a:r>
            <a:r>
              <a:rPr lang="en-GB" sz="1400" b="1" noProof="0" dirty="0">
                <a:latin typeface="Arial" panose="020B0604020202020204" pitchFamily="34" charset="0"/>
                <a:cs typeface="Arial" panose="020B0604020202020204" pitchFamily="34" charset="0"/>
              </a:rPr>
              <a:t>PWIE-SP B.B1.T-T005-D002</a:t>
            </a:r>
            <a:endParaRPr lang="en-GB" sz="1400" b="1" i="1" noProof="0" dirty="0">
              <a:solidFill>
                <a:srgbClr val="FF0000"/>
              </a:solidFill>
              <a:latin typeface="Arial" panose="020B0604020202020204" pitchFamily="34" charset="0"/>
              <a:cs typeface="Arial" panose="020B0604020202020204" pitchFamily="34" charset="0"/>
            </a:endParaRPr>
          </a:p>
          <a:p>
            <a:pPr>
              <a:lnSpc>
                <a:spcPct val="113000"/>
              </a:lnSpc>
            </a:pPr>
            <a:r>
              <a:rPr lang="en-GB" sz="1400" noProof="0" dirty="0">
                <a:latin typeface="Arial" panose="020B0604020202020204" pitchFamily="34" charset="0"/>
                <a:cs typeface="Arial" panose="020B0604020202020204" pitchFamily="34" charset="0"/>
              </a:rPr>
              <a:t>Status: </a:t>
            </a:r>
            <a:r>
              <a:rPr lang="en-GB" sz="1400" b="1" i="1" noProof="0" dirty="0">
                <a:solidFill>
                  <a:srgbClr val="00B050"/>
                </a:solidFill>
                <a:latin typeface="Arial" panose="020B0604020202020204" pitchFamily="34" charset="0"/>
                <a:cs typeface="Arial" panose="020B0604020202020204" pitchFamily="34" charset="0"/>
              </a:rPr>
              <a:t>completed</a:t>
            </a:r>
          </a:p>
          <a:p>
            <a:pPr>
              <a:lnSpc>
                <a:spcPct val="113000"/>
              </a:lnSpc>
            </a:pPr>
            <a:r>
              <a:rPr lang="en-GB" sz="1400" noProof="0" dirty="0">
                <a:latin typeface="Arial" panose="020B0604020202020204" pitchFamily="34" charset="0"/>
                <a:cs typeface="Arial" panose="020B0604020202020204" pitchFamily="34" charset="0"/>
              </a:rPr>
              <a:t>Facilities: </a:t>
            </a:r>
            <a:r>
              <a:rPr lang="en-GB" sz="1400" b="1" noProof="0" dirty="0">
                <a:latin typeface="Arial" panose="020B0604020202020204" pitchFamily="34" charset="0"/>
                <a:cs typeface="Arial" panose="020B0604020202020204" pitchFamily="34" charset="0"/>
              </a:rPr>
              <a:t>GyM (20 days)</a:t>
            </a:r>
            <a:endParaRPr lang="en-GB" sz="1400" b="1" i="1" noProof="0" dirty="0">
              <a:solidFill>
                <a:srgbClr val="FF0000"/>
              </a:solidFill>
              <a:latin typeface="Arial" panose="020B0604020202020204" pitchFamily="34" charset="0"/>
              <a:cs typeface="Arial" panose="020B0604020202020204" pitchFamily="34" charset="0"/>
            </a:endParaRPr>
          </a:p>
          <a:p>
            <a:pPr>
              <a:lnSpc>
                <a:spcPct val="113000"/>
              </a:lnSpc>
            </a:pPr>
            <a:r>
              <a:rPr lang="en-GB" sz="1400" noProof="0" dirty="0">
                <a:latin typeface="Arial" panose="020B0604020202020204" pitchFamily="34" charset="0"/>
                <a:cs typeface="Arial" panose="020B0604020202020204" pitchFamily="34" charset="0"/>
              </a:rPr>
              <a:t>Linked WP or TSVV: </a:t>
            </a:r>
            <a:r>
              <a:rPr lang="en-GB" sz="1400" b="1" noProof="0" dirty="0">
                <a:latin typeface="Arial" panose="020B0604020202020204" pitchFamily="34" charset="0"/>
                <a:cs typeface="Arial" panose="020B0604020202020204" pitchFamily="34" charset="0"/>
              </a:rPr>
              <a:t>SP B.4, SP D.1, SP D.3</a:t>
            </a:r>
          </a:p>
        </p:txBody>
      </p:sp>
      <p:sp>
        <p:nvSpPr>
          <p:cNvPr id="9" name="Titre 1">
            <a:extLst>
              <a:ext uri="{FF2B5EF4-FFF2-40B4-BE49-F238E27FC236}">
                <a16:creationId xmlns:a16="http://schemas.microsoft.com/office/drawing/2014/main" id="{76479C4D-FCB8-20D5-997F-0F1E71223097}"/>
              </a:ext>
            </a:extLst>
          </p:cNvPr>
          <p:cNvSpPr>
            <a:spLocks noGrp="1"/>
          </p:cNvSpPr>
          <p:nvPr>
            <p:ph type="title"/>
          </p:nvPr>
        </p:nvSpPr>
        <p:spPr>
          <a:xfrm>
            <a:off x="983432" y="192515"/>
            <a:ext cx="10871400" cy="457200"/>
          </a:xfrm>
        </p:spPr>
        <p:txBody>
          <a:bodyPr/>
          <a:lstStyle/>
          <a:p>
            <a:r>
              <a:rPr lang="en-GB" sz="2400" noProof="0" dirty="0"/>
              <a:t>SP B.1: Erosion rates of W/B model systems and re-deposited W with different morphologies and compositions in GyM with flux and fluence (ENEA-CNR)</a:t>
            </a:r>
          </a:p>
        </p:txBody>
      </p:sp>
      <p:pic>
        <p:nvPicPr>
          <p:cNvPr id="10" name="Immagine 19" descr="Immagine che contiene schermata, modello, arte&#10;&#10;Il contenuto generato dall'IA potrebbe non essere corretto.">
            <a:extLst>
              <a:ext uri="{FF2B5EF4-FFF2-40B4-BE49-F238E27FC236}">
                <a16:creationId xmlns:a16="http://schemas.microsoft.com/office/drawing/2014/main" id="{AE30D69F-7116-D696-9A2C-DB52FBB62791}"/>
              </a:ext>
            </a:extLst>
          </p:cNvPr>
          <p:cNvPicPr>
            <a:picLocks noChangeAspect="1"/>
          </p:cNvPicPr>
          <p:nvPr/>
        </p:nvPicPr>
        <p:blipFill>
          <a:blip r:embed="rId3" cstate="print">
            <a:extLst>
              <a:ext uri="{28A0092B-C50C-407E-A947-70E740481C1C}">
                <a14:useLocalDpi xmlns:a14="http://schemas.microsoft.com/office/drawing/2010/main" val="0"/>
              </a:ext>
            </a:extLst>
          </a:blip>
          <a:srcRect r="58274" b="44366"/>
          <a:stretch>
            <a:fillRect/>
          </a:stretch>
        </p:blipFill>
        <p:spPr>
          <a:xfrm>
            <a:off x="5649371" y="2012947"/>
            <a:ext cx="1404000" cy="1404000"/>
          </a:xfrm>
          <a:prstGeom prst="rect">
            <a:avLst/>
          </a:prstGeom>
        </p:spPr>
      </p:pic>
      <p:pic>
        <p:nvPicPr>
          <p:cNvPr id="11" name="Immagine 21" descr="Immagine che contiene schermata, cratere, natura&#10;&#10;Il contenuto generato dall'IA potrebbe non essere corretto.">
            <a:extLst>
              <a:ext uri="{FF2B5EF4-FFF2-40B4-BE49-F238E27FC236}">
                <a16:creationId xmlns:a16="http://schemas.microsoft.com/office/drawing/2014/main" id="{19B049DC-B33E-F4AD-56B6-AAAC75345FD0}"/>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0000" contrast="-30000"/>
                    </a14:imgEffect>
                  </a14:imgLayer>
                </a14:imgProps>
              </a:ext>
              <a:ext uri="{28A0092B-C50C-407E-A947-70E740481C1C}">
                <a14:useLocalDpi xmlns:a14="http://schemas.microsoft.com/office/drawing/2010/main" val="0"/>
              </a:ext>
            </a:extLst>
          </a:blip>
          <a:srcRect r="58258" b="44344"/>
          <a:stretch>
            <a:fillRect/>
          </a:stretch>
        </p:blipFill>
        <p:spPr>
          <a:xfrm>
            <a:off x="7122283" y="2012849"/>
            <a:ext cx="1404000" cy="1404000"/>
          </a:xfrm>
          <a:prstGeom prst="rect">
            <a:avLst/>
          </a:prstGeom>
        </p:spPr>
      </p:pic>
      <p:grpSp>
        <p:nvGrpSpPr>
          <p:cNvPr id="12" name="Gruppo 25">
            <a:extLst>
              <a:ext uri="{FF2B5EF4-FFF2-40B4-BE49-F238E27FC236}">
                <a16:creationId xmlns:a16="http://schemas.microsoft.com/office/drawing/2014/main" id="{17086E5F-C821-A0DA-36FE-C534DF4EE173}"/>
              </a:ext>
            </a:extLst>
          </p:cNvPr>
          <p:cNvGrpSpPr/>
          <p:nvPr/>
        </p:nvGrpSpPr>
        <p:grpSpPr>
          <a:xfrm>
            <a:off x="5603062" y="3051718"/>
            <a:ext cx="986714" cy="307777"/>
            <a:chOff x="6303522" y="4228105"/>
            <a:chExt cx="986714" cy="307777"/>
          </a:xfrm>
        </p:grpSpPr>
        <p:sp>
          <p:nvSpPr>
            <p:cNvPr id="13" name="CasellaDiTesto 24">
              <a:extLst>
                <a:ext uri="{FF2B5EF4-FFF2-40B4-BE49-F238E27FC236}">
                  <a16:creationId xmlns:a16="http://schemas.microsoft.com/office/drawing/2014/main" id="{7A339FCE-FBED-6A07-D523-F6CC2F6341A4}"/>
                </a:ext>
              </a:extLst>
            </p:cNvPr>
            <p:cNvSpPr txBox="1"/>
            <p:nvPr/>
          </p:nvSpPr>
          <p:spPr>
            <a:xfrm>
              <a:off x="6303522" y="4228105"/>
              <a:ext cx="986714" cy="307777"/>
            </a:xfrm>
            <a:prstGeom prst="rect">
              <a:avLst/>
            </a:prstGeom>
            <a:noFill/>
          </p:spPr>
          <p:txBody>
            <a:bodyPr wrap="square" rtlCol="0">
              <a:spAutoFit/>
            </a:bodyPr>
            <a:lstStyle/>
            <a:p>
              <a:pPr algn="ctr"/>
              <a:r>
                <a:rPr lang="en-GB" sz="1400" noProof="0" dirty="0">
                  <a:solidFill>
                    <a:srgbClr val="FFFF00"/>
                  </a:solidFill>
                </a:rPr>
                <a:t>500 nm</a:t>
              </a:r>
            </a:p>
          </p:txBody>
        </p:sp>
        <p:cxnSp>
          <p:nvCxnSpPr>
            <p:cNvPr id="14" name="Connettore dritto 23">
              <a:extLst>
                <a:ext uri="{FF2B5EF4-FFF2-40B4-BE49-F238E27FC236}">
                  <a16:creationId xmlns:a16="http://schemas.microsoft.com/office/drawing/2014/main" id="{CE1B3B66-2180-DE8E-DEAB-43CDF5AB3694}"/>
                </a:ext>
              </a:extLst>
            </p:cNvPr>
            <p:cNvCxnSpPr/>
            <p:nvPr/>
          </p:nvCxnSpPr>
          <p:spPr>
            <a:xfrm>
              <a:off x="6536218" y="4510123"/>
              <a:ext cx="5220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grpSp>
        <p:nvGrpSpPr>
          <p:cNvPr id="15" name="Gruppo 36">
            <a:extLst>
              <a:ext uri="{FF2B5EF4-FFF2-40B4-BE49-F238E27FC236}">
                <a16:creationId xmlns:a16="http://schemas.microsoft.com/office/drawing/2014/main" id="{3B44F26B-82BF-B9D6-3442-D6747850604A}"/>
              </a:ext>
            </a:extLst>
          </p:cNvPr>
          <p:cNvGrpSpPr/>
          <p:nvPr/>
        </p:nvGrpSpPr>
        <p:grpSpPr>
          <a:xfrm>
            <a:off x="7026923" y="3051718"/>
            <a:ext cx="986714" cy="307777"/>
            <a:chOff x="6303522" y="4227849"/>
            <a:chExt cx="986714" cy="307777"/>
          </a:xfrm>
        </p:grpSpPr>
        <p:sp>
          <p:nvSpPr>
            <p:cNvPr id="16" name="CasellaDiTesto 37">
              <a:extLst>
                <a:ext uri="{FF2B5EF4-FFF2-40B4-BE49-F238E27FC236}">
                  <a16:creationId xmlns:a16="http://schemas.microsoft.com/office/drawing/2014/main" id="{1C2C5AFD-ACEC-9BF2-6EAE-8EBECB4F8CB6}"/>
                </a:ext>
              </a:extLst>
            </p:cNvPr>
            <p:cNvSpPr txBox="1"/>
            <p:nvPr/>
          </p:nvSpPr>
          <p:spPr>
            <a:xfrm>
              <a:off x="6303522" y="4227849"/>
              <a:ext cx="986714" cy="307777"/>
            </a:xfrm>
            <a:prstGeom prst="rect">
              <a:avLst/>
            </a:prstGeom>
            <a:noFill/>
          </p:spPr>
          <p:txBody>
            <a:bodyPr wrap="square" rtlCol="0">
              <a:spAutoFit/>
            </a:bodyPr>
            <a:lstStyle/>
            <a:p>
              <a:pPr algn="ctr"/>
              <a:r>
                <a:rPr lang="en-GB" sz="1400" noProof="0" dirty="0">
                  <a:solidFill>
                    <a:srgbClr val="FFFF00"/>
                  </a:solidFill>
                </a:rPr>
                <a:t>500 nm</a:t>
              </a:r>
            </a:p>
          </p:txBody>
        </p:sp>
        <p:cxnSp>
          <p:nvCxnSpPr>
            <p:cNvPr id="17" name="Connettore dritto 38">
              <a:extLst>
                <a:ext uri="{FF2B5EF4-FFF2-40B4-BE49-F238E27FC236}">
                  <a16:creationId xmlns:a16="http://schemas.microsoft.com/office/drawing/2014/main" id="{2F250D87-D01E-BEA4-3401-867698C92580}"/>
                </a:ext>
              </a:extLst>
            </p:cNvPr>
            <p:cNvCxnSpPr/>
            <p:nvPr/>
          </p:nvCxnSpPr>
          <p:spPr>
            <a:xfrm>
              <a:off x="6536218" y="4510123"/>
              <a:ext cx="5220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sp>
        <p:nvSpPr>
          <p:cNvPr id="18" name="CasellaDiTesto 39">
            <a:extLst>
              <a:ext uri="{FF2B5EF4-FFF2-40B4-BE49-F238E27FC236}">
                <a16:creationId xmlns:a16="http://schemas.microsoft.com/office/drawing/2014/main" id="{1544B058-73A0-9F14-F24B-D162E1125F0E}"/>
              </a:ext>
            </a:extLst>
          </p:cNvPr>
          <p:cNvSpPr txBox="1"/>
          <p:nvPr/>
        </p:nvSpPr>
        <p:spPr>
          <a:xfrm>
            <a:off x="4165200" y="1972900"/>
            <a:ext cx="1495149" cy="307777"/>
          </a:xfrm>
          <a:prstGeom prst="rect">
            <a:avLst/>
          </a:prstGeom>
          <a:noFill/>
        </p:spPr>
        <p:txBody>
          <a:bodyPr wrap="square" rtlCol="0">
            <a:spAutoFit/>
          </a:bodyPr>
          <a:lstStyle/>
          <a:p>
            <a:pPr algn="ctr"/>
            <a:r>
              <a:rPr lang="en-GB" sz="1400" noProof="0" dirty="0">
                <a:solidFill>
                  <a:srgbClr val="FFFF00"/>
                </a:solidFill>
              </a:rPr>
              <a:t>W n-col.</a:t>
            </a:r>
          </a:p>
        </p:txBody>
      </p:sp>
      <p:sp>
        <p:nvSpPr>
          <p:cNvPr id="19" name="CasellaDiTesto 55">
            <a:extLst>
              <a:ext uri="{FF2B5EF4-FFF2-40B4-BE49-F238E27FC236}">
                <a16:creationId xmlns:a16="http://schemas.microsoft.com/office/drawing/2014/main" id="{27AAB621-A30E-2DA3-5444-C7071803E1EB}"/>
              </a:ext>
            </a:extLst>
          </p:cNvPr>
          <p:cNvSpPr txBox="1"/>
          <p:nvPr/>
        </p:nvSpPr>
        <p:spPr>
          <a:xfrm>
            <a:off x="3958515" y="4515893"/>
            <a:ext cx="986714" cy="307777"/>
          </a:xfrm>
          <a:prstGeom prst="rect">
            <a:avLst/>
          </a:prstGeom>
          <a:noFill/>
        </p:spPr>
        <p:txBody>
          <a:bodyPr wrap="square" rtlCol="0">
            <a:spAutoFit/>
          </a:bodyPr>
          <a:lstStyle/>
          <a:p>
            <a:pPr algn="ctr"/>
            <a:r>
              <a:rPr lang="en-GB" sz="1400" noProof="0" dirty="0">
                <a:solidFill>
                  <a:srgbClr val="FF0000"/>
                </a:solidFill>
              </a:rPr>
              <a:t>1 </a:t>
            </a:r>
            <a:r>
              <a:rPr lang="en-GB" sz="1400" noProof="0" dirty="0" err="1">
                <a:solidFill>
                  <a:srgbClr val="FF0000"/>
                </a:solidFill>
              </a:rPr>
              <a:t>μm</a:t>
            </a:r>
            <a:endParaRPr lang="en-GB" sz="1400" noProof="0" dirty="0">
              <a:solidFill>
                <a:srgbClr val="FF0000"/>
              </a:solidFill>
            </a:endParaRPr>
          </a:p>
        </p:txBody>
      </p:sp>
      <p:pic>
        <p:nvPicPr>
          <p:cNvPr id="20" name="Immagine 50" descr="Immagine che contiene schermata, bianco e nero, monocromatico&#10;&#10;Il contenuto generato dall'IA potrebbe non essere corretto.">
            <a:extLst>
              <a:ext uri="{FF2B5EF4-FFF2-40B4-BE49-F238E27FC236}">
                <a16:creationId xmlns:a16="http://schemas.microsoft.com/office/drawing/2014/main" id="{97298410-6079-F644-DA57-5D0595B43A75}"/>
              </a:ext>
            </a:extLst>
          </p:cNvPr>
          <p:cNvPicPr>
            <a:picLocks noChangeAspect="1"/>
          </p:cNvPicPr>
          <p:nvPr/>
        </p:nvPicPr>
        <p:blipFill>
          <a:blip r:embed="rId6" cstate="print">
            <a:extLst>
              <a:ext uri="{28A0092B-C50C-407E-A947-70E740481C1C}">
                <a14:useLocalDpi xmlns:a14="http://schemas.microsoft.com/office/drawing/2010/main" val="0"/>
              </a:ext>
            </a:extLst>
          </a:blip>
          <a:srcRect l="4" t="26699" r="62126" b="22805"/>
          <a:stretch>
            <a:fillRect/>
          </a:stretch>
        </p:blipFill>
        <p:spPr>
          <a:xfrm>
            <a:off x="4204800" y="3499200"/>
            <a:ext cx="1404000" cy="1404000"/>
          </a:xfrm>
          <a:prstGeom prst="rect">
            <a:avLst/>
          </a:prstGeom>
        </p:spPr>
      </p:pic>
      <p:pic>
        <p:nvPicPr>
          <p:cNvPr id="21" name="Immagine 58" descr="Immagine che contiene schermata, testo, natura, cratere&#10;&#10;Il contenuto generato dall'IA potrebbe non essere corretto.">
            <a:extLst>
              <a:ext uri="{FF2B5EF4-FFF2-40B4-BE49-F238E27FC236}">
                <a16:creationId xmlns:a16="http://schemas.microsoft.com/office/drawing/2014/main" id="{4B90B7EE-2F02-E0F8-4E01-65C06A98C937}"/>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70000"/>
                    </a14:imgEffect>
                    <a14:imgEffect>
                      <a14:brightnessContrast contrast="30000"/>
                    </a14:imgEffect>
                  </a14:imgLayer>
                </a14:imgProps>
              </a:ext>
              <a:ext uri="{28A0092B-C50C-407E-A947-70E740481C1C}">
                <a14:useLocalDpi xmlns:a14="http://schemas.microsoft.com/office/drawing/2010/main" val="0"/>
              </a:ext>
            </a:extLst>
          </a:blip>
          <a:srcRect l="35862" t="5582" r="22383" b="38743"/>
          <a:stretch>
            <a:fillRect/>
          </a:stretch>
        </p:blipFill>
        <p:spPr>
          <a:xfrm>
            <a:off x="7122863" y="3496734"/>
            <a:ext cx="1404000" cy="1404000"/>
          </a:xfrm>
          <a:prstGeom prst="rect">
            <a:avLst/>
          </a:prstGeom>
        </p:spPr>
      </p:pic>
      <p:pic>
        <p:nvPicPr>
          <p:cNvPr id="22" name="Immagine 60" descr="Immagine che contiene schermata, astronomia&#10;&#10;Il contenuto generato dall'IA potrebbe non essere corretto.">
            <a:extLst>
              <a:ext uri="{FF2B5EF4-FFF2-40B4-BE49-F238E27FC236}">
                <a16:creationId xmlns:a16="http://schemas.microsoft.com/office/drawing/2014/main" id="{B68C7FC8-3A97-9104-471B-AEEBD68803BA}"/>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30000"/>
                    </a14:imgEffect>
                  </a14:imgLayer>
                </a14:imgProps>
              </a:ext>
              <a:ext uri="{28A0092B-C50C-407E-A947-70E740481C1C}">
                <a14:useLocalDpi xmlns:a14="http://schemas.microsoft.com/office/drawing/2010/main" val="0"/>
              </a:ext>
            </a:extLst>
          </a:blip>
          <a:srcRect l="1" r="58244" b="44325"/>
          <a:stretch>
            <a:fillRect/>
          </a:stretch>
        </p:blipFill>
        <p:spPr>
          <a:xfrm>
            <a:off x="5650451" y="3497506"/>
            <a:ext cx="1404000" cy="1404000"/>
          </a:xfrm>
          <a:prstGeom prst="rect">
            <a:avLst/>
          </a:prstGeom>
        </p:spPr>
      </p:pic>
      <p:grpSp>
        <p:nvGrpSpPr>
          <p:cNvPr id="23" name="Gruppo 61">
            <a:extLst>
              <a:ext uri="{FF2B5EF4-FFF2-40B4-BE49-F238E27FC236}">
                <a16:creationId xmlns:a16="http://schemas.microsoft.com/office/drawing/2014/main" id="{4E3E20F0-FE24-7613-817B-3714AD1F6AEF}"/>
              </a:ext>
            </a:extLst>
          </p:cNvPr>
          <p:cNvGrpSpPr/>
          <p:nvPr/>
        </p:nvGrpSpPr>
        <p:grpSpPr>
          <a:xfrm>
            <a:off x="5603651" y="4514826"/>
            <a:ext cx="986714" cy="307777"/>
            <a:chOff x="6303522" y="4226988"/>
            <a:chExt cx="986714" cy="307777"/>
          </a:xfrm>
        </p:grpSpPr>
        <p:sp>
          <p:nvSpPr>
            <p:cNvPr id="24" name="CasellaDiTesto 62">
              <a:extLst>
                <a:ext uri="{FF2B5EF4-FFF2-40B4-BE49-F238E27FC236}">
                  <a16:creationId xmlns:a16="http://schemas.microsoft.com/office/drawing/2014/main" id="{8BF11D3D-9C28-161C-AAEC-56D14AC37415}"/>
                </a:ext>
              </a:extLst>
            </p:cNvPr>
            <p:cNvSpPr txBox="1"/>
            <p:nvPr/>
          </p:nvSpPr>
          <p:spPr>
            <a:xfrm>
              <a:off x="6303522" y="4226988"/>
              <a:ext cx="986714" cy="307777"/>
            </a:xfrm>
            <a:prstGeom prst="rect">
              <a:avLst/>
            </a:prstGeom>
            <a:noFill/>
          </p:spPr>
          <p:txBody>
            <a:bodyPr wrap="square" rtlCol="0">
              <a:spAutoFit/>
            </a:bodyPr>
            <a:lstStyle/>
            <a:p>
              <a:pPr algn="ctr"/>
              <a:r>
                <a:rPr lang="en-GB" sz="1400" noProof="0" dirty="0">
                  <a:solidFill>
                    <a:srgbClr val="FFFF00"/>
                  </a:solidFill>
                </a:rPr>
                <a:t>500 nm</a:t>
              </a:r>
            </a:p>
          </p:txBody>
        </p:sp>
        <p:cxnSp>
          <p:nvCxnSpPr>
            <p:cNvPr id="25" name="Connettore dritto 1023">
              <a:extLst>
                <a:ext uri="{FF2B5EF4-FFF2-40B4-BE49-F238E27FC236}">
                  <a16:creationId xmlns:a16="http://schemas.microsoft.com/office/drawing/2014/main" id="{B29B6787-98EE-15DF-4B27-42A6291591FF}"/>
                </a:ext>
              </a:extLst>
            </p:cNvPr>
            <p:cNvCxnSpPr/>
            <p:nvPr/>
          </p:nvCxnSpPr>
          <p:spPr>
            <a:xfrm>
              <a:off x="6536218" y="4510123"/>
              <a:ext cx="5220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grpSp>
        <p:nvGrpSpPr>
          <p:cNvPr id="26" name="Gruppo 1024">
            <a:extLst>
              <a:ext uri="{FF2B5EF4-FFF2-40B4-BE49-F238E27FC236}">
                <a16:creationId xmlns:a16="http://schemas.microsoft.com/office/drawing/2014/main" id="{4AA9CC03-3197-9B1E-ECCA-7528C2EA6FDC}"/>
              </a:ext>
            </a:extLst>
          </p:cNvPr>
          <p:cNvGrpSpPr/>
          <p:nvPr/>
        </p:nvGrpSpPr>
        <p:grpSpPr>
          <a:xfrm>
            <a:off x="7025663" y="4514826"/>
            <a:ext cx="986714" cy="307777"/>
            <a:chOff x="6303522" y="4227849"/>
            <a:chExt cx="986714" cy="307777"/>
          </a:xfrm>
        </p:grpSpPr>
        <p:sp>
          <p:nvSpPr>
            <p:cNvPr id="27" name="CasellaDiTesto 1026">
              <a:extLst>
                <a:ext uri="{FF2B5EF4-FFF2-40B4-BE49-F238E27FC236}">
                  <a16:creationId xmlns:a16="http://schemas.microsoft.com/office/drawing/2014/main" id="{98474377-B9E0-8B41-68A1-7D9E8FCABF22}"/>
                </a:ext>
              </a:extLst>
            </p:cNvPr>
            <p:cNvSpPr txBox="1"/>
            <p:nvPr/>
          </p:nvSpPr>
          <p:spPr>
            <a:xfrm>
              <a:off x="6303522" y="4227849"/>
              <a:ext cx="986714" cy="307777"/>
            </a:xfrm>
            <a:prstGeom prst="rect">
              <a:avLst/>
            </a:prstGeom>
            <a:noFill/>
          </p:spPr>
          <p:txBody>
            <a:bodyPr wrap="square" rtlCol="0">
              <a:spAutoFit/>
            </a:bodyPr>
            <a:lstStyle/>
            <a:p>
              <a:pPr algn="ctr"/>
              <a:r>
                <a:rPr lang="en-GB" sz="1400" noProof="0" dirty="0">
                  <a:solidFill>
                    <a:srgbClr val="FFFF00"/>
                  </a:solidFill>
                </a:rPr>
                <a:t>500 nm</a:t>
              </a:r>
            </a:p>
          </p:txBody>
        </p:sp>
        <p:cxnSp>
          <p:nvCxnSpPr>
            <p:cNvPr id="28" name="Connettore dritto 1027">
              <a:extLst>
                <a:ext uri="{FF2B5EF4-FFF2-40B4-BE49-F238E27FC236}">
                  <a16:creationId xmlns:a16="http://schemas.microsoft.com/office/drawing/2014/main" id="{059700F4-44F9-B038-A129-70F6485073C5}"/>
                </a:ext>
              </a:extLst>
            </p:cNvPr>
            <p:cNvCxnSpPr/>
            <p:nvPr/>
          </p:nvCxnSpPr>
          <p:spPr>
            <a:xfrm>
              <a:off x="6536218" y="4510123"/>
              <a:ext cx="5220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sp>
        <p:nvSpPr>
          <p:cNvPr id="29" name="CasellaDiTesto 1028">
            <a:extLst>
              <a:ext uri="{FF2B5EF4-FFF2-40B4-BE49-F238E27FC236}">
                <a16:creationId xmlns:a16="http://schemas.microsoft.com/office/drawing/2014/main" id="{309407AE-52D5-7F0C-787B-28A151AD4D73}"/>
              </a:ext>
            </a:extLst>
          </p:cNvPr>
          <p:cNvSpPr txBox="1"/>
          <p:nvPr/>
        </p:nvSpPr>
        <p:spPr>
          <a:xfrm>
            <a:off x="4165815" y="3470400"/>
            <a:ext cx="1495149" cy="307777"/>
          </a:xfrm>
          <a:prstGeom prst="rect">
            <a:avLst/>
          </a:prstGeom>
          <a:noFill/>
        </p:spPr>
        <p:txBody>
          <a:bodyPr wrap="square" rtlCol="0">
            <a:spAutoFit/>
          </a:bodyPr>
          <a:lstStyle/>
          <a:p>
            <a:pPr algn="ctr"/>
            <a:r>
              <a:rPr lang="en-GB" sz="1400" noProof="0" dirty="0">
                <a:solidFill>
                  <a:srgbClr val="FFFF00"/>
                </a:solidFill>
              </a:rPr>
              <a:t>Am. W-O</a:t>
            </a:r>
          </a:p>
        </p:txBody>
      </p:sp>
      <p:sp>
        <p:nvSpPr>
          <p:cNvPr id="30" name="CasellaDiTesto 1029">
            <a:extLst>
              <a:ext uri="{FF2B5EF4-FFF2-40B4-BE49-F238E27FC236}">
                <a16:creationId xmlns:a16="http://schemas.microsoft.com/office/drawing/2014/main" id="{5C6F3961-C879-4F2C-8521-388C57D377AC}"/>
              </a:ext>
            </a:extLst>
          </p:cNvPr>
          <p:cNvSpPr txBox="1"/>
          <p:nvPr/>
        </p:nvSpPr>
        <p:spPr>
          <a:xfrm>
            <a:off x="5603401" y="3470400"/>
            <a:ext cx="1495149" cy="307777"/>
          </a:xfrm>
          <a:prstGeom prst="rect">
            <a:avLst/>
          </a:prstGeom>
          <a:noFill/>
        </p:spPr>
        <p:txBody>
          <a:bodyPr wrap="square" rtlCol="0">
            <a:spAutoFit/>
          </a:bodyPr>
          <a:lstStyle/>
          <a:p>
            <a:pPr algn="ctr"/>
            <a:r>
              <a:rPr lang="en-GB" sz="1400" noProof="0" dirty="0">
                <a:solidFill>
                  <a:srgbClr val="FFFF00"/>
                </a:solidFill>
              </a:rPr>
              <a:t>As dep.</a:t>
            </a:r>
          </a:p>
        </p:txBody>
      </p:sp>
      <p:sp>
        <p:nvSpPr>
          <p:cNvPr id="31" name="CasellaDiTesto 1030">
            <a:extLst>
              <a:ext uri="{FF2B5EF4-FFF2-40B4-BE49-F238E27FC236}">
                <a16:creationId xmlns:a16="http://schemas.microsoft.com/office/drawing/2014/main" id="{C8172CE0-9E36-7A52-AC07-F15B3E4D7A15}"/>
              </a:ext>
            </a:extLst>
          </p:cNvPr>
          <p:cNvSpPr txBox="1"/>
          <p:nvPr/>
        </p:nvSpPr>
        <p:spPr>
          <a:xfrm>
            <a:off x="7076708" y="3472176"/>
            <a:ext cx="1495149" cy="307777"/>
          </a:xfrm>
          <a:prstGeom prst="rect">
            <a:avLst/>
          </a:prstGeom>
          <a:noFill/>
        </p:spPr>
        <p:txBody>
          <a:bodyPr wrap="square" rtlCol="0">
            <a:spAutoFit/>
          </a:bodyPr>
          <a:lstStyle/>
          <a:p>
            <a:pPr algn="ctr"/>
            <a:r>
              <a:rPr lang="en-GB" sz="1400" noProof="0" dirty="0">
                <a:solidFill>
                  <a:srgbClr val="FFFF00"/>
                </a:solidFill>
              </a:rPr>
              <a:t>After exposure</a:t>
            </a:r>
          </a:p>
        </p:txBody>
      </p:sp>
      <p:sp>
        <p:nvSpPr>
          <p:cNvPr id="32" name="CasellaDiTesto 1031">
            <a:extLst>
              <a:ext uri="{FF2B5EF4-FFF2-40B4-BE49-F238E27FC236}">
                <a16:creationId xmlns:a16="http://schemas.microsoft.com/office/drawing/2014/main" id="{9C2B32D4-9EE0-D88E-F907-A37B8548AB1D}"/>
              </a:ext>
            </a:extLst>
          </p:cNvPr>
          <p:cNvSpPr txBox="1"/>
          <p:nvPr/>
        </p:nvSpPr>
        <p:spPr>
          <a:xfrm>
            <a:off x="5605200" y="1974698"/>
            <a:ext cx="1495149" cy="307777"/>
          </a:xfrm>
          <a:prstGeom prst="rect">
            <a:avLst/>
          </a:prstGeom>
          <a:noFill/>
        </p:spPr>
        <p:txBody>
          <a:bodyPr wrap="square" rtlCol="0">
            <a:spAutoFit/>
          </a:bodyPr>
          <a:lstStyle/>
          <a:p>
            <a:pPr algn="ctr"/>
            <a:r>
              <a:rPr lang="en-GB" sz="1400" noProof="0" dirty="0">
                <a:solidFill>
                  <a:srgbClr val="FFFF00"/>
                </a:solidFill>
              </a:rPr>
              <a:t>As dep.</a:t>
            </a:r>
          </a:p>
        </p:txBody>
      </p:sp>
      <p:sp>
        <p:nvSpPr>
          <p:cNvPr id="33" name="CasellaDiTesto 1032">
            <a:extLst>
              <a:ext uri="{FF2B5EF4-FFF2-40B4-BE49-F238E27FC236}">
                <a16:creationId xmlns:a16="http://schemas.microsoft.com/office/drawing/2014/main" id="{F48B6CAF-96A6-15E3-B412-2A021EA28400}"/>
              </a:ext>
            </a:extLst>
          </p:cNvPr>
          <p:cNvSpPr txBox="1"/>
          <p:nvPr/>
        </p:nvSpPr>
        <p:spPr>
          <a:xfrm>
            <a:off x="7077600" y="1974698"/>
            <a:ext cx="1495149" cy="307777"/>
          </a:xfrm>
          <a:prstGeom prst="rect">
            <a:avLst/>
          </a:prstGeom>
          <a:noFill/>
        </p:spPr>
        <p:txBody>
          <a:bodyPr wrap="square" rtlCol="0">
            <a:spAutoFit/>
          </a:bodyPr>
          <a:lstStyle/>
          <a:p>
            <a:pPr algn="ctr"/>
            <a:r>
              <a:rPr lang="en-GB" sz="1400" noProof="0" dirty="0">
                <a:solidFill>
                  <a:srgbClr val="FFFF00"/>
                </a:solidFill>
              </a:rPr>
              <a:t>After exposure</a:t>
            </a:r>
          </a:p>
        </p:txBody>
      </p:sp>
      <p:cxnSp>
        <p:nvCxnSpPr>
          <p:cNvPr id="34" name="Connettore dritto 56">
            <a:extLst>
              <a:ext uri="{FF2B5EF4-FFF2-40B4-BE49-F238E27FC236}">
                <a16:creationId xmlns:a16="http://schemas.microsoft.com/office/drawing/2014/main" id="{CAF4081A-7D2A-9E25-4BAA-F723BCBEF1EC}"/>
              </a:ext>
            </a:extLst>
          </p:cNvPr>
          <p:cNvCxnSpPr>
            <a:cxnSpLocks/>
          </p:cNvCxnSpPr>
          <p:nvPr/>
        </p:nvCxnSpPr>
        <p:spPr>
          <a:xfrm>
            <a:off x="4275374" y="4816437"/>
            <a:ext cx="468703"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35" name="CasellaDiTesto 1038">
            <a:extLst>
              <a:ext uri="{FF2B5EF4-FFF2-40B4-BE49-F238E27FC236}">
                <a16:creationId xmlns:a16="http://schemas.microsoft.com/office/drawing/2014/main" id="{195EE8BA-6D87-2D13-1F86-1970C413FBBF}"/>
              </a:ext>
            </a:extLst>
          </p:cNvPr>
          <p:cNvSpPr txBox="1"/>
          <p:nvPr/>
        </p:nvSpPr>
        <p:spPr>
          <a:xfrm>
            <a:off x="4015070" y="4514400"/>
            <a:ext cx="986714" cy="307777"/>
          </a:xfrm>
          <a:prstGeom prst="rect">
            <a:avLst/>
          </a:prstGeom>
          <a:noFill/>
        </p:spPr>
        <p:txBody>
          <a:bodyPr wrap="square" rtlCol="0">
            <a:spAutoFit/>
          </a:bodyPr>
          <a:lstStyle/>
          <a:p>
            <a:pPr algn="ctr"/>
            <a:r>
              <a:rPr lang="en-GB" sz="1400" noProof="0" dirty="0">
                <a:solidFill>
                  <a:srgbClr val="FFFF00"/>
                </a:solidFill>
              </a:rPr>
              <a:t>1 </a:t>
            </a:r>
            <a:r>
              <a:rPr lang="en-GB" sz="1400" noProof="0" dirty="0" err="1">
                <a:solidFill>
                  <a:srgbClr val="FFFF00"/>
                </a:solidFill>
              </a:rPr>
              <a:t>μm</a:t>
            </a:r>
            <a:endParaRPr lang="en-GB" sz="1400" noProof="0" dirty="0">
              <a:solidFill>
                <a:srgbClr val="FFFF00"/>
              </a:solidFill>
            </a:endParaRPr>
          </a:p>
        </p:txBody>
      </p:sp>
      <p:cxnSp>
        <p:nvCxnSpPr>
          <p:cNvPr id="36" name="Connettore dritto 1044">
            <a:extLst>
              <a:ext uri="{FF2B5EF4-FFF2-40B4-BE49-F238E27FC236}">
                <a16:creationId xmlns:a16="http://schemas.microsoft.com/office/drawing/2014/main" id="{BD989CDF-8E1D-DE52-B7FF-15BAA35E9B9B}"/>
              </a:ext>
            </a:extLst>
          </p:cNvPr>
          <p:cNvCxnSpPr>
            <a:cxnSpLocks/>
          </p:cNvCxnSpPr>
          <p:nvPr/>
        </p:nvCxnSpPr>
        <p:spPr>
          <a:xfrm>
            <a:off x="4275374" y="3354837"/>
            <a:ext cx="468703"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37" name="CasellaDiTesto 1045">
            <a:extLst>
              <a:ext uri="{FF2B5EF4-FFF2-40B4-BE49-F238E27FC236}">
                <a16:creationId xmlns:a16="http://schemas.microsoft.com/office/drawing/2014/main" id="{648BBB56-55C9-9404-74CB-D6BD15CB8957}"/>
              </a:ext>
            </a:extLst>
          </p:cNvPr>
          <p:cNvSpPr txBox="1"/>
          <p:nvPr/>
        </p:nvSpPr>
        <p:spPr>
          <a:xfrm>
            <a:off x="4015070" y="3052800"/>
            <a:ext cx="986714" cy="307777"/>
          </a:xfrm>
          <a:prstGeom prst="rect">
            <a:avLst/>
          </a:prstGeom>
          <a:noFill/>
        </p:spPr>
        <p:txBody>
          <a:bodyPr wrap="square" rtlCol="0">
            <a:spAutoFit/>
          </a:bodyPr>
          <a:lstStyle/>
          <a:p>
            <a:pPr algn="ctr"/>
            <a:r>
              <a:rPr lang="en-GB" sz="1400" noProof="0" dirty="0">
                <a:solidFill>
                  <a:srgbClr val="FFFF00"/>
                </a:solidFill>
              </a:rPr>
              <a:t>1 </a:t>
            </a:r>
            <a:r>
              <a:rPr lang="en-GB" sz="1400" noProof="0" dirty="0" err="1">
                <a:solidFill>
                  <a:srgbClr val="FFFF00"/>
                </a:solidFill>
              </a:rPr>
              <a:t>μm</a:t>
            </a:r>
            <a:endParaRPr lang="en-GB" sz="1400" noProof="0" dirty="0">
              <a:solidFill>
                <a:srgbClr val="FFFF00"/>
              </a:solidFill>
            </a:endParaRPr>
          </a:p>
        </p:txBody>
      </p:sp>
      <p:sp>
        <p:nvSpPr>
          <p:cNvPr id="38" name="Freccia destra 1048">
            <a:extLst>
              <a:ext uri="{FF2B5EF4-FFF2-40B4-BE49-F238E27FC236}">
                <a16:creationId xmlns:a16="http://schemas.microsoft.com/office/drawing/2014/main" id="{44184E72-F80D-3B9C-2791-5B41D70B680C}"/>
              </a:ext>
            </a:extLst>
          </p:cNvPr>
          <p:cNvSpPr/>
          <p:nvPr/>
        </p:nvSpPr>
        <p:spPr>
          <a:xfrm>
            <a:off x="3303336" y="3145496"/>
            <a:ext cx="740020" cy="41868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39" name="Immagine 1057" descr="Immagine che contiene schermata, Rettangolo, Policromia, quadrato&#10;&#10;Il contenuto generato dall'IA potrebbe non essere corretto.">
            <a:extLst>
              <a:ext uri="{FF2B5EF4-FFF2-40B4-BE49-F238E27FC236}">
                <a16:creationId xmlns:a16="http://schemas.microsoft.com/office/drawing/2014/main" id="{9A859FDE-2304-559D-BA52-12E654D8F3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63415" y="1646391"/>
            <a:ext cx="3888000" cy="3499200"/>
          </a:xfrm>
          <a:prstGeom prst="rect">
            <a:avLst/>
          </a:prstGeom>
        </p:spPr>
      </p:pic>
      <p:pic>
        <p:nvPicPr>
          <p:cNvPr id="40" name="Picture 2">
            <a:extLst>
              <a:ext uri="{FF2B5EF4-FFF2-40B4-BE49-F238E27FC236}">
                <a16:creationId xmlns:a16="http://schemas.microsoft.com/office/drawing/2014/main" id="{FBBA32BE-E709-B400-8330-90B0B6F2854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35416" b="34234"/>
          <a:stretch>
            <a:fillRect/>
          </a:stretch>
        </p:blipFill>
        <p:spPr bwMode="auto">
          <a:xfrm>
            <a:off x="5797015" y="5923824"/>
            <a:ext cx="1825005" cy="553875"/>
          </a:xfrm>
          <a:prstGeom prst="rect">
            <a:avLst/>
          </a:prstGeom>
          <a:noFill/>
          <a:extLst>
            <a:ext uri="{909E8E84-426E-40DD-AFC4-6F175D3DCCD1}">
              <a14:hiddenFill xmlns:a14="http://schemas.microsoft.com/office/drawing/2010/main">
                <a:solidFill>
                  <a:srgbClr val="FFFFFF"/>
                </a:solidFill>
              </a14:hiddenFill>
            </a:ext>
          </a:extLst>
        </p:spPr>
      </p:pic>
      <p:pic>
        <p:nvPicPr>
          <p:cNvPr id="41" name="Immagine 1062">
            <a:extLst>
              <a:ext uri="{FF2B5EF4-FFF2-40B4-BE49-F238E27FC236}">
                <a16:creationId xmlns:a16="http://schemas.microsoft.com/office/drawing/2014/main" id="{7098153B-FCB2-65E4-5973-70D44360F681}"/>
              </a:ext>
            </a:extLst>
          </p:cNvPr>
          <p:cNvPicPr>
            <a:picLocks noChangeAspect="1"/>
          </p:cNvPicPr>
          <p:nvPr/>
        </p:nvPicPr>
        <p:blipFill>
          <a:blip r:embed="rId13"/>
          <a:stretch>
            <a:fillRect/>
          </a:stretch>
        </p:blipFill>
        <p:spPr>
          <a:xfrm>
            <a:off x="5447760" y="5115395"/>
            <a:ext cx="2322302" cy="935854"/>
          </a:xfrm>
          <a:prstGeom prst="rect">
            <a:avLst/>
          </a:prstGeom>
        </p:spPr>
      </p:pic>
      <p:sp>
        <p:nvSpPr>
          <p:cNvPr id="42" name="TextBox 41">
            <a:extLst>
              <a:ext uri="{FF2B5EF4-FFF2-40B4-BE49-F238E27FC236}">
                <a16:creationId xmlns:a16="http://schemas.microsoft.com/office/drawing/2014/main" id="{76C00F16-15B4-C1CD-BC59-6DA3E13E8605}"/>
              </a:ext>
            </a:extLst>
          </p:cNvPr>
          <p:cNvSpPr txBox="1"/>
          <p:nvPr/>
        </p:nvSpPr>
        <p:spPr bwMode="auto">
          <a:xfrm>
            <a:off x="8463415" y="5881986"/>
            <a:ext cx="3621081" cy="523220"/>
          </a:xfrm>
          <a:prstGeom prst="rect">
            <a:avLst/>
          </a:prstGeom>
          <a:noFill/>
        </p:spPr>
        <p:txBody>
          <a:bodyPr wrap="square" rtlCol="0">
            <a:spAutoFit/>
          </a:bodyPr>
          <a:lstStyle/>
          <a:p>
            <a:r>
              <a:rPr lang="fi-FI" sz="1400" b="1" dirty="0"/>
              <a:t>A. Uccello, A. Cremona, F. Ghezzi, M. Pedroni, G. Alberti, D. </a:t>
            </a:r>
            <a:r>
              <a:rPr lang="fi-FI" sz="1400" b="1" dirty="0" err="1"/>
              <a:t>Dellasega</a:t>
            </a:r>
            <a:r>
              <a:rPr lang="fi-FI" sz="1400" b="1" dirty="0"/>
              <a:t>, M. </a:t>
            </a:r>
            <a:r>
              <a:rPr lang="fi-FI" sz="1400" b="1" dirty="0" err="1"/>
              <a:t>Passoni</a:t>
            </a:r>
            <a:endParaRPr lang="fi-FI" sz="1400" b="1" dirty="0"/>
          </a:p>
        </p:txBody>
      </p:sp>
    </p:spTree>
    <p:extLst>
      <p:ext uri="{BB962C8B-B14F-4D97-AF65-F5344CB8AC3E}">
        <p14:creationId xmlns:p14="http://schemas.microsoft.com/office/powerpoint/2010/main" val="3446770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65E743-CDDF-B9B1-51DB-26929FDE262E}"/>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B03E6786-5F12-22DA-1879-55B54C48C3AE}"/>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11</a:t>
            </a:fld>
            <a:endParaRPr lang="en-GB">
              <a:solidFill>
                <a:prstClr val="white"/>
              </a:solidFill>
            </a:endParaRPr>
          </a:p>
        </p:txBody>
      </p:sp>
      <p:sp>
        <p:nvSpPr>
          <p:cNvPr id="5" name="Textfeld 2">
            <a:extLst>
              <a:ext uri="{FF2B5EF4-FFF2-40B4-BE49-F238E27FC236}">
                <a16:creationId xmlns:a16="http://schemas.microsoft.com/office/drawing/2014/main" id="{BE1124FB-845E-B075-8656-5A68E1B849A0}"/>
              </a:ext>
            </a:extLst>
          </p:cNvPr>
          <p:cNvSpPr txBox="1"/>
          <p:nvPr/>
        </p:nvSpPr>
        <p:spPr>
          <a:xfrm>
            <a:off x="107504" y="5359022"/>
            <a:ext cx="8264336"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GB" sz="1400" b="1" dirty="0">
                <a:latin typeface="Arial" panose="020B0604020202020204" pitchFamily="34" charset="0"/>
                <a:cs typeface="Arial" panose="020B0604020202020204" pitchFamily="34" charset="0"/>
              </a:rPr>
              <a:t>PWIE-SP B.B1.T-T005-D003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PSI-2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B.4</a:t>
            </a:r>
          </a:p>
        </p:txBody>
      </p:sp>
      <p:sp>
        <p:nvSpPr>
          <p:cNvPr id="6" name="Textfeld 4">
            <a:extLst>
              <a:ext uri="{FF2B5EF4-FFF2-40B4-BE49-F238E27FC236}">
                <a16:creationId xmlns:a16="http://schemas.microsoft.com/office/drawing/2014/main" id="{D2CF9C0F-3A28-7933-7761-C0CC2749A9C8}"/>
              </a:ext>
            </a:extLst>
          </p:cNvPr>
          <p:cNvSpPr txBox="1"/>
          <p:nvPr/>
        </p:nvSpPr>
        <p:spPr>
          <a:xfrm>
            <a:off x="107504" y="712451"/>
            <a:ext cx="6324469" cy="3789884"/>
          </a:xfrm>
          <a:prstGeom prst="rect">
            <a:avLst/>
          </a:prstGeom>
          <a:noFill/>
          <a:ln w="12700">
            <a:noFill/>
          </a:ln>
        </p:spPr>
        <p:txBody>
          <a:bodyPr wrap="square" rtlCol="0">
            <a:spAutoFit/>
          </a:bodyPr>
          <a:lstStyle/>
          <a:p>
            <a:pPr>
              <a:lnSpc>
                <a:spcPct val="113000"/>
              </a:lnSpc>
            </a:pP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Establish the erosion rates for nano-columnar W coatings </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Exposure of nano-columnar W coated samples in PSI-2 to </a:t>
            </a:r>
            <a:r>
              <a:rPr lang="en-GB" altLang="en-US" sz="1600" dirty="0" err="1">
                <a:cs typeface="Arial" panose="020B0604020202020204" pitchFamily="34" charset="0"/>
              </a:rPr>
              <a:t>Ar</a:t>
            </a:r>
            <a:r>
              <a:rPr lang="en-GB" altLang="en-US" sz="1600" dirty="0">
                <a:cs typeface="Arial" panose="020B0604020202020204" pitchFamily="34" charset="0"/>
              </a:rPr>
              <a:t> plasma for 25 min</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Measurement of erosion rate by spectroscopy studies</a:t>
            </a:r>
          </a:p>
          <a:p>
            <a:pPr marL="742950" lvl="1" indent="-285750">
              <a:lnSpc>
                <a:spcPct val="113000"/>
              </a:lnSpc>
              <a:buFont typeface="Arial" panose="020B0604020202020204" pitchFamily="34" charset="0"/>
              <a:buChar char="•"/>
            </a:pPr>
            <a:r>
              <a:rPr lang="en-US" altLang="en-US" sz="1400" dirty="0">
                <a:cs typeface="Arial" panose="020B0604020202020204" pitchFamily="34" charset="0"/>
              </a:rPr>
              <a:t>Variation in intensity - sputtering yield</a:t>
            </a:r>
          </a:p>
          <a:p>
            <a:pPr marL="742950" lvl="1" indent="-285750">
              <a:lnSpc>
                <a:spcPct val="113000"/>
              </a:lnSpc>
              <a:buFont typeface="Arial" panose="020B0604020202020204" pitchFamily="34" charset="0"/>
              <a:buChar char="•"/>
            </a:pPr>
            <a:r>
              <a:rPr lang="en-US" altLang="en-US" sz="1400" dirty="0">
                <a:cs typeface="Arial" panose="020B0604020202020204" pitchFamily="34" charset="0"/>
              </a:rPr>
              <a:t>Variation in reflectance - optical properties </a:t>
            </a: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b="1" dirty="0">
                <a:solidFill>
                  <a:srgbClr val="FF0000"/>
                </a:solidFill>
                <a:cs typeface="Arial" panose="020B0604020202020204" pitchFamily="34" charset="0"/>
              </a:rPr>
              <a:t>Lower erosion rate of the coating compared to bulk W</a:t>
            </a:r>
            <a:r>
              <a:rPr lang="en-US" altLang="en-US" sz="1600" dirty="0">
                <a:cs typeface="Arial" panose="020B0604020202020204" pitchFamily="34" charset="0"/>
              </a:rPr>
              <a:t>, confirmed by spectroscopy as well as post-mortem SEM/FIB analysis</a:t>
            </a:r>
          </a:p>
        </p:txBody>
      </p:sp>
      <p:sp>
        <p:nvSpPr>
          <p:cNvPr id="7" name="Titre 1">
            <a:extLst>
              <a:ext uri="{FF2B5EF4-FFF2-40B4-BE49-F238E27FC236}">
                <a16:creationId xmlns:a16="http://schemas.microsoft.com/office/drawing/2014/main" id="{FDA7E9E2-D31D-76EC-F17D-B04466792D06}"/>
              </a:ext>
            </a:extLst>
          </p:cNvPr>
          <p:cNvSpPr>
            <a:spLocks noGrp="1"/>
          </p:cNvSpPr>
          <p:nvPr>
            <p:ph type="title"/>
          </p:nvPr>
        </p:nvSpPr>
        <p:spPr>
          <a:xfrm>
            <a:off x="983432" y="192515"/>
            <a:ext cx="10871400" cy="457200"/>
          </a:xfrm>
        </p:spPr>
        <p:txBody>
          <a:bodyPr/>
          <a:lstStyle/>
          <a:p>
            <a:r>
              <a:rPr lang="fr-FR" sz="2000" dirty="0"/>
              <a:t>SP B.1: </a:t>
            </a:r>
            <a:r>
              <a:rPr lang="en-US" sz="2000" dirty="0"/>
              <a:t>Erosion rates of W/B model systems and re-deposited W with different morphologies and compositions in PSI-2 with flux and fluence (FZJ)</a:t>
            </a:r>
            <a:endParaRPr lang="fr-FR" sz="2000" dirty="0"/>
          </a:p>
        </p:txBody>
      </p:sp>
      <p:sp>
        <p:nvSpPr>
          <p:cNvPr id="8" name="TextBox 7">
            <a:extLst>
              <a:ext uri="{FF2B5EF4-FFF2-40B4-BE49-F238E27FC236}">
                <a16:creationId xmlns:a16="http://schemas.microsoft.com/office/drawing/2014/main" id="{E4BC6F80-C573-11EC-2559-2431E03FB4DD}"/>
              </a:ext>
            </a:extLst>
          </p:cNvPr>
          <p:cNvSpPr txBox="1"/>
          <p:nvPr/>
        </p:nvSpPr>
        <p:spPr bwMode="auto">
          <a:xfrm>
            <a:off x="11037097" y="6145549"/>
            <a:ext cx="1058303" cy="307777"/>
          </a:xfrm>
          <a:prstGeom prst="rect">
            <a:avLst/>
          </a:prstGeom>
          <a:noFill/>
        </p:spPr>
        <p:txBody>
          <a:bodyPr wrap="none" rtlCol="0">
            <a:spAutoFit/>
          </a:bodyPr>
          <a:lstStyle/>
          <a:p>
            <a:r>
              <a:rPr lang="fi-FI" sz="1400" b="1" dirty="0"/>
              <a:t>O. Marchuk</a:t>
            </a:r>
          </a:p>
        </p:txBody>
      </p:sp>
      <p:pic>
        <p:nvPicPr>
          <p:cNvPr id="9" name="Grafik 11">
            <a:extLst>
              <a:ext uri="{FF2B5EF4-FFF2-40B4-BE49-F238E27FC236}">
                <a16:creationId xmlns:a16="http://schemas.microsoft.com/office/drawing/2014/main" id="{060B04A8-45C8-85EC-DCED-07EB21AF6D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346" y="495651"/>
            <a:ext cx="3169118" cy="2376842"/>
          </a:xfrm>
          <a:prstGeom prst="rect">
            <a:avLst/>
          </a:prstGeom>
        </p:spPr>
      </p:pic>
      <p:pic>
        <p:nvPicPr>
          <p:cNvPr id="10" name="Picture 9" descr="A close up of a snow&#10;&#10;AI-generated content may be incorrect.">
            <a:extLst>
              <a:ext uri="{FF2B5EF4-FFF2-40B4-BE49-F238E27FC236}">
                <a16:creationId xmlns:a16="http://schemas.microsoft.com/office/drawing/2014/main" id="{B9F8F0A0-8F69-B4A5-8A77-2B789F6D8A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0338" y="2866573"/>
            <a:ext cx="2400000" cy="1800000"/>
          </a:xfrm>
          <a:prstGeom prst="rect">
            <a:avLst/>
          </a:prstGeom>
        </p:spPr>
      </p:pic>
      <p:pic>
        <p:nvPicPr>
          <p:cNvPr id="11" name="Picture 10" descr="A close-up of a rock&#10;&#10;AI-generated content may be incorrect.">
            <a:extLst>
              <a:ext uri="{FF2B5EF4-FFF2-40B4-BE49-F238E27FC236}">
                <a16:creationId xmlns:a16="http://schemas.microsoft.com/office/drawing/2014/main" id="{0CCFC702-8310-DA21-B0C5-016B32A076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8213" y="2872493"/>
            <a:ext cx="2400000" cy="1800000"/>
          </a:xfrm>
          <a:prstGeom prst="rect">
            <a:avLst/>
          </a:prstGeom>
        </p:spPr>
      </p:pic>
      <p:sp>
        <p:nvSpPr>
          <p:cNvPr id="12" name="TextBox 11">
            <a:extLst>
              <a:ext uri="{FF2B5EF4-FFF2-40B4-BE49-F238E27FC236}">
                <a16:creationId xmlns:a16="http://schemas.microsoft.com/office/drawing/2014/main" id="{B113086B-211A-9641-9AAA-EB6FE41E7808}"/>
              </a:ext>
            </a:extLst>
          </p:cNvPr>
          <p:cNvSpPr txBox="1"/>
          <p:nvPr/>
        </p:nvSpPr>
        <p:spPr>
          <a:xfrm>
            <a:off x="5656382" y="4786103"/>
            <a:ext cx="6428114" cy="523220"/>
          </a:xfrm>
          <a:prstGeom prst="rect">
            <a:avLst/>
          </a:prstGeom>
          <a:noFill/>
        </p:spPr>
        <p:txBody>
          <a:bodyPr wrap="square" rtlCol="0">
            <a:spAutoFit/>
          </a:bodyPr>
          <a:lstStyle/>
          <a:p>
            <a:r>
              <a:rPr lang="en-US" sz="1400" i="1" dirty="0">
                <a:solidFill>
                  <a:srgbClr val="0070C0"/>
                </a:solidFill>
              </a:rPr>
              <a:t>SEM image of the surface and cross-section after PSI-2 exposure. Spot with coating leftover presents lower erosion rate as compared to bulk surrounding. </a:t>
            </a:r>
            <a:endParaRPr lang="en-DE" sz="1400" i="1" dirty="0">
              <a:solidFill>
                <a:srgbClr val="0070C0"/>
              </a:solidFill>
            </a:endParaRPr>
          </a:p>
        </p:txBody>
      </p:sp>
      <p:cxnSp>
        <p:nvCxnSpPr>
          <p:cNvPr id="13" name="Straight Connector 12">
            <a:extLst>
              <a:ext uri="{FF2B5EF4-FFF2-40B4-BE49-F238E27FC236}">
                <a16:creationId xmlns:a16="http://schemas.microsoft.com/office/drawing/2014/main" id="{33E59DBC-EEAA-403C-2CEC-D2D22C744BC5}"/>
              </a:ext>
            </a:extLst>
          </p:cNvPr>
          <p:cNvCxnSpPr/>
          <p:nvPr/>
        </p:nvCxnSpPr>
        <p:spPr>
          <a:xfrm>
            <a:off x="9417050" y="3609975"/>
            <a:ext cx="1422618" cy="0"/>
          </a:xfrm>
          <a:prstGeom prst="line">
            <a:avLst/>
          </a:prstGeom>
          <a:ln>
            <a:solidFill>
              <a:srgbClr val="FF0000"/>
            </a:solidFill>
            <a:prstDash val="dashDot"/>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F1568CC-6500-2607-03A8-64D1E3B62072}"/>
              </a:ext>
            </a:extLst>
          </p:cNvPr>
          <p:cNvCxnSpPr>
            <a:cxnSpLocks/>
          </p:cNvCxnSpPr>
          <p:nvPr/>
        </p:nvCxnSpPr>
        <p:spPr>
          <a:xfrm>
            <a:off x="10853839" y="3797935"/>
            <a:ext cx="826499" cy="0"/>
          </a:xfrm>
          <a:prstGeom prst="line">
            <a:avLst/>
          </a:prstGeom>
          <a:ln>
            <a:solidFill>
              <a:srgbClr val="FF0000"/>
            </a:solidFill>
            <a:prstDash val="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766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4E33F2-D16D-1417-C67F-FEF336CB27EE}"/>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78D21BF0-6C5F-4DBA-0A2D-3286DDEF0DF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12</a:t>
            </a:fld>
            <a:endParaRPr lang="en-GB">
              <a:solidFill>
                <a:prstClr val="white"/>
              </a:solidFill>
            </a:endParaRPr>
          </a:p>
        </p:txBody>
      </p:sp>
      <p:sp>
        <p:nvSpPr>
          <p:cNvPr id="5" name="Textfeld 2">
            <a:extLst>
              <a:ext uri="{FF2B5EF4-FFF2-40B4-BE49-F238E27FC236}">
                <a16:creationId xmlns:a16="http://schemas.microsoft.com/office/drawing/2014/main" id="{585EC56E-19B2-2155-EC9A-FEDB73255F26}"/>
              </a:ext>
            </a:extLst>
          </p:cNvPr>
          <p:cNvSpPr txBox="1"/>
          <p:nvPr/>
        </p:nvSpPr>
        <p:spPr>
          <a:xfrm>
            <a:off x="107504" y="5359022"/>
            <a:ext cx="8264336"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B.B1.T-T005-D004</a:t>
            </a: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ENR-MAT.02.VR</a:t>
            </a:r>
          </a:p>
        </p:txBody>
      </p:sp>
      <p:sp>
        <p:nvSpPr>
          <p:cNvPr id="6" name="Textfeld 4">
            <a:extLst>
              <a:ext uri="{FF2B5EF4-FFF2-40B4-BE49-F238E27FC236}">
                <a16:creationId xmlns:a16="http://schemas.microsoft.com/office/drawing/2014/main" id="{FFB014EA-7A74-FDDC-53BE-8FB64B6BAA20}"/>
              </a:ext>
            </a:extLst>
          </p:cNvPr>
          <p:cNvSpPr txBox="1"/>
          <p:nvPr/>
        </p:nvSpPr>
        <p:spPr>
          <a:xfrm>
            <a:off x="107504" y="689343"/>
            <a:ext cx="8049360" cy="4630050"/>
          </a:xfrm>
          <a:prstGeom prst="rect">
            <a:avLst/>
          </a:prstGeom>
          <a:noFill/>
          <a:ln w="12700">
            <a:noFill/>
          </a:ln>
        </p:spPr>
        <p:txBody>
          <a:bodyPr wrap="square" rtlCol="0">
            <a:spAutoFit/>
          </a:bodyPr>
          <a:lstStyle/>
          <a:p>
            <a:pPr>
              <a:lnSpc>
                <a:spcPct val="113000"/>
              </a:lnSpc>
            </a:pPr>
            <a:r>
              <a:rPr lang="en-GB" sz="1600" dirty="0" err="1"/>
              <a:t>Boronizations</a:t>
            </a:r>
            <a:r>
              <a:rPr lang="en-GB" sz="1600" dirty="0"/>
              <a:t> produce mixed tungsten-boron layers on plasma-facing surfaces, thereby influencing the erosion properties of the first wall</a:t>
            </a:r>
          </a:p>
          <a:p>
            <a:pPr>
              <a:lnSpc>
                <a:spcPct val="113000"/>
              </a:lnSpc>
            </a:pPr>
            <a:endParaRPr lang="en-GB"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GB" altLang="en-US" sz="1600" dirty="0">
                <a:cs typeface="Arial" panose="020B0604020202020204" pitchFamily="34" charset="0"/>
              </a:rPr>
              <a:t>Assess the erosion characteristics of co-deposited W- and B-based model systems</a:t>
            </a:r>
            <a:br>
              <a:rPr lang="en-GB" altLang="en-US" sz="1600" dirty="0">
                <a:cs typeface="Arial" panose="020B0604020202020204" pitchFamily="34" charset="0"/>
              </a:rPr>
            </a:br>
            <a:r>
              <a:rPr lang="en-GB" altLang="en-US" sz="1600" dirty="0">
                <a:cs typeface="Arial" panose="020B0604020202020204" pitchFamily="34" charset="0"/>
              </a:rPr>
              <a:t>upon exposure to different ion beams under laboratory conditions </a:t>
            </a:r>
          </a:p>
          <a:p>
            <a:pPr marL="182563" indent="-182563">
              <a:lnSpc>
                <a:spcPct val="113000"/>
              </a:lnSpc>
              <a:buFont typeface="Wingdings" panose="05000000000000000000" pitchFamily="2" charset="2"/>
              <a:buChar char="§"/>
              <a:tabLst>
                <a:tab pos="177800" algn="l"/>
              </a:tabLst>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Utilization of a Quartz Crystal Microbalance (QCM) to perform angle-dependent</a:t>
            </a:r>
            <a:br>
              <a:rPr lang="en-GB" altLang="en-US" sz="1600" dirty="0">
                <a:cs typeface="Arial" panose="020B0604020202020204" pitchFamily="34" charset="0"/>
              </a:rPr>
            </a:br>
            <a:r>
              <a:rPr lang="en-GB" altLang="en-US" sz="1600" dirty="0">
                <a:cs typeface="Arial" panose="020B0604020202020204" pitchFamily="34" charset="0"/>
              </a:rPr>
              <a:t>sputter yield measurements of samples with different tungsten-boron mixing</a:t>
            </a:r>
            <a:br>
              <a:rPr lang="en-GB" altLang="en-US" sz="1600" dirty="0">
                <a:cs typeface="Arial" panose="020B0604020202020204" pitchFamily="34" charset="0"/>
              </a:rPr>
            </a:br>
            <a:r>
              <a:rPr lang="en-GB" altLang="en-US" sz="1600" dirty="0">
                <a:cs typeface="Arial" panose="020B0604020202020204" pitchFamily="34" charset="0"/>
              </a:rPr>
              <a:t>ratio (W:B ≈ 1:0, 4:1, 1:1, 1:4, 0:1) under 2-keV </a:t>
            </a:r>
            <a:r>
              <a:rPr lang="en-GB" altLang="en-US" sz="1600" dirty="0" err="1">
                <a:cs typeface="Arial" panose="020B0604020202020204" pitchFamily="34" charset="0"/>
              </a:rPr>
              <a:t>Ar</a:t>
            </a:r>
            <a:r>
              <a:rPr lang="en-GB" altLang="en-US" sz="1600" baseline="30000" dirty="0">
                <a:cs typeface="Arial" panose="020B0604020202020204" pitchFamily="34" charset="0"/>
              </a:rPr>
              <a:t>+</a:t>
            </a:r>
            <a:r>
              <a:rPr lang="en-GB" altLang="en-US" sz="1600" dirty="0">
                <a:cs typeface="Arial" panose="020B0604020202020204" pitchFamily="34" charset="0"/>
              </a:rPr>
              <a:t> and 2-keV D</a:t>
            </a:r>
            <a:r>
              <a:rPr lang="en-GB" altLang="en-US" sz="1600" baseline="-25000" dirty="0">
                <a:cs typeface="Arial" panose="020B0604020202020204" pitchFamily="34" charset="0"/>
              </a:rPr>
              <a:t>2</a:t>
            </a:r>
            <a:r>
              <a:rPr lang="en-GB" altLang="en-US" sz="1600" baseline="30000" dirty="0">
                <a:cs typeface="Arial" panose="020B0604020202020204" pitchFamily="34" charset="0"/>
              </a:rPr>
              <a:t>+</a:t>
            </a:r>
            <a:r>
              <a:rPr lang="en-GB" altLang="en-US" sz="1600" dirty="0">
                <a:cs typeface="Arial" panose="020B0604020202020204" pitchFamily="34" charset="0"/>
              </a:rPr>
              <a:t> irradiations </a:t>
            </a: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General </a:t>
            </a:r>
            <a:r>
              <a:rPr lang="en-US" altLang="en-US" sz="1600" b="1" dirty="0">
                <a:solidFill>
                  <a:srgbClr val="FF0000"/>
                </a:solidFill>
                <a:cs typeface="Arial" panose="020B0604020202020204" pitchFamily="34" charset="0"/>
              </a:rPr>
              <a:t>decrease in sputtered mass for increasing boron concentration </a:t>
            </a:r>
            <a:r>
              <a:rPr lang="en-US" altLang="en-US" sz="1600" dirty="0">
                <a:cs typeface="Arial" panose="020B0604020202020204" pitchFamily="34" charset="0"/>
              </a:rPr>
              <a:t>for </a:t>
            </a:r>
            <a:r>
              <a:rPr lang="en-GB" altLang="en-US" sz="1600" dirty="0">
                <a:cs typeface="Arial" panose="020B0604020202020204" pitchFamily="34" charset="0"/>
              </a:rPr>
              <a:t>2 keV </a:t>
            </a:r>
            <a:r>
              <a:rPr lang="en-GB" altLang="en-US" sz="1600" dirty="0" err="1">
                <a:cs typeface="Arial" panose="020B0604020202020204" pitchFamily="34" charset="0"/>
              </a:rPr>
              <a:t>Ar</a:t>
            </a:r>
            <a:r>
              <a:rPr lang="en-GB" altLang="en-US" sz="1600" baseline="30000" dirty="0">
                <a:cs typeface="Arial" panose="020B0604020202020204" pitchFamily="34" charset="0"/>
              </a:rPr>
              <a:t>+</a:t>
            </a:r>
            <a:r>
              <a:rPr lang="en-GB" altLang="en-US" sz="1600" dirty="0">
                <a:cs typeface="Arial" panose="020B0604020202020204" pitchFamily="34" charset="0"/>
              </a:rPr>
              <a:t> and </a:t>
            </a:r>
            <a:br>
              <a:rPr lang="en-GB" altLang="en-US" sz="1600" dirty="0">
                <a:cs typeface="Arial" panose="020B0604020202020204" pitchFamily="34" charset="0"/>
              </a:rPr>
            </a:br>
            <a:r>
              <a:rPr lang="en-GB" altLang="en-US" sz="1600" dirty="0">
                <a:cs typeface="Arial" panose="020B0604020202020204" pitchFamily="34" charset="0"/>
              </a:rPr>
              <a:t>2 keV D</a:t>
            </a:r>
            <a:r>
              <a:rPr lang="en-GB" altLang="en-US" sz="1600" baseline="-25000" dirty="0">
                <a:cs typeface="Arial" panose="020B0604020202020204" pitchFamily="34" charset="0"/>
              </a:rPr>
              <a:t>2</a:t>
            </a:r>
            <a:r>
              <a:rPr lang="en-GB" altLang="en-US" sz="1600" baseline="30000" dirty="0">
                <a:cs typeface="Arial" panose="020B0604020202020204" pitchFamily="34" charset="0"/>
              </a:rPr>
              <a:t>+</a:t>
            </a:r>
            <a:r>
              <a:rPr lang="en-GB" altLang="en-US" sz="1600" dirty="0">
                <a:cs typeface="Arial" panose="020B0604020202020204" pitchFamily="34" charset="0"/>
              </a:rPr>
              <a:t> irradiation</a:t>
            </a:r>
          </a:p>
          <a:p>
            <a:pPr marL="171450" indent="-171450">
              <a:buFont typeface="Wingdings" panose="05000000000000000000" pitchFamily="2" charset="2"/>
              <a:buChar char="§"/>
            </a:pPr>
            <a:r>
              <a:rPr lang="en-GB" altLang="en-US" sz="1600" b="1" dirty="0">
                <a:solidFill>
                  <a:srgbClr val="FF0000"/>
                </a:solidFill>
                <a:cs typeface="Arial" panose="020B0604020202020204" pitchFamily="34" charset="0"/>
              </a:rPr>
              <a:t>Decrease in sputtered tungsten particles and increase in sputtered boron particles </a:t>
            </a:r>
            <a:r>
              <a:rPr lang="en-GB" altLang="en-US" sz="1600" dirty="0">
                <a:cs typeface="Arial" panose="020B0604020202020204" pitchFamily="34" charset="0"/>
              </a:rPr>
              <a:t>with</a:t>
            </a:r>
            <a:br>
              <a:rPr lang="en-GB" altLang="en-US" sz="1600" dirty="0">
                <a:cs typeface="Arial" panose="020B0604020202020204" pitchFamily="34" charset="0"/>
              </a:rPr>
            </a:br>
            <a:r>
              <a:rPr lang="en-GB" altLang="en-US" sz="1600" dirty="0">
                <a:cs typeface="Arial" panose="020B0604020202020204" pitchFamily="34" charset="0"/>
              </a:rPr>
              <a:t>increasing boron concentration </a:t>
            </a:r>
            <a:r>
              <a:rPr lang="en-US" altLang="en-US" sz="1600" dirty="0">
                <a:cs typeface="Arial" panose="020B0604020202020204" pitchFamily="34" charset="0"/>
              </a:rPr>
              <a:t>for </a:t>
            </a:r>
            <a:r>
              <a:rPr lang="en-GB" altLang="en-US" sz="1600" dirty="0">
                <a:cs typeface="Arial" panose="020B0604020202020204" pitchFamily="34" charset="0"/>
              </a:rPr>
              <a:t>2-keV </a:t>
            </a:r>
            <a:r>
              <a:rPr lang="en-GB" altLang="en-US" sz="1600" dirty="0" err="1">
                <a:cs typeface="Arial" panose="020B0604020202020204" pitchFamily="34" charset="0"/>
              </a:rPr>
              <a:t>Ar</a:t>
            </a:r>
            <a:r>
              <a:rPr lang="en-GB" altLang="en-US" sz="1600" baseline="30000" dirty="0">
                <a:cs typeface="Arial" panose="020B0604020202020204" pitchFamily="34" charset="0"/>
              </a:rPr>
              <a:t>+</a:t>
            </a:r>
            <a:r>
              <a:rPr lang="en-GB" altLang="en-US" sz="1600" dirty="0">
                <a:cs typeface="Arial" panose="020B0604020202020204" pitchFamily="34" charset="0"/>
              </a:rPr>
              <a:t> and 2-keV D</a:t>
            </a:r>
            <a:r>
              <a:rPr lang="en-GB" altLang="en-US" sz="1600" baseline="-25000" dirty="0">
                <a:cs typeface="Arial" panose="020B0604020202020204" pitchFamily="34" charset="0"/>
              </a:rPr>
              <a:t>2</a:t>
            </a:r>
            <a:r>
              <a:rPr lang="en-GB" altLang="en-US" sz="1600" baseline="30000" dirty="0">
                <a:cs typeface="Arial" panose="020B0604020202020204" pitchFamily="34" charset="0"/>
              </a:rPr>
              <a:t>+</a:t>
            </a:r>
            <a:r>
              <a:rPr lang="en-GB" altLang="en-US" sz="1600" dirty="0">
                <a:cs typeface="Arial" panose="020B0604020202020204" pitchFamily="34" charset="0"/>
              </a:rPr>
              <a:t> irradiation</a:t>
            </a:r>
          </a:p>
        </p:txBody>
      </p:sp>
      <p:sp>
        <p:nvSpPr>
          <p:cNvPr id="7" name="Titre 1">
            <a:extLst>
              <a:ext uri="{FF2B5EF4-FFF2-40B4-BE49-F238E27FC236}">
                <a16:creationId xmlns:a16="http://schemas.microsoft.com/office/drawing/2014/main" id="{1A640862-1991-626E-0986-7E6F56B8993C}"/>
              </a:ext>
            </a:extLst>
          </p:cNvPr>
          <p:cNvSpPr>
            <a:spLocks noGrp="1"/>
          </p:cNvSpPr>
          <p:nvPr>
            <p:ph type="title"/>
          </p:nvPr>
        </p:nvSpPr>
        <p:spPr>
          <a:xfrm>
            <a:off x="983432" y="192515"/>
            <a:ext cx="10871400" cy="457200"/>
          </a:xfrm>
        </p:spPr>
        <p:txBody>
          <a:bodyPr/>
          <a:lstStyle/>
          <a:p>
            <a:r>
              <a:rPr lang="fr-FR" dirty="0"/>
              <a:t>SP B.1: </a:t>
            </a:r>
            <a:r>
              <a:rPr lang="en-US" dirty="0"/>
              <a:t>Erosion rates of co-deposited W- and B-based model systems following exposure to controlled ion beams (ÖAW)</a:t>
            </a:r>
            <a:endParaRPr lang="fr-FR" dirty="0"/>
          </a:p>
        </p:txBody>
      </p:sp>
      <p:sp>
        <p:nvSpPr>
          <p:cNvPr id="8" name="TextBox 7">
            <a:extLst>
              <a:ext uri="{FF2B5EF4-FFF2-40B4-BE49-F238E27FC236}">
                <a16:creationId xmlns:a16="http://schemas.microsoft.com/office/drawing/2014/main" id="{BA28D563-D7CC-4680-4E73-829872F3AD2B}"/>
              </a:ext>
            </a:extLst>
          </p:cNvPr>
          <p:cNvSpPr txBox="1"/>
          <p:nvPr/>
        </p:nvSpPr>
        <p:spPr bwMode="auto">
          <a:xfrm>
            <a:off x="8581386" y="5666542"/>
            <a:ext cx="3610614" cy="738664"/>
          </a:xfrm>
          <a:prstGeom prst="rect">
            <a:avLst/>
          </a:prstGeom>
          <a:noFill/>
        </p:spPr>
        <p:txBody>
          <a:bodyPr wrap="square" rtlCol="0">
            <a:spAutoFit/>
          </a:bodyPr>
          <a:lstStyle/>
          <a:p>
            <a:r>
              <a:rPr lang="fi-FI" sz="1400" b="1" dirty="0"/>
              <a:t>R. Gurschl, M. Fellinger, </a:t>
            </a:r>
          </a:p>
          <a:p>
            <a:r>
              <a:rPr lang="fi-FI" sz="1400" b="1" dirty="0"/>
              <a:t>B. Burazor Domazet, J. Brötzner, </a:t>
            </a:r>
          </a:p>
          <a:p>
            <a:r>
              <a:rPr lang="fi-FI" sz="1400" b="1" dirty="0"/>
              <a:t>G. Nagy, R.A. Wilhelm, F. Aumayr</a:t>
            </a:r>
          </a:p>
        </p:txBody>
      </p:sp>
      <p:pic>
        <p:nvPicPr>
          <p:cNvPr id="9" name="Graphic 8">
            <a:extLst>
              <a:ext uri="{FF2B5EF4-FFF2-40B4-BE49-F238E27FC236}">
                <a16:creationId xmlns:a16="http://schemas.microsoft.com/office/drawing/2014/main" id="{E053B4DC-5E55-7FF7-9854-0F17A5F42B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45412" y="890825"/>
            <a:ext cx="3739084" cy="4486901"/>
          </a:xfrm>
          <a:prstGeom prst="rect">
            <a:avLst/>
          </a:prstGeom>
        </p:spPr>
      </p:pic>
      <p:sp>
        <p:nvSpPr>
          <p:cNvPr id="10" name="Textfeld 1">
            <a:extLst>
              <a:ext uri="{FF2B5EF4-FFF2-40B4-BE49-F238E27FC236}">
                <a16:creationId xmlns:a16="http://schemas.microsoft.com/office/drawing/2014/main" id="{F83C9CE9-0A51-8070-7830-FB7E4A06D3EA}"/>
              </a:ext>
            </a:extLst>
          </p:cNvPr>
          <p:cNvSpPr txBox="1"/>
          <p:nvPr/>
        </p:nvSpPr>
        <p:spPr>
          <a:xfrm>
            <a:off x="8972006" y="610382"/>
            <a:ext cx="953787" cy="338554"/>
          </a:xfrm>
          <a:prstGeom prst="rect">
            <a:avLst/>
          </a:prstGeom>
          <a:noFill/>
        </p:spPr>
        <p:txBody>
          <a:bodyPr wrap="none" rtlCol="0">
            <a:spAutoFit/>
          </a:bodyPr>
          <a:lstStyle/>
          <a:p>
            <a:r>
              <a:rPr lang="en-US" sz="1600" dirty="0"/>
              <a:t>2 keV </a:t>
            </a:r>
            <a:r>
              <a:rPr lang="en-US" sz="1600" dirty="0" err="1"/>
              <a:t>Ar</a:t>
            </a:r>
            <a:r>
              <a:rPr lang="en-US" sz="1600" baseline="30000" dirty="0"/>
              <a:t>+</a:t>
            </a:r>
          </a:p>
        </p:txBody>
      </p:sp>
      <p:sp>
        <p:nvSpPr>
          <p:cNvPr id="11" name="Textfeld 2">
            <a:extLst>
              <a:ext uri="{FF2B5EF4-FFF2-40B4-BE49-F238E27FC236}">
                <a16:creationId xmlns:a16="http://schemas.microsoft.com/office/drawing/2014/main" id="{E93AAE29-C0A0-D42F-5AB4-0C5D4A79BD27}"/>
              </a:ext>
            </a:extLst>
          </p:cNvPr>
          <p:cNvSpPr txBox="1"/>
          <p:nvPr/>
        </p:nvSpPr>
        <p:spPr>
          <a:xfrm>
            <a:off x="10838093" y="610382"/>
            <a:ext cx="979435" cy="338554"/>
          </a:xfrm>
          <a:prstGeom prst="rect">
            <a:avLst/>
          </a:prstGeom>
          <a:noFill/>
        </p:spPr>
        <p:txBody>
          <a:bodyPr wrap="none" rtlCol="0">
            <a:spAutoFit/>
          </a:bodyPr>
          <a:lstStyle/>
          <a:p>
            <a:r>
              <a:rPr lang="en-US" sz="1600" dirty="0"/>
              <a:t>2 keV D</a:t>
            </a:r>
            <a:r>
              <a:rPr lang="en-US" sz="1600" baseline="-25000" dirty="0"/>
              <a:t>2</a:t>
            </a:r>
            <a:r>
              <a:rPr lang="en-US" sz="1600" baseline="30000" dirty="0"/>
              <a:t>+</a:t>
            </a:r>
          </a:p>
        </p:txBody>
      </p:sp>
    </p:spTree>
    <p:extLst>
      <p:ext uri="{BB962C8B-B14F-4D97-AF65-F5344CB8AC3E}">
        <p14:creationId xmlns:p14="http://schemas.microsoft.com/office/powerpoint/2010/main" val="1643339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E195772-7D86-0B67-1489-56CA0CDA6066}"/>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A514AE79-7CB6-6B7D-0EA6-10855BCBC7D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13</a:t>
            </a:fld>
            <a:endParaRPr lang="en-GB">
              <a:solidFill>
                <a:prstClr val="white"/>
              </a:solidFill>
            </a:endParaRPr>
          </a:p>
        </p:txBody>
      </p:sp>
      <p:sp>
        <p:nvSpPr>
          <p:cNvPr id="5" name="Textfeld 2">
            <a:extLst>
              <a:ext uri="{FF2B5EF4-FFF2-40B4-BE49-F238E27FC236}">
                <a16:creationId xmlns:a16="http://schemas.microsoft.com/office/drawing/2014/main" id="{7C0897C9-0F3D-383A-33B9-7557CACC0726}"/>
              </a:ext>
            </a:extLst>
          </p:cNvPr>
          <p:cNvSpPr txBox="1"/>
          <p:nvPr/>
        </p:nvSpPr>
        <p:spPr>
          <a:xfrm>
            <a:off x="107504" y="5387338"/>
            <a:ext cx="8264336"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B.1.T-T005-D005</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 </a:t>
            </a:r>
            <a:r>
              <a:rPr lang="en-US" sz="1400" b="1" i="1" dirty="0">
                <a:solidFill>
                  <a:srgbClr val="00B050"/>
                </a:solidFill>
                <a:latin typeface="Arial" panose="020B0604020202020204" pitchFamily="34" charset="0"/>
                <a:cs typeface="Arial" panose="020B0604020202020204" pitchFamily="34" charset="0"/>
              </a:rPr>
              <a:t>(to be completed by the end of 2025)</a:t>
            </a:r>
          </a:p>
          <a:p>
            <a:pPr>
              <a:lnSpc>
                <a:spcPct val="113000"/>
              </a:lnSpc>
            </a:pPr>
            <a:r>
              <a:rPr lang="en-US" sz="1400" dirty="0">
                <a:latin typeface="Arial" panose="020B0604020202020204" pitchFamily="34" charset="0"/>
                <a:cs typeface="Arial" panose="020B0604020202020204" pitchFamily="34" charset="0"/>
              </a:rPr>
              <a:t>Facilities: -</a:t>
            </a:r>
            <a:endParaRPr lang="en-US" sz="1400"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B.4</a:t>
            </a:r>
          </a:p>
        </p:txBody>
      </p:sp>
      <p:sp>
        <p:nvSpPr>
          <p:cNvPr id="6" name="Textfeld 4">
            <a:extLst>
              <a:ext uri="{FF2B5EF4-FFF2-40B4-BE49-F238E27FC236}">
                <a16:creationId xmlns:a16="http://schemas.microsoft.com/office/drawing/2014/main" id="{C3FB93D2-F015-586B-A4F9-772DC9B0E7EF}"/>
              </a:ext>
            </a:extLst>
          </p:cNvPr>
          <p:cNvSpPr txBox="1"/>
          <p:nvPr/>
        </p:nvSpPr>
        <p:spPr>
          <a:xfrm>
            <a:off x="107504" y="1449255"/>
            <a:ext cx="6386814" cy="3598742"/>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sz="1600" dirty="0"/>
              <a:t>Determine the erosion and morphology of W systems  impacted by high-speed dust </a:t>
            </a:r>
            <a:r>
              <a:rPr lang="en-US" sz="1600" i="1" dirty="0"/>
              <a:t>at different angles</a:t>
            </a:r>
            <a:endParaRPr lang="en-US" altLang="en-US" sz="1600" b="1" i="1" dirty="0">
              <a:solidFill>
                <a:srgbClr val="0070C0"/>
              </a:solidFill>
              <a:cs typeface="Arial" panose="020B0604020202020204" pitchFamily="34" charset="0"/>
            </a:endParaRPr>
          </a:p>
          <a:p>
            <a:pPr>
              <a:lnSpc>
                <a:spcPct val="113000"/>
              </a:lnSpc>
            </a:pPr>
            <a:endParaRPr lang="en-US" altLang="en-US" sz="10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Shoot dust at three velocities (1, 2, 3 km/s) and three different impact angles (0, 45, 70°) on W model systems on Mo substrates</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Analyse the damaged surfaces</a:t>
            </a:r>
            <a:endParaRPr lang="en-GB" altLang="en-US" sz="1600" b="1" dirty="0">
              <a:solidFill>
                <a:srgbClr val="0070C0"/>
              </a:solidFill>
              <a:cs typeface="Arial" panose="020B0604020202020204" pitchFamily="34" charset="0"/>
            </a:endParaRPr>
          </a:p>
          <a:p>
            <a:endParaRPr lang="en-GB" altLang="en-US" sz="10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Preliminary results</a:t>
            </a:r>
          </a:p>
          <a:p>
            <a:pPr marL="171450" indent="-171450">
              <a:buFont typeface="Wingdings" panose="05000000000000000000" pitchFamily="2" charset="2"/>
              <a:buChar char="§"/>
            </a:pPr>
            <a:r>
              <a:rPr lang="en-US" altLang="en-US" sz="1600" dirty="0">
                <a:cs typeface="Arial" panose="020B0604020202020204" pitchFamily="34" charset="0"/>
              </a:rPr>
              <a:t>The eroded surface at 0° impacts are in line with previous investigations</a:t>
            </a:r>
          </a:p>
          <a:p>
            <a:pPr marL="171450" indent="-171450">
              <a:buFont typeface="Wingdings" panose="05000000000000000000" pitchFamily="2" charset="2"/>
              <a:buChar char="§"/>
            </a:pPr>
            <a:r>
              <a:rPr lang="en-US" altLang="en-US" sz="1600" dirty="0">
                <a:cs typeface="Arial" panose="020B0604020202020204" pitchFamily="34" charset="0"/>
              </a:rPr>
              <a:t>The eroded surface is larger for samples 45° tilted respect to normal incidence</a:t>
            </a:r>
          </a:p>
          <a:p>
            <a:pPr marL="171450" indent="-171450">
              <a:buFont typeface="Wingdings" panose="05000000000000000000" pitchFamily="2" charset="2"/>
              <a:buChar char="§"/>
            </a:pPr>
            <a:r>
              <a:rPr lang="en-US" altLang="en-US" sz="1600" dirty="0">
                <a:cs typeface="Arial" panose="020B0604020202020204" pitchFamily="34" charset="0"/>
              </a:rPr>
              <a:t>The </a:t>
            </a:r>
            <a:r>
              <a:rPr lang="en-US" altLang="en-US" sz="1600" b="1" dirty="0">
                <a:solidFill>
                  <a:srgbClr val="FF0000"/>
                </a:solidFill>
                <a:cs typeface="Arial" panose="020B0604020202020204" pitchFamily="34" charset="0"/>
              </a:rPr>
              <a:t>eroded surface decreases at shallow dust impact angles</a:t>
            </a:r>
          </a:p>
        </p:txBody>
      </p:sp>
      <p:sp>
        <p:nvSpPr>
          <p:cNvPr id="7" name="Titre 1">
            <a:extLst>
              <a:ext uri="{FF2B5EF4-FFF2-40B4-BE49-F238E27FC236}">
                <a16:creationId xmlns:a16="http://schemas.microsoft.com/office/drawing/2014/main" id="{467C5EDF-6987-0880-871C-55BDE55097F4}"/>
              </a:ext>
            </a:extLst>
          </p:cNvPr>
          <p:cNvSpPr>
            <a:spLocks noGrp="1"/>
          </p:cNvSpPr>
          <p:nvPr>
            <p:ph type="title"/>
          </p:nvPr>
        </p:nvSpPr>
        <p:spPr>
          <a:xfrm>
            <a:off x="983431" y="192515"/>
            <a:ext cx="11042313" cy="457200"/>
          </a:xfrm>
        </p:spPr>
        <p:txBody>
          <a:bodyPr/>
          <a:lstStyle/>
          <a:p>
            <a:r>
              <a:rPr lang="fr-FR" dirty="0"/>
              <a:t>SP B.1: </a:t>
            </a:r>
            <a:r>
              <a:rPr lang="en-US" dirty="0"/>
              <a:t>Erosion patterns on W model systems at high-energy dust impacts (ENEA)</a:t>
            </a:r>
            <a:endParaRPr lang="fr-FR" dirty="0"/>
          </a:p>
        </p:txBody>
      </p:sp>
      <p:sp>
        <p:nvSpPr>
          <p:cNvPr id="8" name="TextBox 7">
            <a:extLst>
              <a:ext uri="{FF2B5EF4-FFF2-40B4-BE49-F238E27FC236}">
                <a16:creationId xmlns:a16="http://schemas.microsoft.com/office/drawing/2014/main" id="{48DC8DB3-71C0-A373-09A3-9A01858C1AAE}"/>
              </a:ext>
            </a:extLst>
          </p:cNvPr>
          <p:cNvSpPr txBox="1"/>
          <p:nvPr/>
        </p:nvSpPr>
        <p:spPr>
          <a:xfrm>
            <a:off x="6663496" y="3623690"/>
            <a:ext cx="5316863" cy="738664"/>
          </a:xfrm>
          <a:prstGeom prst="rect">
            <a:avLst/>
          </a:prstGeom>
          <a:noFill/>
          <a:ln>
            <a:noFill/>
          </a:ln>
        </p:spPr>
        <p:txBody>
          <a:bodyPr wrap="square" rtlCol="0">
            <a:spAutoFit/>
          </a:bodyPr>
          <a:lstStyle/>
          <a:p>
            <a:r>
              <a:rPr lang="fi-FI" sz="1400" i="1" dirty="0">
                <a:solidFill>
                  <a:srgbClr val="0070C0"/>
                </a:solidFill>
              </a:rPr>
              <a:t>SEM </a:t>
            </a:r>
            <a:r>
              <a:rPr lang="fi-FI" sz="1400" i="1" dirty="0" err="1">
                <a:solidFill>
                  <a:srgbClr val="0070C0"/>
                </a:solidFill>
              </a:rPr>
              <a:t>images</a:t>
            </a:r>
            <a:r>
              <a:rPr lang="fi-FI" sz="1400" i="1" dirty="0">
                <a:solidFill>
                  <a:srgbClr val="0070C0"/>
                </a:solidFill>
              </a:rPr>
              <a:t> </a:t>
            </a:r>
            <a:r>
              <a:rPr lang="fi-FI" sz="1400" i="1" dirty="0" err="1">
                <a:solidFill>
                  <a:srgbClr val="0070C0"/>
                </a:solidFill>
              </a:rPr>
              <a:t>showing</a:t>
            </a:r>
            <a:r>
              <a:rPr lang="fi-FI" sz="1400" i="1" dirty="0">
                <a:solidFill>
                  <a:srgbClr val="0070C0"/>
                </a:solidFill>
              </a:rPr>
              <a:t> examples of </a:t>
            </a:r>
            <a:r>
              <a:rPr lang="fi-FI" sz="1400" i="1" dirty="0" err="1">
                <a:solidFill>
                  <a:srgbClr val="0070C0"/>
                </a:solidFill>
              </a:rPr>
              <a:t>delaminated</a:t>
            </a:r>
            <a:r>
              <a:rPr lang="fi-FI" sz="1400" i="1" dirty="0">
                <a:solidFill>
                  <a:srgbClr val="0070C0"/>
                </a:solidFill>
              </a:rPr>
              <a:t> </a:t>
            </a:r>
            <a:r>
              <a:rPr lang="fi-FI" sz="1400" i="1" dirty="0" err="1">
                <a:solidFill>
                  <a:srgbClr val="0070C0"/>
                </a:solidFill>
              </a:rPr>
              <a:t>surfaces</a:t>
            </a:r>
            <a:r>
              <a:rPr lang="fi-FI" sz="1400" i="1" dirty="0">
                <a:solidFill>
                  <a:srgbClr val="0070C0"/>
                </a:solidFill>
              </a:rPr>
              <a:t> of W model systems upon dust impacts for different impact angles. Dark color: Mo substrate and impurities; light color: W deposit.</a:t>
            </a:r>
          </a:p>
        </p:txBody>
      </p:sp>
      <p:pic>
        <p:nvPicPr>
          <p:cNvPr id="9" name="Immagine 3">
            <a:extLst>
              <a:ext uri="{FF2B5EF4-FFF2-40B4-BE49-F238E27FC236}">
                <a16:creationId xmlns:a16="http://schemas.microsoft.com/office/drawing/2014/main" id="{E595C76F-489A-7BFD-8093-DB5C09CAC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8881" y="1631917"/>
            <a:ext cx="5316863" cy="1837928"/>
          </a:xfrm>
          <a:prstGeom prst="rect">
            <a:avLst/>
          </a:prstGeom>
        </p:spPr>
      </p:pic>
      <p:sp>
        <p:nvSpPr>
          <p:cNvPr id="10" name="TextBox 9">
            <a:extLst>
              <a:ext uri="{FF2B5EF4-FFF2-40B4-BE49-F238E27FC236}">
                <a16:creationId xmlns:a16="http://schemas.microsoft.com/office/drawing/2014/main" id="{8351A687-52B3-343C-433F-C18C96426BFB}"/>
              </a:ext>
            </a:extLst>
          </p:cNvPr>
          <p:cNvSpPr txBox="1"/>
          <p:nvPr/>
        </p:nvSpPr>
        <p:spPr bwMode="auto">
          <a:xfrm>
            <a:off x="8739691" y="5910302"/>
            <a:ext cx="3344805" cy="523220"/>
          </a:xfrm>
          <a:prstGeom prst="rect">
            <a:avLst/>
          </a:prstGeom>
          <a:noFill/>
        </p:spPr>
        <p:txBody>
          <a:bodyPr wrap="square" rtlCol="0">
            <a:spAutoFit/>
          </a:bodyPr>
          <a:lstStyle/>
          <a:p>
            <a:r>
              <a:rPr lang="fi-FI" sz="1400" b="1" dirty="0"/>
              <a:t>M. De Angeli (ENEA), D. </a:t>
            </a:r>
            <a:r>
              <a:rPr lang="fi-FI" sz="1400" b="1" dirty="0" err="1"/>
              <a:t>Ripamonti</a:t>
            </a:r>
            <a:r>
              <a:rPr lang="fi-FI" sz="1400" b="1" dirty="0"/>
              <a:t> (ENEA), G. </a:t>
            </a:r>
            <a:r>
              <a:rPr lang="fi-FI" sz="1400" b="1" dirty="0" err="1"/>
              <a:t>Daminelli</a:t>
            </a:r>
            <a:r>
              <a:rPr lang="fi-FI" sz="1400" b="1" dirty="0"/>
              <a:t> (ENEA), P. Tolias (VR)  </a:t>
            </a:r>
          </a:p>
        </p:txBody>
      </p:sp>
      <p:sp>
        <p:nvSpPr>
          <p:cNvPr id="2" name="Textfeld 4">
            <a:extLst>
              <a:ext uri="{FF2B5EF4-FFF2-40B4-BE49-F238E27FC236}">
                <a16:creationId xmlns:a16="http://schemas.microsoft.com/office/drawing/2014/main" id="{4EBCB832-2054-4781-109C-188D22B1D56C}"/>
              </a:ext>
            </a:extLst>
          </p:cNvPr>
          <p:cNvSpPr txBox="1"/>
          <p:nvPr/>
        </p:nvSpPr>
        <p:spPr>
          <a:xfrm>
            <a:off x="107504" y="771963"/>
            <a:ext cx="11976992" cy="813043"/>
          </a:xfrm>
          <a:prstGeom prst="rect">
            <a:avLst/>
          </a:prstGeom>
          <a:noFill/>
          <a:ln w="12700">
            <a:noFill/>
          </a:ln>
        </p:spPr>
        <p:txBody>
          <a:bodyPr wrap="square" rtlCol="0">
            <a:spAutoFit/>
          </a:bodyPr>
          <a:lstStyle/>
          <a:p>
            <a:pPr>
              <a:lnSpc>
                <a:spcPct val="113000"/>
              </a:lnSpc>
            </a:pPr>
            <a:r>
              <a:rPr lang="en-US" altLang="en-US" sz="1600" dirty="0">
                <a:cs typeface="Arial" panose="020B0604020202020204" pitchFamily="34" charset="0"/>
              </a:rPr>
              <a:t>Following the previous studies on the e</a:t>
            </a:r>
            <a:r>
              <a:rPr lang="en-US" sz="1600" dirty="0"/>
              <a:t>rosion patterns</a:t>
            </a:r>
            <a:r>
              <a:rPr lang="en-US" altLang="en-US" sz="1600" dirty="0">
                <a:cs typeface="Arial" panose="020B0604020202020204" pitchFamily="34" charset="0"/>
              </a:rPr>
              <a:t> and material migration of W model systems upon dust impacts </a:t>
            </a:r>
            <a:r>
              <a:rPr lang="en-US" altLang="en-US" sz="1600" i="1" dirty="0">
                <a:cs typeface="Arial" panose="020B0604020202020204" pitchFamily="34" charset="0"/>
              </a:rPr>
              <a:t>for normal impacts </a:t>
            </a:r>
            <a:r>
              <a:rPr lang="en-US" altLang="en-US" sz="1600" dirty="0">
                <a:cs typeface="Arial" panose="020B0604020202020204" pitchFamily="34" charset="0"/>
              </a:rPr>
              <a:t>(i.e. at 0°), this task focuses on the erosion patterns</a:t>
            </a:r>
            <a:r>
              <a:rPr lang="en-US" altLang="en-US" sz="1600" i="1" dirty="0">
                <a:cs typeface="Arial" panose="020B0604020202020204" pitchFamily="34" charset="0"/>
              </a:rPr>
              <a:t> at different dust impact angles</a:t>
            </a:r>
            <a:r>
              <a:rPr lang="en-US" altLang="en-US" sz="1600" dirty="0">
                <a:cs typeface="Arial" panose="020B0604020202020204" pitchFamily="34" charset="0"/>
              </a:rPr>
              <a:t>.</a:t>
            </a:r>
          </a:p>
          <a:p>
            <a:pPr>
              <a:lnSpc>
                <a:spcPct val="113000"/>
              </a:lnSpc>
            </a:pPr>
            <a:endParaRPr lang="en-US" sz="1000" b="1" dirty="0">
              <a:solidFill>
                <a:srgbClr val="FF0000"/>
              </a:solidFill>
              <a:cs typeface="Arial" panose="020B0604020202020204" pitchFamily="34" charset="0"/>
            </a:endParaRPr>
          </a:p>
        </p:txBody>
      </p:sp>
    </p:spTree>
    <p:extLst>
      <p:ext uri="{BB962C8B-B14F-4D97-AF65-F5344CB8AC3E}">
        <p14:creationId xmlns:p14="http://schemas.microsoft.com/office/powerpoint/2010/main" val="4016781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870A043-4F00-11B9-AE85-A23FF630A973}"/>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85F5ACA5-2A68-21C7-88C0-3586A3334E8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14</a:t>
            </a:fld>
            <a:endParaRPr lang="en-GB">
              <a:solidFill>
                <a:prstClr val="white"/>
              </a:solidFill>
            </a:endParaRPr>
          </a:p>
        </p:txBody>
      </p:sp>
      <p:sp>
        <p:nvSpPr>
          <p:cNvPr id="5" name="TextBox 4">
            <a:extLst>
              <a:ext uri="{FF2B5EF4-FFF2-40B4-BE49-F238E27FC236}">
                <a16:creationId xmlns:a16="http://schemas.microsoft.com/office/drawing/2014/main" id="{46674331-C232-2D2B-058F-A15379653705}"/>
              </a:ext>
            </a:extLst>
          </p:cNvPr>
          <p:cNvSpPr txBox="1"/>
          <p:nvPr/>
        </p:nvSpPr>
        <p:spPr>
          <a:xfrm>
            <a:off x="971600" y="2355726"/>
            <a:ext cx="7064755" cy="830997"/>
          </a:xfrm>
          <a:prstGeom prst="rect">
            <a:avLst/>
          </a:prstGeom>
          <a:noFill/>
        </p:spPr>
        <p:txBody>
          <a:bodyPr wrap="none" rtlCol="0">
            <a:spAutoFit/>
          </a:bodyPr>
          <a:lstStyle/>
          <a:p>
            <a:r>
              <a:rPr lang="fi-FI" sz="2400" b="1" dirty="0">
                <a:solidFill>
                  <a:srgbClr val="0070C0"/>
                </a:solidFill>
              </a:rPr>
              <a:t>SP B.2 - </a:t>
            </a:r>
            <a:r>
              <a:rPr lang="en-US" sz="2400" b="1" dirty="0">
                <a:solidFill>
                  <a:srgbClr val="0070C0"/>
                </a:solidFill>
              </a:rPr>
              <a:t>Material migration in toroidal devices</a:t>
            </a:r>
          </a:p>
          <a:p>
            <a:r>
              <a:rPr lang="en-US" sz="2400" b="1" dirty="0">
                <a:solidFill>
                  <a:srgbClr val="0070C0"/>
                </a:solidFill>
              </a:rPr>
              <a:t>SP B.3 - Characterization of plasma-exposed materials</a:t>
            </a:r>
            <a:endParaRPr lang="fi-FI" sz="2400" b="1" dirty="0">
              <a:solidFill>
                <a:srgbClr val="0070C0"/>
              </a:solidFill>
            </a:endParaRPr>
          </a:p>
        </p:txBody>
      </p:sp>
    </p:spTree>
    <p:extLst>
      <p:ext uri="{BB962C8B-B14F-4D97-AF65-F5344CB8AC3E}">
        <p14:creationId xmlns:p14="http://schemas.microsoft.com/office/powerpoint/2010/main" val="1422627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16361C-C282-2B7D-817F-89883F28E25F}"/>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ABD31234-9951-1B95-7BD2-241117FB14D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15</a:t>
            </a:fld>
            <a:endParaRPr lang="en-GB">
              <a:solidFill>
                <a:prstClr val="white"/>
              </a:solidFill>
            </a:endParaRPr>
          </a:p>
        </p:txBody>
      </p:sp>
      <p:sp>
        <p:nvSpPr>
          <p:cNvPr id="5" name="Titre 1">
            <a:extLst>
              <a:ext uri="{FF2B5EF4-FFF2-40B4-BE49-F238E27FC236}">
                <a16:creationId xmlns:a16="http://schemas.microsoft.com/office/drawing/2014/main" id="{48EB581E-6194-A9C0-8495-A6762C7D84A9}"/>
              </a:ext>
            </a:extLst>
          </p:cNvPr>
          <p:cNvSpPr>
            <a:spLocks noGrp="1"/>
          </p:cNvSpPr>
          <p:nvPr>
            <p:ph type="title"/>
          </p:nvPr>
        </p:nvSpPr>
        <p:spPr>
          <a:xfrm>
            <a:off x="983432" y="192515"/>
            <a:ext cx="9857288" cy="457200"/>
          </a:xfrm>
        </p:spPr>
        <p:txBody>
          <a:bodyPr/>
          <a:lstStyle/>
          <a:p>
            <a:r>
              <a:rPr lang="fr-FR" dirty="0"/>
              <a:t>SP B.2 </a:t>
            </a:r>
            <a:r>
              <a:rPr lang="fr-FR" dirty="0" err="1"/>
              <a:t>deliverables</a:t>
            </a:r>
            <a:r>
              <a:rPr lang="fr-FR" dirty="0"/>
              <a:t> 2025</a:t>
            </a:r>
          </a:p>
        </p:txBody>
      </p:sp>
      <p:graphicFrame>
        <p:nvGraphicFramePr>
          <p:cNvPr id="6" name="Tabelle 5">
            <a:extLst>
              <a:ext uri="{FF2B5EF4-FFF2-40B4-BE49-F238E27FC236}">
                <a16:creationId xmlns:a16="http://schemas.microsoft.com/office/drawing/2014/main" id="{C4F80E15-2143-DBB9-7104-58448B2D8CCD}"/>
              </a:ext>
            </a:extLst>
          </p:cNvPr>
          <p:cNvGraphicFramePr>
            <a:graphicFrameLocks noGrp="1"/>
          </p:cNvGraphicFramePr>
          <p:nvPr>
            <p:extLst>
              <p:ext uri="{D42A27DB-BD31-4B8C-83A1-F6EECF244321}">
                <p14:modId xmlns:p14="http://schemas.microsoft.com/office/powerpoint/2010/main" val="1854435362"/>
              </p:ext>
            </p:extLst>
          </p:nvPr>
        </p:nvGraphicFramePr>
        <p:xfrm>
          <a:off x="299931" y="851078"/>
          <a:ext cx="11592138" cy="5247245"/>
        </p:xfrm>
        <a:graphic>
          <a:graphicData uri="http://schemas.openxmlformats.org/drawingml/2006/table">
            <a:tbl>
              <a:tblPr firstRow="1" firstCol="1" bandRow="1">
                <a:tableStyleId>{5C22544A-7EE6-4342-B048-85BDC9FD1C3A}</a:tableStyleId>
              </a:tblPr>
              <a:tblGrid>
                <a:gridCol w="1305479">
                  <a:extLst>
                    <a:ext uri="{9D8B030D-6E8A-4147-A177-3AD203B41FA5}">
                      <a16:colId xmlns:a16="http://schemas.microsoft.com/office/drawing/2014/main" val="531328472"/>
                    </a:ext>
                  </a:extLst>
                </a:gridCol>
                <a:gridCol w="1643401">
                  <a:extLst>
                    <a:ext uri="{9D8B030D-6E8A-4147-A177-3AD203B41FA5}">
                      <a16:colId xmlns:a16="http://schemas.microsoft.com/office/drawing/2014/main" val="1334987883"/>
                    </a:ext>
                  </a:extLst>
                </a:gridCol>
                <a:gridCol w="8643258">
                  <a:extLst>
                    <a:ext uri="{9D8B030D-6E8A-4147-A177-3AD203B41FA5}">
                      <a16:colId xmlns:a16="http://schemas.microsoft.com/office/drawing/2014/main" val="1851282849"/>
                    </a:ext>
                  </a:extLst>
                </a:gridCol>
              </a:tblGrid>
              <a:tr h="233852">
                <a:tc>
                  <a:txBody>
                    <a:bodyPr/>
                    <a:lstStyle/>
                    <a:p>
                      <a:pPr marL="21590" algn="ctr">
                        <a:lnSpc>
                          <a:spcPct val="115000"/>
                        </a:lnSpc>
                        <a:spcAft>
                          <a:spcPts val="300"/>
                        </a:spcAft>
                      </a:pPr>
                      <a:r>
                        <a:rPr lang="de-DE" sz="1500" dirty="0" err="1">
                          <a:effectLst/>
                          <a:latin typeface="Calibri" panose="020F0502020204030204" pitchFamily="34" charset="0"/>
                          <a:ea typeface="+mn-ea"/>
                          <a:cs typeface="Times New Roman" panose="02020603050405020304" pitchFamily="18" charset="0"/>
                        </a:rPr>
                        <a:t>Activity</a:t>
                      </a:r>
                      <a:endParaRPr lang="de-DE" sz="15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500" dirty="0" err="1">
                          <a:effectLst/>
                        </a:rPr>
                        <a:t>Deliverable</a:t>
                      </a:r>
                      <a:r>
                        <a:rPr lang="de-DE" sz="1500" dirty="0">
                          <a:effectLst/>
                        </a:rPr>
                        <a:t> ID(s)</a:t>
                      </a:r>
                      <a:endParaRPr lang="de-DE" sz="15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500" spc="-15" dirty="0">
                          <a:effectLst/>
                        </a:rPr>
                        <a:t>Title</a:t>
                      </a:r>
                      <a:endParaRPr lang="de-DE" sz="15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517052">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D001</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6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WEST campaigns: erosion and deposition patterns on PFUs after WEST Phase 1 (C1-C5) and Phase 2 (C6-C10) operations and thickness profile of layers originating from boronizations (CEA)</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392664685"/>
                  </a:ext>
                </a:extLst>
              </a:tr>
              <a:tr h="517052">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D002</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WEST campaigns: microscopy investigations of He-exposed PFUs after Phase 1 and Phase 2 operations on WEST (CEA)</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558489909"/>
                  </a:ext>
                </a:extLst>
              </a:tr>
              <a:tr h="585862">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D003</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WEST campaigns: detailed investigation of selected PFUs, including side faces of marker tiles, for their erosion, deposition, and surface-modification patterns at different locations with respect to magnetic ripple (MPG)</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3978565712"/>
                  </a:ext>
                </a:extLst>
              </a:tr>
              <a:tr h="574773">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D004</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5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AUG manipulator experiments: pre- and post characterization of samples exposed to AUG plasmas and/or boronizations on AUG for their erosion and surface-modification patterns as well as boron deposition profiles (MPG)</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915481941"/>
                  </a:ext>
                </a:extLst>
              </a:tr>
              <a:tr h="517052">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D005</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3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AUG manipulator experiments: deposition profiles of B and D on samples exposed to AUG plasmas and/or boronizations on AUG at high spatial and depth resolution (VTT)</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3759700484"/>
                  </a:ext>
                </a:extLst>
              </a:tr>
              <a:tr h="517052">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D006</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AUG campaigns: deposition profiles on samples originating from boronizations on AUG (RBI)</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3541300198"/>
                  </a:ext>
                </a:extLst>
              </a:tr>
              <a:tr h="517052">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D007</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AUG  campaigns: changes in the surface properties of samples exposed to AUG plasmas and/or boronizations on AUG (FZJ)</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4168676207"/>
                  </a:ext>
                </a:extLst>
              </a:tr>
              <a:tr h="517052">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D008</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W7-X manipulator experiments: erosion and deposition characteristics on manipulator and other samples exposed to OP2 plasmas on W7-X (FZJ)</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776432241"/>
                  </a:ext>
                </a:extLst>
              </a:tr>
              <a:tr h="517052">
                <a:tc>
                  <a:txBody>
                    <a:bodyPr/>
                    <a:lstStyle/>
                    <a:p>
                      <a:pPr marL="21590" marR="0" lvl="0" indent="0" algn="ctr" defTabSz="685800" eaLnBrk="1" fontAlgn="auto" latinLnBrk="0" hangingPunct="1">
                        <a:lnSpc>
                          <a:spcPct val="115000"/>
                        </a:lnSpc>
                        <a:spcBef>
                          <a:spcPts val="0"/>
                        </a:spcBef>
                        <a:spcAft>
                          <a:spcPts val="300"/>
                        </a:spcAft>
                        <a:buClrTx/>
                        <a:buSzTx/>
                        <a:buFontTx/>
                        <a:buNone/>
                        <a:tabLst/>
                        <a:defRPr/>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tx1"/>
                          </a:solidFill>
                          <a:effectLst/>
                          <a:latin typeface="+mn-lt"/>
                          <a:ea typeface="+mn-ea"/>
                          <a:cs typeface="+mn-cs"/>
                        </a:rPr>
                        <a:t>D009</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3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W7-X manipulator experiments: erosion and deposition patterns on manipulator samples and wall components from OP2 experiments and/or boronizations on W7-X (MPG)</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141707587"/>
                  </a:ext>
                </a:extLst>
              </a:tr>
            </a:tbl>
          </a:graphicData>
        </a:graphic>
      </p:graphicFrame>
    </p:spTree>
    <p:extLst>
      <p:ext uri="{BB962C8B-B14F-4D97-AF65-F5344CB8AC3E}">
        <p14:creationId xmlns:p14="http://schemas.microsoft.com/office/powerpoint/2010/main" val="507499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8C53E2-7868-568F-B922-B38487D14ADD}"/>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B547083E-2973-1C25-D4DD-A0E756CA7632}"/>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16</a:t>
            </a:fld>
            <a:endParaRPr lang="en-GB">
              <a:solidFill>
                <a:prstClr val="white"/>
              </a:solidFill>
            </a:endParaRPr>
          </a:p>
        </p:txBody>
      </p:sp>
      <p:sp>
        <p:nvSpPr>
          <p:cNvPr id="5" name="Titre 1">
            <a:extLst>
              <a:ext uri="{FF2B5EF4-FFF2-40B4-BE49-F238E27FC236}">
                <a16:creationId xmlns:a16="http://schemas.microsoft.com/office/drawing/2014/main" id="{9A80978E-E4EA-8334-0733-3FBFE06CD3A3}"/>
              </a:ext>
            </a:extLst>
          </p:cNvPr>
          <p:cNvSpPr>
            <a:spLocks noGrp="1"/>
          </p:cNvSpPr>
          <p:nvPr>
            <p:ph type="title"/>
          </p:nvPr>
        </p:nvSpPr>
        <p:spPr>
          <a:xfrm>
            <a:off x="983432" y="192515"/>
            <a:ext cx="9857288" cy="457200"/>
          </a:xfrm>
        </p:spPr>
        <p:txBody>
          <a:bodyPr/>
          <a:lstStyle/>
          <a:p>
            <a:r>
              <a:rPr lang="fr-FR" dirty="0"/>
              <a:t>SP B.3 </a:t>
            </a:r>
            <a:r>
              <a:rPr lang="fr-FR" dirty="0" err="1"/>
              <a:t>deliverables</a:t>
            </a:r>
            <a:r>
              <a:rPr lang="fr-FR" dirty="0"/>
              <a:t> 2025</a:t>
            </a:r>
          </a:p>
        </p:txBody>
      </p:sp>
      <p:graphicFrame>
        <p:nvGraphicFramePr>
          <p:cNvPr id="6" name="Tabelle 5">
            <a:extLst>
              <a:ext uri="{FF2B5EF4-FFF2-40B4-BE49-F238E27FC236}">
                <a16:creationId xmlns:a16="http://schemas.microsoft.com/office/drawing/2014/main" id="{44F4AEF1-C9F5-C695-CBDA-B961C9FF5C2B}"/>
              </a:ext>
            </a:extLst>
          </p:cNvPr>
          <p:cNvGraphicFramePr>
            <a:graphicFrameLocks noGrp="1"/>
          </p:cNvGraphicFramePr>
          <p:nvPr>
            <p:extLst>
              <p:ext uri="{D42A27DB-BD31-4B8C-83A1-F6EECF244321}">
                <p14:modId xmlns:p14="http://schemas.microsoft.com/office/powerpoint/2010/main" val="3647119455"/>
              </p:ext>
            </p:extLst>
          </p:nvPr>
        </p:nvGraphicFramePr>
        <p:xfrm>
          <a:off x="219544" y="726549"/>
          <a:ext cx="11752912" cy="5767324"/>
        </p:xfrm>
        <a:graphic>
          <a:graphicData uri="http://schemas.openxmlformats.org/drawingml/2006/table">
            <a:tbl>
              <a:tblPr firstRow="1" firstCol="1" bandRow="1">
                <a:tableStyleId>{5C22544A-7EE6-4342-B048-85BDC9FD1C3A}</a:tableStyleId>
              </a:tblPr>
              <a:tblGrid>
                <a:gridCol w="1323585">
                  <a:extLst>
                    <a:ext uri="{9D8B030D-6E8A-4147-A177-3AD203B41FA5}">
                      <a16:colId xmlns:a16="http://schemas.microsoft.com/office/drawing/2014/main" val="531328472"/>
                    </a:ext>
                  </a:extLst>
                </a:gridCol>
                <a:gridCol w="2239913">
                  <a:extLst>
                    <a:ext uri="{9D8B030D-6E8A-4147-A177-3AD203B41FA5}">
                      <a16:colId xmlns:a16="http://schemas.microsoft.com/office/drawing/2014/main" val="1334987883"/>
                    </a:ext>
                  </a:extLst>
                </a:gridCol>
                <a:gridCol w="8189414">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250" dirty="0" err="1">
                          <a:effectLst/>
                          <a:latin typeface="Calibri" panose="020F0502020204030204" pitchFamily="34" charset="0"/>
                          <a:ea typeface="+mn-ea"/>
                          <a:cs typeface="Times New Roman" panose="02020603050405020304" pitchFamily="18" charset="0"/>
                        </a:rPr>
                        <a:t>Activity</a:t>
                      </a:r>
                      <a:endParaRPr lang="de-DE" sz="125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250" dirty="0" err="1">
                          <a:effectLst/>
                        </a:rPr>
                        <a:t>Deliverable</a:t>
                      </a:r>
                      <a:r>
                        <a:rPr lang="de-DE" sz="1250" dirty="0">
                          <a:effectLst/>
                        </a:rPr>
                        <a:t> ID(s)</a:t>
                      </a:r>
                      <a:endParaRPr lang="de-DE" sz="125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250" spc="-15" dirty="0">
                          <a:effectLst/>
                        </a:rPr>
                        <a:t>Title</a:t>
                      </a:r>
                      <a:endParaRPr lang="de-DE" sz="125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D001</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Depth profiles and surface morphology of selected B or W layers (CIEMAT)</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D002</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4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Surface modifications and fuel content of selected AUG, WEST, W7-X, and PSI-2 samples (FZJ)</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D003</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Composition of layers on selected WEST monoblock samples (IAP)</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3978565712"/>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D004</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3 PM + 2 PM (AR)</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Surface modifications of selected WEST, W7-X, MAGNUM-PSI, PSI-2, and GyM samples (IPPLM)</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915481941"/>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D005</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3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Composition and fuel content of layers on selected WEST monoblock samples and on SP B.1 or SP X </a:t>
                      </a:r>
                      <a:r>
                        <a:rPr lang="fi-FI" sz="1200" spc="-15" dirty="0" err="1">
                          <a:effectLst/>
                          <a:latin typeface="Calibri" panose="020F0502020204030204" pitchFamily="34" charset="0"/>
                          <a:ea typeface="Times New Roman" panose="02020603050405020304" pitchFamily="18" charset="0"/>
                          <a:cs typeface="Calibri" panose="020F0502020204030204" pitchFamily="34" charset="0"/>
                        </a:rPr>
                        <a:t>samples</a:t>
                      </a:r>
                      <a:r>
                        <a:rPr lang="pl-PL" sz="1200" spc="-15" dirty="0">
                          <a:effectLst/>
                          <a:latin typeface="Calibri" panose="020F0502020204030204" pitchFamily="34" charset="0"/>
                          <a:ea typeface="Times New Roman" panose="02020603050405020304" pitchFamily="18" charset="0"/>
                          <a:cs typeface="Calibri" panose="020F0502020204030204" pitchFamily="34" charset="0"/>
                        </a:rPr>
                        <a:t> (IST)</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3759700484"/>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D006</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3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Micro- and macroscale composition of layers on selected AUG, WEST, MAGNUM-PSI, PSI-2, and GyM samples (JSI)</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956729932"/>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D007</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Surface modifications and erosion/deposition profiles of samples and wall tiles from AUG, WEST, and W7-X (MPG)</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080333847"/>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D008</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5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Surface modifications and composition of layers on  selected WEST, MAGNUM-PSI, PSI-2, and GyM samples (NCSRD)</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547814676"/>
                  </a:ext>
                </a:extLst>
              </a:tr>
              <a:tr h="76646">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D009</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Micro- and macroscale composition of layers on selected AUG, WEST, MAGNUM-PSI, PSI-2, and GyM samples (RBI)</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602051758"/>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D010</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1.5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Erosion and deposition patterns on selected WEST samples as well composition of plasma-exposed B and W layers (VR)</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617178334"/>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D011</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Depth profiles and composition of deposited layers of selected samples from AUG, WEST, W7-X, MAGNUM-PSI, PSI-2, and GyM (VTT)</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389450369"/>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D012</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Depth profiles for layers on selected WEST monoblock samples (UT)</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868844038"/>
                  </a:ext>
                </a:extLst>
              </a:tr>
            </a:tbl>
          </a:graphicData>
        </a:graphic>
      </p:graphicFrame>
    </p:spTree>
    <p:extLst>
      <p:ext uri="{BB962C8B-B14F-4D97-AF65-F5344CB8AC3E}">
        <p14:creationId xmlns:p14="http://schemas.microsoft.com/office/powerpoint/2010/main" val="126308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89577D-93D8-1A06-0D74-60802BD75935}"/>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AF0B56E0-27C5-3EE4-6961-19D1FF1BC880}"/>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17</a:t>
            </a:fld>
            <a:endParaRPr lang="en-GB">
              <a:solidFill>
                <a:prstClr val="white"/>
              </a:solidFill>
            </a:endParaRPr>
          </a:p>
        </p:txBody>
      </p:sp>
      <p:sp>
        <p:nvSpPr>
          <p:cNvPr id="5" name="Textfeld 2">
            <a:extLst>
              <a:ext uri="{FF2B5EF4-FFF2-40B4-BE49-F238E27FC236}">
                <a16:creationId xmlns:a16="http://schemas.microsoft.com/office/drawing/2014/main" id="{F5E1CCAD-5C15-8DC9-7317-5CFEAC0D9D31}"/>
              </a:ext>
            </a:extLst>
          </p:cNvPr>
          <p:cNvSpPr txBox="1"/>
          <p:nvPr/>
        </p:nvSpPr>
        <p:spPr>
          <a:xfrm>
            <a:off x="107504" y="5359022"/>
            <a:ext cx="3613891"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B2.T-T005-D001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20 k€ consumables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6" name="Textfeld 4">
            <a:extLst>
              <a:ext uri="{FF2B5EF4-FFF2-40B4-BE49-F238E27FC236}">
                <a16:creationId xmlns:a16="http://schemas.microsoft.com/office/drawing/2014/main" id="{2CBB606F-903A-7BE4-4D8D-FFD9D902810C}"/>
              </a:ext>
            </a:extLst>
          </p:cNvPr>
          <p:cNvSpPr txBox="1"/>
          <p:nvPr/>
        </p:nvSpPr>
        <p:spPr>
          <a:xfrm>
            <a:off x="6139470" y="3677241"/>
            <a:ext cx="5627037" cy="2746521"/>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Evaluate deposition </a:t>
            </a:r>
            <a:r>
              <a:rPr lang="en-US" altLang="en-US" sz="1600" dirty="0" err="1">
                <a:cs typeface="Arial" panose="020B0604020202020204" pitchFamily="34" charset="0"/>
              </a:rPr>
              <a:t>behaviour</a:t>
            </a:r>
            <a:r>
              <a:rPr lang="en-US" altLang="en-US" sz="1600" dirty="0">
                <a:cs typeface="Arial" panose="020B0604020202020204" pitchFamily="34" charset="0"/>
              </a:rPr>
              <a:t> on PFUs during phase 2</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Confocal microscopy on PFUs after C9 and C11 to determine thickness of deposited layers</a:t>
            </a: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b="1" i="1" dirty="0">
                <a:solidFill>
                  <a:srgbClr val="00B050"/>
                </a:solidFill>
                <a:cs typeface="Arial" panose="020B0604020202020204" pitchFamily="34" charset="0"/>
              </a:rPr>
              <a:t>Layers &gt; 100 µm during phase 2</a:t>
            </a:r>
          </a:p>
          <a:p>
            <a:pPr marL="171450" indent="-171450">
              <a:buFont typeface="Wingdings" panose="05000000000000000000" pitchFamily="2" charset="2"/>
              <a:buChar char="§"/>
            </a:pPr>
            <a:r>
              <a:rPr lang="en-US" altLang="en-US" sz="1600" dirty="0">
                <a:cs typeface="Arial" panose="020B0604020202020204" pitchFamily="34" charset="0"/>
              </a:rPr>
              <a:t>If no cleaning is carried out, layers can even </a:t>
            </a:r>
            <a:r>
              <a:rPr lang="en-US" altLang="en-US" sz="1600" b="1" i="1" dirty="0">
                <a:solidFill>
                  <a:srgbClr val="00B050"/>
                </a:solidFill>
                <a:cs typeface="Arial" panose="020B0604020202020204" pitchFamily="34" charset="0"/>
              </a:rPr>
              <a:t>grow up to 350 µm</a:t>
            </a:r>
          </a:p>
        </p:txBody>
      </p:sp>
      <p:sp>
        <p:nvSpPr>
          <p:cNvPr id="8" name="TextBox 7">
            <a:extLst>
              <a:ext uri="{FF2B5EF4-FFF2-40B4-BE49-F238E27FC236}">
                <a16:creationId xmlns:a16="http://schemas.microsoft.com/office/drawing/2014/main" id="{78B525EF-FF93-75BA-CABF-AB326DCB03BF}"/>
              </a:ext>
            </a:extLst>
          </p:cNvPr>
          <p:cNvSpPr txBox="1"/>
          <p:nvPr/>
        </p:nvSpPr>
        <p:spPr bwMode="auto">
          <a:xfrm>
            <a:off x="4174517" y="6115985"/>
            <a:ext cx="1164101" cy="307777"/>
          </a:xfrm>
          <a:prstGeom prst="rect">
            <a:avLst/>
          </a:prstGeom>
          <a:noFill/>
        </p:spPr>
        <p:txBody>
          <a:bodyPr wrap="none" rtlCol="0">
            <a:spAutoFit/>
          </a:bodyPr>
          <a:lstStyle/>
          <a:p>
            <a:r>
              <a:rPr lang="fi-FI" sz="1400" b="1" dirty="0"/>
              <a:t>M. Diez et al.</a:t>
            </a:r>
          </a:p>
        </p:txBody>
      </p:sp>
      <p:sp>
        <p:nvSpPr>
          <p:cNvPr id="9" name="Textfeld 4">
            <a:extLst>
              <a:ext uri="{FF2B5EF4-FFF2-40B4-BE49-F238E27FC236}">
                <a16:creationId xmlns:a16="http://schemas.microsoft.com/office/drawing/2014/main" id="{25F48C7E-553F-9ACF-2B69-D104C4BE0BE6}"/>
              </a:ext>
            </a:extLst>
          </p:cNvPr>
          <p:cNvSpPr txBox="1"/>
          <p:nvPr/>
        </p:nvSpPr>
        <p:spPr>
          <a:xfrm>
            <a:off x="150973" y="1894172"/>
            <a:ext cx="5945028" cy="3418052"/>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Assess erosion of divertor PFUs phase 2</a:t>
            </a:r>
          </a:p>
          <a:p>
            <a:pPr>
              <a:lnSpc>
                <a:spcPct val="113000"/>
              </a:lnSpc>
            </a:pPr>
            <a:endParaRPr lang="en-US" altLang="en-US" sz="12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Fiducials on the surface of 4 PFUs (CEA)</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Measurement of their depth using confocal microscopy – monitoring after each campaign (CEA)</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FIB analyses of the fiducials (MPG)</a:t>
            </a:r>
          </a:p>
          <a:p>
            <a:endParaRPr lang="en-GB" altLang="en-US" sz="12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Fiducials clearly modified by plasma (change of depth, change of shape)</a:t>
            </a:r>
          </a:p>
          <a:p>
            <a:pPr marL="171450" indent="-171450">
              <a:buFont typeface="Wingdings" panose="05000000000000000000" pitchFamily="2" charset="2"/>
              <a:buChar char="§"/>
            </a:pPr>
            <a:r>
              <a:rPr lang="en-US" altLang="en-US" sz="1600" b="1" i="1" dirty="0">
                <a:solidFill>
                  <a:srgbClr val="00B050"/>
                </a:solidFill>
                <a:cs typeface="Arial" panose="020B0604020202020204" pitchFamily="34" charset="0"/>
              </a:rPr>
              <a:t>Erosion might reach 20 µm at ISP after 18h of plasma</a:t>
            </a:r>
          </a:p>
        </p:txBody>
      </p:sp>
      <p:pic>
        <p:nvPicPr>
          <p:cNvPr id="10" name="Image 18">
            <a:extLst>
              <a:ext uri="{FF2B5EF4-FFF2-40B4-BE49-F238E27FC236}">
                <a16:creationId xmlns:a16="http://schemas.microsoft.com/office/drawing/2014/main" id="{6BCEE382-C9C5-0211-B06A-9569A21B68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91033" y="855230"/>
            <a:ext cx="1656884" cy="853604"/>
          </a:xfrm>
          <a:prstGeom prst="rect">
            <a:avLst/>
          </a:prstGeom>
          <a:effectLst/>
        </p:spPr>
      </p:pic>
      <p:pic>
        <p:nvPicPr>
          <p:cNvPr id="11" name="Image 3">
            <a:extLst>
              <a:ext uri="{FF2B5EF4-FFF2-40B4-BE49-F238E27FC236}">
                <a16:creationId xmlns:a16="http://schemas.microsoft.com/office/drawing/2014/main" id="{638CEABE-F1B2-B02A-76DD-66E543239598}"/>
              </a:ext>
            </a:extLst>
          </p:cNvPr>
          <p:cNvPicPr>
            <a:picLocks noChangeAspect="1"/>
          </p:cNvPicPr>
          <p:nvPr/>
        </p:nvPicPr>
        <p:blipFill>
          <a:blip r:embed="rId3"/>
          <a:stretch>
            <a:fillRect/>
          </a:stretch>
        </p:blipFill>
        <p:spPr>
          <a:xfrm>
            <a:off x="3840377" y="662838"/>
            <a:ext cx="2681973" cy="2382224"/>
          </a:xfrm>
          <a:prstGeom prst="rect">
            <a:avLst/>
          </a:prstGeom>
        </p:spPr>
      </p:pic>
      <p:pic>
        <p:nvPicPr>
          <p:cNvPr id="12" name="Image 19">
            <a:extLst>
              <a:ext uri="{FF2B5EF4-FFF2-40B4-BE49-F238E27FC236}">
                <a16:creationId xmlns:a16="http://schemas.microsoft.com/office/drawing/2014/main" id="{FEA6E4FB-2D79-DC50-57F3-C16DA9B87B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52" t="7744" r="7053" b="6900"/>
          <a:stretch/>
        </p:blipFill>
        <p:spPr>
          <a:xfrm>
            <a:off x="10580794" y="1612001"/>
            <a:ext cx="1185713" cy="1278432"/>
          </a:xfrm>
          <a:prstGeom prst="rect">
            <a:avLst/>
          </a:prstGeom>
        </p:spPr>
      </p:pic>
      <p:pic>
        <p:nvPicPr>
          <p:cNvPr id="13" name="Image 21">
            <a:extLst>
              <a:ext uri="{FF2B5EF4-FFF2-40B4-BE49-F238E27FC236}">
                <a16:creationId xmlns:a16="http://schemas.microsoft.com/office/drawing/2014/main" id="{8B6D630A-6B21-F2FD-CD30-80AC24D7A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935"/>
          <a:stretch/>
        </p:blipFill>
        <p:spPr>
          <a:xfrm>
            <a:off x="11854832" y="1189217"/>
            <a:ext cx="160126" cy="2124000"/>
          </a:xfrm>
          <a:prstGeom prst="rect">
            <a:avLst/>
          </a:prstGeom>
        </p:spPr>
      </p:pic>
      <p:pic>
        <p:nvPicPr>
          <p:cNvPr id="14" name="Image 22">
            <a:extLst>
              <a:ext uri="{FF2B5EF4-FFF2-40B4-BE49-F238E27FC236}">
                <a16:creationId xmlns:a16="http://schemas.microsoft.com/office/drawing/2014/main" id="{17A765AC-0586-0C52-4A5F-C46E802433B9}"/>
              </a:ext>
            </a:extLst>
          </p:cNvPr>
          <p:cNvPicPr>
            <a:picLocks noChangeAspect="1"/>
          </p:cNvPicPr>
          <p:nvPr/>
        </p:nvPicPr>
        <p:blipFill>
          <a:blip r:embed="rId6"/>
          <a:stretch>
            <a:fillRect/>
          </a:stretch>
        </p:blipFill>
        <p:spPr>
          <a:xfrm>
            <a:off x="7246957" y="839656"/>
            <a:ext cx="3139381" cy="2617281"/>
          </a:xfrm>
          <a:prstGeom prst="rect">
            <a:avLst/>
          </a:prstGeom>
        </p:spPr>
      </p:pic>
      <p:sp>
        <p:nvSpPr>
          <p:cNvPr id="15" name="Titre 1">
            <a:extLst>
              <a:ext uri="{FF2B5EF4-FFF2-40B4-BE49-F238E27FC236}">
                <a16:creationId xmlns:a16="http://schemas.microsoft.com/office/drawing/2014/main" id="{DF928740-FA58-9035-38DC-F9FC57A3D74A}"/>
              </a:ext>
            </a:extLst>
          </p:cNvPr>
          <p:cNvSpPr txBox="1">
            <a:spLocks/>
          </p:cNvSpPr>
          <p:nvPr/>
        </p:nvSpPr>
        <p:spPr bwMode="auto">
          <a:xfrm>
            <a:off x="983432" y="192515"/>
            <a:ext cx="10871400"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r>
              <a:rPr lang="fr-FR" dirty="0"/>
              <a:t>SP B.2: </a:t>
            </a:r>
            <a:r>
              <a:rPr lang="en-US" dirty="0"/>
              <a:t>WEST analysis: erosion and deposition patterns on PFUs (CEA)</a:t>
            </a:r>
            <a:endParaRPr lang="fr-FR" dirty="0"/>
          </a:p>
        </p:txBody>
      </p:sp>
    </p:spTree>
    <p:extLst>
      <p:ext uri="{BB962C8B-B14F-4D97-AF65-F5344CB8AC3E}">
        <p14:creationId xmlns:p14="http://schemas.microsoft.com/office/powerpoint/2010/main" val="3141641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A627E78-20AC-2157-70DD-262718410FE4}"/>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CB0F4D31-6FF2-F89D-01EC-F4D9528FE238}"/>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18</a:t>
            </a:fld>
            <a:endParaRPr lang="en-GB">
              <a:solidFill>
                <a:prstClr val="white"/>
              </a:solidFill>
            </a:endParaRPr>
          </a:p>
        </p:txBody>
      </p:sp>
      <p:sp>
        <p:nvSpPr>
          <p:cNvPr id="6" name="Textfeld 4">
            <a:extLst>
              <a:ext uri="{FF2B5EF4-FFF2-40B4-BE49-F238E27FC236}">
                <a16:creationId xmlns:a16="http://schemas.microsoft.com/office/drawing/2014/main" id="{4D2DC25F-148C-A44B-8BD1-7D98EA857BEC}"/>
              </a:ext>
            </a:extLst>
          </p:cNvPr>
          <p:cNvSpPr txBox="1"/>
          <p:nvPr/>
        </p:nvSpPr>
        <p:spPr>
          <a:xfrm>
            <a:off x="240424" y="1032788"/>
            <a:ext cx="7627502" cy="2302682"/>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Investigate/compare impact of high fluence campaigns (C7 and C12) on divertor targets</a:t>
            </a:r>
          </a:p>
          <a:p>
            <a:pPr>
              <a:lnSpc>
                <a:spcPct val="113000"/>
              </a:lnSpc>
            </a:pPr>
            <a:endParaRPr lang="en-US" sz="1600" b="1" dirty="0">
              <a:solidFill>
                <a:srgbClr val="0070C0"/>
              </a:solidFill>
              <a:cs typeface="Arial" panose="020B0604020202020204" pitchFamily="34" charset="0"/>
            </a:endParaRPr>
          </a:p>
          <a:p>
            <a:pPr>
              <a:lnSpc>
                <a:spcPct val="113000"/>
              </a:lnSpc>
            </a:pPr>
            <a:r>
              <a:rPr lang="en-US" sz="1600" b="1" dirty="0">
                <a:solidFill>
                  <a:srgbClr val="0070C0"/>
                </a:solidFill>
                <a:cs typeface="Arial" panose="020B0604020202020204" pitchFamily="34" charset="0"/>
              </a:rPr>
              <a:t>High fluence campaigns in WEST (C7, 2023 vs C12, 2025)</a:t>
            </a:r>
          </a:p>
          <a:p>
            <a:pPr marL="285750" indent="-285750">
              <a:lnSpc>
                <a:spcPct val="113000"/>
              </a:lnSpc>
              <a:buFont typeface="Wingdings" panose="05000000000000000000" pitchFamily="2" charset="2"/>
              <a:buChar char="§"/>
            </a:pPr>
            <a:r>
              <a:rPr lang="en-US" sz="1600" dirty="0">
                <a:cs typeface="Arial" panose="020B0604020202020204" pitchFamily="34" charset="0"/>
              </a:rPr>
              <a:t>Dedicated to reach particle </a:t>
            </a:r>
            <a:r>
              <a:rPr lang="en-US" sz="1600" dirty="0" err="1">
                <a:cs typeface="Arial" panose="020B0604020202020204" pitchFamily="34" charset="0"/>
              </a:rPr>
              <a:t>fluence</a:t>
            </a:r>
            <a:r>
              <a:rPr lang="en-US" sz="1600" dirty="0">
                <a:cs typeface="Arial" panose="020B0604020202020204" pitchFamily="34" charset="0"/>
              </a:rPr>
              <a:t> of ITER shots (W erosion /migration expected)</a:t>
            </a:r>
          </a:p>
          <a:p>
            <a:pPr marL="285750" indent="-285750">
              <a:lnSpc>
                <a:spcPct val="113000"/>
              </a:lnSpc>
              <a:buFont typeface="Wingdings" panose="05000000000000000000" pitchFamily="2" charset="2"/>
              <a:buChar char="§"/>
            </a:pPr>
            <a:r>
              <a:rPr lang="en-US" sz="1600" dirty="0">
                <a:cs typeface="Arial" panose="020B0604020202020204" pitchFamily="34" charset="0"/>
              </a:rPr>
              <a:t>Repetitive long discharges and 100s of pulses</a:t>
            </a:r>
          </a:p>
          <a:p>
            <a:pPr marL="285750" indent="-285750">
              <a:lnSpc>
                <a:spcPct val="113000"/>
              </a:lnSpc>
              <a:buFont typeface="Wingdings" panose="05000000000000000000" pitchFamily="2" charset="2"/>
              <a:buChar char="§"/>
            </a:pPr>
            <a:r>
              <a:rPr lang="en-US" sz="1600" dirty="0">
                <a:cs typeface="Arial" panose="020B0604020202020204" pitchFamily="34" charset="0"/>
              </a:rPr>
              <a:t>Cumulated plasma time 5 h 30 min (C7) </a:t>
            </a:r>
          </a:p>
          <a:p>
            <a:pPr marL="214313" indent="-214313">
              <a:lnSpc>
                <a:spcPct val="113000"/>
              </a:lnSpc>
              <a:buFont typeface="Wingdings" panose="05000000000000000000" pitchFamily="2" charset="2"/>
              <a:buChar char="§"/>
            </a:pPr>
            <a:endParaRPr lang="en-US" sz="1600" dirty="0">
              <a:cs typeface="Arial" panose="020B0604020202020204" pitchFamily="34" charset="0"/>
            </a:endParaRPr>
          </a:p>
        </p:txBody>
      </p:sp>
      <p:sp>
        <p:nvSpPr>
          <p:cNvPr id="7" name="Textfeld 4">
            <a:extLst>
              <a:ext uri="{FF2B5EF4-FFF2-40B4-BE49-F238E27FC236}">
                <a16:creationId xmlns:a16="http://schemas.microsoft.com/office/drawing/2014/main" id="{2E1AD7AB-CCEF-E6C5-D58F-903EEBF413CA}"/>
              </a:ext>
            </a:extLst>
          </p:cNvPr>
          <p:cNvSpPr txBox="1"/>
          <p:nvPr/>
        </p:nvSpPr>
        <p:spPr>
          <a:xfrm>
            <a:off x="207361" y="3195796"/>
            <a:ext cx="7905281" cy="2099614"/>
          </a:xfrm>
          <a:prstGeom prst="rect">
            <a:avLst/>
          </a:prstGeom>
          <a:noFill/>
          <a:ln w="12700">
            <a:noFill/>
          </a:ln>
        </p:spPr>
        <p:txBody>
          <a:bodyPr wrap="square" rtlCol="0">
            <a:spAutoFit/>
          </a:bodyPr>
          <a:lstStyle/>
          <a:p>
            <a:pPr>
              <a:lnSpc>
                <a:spcPct val="113000"/>
              </a:lnSpc>
            </a:pPr>
            <a:r>
              <a:rPr lang="en-US" sz="1600" b="1" dirty="0">
                <a:solidFill>
                  <a:srgbClr val="0070C0"/>
                </a:solidFill>
                <a:cs typeface="Arial" panose="020B0604020202020204" pitchFamily="34" charset="0"/>
              </a:rPr>
              <a:t>Characterization plan and results</a:t>
            </a:r>
          </a:p>
          <a:p>
            <a:pPr marL="214313" indent="-214313">
              <a:lnSpc>
                <a:spcPct val="113000"/>
              </a:lnSpc>
              <a:buFont typeface="Wingdings" panose="05000000000000000000" pitchFamily="2" charset="2"/>
              <a:buChar char="§"/>
            </a:pPr>
            <a:r>
              <a:rPr lang="en-US" sz="1600" dirty="0">
                <a:cs typeface="Arial" panose="020B0604020202020204" pitchFamily="34" charset="0"/>
              </a:rPr>
              <a:t>In-situ collection of deposits on 2 PFUs using sticky pads after C7 and analysis using SEM/EDX/FIB (CEA/AMU) – 2023/2024 </a:t>
            </a:r>
            <a:r>
              <a:rPr lang="en-US" sz="1600" dirty="0">
                <a:cs typeface="Arial" panose="020B0604020202020204" pitchFamily="34" charset="0"/>
                <a:sym typeface="Wingdings" panose="05000000000000000000" pitchFamily="2" charset="2"/>
              </a:rPr>
              <a:t> </a:t>
            </a:r>
            <a:r>
              <a:rPr lang="en-US" sz="1600" b="1" dirty="0">
                <a:solidFill>
                  <a:srgbClr val="00B050"/>
                </a:solidFill>
                <a:cs typeface="Arial" panose="020B0604020202020204" pitchFamily="34" charset="0"/>
                <a:sym typeface="Wingdings" panose="05000000000000000000" pitchFamily="2" charset="2"/>
              </a:rPr>
              <a:t>Dense W layers of 5-40 µm thickness [1]</a:t>
            </a:r>
          </a:p>
          <a:p>
            <a:pPr>
              <a:lnSpc>
                <a:spcPct val="113000"/>
              </a:lnSpc>
            </a:pPr>
            <a:endParaRPr lang="fr-FR" sz="500" b="1" dirty="0">
              <a:solidFill>
                <a:srgbClr val="00B050"/>
              </a:solidFill>
              <a:cs typeface="Arial" panose="020B0604020202020204" pitchFamily="34" charset="0"/>
            </a:endParaRPr>
          </a:p>
          <a:p>
            <a:pPr marL="214313" indent="-214313">
              <a:buFont typeface="Wingdings" panose="05000000000000000000" pitchFamily="2" charset="2"/>
              <a:buChar char="§"/>
            </a:pPr>
            <a:r>
              <a:rPr lang="en-US" sz="1600" dirty="0">
                <a:cs typeface="Arial" panose="020B0604020202020204" pitchFamily="34" charset="0"/>
              </a:rPr>
              <a:t>Identification of 1 PFU exposed to C7 and cutting into segments (CEA) – 2025 - </a:t>
            </a:r>
            <a:r>
              <a:rPr lang="en-US" sz="1600" b="1" dirty="0">
                <a:solidFill>
                  <a:srgbClr val="00B050"/>
                </a:solidFill>
                <a:cs typeface="Arial" panose="020B0604020202020204" pitchFamily="34" charset="0"/>
              </a:rPr>
              <a:t>done</a:t>
            </a:r>
          </a:p>
          <a:p>
            <a:pPr lvl="1"/>
            <a:r>
              <a:rPr lang="fr-FR" sz="1600" b="1" dirty="0">
                <a:cs typeface="Arial" panose="020B0604020202020204" pitchFamily="34" charset="0"/>
              </a:rPr>
              <a:t>Plan</a:t>
            </a:r>
            <a:r>
              <a:rPr lang="fr-FR" sz="1600" dirty="0">
                <a:cs typeface="Arial" panose="020B0604020202020204" pitchFamily="34" charset="0"/>
              </a:rPr>
              <a:t> : </a:t>
            </a:r>
            <a:r>
              <a:rPr lang="fr-FR" sz="1600" dirty="0" err="1">
                <a:cs typeface="Arial" panose="020B0604020202020204" pitchFamily="34" charset="0"/>
              </a:rPr>
              <a:t>retention</a:t>
            </a:r>
            <a:r>
              <a:rPr lang="fr-FR" sz="1600" dirty="0">
                <a:cs typeface="Arial" panose="020B0604020202020204" pitchFamily="34" charset="0"/>
              </a:rPr>
              <a:t>, </a:t>
            </a:r>
            <a:r>
              <a:rPr lang="fr-FR" sz="1600" dirty="0" err="1">
                <a:cs typeface="Arial" panose="020B0604020202020204" pitchFamily="34" charset="0"/>
              </a:rPr>
              <a:t>morphology</a:t>
            </a:r>
            <a:r>
              <a:rPr lang="fr-FR" sz="1600" dirty="0">
                <a:cs typeface="Arial" panose="020B0604020202020204" pitchFamily="34" charset="0"/>
              </a:rPr>
              <a:t> and </a:t>
            </a:r>
            <a:r>
              <a:rPr lang="fr-FR" sz="1600" dirty="0" err="1">
                <a:cs typeface="Arial" panose="020B0604020202020204" pitchFamily="34" charset="0"/>
              </a:rPr>
              <a:t>thickness</a:t>
            </a:r>
            <a:r>
              <a:rPr lang="fr-FR" sz="1600" dirty="0">
                <a:cs typeface="Arial" panose="020B0604020202020204" pitchFamily="34" charset="0"/>
              </a:rPr>
              <a:t> of </a:t>
            </a:r>
            <a:r>
              <a:rPr lang="fr-FR" sz="1600" dirty="0" err="1">
                <a:cs typeface="Arial" panose="020B0604020202020204" pitchFamily="34" charset="0"/>
              </a:rPr>
              <a:t>deposits</a:t>
            </a:r>
            <a:r>
              <a:rPr lang="fr-FR" sz="1600" dirty="0">
                <a:cs typeface="Arial" panose="020B0604020202020204" pitchFamily="34" charset="0"/>
              </a:rPr>
              <a:t>, cracks, </a:t>
            </a:r>
            <a:r>
              <a:rPr lang="fr-FR" sz="1600" dirty="0" err="1">
                <a:cs typeface="Arial" panose="020B0604020202020204" pitchFamily="34" charset="0"/>
              </a:rPr>
              <a:t>morphology</a:t>
            </a:r>
            <a:r>
              <a:rPr lang="fr-FR" sz="1600" dirty="0">
                <a:cs typeface="Arial" panose="020B0604020202020204" pitchFamily="34" charset="0"/>
              </a:rPr>
              <a:t> of flakes</a:t>
            </a:r>
          </a:p>
          <a:p>
            <a:pPr lvl="1">
              <a:lnSpc>
                <a:spcPct val="113000"/>
              </a:lnSpc>
            </a:pPr>
            <a:endParaRPr lang="fr-FR" sz="300" dirty="0">
              <a:cs typeface="Arial" panose="020B0604020202020204" pitchFamily="34" charset="0"/>
            </a:endParaRPr>
          </a:p>
          <a:p>
            <a:pPr marL="214313" indent="-214313">
              <a:buFont typeface="Wingdings" panose="05000000000000000000" pitchFamily="2" charset="2"/>
              <a:buChar char="§"/>
            </a:pPr>
            <a:r>
              <a:rPr lang="fr-FR" sz="1600" dirty="0">
                <a:cs typeface="Arial" panose="020B0604020202020204" pitchFamily="34" charset="0"/>
              </a:rPr>
              <a:t>Identification of 1 PFU to </a:t>
            </a:r>
            <a:r>
              <a:rPr lang="fr-FR" sz="1600" dirty="0" err="1">
                <a:cs typeface="Arial" panose="020B0604020202020204" pitchFamily="34" charset="0"/>
              </a:rPr>
              <a:t>be</a:t>
            </a:r>
            <a:r>
              <a:rPr lang="fr-FR" sz="1600" dirty="0">
                <a:cs typeface="Arial" panose="020B0604020202020204" pitchFamily="34" charset="0"/>
              </a:rPr>
              <a:t> </a:t>
            </a:r>
            <a:r>
              <a:rPr lang="fr-FR" sz="1600" dirty="0" err="1">
                <a:cs typeface="Arial" panose="020B0604020202020204" pitchFamily="34" charset="0"/>
              </a:rPr>
              <a:t>exposed</a:t>
            </a:r>
            <a:r>
              <a:rPr lang="fr-FR" sz="1600" dirty="0">
                <a:cs typeface="Arial" panose="020B0604020202020204" pitchFamily="34" charset="0"/>
              </a:rPr>
              <a:t> to C12</a:t>
            </a:r>
          </a:p>
          <a:p>
            <a:pPr lvl="1"/>
            <a:r>
              <a:rPr lang="fr-FR" sz="1600" dirty="0">
                <a:cs typeface="Arial" panose="020B0604020202020204" pitchFamily="34" charset="0"/>
              </a:rPr>
              <a:t>Pre-</a:t>
            </a:r>
            <a:r>
              <a:rPr lang="fr-FR" sz="1600" dirty="0" err="1">
                <a:cs typeface="Arial" panose="020B0604020202020204" pitchFamily="34" charset="0"/>
              </a:rPr>
              <a:t>characterization</a:t>
            </a:r>
            <a:r>
              <a:rPr lang="fr-FR" sz="1600" dirty="0">
                <a:cs typeface="Arial" panose="020B0604020202020204" pitchFamily="34" charset="0"/>
              </a:rPr>
              <a:t> </a:t>
            </a:r>
            <a:r>
              <a:rPr lang="fr-FR" sz="1600" dirty="0" err="1">
                <a:cs typeface="Arial" panose="020B0604020202020204" pitchFamily="34" charset="0"/>
              </a:rPr>
              <a:t>using</a:t>
            </a:r>
            <a:r>
              <a:rPr lang="fr-FR" sz="1600" dirty="0">
                <a:cs typeface="Arial" panose="020B0604020202020204" pitchFamily="34" charset="0"/>
              </a:rPr>
              <a:t> confocal </a:t>
            </a:r>
            <a:r>
              <a:rPr lang="fr-FR" sz="1600" dirty="0" err="1">
                <a:cs typeface="Arial" panose="020B0604020202020204" pitchFamily="34" charset="0"/>
              </a:rPr>
              <a:t>microscopy</a:t>
            </a:r>
            <a:r>
              <a:rPr lang="fr-FR" sz="1600" dirty="0">
                <a:cs typeface="Arial" panose="020B0604020202020204" pitchFamily="34" charset="0"/>
              </a:rPr>
              <a:t> (CEA/AMU) – 2025 </a:t>
            </a:r>
            <a:r>
              <a:rPr lang="fr-FR" sz="1600" b="1" dirty="0" err="1">
                <a:solidFill>
                  <a:srgbClr val="00B050"/>
                </a:solidFill>
                <a:cs typeface="Arial" panose="020B0604020202020204" pitchFamily="34" charset="0"/>
              </a:rPr>
              <a:t>done</a:t>
            </a:r>
            <a:endParaRPr lang="fr-FR" sz="1600" b="1" dirty="0">
              <a:solidFill>
                <a:srgbClr val="00B050"/>
              </a:solidFill>
              <a:cs typeface="Arial" panose="020B0604020202020204" pitchFamily="34" charset="0"/>
            </a:endParaRPr>
          </a:p>
        </p:txBody>
      </p:sp>
      <p:sp>
        <p:nvSpPr>
          <p:cNvPr id="8" name="Textfeld 9">
            <a:extLst>
              <a:ext uri="{FF2B5EF4-FFF2-40B4-BE49-F238E27FC236}">
                <a16:creationId xmlns:a16="http://schemas.microsoft.com/office/drawing/2014/main" id="{5BFE8B24-239E-0A82-C56B-C96DAB65C20A}"/>
              </a:ext>
            </a:extLst>
          </p:cNvPr>
          <p:cNvSpPr txBox="1"/>
          <p:nvPr/>
        </p:nvSpPr>
        <p:spPr bwMode="auto">
          <a:xfrm>
            <a:off x="4515114" y="5777431"/>
            <a:ext cx="4540976" cy="307777"/>
          </a:xfrm>
          <a:prstGeom prst="rect">
            <a:avLst/>
          </a:prstGeom>
          <a:noFill/>
        </p:spPr>
        <p:txBody>
          <a:bodyPr wrap="square" rtlCol="0">
            <a:spAutoFit/>
          </a:bodyPr>
          <a:lstStyle/>
          <a:p>
            <a:r>
              <a:rPr lang="en-US" sz="1400" b="0" i="1" dirty="0">
                <a:effectLst/>
                <a:latin typeface="+mj-lt"/>
              </a:rPr>
              <a:t>[1] C. Martin et al., </a:t>
            </a:r>
            <a:r>
              <a:rPr lang="en-US" sz="1400" b="0" i="1" dirty="0" err="1">
                <a:effectLst/>
                <a:latin typeface="+mj-lt"/>
              </a:rPr>
              <a:t>Nucl</a:t>
            </a:r>
            <a:r>
              <a:rPr lang="en-US" sz="1400" b="0" i="1" dirty="0">
                <a:effectLst/>
                <a:latin typeface="+mj-lt"/>
              </a:rPr>
              <a:t>. Mater. Energy </a:t>
            </a:r>
            <a:r>
              <a:rPr lang="en-US" sz="1400" b="1" i="1" dirty="0">
                <a:effectLst/>
                <a:latin typeface="+mj-lt"/>
              </a:rPr>
              <a:t>41</a:t>
            </a:r>
            <a:r>
              <a:rPr lang="en-US" sz="1400" b="0" i="1" dirty="0">
                <a:effectLst/>
                <a:latin typeface="+mj-lt"/>
              </a:rPr>
              <a:t> (2024) 101764</a:t>
            </a:r>
            <a:endParaRPr lang="en-GB" sz="1400" i="1" dirty="0">
              <a:latin typeface="+mj-lt"/>
            </a:endParaRPr>
          </a:p>
        </p:txBody>
      </p:sp>
      <p:pic>
        <p:nvPicPr>
          <p:cNvPr id="9" name="Image 14">
            <a:extLst>
              <a:ext uri="{FF2B5EF4-FFF2-40B4-BE49-F238E27FC236}">
                <a16:creationId xmlns:a16="http://schemas.microsoft.com/office/drawing/2014/main" id="{2423FBA7-0B60-E011-930C-4E6E53BED93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021973" y="801577"/>
            <a:ext cx="915446" cy="462423"/>
          </a:xfrm>
          <a:prstGeom prst="rect">
            <a:avLst/>
          </a:prstGeom>
        </p:spPr>
      </p:pic>
      <p:pic>
        <p:nvPicPr>
          <p:cNvPr id="10" name="Image 15">
            <a:extLst>
              <a:ext uri="{FF2B5EF4-FFF2-40B4-BE49-F238E27FC236}">
                <a16:creationId xmlns:a16="http://schemas.microsoft.com/office/drawing/2014/main" id="{7C97A031-FAC8-60CD-134A-5BA034DF841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07502" y="1122528"/>
            <a:ext cx="875596" cy="469935"/>
          </a:xfrm>
          <a:prstGeom prst="rect">
            <a:avLst/>
          </a:prstGeom>
        </p:spPr>
      </p:pic>
      <p:pic>
        <p:nvPicPr>
          <p:cNvPr id="11" name="Image 16">
            <a:extLst>
              <a:ext uri="{FF2B5EF4-FFF2-40B4-BE49-F238E27FC236}">
                <a16:creationId xmlns:a16="http://schemas.microsoft.com/office/drawing/2014/main" id="{8965971F-B3EC-06B5-80DB-8136A2C591B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22247" y="1455492"/>
            <a:ext cx="1133843" cy="486832"/>
          </a:xfrm>
          <a:prstGeom prst="rect">
            <a:avLst/>
          </a:prstGeom>
        </p:spPr>
      </p:pic>
      <p:pic>
        <p:nvPicPr>
          <p:cNvPr id="12" name="Image 17">
            <a:extLst>
              <a:ext uri="{FF2B5EF4-FFF2-40B4-BE49-F238E27FC236}">
                <a16:creationId xmlns:a16="http://schemas.microsoft.com/office/drawing/2014/main" id="{F1AC3C6B-EA8B-7871-E337-2A045FDA752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25004" y="1894296"/>
            <a:ext cx="1231086" cy="819831"/>
          </a:xfrm>
          <a:prstGeom prst="rect">
            <a:avLst/>
          </a:prstGeom>
        </p:spPr>
      </p:pic>
      <p:pic>
        <p:nvPicPr>
          <p:cNvPr id="13" name="Image 4">
            <a:extLst>
              <a:ext uri="{FF2B5EF4-FFF2-40B4-BE49-F238E27FC236}">
                <a16:creationId xmlns:a16="http://schemas.microsoft.com/office/drawing/2014/main" id="{26E6935F-ABB9-9132-E603-11C5ACE311F5}"/>
              </a:ext>
            </a:extLst>
          </p:cNvPr>
          <p:cNvPicPr>
            <a:picLocks noChangeAspect="1"/>
          </p:cNvPicPr>
          <p:nvPr/>
        </p:nvPicPr>
        <p:blipFill>
          <a:blip r:embed="rId6"/>
          <a:stretch>
            <a:fillRect/>
          </a:stretch>
        </p:blipFill>
        <p:spPr>
          <a:xfrm>
            <a:off x="9318814" y="1032788"/>
            <a:ext cx="2841718" cy="1564210"/>
          </a:xfrm>
          <a:prstGeom prst="rect">
            <a:avLst/>
          </a:prstGeom>
        </p:spPr>
      </p:pic>
      <p:pic>
        <p:nvPicPr>
          <p:cNvPr id="14" name="Image 2">
            <a:extLst>
              <a:ext uri="{FF2B5EF4-FFF2-40B4-BE49-F238E27FC236}">
                <a16:creationId xmlns:a16="http://schemas.microsoft.com/office/drawing/2014/main" id="{E7A72AB9-26C4-703C-0EB2-55279BAD04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8773" y="4036595"/>
            <a:ext cx="2681759" cy="2024465"/>
          </a:xfrm>
          <a:prstGeom prst="rect">
            <a:avLst/>
          </a:prstGeom>
        </p:spPr>
      </p:pic>
      <p:pic>
        <p:nvPicPr>
          <p:cNvPr id="15" name="Image 17">
            <a:extLst>
              <a:ext uri="{FF2B5EF4-FFF2-40B4-BE49-F238E27FC236}">
                <a16:creationId xmlns:a16="http://schemas.microsoft.com/office/drawing/2014/main" id="{659EB242-A6DB-7068-832E-05096E95F6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7183" y="2828343"/>
            <a:ext cx="2098588" cy="1573941"/>
          </a:xfrm>
          <a:prstGeom prst="rect">
            <a:avLst/>
          </a:prstGeom>
        </p:spPr>
      </p:pic>
      <p:sp>
        <p:nvSpPr>
          <p:cNvPr id="16" name="Titre 1">
            <a:extLst>
              <a:ext uri="{FF2B5EF4-FFF2-40B4-BE49-F238E27FC236}">
                <a16:creationId xmlns:a16="http://schemas.microsoft.com/office/drawing/2014/main" id="{4CB4C357-0880-079F-BAF5-3FB7778C46CA}"/>
              </a:ext>
            </a:extLst>
          </p:cNvPr>
          <p:cNvSpPr txBox="1">
            <a:spLocks/>
          </p:cNvSpPr>
          <p:nvPr/>
        </p:nvSpPr>
        <p:spPr bwMode="auto">
          <a:xfrm>
            <a:off x="983432" y="192515"/>
            <a:ext cx="10871400"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r>
              <a:rPr lang="fr-FR" dirty="0"/>
              <a:t>SP B.2: </a:t>
            </a:r>
            <a:r>
              <a:rPr lang="en-US" dirty="0"/>
              <a:t>WEST analysis: analysis after the high-fluence campaign (CEA)</a:t>
            </a:r>
            <a:endParaRPr lang="fr-FR" dirty="0"/>
          </a:p>
        </p:txBody>
      </p:sp>
      <p:sp>
        <p:nvSpPr>
          <p:cNvPr id="17" name="Textfeld 2">
            <a:extLst>
              <a:ext uri="{FF2B5EF4-FFF2-40B4-BE49-F238E27FC236}">
                <a16:creationId xmlns:a16="http://schemas.microsoft.com/office/drawing/2014/main" id="{FC309806-5AFE-3640-FBF9-C9C3DC35A5C4}"/>
              </a:ext>
            </a:extLst>
          </p:cNvPr>
          <p:cNvSpPr txBox="1"/>
          <p:nvPr/>
        </p:nvSpPr>
        <p:spPr>
          <a:xfrm>
            <a:off x="107504" y="5359022"/>
            <a:ext cx="3613891"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B2.T-T005-D001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20 k€ consumables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18" name="TextBox 17">
            <a:extLst>
              <a:ext uri="{FF2B5EF4-FFF2-40B4-BE49-F238E27FC236}">
                <a16:creationId xmlns:a16="http://schemas.microsoft.com/office/drawing/2014/main" id="{5B44D1FF-33AB-AA98-56B2-5A34C79762B0}"/>
              </a:ext>
            </a:extLst>
          </p:cNvPr>
          <p:cNvSpPr txBox="1"/>
          <p:nvPr/>
        </p:nvSpPr>
        <p:spPr bwMode="auto">
          <a:xfrm>
            <a:off x="10214165" y="6173550"/>
            <a:ext cx="1946367" cy="307777"/>
          </a:xfrm>
          <a:prstGeom prst="rect">
            <a:avLst/>
          </a:prstGeom>
          <a:noFill/>
        </p:spPr>
        <p:txBody>
          <a:bodyPr wrap="none" rtlCol="0">
            <a:spAutoFit/>
          </a:bodyPr>
          <a:lstStyle/>
          <a:p>
            <a:r>
              <a:rPr lang="fi-FI" sz="1400" b="1" dirty="0"/>
              <a:t>M. Diez, C. Martin et al.</a:t>
            </a:r>
          </a:p>
        </p:txBody>
      </p:sp>
    </p:spTree>
    <p:extLst>
      <p:ext uri="{BB962C8B-B14F-4D97-AF65-F5344CB8AC3E}">
        <p14:creationId xmlns:p14="http://schemas.microsoft.com/office/powerpoint/2010/main" val="4103249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5497A93-878A-D4F9-4E99-C82EFCBF6D2A}"/>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C3950723-33E5-0F9A-E367-B291B43EC49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19</a:t>
            </a:fld>
            <a:endParaRPr lang="en-GB">
              <a:solidFill>
                <a:prstClr val="white"/>
              </a:solidFill>
            </a:endParaRPr>
          </a:p>
        </p:txBody>
      </p:sp>
      <p:sp>
        <p:nvSpPr>
          <p:cNvPr id="5" name="Titre 1">
            <a:extLst>
              <a:ext uri="{FF2B5EF4-FFF2-40B4-BE49-F238E27FC236}">
                <a16:creationId xmlns:a16="http://schemas.microsoft.com/office/drawing/2014/main" id="{A3C9F3FD-BB24-E005-52DE-192CD3EF8E1F}"/>
              </a:ext>
            </a:extLst>
          </p:cNvPr>
          <p:cNvSpPr>
            <a:spLocks noGrp="1"/>
          </p:cNvSpPr>
          <p:nvPr>
            <p:ph type="title"/>
          </p:nvPr>
        </p:nvSpPr>
        <p:spPr>
          <a:xfrm>
            <a:off x="983432" y="192515"/>
            <a:ext cx="10871400" cy="457200"/>
          </a:xfrm>
        </p:spPr>
        <p:txBody>
          <a:bodyPr/>
          <a:lstStyle/>
          <a:p>
            <a:r>
              <a:rPr lang="fr-FR" sz="2400" dirty="0"/>
              <a:t>SP B.2:</a:t>
            </a:r>
            <a:r>
              <a:rPr lang="en-US" sz="2400" dirty="0"/>
              <a:t> Microscopy investigations of He-exposed PFUs after WEST Phase 1 (CEA)</a:t>
            </a:r>
            <a:br>
              <a:rPr lang="en-US" sz="2400" dirty="0"/>
            </a:br>
            <a:r>
              <a:rPr lang="en-US" sz="2400" dirty="0"/>
              <a:t>SP B.3: Surface analyses of selected WEST </a:t>
            </a:r>
            <a:r>
              <a:rPr lang="en-US" sz="2400" dirty="0" err="1"/>
              <a:t>monoblocks</a:t>
            </a:r>
            <a:r>
              <a:rPr lang="en-US" sz="2400" dirty="0"/>
              <a:t> (RBI)</a:t>
            </a:r>
            <a:endParaRPr lang="fr-FR" sz="2400" dirty="0"/>
          </a:p>
        </p:txBody>
      </p:sp>
      <p:pic>
        <p:nvPicPr>
          <p:cNvPr id="6" name="Image 5">
            <a:extLst>
              <a:ext uri="{FF2B5EF4-FFF2-40B4-BE49-F238E27FC236}">
                <a16:creationId xmlns:a16="http://schemas.microsoft.com/office/drawing/2014/main" id="{1E4D866B-FE78-6A4D-999A-719AE8732C2A}"/>
              </a:ext>
            </a:extLst>
          </p:cNvPr>
          <p:cNvPicPr>
            <a:picLocks noChangeAspect="1"/>
          </p:cNvPicPr>
          <p:nvPr/>
        </p:nvPicPr>
        <p:blipFill>
          <a:blip r:embed="rId2"/>
          <a:stretch>
            <a:fillRect/>
          </a:stretch>
        </p:blipFill>
        <p:spPr>
          <a:xfrm>
            <a:off x="9892335" y="3568727"/>
            <a:ext cx="2067694" cy="2067694"/>
          </a:xfrm>
          <a:prstGeom prst="rect">
            <a:avLst/>
          </a:prstGeom>
        </p:spPr>
      </p:pic>
      <p:sp>
        <p:nvSpPr>
          <p:cNvPr id="7" name="ZoneTexte 21">
            <a:extLst>
              <a:ext uri="{FF2B5EF4-FFF2-40B4-BE49-F238E27FC236}">
                <a16:creationId xmlns:a16="http://schemas.microsoft.com/office/drawing/2014/main" id="{B8A06D91-90B5-4B79-28E2-AB0C04161A65}"/>
              </a:ext>
            </a:extLst>
          </p:cNvPr>
          <p:cNvSpPr txBox="1"/>
          <p:nvPr/>
        </p:nvSpPr>
        <p:spPr>
          <a:xfrm>
            <a:off x="11144744" y="3784305"/>
            <a:ext cx="815285" cy="230832"/>
          </a:xfrm>
          <a:prstGeom prst="rect">
            <a:avLst/>
          </a:prstGeom>
          <a:noFill/>
        </p:spPr>
        <p:txBody>
          <a:bodyPr wrap="square" rtlCol="0">
            <a:spAutoFit/>
          </a:bodyPr>
          <a:lstStyle/>
          <a:p>
            <a:r>
              <a:rPr lang="fr-FR" sz="900" dirty="0">
                <a:solidFill>
                  <a:srgbClr val="FFFF00"/>
                </a:solidFill>
              </a:rPr>
              <a:t>He </a:t>
            </a:r>
            <a:r>
              <a:rPr lang="fr-FR" sz="900" dirty="0" err="1">
                <a:solidFill>
                  <a:srgbClr val="FFFF00"/>
                </a:solidFill>
              </a:rPr>
              <a:t>bubbles</a:t>
            </a:r>
            <a:endParaRPr lang="fr-FR" sz="900" dirty="0">
              <a:solidFill>
                <a:srgbClr val="FFFF00"/>
              </a:solidFill>
            </a:endParaRPr>
          </a:p>
        </p:txBody>
      </p:sp>
      <p:sp>
        <p:nvSpPr>
          <p:cNvPr id="8" name="Textfeld 2">
            <a:extLst>
              <a:ext uri="{FF2B5EF4-FFF2-40B4-BE49-F238E27FC236}">
                <a16:creationId xmlns:a16="http://schemas.microsoft.com/office/drawing/2014/main" id="{C8BDBB16-5387-0B4B-70C6-DED0908F91A0}"/>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B.B3.T-T005-D009</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4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9" name="Textfeld 2">
            <a:extLst>
              <a:ext uri="{FF2B5EF4-FFF2-40B4-BE49-F238E27FC236}">
                <a16:creationId xmlns:a16="http://schemas.microsoft.com/office/drawing/2014/main" id="{FD909A0F-36CE-051E-6F23-11BA4EB1EE67}"/>
              </a:ext>
            </a:extLst>
          </p:cNvPr>
          <p:cNvSpPr txBox="1"/>
          <p:nvPr/>
        </p:nvSpPr>
        <p:spPr>
          <a:xfrm>
            <a:off x="4962922"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B2.T-T005-D002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10" name="Textfeld 4">
            <a:extLst>
              <a:ext uri="{FF2B5EF4-FFF2-40B4-BE49-F238E27FC236}">
                <a16:creationId xmlns:a16="http://schemas.microsoft.com/office/drawing/2014/main" id="{39A84379-9CFC-F03E-A0A3-E885DE8248AE}"/>
              </a:ext>
            </a:extLst>
          </p:cNvPr>
          <p:cNvSpPr txBox="1"/>
          <p:nvPr/>
        </p:nvSpPr>
        <p:spPr>
          <a:xfrm>
            <a:off x="107505" y="820226"/>
            <a:ext cx="7184479" cy="4319837"/>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Carry out ion-beam analyses for samples exposed to the helium plasma operations on WEST and determine </a:t>
            </a:r>
            <a:r>
              <a:rPr lang="en-US" altLang="en-US" sz="1600" b="1" i="1" dirty="0">
                <a:solidFill>
                  <a:srgbClr val="00B050"/>
                </a:solidFill>
                <a:cs typeface="Arial" panose="020B0604020202020204" pitchFamily="34" charset="0"/>
              </a:rPr>
              <a:t>accumulation of He and B on the PFUs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Investigate changes in the surface state of the He-exposed PFUs</a:t>
            </a:r>
          </a:p>
          <a:p>
            <a:pPr>
              <a:lnSpc>
                <a:spcPct val="113000"/>
              </a:lnSpc>
            </a:pPr>
            <a:endParaRPr lang="en-US" altLang="en-US" sz="1600" dirty="0">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TOF-ERDA </a:t>
            </a:r>
            <a:r>
              <a:rPr lang="fi-FI" altLang="en-US" sz="1600" dirty="0" err="1">
                <a:cs typeface="Arial" panose="020B0604020202020204" pitchFamily="34" charset="0"/>
              </a:rPr>
              <a:t>analyses</a:t>
            </a:r>
            <a:r>
              <a:rPr lang="fi-FI" altLang="en-US" sz="1600" dirty="0">
                <a:cs typeface="Arial" panose="020B0604020202020204" pitchFamily="34" charset="0"/>
              </a:rPr>
              <a:t> for </a:t>
            </a:r>
            <a:r>
              <a:rPr lang="fi-FI" altLang="en-US" sz="1600" dirty="0" err="1">
                <a:cs typeface="Arial" panose="020B0604020202020204" pitchFamily="34" charset="0"/>
              </a:rPr>
              <a:t>samples</a:t>
            </a:r>
            <a:r>
              <a:rPr lang="fi-FI" altLang="en-US" sz="1600" dirty="0">
                <a:cs typeface="Arial" panose="020B0604020202020204" pitchFamily="34" charset="0"/>
              </a:rPr>
              <a:t> </a:t>
            </a:r>
            <a:r>
              <a:rPr lang="fi-FI" altLang="en-US" sz="1600" dirty="0" err="1">
                <a:cs typeface="Arial" panose="020B0604020202020204" pitchFamily="34" charset="0"/>
              </a:rPr>
              <a:t>from</a:t>
            </a:r>
            <a:r>
              <a:rPr lang="fi-FI" altLang="en-US" sz="1600" dirty="0">
                <a:cs typeface="Arial" panose="020B0604020202020204" pitchFamily="34" charset="0"/>
              </a:rPr>
              <a:t> </a:t>
            </a:r>
            <a:r>
              <a:rPr lang="fi-FI" altLang="en-US" sz="1600" dirty="0" err="1">
                <a:cs typeface="Arial" panose="020B0604020202020204" pitchFamily="34" charset="0"/>
              </a:rPr>
              <a:t>standard</a:t>
            </a:r>
            <a:r>
              <a:rPr lang="fi-FI" altLang="en-US" sz="1600" dirty="0">
                <a:cs typeface="Arial" panose="020B0604020202020204" pitchFamily="34" charset="0"/>
              </a:rPr>
              <a:t> WEST </a:t>
            </a:r>
            <a:r>
              <a:rPr lang="fi-FI" altLang="en-US" sz="1600" dirty="0" err="1">
                <a:cs typeface="Arial" panose="020B0604020202020204" pitchFamily="34" charset="0"/>
              </a:rPr>
              <a:t>Phase</a:t>
            </a:r>
            <a:r>
              <a:rPr lang="fi-FI" altLang="en-US" sz="1600" dirty="0">
                <a:cs typeface="Arial" panose="020B0604020202020204" pitchFamily="34" charset="0"/>
              </a:rPr>
              <a:t> 1 </a:t>
            </a:r>
            <a:r>
              <a:rPr lang="fi-FI" altLang="en-US" sz="1600" dirty="0" err="1">
                <a:cs typeface="Arial" panose="020B0604020202020204" pitchFamily="34" charset="0"/>
              </a:rPr>
              <a:t>PFUs</a:t>
            </a:r>
            <a:r>
              <a:rPr lang="fi-FI" altLang="en-US" sz="1600" dirty="0">
                <a:cs typeface="Arial" panose="020B0604020202020204" pitchFamily="34" charset="0"/>
              </a:rPr>
              <a:t> as </a:t>
            </a:r>
            <a:r>
              <a:rPr lang="fi-FI" altLang="en-US" sz="1600" dirty="0" err="1">
                <a:cs typeface="Arial" panose="020B0604020202020204" pitchFamily="34" charset="0"/>
              </a:rPr>
              <a:t>well</a:t>
            </a:r>
            <a:r>
              <a:rPr lang="fi-FI" altLang="en-US" sz="1600" dirty="0">
                <a:cs typeface="Arial" panose="020B0604020202020204" pitchFamily="34" charset="0"/>
              </a:rPr>
              <a:t> as </a:t>
            </a:r>
            <a:r>
              <a:rPr lang="fi-FI" altLang="en-US" sz="1600" dirty="0" err="1">
                <a:cs typeface="Arial" panose="020B0604020202020204" pitchFamily="34" charset="0"/>
              </a:rPr>
              <a:t>from</a:t>
            </a:r>
            <a:r>
              <a:rPr lang="fi-FI" altLang="en-US" sz="1600" dirty="0">
                <a:cs typeface="Arial" panose="020B0604020202020204" pitchFamily="34" charset="0"/>
              </a:rPr>
              <a:t> 12 </a:t>
            </a:r>
            <a:r>
              <a:rPr lang="fi-FI" altLang="en-US" sz="1600" dirty="0" err="1">
                <a:cs typeface="Arial" panose="020B0604020202020204" pitchFamily="34" charset="0"/>
              </a:rPr>
              <a:t>monoblock</a:t>
            </a:r>
            <a:r>
              <a:rPr lang="fi-FI" altLang="en-US" sz="1600" dirty="0">
                <a:cs typeface="Arial" panose="020B0604020202020204" pitchFamily="34" charset="0"/>
              </a:rPr>
              <a:t> </a:t>
            </a:r>
            <a:r>
              <a:rPr lang="fi-FI" altLang="en-US" sz="1600" dirty="0" err="1">
                <a:cs typeface="Arial" panose="020B0604020202020204" pitchFamily="34" charset="0"/>
              </a:rPr>
              <a:t>samples</a:t>
            </a:r>
            <a:r>
              <a:rPr lang="fi-FI" altLang="en-US" sz="1600" dirty="0">
                <a:cs typeface="Arial" panose="020B0604020202020204" pitchFamily="34" charset="0"/>
              </a:rPr>
              <a:t> of </a:t>
            </a:r>
            <a:r>
              <a:rPr lang="fi-FI" altLang="en-US" sz="1600" dirty="0" err="1">
                <a:cs typeface="Arial" panose="020B0604020202020204" pitchFamily="34" charset="0"/>
              </a:rPr>
              <a:t>the</a:t>
            </a:r>
            <a:r>
              <a:rPr lang="fi-FI" altLang="en-US" sz="1600" dirty="0">
                <a:cs typeface="Arial" panose="020B0604020202020204" pitchFamily="34" charset="0"/>
              </a:rPr>
              <a:t> ITER-</a:t>
            </a:r>
            <a:r>
              <a:rPr lang="fi-FI" altLang="en-US" sz="1600" dirty="0" err="1">
                <a:cs typeface="Arial" panose="020B0604020202020204" pitchFamily="34" charset="0"/>
              </a:rPr>
              <a:t>like</a:t>
            </a:r>
            <a:r>
              <a:rPr lang="fi-FI" altLang="en-US" sz="1600" dirty="0">
                <a:cs typeface="Arial" panose="020B0604020202020204" pitchFamily="34" charset="0"/>
              </a:rPr>
              <a:t> PFU </a:t>
            </a:r>
            <a:r>
              <a:rPr lang="fr-FR" sz="1600" dirty="0"/>
              <a:t>WECN001</a:t>
            </a:r>
            <a:endParaRPr lang="fi-FI" altLang="en-US" sz="1600" dirty="0">
              <a:cs typeface="Arial" panose="020B0604020202020204" pitchFamily="34" charset="0"/>
            </a:endParaRP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SEM/FIB/TEM </a:t>
            </a:r>
            <a:r>
              <a:rPr lang="fi-FI" altLang="en-US" sz="1600" dirty="0" err="1">
                <a:cs typeface="Arial" panose="020B0604020202020204" pitchFamily="34" charset="0"/>
              </a:rPr>
              <a:t>analyses</a:t>
            </a:r>
            <a:r>
              <a:rPr lang="fi-FI" altLang="en-US" sz="1600" dirty="0">
                <a:cs typeface="Arial" panose="020B0604020202020204" pitchFamily="34" charset="0"/>
              </a:rPr>
              <a:t> on </a:t>
            </a: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err="1">
                <a:cs typeface="Arial" panose="020B0604020202020204" pitchFamily="34" charset="0"/>
              </a:rPr>
              <a:t>same</a:t>
            </a:r>
            <a:r>
              <a:rPr lang="fi-FI" altLang="en-US" sz="1600" dirty="0">
                <a:cs typeface="Arial" panose="020B0604020202020204" pitchFamily="34" charset="0"/>
              </a:rPr>
              <a:t> </a:t>
            </a:r>
            <a:r>
              <a:rPr lang="fi-FI" altLang="en-US" sz="1600" dirty="0" err="1">
                <a:cs typeface="Arial" panose="020B0604020202020204" pitchFamily="34" charset="0"/>
              </a:rPr>
              <a:t>samples</a:t>
            </a:r>
            <a:r>
              <a:rPr lang="fi-FI" altLang="en-US" sz="1600" dirty="0">
                <a:cs typeface="Arial" panose="020B0604020202020204" pitchFamily="34" charset="0"/>
              </a:rPr>
              <a:t> </a:t>
            </a:r>
            <a:r>
              <a:rPr lang="fi-FI" altLang="en-US" sz="1600" dirty="0" err="1">
                <a:cs typeface="Arial" panose="020B0604020202020204" pitchFamily="34" charset="0"/>
              </a:rPr>
              <a:t>after</a:t>
            </a:r>
            <a:r>
              <a:rPr lang="fi-FI" altLang="en-US" sz="1600" dirty="0">
                <a:cs typeface="Arial" panose="020B0604020202020204" pitchFamily="34" charset="0"/>
              </a:rPr>
              <a:t> </a:t>
            </a:r>
            <a:r>
              <a:rPr lang="fi-FI" altLang="en-US" sz="1600" dirty="0" err="1">
                <a:cs typeface="Arial" panose="020B0604020202020204" pitchFamily="34" charset="0"/>
              </a:rPr>
              <a:t>the</a:t>
            </a:r>
            <a:r>
              <a:rPr lang="fi-FI" altLang="en-US" sz="1600" dirty="0">
                <a:cs typeface="Arial" panose="020B0604020202020204" pitchFamily="34" charset="0"/>
              </a:rPr>
              <a:t> TOF-ERDA </a:t>
            </a:r>
            <a:r>
              <a:rPr lang="fi-FI" altLang="en-US" sz="1600" dirty="0" err="1">
                <a:cs typeface="Arial" panose="020B0604020202020204" pitchFamily="34" charset="0"/>
              </a:rPr>
              <a:t>measurements</a:t>
            </a:r>
            <a:endParaRPr lang="fi-FI" altLang="en-US" sz="1600" dirty="0">
              <a:cs typeface="Arial" panose="020B0604020202020204" pitchFamily="34" charset="0"/>
            </a:endParaRPr>
          </a:p>
          <a:p>
            <a:endParaRPr lang="en-US" altLang="en-US" sz="1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b="1" i="1" dirty="0">
                <a:solidFill>
                  <a:srgbClr val="00B050"/>
                </a:solidFill>
                <a:cs typeface="Arial" panose="020B0604020202020204" pitchFamily="34" charset="0"/>
              </a:rPr>
              <a:t>Maximum He content found on SP (up at 10 at.%) </a:t>
            </a:r>
            <a:r>
              <a:rPr lang="en-US" altLang="en-US" sz="1600" dirty="0">
                <a:cs typeface="Arial" panose="020B0604020202020204" pitchFamily="34" charset="0"/>
              </a:rPr>
              <a:t>on the standard tiles and ITER-like PFU</a:t>
            </a:r>
          </a:p>
          <a:p>
            <a:pPr marL="171450" indent="-171450">
              <a:buFont typeface="Wingdings" panose="05000000000000000000" pitchFamily="2" charset="2"/>
              <a:buChar char="§"/>
            </a:pPr>
            <a:r>
              <a:rPr lang="en-US" altLang="en-US" sz="1600" b="1" i="1" dirty="0">
                <a:solidFill>
                  <a:srgbClr val="00B050"/>
                </a:solidFill>
                <a:cs typeface="Arial" panose="020B0604020202020204" pitchFamily="34" charset="0"/>
              </a:rPr>
              <a:t>Maximum He content on leading edge</a:t>
            </a:r>
          </a:p>
          <a:p>
            <a:pPr marL="171450" indent="-171450">
              <a:buFont typeface="Wingdings" panose="05000000000000000000" pitchFamily="2" charset="2"/>
              <a:buChar char="§"/>
            </a:pPr>
            <a:r>
              <a:rPr lang="en-US" altLang="en-US" sz="1600" dirty="0">
                <a:cs typeface="Arial" panose="020B0604020202020204" pitchFamily="34" charset="0"/>
              </a:rPr>
              <a:t>Evidence of </a:t>
            </a:r>
            <a:r>
              <a:rPr lang="en-US" altLang="en-US" sz="1600" b="1" i="1" dirty="0">
                <a:solidFill>
                  <a:srgbClr val="00B050"/>
                </a:solidFill>
                <a:cs typeface="Arial" panose="020B0604020202020204" pitchFamily="34" charset="0"/>
              </a:rPr>
              <a:t>He bubbles</a:t>
            </a:r>
            <a:r>
              <a:rPr lang="en-US" altLang="en-US" sz="1600" dirty="0">
                <a:cs typeface="Arial" panose="020B0604020202020204" pitchFamily="34" charset="0"/>
              </a:rPr>
              <a:t> found on the standard tiles and ITER-like PFU</a:t>
            </a:r>
          </a:p>
          <a:p>
            <a:r>
              <a:rPr lang="en-US" altLang="en-US" sz="1600" dirty="0">
                <a:solidFill>
                  <a:srgbClr val="0000FF"/>
                </a:solidFill>
                <a:cs typeface="Arial" panose="020B0604020202020204" pitchFamily="34" charset="0"/>
                <a:sym typeface="Wingdings" panose="05000000000000000000" pitchFamily="2" charset="2"/>
              </a:rPr>
              <a:t> Paper to be submitted before the end of the year</a:t>
            </a:r>
            <a:endParaRPr lang="en-US" altLang="en-US" sz="1600" dirty="0">
              <a:solidFill>
                <a:srgbClr val="0000FF"/>
              </a:solidFill>
              <a:cs typeface="Arial" panose="020B0604020202020204" pitchFamily="34" charset="0"/>
            </a:endParaRPr>
          </a:p>
        </p:txBody>
      </p:sp>
      <p:sp>
        <p:nvSpPr>
          <p:cNvPr id="11" name="TextBox 10">
            <a:extLst>
              <a:ext uri="{FF2B5EF4-FFF2-40B4-BE49-F238E27FC236}">
                <a16:creationId xmlns:a16="http://schemas.microsoft.com/office/drawing/2014/main" id="{68B4D3AB-E461-819D-12DE-C38CB5CFF615}"/>
              </a:ext>
            </a:extLst>
          </p:cNvPr>
          <p:cNvSpPr txBox="1"/>
          <p:nvPr/>
        </p:nvSpPr>
        <p:spPr bwMode="auto">
          <a:xfrm>
            <a:off x="9869187" y="5913820"/>
            <a:ext cx="2225289" cy="523220"/>
          </a:xfrm>
          <a:prstGeom prst="rect">
            <a:avLst/>
          </a:prstGeom>
          <a:noFill/>
        </p:spPr>
        <p:txBody>
          <a:bodyPr wrap="none" rtlCol="0">
            <a:spAutoFit/>
          </a:bodyPr>
          <a:lstStyle/>
          <a:p>
            <a:r>
              <a:rPr lang="fi-FI" sz="1400" b="1" dirty="0"/>
              <a:t>I. Bogdanovic Radovic et al.</a:t>
            </a:r>
          </a:p>
          <a:p>
            <a:r>
              <a:rPr lang="fi-FI" sz="1400" b="1" dirty="0"/>
              <a:t>C. Martin et al.</a:t>
            </a:r>
          </a:p>
        </p:txBody>
      </p:sp>
      <p:pic>
        <p:nvPicPr>
          <p:cNvPr id="12" name="Image 18">
            <a:extLst>
              <a:ext uri="{FF2B5EF4-FFF2-40B4-BE49-F238E27FC236}">
                <a16:creationId xmlns:a16="http://schemas.microsoft.com/office/drawing/2014/main" id="{CCF7D879-184D-27BE-1EC7-8A4DB7D49EBE}"/>
              </a:ext>
            </a:extLst>
          </p:cNvPr>
          <p:cNvPicPr/>
          <p:nvPr/>
        </p:nvPicPr>
        <p:blipFill rotWithShape="1">
          <a:blip r:embed="rId3"/>
          <a:srcRect l="3716"/>
          <a:stretch/>
        </p:blipFill>
        <p:spPr>
          <a:xfrm>
            <a:off x="7161310" y="3429000"/>
            <a:ext cx="2510448" cy="1632666"/>
          </a:xfrm>
          <a:prstGeom prst="rect">
            <a:avLst/>
          </a:prstGeom>
        </p:spPr>
      </p:pic>
      <p:pic>
        <p:nvPicPr>
          <p:cNvPr id="13" name="Image 20">
            <a:extLst>
              <a:ext uri="{FF2B5EF4-FFF2-40B4-BE49-F238E27FC236}">
                <a16:creationId xmlns:a16="http://schemas.microsoft.com/office/drawing/2014/main" id="{21EC741B-A91E-5A85-B213-B0459F115818}"/>
              </a:ext>
            </a:extLst>
          </p:cNvPr>
          <p:cNvPicPr/>
          <p:nvPr/>
        </p:nvPicPr>
        <p:blipFill>
          <a:blip r:embed="rId4"/>
          <a:stretch>
            <a:fillRect/>
          </a:stretch>
        </p:blipFill>
        <p:spPr>
          <a:xfrm>
            <a:off x="8290400" y="865293"/>
            <a:ext cx="3384149" cy="2423598"/>
          </a:xfrm>
          <a:prstGeom prst="rect">
            <a:avLst/>
          </a:prstGeom>
        </p:spPr>
      </p:pic>
    </p:spTree>
    <p:extLst>
      <p:ext uri="{BB962C8B-B14F-4D97-AF65-F5344CB8AC3E}">
        <p14:creationId xmlns:p14="http://schemas.microsoft.com/office/powerpoint/2010/main" val="2913906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518F9-91BA-3367-A285-6AD9C56C874C}"/>
              </a:ext>
            </a:extLst>
          </p:cNvPr>
          <p:cNvSpPr>
            <a:spLocks noGrp="1"/>
          </p:cNvSpPr>
          <p:nvPr>
            <p:ph type="title"/>
          </p:nvPr>
        </p:nvSpPr>
        <p:spPr/>
        <p:txBody>
          <a:bodyPr/>
          <a:lstStyle/>
          <a:p>
            <a:r>
              <a:rPr lang="fi-FI" dirty="0" err="1"/>
              <a:t>Introduction</a:t>
            </a:r>
            <a:r>
              <a:rPr lang="fi-FI" dirty="0"/>
              <a:t> – </a:t>
            </a:r>
            <a:r>
              <a:rPr lang="fi-FI" dirty="0" err="1"/>
              <a:t>overview</a:t>
            </a:r>
            <a:r>
              <a:rPr lang="fi-FI" dirty="0"/>
              <a:t> of SP B in 2025</a:t>
            </a:r>
          </a:p>
        </p:txBody>
      </p:sp>
      <p:sp>
        <p:nvSpPr>
          <p:cNvPr id="3" name="Footer Placeholder 2">
            <a:extLst>
              <a:ext uri="{FF2B5EF4-FFF2-40B4-BE49-F238E27FC236}">
                <a16:creationId xmlns:a16="http://schemas.microsoft.com/office/drawing/2014/main" id="{C6812160-6890-C9D8-67AA-E608592402A6}"/>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B366387E-1339-CC7F-ECDC-C07788281515}"/>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a:t>
            </a:fld>
            <a:endParaRPr lang="en-GB">
              <a:solidFill>
                <a:prstClr val="white"/>
              </a:solidFill>
            </a:endParaRPr>
          </a:p>
        </p:txBody>
      </p:sp>
      <p:sp>
        <p:nvSpPr>
          <p:cNvPr id="5" name="Rectangle 4">
            <a:extLst>
              <a:ext uri="{FF2B5EF4-FFF2-40B4-BE49-F238E27FC236}">
                <a16:creationId xmlns:a16="http://schemas.microsoft.com/office/drawing/2014/main" id="{084474EA-AFC6-FD56-B161-A34CF63833BF}"/>
              </a:ext>
            </a:extLst>
          </p:cNvPr>
          <p:cNvSpPr/>
          <p:nvPr/>
        </p:nvSpPr>
        <p:spPr>
          <a:xfrm>
            <a:off x="4695825" y="962025"/>
            <a:ext cx="2857500" cy="7905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b="1" dirty="0"/>
              <a:t>SP B</a:t>
            </a:r>
          </a:p>
          <a:p>
            <a:r>
              <a:rPr lang="en-US" sz="1400" dirty="0"/>
              <a:t>Experiments on erosion, deposition</a:t>
            </a:r>
            <a:r>
              <a:rPr lang="fi-FI" sz="1400" dirty="0"/>
              <a:t> and </a:t>
            </a:r>
            <a:r>
              <a:rPr lang="fi-FI" sz="1400" dirty="0" err="1"/>
              <a:t>material</a:t>
            </a:r>
            <a:r>
              <a:rPr lang="fi-FI" sz="1400" dirty="0"/>
              <a:t> </a:t>
            </a:r>
            <a:r>
              <a:rPr lang="fi-FI" sz="1400" dirty="0" err="1"/>
              <a:t>migration</a:t>
            </a:r>
            <a:endParaRPr lang="fi-FI" sz="1400" dirty="0"/>
          </a:p>
        </p:txBody>
      </p:sp>
      <p:sp>
        <p:nvSpPr>
          <p:cNvPr id="6" name="Rectangle 5">
            <a:extLst>
              <a:ext uri="{FF2B5EF4-FFF2-40B4-BE49-F238E27FC236}">
                <a16:creationId xmlns:a16="http://schemas.microsoft.com/office/drawing/2014/main" id="{D743031D-0EBB-91BC-744A-6C7816F480C2}"/>
              </a:ext>
            </a:extLst>
          </p:cNvPr>
          <p:cNvSpPr/>
          <p:nvPr/>
        </p:nvSpPr>
        <p:spPr>
          <a:xfrm>
            <a:off x="539105" y="2114550"/>
            <a:ext cx="1594495" cy="742950"/>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t>SP B.1</a:t>
            </a:r>
          </a:p>
          <a:p>
            <a:pPr algn="ctr"/>
            <a:r>
              <a:rPr lang="fi-FI" sz="1400" dirty="0" err="1"/>
              <a:t>Physics</a:t>
            </a:r>
            <a:r>
              <a:rPr lang="fi-FI" sz="1400" dirty="0"/>
              <a:t> of </a:t>
            </a:r>
            <a:r>
              <a:rPr lang="fi-FI" sz="1400" dirty="0" err="1"/>
              <a:t>erosion</a:t>
            </a:r>
            <a:r>
              <a:rPr lang="fi-FI" sz="1400" dirty="0"/>
              <a:t> and deposition</a:t>
            </a:r>
          </a:p>
        </p:txBody>
      </p:sp>
      <p:sp>
        <p:nvSpPr>
          <p:cNvPr id="7" name="Rectangle 6">
            <a:extLst>
              <a:ext uri="{FF2B5EF4-FFF2-40B4-BE49-F238E27FC236}">
                <a16:creationId xmlns:a16="http://schemas.microsoft.com/office/drawing/2014/main" id="{8EE4EC8B-DCED-BBA9-6BB6-CC34617E5131}"/>
              </a:ext>
            </a:extLst>
          </p:cNvPr>
          <p:cNvSpPr/>
          <p:nvPr/>
        </p:nvSpPr>
        <p:spPr>
          <a:xfrm>
            <a:off x="2307813" y="2114550"/>
            <a:ext cx="1704905" cy="742950"/>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t>SP B.2</a:t>
            </a:r>
          </a:p>
          <a:p>
            <a:pPr algn="ctr"/>
            <a:r>
              <a:rPr lang="fi-FI" sz="1400" dirty="0" err="1"/>
              <a:t>Material</a:t>
            </a:r>
            <a:r>
              <a:rPr lang="fi-FI" sz="1400" dirty="0"/>
              <a:t> </a:t>
            </a:r>
            <a:r>
              <a:rPr lang="fi-FI" sz="1400" dirty="0" err="1"/>
              <a:t>migration</a:t>
            </a:r>
            <a:r>
              <a:rPr lang="fi-FI" sz="1400" dirty="0"/>
              <a:t> in </a:t>
            </a:r>
            <a:r>
              <a:rPr lang="fi-FI" sz="1400" dirty="0" err="1"/>
              <a:t>toroidal</a:t>
            </a:r>
            <a:r>
              <a:rPr lang="fi-FI" sz="1400" dirty="0"/>
              <a:t> </a:t>
            </a:r>
            <a:r>
              <a:rPr lang="fi-FI" sz="1400" dirty="0" err="1"/>
              <a:t>devices</a:t>
            </a:r>
            <a:endParaRPr lang="fi-FI" dirty="0"/>
          </a:p>
        </p:txBody>
      </p:sp>
      <p:sp>
        <p:nvSpPr>
          <p:cNvPr id="8" name="Rectangle 7">
            <a:extLst>
              <a:ext uri="{FF2B5EF4-FFF2-40B4-BE49-F238E27FC236}">
                <a16:creationId xmlns:a16="http://schemas.microsoft.com/office/drawing/2014/main" id="{58B27FF5-64EF-41DB-8620-A07F116BC558}"/>
              </a:ext>
            </a:extLst>
          </p:cNvPr>
          <p:cNvSpPr/>
          <p:nvPr/>
        </p:nvSpPr>
        <p:spPr>
          <a:xfrm>
            <a:off x="4152901" y="2114550"/>
            <a:ext cx="1914524" cy="742950"/>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t>SP B.3</a:t>
            </a:r>
          </a:p>
          <a:p>
            <a:pPr algn="ctr"/>
            <a:r>
              <a:rPr lang="fi-FI" sz="1200" dirty="0" err="1"/>
              <a:t>Characterization</a:t>
            </a:r>
            <a:r>
              <a:rPr lang="fi-FI" sz="1200" dirty="0"/>
              <a:t> of plasma-</a:t>
            </a:r>
            <a:r>
              <a:rPr lang="fi-FI" sz="1200" dirty="0" err="1"/>
              <a:t>exposed</a:t>
            </a:r>
            <a:r>
              <a:rPr lang="fi-FI" sz="1200" dirty="0"/>
              <a:t> </a:t>
            </a:r>
            <a:r>
              <a:rPr lang="fi-FI" sz="1200" dirty="0" err="1"/>
              <a:t>materials</a:t>
            </a:r>
            <a:endParaRPr lang="fi-FI" sz="1200" dirty="0"/>
          </a:p>
        </p:txBody>
      </p:sp>
      <p:sp>
        <p:nvSpPr>
          <p:cNvPr id="9" name="Rectangle 8">
            <a:extLst>
              <a:ext uri="{FF2B5EF4-FFF2-40B4-BE49-F238E27FC236}">
                <a16:creationId xmlns:a16="http://schemas.microsoft.com/office/drawing/2014/main" id="{EA11D56D-5342-2228-9741-6E1D67F03902}"/>
              </a:ext>
            </a:extLst>
          </p:cNvPr>
          <p:cNvSpPr/>
          <p:nvPr/>
        </p:nvSpPr>
        <p:spPr>
          <a:xfrm>
            <a:off x="6189754" y="2114550"/>
            <a:ext cx="1594495" cy="742950"/>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t>SP B.4</a:t>
            </a:r>
          </a:p>
          <a:p>
            <a:pPr algn="ctr"/>
            <a:r>
              <a:rPr lang="fi-FI" sz="1400" dirty="0" err="1"/>
              <a:t>Reference</a:t>
            </a:r>
            <a:r>
              <a:rPr lang="fi-FI" sz="1400" dirty="0"/>
              <a:t> </a:t>
            </a:r>
            <a:r>
              <a:rPr lang="fi-FI" sz="1400" dirty="0" err="1"/>
              <a:t>coatings</a:t>
            </a:r>
            <a:r>
              <a:rPr lang="fi-FI" sz="1400" dirty="0"/>
              <a:t> for ITER and DEMO</a:t>
            </a:r>
            <a:endParaRPr lang="fi-FI" dirty="0"/>
          </a:p>
        </p:txBody>
      </p:sp>
      <p:sp>
        <p:nvSpPr>
          <p:cNvPr id="10" name="Rectangle 9">
            <a:extLst>
              <a:ext uri="{FF2B5EF4-FFF2-40B4-BE49-F238E27FC236}">
                <a16:creationId xmlns:a16="http://schemas.microsoft.com/office/drawing/2014/main" id="{4488F48B-A4F2-067C-53E4-4473B1399C65}"/>
              </a:ext>
            </a:extLst>
          </p:cNvPr>
          <p:cNvSpPr/>
          <p:nvPr/>
        </p:nvSpPr>
        <p:spPr>
          <a:xfrm>
            <a:off x="7906578" y="2114549"/>
            <a:ext cx="1867199" cy="742949"/>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t>SP B.5</a:t>
            </a:r>
          </a:p>
          <a:p>
            <a:pPr algn="ctr"/>
            <a:r>
              <a:rPr lang="fi-FI" sz="1400" dirty="0" err="1"/>
              <a:t>Production</a:t>
            </a:r>
            <a:r>
              <a:rPr lang="fi-FI" sz="1400" dirty="0"/>
              <a:t> of </a:t>
            </a:r>
            <a:r>
              <a:rPr lang="fi-FI" sz="1400" dirty="0" err="1"/>
              <a:t>metallic</a:t>
            </a:r>
            <a:r>
              <a:rPr lang="fi-FI" sz="1400" dirty="0"/>
              <a:t> </a:t>
            </a:r>
            <a:r>
              <a:rPr lang="fi-FI" sz="1400" dirty="0" err="1"/>
              <a:t>dust</a:t>
            </a:r>
            <a:r>
              <a:rPr lang="fi-FI" sz="1400" dirty="0"/>
              <a:t> in </a:t>
            </a:r>
            <a:r>
              <a:rPr lang="fi-FI" sz="1400" dirty="0" err="1"/>
              <a:t>toroidal</a:t>
            </a:r>
            <a:r>
              <a:rPr lang="fi-FI" sz="1400" dirty="0"/>
              <a:t> </a:t>
            </a:r>
            <a:r>
              <a:rPr lang="fi-FI" sz="1400" dirty="0" err="1"/>
              <a:t>devices</a:t>
            </a:r>
            <a:endParaRPr lang="fi-FI" dirty="0"/>
          </a:p>
        </p:txBody>
      </p:sp>
      <p:sp>
        <p:nvSpPr>
          <p:cNvPr id="11" name="Rectangle 10">
            <a:extLst>
              <a:ext uri="{FF2B5EF4-FFF2-40B4-BE49-F238E27FC236}">
                <a16:creationId xmlns:a16="http://schemas.microsoft.com/office/drawing/2014/main" id="{3A68B166-9F88-81D1-A5D1-B98663600868}"/>
              </a:ext>
            </a:extLst>
          </p:cNvPr>
          <p:cNvSpPr/>
          <p:nvPr/>
        </p:nvSpPr>
        <p:spPr>
          <a:xfrm>
            <a:off x="9947990" y="2114550"/>
            <a:ext cx="1594495" cy="742948"/>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t>SP B.6</a:t>
            </a:r>
          </a:p>
          <a:p>
            <a:pPr algn="ctr"/>
            <a:r>
              <a:rPr lang="fi-FI" sz="1400" dirty="0"/>
              <a:t>B deposition on </a:t>
            </a:r>
            <a:r>
              <a:rPr lang="fi-FI" sz="1400" dirty="0" err="1"/>
              <a:t>diagnostics</a:t>
            </a:r>
            <a:r>
              <a:rPr lang="fi-FI" sz="1400" dirty="0"/>
              <a:t> </a:t>
            </a:r>
            <a:r>
              <a:rPr lang="fi-FI" sz="1400" dirty="0" err="1"/>
              <a:t>mirrors</a:t>
            </a:r>
            <a:endParaRPr lang="fi-FI" sz="1400" dirty="0"/>
          </a:p>
        </p:txBody>
      </p:sp>
      <p:cxnSp>
        <p:nvCxnSpPr>
          <p:cNvPr id="13" name="Straight Connector 12">
            <a:extLst>
              <a:ext uri="{FF2B5EF4-FFF2-40B4-BE49-F238E27FC236}">
                <a16:creationId xmlns:a16="http://schemas.microsoft.com/office/drawing/2014/main" id="{E919FA04-4970-44EC-B90D-FC398C3114B5}"/>
              </a:ext>
            </a:extLst>
          </p:cNvPr>
          <p:cNvCxnSpPr>
            <a:cxnSpLocks/>
          </p:cNvCxnSpPr>
          <p:nvPr/>
        </p:nvCxnSpPr>
        <p:spPr>
          <a:xfrm flipV="1">
            <a:off x="1371600" y="1924050"/>
            <a:ext cx="0" cy="1619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1152952-E4D1-504B-38F7-CB840801F1D1}"/>
              </a:ext>
            </a:extLst>
          </p:cNvPr>
          <p:cNvCxnSpPr/>
          <p:nvPr/>
        </p:nvCxnSpPr>
        <p:spPr>
          <a:xfrm>
            <a:off x="1371600" y="1922418"/>
            <a:ext cx="93535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53CF077-F475-F8A9-BEF3-DB84843E7F90}"/>
              </a:ext>
            </a:extLst>
          </p:cNvPr>
          <p:cNvCxnSpPr>
            <a:cxnSpLocks/>
          </p:cNvCxnSpPr>
          <p:nvPr/>
        </p:nvCxnSpPr>
        <p:spPr>
          <a:xfrm flipV="1">
            <a:off x="10725150" y="1924050"/>
            <a:ext cx="0" cy="1619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9F79B1A-4D79-E8F3-DA99-6C96AFAC47F9}"/>
              </a:ext>
            </a:extLst>
          </p:cNvPr>
          <p:cNvCxnSpPr>
            <a:cxnSpLocks/>
          </p:cNvCxnSpPr>
          <p:nvPr/>
        </p:nvCxnSpPr>
        <p:spPr>
          <a:xfrm flipV="1">
            <a:off x="3126376" y="1928399"/>
            <a:ext cx="0" cy="1619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BFC0E78-B93C-77ED-D239-44439C9B842E}"/>
              </a:ext>
            </a:extLst>
          </p:cNvPr>
          <p:cNvCxnSpPr>
            <a:cxnSpLocks/>
          </p:cNvCxnSpPr>
          <p:nvPr/>
        </p:nvCxnSpPr>
        <p:spPr>
          <a:xfrm flipV="1">
            <a:off x="5107576" y="1924050"/>
            <a:ext cx="0" cy="1619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C3DB56-537D-48D1-6134-39F216932CCF}"/>
              </a:ext>
            </a:extLst>
          </p:cNvPr>
          <p:cNvCxnSpPr>
            <a:cxnSpLocks/>
          </p:cNvCxnSpPr>
          <p:nvPr/>
        </p:nvCxnSpPr>
        <p:spPr>
          <a:xfrm flipV="1">
            <a:off x="6979919" y="1935206"/>
            <a:ext cx="0" cy="1619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FFD09D-C2BF-9CBE-91AC-4E30E4D2EF83}"/>
              </a:ext>
            </a:extLst>
          </p:cNvPr>
          <p:cNvCxnSpPr>
            <a:cxnSpLocks/>
          </p:cNvCxnSpPr>
          <p:nvPr/>
        </p:nvCxnSpPr>
        <p:spPr>
          <a:xfrm flipV="1">
            <a:off x="8808719" y="1935206"/>
            <a:ext cx="0" cy="1619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E2A454-6199-BEE4-E855-FBE2658934CD}"/>
              </a:ext>
            </a:extLst>
          </p:cNvPr>
          <p:cNvCxnSpPr>
            <a:cxnSpLocks/>
          </p:cNvCxnSpPr>
          <p:nvPr/>
        </p:nvCxnSpPr>
        <p:spPr>
          <a:xfrm flipV="1">
            <a:off x="6137500" y="1752600"/>
            <a:ext cx="0" cy="1619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1876DC8-A7FC-9C48-8F53-48B262C2D84A}"/>
              </a:ext>
            </a:extLst>
          </p:cNvPr>
          <p:cNvSpPr txBox="1"/>
          <p:nvPr/>
        </p:nvSpPr>
        <p:spPr bwMode="auto">
          <a:xfrm>
            <a:off x="447676" y="3119700"/>
            <a:ext cx="1663824" cy="1815882"/>
          </a:xfrm>
          <a:prstGeom prst="rect">
            <a:avLst/>
          </a:prstGeom>
          <a:noFill/>
        </p:spPr>
        <p:txBody>
          <a:bodyPr wrap="square" rtlCol="0">
            <a:spAutoFit/>
          </a:bodyPr>
          <a:lstStyle/>
          <a:p>
            <a:r>
              <a:rPr lang="fi-FI" sz="1400" b="1" dirty="0"/>
              <a:t>Resources</a:t>
            </a:r>
            <a:r>
              <a:rPr lang="fi-FI" sz="1400" dirty="0"/>
              <a:t>: 26.2 PM</a:t>
            </a:r>
          </a:p>
          <a:p>
            <a:r>
              <a:rPr lang="fi-FI" sz="1400" b="1" dirty="0"/>
              <a:t>Machines:</a:t>
            </a:r>
          </a:p>
          <a:p>
            <a:pPr marL="285750" indent="-285750">
              <a:buFont typeface="Arial" panose="020B0604020202020204" pitchFamily="34" charset="0"/>
              <a:buChar char="•"/>
            </a:pPr>
            <a:r>
              <a:rPr lang="fi-FI" sz="1400" dirty="0"/>
              <a:t>MAGNUM-PSI (6 </a:t>
            </a:r>
            <a:r>
              <a:rPr lang="fi-FI" sz="1400" dirty="0" err="1"/>
              <a:t>days</a:t>
            </a:r>
            <a:r>
              <a:rPr lang="fi-FI" sz="1400" dirty="0"/>
              <a:t>)</a:t>
            </a:r>
          </a:p>
          <a:p>
            <a:pPr marL="285750" indent="-285750">
              <a:buFont typeface="Arial" panose="020B0604020202020204" pitchFamily="34" charset="0"/>
              <a:buChar char="•"/>
            </a:pPr>
            <a:r>
              <a:rPr lang="fi-FI" sz="1400" dirty="0" err="1"/>
              <a:t>GyM</a:t>
            </a:r>
            <a:r>
              <a:rPr lang="fi-FI" sz="1400" dirty="0"/>
              <a:t> (20 </a:t>
            </a:r>
            <a:r>
              <a:rPr lang="fi-FI" sz="1400" dirty="0" err="1"/>
              <a:t>days</a:t>
            </a:r>
            <a:r>
              <a:rPr lang="fi-FI" sz="1400" dirty="0"/>
              <a:t>)</a:t>
            </a:r>
          </a:p>
          <a:p>
            <a:pPr marL="285750" indent="-285750">
              <a:buFont typeface="Arial" panose="020B0604020202020204" pitchFamily="34" charset="0"/>
              <a:buChar char="•"/>
            </a:pPr>
            <a:r>
              <a:rPr lang="fi-FI" sz="1400" dirty="0"/>
              <a:t>PSI-2 (10 </a:t>
            </a:r>
            <a:r>
              <a:rPr lang="fi-FI" sz="1400" dirty="0" err="1"/>
              <a:t>days</a:t>
            </a:r>
            <a:r>
              <a:rPr lang="fi-FI" sz="1400" dirty="0"/>
              <a:t>)</a:t>
            </a:r>
          </a:p>
          <a:p>
            <a:pPr marL="285750" indent="-285750">
              <a:buFont typeface="Arial" panose="020B0604020202020204" pitchFamily="34" charset="0"/>
              <a:buChar char="•"/>
            </a:pPr>
            <a:r>
              <a:rPr lang="fi-FI" sz="1400" dirty="0" err="1"/>
              <a:t>Accelerators</a:t>
            </a:r>
            <a:r>
              <a:rPr lang="fi-FI" sz="1400" dirty="0"/>
              <a:t>   (11 </a:t>
            </a:r>
            <a:r>
              <a:rPr lang="fi-FI" sz="1400" dirty="0" err="1"/>
              <a:t>days</a:t>
            </a:r>
            <a:r>
              <a:rPr lang="fi-FI" sz="1400" dirty="0"/>
              <a:t>)</a:t>
            </a:r>
          </a:p>
        </p:txBody>
      </p:sp>
      <p:sp>
        <p:nvSpPr>
          <p:cNvPr id="27" name="TextBox 26">
            <a:extLst>
              <a:ext uri="{FF2B5EF4-FFF2-40B4-BE49-F238E27FC236}">
                <a16:creationId xmlns:a16="http://schemas.microsoft.com/office/drawing/2014/main" id="{60413725-20EB-9F16-D9DC-C60B28852BE1}"/>
              </a:ext>
            </a:extLst>
          </p:cNvPr>
          <p:cNvSpPr txBox="1"/>
          <p:nvPr/>
        </p:nvSpPr>
        <p:spPr bwMode="auto">
          <a:xfrm>
            <a:off x="2249093" y="3119700"/>
            <a:ext cx="1754565" cy="1815882"/>
          </a:xfrm>
          <a:prstGeom prst="rect">
            <a:avLst/>
          </a:prstGeom>
          <a:noFill/>
        </p:spPr>
        <p:txBody>
          <a:bodyPr wrap="square" rtlCol="0">
            <a:spAutoFit/>
          </a:bodyPr>
          <a:lstStyle/>
          <a:p>
            <a:r>
              <a:rPr lang="fi-FI" sz="1400" b="1" dirty="0"/>
              <a:t>Resources</a:t>
            </a:r>
            <a:r>
              <a:rPr lang="fi-FI" sz="1400" dirty="0"/>
              <a:t>: 30.1 PM</a:t>
            </a:r>
          </a:p>
          <a:p>
            <a:r>
              <a:rPr lang="fi-FI" sz="1400" b="1" dirty="0"/>
              <a:t>Machines:</a:t>
            </a:r>
          </a:p>
          <a:p>
            <a:pPr marL="285750" indent="-285750">
              <a:buFont typeface="Arial" panose="020B0604020202020204" pitchFamily="34" charset="0"/>
              <a:buChar char="•"/>
            </a:pPr>
            <a:r>
              <a:rPr lang="fi-FI" sz="1400" dirty="0" err="1"/>
              <a:t>Accelerators</a:t>
            </a:r>
            <a:r>
              <a:rPr lang="fi-FI" sz="1400" dirty="0"/>
              <a:t>     (16 </a:t>
            </a:r>
            <a:r>
              <a:rPr lang="fi-FI" sz="1400" dirty="0" err="1"/>
              <a:t>days</a:t>
            </a:r>
            <a:r>
              <a:rPr lang="fi-FI" sz="1400" dirty="0"/>
              <a:t>)</a:t>
            </a:r>
          </a:p>
          <a:p>
            <a:r>
              <a:rPr lang="fi-FI" sz="1400" b="1" dirty="0" err="1"/>
              <a:t>Others</a:t>
            </a:r>
            <a:r>
              <a:rPr lang="fi-FI" sz="1400" b="1" dirty="0"/>
              <a:t>:</a:t>
            </a:r>
          </a:p>
          <a:p>
            <a:pPr marL="285750" indent="-285750">
              <a:buFont typeface="Arial" panose="020B0604020202020204" pitchFamily="34" charset="0"/>
              <a:buChar char="•"/>
            </a:pPr>
            <a:r>
              <a:rPr lang="fi-FI" sz="1400" dirty="0"/>
              <a:t>25 k€ for </a:t>
            </a:r>
            <a:r>
              <a:rPr lang="fi-FI" sz="1400" dirty="0" err="1"/>
              <a:t>diamond</a:t>
            </a:r>
            <a:r>
              <a:rPr lang="fi-FI" sz="1400" dirty="0"/>
              <a:t> </a:t>
            </a:r>
            <a:r>
              <a:rPr lang="fi-FI" sz="1400" dirty="0" err="1"/>
              <a:t>saw</a:t>
            </a:r>
            <a:r>
              <a:rPr lang="fi-FI" sz="1400" dirty="0"/>
              <a:t> </a:t>
            </a:r>
            <a:r>
              <a:rPr lang="fi-FI" sz="1400" dirty="0" err="1"/>
              <a:t>cutting</a:t>
            </a:r>
            <a:endParaRPr lang="fi-FI" sz="1400" dirty="0"/>
          </a:p>
        </p:txBody>
      </p:sp>
      <p:sp>
        <p:nvSpPr>
          <p:cNvPr id="28" name="TextBox 27">
            <a:extLst>
              <a:ext uri="{FF2B5EF4-FFF2-40B4-BE49-F238E27FC236}">
                <a16:creationId xmlns:a16="http://schemas.microsoft.com/office/drawing/2014/main" id="{AC61FA65-3A20-1783-D948-0FD33C76D8B4}"/>
              </a:ext>
            </a:extLst>
          </p:cNvPr>
          <p:cNvSpPr txBox="1"/>
          <p:nvPr/>
        </p:nvSpPr>
        <p:spPr bwMode="auto">
          <a:xfrm>
            <a:off x="4141252" y="3092560"/>
            <a:ext cx="1926173" cy="954107"/>
          </a:xfrm>
          <a:prstGeom prst="rect">
            <a:avLst/>
          </a:prstGeom>
          <a:noFill/>
        </p:spPr>
        <p:txBody>
          <a:bodyPr wrap="square" rtlCol="0">
            <a:spAutoFit/>
          </a:bodyPr>
          <a:lstStyle/>
          <a:p>
            <a:r>
              <a:rPr lang="fi-FI" sz="1400" b="1" dirty="0"/>
              <a:t>Resources</a:t>
            </a:r>
            <a:r>
              <a:rPr lang="fi-FI" sz="1400" dirty="0"/>
              <a:t>: 39.1 PM</a:t>
            </a:r>
          </a:p>
          <a:p>
            <a:r>
              <a:rPr lang="fi-FI" sz="1400" b="1" dirty="0"/>
              <a:t>Machines:</a:t>
            </a:r>
          </a:p>
          <a:p>
            <a:pPr marL="285750" indent="-285750">
              <a:buFont typeface="Arial" panose="020B0604020202020204" pitchFamily="34" charset="0"/>
              <a:buChar char="•"/>
            </a:pPr>
            <a:r>
              <a:rPr lang="fi-FI" sz="1400" dirty="0" err="1"/>
              <a:t>Accelerators</a:t>
            </a:r>
            <a:r>
              <a:rPr lang="fi-FI" sz="1400" dirty="0"/>
              <a:t>         (33 </a:t>
            </a:r>
            <a:r>
              <a:rPr lang="fi-FI" sz="1400" dirty="0" err="1"/>
              <a:t>days</a:t>
            </a:r>
            <a:r>
              <a:rPr lang="fi-FI" sz="1400" dirty="0"/>
              <a:t>)</a:t>
            </a:r>
          </a:p>
        </p:txBody>
      </p:sp>
      <p:sp>
        <p:nvSpPr>
          <p:cNvPr id="29" name="TextBox 28">
            <a:extLst>
              <a:ext uri="{FF2B5EF4-FFF2-40B4-BE49-F238E27FC236}">
                <a16:creationId xmlns:a16="http://schemas.microsoft.com/office/drawing/2014/main" id="{0E65BC95-A6D8-6E6C-DE14-1DC29C0816E7}"/>
              </a:ext>
            </a:extLst>
          </p:cNvPr>
          <p:cNvSpPr txBox="1"/>
          <p:nvPr/>
        </p:nvSpPr>
        <p:spPr bwMode="auto">
          <a:xfrm>
            <a:off x="6189755" y="3092560"/>
            <a:ext cx="1716824" cy="954107"/>
          </a:xfrm>
          <a:prstGeom prst="rect">
            <a:avLst/>
          </a:prstGeom>
          <a:noFill/>
        </p:spPr>
        <p:txBody>
          <a:bodyPr wrap="square" rtlCol="0">
            <a:spAutoFit/>
          </a:bodyPr>
          <a:lstStyle/>
          <a:p>
            <a:r>
              <a:rPr lang="fi-FI" sz="1400" b="1" dirty="0"/>
              <a:t>Resources</a:t>
            </a:r>
            <a:r>
              <a:rPr lang="fi-FI" sz="1400" dirty="0"/>
              <a:t>: 42.3 PM</a:t>
            </a:r>
          </a:p>
          <a:p>
            <a:r>
              <a:rPr lang="fi-FI" sz="1400" b="1" dirty="0"/>
              <a:t>Machines:</a:t>
            </a:r>
          </a:p>
          <a:p>
            <a:pPr marL="285750" indent="-285750">
              <a:buFont typeface="Arial" panose="020B0604020202020204" pitchFamily="34" charset="0"/>
              <a:buChar char="•"/>
            </a:pPr>
            <a:r>
              <a:rPr lang="fi-FI" sz="1400" dirty="0" err="1"/>
              <a:t>Accelerators</a:t>
            </a:r>
            <a:r>
              <a:rPr lang="fi-FI" sz="1400" dirty="0"/>
              <a:t>   (15 </a:t>
            </a:r>
            <a:r>
              <a:rPr lang="fi-FI" sz="1400" dirty="0" err="1"/>
              <a:t>days</a:t>
            </a:r>
            <a:r>
              <a:rPr lang="fi-FI" sz="1400" dirty="0"/>
              <a:t>)</a:t>
            </a:r>
          </a:p>
        </p:txBody>
      </p:sp>
      <p:sp>
        <p:nvSpPr>
          <p:cNvPr id="30" name="TextBox 29">
            <a:extLst>
              <a:ext uri="{FF2B5EF4-FFF2-40B4-BE49-F238E27FC236}">
                <a16:creationId xmlns:a16="http://schemas.microsoft.com/office/drawing/2014/main" id="{1EA77D13-8873-4B00-C6C0-C7898A74532E}"/>
              </a:ext>
            </a:extLst>
          </p:cNvPr>
          <p:cNvSpPr txBox="1"/>
          <p:nvPr/>
        </p:nvSpPr>
        <p:spPr bwMode="auto">
          <a:xfrm>
            <a:off x="7904455" y="3092560"/>
            <a:ext cx="1867199" cy="954107"/>
          </a:xfrm>
          <a:prstGeom prst="rect">
            <a:avLst/>
          </a:prstGeom>
          <a:noFill/>
        </p:spPr>
        <p:txBody>
          <a:bodyPr wrap="square" rtlCol="0">
            <a:spAutoFit/>
          </a:bodyPr>
          <a:lstStyle/>
          <a:p>
            <a:r>
              <a:rPr lang="fi-FI" sz="1400" b="1" dirty="0"/>
              <a:t>Resources</a:t>
            </a:r>
            <a:r>
              <a:rPr lang="fi-FI" sz="1400" dirty="0"/>
              <a:t>: 26.0 PM</a:t>
            </a:r>
          </a:p>
          <a:p>
            <a:r>
              <a:rPr lang="fi-FI" sz="1400" b="1" dirty="0"/>
              <a:t>Machines:</a:t>
            </a:r>
          </a:p>
          <a:p>
            <a:pPr marL="285750" indent="-285750">
              <a:buFont typeface="Arial" panose="020B0604020202020204" pitchFamily="34" charset="0"/>
              <a:buChar char="•"/>
            </a:pPr>
            <a:r>
              <a:rPr lang="fi-FI" sz="1400" dirty="0" err="1"/>
              <a:t>Accelerators</a:t>
            </a:r>
            <a:r>
              <a:rPr lang="fi-FI" sz="1400" dirty="0"/>
              <a:t>         (8 </a:t>
            </a:r>
            <a:r>
              <a:rPr lang="fi-FI" sz="1400" dirty="0" err="1"/>
              <a:t>days</a:t>
            </a:r>
            <a:r>
              <a:rPr lang="fi-FI" sz="1400" dirty="0"/>
              <a:t>)</a:t>
            </a:r>
          </a:p>
        </p:txBody>
      </p:sp>
      <p:sp>
        <p:nvSpPr>
          <p:cNvPr id="31" name="TextBox 30">
            <a:extLst>
              <a:ext uri="{FF2B5EF4-FFF2-40B4-BE49-F238E27FC236}">
                <a16:creationId xmlns:a16="http://schemas.microsoft.com/office/drawing/2014/main" id="{F468D543-A4FD-0C23-038B-3CD152DAE546}"/>
              </a:ext>
            </a:extLst>
          </p:cNvPr>
          <p:cNvSpPr txBox="1"/>
          <p:nvPr/>
        </p:nvSpPr>
        <p:spPr bwMode="auto">
          <a:xfrm>
            <a:off x="9946797" y="3092560"/>
            <a:ext cx="1692753" cy="307777"/>
          </a:xfrm>
          <a:prstGeom prst="rect">
            <a:avLst/>
          </a:prstGeom>
          <a:noFill/>
        </p:spPr>
        <p:txBody>
          <a:bodyPr wrap="square" rtlCol="0">
            <a:spAutoFit/>
          </a:bodyPr>
          <a:lstStyle/>
          <a:p>
            <a:r>
              <a:rPr lang="fi-FI" sz="1400" b="1" dirty="0"/>
              <a:t>Resources</a:t>
            </a:r>
            <a:r>
              <a:rPr lang="fi-FI" sz="1400" dirty="0"/>
              <a:t>: 8.0 PM</a:t>
            </a:r>
          </a:p>
        </p:txBody>
      </p:sp>
      <p:sp>
        <p:nvSpPr>
          <p:cNvPr id="12" name="TextBox 11">
            <a:extLst>
              <a:ext uri="{FF2B5EF4-FFF2-40B4-BE49-F238E27FC236}">
                <a16:creationId xmlns:a16="http://schemas.microsoft.com/office/drawing/2014/main" id="{FD73D3DD-FEC2-67E8-FC10-61C4274328C2}"/>
              </a:ext>
            </a:extLst>
          </p:cNvPr>
          <p:cNvSpPr txBox="1"/>
          <p:nvPr/>
        </p:nvSpPr>
        <p:spPr bwMode="auto">
          <a:xfrm>
            <a:off x="447676" y="5299364"/>
            <a:ext cx="11205312" cy="646331"/>
          </a:xfrm>
          <a:prstGeom prst="rect">
            <a:avLst/>
          </a:prstGeom>
          <a:solidFill>
            <a:schemeClr val="accent5">
              <a:lumMod val="40000"/>
              <a:lumOff val="60000"/>
            </a:schemeClr>
          </a:solidFill>
        </p:spPr>
        <p:txBody>
          <a:bodyPr wrap="none" rtlCol="0">
            <a:spAutoFit/>
          </a:bodyPr>
          <a:lstStyle/>
          <a:p>
            <a:pPr marL="285750" indent="-285750">
              <a:buFont typeface="Arial" panose="020B0604020202020204" pitchFamily="34" charset="0"/>
              <a:buChar char="•"/>
            </a:pPr>
            <a:r>
              <a:rPr lang="fi-FI" dirty="0" err="1"/>
              <a:t>Huge</a:t>
            </a:r>
            <a:r>
              <a:rPr lang="fi-FI" dirty="0"/>
              <a:t> </a:t>
            </a:r>
            <a:r>
              <a:rPr lang="fi-FI" dirty="0" err="1"/>
              <a:t>number</a:t>
            </a:r>
            <a:r>
              <a:rPr lang="fi-FI" dirty="0"/>
              <a:t> of </a:t>
            </a:r>
            <a:r>
              <a:rPr lang="fi-FI" dirty="0" err="1"/>
              <a:t>tasks</a:t>
            </a:r>
            <a:r>
              <a:rPr lang="fi-FI" dirty="0"/>
              <a:t> and </a:t>
            </a:r>
            <a:r>
              <a:rPr lang="fi-FI" dirty="0" err="1"/>
              <a:t>deliverables</a:t>
            </a:r>
            <a:r>
              <a:rPr lang="fi-FI" dirty="0"/>
              <a:t> (</a:t>
            </a:r>
            <a:r>
              <a:rPr lang="fi-FI" dirty="0" err="1"/>
              <a:t>altogether</a:t>
            </a:r>
            <a:r>
              <a:rPr lang="fi-FI" dirty="0"/>
              <a:t> 53) – </a:t>
            </a:r>
            <a:r>
              <a:rPr lang="fi-FI" dirty="0" err="1"/>
              <a:t>most</a:t>
            </a:r>
            <a:r>
              <a:rPr lang="fi-FI" dirty="0"/>
              <a:t> of </a:t>
            </a:r>
            <a:r>
              <a:rPr lang="fi-FI" dirty="0" err="1"/>
              <a:t>them</a:t>
            </a:r>
            <a:r>
              <a:rPr lang="fi-FI" dirty="0"/>
              <a:t> </a:t>
            </a:r>
            <a:r>
              <a:rPr lang="fi-FI" dirty="0" err="1"/>
              <a:t>will</a:t>
            </a:r>
            <a:r>
              <a:rPr lang="fi-FI" dirty="0"/>
              <a:t> </a:t>
            </a:r>
            <a:r>
              <a:rPr lang="fi-FI" dirty="0" err="1"/>
              <a:t>be</a:t>
            </a:r>
            <a:r>
              <a:rPr lang="fi-FI" dirty="0"/>
              <a:t> </a:t>
            </a:r>
            <a:r>
              <a:rPr lang="fi-FI" dirty="0" err="1"/>
              <a:t>completed</a:t>
            </a:r>
            <a:r>
              <a:rPr lang="fi-FI" dirty="0"/>
              <a:t> </a:t>
            </a:r>
            <a:r>
              <a:rPr lang="fi-FI" dirty="0" err="1"/>
              <a:t>by</a:t>
            </a:r>
            <a:r>
              <a:rPr lang="fi-FI" dirty="0"/>
              <a:t> </a:t>
            </a:r>
            <a:r>
              <a:rPr lang="fi-FI" dirty="0" err="1"/>
              <a:t>the</a:t>
            </a:r>
            <a:r>
              <a:rPr lang="fi-FI" dirty="0"/>
              <a:t> </a:t>
            </a:r>
            <a:r>
              <a:rPr lang="fi-FI" dirty="0" err="1"/>
              <a:t>end</a:t>
            </a:r>
            <a:r>
              <a:rPr lang="fi-FI" dirty="0"/>
              <a:t> of 2025</a:t>
            </a:r>
          </a:p>
          <a:p>
            <a:pPr marL="285750" indent="-285750">
              <a:buFont typeface="Arial" panose="020B0604020202020204" pitchFamily="34" charset="0"/>
              <a:buChar char="•"/>
            </a:pPr>
            <a:r>
              <a:rPr lang="fi-FI" dirty="0"/>
              <a:t>In </a:t>
            </a:r>
            <a:r>
              <a:rPr lang="fi-FI" dirty="0" err="1"/>
              <a:t>many</a:t>
            </a:r>
            <a:r>
              <a:rPr lang="fi-FI" dirty="0"/>
              <a:t> </a:t>
            </a:r>
            <a:r>
              <a:rPr lang="fi-FI" dirty="0" err="1"/>
              <a:t>cases</a:t>
            </a:r>
            <a:r>
              <a:rPr lang="fi-FI" dirty="0"/>
              <a:t> </a:t>
            </a:r>
            <a:r>
              <a:rPr lang="fi-FI" dirty="0" err="1"/>
              <a:t>the</a:t>
            </a:r>
            <a:r>
              <a:rPr lang="fi-FI" dirty="0"/>
              <a:t> </a:t>
            </a:r>
            <a:r>
              <a:rPr lang="fi-FI" dirty="0" err="1"/>
              <a:t>work</a:t>
            </a:r>
            <a:r>
              <a:rPr lang="fi-FI" dirty="0"/>
              <a:t> </a:t>
            </a:r>
            <a:r>
              <a:rPr lang="fi-FI" dirty="0" err="1"/>
              <a:t>will</a:t>
            </a:r>
            <a:r>
              <a:rPr lang="fi-FI" dirty="0"/>
              <a:t> </a:t>
            </a:r>
            <a:r>
              <a:rPr lang="fi-FI" dirty="0" err="1"/>
              <a:t>continue</a:t>
            </a:r>
            <a:r>
              <a:rPr lang="fi-FI" dirty="0"/>
              <a:t> in 2026-2027 </a:t>
            </a:r>
            <a:r>
              <a:rPr lang="fi-FI" dirty="0" err="1"/>
              <a:t>within</a:t>
            </a:r>
            <a:r>
              <a:rPr lang="fi-FI" dirty="0"/>
              <a:t> </a:t>
            </a:r>
            <a:r>
              <a:rPr lang="fi-FI" dirty="0" err="1"/>
              <a:t>new</a:t>
            </a:r>
            <a:r>
              <a:rPr lang="fi-FI" dirty="0"/>
              <a:t> </a:t>
            </a:r>
            <a:r>
              <a:rPr lang="fi-FI" dirty="0" err="1"/>
              <a:t>tasks</a:t>
            </a:r>
            <a:r>
              <a:rPr lang="fi-FI" dirty="0"/>
              <a:t>, </a:t>
            </a:r>
            <a:r>
              <a:rPr lang="fi-FI" dirty="0" err="1"/>
              <a:t>with</a:t>
            </a:r>
            <a:r>
              <a:rPr lang="fi-FI" dirty="0"/>
              <a:t> </a:t>
            </a:r>
            <a:r>
              <a:rPr lang="fi-FI" dirty="0" err="1"/>
              <a:t>the</a:t>
            </a:r>
            <a:r>
              <a:rPr lang="fi-FI" dirty="0"/>
              <a:t> </a:t>
            </a:r>
            <a:r>
              <a:rPr lang="fi-FI" dirty="0" err="1"/>
              <a:t>scope</a:t>
            </a:r>
            <a:r>
              <a:rPr lang="fi-FI" dirty="0"/>
              <a:t> and </a:t>
            </a:r>
            <a:r>
              <a:rPr lang="fi-FI" dirty="0" err="1"/>
              <a:t>volume</a:t>
            </a:r>
            <a:r>
              <a:rPr lang="fi-FI" dirty="0"/>
              <a:t> </a:t>
            </a:r>
            <a:r>
              <a:rPr lang="fi-FI" dirty="0" err="1"/>
              <a:t>being</a:t>
            </a:r>
            <a:r>
              <a:rPr lang="fi-FI" dirty="0"/>
              <a:t> </a:t>
            </a:r>
            <a:r>
              <a:rPr lang="fi-FI" dirty="0" err="1"/>
              <a:t>re-adjusted</a:t>
            </a:r>
            <a:endParaRPr lang="fi-FI" dirty="0"/>
          </a:p>
        </p:txBody>
      </p:sp>
    </p:spTree>
    <p:extLst>
      <p:ext uri="{BB962C8B-B14F-4D97-AF65-F5344CB8AC3E}">
        <p14:creationId xmlns:p14="http://schemas.microsoft.com/office/powerpoint/2010/main" val="76556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49EB7DB-19CF-FA69-3BD1-4FCB27D4E9EF}"/>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FCB7DE9E-BB60-CFE3-1135-C471B2BB72E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20</a:t>
            </a:fld>
            <a:endParaRPr lang="en-GB">
              <a:solidFill>
                <a:prstClr val="white"/>
              </a:solidFill>
            </a:endParaRPr>
          </a:p>
        </p:txBody>
      </p:sp>
      <p:sp>
        <p:nvSpPr>
          <p:cNvPr id="5" name="Titre 1">
            <a:extLst>
              <a:ext uri="{FF2B5EF4-FFF2-40B4-BE49-F238E27FC236}">
                <a16:creationId xmlns:a16="http://schemas.microsoft.com/office/drawing/2014/main" id="{79469F62-DE35-C990-A6AC-3BFC3B646CC9}"/>
              </a:ext>
            </a:extLst>
          </p:cNvPr>
          <p:cNvSpPr>
            <a:spLocks noGrp="1"/>
          </p:cNvSpPr>
          <p:nvPr>
            <p:ph type="title"/>
          </p:nvPr>
        </p:nvSpPr>
        <p:spPr>
          <a:xfrm>
            <a:off x="983432" y="192515"/>
            <a:ext cx="10789468" cy="457200"/>
          </a:xfrm>
        </p:spPr>
        <p:txBody>
          <a:bodyPr/>
          <a:lstStyle/>
          <a:p>
            <a:r>
              <a:rPr lang="en-GB" dirty="0"/>
              <a:t>SP B.2: Analyses of (entire) WEST tiles (MPG)</a:t>
            </a:r>
            <a:br>
              <a:rPr lang="en-GB" dirty="0"/>
            </a:br>
            <a:r>
              <a:rPr lang="en-GB" dirty="0"/>
              <a:t>SP B.3: E</a:t>
            </a:r>
            <a:r>
              <a:rPr lang="en-US" dirty="0" err="1"/>
              <a:t>rosion</a:t>
            </a:r>
            <a:r>
              <a:rPr lang="en-US" dirty="0"/>
              <a:t>/deposition profiles on samples from WEST (MPG)</a:t>
            </a:r>
            <a:endParaRPr lang="en-GB" dirty="0"/>
          </a:p>
        </p:txBody>
      </p:sp>
      <p:sp>
        <p:nvSpPr>
          <p:cNvPr id="6" name="Textfeld 2">
            <a:extLst>
              <a:ext uri="{FF2B5EF4-FFF2-40B4-BE49-F238E27FC236}">
                <a16:creationId xmlns:a16="http://schemas.microsoft.com/office/drawing/2014/main" id="{632BBA5C-8F54-834E-CEBD-4ECE29ADC28B}"/>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B.B2.T-T005-D003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7" name="Textfeld 4">
            <a:extLst>
              <a:ext uri="{FF2B5EF4-FFF2-40B4-BE49-F238E27FC236}">
                <a16:creationId xmlns:a16="http://schemas.microsoft.com/office/drawing/2014/main" id="{30F969B6-D290-4F75-7003-2235E5D3AF2F}"/>
              </a:ext>
            </a:extLst>
          </p:cNvPr>
          <p:cNvSpPr txBox="1"/>
          <p:nvPr/>
        </p:nvSpPr>
        <p:spPr>
          <a:xfrm>
            <a:off x="107505" y="712451"/>
            <a:ext cx="6731446" cy="4564839"/>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Detailed investigation of selected PFUs from WEST, including side faces of marker tiles, at different locations with respect to magnetic ripple + IBA measurements of </a:t>
            </a:r>
            <a:r>
              <a:rPr lang="en-US" altLang="en-US" sz="1600" dirty="0" err="1">
                <a:cs typeface="Arial" panose="020B0604020202020204" pitchFamily="34" charset="0"/>
              </a:rPr>
              <a:t>boronization</a:t>
            </a:r>
            <a:r>
              <a:rPr lang="en-US" altLang="en-US" sz="1600" dirty="0">
                <a:cs typeface="Arial" panose="020B0604020202020204" pitchFamily="34" charset="0"/>
              </a:rPr>
              <a:t> samples </a:t>
            </a: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SEM and IBA </a:t>
            </a:r>
            <a:r>
              <a:rPr lang="fi-FI" altLang="en-US" sz="1600" dirty="0" err="1">
                <a:cs typeface="Arial" panose="020B0604020202020204" pitchFamily="34" charset="0"/>
              </a:rPr>
              <a:t>measurements</a:t>
            </a:r>
            <a:r>
              <a:rPr lang="fi-FI" altLang="en-US" sz="1600" dirty="0">
                <a:cs typeface="Arial" panose="020B0604020202020204" pitchFamily="34" charset="0"/>
              </a:rPr>
              <a:t> </a:t>
            </a:r>
            <a:r>
              <a:rPr lang="fi-FI" altLang="en-US" sz="1600" dirty="0" err="1">
                <a:cs typeface="Arial" panose="020B0604020202020204" pitchFamily="34" charset="0"/>
              </a:rPr>
              <a:t>performed</a:t>
            </a:r>
            <a:r>
              <a:rPr lang="fi-FI" altLang="en-US" sz="1600" dirty="0">
                <a:cs typeface="Arial" panose="020B0604020202020204" pitchFamily="34" charset="0"/>
              </a:rPr>
              <a:t> on marker and standard tiles after C3, C4, C5 </a:t>
            </a:r>
            <a:r>
              <a:rPr lang="fi-FI" altLang="en-US" sz="1600" dirty="0" err="1">
                <a:cs typeface="Arial" panose="020B0604020202020204" pitchFamily="34" charset="0"/>
              </a:rPr>
              <a:t>campaigns</a:t>
            </a:r>
            <a:r>
              <a:rPr lang="fi-FI" altLang="en-US" sz="1600" dirty="0">
                <a:cs typeface="Arial" panose="020B0604020202020204" pitchFamily="34" charset="0"/>
              </a:rPr>
              <a:t> (</a:t>
            </a:r>
            <a:r>
              <a:rPr lang="fi-FI" altLang="en-US" sz="1600" dirty="0" err="1">
                <a:cs typeface="Arial" panose="020B0604020202020204" pitchFamily="34" charset="0"/>
              </a:rPr>
              <a:t>Phase</a:t>
            </a:r>
            <a:r>
              <a:rPr lang="fi-FI" altLang="en-US" sz="1600" dirty="0">
                <a:cs typeface="Arial" panose="020B0604020202020204" pitchFamily="34" charset="0"/>
              </a:rPr>
              <a:t> 1)</a:t>
            </a:r>
          </a:p>
          <a:p>
            <a:pPr marL="214313" indent="-214313">
              <a:lnSpc>
                <a:spcPct val="113000"/>
              </a:lnSpc>
              <a:buFont typeface="Wingdings" panose="05000000000000000000" pitchFamily="2" charset="2"/>
              <a:buChar char="§"/>
            </a:pPr>
            <a:r>
              <a:rPr lang="fi-FI" altLang="en-US" sz="1600" dirty="0" err="1">
                <a:cs typeface="Arial" panose="020B0604020202020204" pitchFamily="34" charset="0"/>
              </a:rPr>
              <a:t>First</a:t>
            </a:r>
            <a:r>
              <a:rPr lang="fi-FI" altLang="en-US" sz="1600" dirty="0">
                <a:cs typeface="Arial" panose="020B0604020202020204" pitchFamily="34" charset="0"/>
              </a:rPr>
              <a:t> </a:t>
            </a:r>
            <a:r>
              <a:rPr lang="fi-FI" altLang="en-US" sz="1600" dirty="0" err="1">
                <a:cs typeface="Arial" panose="020B0604020202020204" pitchFamily="34" charset="0"/>
              </a:rPr>
              <a:t>analysis</a:t>
            </a:r>
            <a:r>
              <a:rPr lang="fi-FI" altLang="en-US" sz="1600" dirty="0">
                <a:cs typeface="Arial" panose="020B0604020202020204" pitchFamily="34" charset="0"/>
              </a:rPr>
              <a:t> of </a:t>
            </a:r>
            <a:r>
              <a:rPr lang="fi-FI" altLang="en-US" sz="1600" dirty="0" err="1">
                <a:cs typeface="Arial" panose="020B0604020202020204" pitchFamily="34" charset="0"/>
              </a:rPr>
              <a:t>partial</a:t>
            </a:r>
            <a:r>
              <a:rPr lang="fi-FI" altLang="en-US" sz="1600" dirty="0">
                <a:cs typeface="Arial" panose="020B0604020202020204" pitchFamily="34" charset="0"/>
              </a:rPr>
              <a:t> </a:t>
            </a:r>
            <a:r>
              <a:rPr lang="fi-FI" altLang="en-US" sz="1600" dirty="0" err="1">
                <a:cs typeface="Arial" panose="020B0604020202020204" pitchFamily="34" charset="0"/>
              </a:rPr>
              <a:t>boronization</a:t>
            </a:r>
            <a:r>
              <a:rPr lang="fi-FI" altLang="en-US" sz="1600" dirty="0">
                <a:cs typeface="Arial" panose="020B0604020202020204" pitchFamily="34" charset="0"/>
              </a:rPr>
              <a:t> (GDB) </a:t>
            </a:r>
            <a:r>
              <a:rPr lang="fi-FI" altLang="en-US" sz="1600" dirty="0" err="1">
                <a:cs typeface="Arial" panose="020B0604020202020204" pitchFamily="34" charset="0"/>
              </a:rPr>
              <a:t>samples</a:t>
            </a:r>
            <a:r>
              <a:rPr lang="fi-FI" altLang="en-US" sz="1600" dirty="0">
                <a:cs typeface="Arial" panose="020B0604020202020204" pitchFamily="34" charset="0"/>
              </a:rPr>
              <a:t> </a:t>
            </a:r>
            <a:r>
              <a:rPr lang="fi-FI" altLang="en-US" sz="1600" dirty="0" err="1">
                <a:cs typeface="Arial" panose="020B0604020202020204" pitchFamily="34" charset="0"/>
              </a:rPr>
              <a:t>from</a:t>
            </a:r>
            <a:r>
              <a:rPr lang="fi-FI" altLang="en-US" sz="1600" dirty="0">
                <a:cs typeface="Arial" panose="020B0604020202020204" pitchFamily="34" charset="0"/>
              </a:rPr>
              <a:t> WEST</a:t>
            </a:r>
            <a:endParaRPr lang="en-US" altLang="en-US" sz="1600" dirty="0">
              <a:cs typeface="Arial" panose="020B0604020202020204" pitchFamily="34" charset="0"/>
            </a:endParaRPr>
          </a:p>
          <a:p>
            <a:endParaRPr lang="en-US" altLang="en-US" sz="1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Standard tiles dismounted after C5 from different positions in respect to the ripple in WEST - 2D erosion pattern determined (PFMC) </a:t>
            </a:r>
          </a:p>
          <a:p>
            <a:pPr marL="742950" lvl="1" indent="-285750">
              <a:spcBef>
                <a:spcPts val="600"/>
              </a:spcBef>
              <a:buFont typeface="Arial" panose="020B0604020202020204" pitchFamily="34" charset="0"/>
              <a:buChar char="•"/>
            </a:pPr>
            <a:r>
              <a:rPr lang="en-US" altLang="en-US" sz="1400" dirty="0">
                <a:cs typeface="Arial" panose="020B0604020202020204" pitchFamily="34" charset="0"/>
              </a:rPr>
              <a:t>Some </a:t>
            </a:r>
            <a:r>
              <a:rPr lang="en-US" altLang="en-US" sz="1400" b="1" dirty="0">
                <a:solidFill>
                  <a:srgbClr val="FF0000"/>
                </a:solidFill>
                <a:cs typeface="Arial" panose="020B0604020202020204" pitchFamily="34" charset="0"/>
              </a:rPr>
              <a:t>~5-10 times different erosion rates between minima and maxima </a:t>
            </a:r>
            <a:r>
              <a:rPr lang="en-US" altLang="en-US" sz="1400" dirty="0">
                <a:cs typeface="Arial" panose="020B0604020202020204" pitchFamily="34" charset="0"/>
              </a:rPr>
              <a:t>of the ripple and with strong local variations</a:t>
            </a:r>
          </a:p>
          <a:p>
            <a:pPr marL="742950" lvl="1" indent="-285750">
              <a:buFont typeface="Arial" panose="020B0604020202020204" pitchFamily="34" charset="0"/>
              <a:buChar char="•"/>
            </a:pPr>
            <a:r>
              <a:rPr lang="en-US" altLang="en-US" sz="1400" b="1" dirty="0">
                <a:solidFill>
                  <a:srgbClr val="FF0000"/>
                </a:solidFill>
                <a:cs typeface="Arial" panose="020B0604020202020204" pitchFamily="34" charset="0"/>
              </a:rPr>
              <a:t>Highest erosion on each tile is not at the toroidal central line</a:t>
            </a:r>
            <a:r>
              <a:rPr lang="en-US" altLang="en-US" sz="1400" dirty="0">
                <a:solidFill>
                  <a:srgbClr val="FF0000"/>
                </a:solidFill>
                <a:cs typeface="Arial" panose="020B0604020202020204" pitchFamily="34" charset="0"/>
              </a:rPr>
              <a:t> </a:t>
            </a:r>
            <a:r>
              <a:rPr lang="en-US" altLang="en-US" sz="1400" dirty="0">
                <a:cs typeface="Arial" panose="020B0604020202020204" pitchFamily="34" charset="0"/>
              </a:rPr>
              <a:t>due to the beveling and shadowing of the tiles</a:t>
            </a:r>
          </a:p>
          <a:p>
            <a:pPr marL="171450" indent="-171450">
              <a:spcBef>
                <a:spcPts val="600"/>
              </a:spcBef>
              <a:buFont typeface="Wingdings" panose="05000000000000000000" pitchFamily="2" charset="2"/>
              <a:buChar char="§"/>
            </a:pPr>
            <a:r>
              <a:rPr lang="en-US" altLang="en-US" sz="1600" dirty="0">
                <a:cs typeface="Arial" panose="020B0604020202020204" pitchFamily="34" charset="0"/>
              </a:rPr>
              <a:t>Gap sides of marker tiles analyzed (SEM, IBA): no conclusive results achieved</a:t>
            </a:r>
          </a:p>
        </p:txBody>
      </p:sp>
      <p:pic>
        <p:nvPicPr>
          <p:cNvPr id="8" name="Grafik 6">
            <a:extLst>
              <a:ext uri="{FF2B5EF4-FFF2-40B4-BE49-F238E27FC236}">
                <a16:creationId xmlns:a16="http://schemas.microsoft.com/office/drawing/2014/main" id="{B90E8E6F-58B5-3688-1003-64392CECA6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8951" y="649715"/>
            <a:ext cx="5341826" cy="4654709"/>
          </a:xfrm>
          <a:prstGeom prst="rect">
            <a:avLst/>
          </a:prstGeom>
          <a:noFill/>
          <a:ln>
            <a:noFill/>
          </a:ln>
        </p:spPr>
      </p:pic>
      <p:sp>
        <p:nvSpPr>
          <p:cNvPr id="9" name="Textfeld 2">
            <a:extLst>
              <a:ext uri="{FF2B5EF4-FFF2-40B4-BE49-F238E27FC236}">
                <a16:creationId xmlns:a16="http://schemas.microsoft.com/office/drawing/2014/main" id="{0C4F7861-3054-8939-8C95-462A91FA14AE}"/>
              </a:ext>
            </a:extLst>
          </p:cNvPr>
          <p:cNvSpPr txBox="1"/>
          <p:nvPr/>
        </p:nvSpPr>
        <p:spPr>
          <a:xfrm>
            <a:off x="5070029"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B.B3.T-T005-D007</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3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10" name="TextBox 9">
            <a:extLst>
              <a:ext uri="{FF2B5EF4-FFF2-40B4-BE49-F238E27FC236}">
                <a16:creationId xmlns:a16="http://schemas.microsoft.com/office/drawing/2014/main" id="{8EF45D78-9636-5361-91D3-195429FCDE2B}"/>
              </a:ext>
            </a:extLst>
          </p:cNvPr>
          <p:cNvSpPr txBox="1"/>
          <p:nvPr/>
        </p:nvSpPr>
        <p:spPr bwMode="auto">
          <a:xfrm>
            <a:off x="10724828" y="6208285"/>
            <a:ext cx="1359668" cy="307777"/>
          </a:xfrm>
          <a:prstGeom prst="rect">
            <a:avLst/>
          </a:prstGeom>
          <a:noFill/>
        </p:spPr>
        <p:txBody>
          <a:bodyPr wrap="none" rtlCol="0">
            <a:spAutoFit/>
          </a:bodyPr>
          <a:lstStyle/>
          <a:p>
            <a:r>
              <a:rPr lang="fi-FI" sz="1400" b="1" dirty="0"/>
              <a:t>M. Balden et al.</a:t>
            </a:r>
          </a:p>
        </p:txBody>
      </p:sp>
    </p:spTree>
    <p:extLst>
      <p:ext uri="{BB962C8B-B14F-4D97-AF65-F5344CB8AC3E}">
        <p14:creationId xmlns:p14="http://schemas.microsoft.com/office/powerpoint/2010/main" val="2745529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0D050DF-3205-5584-3C9A-8F3989A422CC}"/>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37A756C8-75BD-D156-AB87-42EF60A5E26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21</a:t>
            </a:fld>
            <a:endParaRPr lang="en-GB">
              <a:solidFill>
                <a:prstClr val="white"/>
              </a:solidFill>
            </a:endParaRPr>
          </a:p>
        </p:txBody>
      </p:sp>
      <p:sp>
        <p:nvSpPr>
          <p:cNvPr id="5" name="Textfeld 4">
            <a:extLst>
              <a:ext uri="{FF2B5EF4-FFF2-40B4-BE49-F238E27FC236}">
                <a16:creationId xmlns:a16="http://schemas.microsoft.com/office/drawing/2014/main" id="{44915822-816B-B138-3E6C-F066E2A41CAC}"/>
              </a:ext>
            </a:extLst>
          </p:cNvPr>
          <p:cNvSpPr txBox="1"/>
          <p:nvPr/>
        </p:nvSpPr>
        <p:spPr>
          <a:xfrm>
            <a:off x="107504" y="712451"/>
            <a:ext cx="11714960" cy="1451423"/>
          </a:xfrm>
          <a:prstGeom prst="rect">
            <a:avLst/>
          </a:prstGeom>
          <a:noFill/>
          <a:ln w="12700">
            <a:noFill/>
          </a:ln>
        </p:spPr>
        <p:txBody>
          <a:bodyPr wrap="square" rtlCol="0">
            <a:spAutoFit/>
          </a:bodyPr>
          <a:lstStyle/>
          <a:p>
            <a:pPr>
              <a:lnSpc>
                <a:spcPct val="113000"/>
              </a:lnSpc>
            </a:pPr>
            <a:r>
              <a:rPr lang="en-US" altLang="en-US" sz="1600" b="1" dirty="0">
                <a:latin typeface="Calibri" panose="020F0502020204030204" pitchFamily="34" charset="0"/>
                <a:cs typeface="Calibri" panose="020F0502020204030204" pitchFamily="34" charset="0"/>
              </a:rPr>
              <a:t>5 ISP </a:t>
            </a:r>
            <a:r>
              <a:rPr lang="en-US" altLang="en-US" sz="1600" dirty="0">
                <a:latin typeface="Calibri" panose="020F0502020204030204" pitchFamily="34" charset="0"/>
                <a:cs typeface="Calibri" panose="020F0502020204030204" pitchFamily="34" charset="0"/>
              </a:rPr>
              <a:t>and </a:t>
            </a:r>
            <a:r>
              <a:rPr lang="en-US" altLang="en-US" sz="1600" b="1" dirty="0">
                <a:latin typeface="Calibri" panose="020F0502020204030204" pitchFamily="34" charset="0"/>
                <a:cs typeface="Calibri" panose="020F0502020204030204" pitchFamily="34" charset="0"/>
              </a:rPr>
              <a:t>5 OSP </a:t>
            </a:r>
            <a:r>
              <a:rPr lang="en-US" altLang="en-US" sz="1600" dirty="0">
                <a:latin typeface="Calibri" panose="020F0502020204030204" pitchFamily="34" charset="0"/>
                <a:cs typeface="Calibri" panose="020F0502020204030204" pitchFamily="34" charset="0"/>
              </a:rPr>
              <a:t>W coated tiles from different toroidal locations analyzed by </a:t>
            </a:r>
            <a:r>
              <a:rPr lang="en-US" altLang="en-US" sz="1600" i="1" dirty="0">
                <a:latin typeface="Calibri" panose="020F0502020204030204" pitchFamily="34" charset="0"/>
                <a:cs typeface="Calibri" panose="020F0502020204030204" pitchFamily="34" charset="0"/>
              </a:rPr>
              <a:t>GDOES </a:t>
            </a:r>
          </a:p>
          <a:p>
            <a:pPr>
              <a:lnSpc>
                <a:spcPct val="113000"/>
              </a:lnSpc>
            </a:pPr>
            <a:r>
              <a:rPr lang="en-US" sz="1600" b="1" dirty="0">
                <a:solidFill>
                  <a:srgbClr val="FF0000"/>
                </a:solidFill>
                <a:latin typeface="Calibri" panose="020F0502020204030204" pitchFamily="34" charset="0"/>
                <a:cs typeface="Calibri" panose="020F050202020403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latin typeface="Calibri" panose="020F0502020204030204" pitchFamily="34" charset="0"/>
                <a:cs typeface="Calibri" panose="020F0502020204030204" pitchFamily="34" charset="0"/>
              </a:rPr>
              <a:t>Elemental depth profiles and erosion/deposition patterns evaluated</a:t>
            </a:r>
          </a:p>
          <a:p>
            <a:pPr>
              <a:lnSpc>
                <a:spcPct val="113000"/>
              </a:lnSpc>
              <a:tabLst>
                <a:tab pos="177800" algn="l"/>
              </a:tabLst>
            </a:pPr>
            <a:endParaRPr lang="en-GB" altLang="en-US" sz="1600" b="1" dirty="0">
              <a:solidFill>
                <a:srgbClr val="0070C0"/>
              </a:solidFill>
              <a:latin typeface="Calibri" panose="020F0502020204030204" pitchFamily="34" charset="0"/>
              <a:cs typeface="Calibri" panose="020F0502020204030204" pitchFamily="34" charset="0"/>
            </a:endParaRPr>
          </a:p>
          <a:p>
            <a:r>
              <a:rPr lang="en-GB" altLang="en-US" sz="1600" b="1" dirty="0">
                <a:solidFill>
                  <a:srgbClr val="0070C0"/>
                </a:solidFill>
                <a:latin typeface="Calibri" panose="020F0502020204030204" pitchFamily="34" charset="0"/>
                <a:cs typeface="Calibri" panose="020F0502020204030204" pitchFamily="34" charset="0"/>
              </a:rPr>
              <a:t>Results:</a:t>
            </a:r>
          </a:p>
        </p:txBody>
      </p:sp>
      <p:sp>
        <p:nvSpPr>
          <p:cNvPr id="6" name="Titre 1">
            <a:extLst>
              <a:ext uri="{FF2B5EF4-FFF2-40B4-BE49-F238E27FC236}">
                <a16:creationId xmlns:a16="http://schemas.microsoft.com/office/drawing/2014/main" id="{2A410490-13AC-0910-09DC-18EFF29355DF}"/>
              </a:ext>
            </a:extLst>
          </p:cNvPr>
          <p:cNvSpPr>
            <a:spLocks noGrp="1"/>
          </p:cNvSpPr>
          <p:nvPr>
            <p:ph type="title"/>
          </p:nvPr>
        </p:nvSpPr>
        <p:spPr>
          <a:xfrm>
            <a:off x="983432" y="192515"/>
            <a:ext cx="10871400" cy="457200"/>
          </a:xfrm>
        </p:spPr>
        <p:txBody>
          <a:bodyPr/>
          <a:lstStyle/>
          <a:p>
            <a:r>
              <a:rPr lang="fr-FR" dirty="0"/>
              <a:t>SP B.3: </a:t>
            </a:r>
            <a:r>
              <a:rPr lang="en-US" dirty="0"/>
              <a:t>Composition of layers on WEST </a:t>
            </a:r>
            <a:r>
              <a:rPr lang="en-US" dirty="0" err="1"/>
              <a:t>monoblock</a:t>
            </a:r>
            <a:r>
              <a:rPr lang="en-US" dirty="0"/>
              <a:t> samples </a:t>
            </a:r>
            <a:r>
              <a:rPr lang="fr-FR" dirty="0"/>
              <a:t>(IAP)</a:t>
            </a:r>
          </a:p>
        </p:txBody>
      </p:sp>
      <p:sp>
        <p:nvSpPr>
          <p:cNvPr id="7" name="TextBox 6">
            <a:extLst>
              <a:ext uri="{FF2B5EF4-FFF2-40B4-BE49-F238E27FC236}">
                <a16:creationId xmlns:a16="http://schemas.microsoft.com/office/drawing/2014/main" id="{0678567E-2C85-4E67-79C4-B4260EB0B1E8}"/>
              </a:ext>
            </a:extLst>
          </p:cNvPr>
          <p:cNvSpPr txBox="1"/>
          <p:nvPr/>
        </p:nvSpPr>
        <p:spPr bwMode="auto">
          <a:xfrm>
            <a:off x="9437084" y="6153938"/>
            <a:ext cx="2688557" cy="307777"/>
          </a:xfrm>
          <a:prstGeom prst="rect">
            <a:avLst/>
          </a:prstGeom>
          <a:noFill/>
        </p:spPr>
        <p:txBody>
          <a:bodyPr wrap="none" rtlCol="0">
            <a:spAutoFit/>
          </a:bodyPr>
          <a:lstStyle/>
          <a:p>
            <a:r>
              <a:rPr lang="fi-FI" sz="1400" b="1" dirty="0">
                <a:latin typeface="Calibri" panose="020F0502020204030204" pitchFamily="34" charset="0"/>
                <a:cs typeface="Calibri" panose="020F0502020204030204" pitchFamily="34" charset="0"/>
              </a:rPr>
              <a:t>E. Grigore, F. Baiasu, M. Gherendi</a:t>
            </a:r>
          </a:p>
        </p:txBody>
      </p:sp>
      <p:pic>
        <p:nvPicPr>
          <p:cNvPr id="8" name="Picture 7">
            <a:extLst>
              <a:ext uri="{FF2B5EF4-FFF2-40B4-BE49-F238E27FC236}">
                <a16:creationId xmlns:a16="http://schemas.microsoft.com/office/drawing/2014/main" id="{F786FC80-DFC1-0621-740F-689E6362A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40344" r="196" b="13194"/>
          <a:stretch/>
        </p:blipFill>
        <p:spPr>
          <a:xfrm>
            <a:off x="273085" y="2163545"/>
            <a:ext cx="4434096" cy="1548000"/>
          </a:xfrm>
          <a:prstGeom prst="rect">
            <a:avLst/>
          </a:prstGeom>
        </p:spPr>
      </p:pic>
      <p:graphicFrame>
        <p:nvGraphicFramePr>
          <p:cNvPr id="9" name="Object 8">
            <a:extLst>
              <a:ext uri="{FF2B5EF4-FFF2-40B4-BE49-F238E27FC236}">
                <a16:creationId xmlns:a16="http://schemas.microsoft.com/office/drawing/2014/main" id="{A15EEDAC-330F-717A-6B8F-6018C09BC6D0}"/>
              </a:ext>
            </a:extLst>
          </p:cNvPr>
          <p:cNvGraphicFramePr>
            <a:graphicFrameLocks noChangeAspect="1"/>
          </p:cNvGraphicFramePr>
          <p:nvPr>
            <p:extLst>
              <p:ext uri="{D42A27DB-BD31-4B8C-83A1-F6EECF244321}">
                <p14:modId xmlns:p14="http://schemas.microsoft.com/office/powerpoint/2010/main" val="2885146727"/>
              </p:ext>
            </p:extLst>
          </p:nvPr>
        </p:nvGraphicFramePr>
        <p:xfrm>
          <a:off x="5600608" y="1676794"/>
          <a:ext cx="1890979" cy="1461211"/>
        </p:xfrm>
        <a:graphic>
          <a:graphicData uri="http://schemas.openxmlformats.org/presentationml/2006/ole">
            <mc:AlternateContent xmlns:mc="http://schemas.openxmlformats.org/markup-compatibility/2006">
              <mc:Choice xmlns:v="urn:schemas-microsoft-com:vml" Requires="v">
                <p:oleObj name="Graph" r:id="rId3" imgW="4023360" imgH="3108960" progId="Origin50.Graph">
                  <p:embed/>
                </p:oleObj>
              </mc:Choice>
              <mc:Fallback>
                <p:oleObj name="Graph" r:id="rId3" imgW="4023360" imgH="3108960" progId="Origin50.Graph">
                  <p:embed/>
                  <p:pic>
                    <p:nvPicPr>
                      <p:cNvPr id="9" name="Object 8">
                        <a:extLst>
                          <a:ext uri="{FF2B5EF4-FFF2-40B4-BE49-F238E27FC236}">
                            <a16:creationId xmlns:a16="http://schemas.microsoft.com/office/drawing/2014/main" id="{A15EEDAC-330F-717A-6B8F-6018C09BC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82" r="62993" b="59288"/>
                      <a:stretch>
                        <a:fillRect/>
                      </a:stretch>
                    </p:blipFill>
                    <p:spPr bwMode="auto">
                      <a:xfrm>
                        <a:off x="5600608" y="1676794"/>
                        <a:ext cx="1890979" cy="1461211"/>
                      </a:xfrm>
                      <a:prstGeom prst="rect">
                        <a:avLst/>
                      </a:prstGeom>
                      <a:noFill/>
                      <a:ln>
                        <a:noFill/>
                      </a:ln>
                    </p:spPr>
                  </p:pic>
                </p:oleObj>
              </mc:Fallback>
            </mc:AlternateContent>
          </a:graphicData>
        </a:graphic>
      </p:graphicFrame>
      <p:graphicFrame>
        <p:nvGraphicFramePr>
          <p:cNvPr id="10" name="Object 9">
            <a:extLst>
              <a:ext uri="{FF2B5EF4-FFF2-40B4-BE49-F238E27FC236}">
                <a16:creationId xmlns:a16="http://schemas.microsoft.com/office/drawing/2014/main" id="{9C1444DE-C0BB-9A1A-FAB3-995FE5D6F502}"/>
              </a:ext>
            </a:extLst>
          </p:cNvPr>
          <p:cNvGraphicFramePr>
            <a:graphicFrameLocks noChangeAspect="1"/>
          </p:cNvGraphicFramePr>
          <p:nvPr>
            <p:extLst>
              <p:ext uri="{D42A27DB-BD31-4B8C-83A1-F6EECF244321}">
                <p14:modId xmlns:p14="http://schemas.microsoft.com/office/powerpoint/2010/main" val="1025430313"/>
              </p:ext>
            </p:extLst>
          </p:nvPr>
        </p:nvGraphicFramePr>
        <p:xfrm>
          <a:off x="5615754" y="3152310"/>
          <a:ext cx="1890979" cy="1461211"/>
        </p:xfrm>
        <a:graphic>
          <a:graphicData uri="http://schemas.openxmlformats.org/presentationml/2006/ole">
            <mc:AlternateContent xmlns:mc="http://schemas.openxmlformats.org/markup-compatibility/2006">
              <mc:Choice xmlns:v="urn:schemas-microsoft-com:vml" Requires="v">
                <p:oleObj name="Graph" r:id="rId5" imgW="4023360" imgH="3108960" progId="Origin50.Graph">
                  <p:embed/>
                </p:oleObj>
              </mc:Choice>
              <mc:Fallback>
                <p:oleObj name="Graph" r:id="rId5" imgW="4023360" imgH="3108960" progId="Origin50.Graph">
                  <p:embed/>
                  <p:pic>
                    <p:nvPicPr>
                      <p:cNvPr id="10" name="Object 9">
                        <a:extLst>
                          <a:ext uri="{FF2B5EF4-FFF2-40B4-BE49-F238E27FC236}">
                            <a16:creationId xmlns:a16="http://schemas.microsoft.com/office/drawing/2014/main" id="{9C1444DE-C0BB-9A1A-FAB3-995FE5D6F5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82" r="62993" b="59288"/>
                      <a:stretch>
                        <a:fillRect/>
                      </a:stretch>
                    </p:blipFill>
                    <p:spPr bwMode="auto">
                      <a:xfrm>
                        <a:off x="5615754" y="3152310"/>
                        <a:ext cx="1890979" cy="146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1" name="Straight Arrow Connector 10">
            <a:extLst>
              <a:ext uri="{FF2B5EF4-FFF2-40B4-BE49-F238E27FC236}">
                <a16:creationId xmlns:a16="http://schemas.microsoft.com/office/drawing/2014/main" id="{7A84FC76-78BE-F9C0-127C-A540AD71E868}"/>
              </a:ext>
            </a:extLst>
          </p:cNvPr>
          <p:cNvCxnSpPr/>
          <p:nvPr/>
        </p:nvCxnSpPr>
        <p:spPr>
          <a:xfrm flipV="1">
            <a:off x="4222721" y="2222447"/>
            <a:ext cx="1275538" cy="2600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63FD506-BFF1-BE07-5338-7C976F045024}"/>
              </a:ext>
            </a:extLst>
          </p:cNvPr>
          <p:cNvCxnSpPr/>
          <p:nvPr/>
        </p:nvCxnSpPr>
        <p:spPr>
          <a:xfrm>
            <a:off x="3522240" y="2583174"/>
            <a:ext cx="1820411" cy="7466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13" name="Object 12">
            <a:extLst>
              <a:ext uri="{FF2B5EF4-FFF2-40B4-BE49-F238E27FC236}">
                <a16:creationId xmlns:a16="http://schemas.microsoft.com/office/drawing/2014/main" id="{D8CB12A9-EC48-1639-E576-8DAA78DFA7CE}"/>
              </a:ext>
            </a:extLst>
          </p:cNvPr>
          <p:cNvGraphicFramePr>
            <a:graphicFrameLocks noChangeAspect="1"/>
          </p:cNvGraphicFramePr>
          <p:nvPr>
            <p:extLst>
              <p:ext uri="{D42A27DB-BD31-4B8C-83A1-F6EECF244321}">
                <p14:modId xmlns:p14="http://schemas.microsoft.com/office/powerpoint/2010/main" val="53310196"/>
              </p:ext>
            </p:extLst>
          </p:nvPr>
        </p:nvGraphicFramePr>
        <p:xfrm>
          <a:off x="3167354" y="3896644"/>
          <a:ext cx="1890979" cy="1461211"/>
        </p:xfrm>
        <a:graphic>
          <a:graphicData uri="http://schemas.openxmlformats.org/presentationml/2006/ole">
            <mc:AlternateContent xmlns:mc="http://schemas.openxmlformats.org/markup-compatibility/2006">
              <mc:Choice xmlns:v="urn:schemas-microsoft-com:vml" Requires="v">
                <p:oleObj name="Graph" r:id="rId7" imgW="4023360" imgH="3108960" progId="Origin50.Graph">
                  <p:embed/>
                </p:oleObj>
              </mc:Choice>
              <mc:Fallback>
                <p:oleObj name="Graph" r:id="rId7" imgW="4023360" imgH="3108960" progId="Origin50.Graph">
                  <p:embed/>
                  <p:pic>
                    <p:nvPicPr>
                      <p:cNvPr id="13" name="Object 12">
                        <a:extLst>
                          <a:ext uri="{FF2B5EF4-FFF2-40B4-BE49-F238E27FC236}">
                            <a16:creationId xmlns:a16="http://schemas.microsoft.com/office/drawing/2014/main" id="{D8CB12A9-EC48-1639-E576-8DAA78DFA7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482" r="62993" b="59288"/>
                      <a:stretch>
                        <a:fillRect/>
                      </a:stretch>
                    </p:blipFill>
                    <p:spPr bwMode="auto">
                      <a:xfrm>
                        <a:off x="3167354" y="3896644"/>
                        <a:ext cx="1890979" cy="146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a:extLst>
              <a:ext uri="{FF2B5EF4-FFF2-40B4-BE49-F238E27FC236}">
                <a16:creationId xmlns:a16="http://schemas.microsoft.com/office/drawing/2014/main" id="{6702596A-C211-30E9-7666-6CF4B05F73A6}"/>
              </a:ext>
            </a:extLst>
          </p:cNvPr>
          <p:cNvGraphicFramePr>
            <a:graphicFrameLocks noChangeAspect="1"/>
          </p:cNvGraphicFramePr>
          <p:nvPr>
            <p:extLst>
              <p:ext uri="{D42A27DB-BD31-4B8C-83A1-F6EECF244321}">
                <p14:modId xmlns:p14="http://schemas.microsoft.com/office/powerpoint/2010/main" val="964882158"/>
              </p:ext>
            </p:extLst>
          </p:nvPr>
        </p:nvGraphicFramePr>
        <p:xfrm>
          <a:off x="283547" y="3896644"/>
          <a:ext cx="1890979" cy="1461211"/>
        </p:xfrm>
        <a:graphic>
          <a:graphicData uri="http://schemas.openxmlformats.org/presentationml/2006/ole">
            <mc:AlternateContent xmlns:mc="http://schemas.openxmlformats.org/markup-compatibility/2006">
              <mc:Choice xmlns:v="urn:schemas-microsoft-com:vml" Requires="v">
                <p:oleObj name="Graph" r:id="rId9" imgW="4023360" imgH="3108960" progId="Origin50.Graph">
                  <p:embed/>
                </p:oleObj>
              </mc:Choice>
              <mc:Fallback>
                <p:oleObj name="Graph" r:id="rId9" imgW="4023360" imgH="3108960" progId="Origin50.Graph">
                  <p:embed/>
                  <p:pic>
                    <p:nvPicPr>
                      <p:cNvPr id="14" name="Object 13">
                        <a:extLst>
                          <a:ext uri="{FF2B5EF4-FFF2-40B4-BE49-F238E27FC236}">
                            <a16:creationId xmlns:a16="http://schemas.microsoft.com/office/drawing/2014/main" id="{6702596A-C211-30E9-7666-6CF4B05F73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1482" r="62993" b="59288"/>
                      <a:stretch>
                        <a:fillRect/>
                      </a:stretch>
                    </p:blipFill>
                    <p:spPr bwMode="auto">
                      <a:xfrm>
                        <a:off x="283547" y="3896644"/>
                        <a:ext cx="1890979" cy="146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 name="Straight Arrow Connector 14">
            <a:extLst>
              <a:ext uri="{FF2B5EF4-FFF2-40B4-BE49-F238E27FC236}">
                <a16:creationId xmlns:a16="http://schemas.microsoft.com/office/drawing/2014/main" id="{362536AD-2D71-134F-A0CD-C3ADFE56AB3A}"/>
              </a:ext>
            </a:extLst>
          </p:cNvPr>
          <p:cNvCxnSpPr/>
          <p:nvPr/>
        </p:nvCxnSpPr>
        <p:spPr>
          <a:xfrm>
            <a:off x="2628813" y="2583174"/>
            <a:ext cx="1048623" cy="14177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EDFE9E6-F9F2-9F94-F787-D0EBA7DBAEB6}"/>
              </a:ext>
            </a:extLst>
          </p:cNvPr>
          <p:cNvCxnSpPr/>
          <p:nvPr/>
        </p:nvCxnSpPr>
        <p:spPr>
          <a:xfrm>
            <a:off x="1257213" y="2462833"/>
            <a:ext cx="381699" cy="15100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6D90474B-8EF4-C264-1534-CB50BE691755}"/>
              </a:ext>
            </a:extLst>
          </p:cNvPr>
          <p:cNvSpPr txBox="1"/>
          <p:nvPr/>
        </p:nvSpPr>
        <p:spPr>
          <a:xfrm>
            <a:off x="2093199" y="3730481"/>
            <a:ext cx="1293944" cy="338554"/>
          </a:xfrm>
          <a:prstGeom prst="rect">
            <a:avLst/>
          </a:prstGeom>
          <a:solidFill>
            <a:schemeClr val="bg1">
              <a:lumMod val="85000"/>
            </a:schemeClr>
          </a:solidFill>
        </p:spPr>
        <p:txBody>
          <a:bodyPr wrap="none" rtlCol="0">
            <a:spAutoFit/>
          </a:bodyPr>
          <a:lstStyle/>
          <a:p>
            <a:r>
              <a:rPr lang="en-US" sz="1600" dirty="0">
                <a:latin typeface="Calibri" panose="020F0502020204030204" pitchFamily="34" charset="0"/>
                <a:cs typeface="Calibri" panose="020F0502020204030204" pitchFamily="34" charset="0"/>
              </a:rPr>
              <a:t>Inner tile #18</a:t>
            </a:r>
          </a:p>
        </p:txBody>
      </p:sp>
      <p:graphicFrame>
        <p:nvGraphicFramePr>
          <p:cNvPr id="18" name="Object 17">
            <a:extLst>
              <a:ext uri="{FF2B5EF4-FFF2-40B4-BE49-F238E27FC236}">
                <a16:creationId xmlns:a16="http://schemas.microsoft.com/office/drawing/2014/main" id="{F73F8D46-447D-758A-788D-20B070C2D97E}"/>
              </a:ext>
            </a:extLst>
          </p:cNvPr>
          <p:cNvGraphicFramePr>
            <a:graphicFrameLocks noChangeAspect="1"/>
          </p:cNvGraphicFramePr>
          <p:nvPr>
            <p:extLst>
              <p:ext uri="{D42A27DB-BD31-4B8C-83A1-F6EECF244321}">
                <p14:modId xmlns:p14="http://schemas.microsoft.com/office/powerpoint/2010/main" val="4232230109"/>
              </p:ext>
            </p:extLst>
          </p:nvPr>
        </p:nvGraphicFramePr>
        <p:xfrm>
          <a:off x="8993277" y="712451"/>
          <a:ext cx="2414016" cy="1865376"/>
        </p:xfrm>
        <a:graphic>
          <a:graphicData uri="http://schemas.openxmlformats.org/presentationml/2006/ole">
            <mc:AlternateContent xmlns:mc="http://schemas.openxmlformats.org/markup-compatibility/2006">
              <mc:Choice xmlns:v="urn:schemas-microsoft-com:vml" Requires="v">
                <p:oleObj name="Graph" r:id="rId11" imgW="4023360" imgH="3108960" progId="Origin50.Graph">
                  <p:embed/>
                </p:oleObj>
              </mc:Choice>
              <mc:Fallback>
                <p:oleObj name="Graph" r:id="rId11" imgW="4023360" imgH="3108960" progId="Origin50.Graph">
                  <p:embed/>
                  <p:pic>
                    <p:nvPicPr>
                      <p:cNvPr id="18" name="Object 17">
                        <a:extLst>
                          <a:ext uri="{FF2B5EF4-FFF2-40B4-BE49-F238E27FC236}">
                            <a16:creationId xmlns:a16="http://schemas.microsoft.com/office/drawing/2014/main" id="{F73F8D46-447D-758A-788D-20B070C2D9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1482" r="62993" b="59288"/>
                      <a:stretch>
                        <a:fillRect/>
                      </a:stretch>
                    </p:blipFill>
                    <p:spPr bwMode="auto">
                      <a:xfrm>
                        <a:off x="8993277" y="712451"/>
                        <a:ext cx="2414016"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Rectangle 18">
            <a:extLst>
              <a:ext uri="{FF2B5EF4-FFF2-40B4-BE49-F238E27FC236}">
                <a16:creationId xmlns:a16="http://schemas.microsoft.com/office/drawing/2014/main" id="{809BF038-ED7C-3811-152A-9BC49BE0D613}"/>
              </a:ext>
            </a:extLst>
          </p:cNvPr>
          <p:cNvSpPr/>
          <p:nvPr/>
        </p:nvSpPr>
        <p:spPr>
          <a:xfrm>
            <a:off x="9803971" y="1268276"/>
            <a:ext cx="1159304" cy="276999"/>
          </a:xfrm>
          <a:prstGeom prst="rect">
            <a:avLst/>
          </a:prstGeom>
        </p:spPr>
        <p:txBody>
          <a:bodyPr wrap="square">
            <a:spAutoFit/>
          </a:bodyPr>
          <a:lstStyle/>
          <a:p>
            <a:r>
              <a:rPr lang="en-GB" altLang="en-US" sz="1200" b="1" dirty="0">
                <a:latin typeface="Calibri" panose="020F0502020204030204" pitchFamily="34" charset="0"/>
                <a:cs typeface="Calibri" panose="020F0502020204030204" pitchFamily="34" charset="0"/>
              </a:rPr>
              <a:t>Inner tile #18</a:t>
            </a:r>
          </a:p>
        </p:txBody>
      </p:sp>
      <p:graphicFrame>
        <p:nvGraphicFramePr>
          <p:cNvPr id="20" name="Object 19">
            <a:extLst>
              <a:ext uri="{FF2B5EF4-FFF2-40B4-BE49-F238E27FC236}">
                <a16:creationId xmlns:a16="http://schemas.microsoft.com/office/drawing/2014/main" id="{C7C20500-877D-05D3-30D5-3EF673CB0417}"/>
              </a:ext>
            </a:extLst>
          </p:cNvPr>
          <p:cNvGraphicFramePr>
            <a:graphicFrameLocks noChangeAspect="1"/>
          </p:cNvGraphicFramePr>
          <p:nvPr>
            <p:extLst>
              <p:ext uri="{D42A27DB-BD31-4B8C-83A1-F6EECF244321}">
                <p14:modId xmlns:p14="http://schemas.microsoft.com/office/powerpoint/2010/main" val="1862954395"/>
              </p:ext>
            </p:extLst>
          </p:nvPr>
        </p:nvGraphicFramePr>
        <p:xfrm>
          <a:off x="8993277" y="2495582"/>
          <a:ext cx="2414016" cy="1865376"/>
        </p:xfrm>
        <a:graphic>
          <a:graphicData uri="http://schemas.openxmlformats.org/presentationml/2006/ole">
            <mc:AlternateContent xmlns:mc="http://schemas.openxmlformats.org/markup-compatibility/2006">
              <mc:Choice xmlns:v="urn:schemas-microsoft-com:vml" Requires="v">
                <p:oleObj name="Graph" r:id="rId13" imgW="4023360" imgH="3108960" progId="Origin50.Graph">
                  <p:embed/>
                </p:oleObj>
              </mc:Choice>
              <mc:Fallback>
                <p:oleObj name="Graph" r:id="rId13" imgW="4023360" imgH="3108960" progId="Origin50.Graph">
                  <p:embed/>
                  <p:pic>
                    <p:nvPicPr>
                      <p:cNvPr id="20" name="Object 19">
                        <a:extLst>
                          <a:ext uri="{FF2B5EF4-FFF2-40B4-BE49-F238E27FC236}">
                            <a16:creationId xmlns:a16="http://schemas.microsoft.com/office/drawing/2014/main" id="{C7C20500-877D-05D3-30D5-3EF673CB041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1482" r="62993" b="59288"/>
                      <a:stretch>
                        <a:fillRect/>
                      </a:stretch>
                    </p:blipFill>
                    <p:spPr bwMode="auto">
                      <a:xfrm>
                        <a:off x="8993277" y="2495582"/>
                        <a:ext cx="2414016"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Rectangle 21">
            <a:extLst>
              <a:ext uri="{FF2B5EF4-FFF2-40B4-BE49-F238E27FC236}">
                <a16:creationId xmlns:a16="http://schemas.microsoft.com/office/drawing/2014/main" id="{A21D0B76-51AF-8156-568F-6ED4BF237781}"/>
              </a:ext>
            </a:extLst>
          </p:cNvPr>
          <p:cNvSpPr/>
          <p:nvPr/>
        </p:nvSpPr>
        <p:spPr>
          <a:xfrm>
            <a:off x="9746864" y="3063953"/>
            <a:ext cx="1273517" cy="276999"/>
          </a:xfrm>
          <a:prstGeom prst="rect">
            <a:avLst/>
          </a:prstGeom>
        </p:spPr>
        <p:txBody>
          <a:bodyPr wrap="square">
            <a:spAutoFit/>
          </a:bodyPr>
          <a:lstStyle/>
          <a:p>
            <a:r>
              <a:rPr lang="en-GB" altLang="en-US" sz="1200" b="1" dirty="0">
                <a:latin typeface="Calibri" panose="020F0502020204030204" pitchFamily="34" charset="0"/>
                <a:cs typeface="Calibri" panose="020F0502020204030204" pitchFamily="34" charset="0"/>
              </a:rPr>
              <a:t>Outer tile #18</a:t>
            </a:r>
          </a:p>
        </p:txBody>
      </p:sp>
      <p:graphicFrame>
        <p:nvGraphicFramePr>
          <p:cNvPr id="23" name="Object 22">
            <a:extLst>
              <a:ext uri="{FF2B5EF4-FFF2-40B4-BE49-F238E27FC236}">
                <a16:creationId xmlns:a16="http://schemas.microsoft.com/office/drawing/2014/main" id="{4315B439-2B98-3409-248F-F2B3E247CA85}"/>
              </a:ext>
            </a:extLst>
          </p:cNvPr>
          <p:cNvGraphicFramePr>
            <a:graphicFrameLocks noChangeAspect="1"/>
          </p:cNvGraphicFramePr>
          <p:nvPr>
            <p:extLst>
              <p:ext uri="{D42A27DB-BD31-4B8C-83A1-F6EECF244321}">
                <p14:modId xmlns:p14="http://schemas.microsoft.com/office/powerpoint/2010/main" val="1638275465"/>
              </p:ext>
            </p:extLst>
          </p:nvPr>
        </p:nvGraphicFramePr>
        <p:xfrm>
          <a:off x="8993277" y="4425167"/>
          <a:ext cx="2414016" cy="1865376"/>
        </p:xfrm>
        <a:graphic>
          <a:graphicData uri="http://schemas.openxmlformats.org/presentationml/2006/ole">
            <mc:AlternateContent xmlns:mc="http://schemas.openxmlformats.org/markup-compatibility/2006">
              <mc:Choice xmlns:v="urn:schemas-microsoft-com:vml" Requires="v">
                <p:oleObj name="Graph" r:id="rId15" imgW="4023360" imgH="3108960" progId="Origin50.Graph">
                  <p:embed/>
                </p:oleObj>
              </mc:Choice>
              <mc:Fallback>
                <p:oleObj name="Graph" r:id="rId15" imgW="4023360" imgH="3108960" progId="Origin50.Graph">
                  <p:embed/>
                  <p:pic>
                    <p:nvPicPr>
                      <p:cNvPr id="23" name="Object 22">
                        <a:extLst>
                          <a:ext uri="{FF2B5EF4-FFF2-40B4-BE49-F238E27FC236}">
                            <a16:creationId xmlns:a16="http://schemas.microsoft.com/office/drawing/2014/main" id="{4315B439-2B98-3409-248F-F2B3E247CA8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1482" r="62993" b="59288"/>
                      <a:stretch>
                        <a:fillRect/>
                      </a:stretch>
                    </p:blipFill>
                    <p:spPr bwMode="auto">
                      <a:xfrm>
                        <a:off x="8993277" y="4425167"/>
                        <a:ext cx="2414016"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Rectangle 23">
            <a:extLst>
              <a:ext uri="{FF2B5EF4-FFF2-40B4-BE49-F238E27FC236}">
                <a16:creationId xmlns:a16="http://schemas.microsoft.com/office/drawing/2014/main" id="{64B913FC-94F0-DEF3-CD6C-700DC78C209F}"/>
              </a:ext>
            </a:extLst>
          </p:cNvPr>
          <p:cNvSpPr/>
          <p:nvPr/>
        </p:nvSpPr>
        <p:spPr>
          <a:xfrm>
            <a:off x="9396839" y="5692273"/>
            <a:ext cx="1606892" cy="461665"/>
          </a:xfrm>
          <a:prstGeom prst="rect">
            <a:avLst/>
          </a:prstGeom>
        </p:spPr>
        <p:txBody>
          <a:bodyPr wrap="square">
            <a:spAutoFit/>
          </a:bodyPr>
          <a:lstStyle/>
          <a:p>
            <a:r>
              <a:rPr lang="en-GB" altLang="en-US" sz="1200" b="1" dirty="0">
                <a:latin typeface="Calibri" panose="020F0502020204030204" pitchFamily="34" charset="0"/>
                <a:cs typeface="Calibri" panose="020F0502020204030204" pitchFamily="34" charset="0"/>
              </a:rPr>
              <a:t>Erosion/deposition, inner/outer tile #18</a:t>
            </a:r>
          </a:p>
        </p:txBody>
      </p:sp>
      <p:sp>
        <p:nvSpPr>
          <p:cNvPr id="25" name="Textfeld 2">
            <a:extLst>
              <a:ext uri="{FF2B5EF4-FFF2-40B4-BE49-F238E27FC236}">
                <a16:creationId xmlns:a16="http://schemas.microsoft.com/office/drawing/2014/main" id="{3052C28F-8DE4-A955-CCD1-A45D800E62DA}"/>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B.B3.T-T005-D003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26" name="Rectangle 25">
            <a:extLst>
              <a:ext uri="{FF2B5EF4-FFF2-40B4-BE49-F238E27FC236}">
                <a16:creationId xmlns:a16="http://schemas.microsoft.com/office/drawing/2014/main" id="{D71BADE4-1978-BA13-33D4-5B16CB738026}"/>
              </a:ext>
            </a:extLst>
          </p:cNvPr>
          <p:cNvSpPr/>
          <p:nvPr/>
        </p:nvSpPr>
        <p:spPr>
          <a:xfrm>
            <a:off x="5338618" y="4782437"/>
            <a:ext cx="3654659" cy="1354217"/>
          </a:xfrm>
          <a:prstGeom prst="rect">
            <a:avLst/>
          </a:prstGeom>
        </p:spPr>
        <p:txBody>
          <a:bodyPr wrap="square">
            <a:spAutoFit/>
          </a:bodyPr>
          <a:lstStyle/>
          <a:p>
            <a:r>
              <a:rPr lang="en-GB" altLang="en-US" b="1" dirty="0">
                <a:solidFill>
                  <a:srgbClr val="0070C0"/>
                </a:solidFill>
                <a:latin typeface="Calibri" panose="020F0502020204030204" pitchFamily="34" charset="0"/>
                <a:cs typeface="Calibri" panose="020F0502020204030204" pitchFamily="34" charset="0"/>
              </a:rPr>
              <a:t>Conclusions:</a:t>
            </a:r>
          </a:p>
          <a:p>
            <a:pPr marL="342900" indent="-342900">
              <a:buFont typeface="Wingdings" panose="05000000000000000000" pitchFamily="2" charset="2"/>
              <a:buChar char="§"/>
            </a:pPr>
            <a:r>
              <a:rPr lang="en-GB" altLang="en-US" sz="1600" dirty="0">
                <a:latin typeface="Calibri" panose="020F0502020204030204" pitchFamily="34" charset="0"/>
                <a:cs typeface="Calibri" panose="020F0502020204030204" pitchFamily="34" charset="0"/>
              </a:rPr>
              <a:t>B detected on all tiles, peaks on the inner side</a:t>
            </a:r>
          </a:p>
          <a:p>
            <a:pPr marL="342900" indent="-342900">
              <a:buFont typeface="Wingdings" panose="05000000000000000000" pitchFamily="2" charset="2"/>
              <a:buChar char="§"/>
            </a:pPr>
            <a:r>
              <a:rPr lang="en-GB" altLang="en-US" sz="1600" dirty="0">
                <a:latin typeface="Calibri" panose="020F0502020204030204" pitchFamily="34" charset="0"/>
                <a:cs typeface="Calibri" panose="020F0502020204030204" pitchFamily="34" charset="0"/>
              </a:rPr>
              <a:t>Erosion/deposition patterns for W also available</a:t>
            </a:r>
          </a:p>
        </p:txBody>
      </p:sp>
    </p:spTree>
    <p:extLst>
      <p:ext uri="{BB962C8B-B14F-4D97-AF65-F5344CB8AC3E}">
        <p14:creationId xmlns:p14="http://schemas.microsoft.com/office/powerpoint/2010/main" val="2599926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AD257-4970-8ABA-AA18-BCC7BFB08E7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6DBE726-043E-18C8-B8AA-DF05175D1B56}"/>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BAC559AF-4659-1D27-2F8C-DD6C3414559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22</a:t>
            </a:fld>
            <a:endParaRPr lang="en-GB">
              <a:solidFill>
                <a:prstClr val="white"/>
              </a:solidFill>
            </a:endParaRPr>
          </a:p>
        </p:txBody>
      </p:sp>
      <p:sp>
        <p:nvSpPr>
          <p:cNvPr id="5" name="Titre 1">
            <a:extLst>
              <a:ext uri="{FF2B5EF4-FFF2-40B4-BE49-F238E27FC236}">
                <a16:creationId xmlns:a16="http://schemas.microsoft.com/office/drawing/2014/main" id="{C4124970-F780-5633-5B1C-36FCC62EDFCB}"/>
              </a:ext>
            </a:extLst>
          </p:cNvPr>
          <p:cNvSpPr>
            <a:spLocks noGrp="1"/>
          </p:cNvSpPr>
          <p:nvPr>
            <p:ph type="title"/>
          </p:nvPr>
        </p:nvSpPr>
        <p:spPr>
          <a:xfrm>
            <a:off x="983432" y="192515"/>
            <a:ext cx="10789468" cy="457200"/>
          </a:xfrm>
        </p:spPr>
        <p:txBody>
          <a:bodyPr/>
          <a:lstStyle/>
          <a:p>
            <a:r>
              <a:rPr lang="en-GB" dirty="0"/>
              <a:t>SP B.2: Analyses of (entire) WEST tiles (MPG)</a:t>
            </a:r>
            <a:br>
              <a:rPr lang="en-GB" dirty="0"/>
            </a:br>
            <a:r>
              <a:rPr lang="en-GB" dirty="0"/>
              <a:t>SP B.3: E</a:t>
            </a:r>
            <a:r>
              <a:rPr lang="en-US" dirty="0" err="1"/>
              <a:t>rosion</a:t>
            </a:r>
            <a:r>
              <a:rPr lang="en-US" dirty="0"/>
              <a:t>/deposition profiles on samples from WEST (MPG)</a:t>
            </a:r>
            <a:endParaRPr lang="en-GB" dirty="0"/>
          </a:p>
        </p:txBody>
      </p:sp>
      <p:sp>
        <p:nvSpPr>
          <p:cNvPr id="6" name="Textfeld 2">
            <a:extLst>
              <a:ext uri="{FF2B5EF4-FFF2-40B4-BE49-F238E27FC236}">
                <a16:creationId xmlns:a16="http://schemas.microsoft.com/office/drawing/2014/main" id="{99BCEE43-5A05-C2B9-294E-51A40154A096}"/>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B.B2.T-T005-D003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7" name="Textfeld 4">
            <a:extLst>
              <a:ext uri="{FF2B5EF4-FFF2-40B4-BE49-F238E27FC236}">
                <a16:creationId xmlns:a16="http://schemas.microsoft.com/office/drawing/2014/main" id="{DA90AB6E-9BF5-84B3-E3CC-0A09D45D4D69}"/>
              </a:ext>
            </a:extLst>
          </p:cNvPr>
          <p:cNvSpPr txBox="1"/>
          <p:nvPr/>
        </p:nvSpPr>
        <p:spPr>
          <a:xfrm>
            <a:off x="107505" y="712451"/>
            <a:ext cx="6731446" cy="4272452"/>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Detailed investigation of selected PFUs from WEST, including side faces of marker tiles, at different locations with respect to magnetic ripple + IBA measurements of </a:t>
            </a:r>
            <a:r>
              <a:rPr lang="en-US" altLang="en-US" sz="1600" dirty="0" err="1">
                <a:cs typeface="Arial" panose="020B0604020202020204" pitchFamily="34" charset="0"/>
              </a:rPr>
              <a:t>boronization</a:t>
            </a:r>
            <a:r>
              <a:rPr lang="en-US" altLang="en-US" sz="1600" dirty="0">
                <a:cs typeface="Arial" panose="020B0604020202020204" pitchFamily="34" charset="0"/>
              </a:rPr>
              <a:t> samples </a:t>
            </a: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SEM and IBA </a:t>
            </a:r>
            <a:r>
              <a:rPr lang="fi-FI" altLang="en-US" sz="1600" dirty="0" err="1">
                <a:cs typeface="Arial" panose="020B0604020202020204" pitchFamily="34" charset="0"/>
              </a:rPr>
              <a:t>measurements</a:t>
            </a:r>
            <a:r>
              <a:rPr lang="fi-FI" altLang="en-US" sz="1600" dirty="0">
                <a:cs typeface="Arial" panose="020B0604020202020204" pitchFamily="34" charset="0"/>
              </a:rPr>
              <a:t> </a:t>
            </a:r>
            <a:r>
              <a:rPr lang="fi-FI" altLang="en-US" sz="1600" dirty="0" err="1">
                <a:cs typeface="Arial" panose="020B0604020202020204" pitchFamily="34" charset="0"/>
              </a:rPr>
              <a:t>performed</a:t>
            </a:r>
            <a:r>
              <a:rPr lang="fi-FI" altLang="en-US" sz="1600" dirty="0">
                <a:cs typeface="Arial" panose="020B0604020202020204" pitchFamily="34" charset="0"/>
              </a:rPr>
              <a:t> on marker and standard tiles after C3, C4, C5 </a:t>
            </a:r>
            <a:r>
              <a:rPr lang="fi-FI" altLang="en-US" sz="1600" dirty="0" err="1">
                <a:cs typeface="Arial" panose="020B0604020202020204" pitchFamily="34" charset="0"/>
              </a:rPr>
              <a:t>campaigns</a:t>
            </a:r>
            <a:r>
              <a:rPr lang="fi-FI" altLang="en-US" sz="1600" dirty="0">
                <a:cs typeface="Arial" panose="020B0604020202020204" pitchFamily="34" charset="0"/>
              </a:rPr>
              <a:t> (</a:t>
            </a:r>
            <a:r>
              <a:rPr lang="fi-FI" altLang="en-US" sz="1600" dirty="0" err="1">
                <a:cs typeface="Arial" panose="020B0604020202020204" pitchFamily="34" charset="0"/>
              </a:rPr>
              <a:t>Phase</a:t>
            </a:r>
            <a:r>
              <a:rPr lang="fi-FI" altLang="en-US" sz="1600" dirty="0">
                <a:cs typeface="Arial" panose="020B0604020202020204" pitchFamily="34" charset="0"/>
              </a:rPr>
              <a:t> 1)</a:t>
            </a:r>
          </a:p>
          <a:p>
            <a:pPr marL="214313" indent="-214313">
              <a:lnSpc>
                <a:spcPct val="113000"/>
              </a:lnSpc>
              <a:buFont typeface="Wingdings" panose="05000000000000000000" pitchFamily="2" charset="2"/>
              <a:buChar char="§"/>
            </a:pPr>
            <a:r>
              <a:rPr lang="fi-FI" altLang="en-US" sz="1600" dirty="0" err="1">
                <a:cs typeface="Arial" panose="020B0604020202020204" pitchFamily="34" charset="0"/>
              </a:rPr>
              <a:t>First</a:t>
            </a:r>
            <a:r>
              <a:rPr lang="fi-FI" altLang="en-US" sz="1600" dirty="0">
                <a:cs typeface="Arial" panose="020B0604020202020204" pitchFamily="34" charset="0"/>
              </a:rPr>
              <a:t> </a:t>
            </a:r>
            <a:r>
              <a:rPr lang="fi-FI" altLang="en-US" sz="1600" dirty="0" err="1">
                <a:cs typeface="Arial" panose="020B0604020202020204" pitchFamily="34" charset="0"/>
              </a:rPr>
              <a:t>analysis</a:t>
            </a:r>
            <a:r>
              <a:rPr lang="fi-FI" altLang="en-US" sz="1600" dirty="0">
                <a:cs typeface="Arial" panose="020B0604020202020204" pitchFamily="34" charset="0"/>
              </a:rPr>
              <a:t> of </a:t>
            </a:r>
            <a:r>
              <a:rPr lang="fi-FI" altLang="en-US" sz="1600" dirty="0" err="1">
                <a:cs typeface="Arial" panose="020B0604020202020204" pitchFamily="34" charset="0"/>
              </a:rPr>
              <a:t>partial</a:t>
            </a:r>
            <a:r>
              <a:rPr lang="fi-FI" altLang="en-US" sz="1600" dirty="0">
                <a:cs typeface="Arial" panose="020B0604020202020204" pitchFamily="34" charset="0"/>
              </a:rPr>
              <a:t> </a:t>
            </a:r>
            <a:r>
              <a:rPr lang="fi-FI" altLang="en-US" sz="1600" dirty="0" err="1">
                <a:cs typeface="Arial" panose="020B0604020202020204" pitchFamily="34" charset="0"/>
              </a:rPr>
              <a:t>boronization</a:t>
            </a:r>
            <a:r>
              <a:rPr lang="fi-FI" altLang="en-US" sz="1600" dirty="0">
                <a:cs typeface="Arial" panose="020B0604020202020204" pitchFamily="34" charset="0"/>
              </a:rPr>
              <a:t> (GDB) </a:t>
            </a:r>
            <a:r>
              <a:rPr lang="fi-FI" altLang="en-US" sz="1600" dirty="0" err="1">
                <a:cs typeface="Arial" panose="020B0604020202020204" pitchFamily="34" charset="0"/>
              </a:rPr>
              <a:t>samples</a:t>
            </a:r>
            <a:r>
              <a:rPr lang="fi-FI" altLang="en-US" sz="1600" dirty="0">
                <a:cs typeface="Arial" panose="020B0604020202020204" pitchFamily="34" charset="0"/>
              </a:rPr>
              <a:t> </a:t>
            </a:r>
            <a:r>
              <a:rPr lang="fi-FI" altLang="en-US" sz="1600" dirty="0" err="1">
                <a:cs typeface="Arial" panose="020B0604020202020204" pitchFamily="34" charset="0"/>
              </a:rPr>
              <a:t>from</a:t>
            </a:r>
            <a:r>
              <a:rPr lang="fi-FI" altLang="en-US" sz="1600" dirty="0">
                <a:cs typeface="Arial" panose="020B0604020202020204" pitchFamily="34" charset="0"/>
              </a:rPr>
              <a:t> WEST</a:t>
            </a:r>
            <a:endParaRPr lang="en-US" altLang="en-US" sz="1600" dirty="0">
              <a:cs typeface="Arial" panose="020B0604020202020204" pitchFamily="34" charset="0"/>
            </a:endParaRPr>
          </a:p>
          <a:p>
            <a:endParaRPr lang="en-US" altLang="en-US" sz="1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spcAft>
                <a:spcPts val="600"/>
              </a:spcAft>
              <a:buFont typeface="Wingdings" panose="05000000000000000000" pitchFamily="2" charset="2"/>
              <a:buChar char="§"/>
            </a:pPr>
            <a:r>
              <a:rPr lang="en-US" altLang="en-US" sz="1600" dirty="0">
                <a:cs typeface="Arial" panose="020B0604020202020204" pitchFamily="34" charset="0"/>
              </a:rPr>
              <a:t>Samples (W, 316L steel) exposed during partial GDB by two manipulators</a:t>
            </a:r>
          </a:p>
          <a:p>
            <a:pPr marL="171450" indent="-171450">
              <a:spcAft>
                <a:spcPts val="600"/>
              </a:spcAft>
              <a:buFont typeface="Wingdings" panose="05000000000000000000" pitchFamily="2" charset="2"/>
              <a:buChar char="§"/>
            </a:pPr>
            <a:r>
              <a:rPr lang="en-US" altLang="en-US" sz="1600" dirty="0">
                <a:cs typeface="Arial" panose="020B0604020202020204" pitchFamily="34" charset="0"/>
              </a:rPr>
              <a:t>Deposition rate </a:t>
            </a:r>
            <a:r>
              <a:rPr lang="en-US" altLang="en-US" sz="1600" b="1" dirty="0">
                <a:solidFill>
                  <a:srgbClr val="FF0000"/>
                </a:solidFill>
                <a:cs typeface="Arial" panose="020B0604020202020204" pitchFamily="34" charset="0"/>
              </a:rPr>
              <a:t>lower in sector Q4 but much smaller effect </a:t>
            </a:r>
            <a:r>
              <a:rPr lang="en-US" altLang="en-US" sz="1600" dirty="0">
                <a:cs typeface="Arial" panose="020B0604020202020204" pitchFamily="34" charset="0"/>
              </a:rPr>
              <a:t>than predicted (×2.5 vs ×100)</a:t>
            </a:r>
          </a:p>
          <a:p>
            <a:pPr marL="171450" indent="-171450">
              <a:spcAft>
                <a:spcPts val="600"/>
              </a:spcAft>
              <a:buFont typeface="Wingdings" panose="05000000000000000000" pitchFamily="2" charset="2"/>
              <a:buChar char="§"/>
            </a:pPr>
            <a:r>
              <a:rPr lang="en-US" altLang="en-US" sz="1600" b="1" dirty="0">
                <a:solidFill>
                  <a:srgbClr val="FF0000"/>
                </a:solidFill>
                <a:cs typeface="Arial" panose="020B0604020202020204" pitchFamily="34" charset="0"/>
              </a:rPr>
              <a:t>No angular dependency </a:t>
            </a:r>
            <a:r>
              <a:rPr lang="en-US" altLang="en-US" sz="1600" dirty="0">
                <a:cs typeface="Arial" panose="020B0604020202020204" pitchFamily="34" charset="0"/>
              </a:rPr>
              <a:t>of deposition on samples inside glow discharge </a:t>
            </a:r>
          </a:p>
          <a:p>
            <a:pPr marL="171450" indent="-171450">
              <a:spcAft>
                <a:spcPts val="600"/>
              </a:spcAft>
              <a:buFont typeface="Wingdings" panose="05000000000000000000" pitchFamily="2" charset="2"/>
              <a:buChar char="§"/>
            </a:pPr>
            <a:r>
              <a:rPr lang="en-US" altLang="en-US" sz="1600" dirty="0">
                <a:cs typeface="Arial" panose="020B0604020202020204" pitchFamily="34" charset="0"/>
              </a:rPr>
              <a:t>D/B fraction at Q4 factor 3 lower than at Q3 near active gas inlet</a:t>
            </a:r>
          </a:p>
        </p:txBody>
      </p:sp>
      <p:sp>
        <p:nvSpPr>
          <p:cNvPr id="9" name="Textfeld 2">
            <a:extLst>
              <a:ext uri="{FF2B5EF4-FFF2-40B4-BE49-F238E27FC236}">
                <a16:creationId xmlns:a16="http://schemas.microsoft.com/office/drawing/2014/main" id="{E8F7E206-A1EF-06CD-127F-6BF8332C60F6}"/>
              </a:ext>
            </a:extLst>
          </p:cNvPr>
          <p:cNvSpPr txBox="1"/>
          <p:nvPr/>
        </p:nvSpPr>
        <p:spPr>
          <a:xfrm>
            <a:off x="5070029"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B.B3.T-T005-D007</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3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10" name="TextBox 9">
            <a:extLst>
              <a:ext uri="{FF2B5EF4-FFF2-40B4-BE49-F238E27FC236}">
                <a16:creationId xmlns:a16="http://schemas.microsoft.com/office/drawing/2014/main" id="{C2AE928A-EC46-A178-D82E-FBBD062E38E0}"/>
              </a:ext>
            </a:extLst>
          </p:cNvPr>
          <p:cNvSpPr txBox="1"/>
          <p:nvPr/>
        </p:nvSpPr>
        <p:spPr bwMode="auto">
          <a:xfrm>
            <a:off x="10764904" y="6097429"/>
            <a:ext cx="1319592" cy="307777"/>
          </a:xfrm>
          <a:prstGeom prst="rect">
            <a:avLst/>
          </a:prstGeom>
          <a:noFill/>
        </p:spPr>
        <p:txBody>
          <a:bodyPr wrap="none" rtlCol="0">
            <a:spAutoFit/>
          </a:bodyPr>
          <a:lstStyle/>
          <a:p>
            <a:r>
              <a:rPr lang="fi-FI" sz="1400" b="1" dirty="0"/>
              <a:t>K. Krieger et al.</a:t>
            </a:r>
          </a:p>
        </p:txBody>
      </p:sp>
      <p:pic>
        <p:nvPicPr>
          <p:cNvPr id="29" name="Picture 28">
            <a:extLst>
              <a:ext uri="{FF2B5EF4-FFF2-40B4-BE49-F238E27FC236}">
                <a16:creationId xmlns:a16="http://schemas.microsoft.com/office/drawing/2014/main" id="{C3954273-9474-6EE5-09CC-8EC9BC3ABE46}"/>
              </a:ext>
            </a:extLst>
          </p:cNvPr>
          <p:cNvPicPr>
            <a:picLocks noChangeAspect="1"/>
          </p:cNvPicPr>
          <p:nvPr/>
        </p:nvPicPr>
        <p:blipFill>
          <a:blip r:embed="rId3"/>
          <a:stretch>
            <a:fillRect/>
          </a:stretch>
        </p:blipFill>
        <p:spPr>
          <a:xfrm>
            <a:off x="6838951" y="816288"/>
            <a:ext cx="2895026" cy="2386552"/>
          </a:xfrm>
          <a:prstGeom prst="rect">
            <a:avLst/>
          </a:prstGeom>
        </p:spPr>
      </p:pic>
      <p:pic>
        <p:nvPicPr>
          <p:cNvPr id="31" name="Picture 30">
            <a:extLst>
              <a:ext uri="{FF2B5EF4-FFF2-40B4-BE49-F238E27FC236}">
                <a16:creationId xmlns:a16="http://schemas.microsoft.com/office/drawing/2014/main" id="{B4594168-97BC-22E1-A553-5641BC1F5723}"/>
              </a:ext>
            </a:extLst>
          </p:cNvPr>
          <p:cNvPicPr>
            <a:picLocks noChangeAspect="1"/>
          </p:cNvPicPr>
          <p:nvPr/>
        </p:nvPicPr>
        <p:blipFill>
          <a:blip r:embed="rId4"/>
          <a:stretch>
            <a:fillRect/>
          </a:stretch>
        </p:blipFill>
        <p:spPr>
          <a:xfrm>
            <a:off x="9941571" y="866527"/>
            <a:ext cx="1576039" cy="2176229"/>
          </a:xfrm>
          <a:prstGeom prst="rect">
            <a:avLst/>
          </a:prstGeom>
        </p:spPr>
      </p:pic>
      <p:pic>
        <p:nvPicPr>
          <p:cNvPr id="32" name="Picture 31">
            <a:extLst>
              <a:ext uri="{FF2B5EF4-FFF2-40B4-BE49-F238E27FC236}">
                <a16:creationId xmlns:a16="http://schemas.microsoft.com/office/drawing/2014/main" id="{E82BD479-460B-5400-4617-C4BB19348DCF}"/>
              </a:ext>
            </a:extLst>
          </p:cNvPr>
          <p:cNvPicPr>
            <a:picLocks noChangeAspect="1"/>
          </p:cNvPicPr>
          <p:nvPr/>
        </p:nvPicPr>
        <p:blipFill>
          <a:blip r:embed="rId5"/>
          <a:srcRect l="10999" r="13640"/>
          <a:stretch>
            <a:fillRect/>
          </a:stretch>
        </p:blipFill>
        <p:spPr>
          <a:xfrm>
            <a:off x="8302724" y="3183790"/>
            <a:ext cx="2426866" cy="2155658"/>
          </a:xfrm>
          <a:prstGeom prst="rect">
            <a:avLst/>
          </a:prstGeom>
        </p:spPr>
      </p:pic>
    </p:spTree>
    <p:extLst>
      <p:ext uri="{BB962C8B-B14F-4D97-AF65-F5344CB8AC3E}">
        <p14:creationId xmlns:p14="http://schemas.microsoft.com/office/powerpoint/2010/main" val="2756010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88DF1D2-3371-D77B-C8DF-29852247D5C4}"/>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D08E7401-066B-4951-3890-C96F78C6862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23</a:t>
            </a:fld>
            <a:endParaRPr lang="en-GB">
              <a:solidFill>
                <a:prstClr val="white"/>
              </a:solidFill>
            </a:endParaRPr>
          </a:p>
        </p:txBody>
      </p:sp>
      <p:sp>
        <p:nvSpPr>
          <p:cNvPr id="43" name="Textfeld 2">
            <a:extLst>
              <a:ext uri="{FF2B5EF4-FFF2-40B4-BE49-F238E27FC236}">
                <a16:creationId xmlns:a16="http://schemas.microsoft.com/office/drawing/2014/main" id="{E705A1E6-0918-C131-07B6-FCBEC7D2344E}"/>
              </a:ext>
            </a:extLst>
          </p:cNvPr>
          <p:cNvSpPr txBox="1"/>
          <p:nvPr/>
        </p:nvSpPr>
        <p:spPr>
          <a:xfrm>
            <a:off x="87835" y="5353001"/>
            <a:ext cx="3703121"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B.B3.T-T005-D008</a:t>
            </a: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4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44" name="Textfeld 4">
            <a:extLst>
              <a:ext uri="{FF2B5EF4-FFF2-40B4-BE49-F238E27FC236}">
                <a16:creationId xmlns:a16="http://schemas.microsoft.com/office/drawing/2014/main" id="{47CADED0-35FA-7CEA-C11B-98862325C718}"/>
              </a:ext>
            </a:extLst>
          </p:cNvPr>
          <p:cNvSpPr txBox="1"/>
          <p:nvPr/>
        </p:nvSpPr>
        <p:spPr>
          <a:xfrm>
            <a:off x="54490" y="859924"/>
            <a:ext cx="6876079" cy="4365362"/>
          </a:xfrm>
          <a:prstGeom prst="rect">
            <a:avLst/>
          </a:prstGeom>
          <a:noFill/>
          <a:ln w="12700">
            <a:noFill/>
          </a:ln>
        </p:spPr>
        <p:txBody>
          <a:bodyPr wrap="square" rtlCol="0">
            <a:spAutoFit/>
          </a:bodyPr>
          <a:lstStyle/>
          <a:p>
            <a:r>
              <a:rPr lang="en-US" sz="1600" b="1" dirty="0"/>
              <a:t>Motivation: </a:t>
            </a:r>
            <a:r>
              <a:rPr lang="en-US" sz="1600" dirty="0"/>
              <a:t>In the initial phase of ITER operations (SRO), the </a:t>
            </a:r>
            <a:r>
              <a:rPr lang="en-US" sz="1600" dirty="0" err="1"/>
              <a:t>boronization</a:t>
            </a:r>
            <a:r>
              <a:rPr lang="en-US" sz="1600" dirty="0"/>
              <a:t> will be toroidally non-symmetric</a:t>
            </a:r>
            <a:endParaRPr lang="en-US" altLang="en-US" sz="1600" dirty="0">
              <a:cs typeface="Arial" panose="020B0604020202020204" pitchFamily="34" charset="0"/>
            </a:endParaRPr>
          </a:p>
          <a:p>
            <a:pPr>
              <a:lnSpc>
                <a:spcPct val="113000"/>
              </a:lnSpc>
            </a:pPr>
            <a:r>
              <a:rPr lang="en-US" altLang="en-US" sz="1600" b="1" dirty="0">
                <a:cs typeface="Arial" panose="020B0604020202020204" pitchFamily="34" charset="0"/>
              </a:rPr>
              <a:t>Non uniform </a:t>
            </a:r>
            <a:r>
              <a:rPr lang="en-US" altLang="en-US" sz="1600" b="1" dirty="0" err="1">
                <a:cs typeface="Arial" panose="020B0604020202020204" pitchFamily="34" charset="0"/>
              </a:rPr>
              <a:t>boronization</a:t>
            </a:r>
            <a:r>
              <a:rPr lang="en-US" altLang="en-US" sz="1600" b="1" dirty="0">
                <a:cs typeface="Arial" panose="020B0604020202020204" pitchFamily="34" charset="0"/>
              </a:rPr>
              <a:t> performed at WEST</a:t>
            </a:r>
            <a:r>
              <a:rPr lang="en-US" altLang="en-US" sz="1600" dirty="0">
                <a:cs typeface="Arial" panose="020B0604020202020204" pitchFamily="34" charset="0"/>
              </a:rPr>
              <a:t>  </a:t>
            </a:r>
          </a:p>
          <a:p>
            <a:pPr>
              <a:lnSpc>
                <a:spcPct val="113000"/>
              </a:lnSpc>
            </a:pPr>
            <a:r>
              <a:rPr lang="en-US" altLang="en-US" sz="1600" dirty="0">
                <a:cs typeface="Arial" panose="020B0604020202020204" pitchFamily="34" charset="0"/>
              </a:rPr>
              <a:t>(20 samples from 2 sample holders, 4 sides and 3 positions were analyzed after) </a:t>
            </a:r>
          </a:p>
          <a:p>
            <a:pPr>
              <a:lnSpc>
                <a:spcPct val="113000"/>
              </a:lnSpc>
            </a:pPr>
            <a:endParaRPr lang="en-US" sz="12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How uniform is the B layer formation after non-uniform </a:t>
            </a:r>
            <a:r>
              <a:rPr lang="en-US" altLang="en-US" sz="1600" dirty="0" err="1">
                <a:cs typeface="Arial" panose="020B0604020202020204" pitchFamily="34" charset="0"/>
              </a:rPr>
              <a:t>boronization</a:t>
            </a:r>
            <a:r>
              <a:rPr lang="en-US" altLang="en-US" sz="1600" dirty="0">
                <a:cs typeface="Arial" panose="020B0604020202020204" pitchFamily="34" charset="0"/>
              </a:rPr>
              <a:t>?</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What is the modification of elemental composition after air exposure?</a:t>
            </a:r>
          </a:p>
          <a:p>
            <a:pPr>
              <a:lnSpc>
                <a:spcPct val="113000"/>
              </a:lnSpc>
            </a:pPr>
            <a:endParaRPr lang="en-US" altLang="en-US" sz="12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Methodology</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RBS/NRA with d beam (1.4 MeV)</a:t>
            </a:r>
          </a:p>
          <a:p>
            <a:endParaRPr lang="en-GB" altLang="en-US" sz="12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sz="1600" b="1" dirty="0"/>
              <a:t>Boron: </a:t>
            </a:r>
            <a:r>
              <a:rPr lang="en-US" sz="1600" b="1" dirty="0">
                <a:solidFill>
                  <a:srgbClr val="FF0000"/>
                </a:solidFill>
              </a:rPr>
              <a:t>No dependence on probe &amp; side</a:t>
            </a:r>
            <a:r>
              <a:rPr lang="en-US" sz="1600" dirty="0"/>
              <a:t>;</a:t>
            </a:r>
            <a:r>
              <a:rPr lang="el-GR" sz="1600" dirty="0"/>
              <a:t> </a:t>
            </a:r>
            <a:r>
              <a:rPr lang="en-US" sz="1600" b="1" dirty="0"/>
              <a:t>dependence</a:t>
            </a:r>
            <a:r>
              <a:rPr lang="en-US" sz="1600" dirty="0"/>
              <a:t> on </a:t>
            </a:r>
            <a:r>
              <a:rPr lang="en-US" sz="1600" b="1" dirty="0"/>
              <a:t>vertical</a:t>
            </a:r>
            <a:r>
              <a:rPr lang="en-US" sz="1600" dirty="0"/>
              <a:t> position (</a:t>
            </a:r>
            <a:r>
              <a:rPr lang="en-US" sz="1600" b="1" dirty="0"/>
              <a:t>~</a:t>
            </a:r>
            <a:r>
              <a:rPr lang="en-US" sz="1600" b="1" dirty="0">
                <a:solidFill>
                  <a:srgbClr val="CC0099"/>
                </a:solidFill>
              </a:rPr>
              <a:t>3.5 ×</a:t>
            </a:r>
            <a:r>
              <a:rPr lang="en-US" sz="1600" b="1" dirty="0"/>
              <a:t> more B </a:t>
            </a:r>
            <a:r>
              <a:rPr lang="en-US" sz="1600" dirty="0"/>
              <a:t>in </a:t>
            </a:r>
            <a:r>
              <a:rPr lang="en-US" sz="1600" b="1" dirty="0">
                <a:solidFill>
                  <a:srgbClr val="FF0000"/>
                </a:solidFill>
              </a:rPr>
              <a:t>pos 5</a:t>
            </a:r>
            <a:r>
              <a:rPr lang="en-US" sz="1600" dirty="0"/>
              <a:t> than in </a:t>
            </a:r>
            <a:r>
              <a:rPr lang="en-US" sz="1600" b="1" dirty="0"/>
              <a:t>pos 2); No change </a:t>
            </a:r>
            <a:r>
              <a:rPr lang="en-US" sz="1600" dirty="0"/>
              <a:t>after 22 days in air</a:t>
            </a:r>
          </a:p>
          <a:p>
            <a:pPr marL="166688" indent="-166688">
              <a:buFont typeface="Wingdings" panose="05000000000000000000" pitchFamily="2" charset="2"/>
              <a:buChar char="§"/>
            </a:pPr>
            <a:r>
              <a:rPr lang="en-US" sz="1600" b="1" dirty="0"/>
              <a:t>Deuterium: </a:t>
            </a:r>
            <a:r>
              <a:rPr lang="en-US" sz="1600" b="1" dirty="0">
                <a:solidFill>
                  <a:srgbClr val="FF0000"/>
                </a:solidFill>
              </a:rPr>
              <a:t>Dependence </a:t>
            </a:r>
            <a:r>
              <a:rPr lang="en-US" sz="1600" dirty="0">
                <a:solidFill>
                  <a:srgbClr val="FF0000"/>
                </a:solidFill>
              </a:rPr>
              <a:t>on </a:t>
            </a:r>
            <a:r>
              <a:rPr lang="en-US" sz="1600" b="1" dirty="0">
                <a:solidFill>
                  <a:srgbClr val="FF0000"/>
                </a:solidFill>
              </a:rPr>
              <a:t>probe</a:t>
            </a:r>
            <a:r>
              <a:rPr lang="en-US" sz="1600" dirty="0"/>
              <a:t>; </a:t>
            </a:r>
            <a:r>
              <a:rPr lang="en-US" sz="1600" b="1" dirty="0"/>
              <a:t>dependence</a:t>
            </a:r>
            <a:r>
              <a:rPr lang="en-US" sz="1600" dirty="0"/>
              <a:t> on </a:t>
            </a:r>
            <a:r>
              <a:rPr lang="en-US" sz="1600" b="1" dirty="0"/>
              <a:t>vertical</a:t>
            </a:r>
            <a:r>
              <a:rPr lang="en-US" sz="1600" dirty="0"/>
              <a:t> position </a:t>
            </a:r>
            <a:r>
              <a:rPr lang="en-US" sz="1600" b="1" dirty="0"/>
              <a:t>only for Q3 (~</a:t>
            </a:r>
            <a:r>
              <a:rPr lang="en-US" sz="1600" b="1" dirty="0">
                <a:solidFill>
                  <a:srgbClr val="CC0099"/>
                </a:solidFill>
              </a:rPr>
              <a:t>3.5 × </a:t>
            </a:r>
            <a:r>
              <a:rPr lang="en-US" sz="1600" b="1" dirty="0"/>
              <a:t>more D </a:t>
            </a:r>
            <a:r>
              <a:rPr lang="en-US" sz="1600" dirty="0"/>
              <a:t>in </a:t>
            </a:r>
            <a:r>
              <a:rPr lang="en-US" sz="1600" b="1" dirty="0">
                <a:solidFill>
                  <a:srgbClr val="FF0000"/>
                </a:solidFill>
              </a:rPr>
              <a:t>pos 5</a:t>
            </a:r>
            <a:r>
              <a:rPr lang="en-US" sz="1600" dirty="0"/>
              <a:t> than in </a:t>
            </a:r>
            <a:r>
              <a:rPr lang="en-US" sz="1600" b="1" dirty="0"/>
              <a:t>pos 2); 22% decrease</a:t>
            </a:r>
            <a:r>
              <a:rPr lang="en-US" sz="1600" dirty="0"/>
              <a:t> after 22 days in air</a:t>
            </a:r>
            <a:endParaRPr lang="en-US" sz="1600" b="1" dirty="0"/>
          </a:p>
        </p:txBody>
      </p:sp>
      <p:sp>
        <p:nvSpPr>
          <p:cNvPr id="45" name="Titre 1">
            <a:extLst>
              <a:ext uri="{FF2B5EF4-FFF2-40B4-BE49-F238E27FC236}">
                <a16:creationId xmlns:a16="http://schemas.microsoft.com/office/drawing/2014/main" id="{3CF9CFC9-39E8-C7C5-AB4C-5542355AC62C}"/>
              </a:ext>
            </a:extLst>
          </p:cNvPr>
          <p:cNvSpPr>
            <a:spLocks noGrp="1"/>
          </p:cNvSpPr>
          <p:nvPr>
            <p:ph type="title"/>
          </p:nvPr>
        </p:nvSpPr>
        <p:spPr>
          <a:xfrm>
            <a:off x="983432" y="0"/>
            <a:ext cx="10871400" cy="894735"/>
          </a:xfrm>
        </p:spPr>
        <p:txBody>
          <a:bodyPr/>
          <a:lstStyle/>
          <a:p>
            <a:r>
              <a:rPr lang="fr-FR" dirty="0"/>
              <a:t>SP B.3: </a:t>
            </a:r>
            <a:r>
              <a:rPr lang="pl-PL" spc="-15" dirty="0">
                <a:latin typeface="Calibri" panose="020F0502020204030204" pitchFamily="34" charset="0"/>
                <a:ea typeface="Times New Roman" panose="02020603050405020304" pitchFamily="18" charset="0"/>
                <a:cs typeface="Calibri" panose="020F0502020204030204" pitchFamily="34" charset="0"/>
              </a:rPr>
              <a:t>Surface modifications and composition of layers on  selected WEST, MAGNUM-PSI, PSI-2, and GyM samples (NCSRD)</a:t>
            </a:r>
            <a:r>
              <a:rPr lang="fi-FI" spc="-15" dirty="0">
                <a:latin typeface="Calibri" panose="020F0502020204030204" pitchFamily="34" charset="0"/>
                <a:ea typeface="Times New Roman" panose="02020603050405020304" pitchFamily="18" charset="0"/>
                <a:cs typeface="Calibri" panose="020F0502020204030204" pitchFamily="34" charset="0"/>
              </a:rPr>
              <a:t> </a:t>
            </a:r>
            <a:endParaRPr lang="fr-FR" dirty="0"/>
          </a:p>
        </p:txBody>
      </p:sp>
      <p:sp>
        <p:nvSpPr>
          <p:cNvPr id="46" name="Rectangle 45">
            <a:extLst>
              <a:ext uri="{FF2B5EF4-FFF2-40B4-BE49-F238E27FC236}">
                <a16:creationId xmlns:a16="http://schemas.microsoft.com/office/drawing/2014/main" id="{CB7C7A59-BB14-8A3A-1CC2-948DF663F2F2}"/>
              </a:ext>
            </a:extLst>
          </p:cNvPr>
          <p:cNvSpPr/>
          <p:nvPr/>
        </p:nvSpPr>
        <p:spPr>
          <a:xfrm>
            <a:off x="4097774" y="6129665"/>
            <a:ext cx="4957057" cy="307777"/>
          </a:xfrm>
          <a:prstGeom prst="rect">
            <a:avLst/>
          </a:prstGeom>
        </p:spPr>
        <p:txBody>
          <a:bodyPr wrap="square">
            <a:spAutoFit/>
          </a:bodyPr>
          <a:lstStyle/>
          <a:p>
            <a:r>
              <a:rPr lang="en-US" sz="1400" b="1" dirty="0"/>
              <a:t>P. Tsavalas, K. </a:t>
            </a:r>
            <a:r>
              <a:rPr lang="en-US" sz="1400" b="1" dirty="0" err="1"/>
              <a:t>Mergia</a:t>
            </a:r>
            <a:r>
              <a:rPr lang="en-US" sz="1400" b="1" dirty="0"/>
              <a:t>, A. </a:t>
            </a:r>
            <a:r>
              <a:rPr lang="en-US" sz="1400" b="1" dirty="0" err="1"/>
              <a:t>Lagoyannis</a:t>
            </a:r>
            <a:r>
              <a:rPr lang="el-GR" sz="1400" b="1" dirty="0"/>
              <a:t>,</a:t>
            </a:r>
            <a:r>
              <a:rPr lang="en-US" sz="1400" b="1" dirty="0"/>
              <a:t> M. Axiotis</a:t>
            </a:r>
            <a:endParaRPr lang="en-US" sz="1400" b="1" baseline="30000" dirty="0"/>
          </a:p>
        </p:txBody>
      </p:sp>
      <p:grpSp>
        <p:nvGrpSpPr>
          <p:cNvPr id="2" name="Group 1">
            <a:extLst>
              <a:ext uri="{FF2B5EF4-FFF2-40B4-BE49-F238E27FC236}">
                <a16:creationId xmlns:a16="http://schemas.microsoft.com/office/drawing/2014/main" id="{B1867467-4FBB-4E9B-5388-B4B84D8E6F6C}"/>
              </a:ext>
            </a:extLst>
          </p:cNvPr>
          <p:cNvGrpSpPr/>
          <p:nvPr/>
        </p:nvGrpSpPr>
        <p:grpSpPr>
          <a:xfrm>
            <a:off x="8659225" y="491256"/>
            <a:ext cx="3972906" cy="2972153"/>
            <a:chOff x="6382237" y="679160"/>
            <a:chExt cx="3706537" cy="2888831"/>
          </a:xfrm>
        </p:grpSpPr>
        <p:graphicFrame>
          <p:nvGraphicFramePr>
            <p:cNvPr id="64" name="Object 63">
              <a:extLst>
                <a:ext uri="{FF2B5EF4-FFF2-40B4-BE49-F238E27FC236}">
                  <a16:creationId xmlns:a16="http://schemas.microsoft.com/office/drawing/2014/main" id="{A7EE0885-5BBC-3BB2-27CC-1EA9D3DC582B}"/>
                </a:ext>
              </a:extLst>
            </p:cNvPr>
            <p:cNvGraphicFramePr>
              <a:graphicFrameLocks noChangeAspect="1"/>
            </p:cNvGraphicFramePr>
            <p:nvPr>
              <p:extLst>
                <p:ext uri="{D42A27DB-BD31-4B8C-83A1-F6EECF244321}">
                  <p14:modId xmlns:p14="http://schemas.microsoft.com/office/powerpoint/2010/main" val="4098084753"/>
                </p:ext>
              </p:extLst>
            </p:nvPr>
          </p:nvGraphicFramePr>
          <p:xfrm>
            <a:off x="6382237" y="723941"/>
            <a:ext cx="3706537" cy="2844050"/>
          </p:xfrm>
          <a:graphic>
            <a:graphicData uri="http://schemas.openxmlformats.org/presentationml/2006/ole">
              <mc:AlternateContent xmlns:mc="http://schemas.openxmlformats.org/markup-compatibility/2006">
                <mc:Choice xmlns:v="urn:schemas-microsoft-com:vml" Requires="v">
                  <p:oleObj name="Graph" r:id="rId2" imgW="4631968" imgH="3554505" progId="Origin50.Graph">
                    <p:embed/>
                  </p:oleObj>
                </mc:Choice>
                <mc:Fallback>
                  <p:oleObj name="Graph" r:id="rId2" imgW="4631968" imgH="3554505" progId="Origin50.Graph">
                    <p:embed/>
                    <p:pic>
                      <p:nvPicPr>
                        <p:cNvPr id="64" name="Object 63">
                          <a:extLst>
                            <a:ext uri="{FF2B5EF4-FFF2-40B4-BE49-F238E27FC236}">
                              <a16:creationId xmlns:a16="http://schemas.microsoft.com/office/drawing/2014/main" id="{A7EE0885-5BBC-3BB2-27CC-1EA9D3DC582B}"/>
                            </a:ext>
                          </a:extLst>
                        </p:cNvPr>
                        <p:cNvPicPr/>
                        <p:nvPr/>
                      </p:nvPicPr>
                      <p:blipFill>
                        <a:blip r:embed="rId3"/>
                        <a:stretch>
                          <a:fillRect/>
                        </a:stretch>
                      </p:blipFill>
                      <p:spPr>
                        <a:xfrm>
                          <a:off x="6382237" y="723941"/>
                          <a:ext cx="3706537" cy="2844050"/>
                        </a:xfrm>
                        <a:prstGeom prst="rect">
                          <a:avLst/>
                        </a:prstGeom>
                      </p:spPr>
                    </p:pic>
                  </p:oleObj>
                </mc:Fallback>
              </mc:AlternateContent>
            </a:graphicData>
          </a:graphic>
        </p:graphicFrame>
        <p:sp>
          <p:nvSpPr>
            <p:cNvPr id="65" name="TextBox 64">
              <a:extLst>
                <a:ext uri="{FF2B5EF4-FFF2-40B4-BE49-F238E27FC236}">
                  <a16:creationId xmlns:a16="http://schemas.microsoft.com/office/drawing/2014/main" id="{A917AE03-77DA-7BC2-CFC6-F4B13BA4B3B1}"/>
                </a:ext>
              </a:extLst>
            </p:cNvPr>
            <p:cNvSpPr txBox="1"/>
            <p:nvPr/>
          </p:nvSpPr>
          <p:spPr>
            <a:xfrm>
              <a:off x="7743151" y="679160"/>
              <a:ext cx="917155" cy="400110"/>
            </a:xfrm>
            <a:prstGeom prst="rect">
              <a:avLst/>
            </a:prstGeom>
            <a:noFill/>
          </p:spPr>
          <p:txBody>
            <a:bodyPr wrap="square" rtlCol="0">
              <a:spAutoFit/>
            </a:bodyPr>
            <a:lstStyle/>
            <a:p>
              <a:r>
                <a:rPr lang="en-US" sz="2000" b="1" dirty="0"/>
                <a:t>Boron</a:t>
              </a:r>
            </a:p>
          </p:txBody>
        </p:sp>
        <p:sp>
          <p:nvSpPr>
            <p:cNvPr id="66" name="TextBox 65">
              <a:extLst>
                <a:ext uri="{FF2B5EF4-FFF2-40B4-BE49-F238E27FC236}">
                  <a16:creationId xmlns:a16="http://schemas.microsoft.com/office/drawing/2014/main" id="{B31A5903-3BF1-387D-A181-E0D6F9E0B666}"/>
                </a:ext>
              </a:extLst>
            </p:cNvPr>
            <p:cNvSpPr txBox="1"/>
            <p:nvPr/>
          </p:nvSpPr>
          <p:spPr>
            <a:xfrm>
              <a:off x="7101185" y="1680237"/>
              <a:ext cx="917155" cy="369332"/>
            </a:xfrm>
            <a:prstGeom prst="rect">
              <a:avLst/>
            </a:prstGeom>
            <a:noFill/>
          </p:spPr>
          <p:txBody>
            <a:bodyPr wrap="square" rtlCol="0">
              <a:spAutoFit/>
            </a:bodyPr>
            <a:lstStyle/>
            <a:p>
              <a:r>
                <a:rPr lang="en-US" b="1" dirty="0">
                  <a:solidFill>
                    <a:srgbClr val="FF0000"/>
                  </a:solidFill>
                </a:rPr>
                <a:t>Pos 5</a:t>
              </a:r>
            </a:p>
          </p:txBody>
        </p:sp>
        <p:sp>
          <p:nvSpPr>
            <p:cNvPr id="67" name="TextBox 66">
              <a:extLst>
                <a:ext uri="{FF2B5EF4-FFF2-40B4-BE49-F238E27FC236}">
                  <a16:creationId xmlns:a16="http://schemas.microsoft.com/office/drawing/2014/main" id="{B30996B3-53FD-BFBD-0EFE-DF3D59DECA45}"/>
                </a:ext>
              </a:extLst>
            </p:cNvPr>
            <p:cNvSpPr txBox="1"/>
            <p:nvPr/>
          </p:nvSpPr>
          <p:spPr>
            <a:xfrm>
              <a:off x="7101185" y="2478673"/>
              <a:ext cx="917155" cy="369332"/>
            </a:xfrm>
            <a:prstGeom prst="rect">
              <a:avLst/>
            </a:prstGeom>
            <a:noFill/>
          </p:spPr>
          <p:txBody>
            <a:bodyPr wrap="square" rtlCol="0">
              <a:spAutoFit/>
            </a:bodyPr>
            <a:lstStyle/>
            <a:p>
              <a:r>
                <a:rPr lang="en-US" b="1" dirty="0"/>
                <a:t>Pos 2</a:t>
              </a:r>
            </a:p>
          </p:txBody>
        </p:sp>
        <p:sp>
          <p:nvSpPr>
            <p:cNvPr id="68" name="Oval 67">
              <a:extLst>
                <a:ext uri="{FF2B5EF4-FFF2-40B4-BE49-F238E27FC236}">
                  <a16:creationId xmlns:a16="http://schemas.microsoft.com/office/drawing/2014/main" id="{C73A4750-E7B0-B3E9-5329-7F6E96959029}"/>
                </a:ext>
              </a:extLst>
            </p:cNvPr>
            <p:cNvSpPr/>
            <p:nvPr/>
          </p:nvSpPr>
          <p:spPr>
            <a:xfrm>
              <a:off x="7912076" y="1509697"/>
              <a:ext cx="1618354" cy="34783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8C65A589-2229-2529-2541-C39A73B67B97}"/>
                </a:ext>
              </a:extLst>
            </p:cNvPr>
            <p:cNvSpPr txBox="1"/>
            <p:nvPr/>
          </p:nvSpPr>
          <p:spPr>
            <a:xfrm>
              <a:off x="8095783" y="1188635"/>
              <a:ext cx="1515846" cy="369332"/>
            </a:xfrm>
            <a:prstGeom prst="rect">
              <a:avLst/>
            </a:prstGeom>
            <a:noFill/>
          </p:spPr>
          <p:txBody>
            <a:bodyPr wrap="square" rtlCol="0">
              <a:spAutoFit/>
            </a:bodyPr>
            <a:lstStyle/>
            <a:p>
              <a:r>
                <a:rPr lang="en-US" dirty="0"/>
                <a:t>Bottom sides</a:t>
              </a:r>
            </a:p>
          </p:txBody>
        </p:sp>
        <p:cxnSp>
          <p:nvCxnSpPr>
            <p:cNvPr id="70" name="Straight Arrow Connector 69">
              <a:extLst>
                <a:ext uri="{FF2B5EF4-FFF2-40B4-BE49-F238E27FC236}">
                  <a16:creationId xmlns:a16="http://schemas.microsoft.com/office/drawing/2014/main" id="{1963247E-6FD9-9BEC-2E9C-C10419C81B73}"/>
                </a:ext>
              </a:extLst>
            </p:cNvPr>
            <p:cNvCxnSpPr>
              <a:cxnSpLocks/>
            </p:cNvCxnSpPr>
            <p:nvPr/>
          </p:nvCxnSpPr>
          <p:spPr>
            <a:xfrm>
              <a:off x="8817477" y="2441828"/>
              <a:ext cx="255060" cy="196832"/>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A3BAFD9A-C9F1-A7C7-36C9-6C4D68C46E16}"/>
                </a:ext>
              </a:extLst>
            </p:cNvPr>
            <p:cNvSpPr txBox="1"/>
            <p:nvPr/>
          </p:nvSpPr>
          <p:spPr>
            <a:xfrm>
              <a:off x="7856292" y="2171788"/>
              <a:ext cx="1408519" cy="369332"/>
            </a:xfrm>
            <a:prstGeom prst="rect">
              <a:avLst/>
            </a:prstGeom>
            <a:noFill/>
          </p:spPr>
          <p:txBody>
            <a:bodyPr wrap="square" rtlCol="0">
              <a:spAutoFit/>
            </a:bodyPr>
            <a:lstStyle/>
            <a:p>
              <a:r>
                <a:rPr lang="en-US" b="1" dirty="0">
                  <a:solidFill>
                    <a:schemeClr val="accent6">
                      <a:lumMod val="75000"/>
                    </a:schemeClr>
                  </a:solidFill>
                </a:rPr>
                <a:t>22 days later</a:t>
              </a:r>
            </a:p>
          </p:txBody>
        </p:sp>
      </p:grpSp>
      <p:grpSp>
        <p:nvGrpSpPr>
          <p:cNvPr id="72" name="Group 71">
            <a:extLst>
              <a:ext uri="{FF2B5EF4-FFF2-40B4-BE49-F238E27FC236}">
                <a16:creationId xmlns:a16="http://schemas.microsoft.com/office/drawing/2014/main" id="{CA4205A2-42A8-B4B8-122B-696C54CAC911}"/>
              </a:ext>
            </a:extLst>
          </p:cNvPr>
          <p:cNvGrpSpPr/>
          <p:nvPr/>
        </p:nvGrpSpPr>
        <p:grpSpPr>
          <a:xfrm>
            <a:off x="8824040" y="3423156"/>
            <a:ext cx="3813443" cy="3015079"/>
            <a:chOff x="6229415" y="3450180"/>
            <a:chExt cx="3813443" cy="3015079"/>
          </a:xfrm>
        </p:grpSpPr>
        <p:grpSp>
          <p:nvGrpSpPr>
            <p:cNvPr id="73" name="Group 72">
              <a:extLst>
                <a:ext uri="{FF2B5EF4-FFF2-40B4-BE49-F238E27FC236}">
                  <a16:creationId xmlns:a16="http://schemas.microsoft.com/office/drawing/2014/main" id="{0D846B2C-78DD-2958-C848-F323CFCBB917}"/>
                </a:ext>
              </a:extLst>
            </p:cNvPr>
            <p:cNvGrpSpPr/>
            <p:nvPr/>
          </p:nvGrpSpPr>
          <p:grpSpPr>
            <a:xfrm>
              <a:off x="6229415" y="3450180"/>
              <a:ext cx="3813443" cy="3015079"/>
              <a:chOff x="3189347" y="470917"/>
              <a:chExt cx="3813443" cy="3015079"/>
            </a:xfrm>
          </p:grpSpPr>
          <p:graphicFrame>
            <p:nvGraphicFramePr>
              <p:cNvPr id="78" name="Object 77">
                <a:extLst>
                  <a:ext uri="{FF2B5EF4-FFF2-40B4-BE49-F238E27FC236}">
                    <a16:creationId xmlns:a16="http://schemas.microsoft.com/office/drawing/2014/main" id="{20368AFB-AC04-0BBC-CBB1-5B44839E87F1}"/>
                  </a:ext>
                </a:extLst>
              </p:cNvPr>
              <p:cNvGraphicFramePr>
                <a:graphicFrameLocks noChangeAspect="1"/>
              </p:cNvGraphicFramePr>
              <p:nvPr>
                <p:extLst>
                  <p:ext uri="{D42A27DB-BD31-4B8C-83A1-F6EECF244321}">
                    <p14:modId xmlns:p14="http://schemas.microsoft.com/office/powerpoint/2010/main" val="208203673"/>
                  </p:ext>
                </p:extLst>
              </p:nvPr>
            </p:nvGraphicFramePr>
            <p:xfrm>
              <a:off x="3189347" y="559916"/>
              <a:ext cx="3813443" cy="2926080"/>
            </p:xfrm>
            <a:graphic>
              <a:graphicData uri="http://schemas.openxmlformats.org/presentationml/2006/ole">
                <mc:AlternateContent xmlns:mc="http://schemas.openxmlformats.org/markup-compatibility/2006">
                  <mc:Choice xmlns:v="urn:schemas-microsoft-com:vml" Requires="v">
                    <p:oleObj name="Graph" r:id="rId4" imgW="4631968" imgH="3554505" progId="Origin50.Graph">
                      <p:embed/>
                    </p:oleObj>
                  </mc:Choice>
                  <mc:Fallback>
                    <p:oleObj name="Graph" r:id="rId4" imgW="4631968" imgH="3554505" progId="Origin50.Graph">
                      <p:embed/>
                      <p:pic>
                        <p:nvPicPr>
                          <p:cNvPr id="78" name="Object 77">
                            <a:extLst>
                              <a:ext uri="{FF2B5EF4-FFF2-40B4-BE49-F238E27FC236}">
                                <a16:creationId xmlns:a16="http://schemas.microsoft.com/office/drawing/2014/main" id="{20368AFB-AC04-0BBC-CBB1-5B44839E87F1}"/>
                              </a:ext>
                            </a:extLst>
                          </p:cNvPr>
                          <p:cNvPicPr/>
                          <p:nvPr/>
                        </p:nvPicPr>
                        <p:blipFill>
                          <a:blip r:embed="rId5"/>
                          <a:stretch>
                            <a:fillRect/>
                          </a:stretch>
                        </p:blipFill>
                        <p:spPr>
                          <a:xfrm>
                            <a:off x="3189347" y="559916"/>
                            <a:ext cx="3813443" cy="2926080"/>
                          </a:xfrm>
                          <a:prstGeom prst="rect">
                            <a:avLst/>
                          </a:prstGeom>
                        </p:spPr>
                      </p:pic>
                    </p:oleObj>
                  </mc:Fallback>
                </mc:AlternateContent>
              </a:graphicData>
            </a:graphic>
          </p:graphicFrame>
          <p:sp>
            <p:nvSpPr>
              <p:cNvPr id="79" name="TextBox 78">
                <a:extLst>
                  <a:ext uri="{FF2B5EF4-FFF2-40B4-BE49-F238E27FC236}">
                    <a16:creationId xmlns:a16="http://schemas.microsoft.com/office/drawing/2014/main" id="{C4FF2573-9A21-897A-78C6-A475BA808EA8}"/>
                  </a:ext>
                </a:extLst>
              </p:cNvPr>
              <p:cNvSpPr txBox="1"/>
              <p:nvPr/>
            </p:nvSpPr>
            <p:spPr>
              <a:xfrm>
                <a:off x="4568890" y="470917"/>
                <a:ext cx="1339280" cy="400110"/>
              </a:xfrm>
              <a:prstGeom prst="rect">
                <a:avLst/>
              </a:prstGeom>
              <a:noFill/>
            </p:spPr>
            <p:txBody>
              <a:bodyPr wrap="square" rtlCol="0">
                <a:spAutoFit/>
              </a:bodyPr>
              <a:lstStyle/>
              <a:p>
                <a:r>
                  <a:rPr lang="en-US" sz="2000" b="1" dirty="0"/>
                  <a:t>Deuterium</a:t>
                </a:r>
              </a:p>
            </p:txBody>
          </p:sp>
        </p:grpSp>
        <p:sp>
          <p:nvSpPr>
            <p:cNvPr id="74" name="TextBox 73">
              <a:extLst>
                <a:ext uri="{FF2B5EF4-FFF2-40B4-BE49-F238E27FC236}">
                  <a16:creationId xmlns:a16="http://schemas.microsoft.com/office/drawing/2014/main" id="{4510B30F-7AB5-C71B-4C9E-8F0CFF1E2685}"/>
                </a:ext>
              </a:extLst>
            </p:cNvPr>
            <p:cNvSpPr txBox="1"/>
            <p:nvPr/>
          </p:nvSpPr>
          <p:spPr>
            <a:xfrm>
              <a:off x="7186009" y="4199058"/>
              <a:ext cx="917155" cy="369332"/>
            </a:xfrm>
            <a:prstGeom prst="rect">
              <a:avLst/>
            </a:prstGeom>
            <a:noFill/>
          </p:spPr>
          <p:txBody>
            <a:bodyPr wrap="square" rtlCol="0">
              <a:spAutoFit/>
            </a:bodyPr>
            <a:lstStyle/>
            <a:p>
              <a:r>
                <a:rPr lang="en-US" b="1" dirty="0">
                  <a:solidFill>
                    <a:srgbClr val="FF0000"/>
                  </a:solidFill>
                </a:rPr>
                <a:t>Pos 5</a:t>
              </a:r>
            </a:p>
          </p:txBody>
        </p:sp>
        <p:sp>
          <p:nvSpPr>
            <p:cNvPr id="75" name="TextBox 74">
              <a:extLst>
                <a:ext uri="{FF2B5EF4-FFF2-40B4-BE49-F238E27FC236}">
                  <a16:creationId xmlns:a16="http://schemas.microsoft.com/office/drawing/2014/main" id="{D592B578-5E3D-DD40-4DCF-A4BE69BE92EF}"/>
                </a:ext>
              </a:extLst>
            </p:cNvPr>
            <p:cNvSpPr txBox="1"/>
            <p:nvPr/>
          </p:nvSpPr>
          <p:spPr>
            <a:xfrm>
              <a:off x="7232232" y="4912794"/>
              <a:ext cx="917155" cy="369332"/>
            </a:xfrm>
            <a:prstGeom prst="rect">
              <a:avLst/>
            </a:prstGeom>
            <a:noFill/>
          </p:spPr>
          <p:txBody>
            <a:bodyPr wrap="square" rtlCol="0">
              <a:spAutoFit/>
            </a:bodyPr>
            <a:lstStyle/>
            <a:p>
              <a:r>
                <a:rPr lang="en-US" b="1" dirty="0"/>
                <a:t>Pos 2</a:t>
              </a:r>
            </a:p>
          </p:txBody>
        </p:sp>
        <p:sp>
          <p:nvSpPr>
            <p:cNvPr id="76" name="TextBox 75">
              <a:extLst>
                <a:ext uri="{FF2B5EF4-FFF2-40B4-BE49-F238E27FC236}">
                  <a16:creationId xmlns:a16="http://schemas.microsoft.com/office/drawing/2014/main" id="{02F37922-8353-9F30-FE31-C88677871FFB}"/>
                </a:ext>
              </a:extLst>
            </p:cNvPr>
            <p:cNvSpPr txBox="1"/>
            <p:nvPr/>
          </p:nvSpPr>
          <p:spPr>
            <a:xfrm>
              <a:off x="8184422" y="4632887"/>
              <a:ext cx="1408519" cy="369332"/>
            </a:xfrm>
            <a:prstGeom prst="rect">
              <a:avLst/>
            </a:prstGeom>
            <a:noFill/>
          </p:spPr>
          <p:txBody>
            <a:bodyPr wrap="square" rtlCol="0">
              <a:spAutoFit/>
            </a:bodyPr>
            <a:lstStyle/>
            <a:p>
              <a:r>
                <a:rPr lang="en-US" b="1" dirty="0">
                  <a:solidFill>
                    <a:schemeClr val="accent6">
                      <a:lumMod val="75000"/>
                    </a:schemeClr>
                  </a:solidFill>
                </a:rPr>
                <a:t>22 days later</a:t>
              </a:r>
            </a:p>
          </p:txBody>
        </p:sp>
        <p:cxnSp>
          <p:nvCxnSpPr>
            <p:cNvPr id="77" name="Connector: Curved 76">
              <a:extLst>
                <a:ext uri="{FF2B5EF4-FFF2-40B4-BE49-F238E27FC236}">
                  <a16:creationId xmlns:a16="http://schemas.microsoft.com/office/drawing/2014/main" id="{3E053DC7-B2E5-2F89-BD7B-1BA8176882C1}"/>
                </a:ext>
              </a:extLst>
            </p:cNvPr>
            <p:cNvCxnSpPr>
              <a:cxnSpLocks/>
            </p:cNvCxnSpPr>
            <p:nvPr/>
          </p:nvCxnSpPr>
          <p:spPr>
            <a:xfrm>
              <a:off x="8554888" y="5025829"/>
              <a:ext cx="514097" cy="513449"/>
            </a:xfrm>
            <a:prstGeom prst="curvedConnector3">
              <a:avLst>
                <a:gd name="adj1" fmla="val -4545"/>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80" name="Picture 79">
            <a:extLst>
              <a:ext uri="{FF2B5EF4-FFF2-40B4-BE49-F238E27FC236}">
                <a16:creationId xmlns:a16="http://schemas.microsoft.com/office/drawing/2014/main" id="{0865DBD1-3E1C-CE45-A664-ECDC30F7358C}"/>
              </a:ext>
            </a:extLst>
          </p:cNvPr>
          <p:cNvPicPr>
            <a:picLocks noChangeAspect="1"/>
          </p:cNvPicPr>
          <p:nvPr/>
        </p:nvPicPr>
        <p:blipFill>
          <a:blip r:embed="rId6"/>
          <a:stretch>
            <a:fillRect/>
          </a:stretch>
        </p:blipFill>
        <p:spPr>
          <a:xfrm>
            <a:off x="6769786" y="882363"/>
            <a:ext cx="2274005" cy="3535986"/>
          </a:xfrm>
          <a:prstGeom prst="rect">
            <a:avLst/>
          </a:prstGeom>
        </p:spPr>
      </p:pic>
    </p:spTree>
    <p:extLst>
      <p:ext uri="{BB962C8B-B14F-4D97-AF65-F5344CB8AC3E}">
        <p14:creationId xmlns:p14="http://schemas.microsoft.com/office/powerpoint/2010/main" val="1894853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2D0B2B-DAA4-1E71-E6AF-56C80A30AB9F}"/>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833D0166-66C3-A599-420E-EDBC6281C70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24</a:t>
            </a:fld>
            <a:endParaRPr lang="en-GB">
              <a:solidFill>
                <a:prstClr val="white"/>
              </a:solidFill>
            </a:endParaRPr>
          </a:p>
        </p:txBody>
      </p:sp>
      <p:sp>
        <p:nvSpPr>
          <p:cNvPr id="5" name="Rectangle 4">
            <a:extLst>
              <a:ext uri="{FF2B5EF4-FFF2-40B4-BE49-F238E27FC236}">
                <a16:creationId xmlns:a16="http://schemas.microsoft.com/office/drawing/2014/main" id="{A682FF05-118C-674A-439A-17F1E16C85B8}"/>
              </a:ext>
            </a:extLst>
          </p:cNvPr>
          <p:cNvSpPr/>
          <p:nvPr/>
        </p:nvSpPr>
        <p:spPr>
          <a:xfrm>
            <a:off x="9321269" y="3571210"/>
            <a:ext cx="2640310" cy="2201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6BD7E8-FBA3-E8F9-6014-EFFFE39017B1}"/>
              </a:ext>
            </a:extLst>
          </p:cNvPr>
          <p:cNvSpPr/>
          <p:nvPr/>
        </p:nvSpPr>
        <p:spPr>
          <a:xfrm>
            <a:off x="9296051" y="895399"/>
            <a:ext cx="2640310" cy="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2">
            <a:extLst>
              <a:ext uri="{FF2B5EF4-FFF2-40B4-BE49-F238E27FC236}">
                <a16:creationId xmlns:a16="http://schemas.microsoft.com/office/drawing/2014/main" id="{AF025892-3C61-6D07-6E2D-786E6E6988E1}"/>
              </a:ext>
            </a:extLst>
          </p:cNvPr>
          <p:cNvSpPr txBox="1"/>
          <p:nvPr/>
        </p:nvSpPr>
        <p:spPr>
          <a:xfrm>
            <a:off x="107504" y="5359022"/>
            <a:ext cx="5016946"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B.B3.T-T005-D010</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8" name="Textfeld 4">
            <a:extLst>
              <a:ext uri="{FF2B5EF4-FFF2-40B4-BE49-F238E27FC236}">
                <a16:creationId xmlns:a16="http://schemas.microsoft.com/office/drawing/2014/main" id="{53E38EBA-348D-96A2-7C6F-803BE188058C}"/>
              </a:ext>
            </a:extLst>
          </p:cNvPr>
          <p:cNvSpPr txBox="1"/>
          <p:nvPr/>
        </p:nvSpPr>
        <p:spPr>
          <a:xfrm>
            <a:off x="107504" y="712451"/>
            <a:ext cx="8075375" cy="4630050"/>
          </a:xfrm>
          <a:prstGeom prst="rect">
            <a:avLst/>
          </a:prstGeom>
          <a:noFill/>
          <a:ln w="12700">
            <a:noFill/>
          </a:ln>
        </p:spPr>
        <p:txBody>
          <a:bodyPr wrap="square" rtlCol="0">
            <a:spAutoFit/>
          </a:bodyPr>
          <a:lstStyle/>
          <a:p>
            <a:pPr>
              <a:lnSpc>
                <a:spcPct val="113000"/>
              </a:lnSpc>
            </a:pPr>
            <a:r>
              <a:rPr lang="en-US" altLang="en-US" sz="1600" dirty="0">
                <a:cs typeface="Arial" panose="020B0604020202020204" pitchFamily="34" charset="0"/>
              </a:rPr>
              <a:t>Non-uniform boronization performed at WEST (PJ 1-3 out of 6).</a:t>
            </a:r>
          </a:p>
          <a:p>
            <a:pPr marL="182563" indent="-182563">
              <a:lnSpc>
                <a:spcPct val="113000"/>
              </a:lnSpc>
              <a:buFont typeface="Wingdings" panose="05000000000000000000" pitchFamily="2" charset="2"/>
              <a:buChar char="§"/>
            </a:pP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Evaluate the uniformity of B layers in WEST: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Homogeneity in toroidal position and vertical direction.</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Homogeneity in 4 toroidal directions.</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Amount of oxygen trapped in the boron layers.</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Presence of He in layers? Stability of layers in air?</a:t>
            </a: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altLang="en-US" sz="1600" b="1" dirty="0">
                <a:cs typeface="Arial" panose="020B0604020202020204" pitchFamily="34" charset="0"/>
              </a:rPr>
              <a:t>Samples received: </a:t>
            </a:r>
            <a:r>
              <a:rPr lang="en-GB" altLang="en-US" sz="1600" dirty="0">
                <a:cs typeface="Arial" panose="020B0604020202020204" pitchFamily="34" charset="0"/>
              </a:rPr>
              <a:t>Au/boron layer/316L.</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Combination of different ion beam techniques </a:t>
            </a:r>
          </a:p>
          <a:p>
            <a:pPr>
              <a:lnSpc>
                <a:spcPct val="113000"/>
              </a:lnSpc>
            </a:pPr>
            <a:r>
              <a:rPr lang="en-GB" altLang="en-US" sz="1600" dirty="0">
                <a:cs typeface="Arial" panose="020B0604020202020204" pitchFamily="34" charset="0"/>
              </a:rPr>
              <a:t>     (performed on different days, study ageing effect)</a:t>
            </a:r>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b="1" dirty="0">
                <a:cs typeface="Arial" panose="020B0604020202020204" pitchFamily="34" charset="0"/>
              </a:rPr>
              <a:t>Vertical direction: </a:t>
            </a:r>
            <a:r>
              <a:rPr lang="en-US" altLang="en-US" sz="1600" dirty="0">
                <a:cs typeface="Arial" panose="020B0604020202020204" pitchFamily="34" charset="0"/>
              </a:rPr>
              <a:t>Boron layer in row 4 (A4-H4) significantly thicker than row 1 (A1-H1).</a:t>
            </a:r>
          </a:p>
          <a:p>
            <a:pPr marL="171450" indent="-171450">
              <a:buFont typeface="Wingdings" panose="05000000000000000000" pitchFamily="2" charset="2"/>
              <a:buChar char="§"/>
            </a:pPr>
            <a:r>
              <a:rPr lang="en-US" altLang="en-US" sz="1600" b="1" dirty="0">
                <a:cs typeface="Arial" panose="020B0604020202020204" pitchFamily="34" charset="0"/>
              </a:rPr>
              <a:t>Toroidal Position: </a:t>
            </a:r>
            <a:r>
              <a:rPr lang="en-US" altLang="en-US" sz="1600" dirty="0">
                <a:cs typeface="Arial" panose="020B0604020202020204" pitchFamily="34" charset="0"/>
              </a:rPr>
              <a:t>Higher oxygen + hydrogen and lower deuterium in E-H samples, further from PJ 1-3.</a:t>
            </a:r>
          </a:p>
          <a:p>
            <a:pPr marL="171450" indent="-171450">
              <a:buFont typeface="Wingdings" panose="05000000000000000000" pitchFamily="2" charset="2"/>
              <a:buChar char="§"/>
            </a:pPr>
            <a:r>
              <a:rPr lang="en-US" altLang="en-US" sz="1600" b="1" dirty="0">
                <a:cs typeface="Arial" panose="020B0604020202020204" pitchFamily="34" charset="0"/>
              </a:rPr>
              <a:t>Oxygen trapped: </a:t>
            </a:r>
            <a:r>
              <a:rPr lang="en-US" altLang="en-US" sz="1600" dirty="0">
                <a:cs typeface="Arial" panose="020B0604020202020204" pitchFamily="34" charset="0"/>
              </a:rPr>
              <a:t>Inverse correlation between boron and oxygen. </a:t>
            </a:r>
          </a:p>
          <a:p>
            <a:pPr marL="171450" indent="-171450">
              <a:buFont typeface="Wingdings" panose="05000000000000000000" pitchFamily="2" charset="2"/>
              <a:buChar char="§"/>
            </a:pPr>
            <a:r>
              <a:rPr lang="en-US" altLang="en-US" sz="1600" b="1" dirty="0">
                <a:cs typeface="Arial" panose="020B0604020202020204" pitchFamily="34" charset="0"/>
              </a:rPr>
              <a:t>Future step: </a:t>
            </a:r>
            <a:r>
              <a:rPr lang="en-US" altLang="en-US" sz="1600" dirty="0">
                <a:cs typeface="Arial" panose="020B0604020202020204" pitchFamily="34" charset="0"/>
              </a:rPr>
              <a:t>Compare with uniform boronization (PJ 1-6).</a:t>
            </a:r>
          </a:p>
        </p:txBody>
      </p:sp>
      <p:sp>
        <p:nvSpPr>
          <p:cNvPr id="9" name="Titre 1">
            <a:extLst>
              <a:ext uri="{FF2B5EF4-FFF2-40B4-BE49-F238E27FC236}">
                <a16:creationId xmlns:a16="http://schemas.microsoft.com/office/drawing/2014/main" id="{296F74CB-E20F-3A21-33DA-9B75B003EA85}"/>
              </a:ext>
            </a:extLst>
          </p:cNvPr>
          <p:cNvSpPr>
            <a:spLocks noGrp="1"/>
          </p:cNvSpPr>
          <p:nvPr>
            <p:ph type="title"/>
          </p:nvPr>
        </p:nvSpPr>
        <p:spPr>
          <a:xfrm>
            <a:off x="983432" y="192515"/>
            <a:ext cx="10871400" cy="457200"/>
          </a:xfrm>
        </p:spPr>
        <p:txBody>
          <a:bodyPr/>
          <a:lstStyle/>
          <a:p>
            <a:r>
              <a:rPr lang="fr-FR" dirty="0"/>
              <a:t>SP B.3: </a:t>
            </a:r>
            <a:r>
              <a:rPr lang="en-US" dirty="0"/>
              <a:t>Ion Beam Analysis of boronization samples from WEST (VR)</a:t>
            </a:r>
            <a:endParaRPr lang="fr-FR" dirty="0"/>
          </a:p>
        </p:txBody>
      </p:sp>
      <p:pic>
        <p:nvPicPr>
          <p:cNvPr id="10" name="Image 7">
            <a:extLst>
              <a:ext uri="{FF2B5EF4-FFF2-40B4-BE49-F238E27FC236}">
                <a16:creationId xmlns:a16="http://schemas.microsoft.com/office/drawing/2014/main" id="{9CAD11E4-C3D6-15A7-8884-DD465773B4EF}"/>
              </a:ext>
            </a:extLst>
          </p:cNvPr>
          <p:cNvPicPr>
            <a:picLocks noChangeAspect="1"/>
          </p:cNvPicPr>
          <p:nvPr/>
        </p:nvPicPr>
        <p:blipFill rotWithShape="1">
          <a:blip r:embed="rId2"/>
          <a:srcRect r="20959" b="13650"/>
          <a:stretch/>
        </p:blipFill>
        <p:spPr>
          <a:xfrm>
            <a:off x="5448301" y="777966"/>
            <a:ext cx="3174014" cy="3069569"/>
          </a:xfrm>
          <a:prstGeom prst="rect">
            <a:avLst/>
          </a:prstGeom>
        </p:spPr>
      </p:pic>
      <p:sp>
        <p:nvSpPr>
          <p:cNvPr id="11" name="Ellipse 13">
            <a:extLst>
              <a:ext uri="{FF2B5EF4-FFF2-40B4-BE49-F238E27FC236}">
                <a16:creationId xmlns:a16="http://schemas.microsoft.com/office/drawing/2014/main" id="{3E6C1C36-3D6E-20DC-6495-C679C3CEFF34}"/>
              </a:ext>
            </a:extLst>
          </p:cNvPr>
          <p:cNvSpPr/>
          <p:nvPr/>
        </p:nvSpPr>
        <p:spPr>
          <a:xfrm>
            <a:off x="7506384" y="1834390"/>
            <a:ext cx="252000" cy="252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2" name="ZoneTexte 14">
            <a:extLst>
              <a:ext uri="{FF2B5EF4-FFF2-40B4-BE49-F238E27FC236}">
                <a16:creationId xmlns:a16="http://schemas.microsoft.com/office/drawing/2014/main" id="{3D746438-2A37-24A3-9322-387C6208B30A}"/>
              </a:ext>
            </a:extLst>
          </p:cNvPr>
          <p:cNvSpPr txBox="1"/>
          <p:nvPr/>
        </p:nvSpPr>
        <p:spPr>
          <a:xfrm>
            <a:off x="7606386" y="2007380"/>
            <a:ext cx="48308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ln w="12700">
                  <a:solidFill>
                    <a:schemeClr val="tx1"/>
                  </a:solidFill>
                </a:ln>
                <a:solidFill>
                  <a:srgbClr val="FFFF00"/>
                </a:solidFill>
              </a:rPr>
              <a:t>H</a:t>
            </a:r>
          </a:p>
        </p:txBody>
      </p:sp>
      <p:sp>
        <p:nvSpPr>
          <p:cNvPr id="13" name="ZoneTexte 15">
            <a:extLst>
              <a:ext uri="{FF2B5EF4-FFF2-40B4-BE49-F238E27FC236}">
                <a16:creationId xmlns:a16="http://schemas.microsoft.com/office/drawing/2014/main" id="{0D5F32D3-5CA0-ED8D-0BD7-D01FC52D6697}"/>
              </a:ext>
            </a:extLst>
          </p:cNvPr>
          <p:cNvSpPr txBox="1"/>
          <p:nvPr/>
        </p:nvSpPr>
        <p:spPr>
          <a:xfrm>
            <a:off x="7699799" y="1636884"/>
            <a:ext cx="48308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ln w="12700">
                  <a:solidFill>
                    <a:schemeClr val="tx1"/>
                  </a:solidFill>
                </a:ln>
                <a:solidFill>
                  <a:srgbClr val="FFFF00"/>
                </a:solidFill>
              </a:rPr>
              <a:t>E</a:t>
            </a:r>
          </a:p>
        </p:txBody>
      </p:sp>
      <p:sp>
        <p:nvSpPr>
          <p:cNvPr id="14" name="ZoneTexte 16">
            <a:extLst>
              <a:ext uri="{FF2B5EF4-FFF2-40B4-BE49-F238E27FC236}">
                <a16:creationId xmlns:a16="http://schemas.microsoft.com/office/drawing/2014/main" id="{B6233FAB-39CB-B016-2551-0F791B62E11D}"/>
              </a:ext>
            </a:extLst>
          </p:cNvPr>
          <p:cNvSpPr txBox="1"/>
          <p:nvPr/>
        </p:nvSpPr>
        <p:spPr>
          <a:xfrm>
            <a:off x="7327820" y="1637497"/>
            <a:ext cx="48308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ln w="12700">
                  <a:solidFill>
                    <a:schemeClr val="tx1"/>
                  </a:solidFill>
                </a:ln>
                <a:solidFill>
                  <a:srgbClr val="FFFF00"/>
                </a:solidFill>
              </a:rPr>
              <a:t>F</a:t>
            </a:r>
          </a:p>
        </p:txBody>
      </p:sp>
      <p:sp>
        <p:nvSpPr>
          <p:cNvPr id="15" name="ZoneTexte 17">
            <a:extLst>
              <a:ext uri="{FF2B5EF4-FFF2-40B4-BE49-F238E27FC236}">
                <a16:creationId xmlns:a16="http://schemas.microsoft.com/office/drawing/2014/main" id="{737B0EDA-2043-758C-9475-A3466DA8A583}"/>
              </a:ext>
            </a:extLst>
          </p:cNvPr>
          <p:cNvSpPr txBox="1"/>
          <p:nvPr/>
        </p:nvSpPr>
        <p:spPr>
          <a:xfrm>
            <a:off x="7280497" y="1963832"/>
            <a:ext cx="48308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ln w="12700">
                  <a:solidFill>
                    <a:schemeClr val="tx1"/>
                  </a:solidFill>
                </a:ln>
                <a:solidFill>
                  <a:srgbClr val="FFFF00"/>
                </a:solidFill>
              </a:rPr>
              <a:t>G</a:t>
            </a:r>
          </a:p>
        </p:txBody>
      </p:sp>
      <p:sp>
        <p:nvSpPr>
          <p:cNvPr id="16" name="ZoneTexte 22">
            <a:extLst>
              <a:ext uri="{FF2B5EF4-FFF2-40B4-BE49-F238E27FC236}">
                <a16:creationId xmlns:a16="http://schemas.microsoft.com/office/drawing/2014/main" id="{3D09D402-20F9-DC83-DDAA-06E8A28EA9CF}"/>
              </a:ext>
            </a:extLst>
          </p:cNvPr>
          <p:cNvSpPr txBox="1"/>
          <p:nvPr/>
        </p:nvSpPr>
        <p:spPr>
          <a:xfrm>
            <a:off x="7584898" y="2385635"/>
            <a:ext cx="48308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ln w="12700">
                  <a:solidFill>
                    <a:schemeClr val="tx1"/>
                  </a:solidFill>
                </a:ln>
                <a:solidFill>
                  <a:srgbClr val="FFFF00"/>
                </a:solidFill>
              </a:rPr>
              <a:t>B</a:t>
            </a:r>
          </a:p>
        </p:txBody>
      </p:sp>
      <p:sp>
        <p:nvSpPr>
          <p:cNvPr id="17" name="ZoneTexte 23">
            <a:extLst>
              <a:ext uri="{FF2B5EF4-FFF2-40B4-BE49-F238E27FC236}">
                <a16:creationId xmlns:a16="http://schemas.microsoft.com/office/drawing/2014/main" id="{91410848-67D9-E9CB-0161-3DEAC92670BA}"/>
              </a:ext>
            </a:extLst>
          </p:cNvPr>
          <p:cNvSpPr txBox="1"/>
          <p:nvPr/>
        </p:nvSpPr>
        <p:spPr>
          <a:xfrm>
            <a:off x="7207694" y="2424702"/>
            <a:ext cx="48308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ln w="12700">
                  <a:solidFill>
                    <a:schemeClr val="tx1"/>
                  </a:solidFill>
                </a:ln>
                <a:solidFill>
                  <a:srgbClr val="FFFF00"/>
                </a:solidFill>
              </a:rPr>
              <a:t>C</a:t>
            </a:r>
          </a:p>
        </p:txBody>
      </p:sp>
      <p:sp>
        <p:nvSpPr>
          <p:cNvPr id="18" name="ZoneTexte 24">
            <a:extLst>
              <a:ext uri="{FF2B5EF4-FFF2-40B4-BE49-F238E27FC236}">
                <a16:creationId xmlns:a16="http://schemas.microsoft.com/office/drawing/2014/main" id="{699C5E36-0E06-B501-8545-F1C9C2CCDD7C}"/>
              </a:ext>
            </a:extLst>
          </p:cNvPr>
          <p:cNvSpPr txBox="1"/>
          <p:nvPr/>
        </p:nvSpPr>
        <p:spPr>
          <a:xfrm>
            <a:off x="7216815" y="2728013"/>
            <a:ext cx="48308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ln w="12700">
                  <a:solidFill>
                    <a:schemeClr val="tx1"/>
                  </a:solidFill>
                </a:ln>
                <a:solidFill>
                  <a:srgbClr val="FFFF00"/>
                </a:solidFill>
              </a:rPr>
              <a:t>D</a:t>
            </a:r>
          </a:p>
        </p:txBody>
      </p:sp>
      <p:sp>
        <p:nvSpPr>
          <p:cNvPr id="19" name="Ellipse 39">
            <a:extLst>
              <a:ext uri="{FF2B5EF4-FFF2-40B4-BE49-F238E27FC236}">
                <a16:creationId xmlns:a16="http://schemas.microsoft.com/office/drawing/2014/main" id="{939A7B0C-7412-460F-0B08-468BDED228B8}"/>
              </a:ext>
            </a:extLst>
          </p:cNvPr>
          <p:cNvSpPr/>
          <p:nvPr/>
        </p:nvSpPr>
        <p:spPr>
          <a:xfrm>
            <a:off x="7458355" y="2637527"/>
            <a:ext cx="252000" cy="252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20" name="ZoneTexte 40">
            <a:extLst>
              <a:ext uri="{FF2B5EF4-FFF2-40B4-BE49-F238E27FC236}">
                <a16:creationId xmlns:a16="http://schemas.microsoft.com/office/drawing/2014/main" id="{56D5CBBE-D9F9-2F2D-15CF-E2D63FE80181}"/>
              </a:ext>
            </a:extLst>
          </p:cNvPr>
          <p:cNvSpPr txBox="1"/>
          <p:nvPr/>
        </p:nvSpPr>
        <p:spPr>
          <a:xfrm>
            <a:off x="7613823" y="2774732"/>
            <a:ext cx="48308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ln w="12700">
                  <a:solidFill>
                    <a:schemeClr val="tx1"/>
                  </a:solidFill>
                </a:ln>
                <a:solidFill>
                  <a:srgbClr val="FFFF00"/>
                </a:solidFill>
              </a:rPr>
              <a:t>A</a:t>
            </a:r>
          </a:p>
        </p:txBody>
      </p:sp>
      <p:graphicFrame>
        <p:nvGraphicFramePr>
          <p:cNvPr id="21" name="Object 20">
            <a:extLst>
              <a:ext uri="{FF2B5EF4-FFF2-40B4-BE49-F238E27FC236}">
                <a16:creationId xmlns:a16="http://schemas.microsoft.com/office/drawing/2014/main" id="{F693D7DC-432D-1A3C-E78C-9CACE426D776}"/>
              </a:ext>
            </a:extLst>
          </p:cNvPr>
          <p:cNvGraphicFramePr>
            <a:graphicFrameLocks noChangeAspect="1"/>
          </p:cNvGraphicFramePr>
          <p:nvPr>
            <p:extLst>
              <p:ext uri="{D42A27DB-BD31-4B8C-83A1-F6EECF244321}">
                <p14:modId xmlns:p14="http://schemas.microsoft.com/office/powerpoint/2010/main" val="4051308849"/>
              </p:ext>
            </p:extLst>
          </p:nvPr>
        </p:nvGraphicFramePr>
        <p:xfrm>
          <a:off x="8586805" y="539841"/>
          <a:ext cx="3921125" cy="3000375"/>
        </p:xfrm>
        <a:graphic>
          <a:graphicData uri="http://schemas.openxmlformats.org/presentationml/2006/ole">
            <mc:AlternateContent xmlns:mc="http://schemas.openxmlformats.org/markup-compatibility/2006">
              <mc:Choice xmlns:v="urn:schemas-microsoft-com:vml" Requires="v">
                <p:oleObj name="Graph" r:id="rId3" imgW="3920760" imgH="3000960" progId="Origin95.Graph">
                  <p:embed/>
                </p:oleObj>
              </mc:Choice>
              <mc:Fallback>
                <p:oleObj name="Graph" r:id="rId3" imgW="3920760" imgH="3000960" progId="Origin95.Graph">
                  <p:embed/>
                  <p:pic>
                    <p:nvPicPr>
                      <p:cNvPr id="21" name="Object 20">
                        <a:extLst>
                          <a:ext uri="{FF2B5EF4-FFF2-40B4-BE49-F238E27FC236}">
                            <a16:creationId xmlns:a16="http://schemas.microsoft.com/office/drawing/2014/main" id="{F693D7DC-432D-1A3C-E78C-9CACE426D776}"/>
                          </a:ext>
                        </a:extLst>
                      </p:cNvPr>
                      <p:cNvPicPr/>
                      <p:nvPr/>
                    </p:nvPicPr>
                    <p:blipFill>
                      <a:blip r:embed="rId4"/>
                      <a:stretch>
                        <a:fillRect/>
                      </a:stretch>
                    </p:blipFill>
                    <p:spPr>
                      <a:xfrm>
                        <a:off x="8586805" y="539841"/>
                        <a:ext cx="3921125" cy="300037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1BCF73BF-3532-2B95-65B3-AE8823A75712}"/>
              </a:ext>
            </a:extLst>
          </p:cNvPr>
          <p:cNvGraphicFramePr>
            <a:graphicFrameLocks noChangeAspect="1"/>
          </p:cNvGraphicFramePr>
          <p:nvPr>
            <p:extLst>
              <p:ext uri="{D42A27DB-BD31-4B8C-83A1-F6EECF244321}">
                <p14:modId xmlns:p14="http://schemas.microsoft.com/office/powerpoint/2010/main" val="70999215"/>
              </p:ext>
            </p:extLst>
          </p:nvPr>
        </p:nvGraphicFramePr>
        <p:xfrm>
          <a:off x="8615730" y="3215652"/>
          <a:ext cx="3921125" cy="3000375"/>
        </p:xfrm>
        <a:graphic>
          <a:graphicData uri="http://schemas.openxmlformats.org/presentationml/2006/ole">
            <mc:AlternateContent xmlns:mc="http://schemas.openxmlformats.org/markup-compatibility/2006">
              <mc:Choice xmlns:v="urn:schemas-microsoft-com:vml" Requires="v">
                <p:oleObj name="Graph" r:id="rId5" imgW="3920760" imgH="3000960" progId="Origin95.Graph">
                  <p:embed/>
                </p:oleObj>
              </mc:Choice>
              <mc:Fallback>
                <p:oleObj name="Graph" r:id="rId5" imgW="3920760" imgH="3000960" progId="Origin95.Graph">
                  <p:embed/>
                  <p:pic>
                    <p:nvPicPr>
                      <p:cNvPr id="22" name="Object 21">
                        <a:extLst>
                          <a:ext uri="{FF2B5EF4-FFF2-40B4-BE49-F238E27FC236}">
                            <a16:creationId xmlns:a16="http://schemas.microsoft.com/office/drawing/2014/main" id="{1BCF73BF-3532-2B95-65B3-AE8823A75712}"/>
                          </a:ext>
                        </a:extLst>
                      </p:cNvPr>
                      <p:cNvPicPr/>
                      <p:nvPr/>
                    </p:nvPicPr>
                    <p:blipFill>
                      <a:blip r:embed="rId6"/>
                      <a:stretch>
                        <a:fillRect/>
                      </a:stretch>
                    </p:blipFill>
                    <p:spPr>
                      <a:xfrm>
                        <a:off x="8615730" y="3215652"/>
                        <a:ext cx="3921125" cy="3000375"/>
                      </a:xfrm>
                      <a:prstGeom prst="rect">
                        <a:avLst/>
                      </a:prstGeom>
                    </p:spPr>
                  </p:pic>
                </p:oleObj>
              </mc:Fallback>
            </mc:AlternateContent>
          </a:graphicData>
        </a:graphic>
      </p:graphicFrame>
      <p:sp>
        <p:nvSpPr>
          <p:cNvPr id="23" name="Rectangle 22">
            <a:extLst>
              <a:ext uri="{FF2B5EF4-FFF2-40B4-BE49-F238E27FC236}">
                <a16:creationId xmlns:a16="http://schemas.microsoft.com/office/drawing/2014/main" id="{58BA8204-4562-D519-AAB8-19EA5CD6442D}"/>
              </a:ext>
            </a:extLst>
          </p:cNvPr>
          <p:cNvSpPr/>
          <p:nvPr/>
        </p:nvSpPr>
        <p:spPr>
          <a:xfrm>
            <a:off x="9534789" y="583218"/>
            <a:ext cx="2083006" cy="369332"/>
          </a:xfrm>
          <a:prstGeom prst="rect">
            <a:avLst/>
          </a:prstGeom>
        </p:spPr>
        <p:txBody>
          <a:bodyPr wrap="none">
            <a:spAutoFit/>
          </a:bodyPr>
          <a:lstStyle/>
          <a:p>
            <a:r>
              <a:rPr lang="en-US" b="1" dirty="0"/>
              <a:t>Row 1 (thin layers): </a:t>
            </a:r>
            <a:endParaRPr lang="en-US" dirty="0"/>
          </a:p>
        </p:txBody>
      </p:sp>
      <p:sp>
        <p:nvSpPr>
          <p:cNvPr id="24" name="Rectangle 23">
            <a:extLst>
              <a:ext uri="{FF2B5EF4-FFF2-40B4-BE49-F238E27FC236}">
                <a16:creationId xmlns:a16="http://schemas.microsoft.com/office/drawing/2014/main" id="{1A5287C7-1C73-80E3-8C0A-822080A9E5B6}"/>
              </a:ext>
            </a:extLst>
          </p:cNvPr>
          <p:cNvSpPr/>
          <p:nvPr/>
        </p:nvSpPr>
        <p:spPr>
          <a:xfrm>
            <a:off x="9532832" y="3254466"/>
            <a:ext cx="2166362" cy="369332"/>
          </a:xfrm>
          <a:prstGeom prst="rect">
            <a:avLst/>
          </a:prstGeom>
        </p:spPr>
        <p:txBody>
          <a:bodyPr wrap="none">
            <a:spAutoFit/>
          </a:bodyPr>
          <a:lstStyle/>
          <a:p>
            <a:r>
              <a:rPr lang="en-US" b="1" dirty="0"/>
              <a:t>Row 4 (thick layers): </a:t>
            </a:r>
            <a:endParaRPr lang="en-US" dirty="0"/>
          </a:p>
        </p:txBody>
      </p:sp>
      <p:sp>
        <p:nvSpPr>
          <p:cNvPr id="25" name="TextBox 24">
            <a:extLst>
              <a:ext uri="{FF2B5EF4-FFF2-40B4-BE49-F238E27FC236}">
                <a16:creationId xmlns:a16="http://schemas.microsoft.com/office/drawing/2014/main" id="{53DEA270-A4E1-B6B4-4756-5206034A4194}"/>
              </a:ext>
            </a:extLst>
          </p:cNvPr>
          <p:cNvSpPr txBox="1"/>
          <p:nvPr/>
        </p:nvSpPr>
        <p:spPr bwMode="auto">
          <a:xfrm>
            <a:off x="8928806" y="5954417"/>
            <a:ext cx="3007555" cy="523220"/>
          </a:xfrm>
          <a:prstGeom prst="rect">
            <a:avLst/>
          </a:prstGeom>
          <a:noFill/>
        </p:spPr>
        <p:txBody>
          <a:bodyPr wrap="none" rtlCol="0">
            <a:spAutoFit/>
          </a:bodyPr>
          <a:lstStyle/>
          <a:p>
            <a:r>
              <a:rPr lang="fi-FI" sz="1400" b="1" dirty="0"/>
              <a:t>E. Pitthan, P. </a:t>
            </a:r>
            <a:r>
              <a:rPr lang="fi-FI" sz="1400" b="1" dirty="0" err="1"/>
              <a:t>Petersson</a:t>
            </a:r>
            <a:r>
              <a:rPr lang="fi-FI" sz="1400" b="1" dirty="0"/>
              <a:t>, M. </a:t>
            </a:r>
            <a:r>
              <a:rPr lang="fi-FI" sz="1400" b="1" dirty="0" err="1"/>
              <a:t>Dhar</a:t>
            </a:r>
            <a:r>
              <a:rPr lang="fi-FI" sz="1400" b="1" dirty="0"/>
              <a:t>, </a:t>
            </a:r>
          </a:p>
          <a:p>
            <a:r>
              <a:rPr lang="fi-FI" sz="1400" b="1" dirty="0"/>
              <a:t>D. </a:t>
            </a:r>
            <a:r>
              <a:rPr lang="fi-FI" sz="1400" b="1" dirty="0" err="1"/>
              <a:t>Gautam</a:t>
            </a:r>
            <a:r>
              <a:rPr lang="fi-FI" sz="1400" b="1" dirty="0"/>
              <a:t>, M. </a:t>
            </a:r>
            <a:r>
              <a:rPr lang="fi-FI" sz="1400" b="1" dirty="0" err="1"/>
              <a:t>Rubel</a:t>
            </a:r>
            <a:r>
              <a:rPr lang="fi-FI" sz="1400" b="1" dirty="0"/>
              <a:t>, D. </a:t>
            </a:r>
            <a:r>
              <a:rPr lang="fi-FI" sz="1400" b="1" dirty="0" err="1"/>
              <a:t>Primetzhofer</a:t>
            </a:r>
            <a:endParaRPr lang="fi-FI" sz="1400" b="1" dirty="0"/>
          </a:p>
        </p:txBody>
      </p:sp>
    </p:spTree>
    <p:extLst>
      <p:ext uri="{BB962C8B-B14F-4D97-AF65-F5344CB8AC3E}">
        <p14:creationId xmlns:p14="http://schemas.microsoft.com/office/powerpoint/2010/main" val="4277457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384D45F-8756-AA93-C637-DDF030B38DC8}"/>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71A6E5A8-88FF-3C5A-F158-7D828FF5274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25</a:t>
            </a:fld>
            <a:endParaRPr lang="en-GB">
              <a:solidFill>
                <a:prstClr val="white"/>
              </a:solidFill>
            </a:endParaRPr>
          </a:p>
        </p:txBody>
      </p:sp>
      <p:sp>
        <p:nvSpPr>
          <p:cNvPr id="5" name="Titre 1">
            <a:extLst>
              <a:ext uri="{FF2B5EF4-FFF2-40B4-BE49-F238E27FC236}">
                <a16:creationId xmlns:a16="http://schemas.microsoft.com/office/drawing/2014/main" id="{955BE9A8-8138-48E1-6673-57885B825A37}"/>
              </a:ext>
            </a:extLst>
          </p:cNvPr>
          <p:cNvSpPr>
            <a:spLocks noGrp="1"/>
          </p:cNvSpPr>
          <p:nvPr>
            <p:ph type="title"/>
          </p:nvPr>
        </p:nvSpPr>
        <p:spPr>
          <a:xfrm>
            <a:off x="983432" y="194230"/>
            <a:ext cx="10871400" cy="457200"/>
          </a:xfrm>
        </p:spPr>
        <p:txBody>
          <a:bodyPr/>
          <a:lstStyle/>
          <a:p>
            <a:pPr algn="just"/>
            <a:r>
              <a:rPr lang="fr-FR" dirty="0"/>
              <a:t>SP B.3: </a:t>
            </a:r>
            <a:r>
              <a:rPr lang="en-GB" dirty="0"/>
              <a:t>Composition of deposited layers on WEST during Phase 1 (VTT)</a:t>
            </a:r>
            <a:endParaRPr lang="fr-FR" dirty="0"/>
          </a:p>
        </p:txBody>
      </p:sp>
      <p:pic>
        <p:nvPicPr>
          <p:cNvPr id="6" name="Picture 5">
            <a:extLst>
              <a:ext uri="{FF2B5EF4-FFF2-40B4-BE49-F238E27FC236}">
                <a16:creationId xmlns:a16="http://schemas.microsoft.com/office/drawing/2014/main" id="{464EE212-E708-58FC-75FD-48EA3670C417}"/>
              </a:ext>
            </a:extLst>
          </p:cNvPr>
          <p:cNvPicPr>
            <a:picLocks noChangeAspect="1"/>
          </p:cNvPicPr>
          <p:nvPr/>
        </p:nvPicPr>
        <p:blipFill>
          <a:blip r:embed="rId2"/>
          <a:stretch>
            <a:fillRect/>
          </a:stretch>
        </p:blipFill>
        <p:spPr>
          <a:xfrm>
            <a:off x="129909" y="928469"/>
            <a:ext cx="5443694" cy="3305988"/>
          </a:xfrm>
          <a:prstGeom prst="rect">
            <a:avLst/>
          </a:prstGeom>
        </p:spPr>
      </p:pic>
      <p:sp>
        <p:nvSpPr>
          <p:cNvPr id="7" name="TextBox 6">
            <a:extLst>
              <a:ext uri="{FF2B5EF4-FFF2-40B4-BE49-F238E27FC236}">
                <a16:creationId xmlns:a16="http://schemas.microsoft.com/office/drawing/2014/main" id="{F621B62E-5F19-1D7E-1028-BD98DE78964F}"/>
              </a:ext>
            </a:extLst>
          </p:cNvPr>
          <p:cNvSpPr txBox="1"/>
          <p:nvPr/>
        </p:nvSpPr>
        <p:spPr>
          <a:xfrm>
            <a:off x="7779675" y="1029771"/>
            <a:ext cx="4217218" cy="2031325"/>
          </a:xfrm>
          <a:prstGeom prst="rect">
            <a:avLst/>
          </a:prstGeom>
          <a:noFill/>
        </p:spPr>
        <p:txBody>
          <a:bodyPr wrap="square" rtlCol="0">
            <a:spAutoFit/>
          </a:bodyPr>
          <a:lstStyle/>
          <a:p>
            <a:pPr marL="457200" indent="-457200" fontAlgn="auto">
              <a:spcBef>
                <a:spcPts val="0"/>
              </a:spcBef>
              <a:spcAft>
                <a:spcPts val="0"/>
              </a:spcAft>
              <a:buFont typeface="Arial" panose="020B0604020202020204" pitchFamily="34" charset="0"/>
              <a:buChar char="•"/>
            </a:pPr>
            <a:r>
              <a:rPr lang="fi-FI" dirty="0" err="1">
                <a:solidFill>
                  <a:prstClr val="black"/>
                </a:solidFill>
                <a:latin typeface="Calibri"/>
              </a:rPr>
              <a:t>Altogether</a:t>
            </a:r>
            <a:r>
              <a:rPr lang="fi-FI" dirty="0">
                <a:solidFill>
                  <a:prstClr val="black"/>
                </a:solidFill>
                <a:latin typeface="Calibri"/>
              </a:rPr>
              <a:t> </a:t>
            </a:r>
            <a:r>
              <a:rPr lang="fi-FI" b="1" dirty="0">
                <a:solidFill>
                  <a:srgbClr val="0070C0"/>
                </a:solidFill>
                <a:latin typeface="Calibri"/>
              </a:rPr>
              <a:t>8 </a:t>
            </a:r>
            <a:r>
              <a:rPr lang="fi-FI" b="1" dirty="0" err="1">
                <a:solidFill>
                  <a:srgbClr val="0070C0"/>
                </a:solidFill>
                <a:latin typeface="Calibri"/>
              </a:rPr>
              <a:t>marker</a:t>
            </a:r>
            <a:r>
              <a:rPr lang="fi-FI" b="1" dirty="0">
                <a:solidFill>
                  <a:srgbClr val="0070C0"/>
                </a:solidFill>
                <a:latin typeface="Calibri"/>
              </a:rPr>
              <a:t> </a:t>
            </a:r>
            <a:r>
              <a:rPr lang="fi-FI" b="1" dirty="0" err="1">
                <a:solidFill>
                  <a:srgbClr val="0070C0"/>
                </a:solidFill>
                <a:latin typeface="Calibri"/>
              </a:rPr>
              <a:t>tiles</a:t>
            </a:r>
            <a:r>
              <a:rPr lang="fi-FI" dirty="0">
                <a:solidFill>
                  <a:prstClr val="black"/>
                </a:solidFill>
                <a:latin typeface="Calibri"/>
              </a:rPr>
              <a:t> </a:t>
            </a:r>
            <a:r>
              <a:rPr lang="fi-FI" dirty="0" err="1">
                <a:solidFill>
                  <a:prstClr val="black"/>
                </a:solidFill>
                <a:latin typeface="Calibri"/>
              </a:rPr>
              <a:t>installed</a:t>
            </a:r>
            <a:r>
              <a:rPr lang="fi-FI" dirty="0">
                <a:solidFill>
                  <a:prstClr val="black"/>
                </a:solidFill>
                <a:latin typeface="Calibri"/>
              </a:rPr>
              <a:t> on </a:t>
            </a:r>
            <a:r>
              <a:rPr lang="fi-FI" dirty="0" err="1">
                <a:solidFill>
                  <a:prstClr val="black"/>
                </a:solidFill>
                <a:latin typeface="Calibri"/>
              </a:rPr>
              <a:t>the</a:t>
            </a:r>
            <a:r>
              <a:rPr lang="fi-FI" dirty="0">
                <a:solidFill>
                  <a:prstClr val="black"/>
                </a:solidFill>
                <a:latin typeface="Calibri"/>
              </a:rPr>
              <a:t> WEST </a:t>
            </a:r>
            <a:r>
              <a:rPr lang="fi-FI" dirty="0" err="1">
                <a:solidFill>
                  <a:prstClr val="black"/>
                </a:solidFill>
                <a:latin typeface="Calibri"/>
              </a:rPr>
              <a:t>divertor</a:t>
            </a:r>
            <a:r>
              <a:rPr lang="fi-FI" dirty="0">
                <a:solidFill>
                  <a:prstClr val="black"/>
                </a:solidFill>
                <a:latin typeface="Calibri"/>
              </a:rPr>
              <a:t> </a:t>
            </a:r>
            <a:r>
              <a:rPr lang="fi-FI" dirty="0" err="1">
                <a:solidFill>
                  <a:prstClr val="black"/>
                </a:solidFill>
                <a:latin typeface="Calibri"/>
              </a:rPr>
              <a:t>before</a:t>
            </a:r>
            <a:r>
              <a:rPr lang="fi-FI" dirty="0">
                <a:solidFill>
                  <a:prstClr val="black"/>
                </a:solidFill>
                <a:latin typeface="Calibri"/>
              </a:rPr>
              <a:t> </a:t>
            </a:r>
            <a:r>
              <a:rPr lang="fi-FI" dirty="0" err="1">
                <a:solidFill>
                  <a:prstClr val="black"/>
                </a:solidFill>
                <a:latin typeface="Calibri"/>
              </a:rPr>
              <a:t>Phase</a:t>
            </a:r>
            <a:r>
              <a:rPr lang="fi-FI" dirty="0">
                <a:solidFill>
                  <a:prstClr val="black"/>
                </a:solidFill>
                <a:latin typeface="Calibri"/>
              </a:rPr>
              <a:t> 1 and </a:t>
            </a:r>
            <a:r>
              <a:rPr lang="fi-FI" b="1" dirty="0" err="1">
                <a:solidFill>
                  <a:srgbClr val="0070C0"/>
                </a:solidFill>
                <a:latin typeface="Calibri"/>
              </a:rPr>
              <a:t>sequentially</a:t>
            </a:r>
            <a:r>
              <a:rPr lang="fi-FI" b="1" dirty="0">
                <a:solidFill>
                  <a:srgbClr val="0070C0"/>
                </a:solidFill>
                <a:latin typeface="Calibri"/>
              </a:rPr>
              <a:t> </a:t>
            </a:r>
            <a:r>
              <a:rPr lang="fi-FI" b="1" dirty="0" err="1">
                <a:solidFill>
                  <a:srgbClr val="0070C0"/>
                </a:solidFill>
                <a:latin typeface="Calibri"/>
              </a:rPr>
              <a:t>removed</a:t>
            </a:r>
            <a:r>
              <a:rPr lang="fi-FI" b="1" dirty="0">
                <a:solidFill>
                  <a:srgbClr val="0070C0"/>
                </a:solidFill>
                <a:latin typeface="Calibri"/>
              </a:rPr>
              <a:t> </a:t>
            </a:r>
            <a:r>
              <a:rPr lang="fi-FI" b="1" dirty="0" err="1">
                <a:solidFill>
                  <a:srgbClr val="0070C0"/>
                </a:solidFill>
                <a:latin typeface="Calibri"/>
              </a:rPr>
              <a:t>after</a:t>
            </a:r>
            <a:r>
              <a:rPr lang="fi-FI" b="1" dirty="0">
                <a:solidFill>
                  <a:srgbClr val="0070C0"/>
                </a:solidFill>
                <a:latin typeface="Calibri"/>
              </a:rPr>
              <a:t> C3, C4, and C5</a:t>
            </a:r>
          </a:p>
          <a:p>
            <a:pPr marL="457200" indent="-457200" fontAlgn="auto">
              <a:spcBef>
                <a:spcPts val="0"/>
              </a:spcBef>
              <a:spcAft>
                <a:spcPts val="0"/>
              </a:spcAft>
              <a:buFont typeface="Arial" panose="020B0604020202020204" pitchFamily="34" charset="0"/>
              <a:buChar char="•"/>
            </a:pPr>
            <a:r>
              <a:rPr lang="fi-FI" u="sng" dirty="0" err="1">
                <a:solidFill>
                  <a:prstClr val="black"/>
                </a:solidFill>
                <a:latin typeface="Calibri"/>
              </a:rPr>
              <a:t>This</a:t>
            </a:r>
            <a:r>
              <a:rPr lang="fi-FI" u="sng" dirty="0">
                <a:solidFill>
                  <a:prstClr val="black"/>
                </a:solidFill>
                <a:latin typeface="Calibri"/>
              </a:rPr>
              <a:t> </a:t>
            </a:r>
            <a:r>
              <a:rPr lang="fi-FI" u="sng" dirty="0" err="1">
                <a:solidFill>
                  <a:prstClr val="black"/>
                </a:solidFill>
                <a:latin typeface="Calibri"/>
              </a:rPr>
              <a:t>work</a:t>
            </a:r>
            <a:r>
              <a:rPr lang="fi-FI" dirty="0">
                <a:solidFill>
                  <a:prstClr val="black"/>
                </a:solidFill>
                <a:latin typeface="Calibri"/>
              </a:rPr>
              <a:t>: data </a:t>
            </a:r>
            <a:r>
              <a:rPr lang="fi-FI" dirty="0" err="1">
                <a:solidFill>
                  <a:prstClr val="black"/>
                </a:solidFill>
                <a:latin typeface="Calibri"/>
              </a:rPr>
              <a:t>reported</a:t>
            </a:r>
            <a:r>
              <a:rPr lang="fi-FI" dirty="0">
                <a:solidFill>
                  <a:prstClr val="black"/>
                </a:solidFill>
                <a:latin typeface="Calibri"/>
              </a:rPr>
              <a:t> </a:t>
            </a:r>
            <a:r>
              <a:rPr lang="fi-FI" dirty="0" err="1">
                <a:solidFill>
                  <a:prstClr val="black"/>
                </a:solidFill>
                <a:latin typeface="Calibri"/>
              </a:rPr>
              <a:t>from</a:t>
            </a:r>
            <a:r>
              <a:rPr lang="fi-FI" dirty="0">
                <a:solidFill>
                  <a:prstClr val="black"/>
                </a:solidFill>
                <a:latin typeface="Calibri"/>
              </a:rPr>
              <a:t> 6 </a:t>
            </a:r>
            <a:r>
              <a:rPr lang="fi-FI" dirty="0" err="1">
                <a:solidFill>
                  <a:prstClr val="black"/>
                </a:solidFill>
                <a:latin typeface="Calibri"/>
              </a:rPr>
              <a:t>tiles</a:t>
            </a:r>
            <a:r>
              <a:rPr lang="fi-FI" dirty="0">
                <a:solidFill>
                  <a:prstClr val="black"/>
                </a:solidFill>
                <a:latin typeface="Calibri"/>
              </a:rPr>
              <a:t> (HFS and LFS </a:t>
            </a:r>
            <a:r>
              <a:rPr lang="fi-FI" dirty="0" err="1">
                <a:solidFill>
                  <a:prstClr val="black"/>
                </a:solidFill>
                <a:latin typeface="Calibri"/>
              </a:rPr>
              <a:t>regions</a:t>
            </a:r>
            <a:r>
              <a:rPr lang="fi-FI" dirty="0">
                <a:solidFill>
                  <a:prstClr val="black"/>
                </a:solidFill>
                <a:latin typeface="Calibri"/>
              </a:rPr>
              <a:t>) </a:t>
            </a:r>
            <a:r>
              <a:rPr lang="fi-FI" dirty="0" err="1">
                <a:solidFill>
                  <a:prstClr val="black"/>
                </a:solidFill>
                <a:latin typeface="Calibri"/>
              </a:rPr>
              <a:t>around</a:t>
            </a:r>
            <a:r>
              <a:rPr lang="fi-FI" dirty="0">
                <a:solidFill>
                  <a:prstClr val="black"/>
                </a:solidFill>
                <a:latin typeface="Calibri"/>
              </a:rPr>
              <a:t> </a:t>
            </a:r>
            <a:r>
              <a:rPr lang="fi-FI" dirty="0" err="1">
                <a:solidFill>
                  <a:prstClr val="black"/>
                </a:solidFill>
                <a:latin typeface="Calibri"/>
              </a:rPr>
              <a:t>the</a:t>
            </a:r>
            <a:r>
              <a:rPr lang="fi-FI" dirty="0">
                <a:solidFill>
                  <a:prstClr val="black"/>
                </a:solidFill>
                <a:latin typeface="Calibri"/>
              </a:rPr>
              <a:t> </a:t>
            </a:r>
            <a:r>
              <a:rPr lang="fi-FI" b="1" dirty="0" err="1">
                <a:solidFill>
                  <a:srgbClr val="FF0000"/>
                </a:solidFill>
                <a:latin typeface="Calibri"/>
              </a:rPr>
              <a:t>maxima</a:t>
            </a:r>
            <a:r>
              <a:rPr lang="fi-FI" b="1" dirty="0">
                <a:solidFill>
                  <a:srgbClr val="FF0000"/>
                </a:solidFill>
                <a:latin typeface="Calibri"/>
              </a:rPr>
              <a:t> of </a:t>
            </a:r>
            <a:r>
              <a:rPr lang="fi-FI" b="1" dirty="0" err="1">
                <a:solidFill>
                  <a:srgbClr val="FF0000"/>
                </a:solidFill>
                <a:latin typeface="Calibri"/>
              </a:rPr>
              <a:t>the</a:t>
            </a:r>
            <a:r>
              <a:rPr lang="fi-FI" b="1" dirty="0">
                <a:solidFill>
                  <a:srgbClr val="FF0000"/>
                </a:solidFill>
                <a:latin typeface="Calibri"/>
              </a:rPr>
              <a:t> </a:t>
            </a:r>
            <a:r>
              <a:rPr lang="fi-FI" b="1" dirty="0" err="1">
                <a:solidFill>
                  <a:srgbClr val="FF0000"/>
                </a:solidFill>
                <a:latin typeface="Calibri"/>
              </a:rPr>
              <a:t>toroidal</a:t>
            </a:r>
            <a:r>
              <a:rPr lang="fi-FI" b="1" dirty="0">
                <a:solidFill>
                  <a:srgbClr val="FF0000"/>
                </a:solidFill>
                <a:latin typeface="Calibri"/>
              </a:rPr>
              <a:t> </a:t>
            </a:r>
            <a:r>
              <a:rPr lang="fi-FI" b="1" dirty="0" err="1">
                <a:solidFill>
                  <a:srgbClr val="FF0000"/>
                </a:solidFill>
                <a:latin typeface="Calibri"/>
              </a:rPr>
              <a:t>ripple</a:t>
            </a:r>
            <a:r>
              <a:rPr lang="fi-FI" b="1" dirty="0">
                <a:solidFill>
                  <a:srgbClr val="FF0000"/>
                </a:solidFill>
                <a:latin typeface="Calibri"/>
              </a:rPr>
              <a:t> </a:t>
            </a:r>
          </a:p>
        </p:txBody>
      </p:sp>
      <p:graphicFrame>
        <p:nvGraphicFramePr>
          <p:cNvPr id="8" name="Tableau 24">
            <a:extLst>
              <a:ext uri="{FF2B5EF4-FFF2-40B4-BE49-F238E27FC236}">
                <a16:creationId xmlns:a16="http://schemas.microsoft.com/office/drawing/2014/main" id="{7AEE2E7D-CB66-A17E-092B-1C7BDBA064EE}"/>
              </a:ext>
            </a:extLst>
          </p:cNvPr>
          <p:cNvGraphicFramePr>
            <a:graphicFrameLocks noGrp="1"/>
          </p:cNvGraphicFramePr>
          <p:nvPr>
            <p:extLst>
              <p:ext uri="{D42A27DB-BD31-4B8C-83A1-F6EECF244321}">
                <p14:modId xmlns:p14="http://schemas.microsoft.com/office/powerpoint/2010/main" val="594788649"/>
              </p:ext>
            </p:extLst>
          </p:nvPr>
        </p:nvGraphicFramePr>
        <p:xfrm>
          <a:off x="5924549" y="3288753"/>
          <a:ext cx="6167593" cy="2556764"/>
        </p:xfrm>
        <a:graphic>
          <a:graphicData uri="http://schemas.openxmlformats.org/drawingml/2006/table">
            <a:tbl>
              <a:tblPr/>
              <a:tblGrid>
                <a:gridCol w="1228146">
                  <a:extLst>
                    <a:ext uri="{9D8B030D-6E8A-4147-A177-3AD203B41FA5}">
                      <a16:colId xmlns:a16="http://schemas.microsoft.com/office/drawing/2014/main" val="1165353770"/>
                    </a:ext>
                  </a:extLst>
                </a:gridCol>
                <a:gridCol w="702512">
                  <a:extLst>
                    <a:ext uri="{9D8B030D-6E8A-4147-A177-3AD203B41FA5}">
                      <a16:colId xmlns:a16="http://schemas.microsoft.com/office/drawing/2014/main" val="2974814301"/>
                    </a:ext>
                  </a:extLst>
                </a:gridCol>
                <a:gridCol w="847387">
                  <a:extLst>
                    <a:ext uri="{9D8B030D-6E8A-4147-A177-3AD203B41FA5}">
                      <a16:colId xmlns:a16="http://schemas.microsoft.com/office/drawing/2014/main" val="3846992376"/>
                    </a:ext>
                  </a:extLst>
                </a:gridCol>
                <a:gridCol w="847387">
                  <a:extLst>
                    <a:ext uri="{9D8B030D-6E8A-4147-A177-3AD203B41FA5}">
                      <a16:colId xmlns:a16="http://schemas.microsoft.com/office/drawing/2014/main" val="4251221382"/>
                    </a:ext>
                  </a:extLst>
                </a:gridCol>
                <a:gridCol w="847387">
                  <a:extLst>
                    <a:ext uri="{9D8B030D-6E8A-4147-A177-3AD203B41FA5}">
                      <a16:colId xmlns:a16="http://schemas.microsoft.com/office/drawing/2014/main" val="810949034"/>
                    </a:ext>
                  </a:extLst>
                </a:gridCol>
                <a:gridCol w="847387">
                  <a:extLst>
                    <a:ext uri="{9D8B030D-6E8A-4147-A177-3AD203B41FA5}">
                      <a16:colId xmlns:a16="http://schemas.microsoft.com/office/drawing/2014/main" val="3596424708"/>
                    </a:ext>
                  </a:extLst>
                </a:gridCol>
                <a:gridCol w="847387">
                  <a:extLst>
                    <a:ext uri="{9D8B030D-6E8A-4147-A177-3AD203B41FA5}">
                      <a16:colId xmlns:a16="http://schemas.microsoft.com/office/drawing/2014/main" val="3050274579"/>
                    </a:ext>
                  </a:extLst>
                </a:gridCol>
              </a:tblGrid>
              <a:tr h="53241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FFFFFF"/>
                          </a:solidFill>
                          <a:effectLst/>
                          <a:latin typeface="Calibri" panose="020F0502020204030204" pitchFamily="34" charset="0"/>
                        </a:rPr>
                        <a:t> </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0" i="0" u="none" strike="noStrike" dirty="0">
                          <a:solidFill>
                            <a:srgbClr val="FFFFFF"/>
                          </a:solidFill>
                          <a:effectLst/>
                          <a:latin typeface="Calibri" panose="020F0502020204030204" pitchFamily="34" charset="0"/>
                        </a:rPr>
                        <a:t>Plasma </a:t>
                      </a:r>
                      <a:r>
                        <a:rPr lang="fr-FR" sz="1600" b="0" i="0" u="none" strike="noStrike" dirty="0" err="1">
                          <a:solidFill>
                            <a:srgbClr val="FFFFFF"/>
                          </a:solidFill>
                          <a:effectLst/>
                          <a:latin typeface="Calibri" panose="020F0502020204030204" pitchFamily="34" charset="0"/>
                        </a:rPr>
                        <a:t>disch</a:t>
                      </a:r>
                      <a:r>
                        <a:rPr lang="fr-FR" sz="1600" b="0" i="0" u="none" strike="noStrike" dirty="0">
                          <a:solidFill>
                            <a:srgbClr val="FFFFFF"/>
                          </a:solidFill>
                          <a:effectLst/>
                          <a:latin typeface="Calibri" panose="020F0502020204030204" pitchFamily="34" charset="0"/>
                        </a:rPr>
                        <a:t>.</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400" b="0" i="0" u="none" strike="noStrike" dirty="0">
                          <a:solidFill>
                            <a:srgbClr val="FFFFFF"/>
                          </a:solidFill>
                          <a:effectLst/>
                          <a:latin typeface="Calibri" panose="020F0502020204030204" pitchFamily="34" charset="0"/>
                        </a:rPr>
                        <a:t>Cumulative time </a:t>
                      </a:r>
                      <a:r>
                        <a:rPr lang="fr-FR" sz="1600" b="0" i="0" u="none" strike="noStrike" dirty="0">
                          <a:solidFill>
                            <a:srgbClr val="FFFFFF"/>
                          </a:solidFill>
                          <a:effectLst/>
                          <a:latin typeface="Calibri" panose="020F0502020204030204" pitchFamily="34" charset="0"/>
                        </a:rPr>
                        <a:t>(s)</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0" i="0" u="none" strike="noStrike" dirty="0">
                          <a:solidFill>
                            <a:srgbClr val="FFFFFF"/>
                          </a:solidFill>
                          <a:effectLst/>
                          <a:latin typeface="Calibri" panose="020F0502020204030204" pitchFamily="34" charset="0"/>
                        </a:rPr>
                        <a:t>Disruptions</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0" i="0" u="none" strike="noStrike" dirty="0">
                          <a:solidFill>
                            <a:srgbClr val="FFFFFF"/>
                          </a:solidFill>
                          <a:effectLst/>
                          <a:latin typeface="Calibri" panose="020F0502020204030204" pitchFamily="34" charset="0"/>
                        </a:rPr>
                        <a:t>W</a:t>
                      </a:r>
                      <a:r>
                        <a:rPr lang="fr-FR" sz="1600" b="0" i="0" u="none" strike="noStrike" baseline="-25000" dirty="0">
                          <a:solidFill>
                            <a:srgbClr val="FFFFFF"/>
                          </a:solidFill>
                          <a:effectLst/>
                          <a:latin typeface="Calibri" panose="020F0502020204030204" pitchFamily="34" charset="0"/>
                        </a:rPr>
                        <a:t>LH</a:t>
                      </a:r>
                      <a:r>
                        <a:rPr lang="fr-FR" sz="1600" b="0" i="0" u="none" strike="noStrike" dirty="0">
                          <a:solidFill>
                            <a:srgbClr val="FFFFFF"/>
                          </a:solidFill>
                          <a:effectLst/>
                          <a:latin typeface="Calibri" panose="020F0502020204030204" pitchFamily="34" charset="0"/>
                        </a:rPr>
                        <a:t> total (MJ)</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0" i="0" u="none" strike="noStrike" dirty="0">
                          <a:solidFill>
                            <a:srgbClr val="FFFFFF"/>
                          </a:solidFill>
                          <a:effectLst/>
                          <a:latin typeface="Calibri" panose="020F0502020204030204" pitchFamily="34" charset="0"/>
                        </a:rPr>
                        <a:t>W</a:t>
                      </a:r>
                      <a:r>
                        <a:rPr lang="fr-FR" sz="1600" b="0" i="0" u="none" strike="noStrike" baseline="-25000" dirty="0">
                          <a:solidFill>
                            <a:srgbClr val="FFFFFF"/>
                          </a:solidFill>
                          <a:effectLst/>
                          <a:latin typeface="Calibri" panose="020F0502020204030204" pitchFamily="34" charset="0"/>
                        </a:rPr>
                        <a:t>IC</a:t>
                      </a:r>
                      <a:r>
                        <a:rPr lang="fr-FR" sz="1600" b="0" i="0" u="none" strike="noStrike" dirty="0">
                          <a:solidFill>
                            <a:srgbClr val="FFFFFF"/>
                          </a:solidFill>
                          <a:effectLst/>
                          <a:latin typeface="Calibri" panose="020F0502020204030204" pitchFamily="34" charset="0"/>
                        </a:rPr>
                        <a:t> total (MJ)</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FFFFFF"/>
                          </a:solidFill>
                          <a:effectLst/>
                          <a:latin typeface="Calibri" panose="020F0502020204030204" pitchFamily="34" charset="0"/>
                        </a:rPr>
                        <a:t># </a:t>
                      </a:r>
                      <a:r>
                        <a:rPr lang="fr-FR" sz="1600" b="1" i="0" u="none" strike="noStrike" dirty="0" err="1">
                          <a:solidFill>
                            <a:srgbClr val="FFFFFF"/>
                          </a:solidFill>
                          <a:effectLst/>
                          <a:latin typeface="Calibri" panose="020F0502020204030204" pitchFamily="34" charset="0"/>
                        </a:rPr>
                        <a:t>Boro</a:t>
                      </a:r>
                      <a:endParaRPr lang="fr-FR" sz="1600" b="1" i="0" u="none" strike="noStrike" dirty="0">
                        <a:solidFill>
                          <a:srgbClr val="FFFFFF"/>
                        </a:solidFill>
                        <a:effectLst/>
                        <a:latin typeface="Calibri" panose="020F0502020204030204" pitchFamily="34" charset="0"/>
                      </a:endParaRP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90099"/>
                    </a:solidFill>
                  </a:tcPr>
                </a:tc>
                <a:extLst>
                  <a:ext uri="{0D108BD9-81ED-4DB2-BD59-A6C34878D82A}">
                    <a16:rowId xmlns:a16="http://schemas.microsoft.com/office/drawing/2014/main" val="1535016773"/>
                  </a:ext>
                </a:extLst>
              </a:tr>
              <a:tr h="19319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000000"/>
                          </a:solidFill>
                          <a:effectLst/>
                          <a:latin typeface="Calibri" panose="020F0502020204030204" pitchFamily="34" charset="0"/>
                        </a:rPr>
                        <a:t>C2</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E9EDF4"/>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000000"/>
                          </a:solidFill>
                          <a:effectLst/>
                          <a:latin typeface="Calibri" panose="020F0502020204030204" pitchFamily="34" charset="0"/>
                        </a:rPr>
                        <a:t>716</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a:solidFill>
                            <a:srgbClr val="000000"/>
                          </a:solidFill>
                          <a:effectLst/>
                          <a:latin typeface="Calibri" panose="020F0502020204030204" pitchFamily="34" charset="0"/>
                        </a:rPr>
                        <a:t>1553</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000000"/>
                          </a:solidFill>
                          <a:effectLst/>
                          <a:latin typeface="Calibri" panose="020F0502020204030204" pitchFamily="34" charset="0"/>
                        </a:rPr>
                        <a:t>282</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a:solidFill>
                            <a:srgbClr val="000000"/>
                          </a:solidFill>
                          <a:effectLst/>
                          <a:latin typeface="Calibri" panose="020F0502020204030204" pitchFamily="34" charset="0"/>
                        </a:rPr>
                        <a:t>95.5</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DCDB"/>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a:solidFill>
                            <a:srgbClr val="000000"/>
                          </a:solidFill>
                          <a:effectLst/>
                          <a:latin typeface="Calibri" panose="020F0502020204030204" pitchFamily="34" charset="0"/>
                        </a:rPr>
                        <a:t>0</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DEADA"/>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000000"/>
                          </a:solidFill>
                          <a:effectLst/>
                          <a:latin typeface="Calibri" panose="020F0502020204030204" pitchFamily="34" charset="0"/>
                        </a:rPr>
                        <a:t>0</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6E0EC"/>
                    </a:solidFill>
                  </a:tcPr>
                </a:tc>
                <a:extLst>
                  <a:ext uri="{0D108BD9-81ED-4DB2-BD59-A6C34878D82A}">
                    <a16:rowId xmlns:a16="http://schemas.microsoft.com/office/drawing/2014/main" val="3042785959"/>
                  </a:ext>
                </a:extLst>
              </a:tr>
              <a:tr h="19319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0" i="0" u="none" strike="noStrike" dirty="0">
                          <a:solidFill>
                            <a:srgbClr val="000000"/>
                          </a:solidFill>
                          <a:effectLst/>
                          <a:latin typeface="Calibri" panose="020F0502020204030204" pitchFamily="34" charset="0"/>
                        </a:rPr>
                        <a:t>Nov17-Feb18</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00588575"/>
                  </a:ext>
                </a:extLst>
              </a:tr>
              <a:tr h="19319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000000"/>
                          </a:solidFill>
                          <a:effectLst/>
                          <a:latin typeface="Calibri" panose="020F0502020204030204" pitchFamily="34" charset="0"/>
                        </a:rPr>
                        <a:t>C3</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E9EDF4"/>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chemeClr val="tx1"/>
                          </a:solidFill>
                          <a:effectLst/>
                          <a:latin typeface="Calibri" panose="020F0502020204030204" pitchFamily="34" charset="0"/>
                        </a:rPr>
                        <a:t>1076</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chemeClr val="tx1"/>
                          </a:solidFill>
                          <a:effectLst/>
                          <a:latin typeface="Calibri" panose="020F0502020204030204" pitchFamily="34" charset="0"/>
                        </a:rPr>
                        <a:t>7329</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chemeClr val="tx1"/>
                          </a:solidFill>
                          <a:effectLst/>
                          <a:latin typeface="Calibri" panose="020F0502020204030204" pitchFamily="34" charset="0"/>
                        </a:rPr>
                        <a:t>796</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000000"/>
                          </a:solidFill>
                          <a:effectLst/>
                          <a:latin typeface="Calibri" panose="020F0502020204030204" pitchFamily="34" charset="0"/>
                        </a:rPr>
                        <a:t>4947</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DCDB"/>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000000"/>
                          </a:solidFill>
                          <a:effectLst/>
                          <a:latin typeface="Calibri" panose="020F0502020204030204" pitchFamily="34" charset="0"/>
                        </a:rPr>
                        <a:t>105</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DEADA"/>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000000"/>
                          </a:solidFill>
                          <a:effectLst/>
                          <a:latin typeface="Calibri" panose="020F0502020204030204" pitchFamily="34" charset="0"/>
                        </a:rPr>
                        <a:t>3</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6E0EC"/>
                    </a:solidFill>
                  </a:tcPr>
                </a:tc>
                <a:extLst>
                  <a:ext uri="{0D108BD9-81ED-4DB2-BD59-A6C34878D82A}">
                    <a16:rowId xmlns:a16="http://schemas.microsoft.com/office/drawing/2014/main" val="1885576153"/>
                  </a:ext>
                </a:extLst>
              </a:tr>
              <a:tr h="19319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0" i="0" u="none" strike="noStrike" dirty="0">
                          <a:solidFill>
                            <a:srgbClr val="000000"/>
                          </a:solidFill>
                          <a:effectLst/>
                          <a:latin typeface="Calibri" panose="020F0502020204030204" pitchFamily="34" charset="0"/>
                        </a:rPr>
                        <a:t>July-Dec18</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900098117"/>
                  </a:ext>
                </a:extLst>
              </a:tr>
              <a:tr h="19319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3F3F3F"/>
                          </a:solidFill>
                          <a:effectLst/>
                          <a:latin typeface="Calibri" panose="020F0502020204030204" pitchFamily="34" charset="0"/>
                        </a:rPr>
                        <a:t>C4 </a:t>
                      </a:r>
                      <a:endParaRPr lang="fr-FR" sz="1600" b="1" i="0" u="none" strike="noStrike" baseline="-25000" dirty="0">
                        <a:solidFill>
                          <a:srgbClr val="3F3F3F"/>
                        </a:solidFill>
                        <a:effectLst/>
                        <a:latin typeface="Calibri" panose="020F0502020204030204" pitchFamily="34" charset="0"/>
                      </a:endParaRP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E9EDF4"/>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chemeClr val="tx1"/>
                          </a:solidFill>
                          <a:effectLst/>
                          <a:latin typeface="Calibri" panose="020F0502020204030204" pitchFamily="34" charset="0"/>
                        </a:rPr>
                        <a:t>1442</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chemeClr val="tx1"/>
                          </a:solidFill>
                          <a:effectLst/>
                          <a:latin typeface="Calibri" panose="020F0502020204030204" pitchFamily="34" charset="0"/>
                        </a:rPr>
                        <a:t>12669</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chemeClr val="tx1"/>
                          </a:solidFill>
                          <a:effectLst/>
                          <a:latin typeface="Calibri" panose="020F0502020204030204" pitchFamily="34" charset="0"/>
                        </a:rPr>
                        <a:t>1042</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000000"/>
                          </a:solidFill>
                          <a:effectLst/>
                          <a:latin typeface="Calibri" panose="020F0502020204030204" pitchFamily="34" charset="0"/>
                        </a:rPr>
                        <a:t>12123</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DCDB"/>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000000"/>
                          </a:solidFill>
                          <a:effectLst/>
                          <a:latin typeface="Calibri" panose="020F0502020204030204" pitchFamily="34" charset="0"/>
                        </a:rPr>
                        <a:t>1142</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DEADA"/>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000000"/>
                          </a:solidFill>
                          <a:effectLst/>
                          <a:latin typeface="Calibri" panose="020F0502020204030204" pitchFamily="34" charset="0"/>
                        </a:rPr>
                        <a:t>13</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6E0EC"/>
                    </a:solidFill>
                  </a:tcPr>
                </a:tc>
                <a:extLst>
                  <a:ext uri="{0D108BD9-81ED-4DB2-BD59-A6C34878D82A}">
                    <a16:rowId xmlns:a16="http://schemas.microsoft.com/office/drawing/2014/main" val="588916913"/>
                  </a:ext>
                </a:extLst>
              </a:tr>
              <a:tr h="19319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0" i="0" u="none" strike="noStrike" dirty="0">
                          <a:solidFill>
                            <a:srgbClr val="3F3F3F"/>
                          </a:solidFill>
                          <a:effectLst/>
                          <a:latin typeface="Calibri" panose="020F0502020204030204" pitchFamily="34" charset="0"/>
                        </a:rPr>
                        <a:t>July-Nov19</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vMerge="1">
                  <a:txBody>
                    <a:bodyPr/>
                    <a:lstStyle/>
                    <a:p>
                      <a:endParaRPr lang="fr-FR"/>
                    </a:p>
                  </a:txBody>
                  <a:tcPr/>
                </a:tc>
                <a:tc vMerge="1">
                  <a:txBody>
                    <a:bodyPr/>
                    <a:lstStyle/>
                    <a:p>
                      <a:endParaRPr lang="fr-FR" dirty="0"/>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559096782"/>
                  </a:ext>
                </a:extLst>
              </a:tr>
              <a:tr h="19319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3F3F3F"/>
                          </a:solidFill>
                          <a:effectLst/>
                          <a:latin typeface="Calibri" panose="020F0502020204030204" pitchFamily="34" charset="0"/>
                        </a:rPr>
                        <a:t>C5</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E9EDF4"/>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chemeClr val="tx1"/>
                          </a:solidFill>
                          <a:effectLst/>
                          <a:latin typeface="Calibri" panose="020F0502020204030204" pitchFamily="34" charset="0"/>
                        </a:rPr>
                        <a:t>655</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chemeClr val="tx1"/>
                          </a:solidFill>
                          <a:effectLst/>
                          <a:latin typeface="Calibri" panose="020F0502020204030204" pitchFamily="34" charset="0"/>
                        </a:rPr>
                        <a:t>4630</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chemeClr val="tx1"/>
                          </a:solidFill>
                          <a:effectLst/>
                          <a:latin typeface="Calibri" panose="020F0502020204030204" pitchFamily="34" charset="0"/>
                        </a:rPr>
                        <a:t>460</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000000"/>
                          </a:solidFill>
                          <a:effectLst/>
                          <a:latin typeface="Calibri" panose="020F0502020204030204" pitchFamily="34" charset="0"/>
                        </a:rPr>
                        <a:t>2625</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DCDB"/>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000000"/>
                          </a:solidFill>
                          <a:effectLst/>
                          <a:latin typeface="Calibri" panose="020F0502020204030204" pitchFamily="34" charset="0"/>
                        </a:rPr>
                        <a:t>182</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DEADA"/>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1" i="0" u="none" strike="noStrike" dirty="0">
                          <a:solidFill>
                            <a:srgbClr val="000000"/>
                          </a:solidFill>
                          <a:effectLst/>
                          <a:latin typeface="Calibri" panose="020F0502020204030204" pitchFamily="34" charset="0"/>
                        </a:rPr>
                        <a:t>2</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6E0EC"/>
                    </a:solidFill>
                  </a:tcPr>
                </a:tc>
                <a:extLst>
                  <a:ext uri="{0D108BD9-81ED-4DB2-BD59-A6C34878D82A}">
                    <a16:rowId xmlns:a16="http://schemas.microsoft.com/office/drawing/2014/main" val="542293560"/>
                  </a:ext>
                </a:extLst>
              </a:tr>
              <a:tr h="19319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FR" sz="1600" b="0" i="0" u="none" strike="noStrike" dirty="0">
                          <a:solidFill>
                            <a:srgbClr val="3F3F3F"/>
                          </a:solidFill>
                          <a:effectLst/>
                          <a:latin typeface="Calibri" panose="020F0502020204030204" pitchFamily="34" charset="0"/>
                        </a:rPr>
                        <a:t>Nov20-Jan21</a:t>
                      </a:r>
                    </a:p>
                  </a:txBody>
                  <a:tcPr marL="9204" marR="9204" marT="920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740563318"/>
                  </a:ext>
                </a:extLst>
              </a:tr>
            </a:tbl>
          </a:graphicData>
        </a:graphic>
      </p:graphicFrame>
      <p:pic>
        <p:nvPicPr>
          <p:cNvPr id="9" name="Picture 8">
            <a:extLst>
              <a:ext uri="{FF2B5EF4-FFF2-40B4-BE49-F238E27FC236}">
                <a16:creationId xmlns:a16="http://schemas.microsoft.com/office/drawing/2014/main" id="{B2794CD7-0E18-5953-9919-3294FD1C266D}"/>
              </a:ext>
            </a:extLst>
          </p:cNvPr>
          <p:cNvPicPr>
            <a:picLocks noChangeAspect="1"/>
          </p:cNvPicPr>
          <p:nvPr/>
        </p:nvPicPr>
        <p:blipFill>
          <a:blip r:embed="rId3"/>
          <a:stretch>
            <a:fillRect/>
          </a:stretch>
        </p:blipFill>
        <p:spPr>
          <a:xfrm>
            <a:off x="5719618" y="954880"/>
            <a:ext cx="1852758" cy="1569894"/>
          </a:xfrm>
          <a:prstGeom prst="rect">
            <a:avLst/>
          </a:prstGeom>
        </p:spPr>
      </p:pic>
      <p:sp>
        <p:nvSpPr>
          <p:cNvPr id="10" name="TextBox 9">
            <a:extLst>
              <a:ext uri="{FF2B5EF4-FFF2-40B4-BE49-F238E27FC236}">
                <a16:creationId xmlns:a16="http://schemas.microsoft.com/office/drawing/2014/main" id="{3C6EAD68-7D94-F86B-8828-F24A6BBD7B72}"/>
              </a:ext>
            </a:extLst>
          </p:cNvPr>
          <p:cNvSpPr txBox="1"/>
          <p:nvPr/>
        </p:nvSpPr>
        <p:spPr>
          <a:xfrm>
            <a:off x="337208" y="4115347"/>
            <a:ext cx="5278761" cy="1200329"/>
          </a:xfrm>
          <a:prstGeom prst="rect">
            <a:avLst/>
          </a:prstGeom>
          <a:noFill/>
        </p:spPr>
        <p:txBody>
          <a:bodyPr wrap="square" rtlCol="0">
            <a:spAutoFit/>
          </a:bodyPr>
          <a:lstStyle/>
          <a:p>
            <a:pPr marL="457200" indent="-457200" fontAlgn="auto">
              <a:spcBef>
                <a:spcPts val="0"/>
              </a:spcBef>
              <a:spcAft>
                <a:spcPts val="0"/>
              </a:spcAft>
              <a:buFont typeface="Arial" panose="020B0604020202020204" pitchFamily="34" charset="0"/>
              <a:buChar char="•"/>
            </a:pPr>
            <a:r>
              <a:rPr lang="fi-FI" b="1" dirty="0">
                <a:solidFill>
                  <a:srgbClr val="0070C0"/>
                </a:solidFill>
                <a:latin typeface="Calibri"/>
              </a:rPr>
              <a:t>5 </a:t>
            </a:r>
            <a:r>
              <a:rPr lang="fi-FI" b="1" dirty="0" err="1">
                <a:solidFill>
                  <a:srgbClr val="0070C0"/>
                </a:solidFill>
                <a:latin typeface="Calibri"/>
              </a:rPr>
              <a:t>campaigns</a:t>
            </a:r>
            <a:r>
              <a:rPr lang="fi-FI" b="1" dirty="0">
                <a:solidFill>
                  <a:srgbClr val="0070C0"/>
                </a:solidFill>
                <a:latin typeface="Calibri"/>
              </a:rPr>
              <a:t> </a:t>
            </a:r>
            <a:r>
              <a:rPr lang="fi-FI" b="1" dirty="0" err="1">
                <a:solidFill>
                  <a:srgbClr val="0070C0"/>
                </a:solidFill>
                <a:latin typeface="Calibri"/>
              </a:rPr>
              <a:t>carried</a:t>
            </a:r>
            <a:r>
              <a:rPr lang="fi-FI" b="1" dirty="0">
                <a:solidFill>
                  <a:srgbClr val="0070C0"/>
                </a:solidFill>
                <a:latin typeface="Calibri"/>
              </a:rPr>
              <a:t> out in </a:t>
            </a:r>
            <a:r>
              <a:rPr lang="fi-FI" b="1" dirty="0" err="1">
                <a:solidFill>
                  <a:srgbClr val="0070C0"/>
                </a:solidFill>
                <a:latin typeface="Calibri"/>
              </a:rPr>
              <a:t>Phase</a:t>
            </a:r>
            <a:r>
              <a:rPr lang="fi-FI" b="1" dirty="0">
                <a:solidFill>
                  <a:srgbClr val="0070C0"/>
                </a:solidFill>
                <a:latin typeface="Calibri"/>
              </a:rPr>
              <a:t> 1 </a:t>
            </a:r>
            <a:r>
              <a:rPr lang="fi-FI" dirty="0">
                <a:solidFill>
                  <a:prstClr val="black"/>
                </a:solidFill>
                <a:latin typeface="Calibri"/>
              </a:rPr>
              <a:t>– </a:t>
            </a:r>
            <a:r>
              <a:rPr lang="fi-FI" dirty="0" err="1">
                <a:solidFill>
                  <a:prstClr val="black"/>
                </a:solidFill>
                <a:latin typeface="Calibri"/>
              </a:rPr>
              <a:t>more</a:t>
            </a:r>
            <a:r>
              <a:rPr lang="fi-FI" dirty="0">
                <a:solidFill>
                  <a:prstClr val="black"/>
                </a:solidFill>
                <a:latin typeface="Calibri"/>
              </a:rPr>
              <a:t> </a:t>
            </a:r>
            <a:r>
              <a:rPr lang="fi-FI" dirty="0" err="1">
                <a:solidFill>
                  <a:prstClr val="black"/>
                </a:solidFill>
                <a:latin typeface="Calibri"/>
              </a:rPr>
              <a:t>than</a:t>
            </a:r>
            <a:r>
              <a:rPr lang="fi-FI" dirty="0">
                <a:solidFill>
                  <a:prstClr val="black"/>
                </a:solidFill>
                <a:latin typeface="Calibri"/>
              </a:rPr>
              <a:t> 7 h of plasma </a:t>
            </a:r>
            <a:r>
              <a:rPr lang="fi-FI" dirty="0" err="1">
                <a:solidFill>
                  <a:prstClr val="black"/>
                </a:solidFill>
                <a:latin typeface="Calibri"/>
              </a:rPr>
              <a:t>exposure</a:t>
            </a:r>
            <a:endParaRPr lang="fi-FI" dirty="0">
              <a:solidFill>
                <a:prstClr val="black"/>
              </a:solidFill>
              <a:latin typeface="Calibri"/>
            </a:endParaRPr>
          </a:p>
          <a:p>
            <a:pPr marL="457200" indent="-457200" fontAlgn="auto">
              <a:spcBef>
                <a:spcPts val="0"/>
              </a:spcBef>
              <a:spcAft>
                <a:spcPts val="0"/>
              </a:spcAft>
              <a:buFont typeface="Arial" panose="020B0604020202020204" pitchFamily="34" charset="0"/>
              <a:buChar char="•"/>
            </a:pPr>
            <a:r>
              <a:rPr lang="fi-FI" b="1" dirty="0" err="1">
                <a:solidFill>
                  <a:srgbClr val="FF0000"/>
                </a:solidFill>
                <a:latin typeface="Calibri"/>
              </a:rPr>
              <a:t>Boronizations</a:t>
            </a:r>
            <a:r>
              <a:rPr lang="fi-FI" dirty="0">
                <a:solidFill>
                  <a:prstClr val="black"/>
                </a:solidFill>
                <a:latin typeface="Calibri"/>
              </a:rPr>
              <a:t> </a:t>
            </a:r>
            <a:r>
              <a:rPr lang="fi-FI" dirty="0" err="1">
                <a:solidFill>
                  <a:prstClr val="black"/>
                </a:solidFill>
                <a:latin typeface="Calibri"/>
              </a:rPr>
              <a:t>started</a:t>
            </a:r>
            <a:r>
              <a:rPr lang="fi-FI" dirty="0">
                <a:solidFill>
                  <a:prstClr val="black"/>
                </a:solidFill>
                <a:latin typeface="Calibri"/>
              </a:rPr>
              <a:t> </a:t>
            </a:r>
            <a:r>
              <a:rPr lang="fi-FI" dirty="0" err="1">
                <a:solidFill>
                  <a:prstClr val="black"/>
                </a:solidFill>
                <a:latin typeface="Calibri"/>
              </a:rPr>
              <a:t>during</a:t>
            </a:r>
            <a:r>
              <a:rPr lang="fi-FI" dirty="0">
                <a:solidFill>
                  <a:prstClr val="black"/>
                </a:solidFill>
                <a:latin typeface="Calibri"/>
              </a:rPr>
              <a:t> C3 and </a:t>
            </a:r>
            <a:r>
              <a:rPr lang="fi-FI" dirty="0" err="1">
                <a:solidFill>
                  <a:prstClr val="black"/>
                </a:solidFill>
                <a:latin typeface="Calibri"/>
              </a:rPr>
              <a:t>most</a:t>
            </a:r>
            <a:r>
              <a:rPr lang="fi-FI" dirty="0">
                <a:solidFill>
                  <a:prstClr val="black"/>
                </a:solidFill>
                <a:latin typeface="Calibri"/>
              </a:rPr>
              <a:t> of </a:t>
            </a:r>
            <a:r>
              <a:rPr lang="fi-FI" dirty="0" err="1">
                <a:solidFill>
                  <a:prstClr val="black"/>
                </a:solidFill>
                <a:latin typeface="Calibri"/>
              </a:rPr>
              <a:t>them</a:t>
            </a:r>
            <a:r>
              <a:rPr lang="fi-FI" dirty="0">
                <a:solidFill>
                  <a:prstClr val="black"/>
                </a:solidFill>
                <a:latin typeface="Calibri"/>
              </a:rPr>
              <a:t> (13) </a:t>
            </a:r>
            <a:r>
              <a:rPr lang="fi-FI" dirty="0" err="1">
                <a:solidFill>
                  <a:prstClr val="black"/>
                </a:solidFill>
                <a:latin typeface="Calibri"/>
              </a:rPr>
              <a:t>carried</a:t>
            </a:r>
            <a:r>
              <a:rPr lang="fi-FI" dirty="0">
                <a:solidFill>
                  <a:prstClr val="black"/>
                </a:solidFill>
                <a:latin typeface="Calibri"/>
              </a:rPr>
              <a:t> out in C4</a:t>
            </a:r>
          </a:p>
        </p:txBody>
      </p:sp>
      <p:sp>
        <p:nvSpPr>
          <p:cNvPr id="11" name="Textfeld 2">
            <a:extLst>
              <a:ext uri="{FF2B5EF4-FFF2-40B4-BE49-F238E27FC236}">
                <a16:creationId xmlns:a16="http://schemas.microsoft.com/office/drawing/2014/main" id="{E8E02FE3-AA0E-AB83-DF5A-9E094B583BB0}"/>
              </a:ext>
            </a:extLst>
          </p:cNvPr>
          <p:cNvSpPr txBox="1"/>
          <p:nvPr/>
        </p:nvSpPr>
        <p:spPr>
          <a:xfrm>
            <a:off x="99858" y="5349942"/>
            <a:ext cx="352916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B.B3.T-T005-D011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12" name="TextBox 11">
            <a:extLst>
              <a:ext uri="{FF2B5EF4-FFF2-40B4-BE49-F238E27FC236}">
                <a16:creationId xmlns:a16="http://schemas.microsoft.com/office/drawing/2014/main" id="{457E3884-F748-D872-A577-A88C8467E122}"/>
              </a:ext>
            </a:extLst>
          </p:cNvPr>
          <p:cNvSpPr txBox="1"/>
          <p:nvPr/>
        </p:nvSpPr>
        <p:spPr bwMode="auto">
          <a:xfrm>
            <a:off x="195107" y="768824"/>
            <a:ext cx="2502608" cy="369332"/>
          </a:xfrm>
          <a:prstGeom prst="rect">
            <a:avLst/>
          </a:prstGeom>
          <a:noFill/>
        </p:spPr>
        <p:txBody>
          <a:bodyPr wrap="none" rtlCol="0">
            <a:spAutoFit/>
          </a:bodyPr>
          <a:lstStyle/>
          <a:p>
            <a:r>
              <a:rPr lang="fi-FI" b="1" dirty="0"/>
              <a:t>PFMC 2025 </a:t>
            </a:r>
            <a:r>
              <a:rPr lang="fi-FI" b="1" dirty="0" err="1"/>
              <a:t>contribution</a:t>
            </a:r>
            <a:endParaRPr lang="fi-FI" b="1" dirty="0"/>
          </a:p>
        </p:txBody>
      </p:sp>
      <p:sp>
        <p:nvSpPr>
          <p:cNvPr id="13" name="TextBox 12">
            <a:extLst>
              <a:ext uri="{FF2B5EF4-FFF2-40B4-BE49-F238E27FC236}">
                <a16:creationId xmlns:a16="http://schemas.microsoft.com/office/drawing/2014/main" id="{CE6E395B-3EF5-F690-6CFC-4C34CDB180DA}"/>
              </a:ext>
            </a:extLst>
          </p:cNvPr>
          <p:cNvSpPr txBox="1"/>
          <p:nvPr/>
        </p:nvSpPr>
        <p:spPr bwMode="auto">
          <a:xfrm>
            <a:off x="10558116" y="6134974"/>
            <a:ext cx="1313180" cy="307777"/>
          </a:xfrm>
          <a:prstGeom prst="rect">
            <a:avLst/>
          </a:prstGeom>
          <a:noFill/>
        </p:spPr>
        <p:txBody>
          <a:bodyPr wrap="none" rtlCol="0">
            <a:spAutoFit/>
          </a:bodyPr>
          <a:lstStyle/>
          <a:p>
            <a:r>
              <a:rPr lang="fi-FI" sz="1400" b="1" dirty="0"/>
              <a:t>A. Hakola et al.</a:t>
            </a:r>
          </a:p>
        </p:txBody>
      </p:sp>
    </p:spTree>
    <p:extLst>
      <p:ext uri="{BB962C8B-B14F-4D97-AF65-F5344CB8AC3E}">
        <p14:creationId xmlns:p14="http://schemas.microsoft.com/office/powerpoint/2010/main" val="1722325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79D5F-D705-18F8-842B-EB2B57CACB7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7A9C5-7C18-04A1-7EFE-217F614EBEE9}"/>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3D178536-3CA7-8D82-D75E-C49B602FBAF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26</a:t>
            </a:fld>
            <a:endParaRPr lang="en-GB">
              <a:solidFill>
                <a:prstClr val="white"/>
              </a:solidFill>
            </a:endParaRPr>
          </a:p>
        </p:txBody>
      </p:sp>
      <p:sp>
        <p:nvSpPr>
          <p:cNvPr id="5" name="Titre 1">
            <a:extLst>
              <a:ext uri="{FF2B5EF4-FFF2-40B4-BE49-F238E27FC236}">
                <a16:creationId xmlns:a16="http://schemas.microsoft.com/office/drawing/2014/main" id="{72304104-96CF-8D96-85DB-FE9EAE24D3D7}"/>
              </a:ext>
            </a:extLst>
          </p:cNvPr>
          <p:cNvSpPr>
            <a:spLocks noGrp="1"/>
          </p:cNvSpPr>
          <p:nvPr>
            <p:ph type="title"/>
          </p:nvPr>
        </p:nvSpPr>
        <p:spPr>
          <a:xfrm>
            <a:off x="983432" y="194230"/>
            <a:ext cx="10871400" cy="457200"/>
          </a:xfrm>
        </p:spPr>
        <p:txBody>
          <a:bodyPr/>
          <a:lstStyle/>
          <a:p>
            <a:pPr algn="just"/>
            <a:r>
              <a:rPr lang="fr-FR" dirty="0"/>
              <a:t>SP B.3: </a:t>
            </a:r>
            <a:r>
              <a:rPr lang="en-GB" dirty="0"/>
              <a:t>Composition of deposited layers on WEST during Phase 1 (VTT)</a:t>
            </a:r>
            <a:endParaRPr lang="fr-FR" dirty="0"/>
          </a:p>
        </p:txBody>
      </p:sp>
      <p:sp>
        <p:nvSpPr>
          <p:cNvPr id="11" name="Textfeld 2">
            <a:extLst>
              <a:ext uri="{FF2B5EF4-FFF2-40B4-BE49-F238E27FC236}">
                <a16:creationId xmlns:a16="http://schemas.microsoft.com/office/drawing/2014/main" id="{2F616FBC-3030-123A-6A6D-47C544D7814E}"/>
              </a:ext>
            </a:extLst>
          </p:cNvPr>
          <p:cNvSpPr txBox="1"/>
          <p:nvPr/>
        </p:nvSpPr>
        <p:spPr>
          <a:xfrm>
            <a:off x="99859" y="5349942"/>
            <a:ext cx="3523328"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B.B3.T-T005-D011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12" name="TextBox 11">
            <a:extLst>
              <a:ext uri="{FF2B5EF4-FFF2-40B4-BE49-F238E27FC236}">
                <a16:creationId xmlns:a16="http://schemas.microsoft.com/office/drawing/2014/main" id="{F9B41C22-22EA-7F02-7B53-51779EC3CBBE}"/>
              </a:ext>
            </a:extLst>
          </p:cNvPr>
          <p:cNvSpPr txBox="1"/>
          <p:nvPr/>
        </p:nvSpPr>
        <p:spPr bwMode="auto">
          <a:xfrm>
            <a:off x="195107" y="768824"/>
            <a:ext cx="2502608" cy="369332"/>
          </a:xfrm>
          <a:prstGeom prst="rect">
            <a:avLst/>
          </a:prstGeom>
          <a:noFill/>
        </p:spPr>
        <p:txBody>
          <a:bodyPr wrap="none" rtlCol="0">
            <a:spAutoFit/>
          </a:bodyPr>
          <a:lstStyle/>
          <a:p>
            <a:r>
              <a:rPr lang="fi-FI" b="1" dirty="0"/>
              <a:t>PFMC 2025 </a:t>
            </a:r>
            <a:r>
              <a:rPr lang="fi-FI" b="1" dirty="0" err="1"/>
              <a:t>contribution</a:t>
            </a:r>
            <a:endParaRPr lang="fi-FI" b="1" dirty="0"/>
          </a:p>
        </p:txBody>
      </p:sp>
      <p:sp>
        <p:nvSpPr>
          <p:cNvPr id="13" name="TextBox 12">
            <a:extLst>
              <a:ext uri="{FF2B5EF4-FFF2-40B4-BE49-F238E27FC236}">
                <a16:creationId xmlns:a16="http://schemas.microsoft.com/office/drawing/2014/main" id="{80045ED5-7650-A001-0C08-BA2D3F4DD70D}"/>
              </a:ext>
            </a:extLst>
          </p:cNvPr>
          <p:cNvSpPr txBox="1"/>
          <p:nvPr/>
        </p:nvSpPr>
        <p:spPr bwMode="auto">
          <a:xfrm>
            <a:off x="5265969" y="6208435"/>
            <a:ext cx="1313180" cy="307777"/>
          </a:xfrm>
          <a:prstGeom prst="rect">
            <a:avLst/>
          </a:prstGeom>
          <a:noFill/>
        </p:spPr>
        <p:txBody>
          <a:bodyPr wrap="none" rtlCol="0">
            <a:spAutoFit/>
          </a:bodyPr>
          <a:lstStyle/>
          <a:p>
            <a:r>
              <a:rPr lang="fi-FI" sz="1400" b="1" dirty="0"/>
              <a:t>A. Hakola et al.</a:t>
            </a:r>
          </a:p>
        </p:txBody>
      </p:sp>
      <p:pic>
        <p:nvPicPr>
          <p:cNvPr id="14" name="Picture 13">
            <a:extLst>
              <a:ext uri="{FF2B5EF4-FFF2-40B4-BE49-F238E27FC236}">
                <a16:creationId xmlns:a16="http://schemas.microsoft.com/office/drawing/2014/main" id="{C996ECF5-3FDD-D03D-BCCA-F1871B4EF1D0}"/>
              </a:ext>
            </a:extLst>
          </p:cNvPr>
          <p:cNvPicPr>
            <a:picLocks noChangeAspect="1"/>
          </p:cNvPicPr>
          <p:nvPr/>
        </p:nvPicPr>
        <p:blipFill>
          <a:blip r:embed="rId2"/>
          <a:stretch>
            <a:fillRect/>
          </a:stretch>
        </p:blipFill>
        <p:spPr>
          <a:xfrm>
            <a:off x="7884629" y="2250381"/>
            <a:ext cx="3609403" cy="4237621"/>
          </a:xfrm>
          <a:prstGeom prst="rect">
            <a:avLst/>
          </a:prstGeom>
        </p:spPr>
      </p:pic>
      <p:sp>
        <p:nvSpPr>
          <p:cNvPr id="16" name="TextBox 15">
            <a:extLst>
              <a:ext uri="{FF2B5EF4-FFF2-40B4-BE49-F238E27FC236}">
                <a16:creationId xmlns:a16="http://schemas.microsoft.com/office/drawing/2014/main" id="{6BF9AAB4-BDBC-0F8E-9418-681BDCBA41C4}"/>
              </a:ext>
            </a:extLst>
          </p:cNvPr>
          <p:cNvSpPr txBox="1"/>
          <p:nvPr/>
        </p:nvSpPr>
        <p:spPr>
          <a:xfrm>
            <a:off x="8483431" y="2081103"/>
            <a:ext cx="599844" cy="338554"/>
          </a:xfrm>
          <a:prstGeom prst="rect">
            <a:avLst/>
          </a:prstGeom>
          <a:noFill/>
        </p:spPr>
        <p:txBody>
          <a:bodyPr wrap="none" rtlCol="0">
            <a:spAutoFit/>
          </a:bodyPr>
          <a:lstStyle/>
          <a:p>
            <a:r>
              <a:rPr lang="fi-FI" sz="1600" dirty="0">
                <a:latin typeface="Calibri" panose="020F0502020204030204" pitchFamily="34" charset="0"/>
                <a:ea typeface="Calibri" panose="020F0502020204030204" pitchFamily="34" charset="0"/>
                <a:cs typeface="Calibri" panose="020F0502020204030204" pitchFamily="34" charset="0"/>
              </a:rPr>
              <a:t>SIMS</a:t>
            </a:r>
          </a:p>
        </p:txBody>
      </p:sp>
      <p:sp>
        <p:nvSpPr>
          <p:cNvPr id="17" name="TextBox 16">
            <a:extLst>
              <a:ext uri="{FF2B5EF4-FFF2-40B4-BE49-F238E27FC236}">
                <a16:creationId xmlns:a16="http://schemas.microsoft.com/office/drawing/2014/main" id="{9AB2C67B-1852-05ED-CD53-F46DDA83582B}"/>
              </a:ext>
            </a:extLst>
          </p:cNvPr>
          <p:cNvSpPr txBox="1"/>
          <p:nvPr/>
        </p:nvSpPr>
        <p:spPr>
          <a:xfrm>
            <a:off x="10739384" y="2064420"/>
            <a:ext cx="548548" cy="338554"/>
          </a:xfrm>
          <a:prstGeom prst="rect">
            <a:avLst/>
          </a:prstGeom>
          <a:noFill/>
        </p:spPr>
        <p:txBody>
          <a:bodyPr wrap="none" rtlCol="0">
            <a:spAutoFit/>
          </a:bodyPr>
          <a:lstStyle/>
          <a:p>
            <a:r>
              <a:rPr lang="fi-FI" sz="1600" dirty="0">
                <a:latin typeface="Calibri" panose="020F0502020204030204" pitchFamily="34" charset="0"/>
                <a:ea typeface="Calibri" panose="020F0502020204030204" pitchFamily="34" charset="0"/>
                <a:cs typeface="Calibri" panose="020F0502020204030204" pitchFamily="34" charset="0"/>
              </a:rPr>
              <a:t>NRA</a:t>
            </a:r>
          </a:p>
        </p:txBody>
      </p:sp>
      <p:sp>
        <p:nvSpPr>
          <p:cNvPr id="18" name="TextBox 17">
            <a:extLst>
              <a:ext uri="{FF2B5EF4-FFF2-40B4-BE49-F238E27FC236}">
                <a16:creationId xmlns:a16="http://schemas.microsoft.com/office/drawing/2014/main" id="{55AC4268-0D14-DB3B-D47B-FD6611CC9491}"/>
              </a:ext>
            </a:extLst>
          </p:cNvPr>
          <p:cNvSpPr txBox="1"/>
          <p:nvPr/>
        </p:nvSpPr>
        <p:spPr>
          <a:xfrm>
            <a:off x="281529" y="2231258"/>
            <a:ext cx="3914738" cy="1846659"/>
          </a:xfrm>
          <a:prstGeom prst="rect">
            <a:avLst/>
          </a:prstGeom>
          <a:noFill/>
        </p:spPr>
        <p:txBody>
          <a:bodyPr wrap="square" rtlCol="0">
            <a:spAutoFit/>
          </a:bodyPr>
          <a:lstStyle/>
          <a:p>
            <a:pPr fontAlgn="auto">
              <a:spcBef>
                <a:spcPts val="0"/>
              </a:spcBef>
              <a:spcAft>
                <a:spcPts val="0"/>
              </a:spcAft>
            </a:pPr>
            <a:r>
              <a:rPr lang="fi-FI" b="1" dirty="0">
                <a:solidFill>
                  <a:prstClr val="black"/>
                </a:solidFill>
                <a:latin typeface="Calibri"/>
              </a:rPr>
              <a:t>THIN DEPOSITS (</a:t>
            </a:r>
            <a:r>
              <a:rPr lang="fi-FI" b="1" dirty="0" err="1">
                <a:solidFill>
                  <a:prstClr val="black"/>
                </a:solidFill>
                <a:latin typeface="Calibri"/>
              </a:rPr>
              <a:t>see</a:t>
            </a:r>
            <a:r>
              <a:rPr lang="fi-FI" b="1" dirty="0">
                <a:solidFill>
                  <a:prstClr val="black"/>
                </a:solidFill>
                <a:latin typeface="Calibri"/>
              </a:rPr>
              <a:t> </a:t>
            </a:r>
            <a:r>
              <a:rPr lang="fi-FI" b="1" dirty="0" err="1">
                <a:solidFill>
                  <a:prstClr val="black"/>
                </a:solidFill>
                <a:latin typeface="Calibri"/>
              </a:rPr>
              <a:t>figures</a:t>
            </a:r>
            <a:r>
              <a:rPr lang="fi-FI" b="1" dirty="0">
                <a:solidFill>
                  <a:prstClr val="black"/>
                </a:solidFill>
                <a:latin typeface="Calibri"/>
              </a:rPr>
              <a:t>)</a:t>
            </a:r>
          </a:p>
          <a:p>
            <a:pPr marL="457200" indent="-457200" fontAlgn="auto">
              <a:spcBef>
                <a:spcPts val="0"/>
              </a:spcBef>
              <a:spcAft>
                <a:spcPts val="0"/>
              </a:spcAft>
              <a:buFont typeface="Arial" panose="020B0604020202020204" pitchFamily="34" charset="0"/>
              <a:buChar char="•"/>
            </a:pPr>
            <a:r>
              <a:rPr lang="fi-FI" sz="1600" dirty="0" err="1">
                <a:solidFill>
                  <a:prstClr val="black"/>
                </a:solidFill>
                <a:latin typeface="Calibri"/>
              </a:rPr>
              <a:t>Thickness</a:t>
            </a:r>
            <a:r>
              <a:rPr lang="fi-FI" sz="1600" dirty="0">
                <a:solidFill>
                  <a:prstClr val="black"/>
                </a:solidFill>
                <a:latin typeface="Calibri"/>
              </a:rPr>
              <a:t> </a:t>
            </a:r>
            <a:r>
              <a:rPr lang="fi-FI" sz="1600" dirty="0" err="1">
                <a:solidFill>
                  <a:prstClr val="black"/>
                </a:solidFill>
                <a:latin typeface="Calibri"/>
              </a:rPr>
              <a:t>considerably</a:t>
            </a:r>
            <a:r>
              <a:rPr lang="fi-FI" sz="1600" dirty="0">
                <a:solidFill>
                  <a:prstClr val="black"/>
                </a:solidFill>
                <a:latin typeface="Calibri"/>
              </a:rPr>
              <a:t> </a:t>
            </a:r>
            <a:r>
              <a:rPr lang="fi-FI" sz="1600" b="1" dirty="0" err="1">
                <a:solidFill>
                  <a:srgbClr val="FF0000"/>
                </a:solidFill>
                <a:latin typeface="Calibri"/>
              </a:rPr>
              <a:t>increases</a:t>
            </a:r>
            <a:r>
              <a:rPr lang="fi-FI" sz="1600" b="1" dirty="0">
                <a:solidFill>
                  <a:srgbClr val="FF0000"/>
                </a:solidFill>
                <a:latin typeface="Calibri"/>
              </a:rPr>
              <a:t> </a:t>
            </a:r>
            <a:r>
              <a:rPr lang="fi-FI" sz="1600" b="1" dirty="0" err="1">
                <a:solidFill>
                  <a:srgbClr val="FF0000"/>
                </a:solidFill>
                <a:latin typeface="Calibri"/>
              </a:rPr>
              <a:t>from</a:t>
            </a:r>
            <a:r>
              <a:rPr lang="fi-FI" sz="1600" b="1" dirty="0">
                <a:solidFill>
                  <a:srgbClr val="FF0000"/>
                </a:solidFill>
                <a:latin typeface="Calibri"/>
              </a:rPr>
              <a:t> C3 to C4 </a:t>
            </a:r>
            <a:r>
              <a:rPr lang="fi-FI" sz="1600" dirty="0">
                <a:solidFill>
                  <a:prstClr val="black"/>
                </a:solidFill>
                <a:latin typeface="Calibri"/>
              </a:rPr>
              <a:t>and a bit </a:t>
            </a:r>
            <a:r>
              <a:rPr lang="fi-FI" sz="1600" dirty="0" err="1">
                <a:solidFill>
                  <a:prstClr val="black"/>
                </a:solidFill>
                <a:latin typeface="Calibri"/>
              </a:rPr>
              <a:t>more</a:t>
            </a:r>
            <a:r>
              <a:rPr lang="fi-FI" sz="1600" dirty="0">
                <a:solidFill>
                  <a:prstClr val="black"/>
                </a:solidFill>
                <a:latin typeface="Calibri"/>
              </a:rPr>
              <a:t> to C5; </a:t>
            </a:r>
            <a:r>
              <a:rPr lang="fi-FI" sz="1600" dirty="0" err="1">
                <a:solidFill>
                  <a:prstClr val="black"/>
                </a:solidFill>
                <a:latin typeface="Calibri"/>
              </a:rPr>
              <a:t>surface</a:t>
            </a:r>
            <a:r>
              <a:rPr lang="fi-FI" sz="1600" dirty="0">
                <a:solidFill>
                  <a:prstClr val="black"/>
                </a:solidFill>
                <a:latin typeface="Calibri"/>
              </a:rPr>
              <a:t> </a:t>
            </a:r>
            <a:r>
              <a:rPr lang="fi-FI" sz="1600" dirty="0" err="1">
                <a:solidFill>
                  <a:prstClr val="black"/>
                </a:solidFill>
                <a:latin typeface="Calibri"/>
              </a:rPr>
              <a:t>layers</a:t>
            </a:r>
            <a:r>
              <a:rPr lang="fi-FI" sz="1600" dirty="0">
                <a:solidFill>
                  <a:prstClr val="black"/>
                </a:solidFill>
                <a:latin typeface="Calibri"/>
              </a:rPr>
              <a:t> </a:t>
            </a:r>
            <a:r>
              <a:rPr lang="fi-FI" sz="1600" dirty="0" err="1">
                <a:solidFill>
                  <a:prstClr val="black"/>
                </a:solidFill>
                <a:latin typeface="Calibri"/>
              </a:rPr>
              <a:t>strongly</a:t>
            </a:r>
            <a:r>
              <a:rPr lang="fi-FI" sz="1600" dirty="0">
                <a:solidFill>
                  <a:prstClr val="black"/>
                </a:solidFill>
                <a:latin typeface="Calibri"/>
              </a:rPr>
              <a:t> </a:t>
            </a:r>
            <a:r>
              <a:rPr lang="fi-FI" sz="1600" dirty="0" err="1">
                <a:solidFill>
                  <a:prstClr val="black"/>
                </a:solidFill>
                <a:latin typeface="Calibri"/>
              </a:rPr>
              <a:t>oxidized</a:t>
            </a:r>
            <a:endParaRPr lang="fi-FI" sz="1600" dirty="0">
              <a:solidFill>
                <a:prstClr val="black"/>
              </a:solidFill>
              <a:latin typeface="Calibri"/>
            </a:endParaRPr>
          </a:p>
          <a:p>
            <a:pPr marL="457200" indent="-457200" fontAlgn="auto">
              <a:spcBef>
                <a:spcPts val="0"/>
              </a:spcBef>
              <a:spcAft>
                <a:spcPts val="0"/>
              </a:spcAft>
              <a:buFont typeface="Arial" panose="020B0604020202020204" pitchFamily="34" charset="0"/>
              <a:buChar char="•"/>
            </a:pPr>
            <a:r>
              <a:rPr lang="fi-FI" sz="1600" b="1" dirty="0" err="1">
                <a:solidFill>
                  <a:srgbClr val="FF0000"/>
                </a:solidFill>
                <a:latin typeface="Calibri"/>
              </a:rPr>
              <a:t>Sublayers</a:t>
            </a:r>
            <a:r>
              <a:rPr lang="fi-FI" sz="1600" b="1" dirty="0">
                <a:solidFill>
                  <a:srgbClr val="FF0000"/>
                </a:solidFill>
                <a:latin typeface="Calibri"/>
              </a:rPr>
              <a:t> </a:t>
            </a:r>
            <a:r>
              <a:rPr lang="fi-FI" sz="1600" b="1" dirty="0" err="1">
                <a:solidFill>
                  <a:srgbClr val="FF0000"/>
                </a:solidFill>
                <a:latin typeface="Calibri"/>
              </a:rPr>
              <a:t>identified</a:t>
            </a:r>
            <a:r>
              <a:rPr lang="fi-FI" sz="1600" dirty="0">
                <a:solidFill>
                  <a:prstClr val="black"/>
                </a:solidFill>
                <a:latin typeface="Calibri"/>
              </a:rPr>
              <a:t>: (i) B-</a:t>
            </a:r>
            <a:r>
              <a:rPr lang="fi-FI" sz="1600" dirty="0" err="1">
                <a:solidFill>
                  <a:prstClr val="black"/>
                </a:solidFill>
                <a:latin typeface="Calibri"/>
              </a:rPr>
              <a:t>rich</a:t>
            </a:r>
            <a:r>
              <a:rPr lang="fi-FI" sz="1600" dirty="0">
                <a:solidFill>
                  <a:prstClr val="black"/>
                </a:solidFill>
                <a:latin typeface="Calibri"/>
              </a:rPr>
              <a:t> </a:t>
            </a:r>
            <a:r>
              <a:rPr lang="fi-FI" sz="1600" dirty="0" err="1">
                <a:solidFill>
                  <a:prstClr val="black"/>
                </a:solidFill>
                <a:latin typeface="Calibri"/>
              </a:rPr>
              <a:t>layer</a:t>
            </a:r>
            <a:r>
              <a:rPr lang="fi-FI" sz="1600" dirty="0">
                <a:solidFill>
                  <a:prstClr val="black"/>
                </a:solidFill>
                <a:latin typeface="Calibri"/>
              </a:rPr>
              <a:t> &lt;0.5 </a:t>
            </a:r>
            <a:r>
              <a:rPr lang="fi-FI" sz="1600" dirty="0">
                <a:solidFill>
                  <a:prstClr val="black"/>
                </a:solidFill>
                <a:latin typeface="Symbol" panose="05050102010706020507" pitchFamily="18" charset="2"/>
              </a:rPr>
              <a:t>m</a:t>
            </a:r>
            <a:r>
              <a:rPr lang="fi-FI" sz="1600" dirty="0">
                <a:solidFill>
                  <a:prstClr val="black"/>
                </a:solidFill>
                <a:latin typeface="Calibri"/>
              </a:rPr>
              <a:t>m, (ii) </a:t>
            </a:r>
            <a:r>
              <a:rPr lang="fi-FI" sz="1600" dirty="0" err="1">
                <a:solidFill>
                  <a:prstClr val="black"/>
                </a:solidFill>
                <a:latin typeface="Calibri"/>
              </a:rPr>
              <a:t>metallic</a:t>
            </a:r>
            <a:r>
              <a:rPr lang="fi-FI" sz="1600" dirty="0">
                <a:solidFill>
                  <a:prstClr val="black"/>
                </a:solidFill>
                <a:latin typeface="Calibri"/>
              </a:rPr>
              <a:t> </a:t>
            </a:r>
            <a:r>
              <a:rPr lang="fi-FI" sz="1600" dirty="0" err="1">
                <a:solidFill>
                  <a:prstClr val="black"/>
                </a:solidFill>
                <a:latin typeface="Calibri"/>
              </a:rPr>
              <a:t>impurities</a:t>
            </a:r>
            <a:r>
              <a:rPr lang="fi-FI" sz="1600" dirty="0">
                <a:solidFill>
                  <a:prstClr val="black"/>
                </a:solidFill>
                <a:latin typeface="Calibri"/>
              </a:rPr>
              <a:t> ~0.5-1 </a:t>
            </a:r>
            <a:r>
              <a:rPr lang="fi-FI" sz="1600" dirty="0">
                <a:solidFill>
                  <a:prstClr val="black"/>
                </a:solidFill>
                <a:latin typeface="Symbol" panose="05050102010706020507" pitchFamily="18" charset="2"/>
              </a:rPr>
              <a:t>m</a:t>
            </a:r>
            <a:r>
              <a:rPr lang="fi-FI" sz="1600" dirty="0">
                <a:solidFill>
                  <a:prstClr val="black"/>
                </a:solidFill>
                <a:latin typeface="Calibri"/>
              </a:rPr>
              <a:t>m, (iii) </a:t>
            </a:r>
            <a:r>
              <a:rPr lang="fi-FI" sz="1600" dirty="0" err="1">
                <a:solidFill>
                  <a:prstClr val="black"/>
                </a:solidFill>
                <a:latin typeface="Calibri"/>
              </a:rPr>
              <a:t>Mo</a:t>
            </a:r>
            <a:r>
              <a:rPr lang="fi-FI" sz="1600" dirty="0">
                <a:solidFill>
                  <a:prstClr val="black"/>
                </a:solidFill>
                <a:latin typeface="Calibri"/>
              </a:rPr>
              <a:t> </a:t>
            </a:r>
            <a:r>
              <a:rPr lang="fi-FI" sz="1600" dirty="0" err="1">
                <a:solidFill>
                  <a:prstClr val="black"/>
                </a:solidFill>
                <a:latin typeface="Calibri"/>
              </a:rPr>
              <a:t>marker</a:t>
            </a:r>
            <a:r>
              <a:rPr lang="fi-FI" sz="1600" dirty="0">
                <a:solidFill>
                  <a:prstClr val="black"/>
                </a:solidFill>
                <a:latin typeface="Calibri"/>
              </a:rPr>
              <a:t> at ~1.5 </a:t>
            </a:r>
            <a:r>
              <a:rPr lang="fi-FI" sz="1600" dirty="0">
                <a:solidFill>
                  <a:prstClr val="black"/>
                </a:solidFill>
                <a:latin typeface="Symbol" panose="05050102010706020507" pitchFamily="18" charset="2"/>
              </a:rPr>
              <a:t>m</a:t>
            </a:r>
            <a:r>
              <a:rPr lang="fi-FI" sz="1600" dirty="0">
                <a:solidFill>
                  <a:prstClr val="black"/>
                </a:solidFill>
                <a:latin typeface="Calibri"/>
              </a:rPr>
              <a:t>m</a:t>
            </a:r>
          </a:p>
        </p:txBody>
      </p:sp>
      <p:pic>
        <p:nvPicPr>
          <p:cNvPr id="19" name="Picture 18">
            <a:extLst>
              <a:ext uri="{FF2B5EF4-FFF2-40B4-BE49-F238E27FC236}">
                <a16:creationId xmlns:a16="http://schemas.microsoft.com/office/drawing/2014/main" id="{D0CC780B-3D4A-D9AF-1D25-48660615FAE7}"/>
              </a:ext>
            </a:extLst>
          </p:cNvPr>
          <p:cNvPicPr>
            <a:picLocks noChangeAspect="1"/>
          </p:cNvPicPr>
          <p:nvPr/>
        </p:nvPicPr>
        <p:blipFill>
          <a:blip r:embed="rId3"/>
          <a:stretch>
            <a:fillRect/>
          </a:stretch>
        </p:blipFill>
        <p:spPr>
          <a:xfrm>
            <a:off x="374599" y="1086800"/>
            <a:ext cx="11255781" cy="1163582"/>
          </a:xfrm>
          <a:prstGeom prst="rect">
            <a:avLst/>
          </a:prstGeom>
        </p:spPr>
      </p:pic>
      <p:sp>
        <p:nvSpPr>
          <p:cNvPr id="20" name="TextBox 19">
            <a:extLst>
              <a:ext uri="{FF2B5EF4-FFF2-40B4-BE49-F238E27FC236}">
                <a16:creationId xmlns:a16="http://schemas.microsoft.com/office/drawing/2014/main" id="{F5BB355D-DEC9-D08A-D2D8-70B64CD57433}"/>
              </a:ext>
            </a:extLst>
          </p:cNvPr>
          <p:cNvSpPr txBox="1"/>
          <p:nvPr/>
        </p:nvSpPr>
        <p:spPr>
          <a:xfrm>
            <a:off x="4289338" y="2250380"/>
            <a:ext cx="3458944" cy="2092881"/>
          </a:xfrm>
          <a:prstGeom prst="rect">
            <a:avLst/>
          </a:prstGeom>
          <a:noFill/>
        </p:spPr>
        <p:txBody>
          <a:bodyPr wrap="square" rtlCol="0">
            <a:spAutoFit/>
          </a:bodyPr>
          <a:lstStyle/>
          <a:p>
            <a:pPr fontAlgn="auto">
              <a:spcBef>
                <a:spcPts val="0"/>
              </a:spcBef>
              <a:spcAft>
                <a:spcPts val="0"/>
              </a:spcAft>
            </a:pPr>
            <a:r>
              <a:rPr lang="fi-FI" b="1" dirty="0">
                <a:solidFill>
                  <a:prstClr val="black"/>
                </a:solidFill>
                <a:latin typeface="Calibri"/>
              </a:rPr>
              <a:t>THICK DEPOSITS</a:t>
            </a:r>
          </a:p>
          <a:p>
            <a:pPr marL="457200" indent="-457200" fontAlgn="auto">
              <a:spcBef>
                <a:spcPts val="0"/>
              </a:spcBef>
              <a:spcAft>
                <a:spcPts val="0"/>
              </a:spcAft>
              <a:buFont typeface="Arial" panose="020B0604020202020204" pitchFamily="34" charset="0"/>
              <a:buChar char="•"/>
            </a:pPr>
            <a:r>
              <a:rPr lang="fi-FI" sz="1600" dirty="0" err="1">
                <a:solidFill>
                  <a:prstClr val="black"/>
                </a:solidFill>
                <a:latin typeface="Calibri"/>
              </a:rPr>
              <a:t>Thickness</a:t>
            </a:r>
            <a:r>
              <a:rPr lang="fi-FI" sz="1600" dirty="0">
                <a:solidFill>
                  <a:prstClr val="black"/>
                </a:solidFill>
                <a:latin typeface="Calibri"/>
              </a:rPr>
              <a:t> </a:t>
            </a:r>
            <a:r>
              <a:rPr lang="fi-FI" sz="1600" dirty="0" err="1">
                <a:solidFill>
                  <a:prstClr val="black"/>
                </a:solidFill>
                <a:latin typeface="Calibri"/>
              </a:rPr>
              <a:t>increases</a:t>
            </a:r>
            <a:r>
              <a:rPr lang="fi-FI" sz="1600" dirty="0">
                <a:solidFill>
                  <a:prstClr val="black"/>
                </a:solidFill>
                <a:latin typeface="Calibri"/>
              </a:rPr>
              <a:t> </a:t>
            </a:r>
            <a:r>
              <a:rPr lang="fi-FI" sz="1600" dirty="0" err="1">
                <a:solidFill>
                  <a:prstClr val="black"/>
                </a:solidFill>
                <a:latin typeface="Calibri"/>
              </a:rPr>
              <a:t>from</a:t>
            </a:r>
            <a:r>
              <a:rPr lang="fi-FI" sz="1600" dirty="0">
                <a:solidFill>
                  <a:prstClr val="black"/>
                </a:solidFill>
                <a:latin typeface="Calibri"/>
              </a:rPr>
              <a:t> ~3 </a:t>
            </a:r>
            <a:r>
              <a:rPr lang="fi-FI" sz="1600" dirty="0">
                <a:solidFill>
                  <a:prstClr val="black"/>
                </a:solidFill>
                <a:latin typeface="Symbol" panose="05050102010706020507" pitchFamily="18" charset="2"/>
              </a:rPr>
              <a:t>m</a:t>
            </a:r>
            <a:r>
              <a:rPr lang="fi-FI" sz="1600" dirty="0">
                <a:solidFill>
                  <a:prstClr val="black"/>
                </a:solidFill>
                <a:latin typeface="Calibri"/>
              </a:rPr>
              <a:t>m to &gt;10 </a:t>
            </a:r>
            <a:r>
              <a:rPr lang="fi-FI" sz="1600" dirty="0">
                <a:solidFill>
                  <a:prstClr val="black"/>
                </a:solidFill>
                <a:latin typeface="Symbol" panose="05050102010706020507" pitchFamily="18" charset="2"/>
              </a:rPr>
              <a:t>m</a:t>
            </a:r>
            <a:r>
              <a:rPr lang="fi-FI" sz="1600" dirty="0">
                <a:solidFill>
                  <a:prstClr val="black"/>
                </a:solidFill>
                <a:latin typeface="Calibri"/>
              </a:rPr>
              <a:t>m </a:t>
            </a:r>
            <a:r>
              <a:rPr lang="fi-FI" sz="1600" dirty="0" err="1">
                <a:solidFill>
                  <a:prstClr val="black"/>
                </a:solidFill>
                <a:latin typeface="Calibri"/>
              </a:rPr>
              <a:t>from</a:t>
            </a:r>
            <a:r>
              <a:rPr lang="fi-FI" sz="1600" dirty="0">
                <a:solidFill>
                  <a:prstClr val="black"/>
                </a:solidFill>
                <a:latin typeface="Calibri"/>
              </a:rPr>
              <a:t> C3 to C5 – </a:t>
            </a:r>
            <a:r>
              <a:rPr lang="fi-FI" sz="1600" dirty="0" err="1">
                <a:solidFill>
                  <a:prstClr val="black"/>
                </a:solidFill>
                <a:latin typeface="Calibri"/>
              </a:rPr>
              <a:t>all</a:t>
            </a:r>
            <a:r>
              <a:rPr lang="fi-FI" sz="1600" dirty="0">
                <a:solidFill>
                  <a:prstClr val="black"/>
                </a:solidFill>
                <a:latin typeface="Calibri"/>
              </a:rPr>
              <a:t> </a:t>
            </a:r>
            <a:r>
              <a:rPr lang="fi-FI" sz="1600" dirty="0" err="1">
                <a:solidFill>
                  <a:prstClr val="black"/>
                </a:solidFill>
                <a:latin typeface="Calibri"/>
              </a:rPr>
              <a:t>elements</a:t>
            </a:r>
            <a:r>
              <a:rPr lang="fi-FI" sz="1600" dirty="0">
                <a:solidFill>
                  <a:prstClr val="black"/>
                </a:solidFill>
                <a:latin typeface="Calibri"/>
              </a:rPr>
              <a:t> show </a:t>
            </a:r>
            <a:r>
              <a:rPr lang="fi-FI" sz="1600" b="1" dirty="0" err="1">
                <a:solidFill>
                  <a:srgbClr val="0070C0"/>
                </a:solidFill>
                <a:latin typeface="Calibri"/>
              </a:rPr>
              <a:t>relatively</a:t>
            </a:r>
            <a:r>
              <a:rPr lang="fi-FI" sz="1600" b="1" dirty="0">
                <a:solidFill>
                  <a:srgbClr val="0070C0"/>
                </a:solidFill>
                <a:latin typeface="Calibri"/>
              </a:rPr>
              <a:t> </a:t>
            </a:r>
            <a:r>
              <a:rPr lang="fi-FI" sz="1600" b="1" dirty="0" err="1">
                <a:solidFill>
                  <a:srgbClr val="0070C0"/>
                </a:solidFill>
                <a:latin typeface="Calibri"/>
              </a:rPr>
              <a:t>flat</a:t>
            </a:r>
            <a:r>
              <a:rPr lang="fi-FI" sz="1600" b="1" dirty="0">
                <a:solidFill>
                  <a:srgbClr val="0070C0"/>
                </a:solidFill>
                <a:latin typeface="Calibri"/>
              </a:rPr>
              <a:t> </a:t>
            </a:r>
            <a:r>
              <a:rPr lang="fi-FI" sz="1600" b="1" dirty="0" err="1">
                <a:solidFill>
                  <a:srgbClr val="0070C0"/>
                </a:solidFill>
                <a:latin typeface="Calibri"/>
              </a:rPr>
              <a:t>profiles</a:t>
            </a:r>
            <a:endParaRPr lang="fi-FI" sz="1600" b="1" dirty="0">
              <a:solidFill>
                <a:srgbClr val="0070C0"/>
              </a:solidFill>
              <a:latin typeface="Calibri"/>
            </a:endParaRPr>
          </a:p>
          <a:p>
            <a:pPr marL="457200" indent="-457200" fontAlgn="auto">
              <a:spcBef>
                <a:spcPts val="0"/>
              </a:spcBef>
              <a:spcAft>
                <a:spcPts val="0"/>
              </a:spcAft>
              <a:buFont typeface="Arial" panose="020B0604020202020204" pitchFamily="34" charset="0"/>
              <a:buChar char="•"/>
            </a:pPr>
            <a:r>
              <a:rPr lang="fi-FI" sz="1600" dirty="0">
                <a:solidFill>
                  <a:prstClr val="black"/>
                </a:solidFill>
                <a:latin typeface="Calibri"/>
              </a:rPr>
              <a:t>B at </a:t>
            </a:r>
            <a:r>
              <a:rPr lang="fi-FI" sz="1600" dirty="0" err="1">
                <a:solidFill>
                  <a:prstClr val="black"/>
                </a:solidFill>
                <a:latin typeface="Calibri"/>
              </a:rPr>
              <a:t>the</a:t>
            </a:r>
            <a:r>
              <a:rPr lang="fi-FI" sz="1600" dirty="0">
                <a:solidFill>
                  <a:prstClr val="black"/>
                </a:solidFill>
                <a:latin typeface="Calibri"/>
              </a:rPr>
              <a:t> top, </a:t>
            </a:r>
            <a:r>
              <a:rPr lang="fi-FI" sz="1600" dirty="0" err="1">
                <a:solidFill>
                  <a:prstClr val="black"/>
                </a:solidFill>
                <a:latin typeface="Calibri"/>
              </a:rPr>
              <a:t>metallic</a:t>
            </a:r>
            <a:r>
              <a:rPr lang="fi-FI" sz="1600" dirty="0">
                <a:solidFill>
                  <a:prstClr val="black"/>
                </a:solidFill>
                <a:latin typeface="Calibri"/>
              </a:rPr>
              <a:t> </a:t>
            </a:r>
            <a:r>
              <a:rPr lang="fi-FI" sz="1600" dirty="0" err="1">
                <a:solidFill>
                  <a:prstClr val="black"/>
                </a:solidFill>
                <a:latin typeface="Calibri"/>
              </a:rPr>
              <a:t>impurities</a:t>
            </a:r>
            <a:r>
              <a:rPr lang="fi-FI" sz="1600" dirty="0">
                <a:solidFill>
                  <a:prstClr val="black"/>
                </a:solidFill>
                <a:latin typeface="Calibri"/>
              </a:rPr>
              <a:t> </a:t>
            </a:r>
            <a:r>
              <a:rPr lang="fi-FI" sz="1600" dirty="0" err="1">
                <a:solidFill>
                  <a:prstClr val="black"/>
                </a:solidFill>
                <a:latin typeface="Calibri"/>
              </a:rPr>
              <a:t>deeper</a:t>
            </a:r>
            <a:r>
              <a:rPr lang="fi-FI" sz="1600" dirty="0">
                <a:solidFill>
                  <a:prstClr val="black"/>
                </a:solidFill>
                <a:latin typeface="Calibri"/>
              </a:rPr>
              <a:t> </a:t>
            </a:r>
            <a:r>
              <a:rPr lang="fi-FI" sz="1600" dirty="0" err="1">
                <a:solidFill>
                  <a:prstClr val="black"/>
                </a:solidFill>
                <a:latin typeface="Calibri"/>
              </a:rPr>
              <a:t>down</a:t>
            </a:r>
            <a:r>
              <a:rPr lang="fi-FI" sz="1600" dirty="0">
                <a:solidFill>
                  <a:prstClr val="black"/>
                </a:solidFill>
                <a:latin typeface="Calibri"/>
              </a:rPr>
              <a:t> (~1.5-3 </a:t>
            </a:r>
            <a:r>
              <a:rPr lang="fi-FI" sz="1600" dirty="0">
                <a:solidFill>
                  <a:prstClr val="black"/>
                </a:solidFill>
                <a:latin typeface="Symbol" panose="05050102010706020507" pitchFamily="18" charset="2"/>
              </a:rPr>
              <a:t>m</a:t>
            </a:r>
            <a:r>
              <a:rPr lang="fi-FI" sz="1600" dirty="0">
                <a:solidFill>
                  <a:prstClr val="black"/>
                </a:solidFill>
                <a:latin typeface="Calibri"/>
              </a:rPr>
              <a:t>m), and </a:t>
            </a:r>
            <a:r>
              <a:rPr lang="fi-FI" sz="1600" b="1" dirty="0">
                <a:solidFill>
                  <a:srgbClr val="0070C0"/>
                </a:solidFill>
                <a:latin typeface="Calibri"/>
              </a:rPr>
              <a:t>D </a:t>
            </a:r>
            <a:r>
              <a:rPr lang="fi-FI" sz="1600" b="1" dirty="0" err="1">
                <a:solidFill>
                  <a:srgbClr val="0070C0"/>
                </a:solidFill>
                <a:latin typeface="Calibri"/>
              </a:rPr>
              <a:t>levels</a:t>
            </a:r>
            <a:r>
              <a:rPr lang="fi-FI" sz="1600" b="1" dirty="0">
                <a:solidFill>
                  <a:srgbClr val="0070C0"/>
                </a:solidFill>
                <a:latin typeface="Calibri"/>
              </a:rPr>
              <a:t> </a:t>
            </a:r>
            <a:r>
              <a:rPr lang="fi-FI" sz="1600" b="1" dirty="0" err="1">
                <a:solidFill>
                  <a:srgbClr val="0070C0"/>
                </a:solidFill>
                <a:latin typeface="Calibri"/>
              </a:rPr>
              <a:t>lower</a:t>
            </a:r>
            <a:r>
              <a:rPr lang="fi-FI" sz="1600" b="1" dirty="0">
                <a:solidFill>
                  <a:srgbClr val="0070C0"/>
                </a:solidFill>
                <a:latin typeface="Calibri"/>
              </a:rPr>
              <a:t> </a:t>
            </a:r>
            <a:r>
              <a:rPr lang="fi-FI" sz="1600" dirty="0" err="1">
                <a:solidFill>
                  <a:prstClr val="black"/>
                </a:solidFill>
                <a:latin typeface="Calibri"/>
              </a:rPr>
              <a:t>than</a:t>
            </a:r>
            <a:r>
              <a:rPr lang="fi-FI" sz="1600" dirty="0">
                <a:solidFill>
                  <a:prstClr val="black"/>
                </a:solidFill>
                <a:latin typeface="Calibri"/>
              </a:rPr>
              <a:t> on </a:t>
            </a:r>
            <a:r>
              <a:rPr lang="fi-FI" sz="1600" dirty="0" err="1">
                <a:solidFill>
                  <a:prstClr val="black"/>
                </a:solidFill>
                <a:latin typeface="Calibri"/>
              </a:rPr>
              <a:t>thin</a:t>
            </a:r>
            <a:r>
              <a:rPr lang="fi-FI" sz="1600" dirty="0">
                <a:solidFill>
                  <a:prstClr val="black"/>
                </a:solidFill>
                <a:latin typeface="Calibri"/>
              </a:rPr>
              <a:t> </a:t>
            </a:r>
            <a:r>
              <a:rPr lang="fi-FI" sz="1600" dirty="0" err="1">
                <a:solidFill>
                  <a:prstClr val="black"/>
                </a:solidFill>
                <a:latin typeface="Calibri"/>
              </a:rPr>
              <a:t>deposits</a:t>
            </a:r>
            <a:endParaRPr lang="fi-FI" sz="1600" dirty="0">
              <a:solidFill>
                <a:prstClr val="black"/>
              </a:solidFill>
              <a:latin typeface="Calibri"/>
            </a:endParaRPr>
          </a:p>
        </p:txBody>
      </p:sp>
      <p:sp>
        <p:nvSpPr>
          <p:cNvPr id="21" name="TextBox 20">
            <a:extLst>
              <a:ext uri="{FF2B5EF4-FFF2-40B4-BE49-F238E27FC236}">
                <a16:creationId xmlns:a16="http://schemas.microsoft.com/office/drawing/2014/main" id="{345445E1-8643-8537-D169-DD8FF521F42A}"/>
              </a:ext>
            </a:extLst>
          </p:cNvPr>
          <p:cNvSpPr txBox="1"/>
          <p:nvPr/>
        </p:nvSpPr>
        <p:spPr>
          <a:xfrm>
            <a:off x="301246" y="4051126"/>
            <a:ext cx="3756404" cy="1107996"/>
          </a:xfrm>
          <a:prstGeom prst="rect">
            <a:avLst/>
          </a:prstGeom>
          <a:noFill/>
        </p:spPr>
        <p:txBody>
          <a:bodyPr wrap="square" rtlCol="0">
            <a:spAutoFit/>
          </a:bodyPr>
          <a:lstStyle/>
          <a:p>
            <a:pPr fontAlgn="auto">
              <a:spcBef>
                <a:spcPts val="0"/>
              </a:spcBef>
              <a:spcAft>
                <a:spcPts val="0"/>
              </a:spcAft>
            </a:pPr>
            <a:r>
              <a:rPr lang="fi-FI" b="1" dirty="0">
                <a:solidFill>
                  <a:prstClr val="black"/>
                </a:solidFill>
                <a:latin typeface="Calibri"/>
              </a:rPr>
              <a:t>EROSION AREAS</a:t>
            </a:r>
          </a:p>
          <a:p>
            <a:pPr marL="457200" indent="-457200" fontAlgn="auto">
              <a:spcBef>
                <a:spcPts val="0"/>
              </a:spcBef>
              <a:spcAft>
                <a:spcPts val="0"/>
              </a:spcAft>
              <a:buFont typeface="Arial" panose="020B0604020202020204" pitchFamily="34" charset="0"/>
              <a:buChar char="•"/>
            </a:pPr>
            <a:r>
              <a:rPr lang="fi-FI" sz="1600" b="1" dirty="0" err="1">
                <a:solidFill>
                  <a:srgbClr val="FF0000"/>
                </a:solidFill>
                <a:latin typeface="Calibri"/>
              </a:rPr>
              <a:t>Mixture</a:t>
            </a:r>
            <a:r>
              <a:rPr lang="fi-FI" sz="1600" b="1" dirty="0">
                <a:solidFill>
                  <a:srgbClr val="FF0000"/>
                </a:solidFill>
                <a:latin typeface="Calibri"/>
              </a:rPr>
              <a:t> of </a:t>
            </a:r>
            <a:r>
              <a:rPr lang="fi-FI" sz="1600" b="1" dirty="0" err="1">
                <a:solidFill>
                  <a:srgbClr val="FF0000"/>
                </a:solidFill>
                <a:latin typeface="Calibri"/>
              </a:rPr>
              <a:t>different</a:t>
            </a:r>
            <a:r>
              <a:rPr lang="fi-FI" sz="1600" b="1" dirty="0">
                <a:solidFill>
                  <a:srgbClr val="FF0000"/>
                </a:solidFill>
                <a:latin typeface="Calibri"/>
              </a:rPr>
              <a:t> </a:t>
            </a:r>
            <a:r>
              <a:rPr lang="fi-FI" sz="1600" b="1" dirty="0" err="1">
                <a:solidFill>
                  <a:srgbClr val="FF0000"/>
                </a:solidFill>
                <a:latin typeface="Calibri"/>
              </a:rPr>
              <a:t>elements</a:t>
            </a:r>
            <a:r>
              <a:rPr lang="fi-FI" sz="1600" dirty="0">
                <a:solidFill>
                  <a:prstClr val="black"/>
                </a:solidFill>
                <a:latin typeface="Calibri"/>
              </a:rPr>
              <a:t>, no </a:t>
            </a:r>
            <a:r>
              <a:rPr lang="fi-FI" sz="1600" dirty="0" err="1">
                <a:solidFill>
                  <a:prstClr val="black"/>
                </a:solidFill>
                <a:latin typeface="Calibri"/>
              </a:rPr>
              <a:t>clear</a:t>
            </a:r>
            <a:r>
              <a:rPr lang="fi-FI" sz="1600" dirty="0">
                <a:solidFill>
                  <a:prstClr val="black"/>
                </a:solidFill>
                <a:latin typeface="Calibri"/>
              </a:rPr>
              <a:t> deposition </a:t>
            </a:r>
            <a:r>
              <a:rPr lang="fi-FI" sz="1600" dirty="0" err="1">
                <a:solidFill>
                  <a:prstClr val="black"/>
                </a:solidFill>
                <a:latin typeface="Calibri"/>
              </a:rPr>
              <a:t>peaks</a:t>
            </a:r>
            <a:endParaRPr lang="fi-FI" sz="1600" dirty="0">
              <a:solidFill>
                <a:prstClr val="black"/>
              </a:solidFill>
              <a:latin typeface="Calibri"/>
              <a:sym typeface="Wingdings" panose="05000000000000000000" pitchFamily="2" charset="2"/>
            </a:endParaRPr>
          </a:p>
          <a:p>
            <a:pPr marL="457200" indent="-457200" fontAlgn="auto">
              <a:spcBef>
                <a:spcPts val="0"/>
              </a:spcBef>
              <a:spcAft>
                <a:spcPts val="0"/>
              </a:spcAft>
              <a:buFont typeface="Arial" panose="020B0604020202020204" pitchFamily="34" charset="0"/>
              <a:buChar char="•"/>
            </a:pPr>
            <a:r>
              <a:rPr lang="fi-FI" sz="1600" dirty="0" err="1">
                <a:solidFill>
                  <a:prstClr val="black"/>
                </a:solidFill>
                <a:latin typeface="Calibri"/>
                <a:sym typeface="Wingdings" panose="05000000000000000000" pitchFamily="2" charset="2"/>
              </a:rPr>
              <a:t>Erosion</a:t>
            </a:r>
            <a:r>
              <a:rPr lang="fi-FI" sz="1600" dirty="0">
                <a:solidFill>
                  <a:prstClr val="black"/>
                </a:solidFill>
                <a:latin typeface="Calibri"/>
                <a:sym typeface="Wingdings" panose="05000000000000000000" pitchFamily="2" charset="2"/>
              </a:rPr>
              <a:t> </a:t>
            </a:r>
            <a:r>
              <a:rPr lang="fi-FI" sz="1600" dirty="0" err="1">
                <a:solidFill>
                  <a:prstClr val="black"/>
                </a:solidFill>
                <a:latin typeface="Calibri"/>
                <a:sym typeface="Wingdings" panose="05000000000000000000" pitchFamily="2" charset="2"/>
              </a:rPr>
              <a:t>amplified</a:t>
            </a:r>
            <a:r>
              <a:rPr lang="fi-FI" sz="1600" dirty="0">
                <a:solidFill>
                  <a:prstClr val="black"/>
                </a:solidFill>
                <a:latin typeface="Calibri"/>
                <a:sym typeface="Wingdings" panose="05000000000000000000" pitchFamily="2" charset="2"/>
              </a:rPr>
              <a:t> </a:t>
            </a:r>
            <a:r>
              <a:rPr lang="fi-FI" sz="1600" dirty="0" err="1">
                <a:solidFill>
                  <a:prstClr val="black"/>
                </a:solidFill>
                <a:latin typeface="Calibri"/>
                <a:sym typeface="Wingdings" panose="05000000000000000000" pitchFamily="2" charset="2"/>
              </a:rPr>
              <a:t>from</a:t>
            </a:r>
            <a:r>
              <a:rPr lang="fi-FI" sz="1600" dirty="0">
                <a:solidFill>
                  <a:prstClr val="black"/>
                </a:solidFill>
                <a:latin typeface="Calibri"/>
                <a:sym typeface="Wingdings" panose="05000000000000000000" pitchFamily="2" charset="2"/>
              </a:rPr>
              <a:t> C3 to C5</a:t>
            </a:r>
            <a:endParaRPr lang="fi-FI" sz="1600" dirty="0">
              <a:solidFill>
                <a:prstClr val="black"/>
              </a:solidFill>
              <a:latin typeface="Calibri"/>
            </a:endParaRPr>
          </a:p>
        </p:txBody>
      </p:sp>
      <p:sp>
        <p:nvSpPr>
          <p:cNvPr id="22" name="TextBox 21">
            <a:extLst>
              <a:ext uri="{FF2B5EF4-FFF2-40B4-BE49-F238E27FC236}">
                <a16:creationId xmlns:a16="http://schemas.microsoft.com/office/drawing/2014/main" id="{9999730B-FC00-55F4-C9AD-2688BDE3E131}"/>
              </a:ext>
            </a:extLst>
          </p:cNvPr>
          <p:cNvSpPr txBox="1"/>
          <p:nvPr/>
        </p:nvSpPr>
        <p:spPr>
          <a:xfrm>
            <a:off x="4028664" y="4529490"/>
            <a:ext cx="3787791" cy="1646605"/>
          </a:xfrm>
          <a:prstGeom prst="rect">
            <a:avLst/>
          </a:prstGeom>
          <a:solidFill>
            <a:schemeClr val="accent5">
              <a:lumMod val="40000"/>
              <a:lumOff val="60000"/>
            </a:schemeClr>
          </a:solidFill>
          <a:ln w="25400">
            <a:solidFill>
              <a:schemeClr val="tx1"/>
            </a:solidFill>
          </a:ln>
        </p:spPr>
        <p:txBody>
          <a:bodyPr wrap="square" rtlCol="0">
            <a:spAutoFit/>
          </a:bodyPr>
          <a:lstStyle/>
          <a:p>
            <a:pPr marL="285750" indent="-285750" fontAlgn="auto">
              <a:spcBef>
                <a:spcPts val="600"/>
              </a:spcBef>
              <a:spcAft>
                <a:spcPts val="0"/>
              </a:spcAft>
              <a:buFont typeface="Arial" panose="020B0604020202020204" pitchFamily="34" charset="0"/>
              <a:buChar char="•"/>
            </a:pPr>
            <a:r>
              <a:rPr lang="en-US" sz="1600" dirty="0">
                <a:latin typeface="Calibri"/>
              </a:rPr>
              <a:t>Layers mainly consist of B, O, and C as well as W </a:t>
            </a:r>
            <a:endParaRPr lang="en-US" sz="1600" dirty="0">
              <a:latin typeface="Calibri"/>
              <a:sym typeface="Wingdings" panose="05000000000000000000" pitchFamily="2" charset="2"/>
            </a:endParaRPr>
          </a:p>
          <a:p>
            <a:pPr marL="285750" indent="-285750" fontAlgn="auto">
              <a:spcBef>
                <a:spcPts val="600"/>
              </a:spcBef>
              <a:spcAft>
                <a:spcPts val="0"/>
              </a:spcAft>
              <a:buFont typeface="Arial" panose="020B0604020202020204" pitchFamily="34" charset="0"/>
              <a:buChar char="•"/>
            </a:pPr>
            <a:r>
              <a:rPr lang="en-US" sz="1600" dirty="0">
                <a:latin typeface="Calibri"/>
              </a:rPr>
              <a:t>Especially “thin deposits” show clear sublayers rich in B+C+O and/or metallic elements while stratified structures identified in the “thick deposits” </a:t>
            </a:r>
          </a:p>
        </p:txBody>
      </p:sp>
    </p:spTree>
    <p:extLst>
      <p:ext uri="{BB962C8B-B14F-4D97-AF65-F5344CB8AC3E}">
        <p14:creationId xmlns:p14="http://schemas.microsoft.com/office/powerpoint/2010/main" val="982065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A1208-0377-8E34-C8CC-AD51E2459C60}"/>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D70275A9-8E24-8628-1343-DC47989D987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27</a:t>
            </a:fld>
            <a:endParaRPr lang="en-GB">
              <a:solidFill>
                <a:prstClr val="white"/>
              </a:solidFill>
            </a:endParaRPr>
          </a:p>
        </p:txBody>
      </p:sp>
      <p:grpSp>
        <p:nvGrpSpPr>
          <p:cNvPr id="5" name="Group 4">
            <a:extLst>
              <a:ext uri="{FF2B5EF4-FFF2-40B4-BE49-F238E27FC236}">
                <a16:creationId xmlns:a16="http://schemas.microsoft.com/office/drawing/2014/main" id="{F28CABB1-D00B-AA9C-617D-AEE5152D4F60}"/>
              </a:ext>
            </a:extLst>
          </p:cNvPr>
          <p:cNvGrpSpPr/>
          <p:nvPr/>
        </p:nvGrpSpPr>
        <p:grpSpPr>
          <a:xfrm>
            <a:off x="198852" y="963782"/>
            <a:ext cx="4376063" cy="2914132"/>
            <a:chOff x="218102" y="963782"/>
            <a:chExt cx="4376063" cy="2914132"/>
          </a:xfrm>
        </p:grpSpPr>
        <p:pic>
          <p:nvPicPr>
            <p:cNvPr id="6" name="Picture 5">
              <a:extLst>
                <a:ext uri="{FF2B5EF4-FFF2-40B4-BE49-F238E27FC236}">
                  <a16:creationId xmlns:a16="http://schemas.microsoft.com/office/drawing/2014/main" id="{9C8B2D9A-A9D4-3B8A-3984-55965D1AE4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102" y="963782"/>
              <a:ext cx="2029968" cy="2914132"/>
            </a:xfrm>
            <a:prstGeom prst="rect">
              <a:avLst/>
            </a:prstGeom>
          </p:spPr>
        </p:pic>
        <p:sp>
          <p:nvSpPr>
            <p:cNvPr id="7" name="TextBox 6">
              <a:extLst>
                <a:ext uri="{FF2B5EF4-FFF2-40B4-BE49-F238E27FC236}">
                  <a16:creationId xmlns:a16="http://schemas.microsoft.com/office/drawing/2014/main" id="{2791F984-55C3-1DA0-66BC-FB765D4B0326}"/>
                </a:ext>
              </a:extLst>
            </p:cNvPr>
            <p:cNvSpPr txBox="1"/>
            <p:nvPr/>
          </p:nvSpPr>
          <p:spPr>
            <a:xfrm>
              <a:off x="2362977" y="1005126"/>
              <a:ext cx="2231188" cy="1508105"/>
            </a:xfrm>
            <a:prstGeom prst="rect">
              <a:avLst/>
            </a:prstGeom>
            <a:noFill/>
          </p:spPr>
          <p:txBody>
            <a:bodyPr wrap="square" lIns="0" tIns="0" rIns="0" bIns="0" rtlCol="0">
              <a:spAutoFit/>
            </a:bodyPr>
            <a:lstStyle/>
            <a:p>
              <a:r>
                <a:rPr lang="en-GB" sz="1400" b="1" dirty="0">
                  <a:solidFill>
                    <a:srgbClr val="0070C0"/>
                  </a:solidFill>
                </a:rPr>
                <a:t>D, B, C, O content after the C5 campaign at s </a:t>
              </a:r>
              <a:r>
                <a:rPr lang="en-GB" sz="1400" b="1" dirty="0">
                  <a:solidFill>
                    <a:srgbClr val="0070C0"/>
                  </a:solidFill>
                  <a:sym typeface="Symbol" panose="05050102010706020507" pitchFamily="18" charset="2"/>
                </a:rPr>
                <a:t> 415 mm</a:t>
              </a:r>
              <a:r>
                <a:rPr lang="en-GB" sz="1400" b="1" dirty="0">
                  <a:solidFill>
                    <a:srgbClr val="0070C0"/>
                  </a:solidFill>
                </a:rPr>
                <a:t> (OSP region):</a:t>
              </a:r>
            </a:p>
            <a:p>
              <a:pPr marL="179388" indent="-179388">
                <a:buFont typeface="Arial" panose="020B0604020202020204" pitchFamily="34" charset="0"/>
                <a:buChar char="•"/>
              </a:pPr>
              <a:r>
                <a:rPr lang="en-GB" sz="1400" dirty="0"/>
                <a:t>significant deposition behaviour (confirm the results from entire C5-21o tile (at IPP)</a:t>
              </a:r>
            </a:p>
          </p:txBody>
        </p:sp>
      </p:grpSp>
      <p:grpSp>
        <p:nvGrpSpPr>
          <p:cNvPr id="8" name="Group 7">
            <a:extLst>
              <a:ext uri="{FF2B5EF4-FFF2-40B4-BE49-F238E27FC236}">
                <a16:creationId xmlns:a16="http://schemas.microsoft.com/office/drawing/2014/main" id="{DC3E49D2-EB8B-0CA7-48E5-7975B163639C}"/>
              </a:ext>
            </a:extLst>
          </p:cNvPr>
          <p:cNvGrpSpPr/>
          <p:nvPr/>
        </p:nvGrpSpPr>
        <p:grpSpPr>
          <a:xfrm>
            <a:off x="5100126" y="966928"/>
            <a:ext cx="2587753" cy="5194266"/>
            <a:chOff x="5100126" y="966928"/>
            <a:chExt cx="2587753" cy="5194266"/>
          </a:xfrm>
        </p:grpSpPr>
        <p:pic>
          <p:nvPicPr>
            <p:cNvPr id="9" name="Picture 8">
              <a:extLst>
                <a:ext uri="{FF2B5EF4-FFF2-40B4-BE49-F238E27FC236}">
                  <a16:creationId xmlns:a16="http://schemas.microsoft.com/office/drawing/2014/main" id="{D7CF3830-3375-0718-A36D-4501710B0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0126" y="966928"/>
              <a:ext cx="2322992" cy="4373534"/>
            </a:xfrm>
            <a:prstGeom prst="rect">
              <a:avLst/>
            </a:prstGeom>
          </p:spPr>
        </p:pic>
        <p:sp>
          <p:nvSpPr>
            <p:cNvPr id="10" name="TextBox 9">
              <a:extLst>
                <a:ext uri="{FF2B5EF4-FFF2-40B4-BE49-F238E27FC236}">
                  <a16:creationId xmlns:a16="http://schemas.microsoft.com/office/drawing/2014/main" id="{07E332B6-2787-15C3-172A-29AD5F48F275}"/>
                </a:ext>
              </a:extLst>
            </p:cNvPr>
            <p:cNvSpPr txBox="1"/>
            <p:nvPr/>
          </p:nvSpPr>
          <p:spPr>
            <a:xfrm>
              <a:off x="5100127" y="5299420"/>
              <a:ext cx="2587752" cy="861774"/>
            </a:xfrm>
            <a:prstGeom prst="rect">
              <a:avLst/>
            </a:prstGeom>
            <a:noFill/>
          </p:spPr>
          <p:txBody>
            <a:bodyPr wrap="square" lIns="0" tIns="0" rIns="0" bIns="0" rtlCol="0">
              <a:spAutoFit/>
            </a:bodyPr>
            <a:lstStyle/>
            <a:p>
              <a:r>
                <a:rPr lang="en-GB" sz="1400" b="1" dirty="0">
                  <a:solidFill>
                    <a:srgbClr val="0070C0"/>
                  </a:solidFill>
                </a:rPr>
                <a:t>PIXE analysis:</a:t>
              </a:r>
            </a:p>
            <a:p>
              <a:pPr marL="263525" indent="-263525">
                <a:buFont typeface="Arial" panose="020B0604020202020204" pitchFamily="34" charset="0"/>
                <a:buChar char="•"/>
              </a:pPr>
              <a:r>
                <a:rPr lang="en-GB" sz="1400" dirty="0" err="1"/>
                <a:t>Fe:Cr:Ni</a:t>
              </a:r>
              <a:r>
                <a:rPr lang="en-GB" sz="1400" dirty="0"/>
                <a:t> ratios </a:t>
              </a:r>
              <a:r>
                <a:rPr lang="en-GB" sz="1400" dirty="0">
                  <a:sym typeface="Wingdings" panose="05000000000000000000" pitchFamily="2" charset="2"/>
                </a:rPr>
                <a:t> stainless steel</a:t>
              </a:r>
            </a:p>
            <a:p>
              <a:pPr marL="263525" indent="-263525">
                <a:buFont typeface="Arial" panose="020B0604020202020204" pitchFamily="34" charset="0"/>
                <a:buChar char="•"/>
              </a:pPr>
              <a:r>
                <a:rPr lang="en-GB" sz="1400" dirty="0">
                  <a:sym typeface="Wingdings" panose="05000000000000000000" pitchFamily="2" charset="2"/>
                </a:rPr>
                <a:t>PIXE and IBA agree with each other</a:t>
              </a:r>
              <a:endParaRPr lang="en-GB" sz="1400" dirty="0"/>
            </a:p>
          </p:txBody>
        </p:sp>
      </p:grpSp>
      <p:sp>
        <p:nvSpPr>
          <p:cNvPr id="11" name="Titre 1">
            <a:extLst>
              <a:ext uri="{FF2B5EF4-FFF2-40B4-BE49-F238E27FC236}">
                <a16:creationId xmlns:a16="http://schemas.microsoft.com/office/drawing/2014/main" id="{015FD067-168C-E520-10F0-57E4DDF90C09}"/>
              </a:ext>
            </a:extLst>
          </p:cNvPr>
          <p:cNvSpPr>
            <a:spLocks noGrp="1"/>
          </p:cNvSpPr>
          <p:nvPr>
            <p:ph type="title"/>
          </p:nvPr>
        </p:nvSpPr>
        <p:spPr>
          <a:xfrm>
            <a:off x="983432" y="201158"/>
            <a:ext cx="10871400" cy="457200"/>
          </a:xfrm>
        </p:spPr>
        <p:txBody>
          <a:bodyPr/>
          <a:lstStyle/>
          <a:p>
            <a:pPr algn="just"/>
            <a:r>
              <a:rPr lang="fr-FR" dirty="0"/>
              <a:t>SP B.3: </a:t>
            </a:r>
            <a:r>
              <a:rPr lang="en-GB" dirty="0"/>
              <a:t>Composition and fuel content of layers on WEST samples (IST)</a:t>
            </a:r>
            <a:endParaRPr lang="fr-FR" dirty="0"/>
          </a:p>
        </p:txBody>
      </p:sp>
      <p:sp>
        <p:nvSpPr>
          <p:cNvPr id="12" name="Rectangle 11">
            <a:extLst>
              <a:ext uri="{FF2B5EF4-FFF2-40B4-BE49-F238E27FC236}">
                <a16:creationId xmlns:a16="http://schemas.microsoft.com/office/drawing/2014/main" id="{3EB54524-B1F5-9B80-64A4-D7D5142F510F}"/>
              </a:ext>
            </a:extLst>
          </p:cNvPr>
          <p:cNvSpPr/>
          <p:nvPr/>
        </p:nvSpPr>
        <p:spPr>
          <a:xfrm>
            <a:off x="193357" y="3898124"/>
            <a:ext cx="4423575" cy="1077218"/>
          </a:xfrm>
          <a:prstGeom prst="rect">
            <a:avLst/>
          </a:prstGeom>
          <a:noFill/>
          <a:ln w="19050">
            <a:solidFill>
              <a:srgbClr val="C00000"/>
            </a:solidFill>
          </a:ln>
        </p:spPr>
        <p:txBody>
          <a:bodyPr wrap="square">
            <a:spAutoFit/>
          </a:bodyPr>
          <a:lstStyle/>
          <a:p>
            <a:r>
              <a:rPr lang="en-GB" altLang="en-US" sz="1600" b="1" dirty="0">
                <a:solidFill>
                  <a:srgbClr val="0070C0"/>
                </a:solidFill>
                <a:cs typeface="Arial" panose="020B0604020202020204" pitchFamily="34" charset="0"/>
              </a:rPr>
              <a:t>Main conclusions</a:t>
            </a:r>
          </a:p>
          <a:p>
            <a:pPr marL="201613" indent="-201613">
              <a:buFont typeface="Wingdings" panose="05000000000000000000" pitchFamily="2" charset="2"/>
              <a:buChar char="§"/>
            </a:pPr>
            <a:r>
              <a:rPr lang="en-US" sz="1600" dirty="0">
                <a:cs typeface="Arial" panose="020B0604020202020204" pitchFamily="34" charset="0"/>
              </a:rPr>
              <a:t>Erosion rate of </a:t>
            </a:r>
            <a:r>
              <a:rPr lang="en-GB" sz="1600" dirty="0">
                <a:sym typeface="Symbol" panose="05050102010706020507" pitchFamily="18" charset="2"/>
              </a:rPr>
              <a:t>0.2-0.3 nm/s at ISP in Phase 1</a:t>
            </a:r>
            <a:endParaRPr lang="en-US" sz="1600" dirty="0">
              <a:cs typeface="Arial" panose="020B0604020202020204" pitchFamily="34" charset="0"/>
            </a:endParaRPr>
          </a:p>
          <a:p>
            <a:pPr marL="201613" indent="-201613">
              <a:buFont typeface="Wingdings" panose="05000000000000000000" pitchFamily="2" charset="2"/>
              <a:buChar char="§"/>
            </a:pPr>
            <a:r>
              <a:rPr lang="en-US" sz="1600" dirty="0">
                <a:cs typeface="Arial" panose="020B0604020202020204" pitchFamily="34" charset="0"/>
              </a:rPr>
              <a:t>Thick deposits after C4-C5 difficult to find</a:t>
            </a:r>
          </a:p>
          <a:p>
            <a:r>
              <a:rPr lang="en-US" sz="1600" dirty="0">
                <a:cs typeface="Arial" panose="020B0604020202020204" pitchFamily="34" charset="0"/>
              </a:rPr>
              <a:t>     in the disks by IBA (stability of B-rich layers ?)</a:t>
            </a:r>
          </a:p>
        </p:txBody>
      </p:sp>
      <p:grpSp>
        <p:nvGrpSpPr>
          <p:cNvPr id="13" name="Group 12">
            <a:extLst>
              <a:ext uri="{FF2B5EF4-FFF2-40B4-BE49-F238E27FC236}">
                <a16:creationId xmlns:a16="http://schemas.microsoft.com/office/drawing/2014/main" id="{5D890FB9-45AF-7D00-097F-94309E89DF7A}"/>
              </a:ext>
            </a:extLst>
          </p:cNvPr>
          <p:cNvGrpSpPr/>
          <p:nvPr/>
        </p:nvGrpSpPr>
        <p:grpSpPr>
          <a:xfrm>
            <a:off x="7956622" y="855844"/>
            <a:ext cx="4156188" cy="5101158"/>
            <a:chOff x="7956622" y="855844"/>
            <a:chExt cx="4156188" cy="5101158"/>
          </a:xfrm>
        </p:grpSpPr>
        <p:grpSp>
          <p:nvGrpSpPr>
            <p:cNvPr id="14" name="Group 13">
              <a:extLst>
                <a:ext uri="{FF2B5EF4-FFF2-40B4-BE49-F238E27FC236}">
                  <a16:creationId xmlns:a16="http://schemas.microsoft.com/office/drawing/2014/main" id="{C5C28F82-83A7-EFCA-7842-A3F295170156}"/>
                </a:ext>
              </a:extLst>
            </p:cNvPr>
            <p:cNvGrpSpPr/>
            <p:nvPr/>
          </p:nvGrpSpPr>
          <p:grpSpPr>
            <a:xfrm>
              <a:off x="7964524" y="855844"/>
              <a:ext cx="1980751" cy="4595701"/>
              <a:chOff x="7964524" y="855844"/>
              <a:chExt cx="1980751" cy="4595701"/>
            </a:xfrm>
          </p:grpSpPr>
          <p:pic>
            <p:nvPicPr>
              <p:cNvPr id="18" name="Picture 17">
                <a:extLst>
                  <a:ext uri="{FF2B5EF4-FFF2-40B4-BE49-F238E27FC236}">
                    <a16:creationId xmlns:a16="http://schemas.microsoft.com/office/drawing/2014/main" id="{E12C9876-D6F3-7D56-9E29-838B993D90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 t="-2" r="74020" b="-48"/>
              <a:stretch/>
            </p:blipFill>
            <p:spPr>
              <a:xfrm>
                <a:off x="7964524" y="855844"/>
                <a:ext cx="1980000" cy="4595701"/>
              </a:xfrm>
              <a:prstGeom prst="rect">
                <a:avLst/>
              </a:prstGeom>
            </p:spPr>
          </p:pic>
          <p:sp>
            <p:nvSpPr>
              <p:cNvPr id="19" name="Rectangle: Rounded Corners 18">
                <a:extLst>
                  <a:ext uri="{FF2B5EF4-FFF2-40B4-BE49-F238E27FC236}">
                    <a16:creationId xmlns:a16="http://schemas.microsoft.com/office/drawing/2014/main" id="{665BA986-49EB-E35C-7515-D6B596B641F8}"/>
                  </a:ext>
                </a:extLst>
              </p:cNvPr>
              <p:cNvSpPr/>
              <p:nvPr/>
            </p:nvSpPr>
            <p:spPr>
              <a:xfrm>
                <a:off x="8814062" y="2556000"/>
                <a:ext cx="867413" cy="900000"/>
              </a:xfrm>
              <a:prstGeom prst="roundRect">
                <a:avLst>
                  <a:gd name="adj" fmla="val 8335"/>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20" name="Rectangle: Rounded Corners 19">
                <a:extLst>
                  <a:ext uri="{FF2B5EF4-FFF2-40B4-BE49-F238E27FC236}">
                    <a16:creationId xmlns:a16="http://schemas.microsoft.com/office/drawing/2014/main" id="{BE083CFE-59CA-AA36-A294-C9F116A54D7B}"/>
                  </a:ext>
                </a:extLst>
              </p:cNvPr>
              <p:cNvSpPr/>
              <p:nvPr/>
            </p:nvSpPr>
            <p:spPr>
              <a:xfrm>
                <a:off x="7984503" y="4003771"/>
                <a:ext cx="1696972" cy="907593"/>
              </a:xfrm>
              <a:prstGeom prst="roundRect">
                <a:avLst>
                  <a:gd name="adj" fmla="val 9396"/>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cxnSp>
            <p:nvCxnSpPr>
              <p:cNvPr id="21" name="Straight Arrow Connector 20">
                <a:extLst>
                  <a:ext uri="{FF2B5EF4-FFF2-40B4-BE49-F238E27FC236}">
                    <a16:creationId xmlns:a16="http://schemas.microsoft.com/office/drawing/2014/main" id="{9EAB82CE-5D4E-BF3F-3B86-066CE61EB57A}"/>
                  </a:ext>
                </a:extLst>
              </p:cNvPr>
              <p:cNvCxnSpPr>
                <a:cxnSpLocks/>
              </p:cNvCxnSpPr>
              <p:nvPr/>
            </p:nvCxnSpPr>
            <p:spPr>
              <a:xfrm>
                <a:off x="9317980" y="3086698"/>
                <a:ext cx="330047" cy="13985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73AFBDC-F256-B4BD-DCF8-774BE3473B88}"/>
                  </a:ext>
                </a:extLst>
              </p:cNvPr>
              <p:cNvCxnSpPr>
                <a:cxnSpLocks/>
              </p:cNvCxnSpPr>
              <p:nvPr/>
            </p:nvCxnSpPr>
            <p:spPr>
              <a:xfrm>
                <a:off x="9101524" y="2862673"/>
                <a:ext cx="330047" cy="13985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1ED52B4-291F-7EBE-7353-1D0A87CC4010}"/>
                  </a:ext>
                </a:extLst>
              </p:cNvPr>
              <p:cNvCxnSpPr>
                <a:cxnSpLocks/>
              </p:cNvCxnSpPr>
              <p:nvPr/>
            </p:nvCxnSpPr>
            <p:spPr>
              <a:xfrm>
                <a:off x="8372741" y="4457567"/>
                <a:ext cx="766491" cy="0"/>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CD48DB7-9FFC-FCE9-ED5A-D39DF675F675}"/>
                  </a:ext>
                </a:extLst>
              </p:cNvPr>
              <p:cNvCxnSpPr>
                <a:cxnSpLocks/>
              </p:cNvCxnSpPr>
              <p:nvPr/>
            </p:nvCxnSpPr>
            <p:spPr>
              <a:xfrm>
                <a:off x="9209518" y="4395417"/>
                <a:ext cx="330047" cy="13985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FB956DEB-CC35-FB9C-C735-6F4D23A9B11A}"/>
                  </a:ext>
                </a:extLst>
              </p:cNvPr>
              <p:cNvSpPr/>
              <p:nvPr/>
            </p:nvSpPr>
            <p:spPr>
              <a:xfrm>
                <a:off x="9530643" y="874698"/>
                <a:ext cx="414632" cy="139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6B94ABBD-0C0F-0FC1-361A-50043E389AFB}"/>
                </a:ext>
              </a:extLst>
            </p:cNvPr>
            <p:cNvSpPr txBox="1"/>
            <p:nvPr/>
          </p:nvSpPr>
          <p:spPr>
            <a:xfrm>
              <a:off x="7956622" y="5526115"/>
              <a:ext cx="2224332" cy="430887"/>
            </a:xfrm>
            <a:prstGeom prst="rect">
              <a:avLst/>
            </a:prstGeom>
            <a:noFill/>
          </p:spPr>
          <p:txBody>
            <a:bodyPr wrap="square" lIns="0" tIns="0" rIns="0" bIns="0" rtlCol="0">
              <a:spAutoFit/>
            </a:bodyPr>
            <a:lstStyle/>
            <a:p>
              <a:r>
                <a:rPr lang="en-GB" sz="1400" i="1" dirty="0">
                  <a:solidFill>
                    <a:srgbClr val="0070C0"/>
                  </a:solidFill>
                </a:rPr>
                <a:t>Detailed SIMS + EBS analysis</a:t>
              </a:r>
            </a:p>
            <a:p>
              <a:r>
                <a:rPr lang="en-GB" sz="1400" i="1" dirty="0">
                  <a:solidFill>
                    <a:srgbClr val="0070C0"/>
                  </a:solidFill>
                </a:rPr>
                <a:t>at s</a:t>
              </a:r>
              <a:r>
                <a:rPr lang="en-GB" sz="1400" i="1" dirty="0">
                  <a:solidFill>
                    <a:srgbClr val="0070C0"/>
                  </a:solidFill>
                  <a:sym typeface="Symbol" panose="05050102010706020507" pitchFamily="18" charset="2"/>
                </a:rPr>
                <a:t> 238 mm (ISP)</a:t>
              </a:r>
              <a:endParaRPr lang="en-GB" sz="1400" i="1" dirty="0">
                <a:solidFill>
                  <a:srgbClr val="0070C0"/>
                </a:solidFill>
              </a:endParaRPr>
            </a:p>
          </p:txBody>
        </p:sp>
        <p:sp>
          <p:nvSpPr>
            <p:cNvPr id="16" name="TextBox 15">
              <a:extLst>
                <a:ext uri="{FF2B5EF4-FFF2-40B4-BE49-F238E27FC236}">
                  <a16:creationId xmlns:a16="http://schemas.microsoft.com/office/drawing/2014/main" id="{3B234985-0632-330D-9982-842C7DF40548}"/>
                </a:ext>
              </a:extLst>
            </p:cNvPr>
            <p:cNvSpPr txBox="1"/>
            <p:nvPr/>
          </p:nvSpPr>
          <p:spPr>
            <a:xfrm>
              <a:off x="9963800" y="2800879"/>
              <a:ext cx="2149010" cy="410241"/>
            </a:xfrm>
            <a:prstGeom prst="rect">
              <a:avLst/>
            </a:prstGeom>
            <a:noFill/>
          </p:spPr>
          <p:txBody>
            <a:bodyPr wrap="square" lIns="0" tIns="0" rIns="0" bIns="0" rtlCol="0">
              <a:spAutoFit/>
            </a:bodyPr>
            <a:lstStyle/>
            <a:p>
              <a:r>
                <a:rPr lang="en-GB" sz="1333" b="1" dirty="0">
                  <a:solidFill>
                    <a:srgbClr val="C00000"/>
                  </a:solidFill>
                </a:rPr>
                <a:t>Mo-interlayer/graphite subst.</a:t>
              </a:r>
            </a:p>
            <a:p>
              <a:r>
                <a:rPr lang="en-GB" sz="1333" b="1" dirty="0">
                  <a:solidFill>
                    <a:srgbClr val="C00000"/>
                  </a:solidFill>
                </a:rPr>
                <a:t> observed by SIMS after C4</a:t>
              </a:r>
            </a:p>
          </p:txBody>
        </p:sp>
        <p:sp>
          <p:nvSpPr>
            <p:cNvPr id="17" name="TextBox 16">
              <a:extLst>
                <a:ext uri="{FF2B5EF4-FFF2-40B4-BE49-F238E27FC236}">
                  <a16:creationId xmlns:a16="http://schemas.microsoft.com/office/drawing/2014/main" id="{4B85E974-0443-A9EE-B2B3-1C6850C8A9EF}"/>
                </a:ext>
              </a:extLst>
            </p:cNvPr>
            <p:cNvSpPr txBox="1"/>
            <p:nvPr/>
          </p:nvSpPr>
          <p:spPr>
            <a:xfrm>
              <a:off x="9963799" y="4227344"/>
              <a:ext cx="2149010" cy="615361"/>
            </a:xfrm>
            <a:prstGeom prst="rect">
              <a:avLst/>
            </a:prstGeom>
            <a:noFill/>
          </p:spPr>
          <p:txBody>
            <a:bodyPr wrap="square" lIns="0" tIns="0" rIns="0" bIns="0" rtlCol="0">
              <a:spAutoFit/>
            </a:bodyPr>
            <a:lstStyle/>
            <a:p>
              <a:r>
                <a:rPr lang="en-GB" sz="1333" b="1" dirty="0">
                  <a:solidFill>
                    <a:srgbClr val="C00000"/>
                  </a:solidFill>
                </a:rPr>
                <a:t>erosion rate evaluated by EBS</a:t>
              </a:r>
            </a:p>
            <a:p>
              <a:r>
                <a:rPr lang="en-GB" sz="1333" b="1" dirty="0">
                  <a:solidFill>
                    <a:srgbClr val="C00000"/>
                  </a:solidFill>
                </a:rPr>
                <a:t>after C5 </a:t>
              </a:r>
              <a:r>
                <a:rPr lang="en-GB" sz="1333" b="1" dirty="0">
                  <a:solidFill>
                    <a:srgbClr val="C00000"/>
                  </a:solidFill>
                  <a:sym typeface="Symbol" panose="05050102010706020507" pitchFamily="18" charset="2"/>
                </a:rPr>
                <a:t> 0.2-0.3 nm/s</a:t>
              </a:r>
            </a:p>
            <a:p>
              <a:r>
                <a:rPr lang="en-GB" sz="1333" b="1" dirty="0">
                  <a:solidFill>
                    <a:srgbClr val="C00000"/>
                  </a:solidFill>
                  <a:sym typeface="Symbol" panose="05050102010706020507" pitchFamily="18" charset="2"/>
                </a:rPr>
                <a:t>(7.3 h operation in Phase 1)</a:t>
              </a:r>
              <a:endParaRPr lang="en-GB" sz="1333" b="1" dirty="0">
                <a:solidFill>
                  <a:srgbClr val="C00000"/>
                </a:solidFill>
              </a:endParaRPr>
            </a:p>
          </p:txBody>
        </p:sp>
      </p:grpSp>
      <p:cxnSp>
        <p:nvCxnSpPr>
          <p:cNvPr id="26" name="Straight Arrow Connector 25">
            <a:extLst>
              <a:ext uri="{FF2B5EF4-FFF2-40B4-BE49-F238E27FC236}">
                <a16:creationId xmlns:a16="http://schemas.microsoft.com/office/drawing/2014/main" id="{FC43829C-05FE-8537-726A-F3227DD13B2B}"/>
              </a:ext>
            </a:extLst>
          </p:cNvPr>
          <p:cNvCxnSpPr>
            <a:cxnSpLocks/>
          </p:cNvCxnSpPr>
          <p:nvPr/>
        </p:nvCxnSpPr>
        <p:spPr>
          <a:xfrm>
            <a:off x="4886811" y="1005126"/>
            <a:ext cx="0" cy="5320259"/>
          </a:xfrm>
          <a:prstGeom prst="straightConnector1">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83313E0-8D10-E9B7-E687-F0823870F7BD}"/>
              </a:ext>
            </a:extLst>
          </p:cNvPr>
          <p:cNvCxnSpPr>
            <a:cxnSpLocks/>
          </p:cNvCxnSpPr>
          <p:nvPr/>
        </p:nvCxnSpPr>
        <p:spPr>
          <a:xfrm>
            <a:off x="7735014" y="855844"/>
            <a:ext cx="0" cy="5320259"/>
          </a:xfrm>
          <a:prstGeom prst="straightConnector1">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cxnSp>
      <p:sp>
        <p:nvSpPr>
          <p:cNvPr id="28" name="Textfeld 2">
            <a:extLst>
              <a:ext uri="{FF2B5EF4-FFF2-40B4-BE49-F238E27FC236}">
                <a16:creationId xmlns:a16="http://schemas.microsoft.com/office/drawing/2014/main" id="{D63E9C3F-18EF-0CE8-D027-C9D55F2BAA53}"/>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B.B3.T-T005-D005</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5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29" name="TextBox 28">
            <a:extLst>
              <a:ext uri="{FF2B5EF4-FFF2-40B4-BE49-F238E27FC236}">
                <a16:creationId xmlns:a16="http://schemas.microsoft.com/office/drawing/2014/main" id="{3706457E-09BA-AAFB-3821-7044841F7C39}"/>
              </a:ext>
            </a:extLst>
          </p:cNvPr>
          <p:cNvSpPr txBox="1"/>
          <p:nvPr/>
        </p:nvSpPr>
        <p:spPr bwMode="auto">
          <a:xfrm>
            <a:off x="9660538" y="6161194"/>
            <a:ext cx="2531462" cy="307777"/>
          </a:xfrm>
          <a:prstGeom prst="rect">
            <a:avLst/>
          </a:prstGeom>
          <a:noFill/>
        </p:spPr>
        <p:txBody>
          <a:bodyPr wrap="none" rtlCol="0">
            <a:spAutoFit/>
          </a:bodyPr>
          <a:lstStyle/>
          <a:p>
            <a:r>
              <a:rPr lang="pt-BR" sz="1400" b="1" dirty="0">
                <a:latin typeface="Calibri" panose="020F0502020204030204" pitchFamily="34" charset="0"/>
                <a:cs typeface="Calibri" panose="020F0502020204030204" pitchFamily="34" charset="0"/>
              </a:rPr>
              <a:t>R. Mateus, N. Catarino, E. Alves</a:t>
            </a:r>
            <a:endParaRPr lang="fi-FI"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7405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F6D2B8C-4180-751B-1E19-93019AAA57E2}"/>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D2F8387D-F8BC-9B0F-75E6-E30BCCD2E35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28</a:t>
            </a:fld>
            <a:endParaRPr lang="en-GB">
              <a:solidFill>
                <a:prstClr val="white"/>
              </a:solidFill>
            </a:endParaRPr>
          </a:p>
        </p:txBody>
      </p:sp>
      <p:sp>
        <p:nvSpPr>
          <p:cNvPr id="5" name="Textfeld 2">
            <a:extLst>
              <a:ext uri="{FF2B5EF4-FFF2-40B4-BE49-F238E27FC236}">
                <a16:creationId xmlns:a16="http://schemas.microsoft.com/office/drawing/2014/main" id="{5BC7F9CA-3ADD-FC5D-33C6-1D495E34AF62}"/>
              </a:ext>
            </a:extLst>
          </p:cNvPr>
          <p:cNvSpPr txBox="1"/>
          <p:nvPr/>
        </p:nvSpPr>
        <p:spPr>
          <a:xfrm>
            <a:off x="107504" y="5359022"/>
            <a:ext cx="3664396"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B.B3.T-T005-D012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6" name="Textfeld 4">
            <a:extLst>
              <a:ext uri="{FF2B5EF4-FFF2-40B4-BE49-F238E27FC236}">
                <a16:creationId xmlns:a16="http://schemas.microsoft.com/office/drawing/2014/main" id="{2A5CB2EA-44E2-F92A-1EA8-EB6BC7EA905E}"/>
              </a:ext>
            </a:extLst>
          </p:cNvPr>
          <p:cNvSpPr txBox="1"/>
          <p:nvPr/>
        </p:nvSpPr>
        <p:spPr>
          <a:xfrm>
            <a:off x="107503" y="712451"/>
            <a:ext cx="11903521" cy="3485185"/>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Perform surface analyses (including LIBS) for selected WEST samples</a:t>
            </a:r>
            <a:endParaRPr lang="et-EE" altLang="en-US" sz="1600" dirty="0">
              <a:cs typeface="Arial" panose="020B0604020202020204" pitchFamily="34" charset="0"/>
            </a:endParaRPr>
          </a:p>
          <a:p>
            <a:pPr marL="182563" indent="-182563">
              <a:lnSpc>
                <a:spcPct val="113000"/>
              </a:lnSpc>
              <a:buFont typeface="Wingdings" panose="05000000000000000000" pitchFamily="2" charset="2"/>
              <a:buChar char="§"/>
              <a:tabLst>
                <a:tab pos="177800" algn="l"/>
              </a:tabLst>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t-EE" altLang="en-US" sz="1600" dirty="0">
                <a:cs typeface="Arial" panose="020B0604020202020204" pitchFamily="34" charset="0"/>
              </a:rPr>
              <a:t>Use ns-LIBS method for the composition analysis of </a:t>
            </a: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err="1">
                <a:cs typeface="Arial" panose="020B0604020202020204" pitchFamily="34" charset="0"/>
              </a:rPr>
              <a:t>samples</a:t>
            </a:r>
            <a:r>
              <a:rPr lang="fi-FI" altLang="en-US" sz="1600" dirty="0">
                <a:cs typeface="Arial" panose="020B0604020202020204" pitchFamily="34" charset="0"/>
              </a:rPr>
              <a:t> of </a:t>
            </a:r>
            <a:r>
              <a:rPr lang="fi-FI" altLang="en-US" sz="1600" dirty="0" err="1">
                <a:cs typeface="Arial" panose="020B0604020202020204" pitchFamily="34" charset="0"/>
              </a:rPr>
              <a:t>interest</a:t>
            </a:r>
            <a:r>
              <a:rPr lang="fi-FI" altLang="en-US" sz="1600" dirty="0">
                <a:cs typeface="Arial" panose="020B0604020202020204" pitchFamily="34" charset="0"/>
              </a:rPr>
              <a:t>, </a:t>
            </a:r>
            <a:r>
              <a:rPr lang="fi-FI" altLang="en-US" sz="1600" dirty="0" err="1">
                <a:cs typeface="Arial" panose="020B0604020202020204" pitchFamily="34" charset="0"/>
              </a:rPr>
              <a:t>unfortunately</a:t>
            </a:r>
            <a:r>
              <a:rPr lang="fi-FI" altLang="en-US" sz="1600" dirty="0">
                <a:cs typeface="Arial" panose="020B0604020202020204" pitchFamily="34" charset="0"/>
              </a:rPr>
              <a:t> </a:t>
            </a: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err="1">
                <a:cs typeface="Arial" panose="020B0604020202020204" pitchFamily="34" charset="0"/>
              </a:rPr>
              <a:t>applied</a:t>
            </a:r>
            <a:r>
              <a:rPr lang="fi-FI" altLang="en-US" sz="1600" dirty="0">
                <a:cs typeface="Arial" panose="020B0604020202020204" pitchFamily="34" charset="0"/>
              </a:rPr>
              <a:t> </a:t>
            </a:r>
            <a:r>
              <a:rPr lang="et-EE" altLang="en-US" sz="1600" dirty="0">
                <a:cs typeface="Arial" panose="020B0604020202020204" pitchFamily="34" charset="0"/>
              </a:rPr>
              <a:t>ns laser is </a:t>
            </a:r>
            <a:r>
              <a:rPr lang="fi-FI" altLang="en-US" sz="1600" dirty="0" err="1">
                <a:cs typeface="Arial" panose="020B0604020202020204" pitchFamily="34" charset="0"/>
              </a:rPr>
              <a:t>now</a:t>
            </a:r>
            <a:r>
              <a:rPr lang="fi-FI" altLang="en-US" sz="1600" dirty="0">
                <a:cs typeface="Arial" panose="020B0604020202020204" pitchFamily="34" charset="0"/>
              </a:rPr>
              <a:t> </a:t>
            </a:r>
            <a:r>
              <a:rPr lang="et-EE" altLang="en-US" sz="1600" dirty="0">
                <a:cs typeface="Arial" panose="020B0604020202020204" pitchFamily="34" charset="0"/>
              </a:rPr>
              <a:t>broken beyond repair</a:t>
            </a:r>
            <a:endParaRPr lang="fi-FI" altLang="en-US" sz="1600" dirty="0">
              <a:cs typeface="Arial" panose="020B0604020202020204" pitchFamily="34" charset="0"/>
            </a:endParaRPr>
          </a:p>
          <a:p>
            <a:pPr marL="214313" indent="-214313">
              <a:lnSpc>
                <a:spcPct val="113000"/>
              </a:lnSpc>
              <a:buFont typeface="Wingdings" panose="05000000000000000000" pitchFamily="2" charset="2"/>
              <a:buChar char="§"/>
            </a:pP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err="1">
                <a:cs typeface="Arial" panose="020B0604020202020204" pitchFamily="34" charset="0"/>
              </a:rPr>
              <a:t>scope</a:t>
            </a:r>
            <a:r>
              <a:rPr lang="fi-FI" altLang="en-US" sz="1600" dirty="0">
                <a:cs typeface="Arial" panose="020B0604020202020204" pitchFamily="34" charset="0"/>
              </a:rPr>
              <a:t> of </a:t>
            </a: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err="1">
                <a:cs typeface="Arial" panose="020B0604020202020204" pitchFamily="34" charset="0"/>
              </a:rPr>
              <a:t>task</a:t>
            </a:r>
            <a:r>
              <a:rPr lang="fi-FI" altLang="en-US" sz="1600" dirty="0">
                <a:cs typeface="Arial" panose="020B0604020202020204" pitchFamily="34" charset="0"/>
              </a:rPr>
              <a:t> </a:t>
            </a:r>
            <a:r>
              <a:rPr lang="fi-FI" altLang="en-US" sz="1600" dirty="0" err="1">
                <a:cs typeface="Arial" panose="020B0604020202020204" pitchFamily="34" charset="0"/>
              </a:rPr>
              <a:t>was</a:t>
            </a:r>
            <a:r>
              <a:rPr lang="fi-FI" altLang="en-US" sz="1600" dirty="0">
                <a:cs typeface="Arial" panose="020B0604020202020204" pitchFamily="34" charset="0"/>
              </a:rPr>
              <a:t> </a:t>
            </a:r>
            <a:r>
              <a:rPr lang="fi-FI" altLang="en-US" sz="1600" dirty="0" err="1">
                <a:cs typeface="Arial" panose="020B0604020202020204" pitchFamily="34" charset="0"/>
              </a:rPr>
              <a:t>therefore</a:t>
            </a:r>
            <a:r>
              <a:rPr lang="fi-FI" altLang="en-US" sz="1600" dirty="0">
                <a:cs typeface="Arial" panose="020B0604020202020204" pitchFamily="34" charset="0"/>
              </a:rPr>
              <a:t> </a:t>
            </a:r>
            <a:r>
              <a:rPr lang="fi-FI" altLang="en-US" sz="1600" dirty="0" err="1">
                <a:cs typeface="Arial" panose="020B0604020202020204" pitchFamily="34" charset="0"/>
              </a:rPr>
              <a:t>changed</a:t>
            </a:r>
            <a:r>
              <a:rPr lang="fi-FI" altLang="en-US" sz="1600" dirty="0">
                <a:cs typeface="Arial" panose="020B0604020202020204" pitchFamily="34" charset="0"/>
              </a:rPr>
              <a:t> to </a:t>
            </a:r>
            <a:r>
              <a:rPr lang="fi-FI" altLang="en-US" sz="1600" dirty="0" err="1">
                <a:cs typeface="Arial" panose="020B0604020202020204" pitchFamily="34" charset="0"/>
              </a:rPr>
              <a:t>more</a:t>
            </a:r>
            <a:r>
              <a:rPr lang="fi-FI" altLang="en-US" sz="1600" dirty="0">
                <a:cs typeface="Arial" panose="020B0604020202020204" pitchFamily="34" charset="0"/>
              </a:rPr>
              <a:t> </a:t>
            </a:r>
            <a:r>
              <a:rPr lang="fi-FI" altLang="en-US" sz="1600" dirty="0" err="1">
                <a:cs typeface="Arial" panose="020B0604020202020204" pitchFamily="34" charset="0"/>
              </a:rPr>
              <a:t>detailed</a:t>
            </a:r>
            <a:r>
              <a:rPr lang="fi-FI" altLang="en-US" sz="1600" dirty="0">
                <a:cs typeface="Arial" panose="020B0604020202020204" pitchFamily="34" charset="0"/>
              </a:rPr>
              <a:t> </a:t>
            </a:r>
            <a:r>
              <a:rPr lang="fi-FI" altLang="en-US" sz="1600" dirty="0" err="1">
                <a:cs typeface="Arial" panose="020B0604020202020204" pitchFamily="34" charset="0"/>
              </a:rPr>
              <a:t>analysis</a:t>
            </a:r>
            <a:r>
              <a:rPr lang="fi-FI" altLang="en-US" sz="1600" dirty="0">
                <a:cs typeface="Arial" panose="020B0604020202020204" pitchFamily="34" charset="0"/>
              </a:rPr>
              <a:t> of </a:t>
            </a: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err="1">
                <a:cs typeface="Arial" panose="020B0604020202020204" pitchFamily="34" charset="0"/>
              </a:rPr>
              <a:t>existing</a:t>
            </a:r>
            <a:r>
              <a:rPr lang="fi-FI" altLang="en-US" sz="1600" dirty="0">
                <a:cs typeface="Arial" panose="020B0604020202020204" pitchFamily="34" charset="0"/>
              </a:rPr>
              <a:t> data and </a:t>
            </a:r>
            <a:r>
              <a:rPr lang="fi-FI" altLang="en-US" sz="1600" dirty="0" err="1">
                <a:cs typeface="Arial" panose="020B0604020202020204" pitchFamily="34" charset="0"/>
              </a:rPr>
              <a:t>reporting</a:t>
            </a:r>
            <a:r>
              <a:rPr lang="fi-FI" altLang="en-US" sz="1600" dirty="0">
                <a:cs typeface="Arial" panose="020B0604020202020204" pitchFamily="34" charset="0"/>
              </a:rPr>
              <a:t> </a:t>
            </a: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err="1">
                <a:cs typeface="Arial" panose="020B0604020202020204" pitchFamily="34" charset="0"/>
              </a:rPr>
              <a:t>results</a:t>
            </a:r>
            <a:r>
              <a:rPr lang="fi-FI" altLang="en-US" sz="1600" dirty="0">
                <a:cs typeface="Arial" panose="020B0604020202020204" pitchFamily="34" charset="0"/>
              </a:rPr>
              <a:t> in PFMC 2025</a:t>
            </a:r>
            <a:endParaRPr lang="en-GB" altLang="en-US" sz="1600" dirty="0">
              <a:cs typeface="Arial" panose="020B0604020202020204" pitchFamily="34" charset="0"/>
            </a:endParaRP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LIBS allows determining the main elements of (W, Mo, C) + impurities (B) on C4 erosion marker tiles</a:t>
            </a:r>
          </a:p>
          <a:p>
            <a:pPr marL="171450" indent="-171450">
              <a:buFont typeface="Wingdings" panose="05000000000000000000" pitchFamily="2" charset="2"/>
              <a:buChar char="§"/>
            </a:pPr>
            <a:r>
              <a:rPr lang="en-US" altLang="en-US" sz="1600" dirty="0">
                <a:cs typeface="Arial" panose="020B0604020202020204" pitchFamily="34" charset="0"/>
              </a:rPr>
              <a:t>Strongest B I lines near 250 nm overlap with W II lines but their influence can be accounted for by using the intensities of adjacent W II lines</a:t>
            </a:r>
          </a:p>
          <a:p>
            <a:pPr marL="171450" indent="-171450">
              <a:buFont typeface="Wingdings" panose="05000000000000000000" pitchFamily="2" charset="2"/>
              <a:buChar char="§"/>
            </a:pPr>
            <a:r>
              <a:rPr lang="en-US" altLang="en-US" sz="1600" dirty="0">
                <a:cs typeface="Arial" panose="020B0604020202020204" pitchFamily="34" charset="0"/>
              </a:rPr>
              <a:t>LIBS depth profiles reproduced the layered structure on the erosion marker tiles similarly to SIMS, GDOES and other methods</a:t>
            </a:r>
          </a:p>
          <a:p>
            <a:pPr marL="171450" indent="-171450">
              <a:buFont typeface="Wingdings" panose="05000000000000000000" pitchFamily="2" charset="2"/>
              <a:buChar char="§"/>
            </a:pPr>
            <a:r>
              <a:rPr lang="en-US" altLang="en-US" sz="1600" b="1" dirty="0">
                <a:solidFill>
                  <a:srgbClr val="FF0000"/>
                </a:solidFill>
                <a:cs typeface="Arial" panose="020B0604020202020204" pitchFamily="34" charset="0"/>
              </a:rPr>
              <a:t>Different methods give generally consistent B depth profiles and integral amounts with some outstanding cases on the thick deposits </a:t>
            </a:r>
            <a:r>
              <a:rPr lang="en-US" altLang="en-US" sz="1600" dirty="0">
                <a:cs typeface="Arial" panose="020B0604020202020204" pitchFamily="34" charset="0"/>
                <a:sym typeface="Wingdings" panose="05000000000000000000" pitchFamily="2" charset="2"/>
              </a:rPr>
              <a:t> most likely due to high ablation rate for porous co-deposits</a:t>
            </a:r>
            <a:endParaRPr lang="en-US" altLang="en-US" sz="1600" dirty="0">
              <a:cs typeface="Arial" panose="020B0604020202020204" pitchFamily="34" charset="0"/>
            </a:endParaRPr>
          </a:p>
        </p:txBody>
      </p:sp>
      <p:sp>
        <p:nvSpPr>
          <p:cNvPr id="7" name="Titre 1">
            <a:extLst>
              <a:ext uri="{FF2B5EF4-FFF2-40B4-BE49-F238E27FC236}">
                <a16:creationId xmlns:a16="http://schemas.microsoft.com/office/drawing/2014/main" id="{FC679F13-A746-9755-D705-D234614AE24D}"/>
              </a:ext>
            </a:extLst>
          </p:cNvPr>
          <p:cNvSpPr>
            <a:spLocks noGrp="1"/>
          </p:cNvSpPr>
          <p:nvPr>
            <p:ph type="title"/>
          </p:nvPr>
        </p:nvSpPr>
        <p:spPr>
          <a:xfrm>
            <a:off x="983432" y="192515"/>
            <a:ext cx="10871400" cy="457200"/>
          </a:xfrm>
        </p:spPr>
        <p:txBody>
          <a:bodyPr/>
          <a:lstStyle/>
          <a:p>
            <a:r>
              <a:rPr lang="fr-FR" dirty="0"/>
              <a:t>SP B.</a:t>
            </a:r>
            <a:r>
              <a:rPr lang="et-EE" dirty="0"/>
              <a:t>3</a:t>
            </a:r>
            <a:r>
              <a:rPr lang="fr-FR" dirty="0"/>
              <a:t>: </a:t>
            </a:r>
            <a:r>
              <a:rPr lang="en-US" dirty="0"/>
              <a:t>Depth profiles for layers on selected WEST samples (UT)</a:t>
            </a:r>
            <a:endParaRPr lang="fr-FR" dirty="0"/>
          </a:p>
        </p:txBody>
      </p:sp>
      <p:sp>
        <p:nvSpPr>
          <p:cNvPr id="8" name="TextBox 7">
            <a:extLst>
              <a:ext uri="{FF2B5EF4-FFF2-40B4-BE49-F238E27FC236}">
                <a16:creationId xmlns:a16="http://schemas.microsoft.com/office/drawing/2014/main" id="{7E07A76F-4F53-93DE-93F8-6D6A8AAFB947}"/>
              </a:ext>
            </a:extLst>
          </p:cNvPr>
          <p:cNvSpPr txBox="1"/>
          <p:nvPr/>
        </p:nvSpPr>
        <p:spPr bwMode="auto">
          <a:xfrm>
            <a:off x="10768376" y="6160937"/>
            <a:ext cx="1242648" cy="307777"/>
          </a:xfrm>
          <a:prstGeom prst="rect">
            <a:avLst/>
          </a:prstGeom>
          <a:noFill/>
        </p:spPr>
        <p:txBody>
          <a:bodyPr wrap="none" rtlCol="0">
            <a:spAutoFit/>
          </a:bodyPr>
          <a:lstStyle/>
          <a:p>
            <a:r>
              <a:rPr lang="et-EE" sz="1400" b="1" dirty="0"/>
              <a:t>I</a:t>
            </a:r>
            <a:r>
              <a:rPr lang="fi-FI" sz="1400" b="1" dirty="0"/>
              <a:t>. </a:t>
            </a:r>
            <a:r>
              <a:rPr lang="et-EE" sz="1400" b="1" dirty="0"/>
              <a:t>Jõgi, P</a:t>
            </a:r>
            <a:r>
              <a:rPr lang="fi-FI" sz="1400" b="1" dirty="0"/>
              <a:t>. P</a:t>
            </a:r>
            <a:r>
              <a:rPr lang="et-EE" sz="1400" b="1" dirty="0"/>
              <a:t>aris</a:t>
            </a:r>
            <a:endParaRPr lang="fi-FI" sz="1400" b="1" dirty="0"/>
          </a:p>
        </p:txBody>
      </p:sp>
      <p:pic>
        <p:nvPicPr>
          <p:cNvPr id="12" name="Picture 11">
            <a:extLst>
              <a:ext uri="{FF2B5EF4-FFF2-40B4-BE49-F238E27FC236}">
                <a16:creationId xmlns:a16="http://schemas.microsoft.com/office/drawing/2014/main" id="{28200FE0-E99E-6106-AFE4-31866D631A37}"/>
              </a:ext>
            </a:extLst>
          </p:cNvPr>
          <p:cNvPicPr>
            <a:picLocks noChangeAspect="1"/>
          </p:cNvPicPr>
          <p:nvPr/>
        </p:nvPicPr>
        <p:blipFill>
          <a:blip r:embed="rId2"/>
          <a:stretch>
            <a:fillRect/>
          </a:stretch>
        </p:blipFill>
        <p:spPr>
          <a:xfrm>
            <a:off x="4007573" y="4197636"/>
            <a:ext cx="5906784" cy="2117190"/>
          </a:xfrm>
          <a:prstGeom prst="rect">
            <a:avLst/>
          </a:prstGeom>
        </p:spPr>
      </p:pic>
      <p:sp>
        <p:nvSpPr>
          <p:cNvPr id="13" name="pole tekstowe 26">
            <a:extLst>
              <a:ext uri="{FF2B5EF4-FFF2-40B4-BE49-F238E27FC236}">
                <a16:creationId xmlns:a16="http://schemas.microsoft.com/office/drawing/2014/main" id="{67F55E8D-9CDF-80D4-C404-49931BB5FF8D}"/>
              </a:ext>
            </a:extLst>
          </p:cNvPr>
          <p:cNvSpPr txBox="1"/>
          <p:nvPr/>
        </p:nvSpPr>
        <p:spPr bwMode="auto">
          <a:xfrm>
            <a:off x="9914357" y="4881968"/>
            <a:ext cx="2196211" cy="954107"/>
          </a:xfrm>
          <a:prstGeom prst="rect">
            <a:avLst/>
          </a:prstGeom>
          <a:noFill/>
        </p:spPr>
        <p:txBody>
          <a:bodyPr wrap="square" rtlCol="0">
            <a:spAutoFit/>
          </a:bodyPr>
          <a:lstStyle/>
          <a:p>
            <a:r>
              <a:rPr lang="fi-FI" sz="1400" i="1" dirty="0">
                <a:solidFill>
                  <a:srgbClr val="0070C0"/>
                </a:solidFill>
                <a:cs typeface="Arial" panose="020B0604020202020204" pitchFamily="34" charset="0"/>
              </a:rPr>
              <a:t>Combination of data </a:t>
            </a:r>
            <a:r>
              <a:rPr lang="fi-FI" sz="1400" i="1" dirty="0" err="1">
                <a:solidFill>
                  <a:srgbClr val="0070C0"/>
                </a:solidFill>
                <a:cs typeface="Arial" panose="020B0604020202020204" pitchFamily="34" charset="0"/>
              </a:rPr>
              <a:t>by</a:t>
            </a:r>
            <a:r>
              <a:rPr lang="fi-FI" sz="1400" i="1" dirty="0">
                <a:solidFill>
                  <a:srgbClr val="0070C0"/>
                </a:solidFill>
                <a:cs typeface="Arial" panose="020B0604020202020204" pitchFamily="34" charset="0"/>
              </a:rPr>
              <a:t> LIBS, SIMS, and GDOES for </a:t>
            </a:r>
            <a:r>
              <a:rPr lang="fi-FI" sz="1400" i="1" dirty="0" err="1">
                <a:solidFill>
                  <a:srgbClr val="0070C0"/>
                </a:solidFill>
                <a:cs typeface="Arial" panose="020B0604020202020204" pitchFamily="34" charset="0"/>
              </a:rPr>
              <a:t>integrated</a:t>
            </a:r>
            <a:r>
              <a:rPr lang="fi-FI" sz="1400" i="1" dirty="0">
                <a:solidFill>
                  <a:srgbClr val="0070C0"/>
                </a:solidFill>
                <a:cs typeface="Arial" panose="020B0604020202020204" pitchFamily="34" charset="0"/>
              </a:rPr>
              <a:t> B </a:t>
            </a:r>
            <a:r>
              <a:rPr lang="fi-FI" sz="1400" i="1" dirty="0" err="1">
                <a:solidFill>
                  <a:srgbClr val="0070C0"/>
                </a:solidFill>
                <a:cs typeface="Arial" panose="020B0604020202020204" pitchFamily="34" charset="0"/>
              </a:rPr>
              <a:t>content</a:t>
            </a:r>
            <a:r>
              <a:rPr lang="fi-FI" sz="1400" i="1" dirty="0">
                <a:solidFill>
                  <a:srgbClr val="0070C0"/>
                </a:solidFill>
                <a:cs typeface="Arial" panose="020B0604020202020204" pitchFamily="34" charset="0"/>
              </a:rPr>
              <a:t> on </a:t>
            </a:r>
            <a:r>
              <a:rPr lang="fi-FI" sz="1400" i="1" dirty="0" err="1">
                <a:solidFill>
                  <a:srgbClr val="0070C0"/>
                </a:solidFill>
                <a:cs typeface="Arial" panose="020B0604020202020204" pitchFamily="34" charset="0"/>
              </a:rPr>
              <a:t>the</a:t>
            </a:r>
            <a:r>
              <a:rPr lang="fi-FI" sz="1400" i="1" dirty="0">
                <a:solidFill>
                  <a:srgbClr val="0070C0"/>
                </a:solidFill>
                <a:cs typeface="Arial" panose="020B0604020202020204" pitchFamily="34" charset="0"/>
              </a:rPr>
              <a:t> </a:t>
            </a:r>
            <a:r>
              <a:rPr lang="fi-FI" sz="1400" i="1" dirty="0" err="1">
                <a:solidFill>
                  <a:srgbClr val="0070C0"/>
                </a:solidFill>
                <a:cs typeface="Arial" panose="020B0604020202020204" pitchFamily="34" charset="0"/>
              </a:rPr>
              <a:t>analyzed</a:t>
            </a:r>
            <a:r>
              <a:rPr lang="fi-FI" sz="1400" i="1" dirty="0">
                <a:solidFill>
                  <a:srgbClr val="0070C0"/>
                </a:solidFill>
                <a:cs typeface="Arial" panose="020B0604020202020204" pitchFamily="34" charset="0"/>
              </a:rPr>
              <a:t> C4 </a:t>
            </a:r>
            <a:r>
              <a:rPr lang="fi-FI" sz="1400" i="1" dirty="0" err="1">
                <a:solidFill>
                  <a:srgbClr val="0070C0"/>
                </a:solidFill>
                <a:cs typeface="Arial" panose="020B0604020202020204" pitchFamily="34" charset="0"/>
              </a:rPr>
              <a:t>marker</a:t>
            </a:r>
            <a:r>
              <a:rPr lang="fi-FI" sz="1400" i="1" dirty="0">
                <a:solidFill>
                  <a:srgbClr val="0070C0"/>
                </a:solidFill>
                <a:cs typeface="Arial" panose="020B0604020202020204" pitchFamily="34" charset="0"/>
              </a:rPr>
              <a:t> </a:t>
            </a:r>
            <a:r>
              <a:rPr lang="fi-FI" sz="1400" i="1" dirty="0" err="1">
                <a:solidFill>
                  <a:srgbClr val="0070C0"/>
                </a:solidFill>
                <a:cs typeface="Arial" panose="020B0604020202020204" pitchFamily="34" charset="0"/>
              </a:rPr>
              <a:t>tiles</a:t>
            </a:r>
            <a:endParaRPr lang="pl-PL" sz="1400" i="1" dirty="0">
              <a:solidFill>
                <a:srgbClr val="0070C0"/>
              </a:solidFill>
              <a:cs typeface="Arial" panose="020B0604020202020204" pitchFamily="34" charset="0"/>
            </a:endParaRPr>
          </a:p>
        </p:txBody>
      </p:sp>
    </p:spTree>
    <p:extLst>
      <p:ext uri="{BB962C8B-B14F-4D97-AF65-F5344CB8AC3E}">
        <p14:creationId xmlns:p14="http://schemas.microsoft.com/office/powerpoint/2010/main" val="1733776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3242E1F-0FEE-FA9A-1447-C708F6BFFD30}"/>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CCF11B53-3D87-9D37-2045-CF06B74C246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29</a:t>
            </a:fld>
            <a:endParaRPr lang="en-GB">
              <a:solidFill>
                <a:prstClr val="white"/>
              </a:solidFill>
            </a:endParaRPr>
          </a:p>
        </p:txBody>
      </p:sp>
      <p:sp>
        <p:nvSpPr>
          <p:cNvPr id="5" name="Titre 1">
            <a:extLst>
              <a:ext uri="{FF2B5EF4-FFF2-40B4-BE49-F238E27FC236}">
                <a16:creationId xmlns:a16="http://schemas.microsoft.com/office/drawing/2014/main" id="{8331A4E2-89F5-F86C-A6A1-50BAAFE736D3}"/>
              </a:ext>
            </a:extLst>
          </p:cNvPr>
          <p:cNvSpPr>
            <a:spLocks noGrp="1"/>
          </p:cNvSpPr>
          <p:nvPr>
            <p:ph type="title"/>
          </p:nvPr>
        </p:nvSpPr>
        <p:spPr>
          <a:xfrm>
            <a:off x="983431" y="192515"/>
            <a:ext cx="11123901" cy="457200"/>
          </a:xfrm>
        </p:spPr>
        <p:txBody>
          <a:bodyPr/>
          <a:lstStyle/>
          <a:p>
            <a:r>
              <a:rPr lang="pl-PL" spc="-15" dirty="0">
                <a:effectLst/>
                <a:latin typeface="Calibri" panose="020F0502020204030204" pitchFamily="34" charset="0"/>
                <a:ea typeface="SimSun" panose="02010600030101010101" pitchFamily="2" charset="-122"/>
              </a:rPr>
              <a:t>SP</a:t>
            </a:r>
            <a:r>
              <a:rPr lang="fi-FI" spc="-15" dirty="0">
                <a:effectLst/>
                <a:latin typeface="Calibri" panose="020F0502020204030204" pitchFamily="34" charset="0"/>
                <a:ea typeface="SimSun" panose="02010600030101010101" pitchFamily="2" charset="-122"/>
              </a:rPr>
              <a:t> </a:t>
            </a:r>
            <a:r>
              <a:rPr lang="pl-PL" spc="-15" dirty="0">
                <a:effectLst/>
                <a:latin typeface="Calibri" panose="020F0502020204030204" pitchFamily="34" charset="0"/>
                <a:ea typeface="SimSun" panose="02010600030101010101" pitchFamily="2" charset="-122"/>
              </a:rPr>
              <a:t>B.3: </a:t>
            </a:r>
            <a:r>
              <a:rPr lang="en-US" spc="-15" dirty="0">
                <a:latin typeface="Calibri" panose="020F0502020204030204" pitchFamily="34" charset="0"/>
                <a:ea typeface="SimSun" panose="02010600030101010101" pitchFamily="2" charset="-122"/>
              </a:rPr>
              <a:t>Surface modifications of selected WEST samples (IPPLM) </a:t>
            </a:r>
            <a:endParaRPr lang="fr-FR" spc="-15" dirty="0">
              <a:latin typeface="Calibri" panose="020F0502020204030204" pitchFamily="34" charset="0"/>
              <a:ea typeface="SimSun" panose="02010600030101010101" pitchFamily="2" charset="-122"/>
            </a:endParaRPr>
          </a:p>
        </p:txBody>
      </p:sp>
      <p:sp>
        <p:nvSpPr>
          <p:cNvPr id="6" name="Textfeld 4">
            <a:extLst>
              <a:ext uri="{FF2B5EF4-FFF2-40B4-BE49-F238E27FC236}">
                <a16:creationId xmlns:a16="http://schemas.microsoft.com/office/drawing/2014/main" id="{29E88726-1AA8-0086-D26B-50F7FB3C21F5}"/>
              </a:ext>
            </a:extLst>
          </p:cNvPr>
          <p:cNvSpPr txBox="1"/>
          <p:nvPr/>
        </p:nvSpPr>
        <p:spPr>
          <a:xfrm>
            <a:off x="107504" y="712451"/>
            <a:ext cx="11714960" cy="2334935"/>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a:spcAft>
                <a:spcPts val="1000"/>
              </a:spcAft>
            </a:pPr>
            <a:r>
              <a:rPr lang="en-GB" sz="1600" b="1" dirty="0">
                <a:latin typeface="+mn-lt"/>
              </a:rPr>
              <a:t>Examined samples</a:t>
            </a:r>
            <a:r>
              <a:rPr lang="en-GB" sz="1600" dirty="0">
                <a:latin typeface="+mn-lt"/>
              </a:rPr>
              <a:t>: </a:t>
            </a:r>
            <a:r>
              <a:rPr lang="pl-PL" sz="1600" dirty="0">
                <a:latin typeface="+mn-lt"/>
              </a:rPr>
              <a:t>(i) </a:t>
            </a:r>
            <a:r>
              <a:rPr lang="en-GB" sz="1600" noProof="0" dirty="0"/>
              <a:t>WEST </a:t>
            </a:r>
            <a:r>
              <a:rPr lang="en-GB" sz="1600" noProof="0" dirty="0" err="1"/>
              <a:t>monoblock</a:t>
            </a:r>
            <a:r>
              <a:rPr lang="en-GB" sz="1600" noProof="0" dirty="0"/>
              <a:t> MB28,</a:t>
            </a:r>
            <a:r>
              <a:rPr lang="pl-PL" sz="1600" noProof="0" dirty="0"/>
              <a:t> and (ii) 16 </a:t>
            </a:r>
            <a:r>
              <a:rPr lang="fi-FI" sz="1600" noProof="0" dirty="0" err="1"/>
              <a:t>boronization</a:t>
            </a:r>
            <a:r>
              <a:rPr lang="fi-FI" sz="1600" noProof="0" dirty="0"/>
              <a:t> </a:t>
            </a:r>
            <a:r>
              <a:rPr lang="en-GB" sz="1600" noProof="0" dirty="0"/>
              <a:t>samples from WEST</a:t>
            </a:r>
          </a:p>
          <a:p>
            <a:pPr>
              <a:lnSpc>
                <a:spcPct val="113000"/>
              </a:lnSpc>
            </a:pPr>
            <a:r>
              <a:rPr lang="en-US" sz="1600" b="1" dirty="0">
                <a:solidFill>
                  <a:srgbClr val="FF0000"/>
                </a:solidFill>
                <a:cs typeface="Arial" panose="020B0604020202020204" pitchFamily="34" charset="0"/>
              </a:rPr>
              <a:t>Task and questions to be addressed </a:t>
            </a:r>
          </a:p>
          <a:p>
            <a:pPr marL="400050" indent="-400050" algn="just">
              <a:buAutoNum type="romanLcParenBoth"/>
            </a:pPr>
            <a:r>
              <a:rPr lang="en-GB" sz="1600" dirty="0">
                <a:latin typeface="+mn-lt"/>
              </a:rPr>
              <a:t>assess surface modifications of the samples and (ii) co-deposits </a:t>
            </a:r>
            <a:r>
              <a:rPr lang="en-GB" sz="1600" noProof="0" dirty="0">
                <a:latin typeface="+mn-lt"/>
              </a:rPr>
              <a:t>formed, including boron layers</a:t>
            </a:r>
            <a:endParaRPr lang="pl-PL" sz="1600" dirty="0"/>
          </a:p>
          <a:p>
            <a:pPr marL="0" indent="0" algn="just">
              <a:buNone/>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sz="1600" noProof="0" dirty="0"/>
              <a:t>Microscopic surface observations, EDX analysis, as well as FIB cross-sections and observations using optical profilometer studies</a:t>
            </a:r>
          </a:p>
          <a:p>
            <a:pPr marL="214313" indent="-214313">
              <a:lnSpc>
                <a:spcPct val="113000"/>
              </a:lnSpc>
              <a:buFont typeface="Wingdings" panose="05000000000000000000" pitchFamily="2" charset="2"/>
              <a:buChar char="§"/>
            </a:pPr>
            <a:r>
              <a:rPr lang="en-GB" sz="1600" noProof="0" dirty="0"/>
              <a:t>On each </a:t>
            </a:r>
            <a:r>
              <a:rPr lang="en-GB" sz="1600" dirty="0" err="1"/>
              <a:t>boronization</a:t>
            </a:r>
            <a:r>
              <a:rPr lang="en-GB" sz="1600" dirty="0"/>
              <a:t> </a:t>
            </a:r>
            <a:r>
              <a:rPr lang="en-GB" sz="1600" noProof="0" dirty="0"/>
              <a:t>sample, FIB cross-sections made to assess the thickness of the boron layers</a:t>
            </a:r>
          </a:p>
        </p:txBody>
      </p:sp>
      <p:sp>
        <p:nvSpPr>
          <p:cNvPr id="7" name="Textfeld 4">
            <a:extLst>
              <a:ext uri="{FF2B5EF4-FFF2-40B4-BE49-F238E27FC236}">
                <a16:creationId xmlns:a16="http://schemas.microsoft.com/office/drawing/2014/main" id="{A796E6DC-4854-2786-A520-15404C648A24}"/>
              </a:ext>
            </a:extLst>
          </p:cNvPr>
          <p:cNvSpPr txBox="1"/>
          <p:nvPr/>
        </p:nvSpPr>
        <p:spPr>
          <a:xfrm>
            <a:off x="107504" y="3185078"/>
            <a:ext cx="4747717" cy="2139047"/>
          </a:xfrm>
          <a:prstGeom prst="rect">
            <a:avLst/>
          </a:prstGeom>
          <a:noFill/>
          <a:ln w="12700">
            <a:noFill/>
          </a:ln>
        </p:spPr>
        <p:txBody>
          <a:bodyPr wrap="square" rtlCol="0">
            <a:spAutoFit/>
          </a:bodyPr>
          <a:lstStyle/>
          <a:p>
            <a:r>
              <a:rPr lang="en-GB" altLang="en-US" sz="1600" b="1" dirty="0">
                <a:solidFill>
                  <a:srgbClr val="0070C0"/>
                </a:solidFill>
                <a:cs typeface="Arial" panose="020B0604020202020204" pitchFamily="34" charset="0"/>
              </a:rPr>
              <a:t>Results – </a:t>
            </a:r>
            <a:r>
              <a:rPr lang="pl-PL" altLang="en-US" sz="1600" b="1" dirty="0">
                <a:solidFill>
                  <a:srgbClr val="0070C0"/>
                </a:solidFill>
                <a:cs typeface="Arial" panose="020B0604020202020204" pitchFamily="34" charset="0"/>
              </a:rPr>
              <a:t>MB28</a:t>
            </a:r>
            <a:endParaRPr lang="en-GB" altLang="en-US" sz="1600" b="1" dirty="0">
              <a:solidFill>
                <a:srgbClr val="0070C0"/>
              </a:solidFill>
              <a:cs typeface="Arial" panose="020B0604020202020204" pitchFamily="34" charset="0"/>
            </a:endParaRPr>
          </a:p>
          <a:p>
            <a:pPr marL="171450" indent="-171450">
              <a:buFont typeface="Wingdings" panose="05000000000000000000" pitchFamily="2" charset="2"/>
              <a:buChar char="§"/>
            </a:pPr>
            <a:r>
              <a:rPr lang="en-GB" sz="1600" noProof="0" dirty="0">
                <a:cs typeface="Arial" panose="020B0604020202020204" pitchFamily="34" charset="0"/>
              </a:rPr>
              <a:t>Only a </a:t>
            </a:r>
            <a:r>
              <a:rPr lang="en-GB" sz="1600" b="1" dirty="0">
                <a:solidFill>
                  <a:srgbClr val="FF0000"/>
                </a:solidFill>
                <a:cs typeface="Arial" panose="020B0604020202020204" pitchFamily="34" charset="0"/>
              </a:rPr>
              <a:t>small </a:t>
            </a:r>
            <a:r>
              <a:rPr lang="en-GB" sz="1600" b="1" noProof="0" dirty="0">
                <a:solidFill>
                  <a:srgbClr val="FF0000"/>
                </a:solidFill>
                <a:cs typeface="Arial" panose="020B0604020202020204" pitchFamily="34" charset="0"/>
              </a:rPr>
              <a:t>part of the surface covered with deposits</a:t>
            </a:r>
            <a:r>
              <a:rPr lang="en-GB" sz="1600" noProof="0" dirty="0">
                <a:cs typeface="Arial" panose="020B0604020202020204" pitchFamily="34" charset="0"/>
              </a:rPr>
              <a:t> (</a:t>
            </a:r>
            <a:r>
              <a:rPr lang="en-GB" sz="1600" b="1" noProof="0" dirty="0">
                <a:cs typeface="Arial" panose="020B0604020202020204" pitchFamily="34" charset="0"/>
              </a:rPr>
              <a:t>outer divertor region</a:t>
            </a:r>
            <a:r>
              <a:rPr lang="en-GB" sz="1600" noProof="0" dirty="0">
                <a:cs typeface="Arial" panose="020B0604020202020204" pitchFamily="34" charset="0"/>
              </a:rPr>
              <a:t>), mostly in shadowed areas. Deposits </a:t>
            </a:r>
            <a:r>
              <a:rPr lang="en-GB" sz="1600" dirty="0">
                <a:cs typeface="Arial" panose="020B0604020202020204" pitchFamily="34" charset="0"/>
              </a:rPr>
              <a:t>contain oxygen, boron, nitrogen, iron and copper </a:t>
            </a:r>
          </a:p>
          <a:p>
            <a:pPr marL="171450" indent="-171450">
              <a:spcBef>
                <a:spcPts val="600"/>
              </a:spcBef>
              <a:buFont typeface="Wingdings" panose="05000000000000000000" pitchFamily="2" charset="2"/>
              <a:buChar char="§"/>
            </a:pPr>
            <a:r>
              <a:rPr lang="en-GB" sz="1600" dirty="0">
                <a:cs typeface="Arial" panose="020B0604020202020204" pitchFamily="34" charset="0"/>
              </a:rPr>
              <a:t>N</a:t>
            </a:r>
            <a:r>
              <a:rPr lang="en-GB" sz="1600" noProof="0" dirty="0" err="1">
                <a:cs typeface="Arial" panose="020B0604020202020204" pitchFamily="34" charset="0"/>
              </a:rPr>
              <a:t>umerous</a:t>
            </a:r>
            <a:r>
              <a:rPr lang="en-GB" sz="1600" noProof="0" dirty="0">
                <a:cs typeface="Arial" panose="020B0604020202020204" pitchFamily="34" charset="0"/>
              </a:rPr>
              <a:t> </a:t>
            </a:r>
            <a:r>
              <a:rPr lang="en-GB" sz="1600" b="1" noProof="0" dirty="0">
                <a:solidFill>
                  <a:srgbClr val="FF0000"/>
                </a:solidFill>
                <a:cs typeface="Arial" panose="020B0604020202020204" pitchFamily="34" charset="0"/>
              </a:rPr>
              <a:t>elongated objects/outgrowths </a:t>
            </a:r>
            <a:r>
              <a:rPr lang="en-GB" sz="1600" noProof="0" dirty="0">
                <a:cs typeface="Arial" panose="020B0604020202020204" pitchFamily="34" charset="0"/>
              </a:rPr>
              <a:t>with well-defined/specified directions and layered structure observed</a:t>
            </a:r>
          </a:p>
        </p:txBody>
      </p:sp>
      <p:sp>
        <p:nvSpPr>
          <p:cNvPr id="8" name="Textfeld 2">
            <a:extLst>
              <a:ext uri="{FF2B5EF4-FFF2-40B4-BE49-F238E27FC236}">
                <a16:creationId xmlns:a16="http://schemas.microsoft.com/office/drawing/2014/main" id="{FE41F92D-C5C9-C408-742A-C2DDC1FE0DB0}"/>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B.B3.T-T005-D004</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pic>
        <p:nvPicPr>
          <p:cNvPr id="9" name="Obraz 24">
            <a:extLst>
              <a:ext uri="{FF2B5EF4-FFF2-40B4-BE49-F238E27FC236}">
                <a16:creationId xmlns:a16="http://schemas.microsoft.com/office/drawing/2014/main" id="{D85DD2A3-36F8-3981-2D78-00E81DFEA9FB}"/>
              </a:ext>
            </a:extLst>
          </p:cNvPr>
          <p:cNvPicPr>
            <a:picLocks noChangeAspect="1"/>
          </p:cNvPicPr>
          <p:nvPr/>
        </p:nvPicPr>
        <p:blipFill>
          <a:blip r:embed="rId2"/>
          <a:stretch>
            <a:fillRect/>
          </a:stretch>
        </p:blipFill>
        <p:spPr>
          <a:xfrm>
            <a:off x="5562053" y="3110122"/>
            <a:ext cx="3965166" cy="1490453"/>
          </a:xfrm>
          <a:prstGeom prst="rect">
            <a:avLst/>
          </a:prstGeom>
        </p:spPr>
      </p:pic>
      <p:sp>
        <p:nvSpPr>
          <p:cNvPr id="10" name="pole tekstowe 26">
            <a:extLst>
              <a:ext uri="{FF2B5EF4-FFF2-40B4-BE49-F238E27FC236}">
                <a16:creationId xmlns:a16="http://schemas.microsoft.com/office/drawing/2014/main" id="{CCD19C0A-919F-9AD2-DFD9-4D708C13ABB2}"/>
              </a:ext>
            </a:extLst>
          </p:cNvPr>
          <p:cNvSpPr txBox="1"/>
          <p:nvPr/>
        </p:nvSpPr>
        <p:spPr bwMode="auto">
          <a:xfrm>
            <a:off x="9538588" y="3185077"/>
            <a:ext cx="2196211" cy="738664"/>
          </a:xfrm>
          <a:prstGeom prst="rect">
            <a:avLst/>
          </a:prstGeom>
          <a:noFill/>
        </p:spPr>
        <p:txBody>
          <a:bodyPr wrap="square" rtlCol="0">
            <a:spAutoFit/>
          </a:bodyPr>
          <a:lstStyle/>
          <a:p>
            <a:r>
              <a:rPr lang="en-GB" sz="1400" i="1" dirty="0">
                <a:solidFill>
                  <a:srgbClr val="0070C0"/>
                </a:solidFill>
                <a:cs typeface="Arial" panose="020B0604020202020204" pitchFamily="34" charset="0"/>
              </a:rPr>
              <a:t>SEM image of the outgrowth (a) and its FIB cross-section</a:t>
            </a:r>
            <a:r>
              <a:rPr lang="pl-PL" sz="1400" i="1" dirty="0">
                <a:solidFill>
                  <a:srgbClr val="0070C0"/>
                </a:solidFill>
                <a:cs typeface="Arial" panose="020B0604020202020204" pitchFamily="34" charset="0"/>
              </a:rPr>
              <a:t> (b)</a:t>
            </a:r>
            <a:r>
              <a:rPr lang="en-GB" sz="1400" i="1" dirty="0">
                <a:solidFill>
                  <a:srgbClr val="0070C0"/>
                </a:solidFill>
                <a:cs typeface="Arial" panose="020B0604020202020204" pitchFamily="34" charset="0"/>
              </a:rPr>
              <a:t>.</a:t>
            </a:r>
            <a:endParaRPr lang="pl-PL" sz="1400" i="1" dirty="0">
              <a:solidFill>
                <a:srgbClr val="0070C0"/>
              </a:solidFill>
              <a:cs typeface="Arial" panose="020B0604020202020204" pitchFamily="34" charset="0"/>
            </a:endParaRPr>
          </a:p>
        </p:txBody>
      </p:sp>
      <p:sp>
        <p:nvSpPr>
          <p:cNvPr id="11" name="TextBox 10">
            <a:extLst>
              <a:ext uri="{FF2B5EF4-FFF2-40B4-BE49-F238E27FC236}">
                <a16:creationId xmlns:a16="http://schemas.microsoft.com/office/drawing/2014/main" id="{A63EF029-DF59-1A9F-6FE5-9A9C9F97146E}"/>
              </a:ext>
            </a:extLst>
          </p:cNvPr>
          <p:cNvSpPr txBox="1"/>
          <p:nvPr/>
        </p:nvSpPr>
        <p:spPr bwMode="auto">
          <a:xfrm>
            <a:off x="10625546" y="6145549"/>
            <a:ext cx="1566454" cy="307777"/>
          </a:xfrm>
          <a:prstGeom prst="rect">
            <a:avLst/>
          </a:prstGeom>
          <a:noFill/>
        </p:spPr>
        <p:txBody>
          <a:bodyPr wrap="none" rtlCol="0">
            <a:spAutoFit/>
          </a:bodyPr>
          <a:lstStyle/>
          <a:p>
            <a:r>
              <a:rPr lang="fi-FI" sz="1400" b="1" dirty="0">
                <a:latin typeface="Calibri" panose="020F0502020204030204" pitchFamily="34" charset="0"/>
                <a:cs typeface="Calibri" panose="020F0502020204030204" pitchFamily="34" charset="0"/>
              </a:rPr>
              <a:t>E. Fortuna-Zaleśna</a:t>
            </a:r>
          </a:p>
        </p:txBody>
      </p:sp>
      <p:pic>
        <p:nvPicPr>
          <p:cNvPr id="12" name="Obraz 25">
            <a:extLst>
              <a:ext uri="{FF2B5EF4-FFF2-40B4-BE49-F238E27FC236}">
                <a16:creationId xmlns:a16="http://schemas.microsoft.com/office/drawing/2014/main" id="{388E0B75-BFE3-FA22-5455-690A7654043E}"/>
              </a:ext>
            </a:extLst>
          </p:cNvPr>
          <p:cNvPicPr>
            <a:picLocks noChangeAspect="1"/>
          </p:cNvPicPr>
          <p:nvPr/>
        </p:nvPicPr>
        <p:blipFill>
          <a:blip r:embed="rId3"/>
          <a:srcRect b="46327"/>
          <a:stretch>
            <a:fillRect/>
          </a:stretch>
        </p:blipFill>
        <p:spPr>
          <a:xfrm>
            <a:off x="5552104" y="4738266"/>
            <a:ext cx="4372522" cy="1437855"/>
          </a:xfrm>
          <a:prstGeom prst="rect">
            <a:avLst/>
          </a:prstGeom>
        </p:spPr>
      </p:pic>
      <p:sp>
        <p:nvSpPr>
          <p:cNvPr id="13" name="pole tekstowe 26">
            <a:extLst>
              <a:ext uri="{FF2B5EF4-FFF2-40B4-BE49-F238E27FC236}">
                <a16:creationId xmlns:a16="http://schemas.microsoft.com/office/drawing/2014/main" id="{1C5F933D-43B4-99B8-91A7-EE73DD4CCD23}"/>
              </a:ext>
            </a:extLst>
          </p:cNvPr>
          <p:cNvSpPr txBox="1"/>
          <p:nvPr/>
        </p:nvSpPr>
        <p:spPr bwMode="auto">
          <a:xfrm>
            <a:off x="9995789" y="4954793"/>
            <a:ext cx="2196211" cy="738664"/>
          </a:xfrm>
          <a:prstGeom prst="rect">
            <a:avLst/>
          </a:prstGeom>
          <a:noFill/>
        </p:spPr>
        <p:txBody>
          <a:bodyPr wrap="square" rtlCol="0">
            <a:spAutoFit/>
          </a:bodyPr>
          <a:lstStyle/>
          <a:p>
            <a:r>
              <a:rPr lang="en-GB" sz="1400" i="1" dirty="0">
                <a:solidFill>
                  <a:srgbClr val="0070C0"/>
                </a:solidFill>
                <a:cs typeface="Arial" panose="020B0604020202020204" pitchFamily="34" charset="0"/>
              </a:rPr>
              <a:t>SEM image of the morphology of deposits (a) and its 3D map </a:t>
            </a:r>
            <a:r>
              <a:rPr lang="pl-PL" sz="1400" i="1" dirty="0">
                <a:solidFill>
                  <a:srgbClr val="0070C0"/>
                </a:solidFill>
                <a:cs typeface="Arial" panose="020B0604020202020204" pitchFamily="34" charset="0"/>
              </a:rPr>
              <a:t>(b)</a:t>
            </a:r>
            <a:r>
              <a:rPr lang="en-GB" sz="1400" i="1" dirty="0">
                <a:solidFill>
                  <a:srgbClr val="0070C0"/>
                </a:solidFill>
                <a:cs typeface="Arial" panose="020B0604020202020204" pitchFamily="34" charset="0"/>
              </a:rPr>
              <a:t>.</a:t>
            </a:r>
            <a:endParaRPr lang="pl-PL" sz="1400" i="1" dirty="0">
              <a:solidFill>
                <a:srgbClr val="0070C0"/>
              </a:solidFill>
              <a:cs typeface="Arial" panose="020B0604020202020204" pitchFamily="34" charset="0"/>
            </a:endParaRPr>
          </a:p>
        </p:txBody>
      </p:sp>
    </p:spTree>
    <p:extLst>
      <p:ext uri="{BB962C8B-B14F-4D97-AF65-F5344CB8AC3E}">
        <p14:creationId xmlns:p14="http://schemas.microsoft.com/office/powerpoint/2010/main" val="38367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E4DAEDB-89AB-2FEB-09E9-E918F7A82680}"/>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534E14BE-E4D5-E886-1C1E-36D27CE0BB5E}"/>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a:t>
            </a:fld>
            <a:endParaRPr lang="en-GB">
              <a:solidFill>
                <a:prstClr val="white"/>
              </a:solidFill>
            </a:endParaRPr>
          </a:p>
        </p:txBody>
      </p:sp>
      <p:sp>
        <p:nvSpPr>
          <p:cNvPr id="5" name="Titre 1">
            <a:extLst>
              <a:ext uri="{FF2B5EF4-FFF2-40B4-BE49-F238E27FC236}">
                <a16:creationId xmlns:a16="http://schemas.microsoft.com/office/drawing/2014/main" id="{3A0A82DA-DC49-3B32-1891-F1F7276D0BA7}"/>
              </a:ext>
            </a:extLst>
          </p:cNvPr>
          <p:cNvSpPr>
            <a:spLocks noGrp="1"/>
          </p:cNvSpPr>
          <p:nvPr>
            <p:ph type="title"/>
          </p:nvPr>
        </p:nvSpPr>
        <p:spPr>
          <a:xfrm>
            <a:off x="983432" y="192515"/>
            <a:ext cx="9451776" cy="457200"/>
          </a:xfrm>
        </p:spPr>
        <p:txBody>
          <a:bodyPr/>
          <a:lstStyle/>
          <a:p>
            <a:r>
              <a:rPr lang="fr-FR" dirty="0" err="1"/>
              <a:t>Overview</a:t>
            </a:r>
            <a:r>
              <a:rPr lang="fr-FR" dirty="0"/>
              <a:t> of SP B in 2025 – high-</a:t>
            </a:r>
            <a:r>
              <a:rPr lang="fr-FR" dirty="0" err="1"/>
              <a:t>level</a:t>
            </a:r>
            <a:r>
              <a:rPr lang="fr-FR" dirty="0"/>
              <a:t> </a:t>
            </a:r>
            <a:r>
              <a:rPr lang="fr-FR" dirty="0" err="1"/>
              <a:t>status</a:t>
            </a:r>
            <a:r>
              <a:rPr lang="fr-FR" dirty="0"/>
              <a:t> of </a:t>
            </a:r>
            <a:r>
              <a:rPr lang="fr-FR" dirty="0" err="1"/>
              <a:t>activities</a:t>
            </a:r>
            <a:endParaRPr lang="fr-FR" dirty="0"/>
          </a:p>
        </p:txBody>
      </p:sp>
      <p:sp>
        <p:nvSpPr>
          <p:cNvPr id="6" name="Textfeld 4">
            <a:extLst>
              <a:ext uri="{FF2B5EF4-FFF2-40B4-BE49-F238E27FC236}">
                <a16:creationId xmlns:a16="http://schemas.microsoft.com/office/drawing/2014/main" id="{551709D0-7C27-AF5C-7B2E-FB6B3856C4AC}"/>
              </a:ext>
            </a:extLst>
          </p:cNvPr>
          <p:cNvSpPr txBox="1"/>
          <p:nvPr/>
        </p:nvSpPr>
        <p:spPr>
          <a:xfrm>
            <a:off x="107504" y="683982"/>
            <a:ext cx="11833484" cy="5243102"/>
          </a:xfrm>
          <a:prstGeom prst="rect">
            <a:avLst/>
          </a:prstGeom>
          <a:noFill/>
          <a:ln w="12700">
            <a:noFill/>
          </a:ln>
        </p:spPr>
        <p:txBody>
          <a:bodyPr wrap="square" rtlCol="0">
            <a:spAutoFit/>
          </a:bodyPr>
          <a:lstStyle/>
          <a:p>
            <a:pPr>
              <a:lnSpc>
                <a:spcPct val="113000"/>
              </a:lnSpc>
            </a:pPr>
            <a:r>
              <a:rPr lang="fi-FI" sz="1600" dirty="0" err="1">
                <a:cs typeface="Arial" panose="020B0604020202020204" pitchFamily="34" charset="0"/>
              </a:rPr>
              <a:t>Progress</a:t>
            </a:r>
            <a:r>
              <a:rPr lang="fi-FI" sz="1600" dirty="0">
                <a:cs typeface="Arial" panose="020B0604020202020204" pitchFamily="34" charset="0"/>
              </a:rPr>
              <a:t> </a:t>
            </a:r>
            <a:r>
              <a:rPr lang="fi-FI" sz="1600" dirty="0" err="1">
                <a:cs typeface="Arial" panose="020B0604020202020204" pitchFamily="34" charset="0"/>
              </a:rPr>
              <a:t>has</a:t>
            </a:r>
            <a:r>
              <a:rPr lang="fi-FI" sz="1600" dirty="0">
                <a:cs typeface="Arial" panose="020B0604020202020204" pitchFamily="34" charset="0"/>
              </a:rPr>
              <a:t> </a:t>
            </a:r>
            <a:r>
              <a:rPr lang="fi-FI" sz="1600" dirty="0" err="1">
                <a:cs typeface="Arial" panose="020B0604020202020204" pitchFamily="34" charset="0"/>
              </a:rPr>
              <a:t>been</a:t>
            </a:r>
            <a:r>
              <a:rPr lang="fi-FI" sz="1600" dirty="0">
                <a:cs typeface="Arial" panose="020B0604020202020204" pitchFamily="34" charset="0"/>
              </a:rPr>
              <a:t> made in </a:t>
            </a: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following</a:t>
            </a:r>
            <a:r>
              <a:rPr lang="fi-FI" sz="1600" dirty="0">
                <a:cs typeface="Arial" panose="020B0604020202020204" pitchFamily="34" charset="0"/>
              </a:rPr>
              <a:t> </a:t>
            </a:r>
            <a:r>
              <a:rPr lang="fi-FI" sz="1600" dirty="0" err="1">
                <a:cs typeface="Arial" panose="020B0604020202020204" pitchFamily="34" charset="0"/>
              </a:rPr>
              <a:t>activity</a:t>
            </a:r>
            <a:r>
              <a:rPr lang="fi-FI" sz="1600" dirty="0">
                <a:cs typeface="Arial" panose="020B0604020202020204" pitchFamily="34" charset="0"/>
              </a:rPr>
              <a:t> </a:t>
            </a:r>
            <a:r>
              <a:rPr lang="fi-FI" sz="1600" dirty="0" err="1">
                <a:cs typeface="Arial" panose="020B0604020202020204" pitchFamily="34" charset="0"/>
              </a:rPr>
              <a:t>areas</a:t>
            </a:r>
            <a:r>
              <a:rPr lang="fi-FI" sz="1600" dirty="0">
                <a:cs typeface="Arial" panose="020B0604020202020204" pitchFamily="34" charset="0"/>
              </a:rPr>
              <a:t> as </a:t>
            </a:r>
            <a:r>
              <a:rPr lang="fi-FI" sz="1600" dirty="0" err="1">
                <a:cs typeface="Arial" panose="020B0604020202020204" pitchFamily="34" charset="0"/>
              </a:rPr>
              <a:t>follows</a:t>
            </a:r>
            <a:endParaRPr lang="fi-FI" sz="16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B.1: </a:t>
            </a:r>
            <a:r>
              <a:rPr lang="en-US" sz="1600" b="1" dirty="0">
                <a:solidFill>
                  <a:srgbClr val="0070C0"/>
                </a:solidFill>
                <a:cs typeface="Arial" panose="020B0604020202020204" pitchFamily="34" charset="0"/>
              </a:rPr>
              <a:t>Physics of erosion and deposition - </a:t>
            </a:r>
            <a:r>
              <a:rPr lang="fi-FI" sz="1600" b="1" dirty="0" err="1">
                <a:solidFill>
                  <a:srgbClr val="0070C0"/>
                </a:solidFill>
                <a:cs typeface="Arial" panose="020B0604020202020204" pitchFamily="34" charset="0"/>
              </a:rPr>
              <a:t>focus</a:t>
            </a:r>
            <a:r>
              <a:rPr lang="fi-FI" sz="1600" b="1" dirty="0">
                <a:solidFill>
                  <a:srgbClr val="0070C0"/>
                </a:solidFill>
                <a:cs typeface="Arial" panose="020B0604020202020204" pitchFamily="34" charset="0"/>
              </a:rPr>
              <a:t> on cross-</a:t>
            </a:r>
            <a:r>
              <a:rPr lang="fi-FI" sz="1600" b="1" dirty="0" err="1">
                <a:solidFill>
                  <a:srgbClr val="0070C0"/>
                </a:solidFill>
                <a:cs typeface="Arial" panose="020B0604020202020204" pitchFamily="34" charset="0"/>
              </a:rPr>
              <a:t>machine</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investigations</a:t>
            </a:r>
            <a:r>
              <a:rPr lang="fi-FI" sz="1600" b="1" dirty="0">
                <a:solidFill>
                  <a:srgbClr val="0070C0"/>
                </a:solidFill>
                <a:cs typeface="Arial" panose="020B0604020202020204" pitchFamily="34" charset="0"/>
              </a:rPr>
              <a:t> </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Several</a:t>
            </a:r>
            <a:r>
              <a:rPr lang="fi-FI" sz="1400" dirty="0">
                <a:cs typeface="Arial" panose="020B0604020202020204" pitchFamily="34" charset="0"/>
              </a:rPr>
              <a:t> B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exposed</a:t>
            </a:r>
            <a:r>
              <a:rPr lang="fi-FI" sz="1400" dirty="0">
                <a:cs typeface="Arial" panose="020B0604020202020204" pitchFamily="34" charset="0"/>
              </a:rPr>
              <a:t> to </a:t>
            </a:r>
            <a:r>
              <a:rPr lang="fi-FI" sz="1400" dirty="0" err="1">
                <a:cs typeface="Arial" panose="020B0604020202020204" pitchFamily="34" charset="0"/>
              </a:rPr>
              <a:t>plasmas</a:t>
            </a:r>
            <a:r>
              <a:rPr lang="fi-FI" sz="1400" dirty="0">
                <a:cs typeface="Arial" panose="020B0604020202020204" pitchFamily="34" charset="0"/>
              </a:rPr>
              <a:t> (PSI-2, MAGNUM-PSI, </a:t>
            </a:r>
            <a:r>
              <a:rPr lang="fi-FI" sz="1400" dirty="0" err="1">
                <a:cs typeface="Arial" panose="020B0604020202020204" pitchFamily="34" charset="0"/>
              </a:rPr>
              <a:t>GyM</a:t>
            </a:r>
            <a:r>
              <a:rPr lang="fi-FI" sz="1400" dirty="0">
                <a:cs typeface="Arial" panose="020B0604020202020204" pitchFamily="34" charset="0"/>
              </a:rPr>
              <a:t>) to </a:t>
            </a:r>
            <a:r>
              <a:rPr lang="fi-FI" sz="1400" dirty="0" err="1">
                <a:cs typeface="Arial" panose="020B0604020202020204" pitchFamily="34" charset="0"/>
              </a:rPr>
              <a:t>study</a:t>
            </a:r>
            <a:r>
              <a:rPr lang="fi-FI" sz="1400" dirty="0">
                <a:cs typeface="Arial" panose="020B0604020202020204" pitchFamily="34" charset="0"/>
              </a:rPr>
              <a:t> </a:t>
            </a:r>
            <a:r>
              <a:rPr lang="fi-FI" sz="1400" dirty="0" err="1">
                <a:cs typeface="Arial" panose="020B0604020202020204" pitchFamily="34" charset="0"/>
              </a:rPr>
              <a:t>physical</a:t>
            </a:r>
            <a:r>
              <a:rPr lang="fi-FI" sz="1400" dirty="0">
                <a:cs typeface="Arial" panose="020B0604020202020204" pitchFamily="34" charset="0"/>
              </a:rPr>
              <a:t> and </a:t>
            </a:r>
            <a:r>
              <a:rPr lang="fi-FI" sz="1400" dirty="0" err="1">
                <a:cs typeface="Arial" panose="020B0604020202020204" pitchFamily="34" charset="0"/>
              </a:rPr>
              <a:t>chemical</a:t>
            </a:r>
            <a:r>
              <a:rPr lang="fi-FI" sz="1400" dirty="0">
                <a:cs typeface="Arial" panose="020B0604020202020204" pitchFamily="34" charset="0"/>
              </a:rPr>
              <a:t> </a:t>
            </a:r>
            <a:r>
              <a:rPr lang="fi-FI" sz="1400" dirty="0" err="1">
                <a:cs typeface="Arial" panose="020B0604020202020204" pitchFamily="34" charset="0"/>
              </a:rPr>
              <a:t>erosion</a:t>
            </a:r>
            <a:r>
              <a:rPr lang="fi-FI" sz="1400" dirty="0">
                <a:cs typeface="Arial" panose="020B0604020202020204" pitchFamily="34" charset="0"/>
              </a:rPr>
              <a:t>; W </a:t>
            </a:r>
            <a:r>
              <a:rPr lang="fi-FI" sz="1400" dirty="0" err="1">
                <a:cs typeface="Arial" panose="020B0604020202020204" pitchFamily="34" charset="0"/>
              </a:rPr>
              <a:t>programme</a:t>
            </a:r>
            <a:r>
              <a:rPr lang="fi-FI" sz="1400" dirty="0">
                <a:cs typeface="Arial" panose="020B0604020202020204" pitchFamily="34" charset="0"/>
              </a:rPr>
              <a:t> </a:t>
            </a:r>
            <a:r>
              <a:rPr lang="fi-FI" sz="1400" dirty="0" err="1">
                <a:cs typeface="Arial" panose="020B0604020202020204" pitchFamily="34" charset="0"/>
              </a:rPr>
              <a:t>proceeding</a:t>
            </a:r>
            <a:r>
              <a:rPr lang="fi-FI" sz="1400" dirty="0">
                <a:cs typeface="Arial" panose="020B0604020202020204" pitchFamily="34" charset="0"/>
              </a:rPr>
              <a:t> </a:t>
            </a:r>
            <a:r>
              <a:rPr lang="fi-FI" sz="1400" dirty="0" err="1">
                <a:cs typeface="Arial" panose="020B0604020202020204" pitchFamily="34" charset="0"/>
              </a:rPr>
              <a:t>more</a:t>
            </a:r>
            <a:r>
              <a:rPr lang="fi-FI" sz="1400" dirty="0">
                <a:cs typeface="Arial" panose="020B0604020202020204" pitchFamily="34" charset="0"/>
              </a:rPr>
              <a:t> </a:t>
            </a:r>
            <a:r>
              <a:rPr lang="fi-FI" sz="1400" dirty="0" err="1">
                <a:cs typeface="Arial" panose="020B0604020202020204" pitchFamily="34" charset="0"/>
              </a:rPr>
              <a:t>slowly</a:t>
            </a:r>
            <a:r>
              <a:rPr lang="fi-FI" sz="1400" dirty="0">
                <a:cs typeface="Arial" panose="020B0604020202020204" pitchFamily="34" charset="0"/>
              </a:rPr>
              <a:t> </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Erosion</a:t>
            </a:r>
            <a:r>
              <a:rPr lang="fi-FI" sz="1400" dirty="0">
                <a:cs typeface="Arial" panose="020B0604020202020204" pitchFamily="34" charset="0"/>
              </a:rPr>
              <a:t> </a:t>
            </a:r>
            <a:r>
              <a:rPr lang="fi-FI" sz="1400" dirty="0" err="1">
                <a:cs typeface="Arial" panose="020B0604020202020204" pitchFamily="34" charset="0"/>
              </a:rPr>
              <a:t>rates</a:t>
            </a:r>
            <a:r>
              <a:rPr lang="fi-FI" sz="1400" dirty="0">
                <a:cs typeface="Arial" panose="020B0604020202020204" pitchFamily="34" charset="0"/>
              </a:rPr>
              <a:t> at </a:t>
            </a:r>
            <a:r>
              <a:rPr lang="fi-FI" sz="1400" dirty="0" err="1">
                <a:cs typeface="Arial" panose="020B0604020202020204" pitchFamily="34" charset="0"/>
              </a:rPr>
              <a:t>varying</a:t>
            </a:r>
            <a:r>
              <a:rPr lang="fi-FI" sz="1400" dirty="0">
                <a:cs typeface="Arial" panose="020B0604020202020204" pitchFamily="34" charset="0"/>
              </a:rPr>
              <a:t> </a:t>
            </a:r>
            <a:r>
              <a:rPr lang="fi-FI" sz="1400" dirty="0" err="1">
                <a:cs typeface="Arial" panose="020B0604020202020204" pitchFamily="34" charset="0"/>
              </a:rPr>
              <a:t>incident</a:t>
            </a:r>
            <a:r>
              <a:rPr lang="fi-FI" sz="1400" dirty="0">
                <a:cs typeface="Arial" panose="020B0604020202020204" pitchFamily="34" charset="0"/>
              </a:rPr>
              <a:t> </a:t>
            </a:r>
            <a:r>
              <a:rPr lang="fi-FI" sz="1400" dirty="0" err="1">
                <a:cs typeface="Arial" panose="020B0604020202020204" pitchFamily="34" charset="0"/>
              </a:rPr>
              <a:t>angles</a:t>
            </a:r>
            <a:r>
              <a:rPr lang="fi-FI" sz="1400" dirty="0">
                <a:cs typeface="Arial" panose="020B0604020202020204" pitchFamily="34" charset="0"/>
              </a:rPr>
              <a:t> </a:t>
            </a:r>
            <a:r>
              <a:rPr lang="fi-FI" sz="1400" dirty="0" err="1">
                <a:cs typeface="Arial" panose="020B0604020202020204" pitchFamily="34" charset="0"/>
              </a:rPr>
              <a:t>measured</a:t>
            </a:r>
            <a:r>
              <a:rPr lang="fi-FI" sz="1400" dirty="0">
                <a:cs typeface="Arial" panose="020B0604020202020204" pitchFamily="34" charset="0"/>
              </a:rPr>
              <a:t> for W and B </a:t>
            </a:r>
            <a:r>
              <a:rPr lang="fi-FI" sz="1400" dirty="0" err="1">
                <a:cs typeface="Arial" panose="020B0604020202020204" pitchFamily="34" charset="0"/>
              </a:rPr>
              <a:t>reference</a:t>
            </a:r>
            <a:r>
              <a:rPr lang="fi-FI" sz="1400" dirty="0">
                <a:cs typeface="Arial" panose="020B0604020202020204" pitchFamily="34" charset="0"/>
              </a:rPr>
              <a:t> </a:t>
            </a:r>
            <a:r>
              <a:rPr lang="fi-FI" sz="1400" dirty="0" err="1">
                <a:cs typeface="Arial" panose="020B0604020202020204" pitchFamily="34" charset="0"/>
              </a:rPr>
              <a:t>layers</a:t>
            </a:r>
            <a:r>
              <a:rPr lang="fi-FI" sz="1400" dirty="0">
                <a:cs typeface="Arial" panose="020B0604020202020204" pitchFamily="34" charset="0"/>
              </a:rPr>
              <a:t>, </a:t>
            </a:r>
            <a:r>
              <a:rPr lang="fi-FI" sz="1400" dirty="0" err="1">
                <a:cs typeface="Arial" panose="020B0604020202020204" pitchFamily="34" charset="0"/>
              </a:rPr>
              <a:t>exposure</a:t>
            </a:r>
            <a:r>
              <a:rPr lang="fi-FI" sz="1400" dirty="0">
                <a:cs typeface="Arial" panose="020B0604020202020204" pitchFamily="34" charset="0"/>
              </a:rPr>
              <a:t> of W </a:t>
            </a:r>
            <a:r>
              <a:rPr lang="fi-FI" sz="1400" dirty="0" err="1">
                <a:cs typeface="Arial" panose="020B0604020202020204" pitchFamily="34" charset="0"/>
              </a:rPr>
              <a:t>layers</a:t>
            </a:r>
            <a:r>
              <a:rPr lang="fi-FI" sz="1400" dirty="0">
                <a:cs typeface="Arial" panose="020B0604020202020204" pitchFamily="34" charset="0"/>
              </a:rPr>
              <a:t> to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impacts</a:t>
            </a:r>
            <a:r>
              <a:rPr lang="fi-FI" sz="1400" dirty="0">
                <a:cs typeface="Arial" panose="020B0604020202020204" pitchFamily="34" charset="0"/>
              </a:rPr>
              <a:t> </a:t>
            </a:r>
            <a:r>
              <a:rPr lang="fi-FI" sz="1400" dirty="0" err="1">
                <a:cs typeface="Arial" panose="020B0604020202020204" pitchFamily="34" charset="0"/>
              </a:rPr>
              <a:t>scheduled</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B.2: </a:t>
            </a:r>
            <a:r>
              <a:rPr lang="fi-FI" sz="1600" b="1" dirty="0" err="1">
                <a:solidFill>
                  <a:srgbClr val="0070C0"/>
                </a:solidFill>
                <a:cs typeface="Arial" panose="020B0604020202020204" pitchFamily="34" charset="0"/>
              </a:rPr>
              <a:t>Material</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migration</a:t>
            </a:r>
            <a:r>
              <a:rPr lang="fi-FI" sz="1600" b="1" dirty="0">
                <a:solidFill>
                  <a:srgbClr val="0070C0"/>
                </a:solidFill>
                <a:cs typeface="Arial" panose="020B0604020202020204" pitchFamily="34" charset="0"/>
              </a:rPr>
              <a:t> in </a:t>
            </a:r>
            <a:r>
              <a:rPr lang="fi-FI" sz="1600" b="1" dirty="0" err="1">
                <a:solidFill>
                  <a:srgbClr val="0070C0"/>
                </a:solidFill>
                <a:cs typeface="Arial" panose="020B0604020202020204" pitchFamily="34" charset="0"/>
              </a:rPr>
              <a:t>toroidal</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devices</a:t>
            </a:r>
            <a:r>
              <a:rPr lang="fi-FI" sz="1600" b="1" dirty="0">
                <a:solidFill>
                  <a:srgbClr val="0070C0"/>
                </a:solidFill>
                <a:cs typeface="Arial" panose="020B0604020202020204" pitchFamily="34" charset="0"/>
              </a:rPr>
              <a:t> - </a:t>
            </a:r>
            <a:r>
              <a:rPr lang="fi-FI" sz="1600" b="1" dirty="0" err="1">
                <a:solidFill>
                  <a:srgbClr val="0070C0"/>
                </a:solidFill>
                <a:cs typeface="Arial" panose="020B0604020202020204" pitchFamily="34" charset="0"/>
              </a:rPr>
              <a:t>concentrate</a:t>
            </a:r>
            <a:r>
              <a:rPr lang="fi-FI" sz="1600" b="1" dirty="0">
                <a:solidFill>
                  <a:srgbClr val="0070C0"/>
                </a:solidFill>
                <a:cs typeface="Arial" panose="020B0604020202020204" pitchFamily="34" charset="0"/>
              </a:rPr>
              <a:t> on </a:t>
            </a:r>
            <a:r>
              <a:rPr lang="fi-FI" sz="1600" b="1" dirty="0" err="1">
                <a:solidFill>
                  <a:srgbClr val="0070C0"/>
                </a:solidFill>
                <a:cs typeface="Arial" panose="020B0604020202020204" pitchFamily="34" charset="0"/>
              </a:rPr>
              <a:t>samples</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from</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boronization</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studies</a:t>
            </a:r>
            <a:r>
              <a:rPr lang="fi-FI" sz="1600" b="1" dirty="0">
                <a:solidFill>
                  <a:srgbClr val="0070C0"/>
                </a:solidFill>
                <a:cs typeface="Arial" panose="020B0604020202020204" pitchFamily="34" charset="0"/>
              </a:rPr>
              <a:t> and WEST </a:t>
            </a:r>
            <a:r>
              <a:rPr lang="fi-FI" sz="1600" b="1" dirty="0" err="1">
                <a:solidFill>
                  <a:srgbClr val="0070C0"/>
                </a:solidFill>
                <a:cs typeface="Arial" panose="020B0604020202020204" pitchFamily="34" charset="0"/>
              </a:rPr>
              <a:t>monoblocks</a:t>
            </a:r>
            <a:endParaRPr lang="fi-FI" sz="1600" b="1" dirty="0">
              <a:solidFill>
                <a:srgbClr val="0070C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Results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WEST </a:t>
            </a:r>
            <a:r>
              <a:rPr lang="fi-FI" sz="1400" dirty="0" err="1">
                <a:cs typeface="Arial" panose="020B0604020202020204" pitchFamily="34" charset="0"/>
              </a:rPr>
              <a:t>Phase</a:t>
            </a:r>
            <a:r>
              <a:rPr lang="fi-FI" sz="1400" dirty="0">
                <a:cs typeface="Arial" panose="020B0604020202020204" pitchFamily="34" charset="0"/>
              </a:rPr>
              <a:t> 1 </a:t>
            </a:r>
            <a:r>
              <a:rPr lang="fi-FI" sz="1400" dirty="0" err="1">
                <a:cs typeface="Arial" panose="020B0604020202020204" pitchFamily="34" charset="0"/>
              </a:rPr>
              <a:t>tiles</a:t>
            </a:r>
            <a:r>
              <a:rPr lang="fi-FI" sz="1400" dirty="0">
                <a:cs typeface="Arial" panose="020B0604020202020204" pitchFamily="34" charset="0"/>
              </a:rPr>
              <a:t> and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extensively</a:t>
            </a:r>
            <a:r>
              <a:rPr lang="fi-FI" sz="1400" dirty="0">
                <a:cs typeface="Arial" panose="020B0604020202020204" pitchFamily="34" charset="0"/>
              </a:rPr>
              <a:t> </a:t>
            </a:r>
            <a:r>
              <a:rPr lang="fi-FI" sz="1400" dirty="0" err="1">
                <a:cs typeface="Arial" panose="020B0604020202020204" pitchFamily="34" charset="0"/>
              </a:rPr>
              <a:t>reported</a:t>
            </a:r>
            <a:r>
              <a:rPr lang="fi-FI" sz="1400" dirty="0">
                <a:cs typeface="Arial" panose="020B0604020202020204" pitchFamily="34" charset="0"/>
              </a:rPr>
              <a:t> (PFMC 2025), </a:t>
            </a:r>
            <a:r>
              <a:rPr lang="fi-FI" sz="1400" dirty="0" err="1">
                <a:cs typeface="Arial" panose="020B0604020202020204" pitchFamily="34" charset="0"/>
              </a:rPr>
              <a:t>cutting</a:t>
            </a:r>
            <a:r>
              <a:rPr lang="fi-FI" sz="1400" dirty="0">
                <a:cs typeface="Arial" panose="020B0604020202020204" pitchFamily="34" charset="0"/>
              </a:rPr>
              <a:t> of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a:t>
            </a:r>
            <a:r>
              <a:rPr lang="fi-FI" sz="1400" dirty="0" err="1">
                <a:cs typeface="Arial" panose="020B0604020202020204" pitchFamily="34" charset="0"/>
              </a:rPr>
              <a:t>Phase</a:t>
            </a:r>
            <a:r>
              <a:rPr lang="fi-FI" sz="1400" dirty="0">
                <a:cs typeface="Arial" panose="020B0604020202020204" pitchFamily="34" charset="0"/>
              </a:rPr>
              <a:t> 2 </a:t>
            </a:r>
            <a:r>
              <a:rPr lang="fi-FI" sz="1400" dirty="0" err="1">
                <a:cs typeface="Arial" panose="020B0604020202020204" pitchFamily="34" charset="0"/>
              </a:rPr>
              <a:t>PFUs</a:t>
            </a:r>
            <a:r>
              <a:rPr lang="fi-FI" sz="1400" dirty="0">
                <a:cs typeface="Arial" panose="020B0604020202020204" pitchFamily="34" charset="0"/>
              </a:rPr>
              <a:t> </a:t>
            </a:r>
            <a:r>
              <a:rPr lang="fi-FI" sz="1400" dirty="0" err="1">
                <a:cs typeface="Arial" panose="020B0604020202020204" pitchFamily="34" charset="0"/>
              </a:rPr>
              <a:t>ongoing</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Several</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AUG and WEST </a:t>
            </a:r>
            <a:r>
              <a:rPr lang="fi-FI" sz="1400" dirty="0" err="1">
                <a:cs typeface="Arial" panose="020B0604020202020204" pitchFamily="34" charset="0"/>
              </a:rPr>
              <a:t>boronizations</a:t>
            </a:r>
            <a:r>
              <a:rPr lang="fi-FI" sz="1400" dirty="0">
                <a:cs typeface="Arial" panose="020B0604020202020204" pitchFamily="34" charset="0"/>
              </a:rPr>
              <a:t> (</a:t>
            </a:r>
            <a:r>
              <a:rPr lang="fi-FI" sz="1400" dirty="0" err="1">
                <a:cs typeface="Arial" panose="020B0604020202020204" pitchFamily="34" charset="0"/>
              </a:rPr>
              <a:t>uniform</a:t>
            </a:r>
            <a:r>
              <a:rPr lang="fi-FI" sz="1400" dirty="0">
                <a:cs typeface="Arial" panose="020B0604020202020204" pitchFamily="34" charset="0"/>
              </a:rPr>
              <a:t> and non-</a:t>
            </a:r>
            <a:r>
              <a:rPr lang="fi-FI" sz="1400" dirty="0" err="1">
                <a:cs typeface="Arial" panose="020B0604020202020204" pitchFamily="34" charset="0"/>
              </a:rPr>
              <a:t>uniform</a:t>
            </a:r>
            <a:r>
              <a:rPr lang="fi-FI" sz="1400" dirty="0">
                <a:cs typeface="Arial" panose="020B0604020202020204" pitchFamily="34" charset="0"/>
              </a:rPr>
              <a:t>) </a:t>
            </a:r>
            <a:r>
              <a:rPr lang="fi-FI" sz="1400" dirty="0" err="1">
                <a:cs typeface="Arial" panose="020B0604020202020204" pitchFamily="34" charset="0"/>
              </a:rPr>
              <a:t>analysed</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rPr>
              <a:t>Analysis of </a:t>
            </a:r>
            <a:r>
              <a:rPr lang="fi-FI" sz="1400" dirty="0" err="1">
                <a:cs typeface="Arial" panose="020B0604020202020204" pitchFamily="34" charset="0"/>
              </a:rPr>
              <a:t>cavity</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W7-X </a:t>
            </a:r>
            <a:r>
              <a:rPr lang="fi-FI" sz="1400" dirty="0" err="1">
                <a:cs typeface="Arial" panose="020B0604020202020204" pitchFamily="34" charset="0"/>
              </a:rPr>
              <a:t>completed</a:t>
            </a:r>
            <a:r>
              <a:rPr lang="fi-FI" sz="1400" dirty="0">
                <a:cs typeface="Arial" panose="020B0604020202020204" pitchFamily="34" charset="0"/>
              </a:rPr>
              <a:t>, </a:t>
            </a:r>
            <a:r>
              <a:rPr lang="fi-FI" sz="1400" dirty="0" err="1">
                <a:cs typeface="Arial" panose="020B0604020202020204" pitchFamily="34" charset="0"/>
              </a:rPr>
              <a:t>measurements</a:t>
            </a:r>
            <a:r>
              <a:rPr lang="fi-FI" sz="1400" dirty="0">
                <a:cs typeface="Arial" panose="020B0604020202020204" pitchFamily="34" charset="0"/>
              </a:rPr>
              <a:t> of </a:t>
            </a:r>
            <a:r>
              <a:rPr lang="fi-FI" sz="1400" dirty="0" err="1">
                <a:cs typeface="Arial" panose="020B0604020202020204" pitchFamily="34" charset="0"/>
              </a:rPr>
              <a:t>divertor</a:t>
            </a:r>
            <a:r>
              <a:rPr lang="fi-FI" sz="1400" dirty="0">
                <a:cs typeface="Arial" panose="020B0604020202020204" pitchFamily="34" charset="0"/>
              </a:rPr>
              <a:t> </a:t>
            </a:r>
            <a:r>
              <a:rPr lang="fi-FI" sz="1400" dirty="0" err="1">
                <a:cs typeface="Arial" panose="020B0604020202020204" pitchFamily="34" charset="0"/>
              </a:rPr>
              <a:t>manipulator</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AUG </a:t>
            </a:r>
            <a:r>
              <a:rPr lang="fi-FI" sz="1400" dirty="0" err="1">
                <a:cs typeface="Arial" panose="020B0604020202020204" pitchFamily="34" charset="0"/>
              </a:rPr>
              <a:t>started</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B.3: </a:t>
            </a:r>
            <a:r>
              <a:rPr lang="fi-FI" sz="1600" b="1" dirty="0" err="1">
                <a:solidFill>
                  <a:srgbClr val="0070C0"/>
                </a:solidFill>
                <a:cs typeface="Arial" panose="020B0604020202020204" pitchFamily="34" charset="0"/>
              </a:rPr>
              <a:t>Characterization</a:t>
            </a:r>
            <a:r>
              <a:rPr lang="fi-FI" sz="1600" b="1" dirty="0">
                <a:solidFill>
                  <a:srgbClr val="0070C0"/>
                </a:solidFill>
                <a:cs typeface="Arial" panose="020B0604020202020204" pitchFamily="34" charset="0"/>
              </a:rPr>
              <a:t> of plasma-</a:t>
            </a:r>
            <a:r>
              <a:rPr lang="fi-FI" sz="1600" b="1" dirty="0" err="1">
                <a:solidFill>
                  <a:srgbClr val="0070C0"/>
                </a:solidFill>
                <a:cs typeface="Arial" panose="020B0604020202020204" pitchFamily="34" charset="0"/>
              </a:rPr>
              <a:t>exposed</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materials</a:t>
            </a:r>
            <a:r>
              <a:rPr lang="fi-FI" sz="1600" b="1" dirty="0">
                <a:solidFill>
                  <a:srgbClr val="0070C0"/>
                </a:solidFill>
                <a:cs typeface="Arial" panose="020B0604020202020204" pitchFamily="34" charset="0"/>
              </a:rPr>
              <a:t> - </a:t>
            </a:r>
            <a:r>
              <a:rPr lang="fi-FI" sz="1600" b="1" dirty="0" err="1">
                <a:solidFill>
                  <a:srgbClr val="0070C0"/>
                </a:solidFill>
                <a:cs typeface="Arial" panose="020B0604020202020204" pitchFamily="34" charset="0"/>
              </a:rPr>
              <a:t>samples</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coming</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from</a:t>
            </a:r>
            <a:r>
              <a:rPr lang="fi-FI" sz="1600" b="1" dirty="0">
                <a:solidFill>
                  <a:srgbClr val="0070C0"/>
                </a:solidFill>
                <a:cs typeface="Arial" panose="020B0604020202020204" pitchFamily="34" charset="0"/>
              </a:rPr>
              <a:t> SP B.1 and SP B.2 (+ SP B.4)</a:t>
            </a:r>
            <a:endParaRPr lang="fi-FI" sz="1400" dirty="0">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400" dirty="0">
                <a:cs typeface="Arial" panose="020B0604020202020204" pitchFamily="34" charset="0"/>
              </a:rPr>
              <a:t>Focus on WEST </a:t>
            </a:r>
            <a:r>
              <a:rPr lang="fi-FI" sz="1400" dirty="0" err="1">
                <a:cs typeface="Arial" panose="020B0604020202020204" pitchFamily="34" charset="0"/>
              </a:rPr>
              <a:t>samples</a:t>
            </a:r>
            <a:r>
              <a:rPr lang="fi-FI" sz="1400" dirty="0">
                <a:cs typeface="Arial" panose="020B0604020202020204" pitchFamily="34" charset="0"/>
              </a:rPr>
              <a:t> as </a:t>
            </a:r>
            <a:r>
              <a:rPr lang="fi-FI" sz="1400" dirty="0" err="1">
                <a:cs typeface="Arial" panose="020B0604020202020204" pitchFamily="34" charset="0"/>
              </a:rPr>
              <a:t>well</a:t>
            </a:r>
            <a:r>
              <a:rPr lang="fi-FI" sz="1400" dirty="0">
                <a:cs typeface="Arial" panose="020B0604020202020204" pitchFamily="34" charset="0"/>
              </a:rPr>
              <a:t> as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a:t>
            </a:r>
            <a:r>
              <a:rPr lang="fi-FI" sz="1400" dirty="0" err="1">
                <a:cs typeface="Arial" panose="020B0604020202020204" pitchFamily="34" charset="0"/>
              </a:rPr>
              <a:t>boronization</a:t>
            </a:r>
            <a:r>
              <a:rPr lang="fi-FI" sz="1400" dirty="0">
                <a:cs typeface="Arial" panose="020B0604020202020204" pitchFamily="34" charset="0"/>
              </a:rPr>
              <a:t> </a:t>
            </a:r>
            <a:r>
              <a:rPr lang="fi-FI" sz="1400" dirty="0" err="1">
                <a:cs typeface="Arial" panose="020B0604020202020204" pitchFamily="34" charset="0"/>
              </a:rPr>
              <a:t>experiments</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B.4: </a:t>
            </a:r>
            <a:r>
              <a:rPr lang="en-US" sz="1600" b="1" dirty="0">
                <a:solidFill>
                  <a:srgbClr val="0070C0"/>
                </a:solidFill>
                <a:cs typeface="Arial" panose="020B0604020202020204" pitchFamily="34" charset="0"/>
              </a:rPr>
              <a:t>Reference coatings for ITER and DEMO - </a:t>
            </a:r>
            <a:r>
              <a:rPr lang="fi-FI" sz="1600" b="1" dirty="0" err="1">
                <a:solidFill>
                  <a:srgbClr val="0070C0"/>
                </a:solidFill>
                <a:cs typeface="Arial" panose="020B0604020202020204" pitchFamily="34" charset="0"/>
              </a:rPr>
              <a:t>production</a:t>
            </a:r>
            <a:r>
              <a:rPr lang="fi-FI" sz="1600" b="1" dirty="0">
                <a:solidFill>
                  <a:srgbClr val="0070C0"/>
                </a:solidFill>
                <a:cs typeface="Arial" panose="020B0604020202020204" pitchFamily="34" charset="0"/>
              </a:rPr>
              <a:t> of B and W </a:t>
            </a:r>
            <a:r>
              <a:rPr lang="fi-FI" sz="1600" b="1" dirty="0" err="1">
                <a:solidFill>
                  <a:srgbClr val="0070C0"/>
                </a:solidFill>
                <a:cs typeface="Arial" panose="020B0604020202020204" pitchFamily="34" charset="0"/>
              </a:rPr>
              <a:t>layers</a:t>
            </a:r>
            <a:endParaRPr lang="fi-FI" sz="1600" b="1" dirty="0">
              <a:solidFill>
                <a:srgbClr val="0070C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Large</a:t>
            </a:r>
            <a:r>
              <a:rPr lang="fi-FI" sz="1400" dirty="0">
                <a:cs typeface="Arial" panose="020B0604020202020204" pitchFamily="34" charset="0"/>
              </a:rPr>
              <a:t> </a:t>
            </a:r>
            <a:r>
              <a:rPr lang="fi-FI" sz="1400" dirty="0" err="1">
                <a:cs typeface="Arial" panose="020B0604020202020204" pitchFamily="34" charset="0"/>
              </a:rPr>
              <a:t>programme</a:t>
            </a:r>
            <a:r>
              <a:rPr lang="fi-FI" sz="1400" dirty="0">
                <a:cs typeface="Arial" panose="020B0604020202020204" pitchFamily="34" charset="0"/>
              </a:rPr>
              <a:t> to </a:t>
            </a:r>
            <a:r>
              <a:rPr lang="fi-FI" sz="1400" dirty="0" err="1">
                <a:cs typeface="Arial" panose="020B0604020202020204" pitchFamily="34" charset="0"/>
              </a:rPr>
              <a:t>compare</a:t>
            </a:r>
            <a:r>
              <a:rPr lang="fi-FI" sz="1400" dirty="0">
                <a:cs typeface="Arial" panose="020B0604020202020204" pitchFamily="34" charset="0"/>
              </a:rPr>
              <a:t> B </a:t>
            </a:r>
            <a:r>
              <a:rPr lang="fi-FI" sz="1400" dirty="0" err="1">
                <a:cs typeface="Arial" panose="020B0604020202020204" pitchFamily="34" charset="0"/>
              </a:rPr>
              <a:t>layers</a:t>
            </a:r>
            <a:r>
              <a:rPr lang="fi-FI" sz="1400" dirty="0">
                <a:cs typeface="Arial" panose="020B0604020202020204" pitchFamily="34" charset="0"/>
              </a:rPr>
              <a:t> </a:t>
            </a:r>
            <a:r>
              <a:rPr lang="fi-FI" sz="1400" dirty="0" err="1">
                <a:cs typeface="Arial" panose="020B0604020202020204" pitchFamily="34" charset="0"/>
              </a:rPr>
              <a:t>produced</a:t>
            </a:r>
            <a:r>
              <a:rPr lang="fi-FI" sz="1400" dirty="0">
                <a:cs typeface="Arial" panose="020B0604020202020204" pitchFamily="34" charset="0"/>
              </a:rPr>
              <a:t> </a:t>
            </a:r>
            <a:r>
              <a:rPr lang="fi-FI" sz="1400" dirty="0" err="1">
                <a:cs typeface="Arial" panose="020B0604020202020204" pitchFamily="34" charset="0"/>
              </a:rPr>
              <a:t>by</a:t>
            </a:r>
            <a:r>
              <a:rPr lang="fi-FI" sz="1400" dirty="0">
                <a:cs typeface="Arial" panose="020B0604020202020204" pitchFamily="34" charset="0"/>
              </a:rPr>
              <a:t> </a:t>
            </a:r>
            <a:r>
              <a:rPr lang="fi-FI" sz="1400" dirty="0" err="1">
                <a:cs typeface="Arial" panose="020B0604020202020204" pitchFamily="34" charset="0"/>
              </a:rPr>
              <a:t>different</a:t>
            </a:r>
            <a:r>
              <a:rPr lang="fi-FI" sz="1400" dirty="0">
                <a:cs typeface="Arial" panose="020B0604020202020204" pitchFamily="34" charset="0"/>
              </a:rPr>
              <a:t> </a:t>
            </a:r>
            <a:r>
              <a:rPr lang="fi-FI" sz="1400" dirty="0" err="1">
                <a:cs typeface="Arial" panose="020B0604020202020204" pitchFamily="34" charset="0"/>
              </a:rPr>
              <a:t>labs</a:t>
            </a:r>
            <a:r>
              <a:rPr lang="fi-FI" sz="1400" dirty="0">
                <a:cs typeface="Arial" panose="020B0604020202020204" pitchFamily="34" charset="0"/>
              </a:rPr>
              <a:t> </a:t>
            </a:r>
            <a:r>
              <a:rPr lang="fi-FI" sz="1400" dirty="0" err="1">
                <a:cs typeface="Arial" panose="020B0604020202020204" pitchFamily="34" charset="0"/>
              </a:rPr>
              <a:t>by</a:t>
            </a:r>
            <a:r>
              <a:rPr lang="fi-FI" sz="1400" dirty="0">
                <a:cs typeface="Arial" panose="020B0604020202020204" pitchFamily="34" charset="0"/>
              </a:rPr>
              <a:t> </a:t>
            </a:r>
            <a:r>
              <a:rPr lang="fi-FI" sz="1400" dirty="0" err="1">
                <a:cs typeface="Arial" panose="020B0604020202020204" pitchFamily="34" charset="0"/>
              </a:rPr>
              <a:t>different</a:t>
            </a:r>
            <a:r>
              <a:rPr lang="fi-FI" sz="1400" dirty="0">
                <a:cs typeface="Arial" panose="020B0604020202020204" pitchFamily="34" charset="0"/>
              </a:rPr>
              <a:t> </a:t>
            </a:r>
            <a:r>
              <a:rPr lang="fi-FI" sz="1400" dirty="0" err="1">
                <a:cs typeface="Arial" panose="020B0604020202020204" pitchFamily="34" charset="0"/>
              </a:rPr>
              <a:t>techniques</a:t>
            </a:r>
            <a:r>
              <a:rPr lang="fi-FI" sz="1400" dirty="0">
                <a:cs typeface="Arial" panose="020B0604020202020204" pitchFamily="34" charset="0"/>
              </a:rPr>
              <a:t> – </a:t>
            </a:r>
            <a:r>
              <a:rPr lang="fi-FI" sz="1400" dirty="0" err="1">
                <a:cs typeface="Arial" panose="020B0604020202020204" pitchFamily="34" charset="0"/>
              </a:rPr>
              <a:t>all</a:t>
            </a:r>
            <a:r>
              <a:rPr lang="fi-FI" sz="1400" dirty="0">
                <a:cs typeface="Arial" panose="020B0604020202020204" pitchFamily="34" charset="0"/>
              </a:rPr>
              <a:t> </a:t>
            </a:r>
            <a:r>
              <a:rPr lang="fi-FI" sz="1400" dirty="0" err="1">
                <a:cs typeface="Arial" panose="020B0604020202020204" pitchFamily="34" charset="0"/>
              </a:rPr>
              <a:t>except</a:t>
            </a:r>
            <a:r>
              <a:rPr lang="fi-FI" sz="1400" dirty="0">
                <a:cs typeface="Arial" panose="020B0604020202020204" pitchFamily="34" charset="0"/>
              </a:rPr>
              <a:t> VTT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available</a:t>
            </a:r>
            <a:r>
              <a:rPr lang="fi-FI" sz="1400" dirty="0">
                <a:cs typeface="Arial" panose="020B0604020202020204" pitchFamily="34" charset="0"/>
              </a:rPr>
              <a:t> (pure B </a:t>
            </a:r>
            <a:r>
              <a:rPr lang="fi-FI" sz="1400" dirty="0" err="1">
                <a:cs typeface="Arial" panose="020B0604020202020204" pitchFamily="34" charset="0"/>
              </a:rPr>
              <a:t>layers</a:t>
            </a:r>
            <a:r>
              <a:rPr lang="fi-FI" sz="1400" dirty="0">
                <a:cs typeface="Arial" panose="020B0604020202020204" pitchFamily="34" charset="0"/>
              </a:rPr>
              <a:t>)</a:t>
            </a:r>
          </a:p>
          <a:p>
            <a:pPr marL="742950" lvl="1" indent="-285750">
              <a:lnSpc>
                <a:spcPct val="113000"/>
              </a:lnSpc>
              <a:buFont typeface="Wingdings" panose="05000000000000000000" pitchFamily="2" charset="2"/>
              <a:buChar char="ü"/>
            </a:pPr>
            <a:r>
              <a:rPr lang="fi-FI" sz="1400" dirty="0">
                <a:cs typeface="Arial" panose="020B0604020202020204" pitchFamily="34" charset="0"/>
              </a:rPr>
              <a:t>W </a:t>
            </a:r>
            <a:r>
              <a:rPr lang="fi-FI" sz="1400" dirty="0" err="1">
                <a:cs typeface="Arial" panose="020B0604020202020204" pitchFamily="34" charset="0"/>
              </a:rPr>
              <a:t>layers</a:t>
            </a:r>
            <a:r>
              <a:rPr lang="fi-FI" sz="1400" dirty="0">
                <a:cs typeface="Arial" panose="020B0604020202020204" pitchFamily="34" charset="0"/>
              </a:rPr>
              <a:t> </a:t>
            </a:r>
            <a:r>
              <a:rPr lang="fi-FI" sz="1400" dirty="0" err="1">
                <a:cs typeface="Arial" panose="020B0604020202020204" pitchFamily="34" charset="0"/>
              </a:rPr>
              <a:t>produced</a:t>
            </a:r>
            <a:r>
              <a:rPr lang="fi-FI" sz="1400" dirty="0">
                <a:cs typeface="Arial" panose="020B0604020202020204" pitchFamily="34" charset="0"/>
              </a:rPr>
              <a:t> for </a:t>
            </a:r>
            <a:r>
              <a:rPr lang="fi-FI" sz="1400" dirty="0" err="1">
                <a:cs typeface="Arial" panose="020B0604020202020204" pitchFamily="34" charset="0"/>
              </a:rPr>
              <a:t>targeted</a:t>
            </a:r>
            <a:r>
              <a:rPr lang="fi-FI" sz="1400" dirty="0">
                <a:cs typeface="Arial" panose="020B0604020202020204" pitchFamily="34" charset="0"/>
              </a:rPr>
              <a:t> </a:t>
            </a:r>
            <a:r>
              <a:rPr lang="fi-FI" sz="1400" dirty="0" err="1">
                <a:cs typeface="Arial" panose="020B0604020202020204" pitchFamily="34" charset="0"/>
              </a:rPr>
              <a:t>activities</a:t>
            </a:r>
            <a:r>
              <a:rPr lang="fi-FI" sz="1400" dirty="0">
                <a:cs typeface="Arial" panose="020B0604020202020204" pitchFamily="34" charset="0"/>
              </a:rPr>
              <a:t>, </a:t>
            </a:r>
            <a:r>
              <a:rPr lang="fi-FI" sz="1400" dirty="0" err="1">
                <a:cs typeface="Arial" panose="020B0604020202020204" pitchFamily="34" charset="0"/>
              </a:rPr>
              <a:t>highest</a:t>
            </a:r>
            <a:r>
              <a:rPr lang="fi-FI" sz="1400" dirty="0">
                <a:cs typeface="Arial" panose="020B0604020202020204" pitchFamily="34" charset="0"/>
              </a:rPr>
              <a:t> </a:t>
            </a:r>
            <a:r>
              <a:rPr lang="fi-FI" sz="1400" dirty="0" err="1">
                <a:cs typeface="Arial" panose="020B0604020202020204" pitchFamily="34" charset="0"/>
              </a:rPr>
              <a:t>interest</a:t>
            </a:r>
            <a:r>
              <a:rPr lang="fi-FI" sz="1400" dirty="0">
                <a:cs typeface="Arial" panose="020B0604020202020204" pitchFamily="34" charset="0"/>
              </a:rPr>
              <a:t> for </a:t>
            </a:r>
            <a:r>
              <a:rPr lang="fi-FI" sz="1400" dirty="0" err="1">
                <a:cs typeface="Arial" panose="020B0604020202020204" pitchFamily="34" charset="0"/>
              </a:rPr>
              <a:t>layers</a:t>
            </a:r>
            <a:r>
              <a:rPr lang="fi-FI" sz="1400" dirty="0">
                <a:cs typeface="Arial" panose="020B0604020202020204" pitchFamily="34" charset="0"/>
              </a:rPr>
              <a:t> </a:t>
            </a:r>
            <a:r>
              <a:rPr lang="fi-FI" sz="1400" dirty="0" err="1">
                <a:cs typeface="Arial" panose="020B0604020202020204" pitchFamily="34" charset="0"/>
              </a:rPr>
              <a:t>emulating</a:t>
            </a:r>
            <a:r>
              <a:rPr lang="fi-FI" sz="1400" dirty="0">
                <a:cs typeface="Arial" panose="020B0604020202020204" pitchFamily="34" charset="0"/>
              </a:rPr>
              <a:t> </a:t>
            </a:r>
            <a:r>
              <a:rPr lang="fi-FI" sz="1400" dirty="0" err="1">
                <a:cs typeface="Arial" panose="020B0604020202020204" pitchFamily="34" charset="0"/>
              </a:rPr>
              <a:t>re-deposits</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B.5: </a:t>
            </a:r>
            <a:r>
              <a:rPr lang="en-US" sz="1600" b="1" dirty="0">
                <a:solidFill>
                  <a:srgbClr val="0070C0"/>
                </a:solidFill>
                <a:cs typeface="Arial" panose="020B0604020202020204" pitchFamily="34" charset="0"/>
              </a:rPr>
              <a:t>Production of metallic dust in toroidal devices – re-scoping to primarily deal with dust analyses</a:t>
            </a:r>
            <a:endParaRPr lang="fi-FI" sz="1600" b="1" dirty="0">
              <a:solidFill>
                <a:srgbClr val="0070C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rPr>
              <a:t>W7-X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available</a:t>
            </a:r>
            <a:r>
              <a:rPr lang="fi-FI" sz="1400" dirty="0">
                <a:cs typeface="Arial" panose="020B0604020202020204" pitchFamily="34" charset="0"/>
              </a:rPr>
              <a:t> and </a:t>
            </a:r>
            <a:r>
              <a:rPr lang="fi-FI" sz="1400" dirty="0" err="1">
                <a:cs typeface="Arial" panose="020B0604020202020204" pitchFamily="34" charset="0"/>
              </a:rPr>
              <a:t>their</a:t>
            </a:r>
            <a:r>
              <a:rPr lang="fi-FI" sz="1400" dirty="0">
                <a:cs typeface="Arial" panose="020B0604020202020204" pitchFamily="34" charset="0"/>
              </a:rPr>
              <a:t> </a:t>
            </a:r>
            <a:r>
              <a:rPr lang="fi-FI" sz="1400" dirty="0" err="1">
                <a:cs typeface="Arial" panose="020B0604020202020204" pitchFamily="34" charset="0"/>
              </a:rPr>
              <a:t>characterization</a:t>
            </a:r>
            <a:r>
              <a:rPr lang="fi-FI" sz="1400" dirty="0">
                <a:cs typeface="Arial" panose="020B0604020202020204" pitchFamily="34" charset="0"/>
              </a:rPr>
              <a:t> </a:t>
            </a:r>
            <a:r>
              <a:rPr lang="fi-FI" sz="1400" dirty="0" err="1">
                <a:cs typeface="Arial" panose="020B0604020202020204" pitchFamily="34" charset="0"/>
              </a:rPr>
              <a:t>chain</a:t>
            </a:r>
            <a:r>
              <a:rPr lang="fi-FI" sz="1400" dirty="0">
                <a:cs typeface="Arial" panose="020B0604020202020204" pitchFamily="34" charset="0"/>
              </a:rPr>
              <a:t> </a:t>
            </a:r>
            <a:r>
              <a:rPr lang="fi-FI" sz="1400" dirty="0" err="1">
                <a:cs typeface="Arial" panose="020B0604020202020204" pitchFamily="34" charset="0"/>
              </a:rPr>
              <a:t>agreed</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Formation</a:t>
            </a:r>
            <a:r>
              <a:rPr lang="fi-FI" sz="1400" dirty="0">
                <a:cs typeface="Arial" panose="020B0604020202020204" pitchFamily="34" charset="0"/>
              </a:rPr>
              <a:t> </a:t>
            </a:r>
            <a:r>
              <a:rPr lang="fi-FI" sz="1400" dirty="0" err="1">
                <a:cs typeface="Arial" panose="020B0604020202020204" pitchFamily="34" charset="0"/>
              </a:rPr>
              <a:t>studies</a:t>
            </a:r>
            <a:r>
              <a:rPr lang="fi-FI" sz="1400" dirty="0">
                <a:cs typeface="Arial" panose="020B0604020202020204" pitchFamily="34" charset="0"/>
              </a:rPr>
              <a:t> of B and W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particles</a:t>
            </a:r>
            <a:r>
              <a:rPr lang="fi-FI" sz="1400" dirty="0">
                <a:cs typeface="Arial" panose="020B0604020202020204" pitchFamily="34" charset="0"/>
              </a:rPr>
              <a:t> </a:t>
            </a:r>
            <a:r>
              <a:rPr lang="fi-FI" sz="1400" dirty="0" err="1">
                <a:cs typeface="Arial" panose="020B0604020202020204" pitchFamily="34" charset="0"/>
              </a:rPr>
              <a:t>continued</a:t>
            </a:r>
            <a:r>
              <a:rPr lang="fi-FI" sz="1400" dirty="0">
                <a:cs typeface="Arial" panose="020B0604020202020204" pitchFamily="34" charset="0"/>
              </a:rPr>
              <a:t>; </a:t>
            </a:r>
            <a:r>
              <a:rPr lang="fi-FI" sz="1400" dirty="0" err="1">
                <a:cs typeface="Arial" panose="020B0604020202020204" pitchFamily="34" charset="0"/>
              </a:rPr>
              <a:t>this</a:t>
            </a:r>
            <a:r>
              <a:rPr lang="fi-FI" sz="1400" dirty="0">
                <a:cs typeface="Arial" panose="020B0604020202020204" pitchFamily="34" charset="0"/>
              </a:rPr>
              <a:t> </a:t>
            </a:r>
            <a:r>
              <a:rPr lang="fi-FI" sz="1400" dirty="0" err="1">
                <a:cs typeface="Arial" panose="020B0604020202020204" pitchFamily="34" charset="0"/>
              </a:rPr>
              <a:t>subtask</a:t>
            </a:r>
            <a:r>
              <a:rPr lang="fi-FI" sz="1400" dirty="0">
                <a:cs typeface="Arial" panose="020B0604020202020204" pitchFamily="34" charset="0"/>
              </a:rPr>
              <a:t> </a:t>
            </a:r>
            <a:r>
              <a:rPr lang="fi-FI" sz="1400" dirty="0" err="1">
                <a:cs typeface="Arial" panose="020B0604020202020204" pitchFamily="34" charset="0"/>
              </a:rPr>
              <a:t>will</a:t>
            </a:r>
            <a:r>
              <a:rPr lang="fi-FI" sz="1400" dirty="0">
                <a:cs typeface="Arial" panose="020B0604020202020204" pitchFamily="34" charset="0"/>
              </a:rPr>
              <a:t> </a:t>
            </a:r>
            <a:r>
              <a:rPr lang="fi-FI" sz="1400" dirty="0" err="1">
                <a:cs typeface="Arial" panose="020B0604020202020204" pitchFamily="34" charset="0"/>
              </a:rPr>
              <a:t>be</a:t>
            </a:r>
            <a:r>
              <a:rPr lang="fi-FI" sz="1400" dirty="0">
                <a:cs typeface="Arial" panose="020B0604020202020204" pitchFamily="34" charset="0"/>
              </a:rPr>
              <a:t> </a:t>
            </a:r>
            <a:r>
              <a:rPr lang="fi-FI" sz="1400" dirty="0" err="1">
                <a:cs typeface="Arial" panose="020B0604020202020204" pitchFamily="34" charset="0"/>
              </a:rPr>
              <a:t>largely</a:t>
            </a:r>
            <a:r>
              <a:rPr lang="fi-FI" sz="1400" dirty="0">
                <a:cs typeface="Arial" panose="020B0604020202020204" pitchFamily="34" charset="0"/>
              </a:rPr>
              <a:t> </a:t>
            </a:r>
            <a:r>
              <a:rPr lang="fi-FI" sz="1400" dirty="0" err="1">
                <a:cs typeface="Arial" panose="020B0604020202020204" pitchFamily="34" charset="0"/>
              </a:rPr>
              <a:t>finished</a:t>
            </a:r>
            <a:r>
              <a:rPr lang="fi-FI" sz="1400" dirty="0">
                <a:cs typeface="Arial" panose="020B0604020202020204" pitchFamily="34" charset="0"/>
              </a:rPr>
              <a:t> </a:t>
            </a:r>
            <a:r>
              <a:rPr lang="fi-FI" sz="1400" dirty="0" err="1">
                <a:cs typeface="Arial" panose="020B0604020202020204" pitchFamily="34" charset="0"/>
              </a:rPr>
              <a:t>by</a:t>
            </a:r>
            <a:r>
              <a:rPr lang="fi-FI" sz="1400" dirty="0">
                <a:cs typeface="Arial" panose="020B0604020202020204" pitchFamily="34" charset="0"/>
              </a:rPr>
              <a:t>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end</a:t>
            </a:r>
            <a:r>
              <a:rPr lang="fi-FI" sz="1400" dirty="0">
                <a:cs typeface="Arial" panose="020B0604020202020204" pitchFamily="34" charset="0"/>
              </a:rPr>
              <a:t> of 2025</a:t>
            </a: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B.6: B deposition on </a:t>
            </a:r>
            <a:r>
              <a:rPr lang="fi-FI" sz="1600" b="1" dirty="0" err="1">
                <a:solidFill>
                  <a:srgbClr val="0070C0"/>
                </a:solidFill>
                <a:cs typeface="Arial" panose="020B0604020202020204" pitchFamily="34" charset="0"/>
              </a:rPr>
              <a:t>diagnostics</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mirrors</a:t>
            </a:r>
            <a:r>
              <a:rPr lang="fi-FI" sz="1600" b="1" dirty="0">
                <a:solidFill>
                  <a:srgbClr val="0070C0"/>
                </a:solidFill>
                <a:cs typeface="Arial" panose="020B0604020202020204" pitchFamily="34" charset="0"/>
              </a:rPr>
              <a:t> </a:t>
            </a:r>
            <a:endParaRPr lang="fi-FI" sz="1600" b="1" dirty="0">
              <a:solidFill>
                <a:srgbClr val="7030A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Mirrors</a:t>
            </a:r>
            <a:r>
              <a:rPr lang="fi-FI" sz="1400" dirty="0">
                <a:cs typeface="Arial" panose="020B0604020202020204" pitchFamily="34" charset="0"/>
              </a:rPr>
              <a:t> </a:t>
            </a:r>
            <a:r>
              <a:rPr lang="fi-FI" sz="1400" dirty="0" err="1">
                <a:cs typeface="Arial" panose="020B0604020202020204" pitchFamily="34" charset="0"/>
              </a:rPr>
              <a:t>exposed</a:t>
            </a:r>
            <a:r>
              <a:rPr lang="fi-FI" sz="1400" dirty="0">
                <a:cs typeface="Arial" panose="020B0604020202020204" pitchFamily="34" charset="0"/>
              </a:rPr>
              <a:t> to AUG and W7-X </a:t>
            </a:r>
            <a:r>
              <a:rPr lang="fi-FI" sz="1400" dirty="0" err="1">
                <a:cs typeface="Arial" panose="020B0604020202020204" pitchFamily="34" charset="0"/>
              </a:rPr>
              <a:t>boronizations</a:t>
            </a:r>
            <a:r>
              <a:rPr lang="fi-FI" sz="1400" dirty="0">
                <a:cs typeface="Arial" panose="020B0604020202020204" pitchFamily="34" charset="0"/>
              </a:rPr>
              <a:t>/</a:t>
            </a:r>
            <a:r>
              <a:rPr lang="fi-FI" sz="1400" dirty="0" err="1">
                <a:cs typeface="Arial" panose="020B0604020202020204" pitchFamily="34" charset="0"/>
              </a:rPr>
              <a:t>plasmas</a:t>
            </a:r>
            <a:r>
              <a:rPr lang="fi-FI" sz="1400" dirty="0">
                <a:cs typeface="Arial" panose="020B0604020202020204" pitchFamily="34" charset="0"/>
              </a:rPr>
              <a:t>, </a:t>
            </a:r>
            <a:r>
              <a:rPr lang="fi-FI" sz="1400" dirty="0" err="1">
                <a:cs typeface="Arial" panose="020B0604020202020204" pitchFamily="34" charset="0"/>
              </a:rPr>
              <a:t>analyses</a:t>
            </a:r>
            <a:r>
              <a:rPr lang="fi-FI" sz="1400" dirty="0">
                <a:cs typeface="Arial" panose="020B0604020202020204" pitchFamily="34" charset="0"/>
              </a:rPr>
              <a:t> </a:t>
            </a:r>
            <a:r>
              <a:rPr lang="fi-FI" sz="1400" dirty="0" err="1">
                <a:cs typeface="Arial" panose="020B0604020202020204" pitchFamily="34" charset="0"/>
              </a:rPr>
              <a:t>partly</a:t>
            </a:r>
            <a:r>
              <a:rPr lang="fi-FI" sz="1400" dirty="0">
                <a:cs typeface="Arial" panose="020B0604020202020204" pitchFamily="34" charset="0"/>
              </a:rPr>
              <a:t> </a:t>
            </a:r>
            <a:r>
              <a:rPr lang="fi-FI" sz="1400" dirty="0" err="1">
                <a:cs typeface="Arial" panose="020B0604020202020204" pitchFamily="34" charset="0"/>
              </a:rPr>
              <a:t>ongoing</a:t>
            </a:r>
            <a:endParaRPr lang="fi-FI" sz="1400" dirty="0">
              <a:cs typeface="Arial" panose="020B0604020202020204" pitchFamily="34" charset="0"/>
            </a:endParaRPr>
          </a:p>
        </p:txBody>
      </p:sp>
      <p:sp>
        <p:nvSpPr>
          <p:cNvPr id="7" name="TextBox 6">
            <a:extLst>
              <a:ext uri="{FF2B5EF4-FFF2-40B4-BE49-F238E27FC236}">
                <a16:creationId xmlns:a16="http://schemas.microsoft.com/office/drawing/2014/main" id="{B6A5E06B-1147-7976-330C-68FF44F096A1}"/>
              </a:ext>
            </a:extLst>
          </p:cNvPr>
          <p:cNvSpPr txBox="1"/>
          <p:nvPr/>
        </p:nvSpPr>
        <p:spPr bwMode="auto">
          <a:xfrm>
            <a:off x="223615" y="5910568"/>
            <a:ext cx="11744769" cy="584775"/>
          </a:xfrm>
          <a:prstGeom prst="rect">
            <a:avLst/>
          </a:prstGeom>
          <a:noFill/>
        </p:spPr>
        <p:txBody>
          <a:bodyPr wrap="square" rtlCol="0">
            <a:spAutoFit/>
          </a:bodyPr>
          <a:lstStyle/>
          <a:p>
            <a:r>
              <a:rPr lang="fi-FI" sz="1600" b="1" dirty="0">
                <a:solidFill>
                  <a:srgbClr val="FF0000"/>
                </a:solidFill>
              </a:rPr>
              <a:t>In addition, </a:t>
            </a:r>
            <a:r>
              <a:rPr lang="fi-FI" sz="1600" b="1" dirty="0" err="1">
                <a:solidFill>
                  <a:srgbClr val="FF0000"/>
                </a:solidFill>
              </a:rPr>
              <a:t>meetings</a:t>
            </a:r>
            <a:r>
              <a:rPr lang="fi-FI" sz="1600" b="1" dirty="0">
                <a:solidFill>
                  <a:srgbClr val="FF0000"/>
                </a:solidFill>
              </a:rPr>
              <a:t> </a:t>
            </a:r>
            <a:r>
              <a:rPr lang="fi-FI" sz="1600" b="1" dirty="0" err="1">
                <a:solidFill>
                  <a:srgbClr val="FF0000"/>
                </a:solidFill>
              </a:rPr>
              <a:t>organized</a:t>
            </a:r>
            <a:r>
              <a:rPr lang="fi-FI" sz="1600" b="1" dirty="0">
                <a:solidFill>
                  <a:srgbClr val="FF0000"/>
                </a:solidFill>
              </a:rPr>
              <a:t> on (i) </a:t>
            </a:r>
            <a:r>
              <a:rPr lang="fi-FI" sz="1600" b="1" dirty="0" err="1">
                <a:solidFill>
                  <a:srgbClr val="FF0000"/>
                </a:solidFill>
              </a:rPr>
              <a:t>dust</a:t>
            </a:r>
            <a:r>
              <a:rPr lang="fi-FI" sz="1600" b="1" dirty="0">
                <a:solidFill>
                  <a:srgbClr val="FF0000"/>
                </a:solidFill>
              </a:rPr>
              <a:t> </a:t>
            </a:r>
            <a:r>
              <a:rPr lang="fi-FI" sz="1600" b="1" dirty="0" err="1">
                <a:solidFill>
                  <a:srgbClr val="FF0000"/>
                </a:solidFill>
              </a:rPr>
              <a:t>activities</a:t>
            </a:r>
            <a:r>
              <a:rPr lang="fi-FI" sz="1600" b="1" dirty="0">
                <a:solidFill>
                  <a:srgbClr val="FF0000"/>
                </a:solidFill>
              </a:rPr>
              <a:t> and </a:t>
            </a:r>
            <a:r>
              <a:rPr lang="fi-FI" sz="1600" b="1" dirty="0" err="1">
                <a:solidFill>
                  <a:srgbClr val="FF0000"/>
                </a:solidFill>
              </a:rPr>
              <a:t>analyses</a:t>
            </a:r>
            <a:r>
              <a:rPr lang="fi-FI" sz="1600" b="1" dirty="0">
                <a:solidFill>
                  <a:srgbClr val="FF0000"/>
                </a:solidFill>
              </a:rPr>
              <a:t> (</a:t>
            </a:r>
            <a:r>
              <a:rPr lang="fi-FI" sz="1600" b="1" dirty="0" err="1">
                <a:solidFill>
                  <a:srgbClr val="FF0000"/>
                </a:solidFill>
              </a:rPr>
              <a:t>March</a:t>
            </a:r>
            <a:r>
              <a:rPr lang="fi-FI" sz="1600" b="1" dirty="0">
                <a:solidFill>
                  <a:srgbClr val="FF0000"/>
                </a:solidFill>
              </a:rPr>
              <a:t> and </a:t>
            </a:r>
            <a:r>
              <a:rPr lang="fi-FI" sz="1600" b="1" dirty="0" err="1">
                <a:solidFill>
                  <a:srgbClr val="FF0000"/>
                </a:solidFill>
              </a:rPr>
              <a:t>September</a:t>
            </a:r>
            <a:r>
              <a:rPr lang="fi-FI" sz="1600" b="1" dirty="0">
                <a:solidFill>
                  <a:srgbClr val="FF0000"/>
                </a:solidFill>
              </a:rPr>
              <a:t>), (ii) </a:t>
            </a:r>
            <a:r>
              <a:rPr lang="fi-FI" sz="1600" b="1" dirty="0" err="1">
                <a:solidFill>
                  <a:srgbClr val="FF0000"/>
                </a:solidFill>
              </a:rPr>
              <a:t>production</a:t>
            </a:r>
            <a:r>
              <a:rPr lang="fi-FI" sz="1600" b="1" dirty="0">
                <a:solidFill>
                  <a:srgbClr val="FF0000"/>
                </a:solidFill>
              </a:rPr>
              <a:t> and </a:t>
            </a:r>
            <a:r>
              <a:rPr lang="fi-FI" sz="1600" b="1" dirty="0" err="1">
                <a:solidFill>
                  <a:srgbClr val="FF0000"/>
                </a:solidFill>
              </a:rPr>
              <a:t>analysis</a:t>
            </a:r>
            <a:r>
              <a:rPr lang="fi-FI" sz="1600" b="1" dirty="0">
                <a:solidFill>
                  <a:srgbClr val="FF0000"/>
                </a:solidFill>
              </a:rPr>
              <a:t> </a:t>
            </a:r>
            <a:r>
              <a:rPr lang="fi-FI" sz="1600" b="1" dirty="0" err="1">
                <a:solidFill>
                  <a:srgbClr val="FF0000"/>
                </a:solidFill>
              </a:rPr>
              <a:t>programme</a:t>
            </a:r>
            <a:r>
              <a:rPr lang="fi-FI" sz="1600" b="1" dirty="0">
                <a:solidFill>
                  <a:srgbClr val="FF0000"/>
                </a:solidFill>
              </a:rPr>
              <a:t> for B and W </a:t>
            </a:r>
            <a:r>
              <a:rPr lang="fi-FI" sz="1600" b="1" dirty="0" err="1">
                <a:solidFill>
                  <a:srgbClr val="FF0000"/>
                </a:solidFill>
              </a:rPr>
              <a:t>samples</a:t>
            </a:r>
            <a:r>
              <a:rPr lang="fi-FI" sz="1600" b="1" dirty="0">
                <a:solidFill>
                  <a:srgbClr val="FF0000"/>
                </a:solidFill>
              </a:rPr>
              <a:t> (</a:t>
            </a:r>
            <a:r>
              <a:rPr lang="fi-FI" sz="1600" b="1" dirty="0" err="1">
                <a:solidFill>
                  <a:srgbClr val="FF0000"/>
                </a:solidFill>
              </a:rPr>
              <a:t>July</a:t>
            </a:r>
            <a:r>
              <a:rPr lang="fi-FI" sz="1600" b="1" dirty="0">
                <a:solidFill>
                  <a:srgbClr val="FF0000"/>
                </a:solidFill>
              </a:rPr>
              <a:t>), and (iii) WEST </a:t>
            </a:r>
            <a:r>
              <a:rPr lang="fi-FI" sz="1600" b="1" dirty="0" err="1">
                <a:solidFill>
                  <a:srgbClr val="FF0000"/>
                </a:solidFill>
              </a:rPr>
              <a:t>analysis</a:t>
            </a:r>
            <a:r>
              <a:rPr lang="fi-FI" sz="1600" b="1" dirty="0">
                <a:solidFill>
                  <a:srgbClr val="FF0000"/>
                </a:solidFill>
              </a:rPr>
              <a:t> </a:t>
            </a:r>
            <a:r>
              <a:rPr lang="fi-FI" sz="1600" b="1" dirty="0" err="1">
                <a:solidFill>
                  <a:srgbClr val="FF0000"/>
                </a:solidFill>
              </a:rPr>
              <a:t>meeting</a:t>
            </a:r>
            <a:r>
              <a:rPr lang="fi-FI" sz="1600" b="1" dirty="0">
                <a:solidFill>
                  <a:srgbClr val="FF0000"/>
                </a:solidFill>
              </a:rPr>
              <a:t> (</a:t>
            </a:r>
            <a:r>
              <a:rPr lang="fi-FI" sz="1600" b="1" dirty="0" err="1">
                <a:solidFill>
                  <a:srgbClr val="FF0000"/>
                </a:solidFill>
              </a:rPr>
              <a:t>September</a:t>
            </a:r>
            <a:r>
              <a:rPr lang="fi-FI" sz="1600" b="1" dirty="0">
                <a:solidFill>
                  <a:srgbClr val="FF0000"/>
                </a:solidFill>
              </a:rPr>
              <a:t>) </a:t>
            </a:r>
          </a:p>
        </p:txBody>
      </p:sp>
    </p:spTree>
    <p:extLst>
      <p:ext uri="{BB962C8B-B14F-4D97-AF65-F5344CB8AC3E}">
        <p14:creationId xmlns:p14="http://schemas.microsoft.com/office/powerpoint/2010/main" val="305618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7" end="1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DC656E-FA1D-FB99-3EDE-8AA13D7CB760}"/>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BAAFD22A-7844-9145-BBD8-D1724E741145}"/>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30</a:t>
            </a:fld>
            <a:endParaRPr lang="en-GB">
              <a:solidFill>
                <a:prstClr val="white"/>
              </a:solidFill>
            </a:endParaRPr>
          </a:p>
        </p:txBody>
      </p:sp>
      <p:sp>
        <p:nvSpPr>
          <p:cNvPr id="5" name="Titre 1">
            <a:extLst>
              <a:ext uri="{FF2B5EF4-FFF2-40B4-BE49-F238E27FC236}">
                <a16:creationId xmlns:a16="http://schemas.microsoft.com/office/drawing/2014/main" id="{A0F9BA0C-3501-C857-2D0C-1C63DBD5F590}"/>
              </a:ext>
            </a:extLst>
          </p:cNvPr>
          <p:cNvSpPr>
            <a:spLocks noGrp="1"/>
          </p:cNvSpPr>
          <p:nvPr>
            <p:ph type="title"/>
          </p:nvPr>
        </p:nvSpPr>
        <p:spPr>
          <a:xfrm>
            <a:off x="983431" y="192515"/>
            <a:ext cx="11123901" cy="457200"/>
          </a:xfrm>
        </p:spPr>
        <p:txBody>
          <a:bodyPr/>
          <a:lstStyle/>
          <a:p>
            <a:r>
              <a:rPr lang="pl-PL" spc="-15" dirty="0">
                <a:effectLst/>
                <a:latin typeface="Calibri" panose="020F0502020204030204" pitchFamily="34" charset="0"/>
                <a:ea typeface="SimSun" panose="02010600030101010101" pitchFamily="2" charset="-122"/>
              </a:rPr>
              <a:t>SP</a:t>
            </a:r>
            <a:r>
              <a:rPr lang="fi-FI" spc="-15" dirty="0">
                <a:effectLst/>
                <a:latin typeface="Calibri" panose="020F0502020204030204" pitchFamily="34" charset="0"/>
                <a:ea typeface="SimSun" panose="02010600030101010101" pitchFamily="2" charset="-122"/>
              </a:rPr>
              <a:t> </a:t>
            </a:r>
            <a:r>
              <a:rPr lang="pl-PL" spc="-15" dirty="0">
                <a:effectLst/>
                <a:latin typeface="Calibri" panose="020F0502020204030204" pitchFamily="34" charset="0"/>
                <a:ea typeface="SimSun" panose="02010600030101010101" pitchFamily="2" charset="-122"/>
              </a:rPr>
              <a:t>B.3: </a:t>
            </a:r>
            <a:r>
              <a:rPr lang="en-US" spc="-15" dirty="0">
                <a:latin typeface="Calibri" panose="020F0502020204030204" pitchFamily="34" charset="0"/>
                <a:ea typeface="SimSun" panose="02010600030101010101" pitchFamily="2" charset="-122"/>
              </a:rPr>
              <a:t>Surface modifications of selected WEST samples (IPPLM) </a:t>
            </a:r>
            <a:endParaRPr lang="fr-FR" spc="-15" dirty="0">
              <a:latin typeface="Calibri" panose="020F0502020204030204" pitchFamily="34" charset="0"/>
              <a:ea typeface="SimSun" panose="02010600030101010101" pitchFamily="2" charset="-122"/>
            </a:endParaRPr>
          </a:p>
        </p:txBody>
      </p:sp>
      <p:sp>
        <p:nvSpPr>
          <p:cNvPr id="6" name="Textfeld 4">
            <a:extLst>
              <a:ext uri="{FF2B5EF4-FFF2-40B4-BE49-F238E27FC236}">
                <a16:creationId xmlns:a16="http://schemas.microsoft.com/office/drawing/2014/main" id="{4CCABE51-FCB1-D32A-21DC-8D816145A41E}"/>
              </a:ext>
            </a:extLst>
          </p:cNvPr>
          <p:cNvSpPr txBox="1"/>
          <p:nvPr/>
        </p:nvSpPr>
        <p:spPr>
          <a:xfrm>
            <a:off x="107504" y="712451"/>
            <a:ext cx="11714960" cy="2334935"/>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a:spcAft>
                <a:spcPts val="1000"/>
              </a:spcAft>
            </a:pPr>
            <a:r>
              <a:rPr lang="en-GB" sz="1600" b="1" dirty="0">
                <a:latin typeface="+mn-lt"/>
              </a:rPr>
              <a:t>Examined samples</a:t>
            </a:r>
            <a:r>
              <a:rPr lang="en-GB" sz="1600" dirty="0">
                <a:latin typeface="+mn-lt"/>
              </a:rPr>
              <a:t>: </a:t>
            </a:r>
            <a:r>
              <a:rPr lang="pl-PL" sz="1600" dirty="0">
                <a:latin typeface="+mn-lt"/>
              </a:rPr>
              <a:t>(i) </a:t>
            </a:r>
            <a:r>
              <a:rPr lang="en-GB" sz="1600" noProof="0" dirty="0"/>
              <a:t>WEST </a:t>
            </a:r>
            <a:r>
              <a:rPr lang="en-GB" sz="1600" noProof="0" dirty="0" err="1"/>
              <a:t>monoblock</a:t>
            </a:r>
            <a:r>
              <a:rPr lang="en-GB" sz="1600" noProof="0" dirty="0"/>
              <a:t> MB28,</a:t>
            </a:r>
            <a:r>
              <a:rPr lang="pl-PL" sz="1600" noProof="0" dirty="0"/>
              <a:t> and (ii) 16 </a:t>
            </a:r>
            <a:r>
              <a:rPr lang="fi-FI" sz="1600" noProof="0" dirty="0" err="1"/>
              <a:t>boronization</a:t>
            </a:r>
            <a:r>
              <a:rPr lang="fi-FI" sz="1600" noProof="0" dirty="0"/>
              <a:t> </a:t>
            </a:r>
            <a:r>
              <a:rPr lang="en-GB" sz="1600" noProof="0" dirty="0"/>
              <a:t>samples from WEST</a:t>
            </a:r>
          </a:p>
          <a:p>
            <a:pPr>
              <a:lnSpc>
                <a:spcPct val="113000"/>
              </a:lnSpc>
            </a:pPr>
            <a:r>
              <a:rPr lang="en-US" sz="1600" b="1" dirty="0">
                <a:solidFill>
                  <a:srgbClr val="FF0000"/>
                </a:solidFill>
                <a:cs typeface="Arial" panose="020B0604020202020204" pitchFamily="34" charset="0"/>
              </a:rPr>
              <a:t>Task and questions to be addressed </a:t>
            </a:r>
          </a:p>
          <a:p>
            <a:pPr marL="400050" indent="-400050" algn="just">
              <a:buAutoNum type="romanLcParenBoth"/>
            </a:pPr>
            <a:r>
              <a:rPr lang="en-GB" sz="1600" dirty="0">
                <a:latin typeface="+mn-lt"/>
              </a:rPr>
              <a:t>assess surface modifications of the samples and (ii) co-deposits </a:t>
            </a:r>
            <a:r>
              <a:rPr lang="en-GB" sz="1600" noProof="0" dirty="0">
                <a:latin typeface="+mn-lt"/>
              </a:rPr>
              <a:t>formed, including boron layers</a:t>
            </a:r>
            <a:endParaRPr lang="pl-PL" sz="1600" dirty="0"/>
          </a:p>
          <a:p>
            <a:pPr marL="0" indent="0" algn="just">
              <a:buNone/>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sz="1600" noProof="0" dirty="0"/>
              <a:t>Microscopic surface observations, EDX analysis, as well as FIB cross-sections and observations using optical profilometer studies</a:t>
            </a:r>
          </a:p>
          <a:p>
            <a:pPr marL="214313" indent="-214313">
              <a:lnSpc>
                <a:spcPct val="113000"/>
              </a:lnSpc>
              <a:buFont typeface="Wingdings" panose="05000000000000000000" pitchFamily="2" charset="2"/>
              <a:buChar char="§"/>
            </a:pPr>
            <a:r>
              <a:rPr lang="en-GB" sz="1600" noProof="0" dirty="0"/>
              <a:t>On each </a:t>
            </a:r>
            <a:r>
              <a:rPr lang="en-GB" sz="1600" dirty="0" err="1"/>
              <a:t>boronization</a:t>
            </a:r>
            <a:r>
              <a:rPr lang="en-GB" sz="1600" dirty="0"/>
              <a:t> </a:t>
            </a:r>
            <a:r>
              <a:rPr lang="en-GB" sz="1600" noProof="0" dirty="0"/>
              <a:t>sample, FIB cross-sections made to assess the thickness of the boron layers</a:t>
            </a:r>
          </a:p>
        </p:txBody>
      </p:sp>
      <p:sp>
        <p:nvSpPr>
          <p:cNvPr id="7" name="Textfeld 2">
            <a:extLst>
              <a:ext uri="{FF2B5EF4-FFF2-40B4-BE49-F238E27FC236}">
                <a16:creationId xmlns:a16="http://schemas.microsoft.com/office/drawing/2014/main" id="{282FCA78-F580-F9B4-941B-453141249577}"/>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B.B3.T-T005-D004</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8" name="Textfeld 4">
            <a:extLst>
              <a:ext uri="{FF2B5EF4-FFF2-40B4-BE49-F238E27FC236}">
                <a16:creationId xmlns:a16="http://schemas.microsoft.com/office/drawing/2014/main" id="{A1E78B53-656D-7CAE-EA8F-3BCD865A214A}"/>
              </a:ext>
            </a:extLst>
          </p:cNvPr>
          <p:cNvSpPr txBox="1"/>
          <p:nvPr/>
        </p:nvSpPr>
        <p:spPr>
          <a:xfrm>
            <a:off x="107504" y="3176976"/>
            <a:ext cx="2873821" cy="338554"/>
          </a:xfrm>
          <a:prstGeom prst="rect">
            <a:avLst/>
          </a:prstGeom>
          <a:noFill/>
          <a:ln w="12700">
            <a:noFill/>
          </a:ln>
        </p:spPr>
        <p:txBody>
          <a:bodyPr wrap="square" rtlCol="0">
            <a:spAutoFit/>
          </a:bodyPr>
          <a:lstStyle/>
          <a:p>
            <a:r>
              <a:rPr lang="en-GB" altLang="en-US" sz="1600" b="1" dirty="0">
                <a:solidFill>
                  <a:srgbClr val="0070C0"/>
                </a:solidFill>
                <a:cs typeface="Arial" panose="020B0604020202020204" pitchFamily="34" charset="0"/>
              </a:rPr>
              <a:t>Results – </a:t>
            </a:r>
            <a:r>
              <a:rPr lang="en-GB" altLang="en-US" sz="1600" b="1" dirty="0" err="1">
                <a:solidFill>
                  <a:srgbClr val="0070C0"/>
                </a:solidFill>
                <a:cs typeface="Arial" panose="020B0604020202020204" pitchFamily="34" charset="0"/>
              </a:rPr>
              <a:t>boronization</a:t>
            </a:r>
            <a:r>
              <a:rPr lang="en-GB" altLang="en-US" sz="1600" b="1" dirty="0">
                <a:solidFill>
                  <a:srgbClr val="0070C0"/>
                </a:solidFill>
                <a:cs typeface="Arial" panose="020B0604020202020204" pitchFamily="34" charset="0"/>
              </a:rPr>
              <a:t> samples</a:t>
            </a:r>
          </a:p>
        </p:txBody>
      </p:sp>
      <p:pic>
        <p:nvPicPr>
          <p:cNvPr id="9" name="Obraz 9">
            <a:extLst>
              <a:ext uri="{FF2B5EF4-FFF2-40B4-BE49-F238E27FC236}">
                <a16:creationId xmlns:a16="http://schemas.microsoft.com/office/drawing/2014/main" id="{12BE9295-45DC-4271-6E45-9FB67FA5A359}"/>
              </a:ext>
            </a:extLst>
          </p:cNvPr>
          <p:cNvPicPr>
            <a:picLocks noChangeAspect="1"/>
          </p:cNvPicPr>
          <p:nvPr/>
        </p:nvPicPr>
        <p:blipFill>
          <a:blip r:embed="rId2"/>
          <a:stretch>
            <a:fillRect/>
          </a:stretch>
        </p:blipFill>
        <p:spPr>
          <a:xfrm>
            <a:off x="202754" y="3515530"/>
            <a:ext cx="2402135" cy="1800000"/>
          </a:xfrm>
          <a:prstGeom prst="rect">
            <a:avLst/>
          </a:prstGeom>
        </p:spPr>
      </p:pic>
      <p:pic>
        <p:nvPicPr>
          <p:cNvPr id="11" name="Obraz 11">
            <a:extLst>
              <a:ext uri="{FF2B5EF4-FFF2-40B4-BE49-F238E27FC236}">
                <a16:creationId xmlns:a16="http://schemas.microsoft.com/office/drawing/2014/main" id="{82DA99D4-5A0A-D2CE-F363-E41249681BC3}"/>
              </a:ext>
            </a:extLst>
          </p:cNvPr>
          <p:cNvPicPr>
            <a:picLocks noChangeAspect="1"/>
          </p:cNvPicPr>
          <p:nvPr/>
        </p:nvPicPr>
        <p:blipFill>
          <a:blip r:embed="rId3"/>
          <a:stretch>
            <a:fillRect/>
          </a:stretch>
        </p:blipFill>
        <p:spPr>
          <a:xfrm>
            <a:off x="2745455" y="3506810"/>
            <a:ext cx="2397869" cy="1800000"/>
          </a:xfrm>
          <a:prstGeom prst="rect">
            <a:avLst/>
          </a:prstGeom>
        </p:spPr>
      </p:pic>
      <p:pic>
        <p:nvPicPr>
          <p:cNvPr id="13" name="Picture 3">
            <a:extLst>
              <a:ext uri="{FF2B5EF4-FFF2-40B4-BE49-F238E27FC236}">
                <a16:creationId xmlns:a16="http://schemas.microsoft.com/office/drawing/2014/main" id="{9CCE9859-6923-6D7B-CAE8-DF5AF1777C53}"/>
              </a:ext>
            </a:extLst>
          </p:cNvPr>
          <p:cNvPicPr>
            <a:picLocks noChangeAspect="1"/>
          </p:cNvPicPr>
          <p:nvPr/>
        </p:nvPicPr>
        <p:blipFill>
          <a:blip r:embed="rId4"/>
          <a:srcRect r="41866"/>
          <a:stretch>
            <a:fillRect/>
          </a:stretch>
        </p:blipFill>
        <p:spPr>
          <a:xfrm>
            <a:off x="5359980" y="3536999"/>
            <a:ext cx="2415409" cy="1800000"/>
          </a:xfrm>
          <a:prstGeom prst="rect">
            <a:avLst/>
          </a:prstGeom>
        </p:spPr>
      </p:pic>
      <p:sp>
        <p:nvSpPr>
          <p:cNvPr id="15" name="pole tekstowe 22">
            <a:extLst>
              <a:ext uri="{FF2B5EF4-FFF2-40B4-BE49-F238E27FC236}">
                <a16:creationId xmlns:a16="http://schemas.microsoft.com/office/drawing/2014/main" id="{A65B94BE-E4FE-50FB-A7E7-F0C38D463891}"/>
              </a:ext>
            </a:extLst>
          </p:cNvPr>
          <p:cNvSpPr txBox="1"/>
          <p:nvPr/>
        </p:nvSpPr>
        <p:spPr bwMode="auto">
          <a:xfrm>
            <a:off x="2075944" y="3536999"/>
            <a:ext cx="538480" cy="400110"/>
          </a:xfrm>
          <a:prstGeom prst="rect">
            <a:avLst/>
          </a:prstGeom>
          <a:noFill/>
        </p:spPr>
        <p:txBody>
          <a:bodyPr wrap="square" rtlCol="0">
            <a:spAutoFit/>
          </a:bodyPr>
          <a:lstStyle/>
          <a:p>
            <a:r>
              <a:rPr lang="pl-PL" sz="2000" b="1" dirty="0">
                <a:solidFill>
                  <a:schemeClr val="bg1"/>
                </a:solidFill>
              </a:rPr>
              <a:t>a)</a:t>
            </a:r>
          </a:p>
        </p:txBody>
      </p:sp>
      <p:sp>
        <p:nvSpPr>
          <p:cNvPr id="16" name="pole tekstowe 23">
            <a:extLst>
              <a:ext uri="{FF2B5EF4-FFF2-40B4-BE49-F238E27FC236}">
                <a16:creationId xmlns:a16="http://schemas.microsoft.com/office/drawing/2014/main" id="{260E0197-E2CC-7076-DD18-B0BC1C9F5276}"/>
              </a:ext>
            </a:extLst>
          </p:cNvPr>
          <p:cNvSpPr txBox="1"/>
          <p:nvPr/>
        </p:nvSpPr>
        <p:spPr bwMode="auto">
          <a:xfrm>
            <a:off x="4604844" y="3500402"/>
            <a:ext cx="538480" cy="400110"/>
          </a:xfrm>
          <a:prstGeom prst="rect">
            <a:avLst/>
          </a:prstGeom>
          <a:noFill/>
        </p:spPr>
        <p:txBody>
          <a:bodyPr wrap="square" rtlCol="0">
            <a:spAutoFit/>
          </a:bodyPr>
          <a:lstStyle/>
          <a:p>
            <a:r>
              <a:rPr lang="fi-FI" sz="2000" b="1" dirty="0">
                <a:solidFill>
                  <a:schemeClr val="bg1"/>
                </a:solidFill>
              </a:rPr>
              <a:t>b</a:t>
            </a:r>
            <a:r>
              <a:rPr lang="pl-PL" sz="2000" b="1" dirty="0">
                <a:solidFill>
                  <a:schemeClr val="bg1"/>
                </a:solidFill>
              </a:rPr>
              <a:t>)</a:t>
            </a:r>
          </a:p>
        </p:txBody>
      </p:sp>
      <p:sp>
        <p:nvSpPr>
          <p:cNvPr id="17" name="pole tekstowe 24">
            <a:extLst>
              <a:ext uri="{FF2B5EF4-FFF2-40B4-BE49-F238E27FC236}">
                <a16:creationId xmlns:a16="http://schemas.microsoft.com/office/drawing/2014/main" id="{56DA2EE8-0816-3EEF-D062-18934E8AF2BA}"/>
              </a:ext>
            </a:extLst>
          </p:cNvPr>
          <p:cNvSpPr txBox="1"/>
          <p:nvPr/>
        </p:nvSpPr>
        <p:spPr bwMode="auto">
          <a:xfrm>
            <a:off x="7236909" y="3674267"/>
            <a:ext cx="538480" cy="400110"/>
          </a:xfrm>
          <a:prstGeom prst="rect">
            <a:avLst/>
          </a:prstGeom>
          <a:noFill/>
        </p:spPr>
        <p:txBody>
          <a:bodyPr wrap="square" rtlCol="0">
            <a:spAutoFit/>
          </a:bodyPr>
          <a:lstStyle/>
          <a:p>
            <a:r>
              <a:rPr lang="fi-FI" sz="2000" b="1" dirty="0"/>
              <a:t>c</a:t>
            </a:r>
            <a:r>
              <a:rPr lang="pl-PL" sz="2000" b="1" dirty="0"/>
              <a:t>)</a:t>
            </a:r>
          </a:p>
        </p:txBody>
      </p:sp>
      <p:sp>
        <p:nvSpPr>
          <p:cNvPr id="19" name="pole tekstowe 16">
            <a:extLst>
              <a:ext uri="{FF2B5EF4-FFF2-40B4-BE49-F238E27FC236}">
                <a16:creationId xmlns:a16="http://schemas.microsoft.com/office/drawing/2014/main" id="{141C763F-1A2E-1A45-599A-5DC2BB2A9098}"/>
              </a:ext>
            </a:extLst>
          </p:cNvPr>
          <p:cNvSpPr txBox="1"/>
          <p:nvPr/>
        </p:nvSpPr>
        <p:spPr bwMode="auto">
          <a:xfrm>
            <a:off x="658505" y="3789301"/>
            <a:ext cx="1416814" cy="307777"/>
          </a:xfrm>
          <a:prstGeom prst="rect">
            <a:avLst/>
          </a:prstGeom>
          <a:noFill/>
        </p:spPr>
        <p:txBody>
          <a:bodyPr wrap="square" rtlCol="0">
            <a:spAutoFit/>
          </a:bodyPr>
          <a:lstStyle/>
          <a:p>
            <a:r>
              <a:rPr lang="en-GB" sz="1400" noProof="0" dirty="0">
                <a:solidFill>
                  <a:schemeClr val="bg1"/>
                </a:solidFill>
              </a:rPr>
              <a:t>marker dot</a:t>
            </a:r>
          </a:p>
        </p:txBody>
      </p:sp>
      <p:sp>
        <p:nvSpPr>
          <p:cNvPr id="20" name="pole tekstowe 17">
            <a:extLst>
              <a:ext uri="{FF2B5EF4-FFF2-40B4-BE49-F238E27FC236}">
                <a16:creationId xmlns:a16="http://schemas.microsoft.com/office/drawing/2014/main" id="{608D3523-DF6A-1821-2F2E-286DE094B30A}"/>
              </a:ext>
            </a:extLst>
          </p:cNvPr>
          <p:cNvSpPr txBox="1"/>
          <p:nvPr/>
        </p:nvSpPr>
        <p:spPr bwMode="auto">
          <a:xfrm>
            <a:off x="760836" y="4420463"/>
            <a:ext cx="1688993" cy="307777"/>
          </a:xfrm>
          <a:prstGeom prst="rect">
            <a:avLst/>
          </a:prstGeom>
          <a:noFill/>
        </p:spPr>
        <p:txBody>
          <a:bodyPr wrap="square" rtlCol="0">
            <a:spAutoFit/>
          </a:bodyPr>
          <a:lstStyle/>
          <a:p>
            <a:r>
              <a:rPr lang="en-GB" sz="1400" noProof="0" dirty="0">
                <a:solidFill>
                  <a:schemeClr val="bg1"/>
                </a:solidFill>
              </a:rPr>
              <a:t>steel substrate</a:t>
            </a:r>
          </a:p>
        </p:txBody>
      </p:sp>
      <p:sp>
        <p:nvSpPr>
          <p:cNvPr id="21" name="pole tekstowe 18">
            <a:extLst>
              <a:ext uri="{FF2B5EF4-FFF2-40B4-BE49-F238E27FC236}">
                <a16:creationId xmlns:a16="http://schemas.microsoft.com/office/drawing/2014/main" id="{D3EE36C7-9096-2B14-8201-CA419A2E1A2D}"/>
              </a:ext>
            </a:extLst>
          </p:cNvPr>
          <p:cNvSpPr txBox="1"/>
          <p:nvPr/>
        </p:nvSpPr>
        <p:spPr bwMode="auto">
          <a:xfrm>
            <a:off x="2823063" y="4483010"/>
            <a:ext cx="1691662" cy="307777"/>
          </a:xfrm>
          <a:prstGeom prst="rect">
            <a:avLst/>
          </a:prstGeom>
          <a:noFill/>
        </p:spPr>
        <p:txBody>
          <a:bodyPr wrap="square" rtlCol="0">
            <a:spAutoFit/>
          </a:bodyPr>
          <a:lstStyle/>
          <a:p>
            <a:r>
              <a:rPr lang="en-GB" sz="1400" noProof="0" dirty="0">
                <a:solidFill>
                  <a:schemeClr val="bg1"/>
                </a:solidFill>
              </a:rPr>
              <a:t>B layer</a:t>
            </a:r>
            <a:r>
              <a:rPr lang="pl-PL" sz="1400" noProof="0" dirty="0">
                <a:solidFill>
                  <a:schemeClr val="bg1"/>
                </a:solidFill>
              </a:rPr>
              <a:t>/</a:t>
            </a:r>
            <a:r>
              <a:rPr lang="en-GB" sz="1400" noProof="0" dirty="0">
                <a:solidFill>
                  <a:schemeClr val="bg1"/>
                </a:solidFill>
              </a:rPr>
              <a:t>dark strip</a:t>
            </a:r>
          </a:p>
        </p:txBody>
      </p:sp>
      <p:cxnSp>
        <p:nvCxnSpPr>
          <p:cNvPr id="22" name="Łącznik prosty ze strzałką 26">
            <a:extLst>
              <a:ext uri="{FF2B5EF4-FFF2-40B4-BE49-F238E27FC236}">
                <a16:creationId xmlns:a16="http://schemas.microsoft.com/office/drawing/2014/main" id="{153AB76C-936C-8A4D-4537-018576201FBF}"/>
              </a:ext>
            </a:extLst>
          </p:cNvPr>
          <p:cNvCxnSpPr/>
          <p:nvPr/>
        </p:nvCxnSpPr>
        <p:spPr>
          <a:xfrm flipV="1">
            <a:off x="3144145" y="4118508"/>
            <a:ext cx="251460" cy="30620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3" name="pole tekstowe 27">
            <a:extLst>
              <a:ext uri="{FF2B5EF4-FFF2-40B4-BE49-F238E27FC236}">
                <a16:creationId xmlns:a16="http://schemas.microsoft.com/office/drawing/2014/main" id="{F30AD0A4-17AE-E39E-E566-D87B16E9C13B}"/>
              </a:ext>
            </a:extLst>
          </p:cNvPr>
          <p:cNvSpPr txBox="1"/>
          <p:nvPr/>
        </p:nvSpPr>
        <p:spPr bwMode="auto">
          <a:xfrm>
            <a:off x="2680975" y="3621885"/>
            <a:ext cx="1960212" cy="307777"/>
          </a:xfrm>
          <a:prstGeom prst="rect">
            <a:avLst/>
          </a:prstGeom>
          <a:noFill/>
        </p:spPr>
        <p:txBody>
          <a:bodyPr wrap="square" rtlCol="0">
            <a:spAutoFit/>
          </a:bodyPr>
          <a:lstStyle/>
          <a:p>
            <a:r>
              <a:rPr lang="pl-PL" sz="1400" noProof="0" dirty="0">
                <a:solidFill>
                  <a:schemeClr val="bg1"/>
                </a:solidFill>
              </a:rPr>
              <a:t>Au</a:t>
            </a:r>
            <a:r>
              <a:rPr lang="en-GB" sz="1400" noProof="0" dirty="0">
                <a:solidFill>
                  <a:schemeClr val="bg1"/>
                </a:solidFill>
              </a:rPr>
              <a:t> layer</a:t>
            </a:r>
            <a:r>
              <a:rPr lang="pl-PL" sz="1400" noProof="0" dirty="0">
                <a:solidFill>
                  <a:schemeClr val="bg1"/>
                </a:solidFill>
              </a:rPr>
              <a:t>/</a:t>
            </a:r>
            <a:r>
              <a:rPr lang="en-GB" sz="1400" noProof="0" dirty="0">
                <a:solidFill>
                  <a:schemeClr val="bg1"/>
                </a:solidFill>
              </a:rPr>
              <a:t>white thin strip</a:t>
            </a:r>
          </a:p>
        </p:txBody>
      </p:sp>
      <p:cxnSp>
        <p:nvCxnSpPr>
          <p:cNvPr id="24" name="Łącznik prosty ze strzałką 28">
            <a:extLst>
              <a:ext uri="{FF2B5EF4-FFF2-40B4-BE49-F238E27FC236}">
                <a16:creationId xmlns:a16="http://schemas.microsoft.com/office/drawing/2014/main" id="{0471E913-7309-EA16-888E-7D67681876B0}"/>
              </a:ext>
            </a:extLst>
          </p:cNvPr>
          <p:cNvCxnSpPr>
            <a:cxnSpLocks/>
          </p:cNvCxnSpPr>
          <p:nvPr/>
        </p:nvCxnSpPr>
        <p:spPr>
          <a:xfrm flipH="1">
            <a:off x="3698838" y="3845764"/>
            <a:ext cx="187213" cy="21075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5" name="pole tekstowe 13">
            <a:extLst>
              <a:ext uri="{FF2B5EF4-FFF2-40B4-BE49-F238E27FC236}">
                <a16:creationId xmlns:a16="http://schemas.microsoft.com/office/drawing/2014/main" id="{A75EF05D-7AF0-C5F8-60A7-0651BB47910B}"/>
              </a:ext>
            </a:extLst>
          </p:cNvPr>
          <p:cNvSpPr txBox="1"/>
          <p:nvPr/>
        </p:nvSpPr>
        <p:spPr>
          <a:xfrm>
            <a:off x="7898415" y="3606591"/>
            <a:ext cx="4163433" cy="1600438"/>
          </a:xfrm>
          <a:prstGeom prst="rect">
            <a:avLst/>
          </a:prstGeom>
          <a:noFill/>
        </p:spPr>
        <p:txBody>
          <a:bodyPr wrap="square" rtlCol="0">
            <a:spAutoFit/>
          </a:bodyPr>
          <a:lstStyle/>
          <a:p>
            <a:r>
              <a:rPr lang="en-GB" sz="1400" b="1" i="1" noProof="0" dirty="0">
                <a:solidFill>
                  <a:srgbClr val="0070C0"/>
                </a:solidFill>
                <a:cs typeface="Arial" panose="020B0604020202020204" pitchFamily="34" charset="0"/>
              </a:rPr>
              <a:t>SEM cross-section across </a:t>
            </a:r>
            <a:r>
              <a:rPr lang="en-US" sz="1400" b="1" i="1" dirty="0">
                <a:solidFill>
                  <a:srgbClr val="0070C0"/>
                </a:solidFill>
                <a:cs typeface="Arial" panose="020B0604020202020204" pitchFamily="34" charset="0"/>
              </a:rPr>
              <a:t>the layer, sample</a:t>
            </a:r>
            <a:r>
              <a:rPr lang="pl-PL" sz="1400" b="1" i="1" dirty="0">
                <a:solidFill>
                  <a:srgbClr val="0070C0"/>
                </a:solidFill>
                <a:cs typeface="Arial" panose="020B0604020202020204" pitchFamily="34" charset="0"/>
              </a:rPr>
              <a:t> </a:t>
            </a:r>
            <a:r>
              <a:rPr lang="fi-FI" sz="1400" b="1" i="1" dirty="0">
                <a:solidFill>
                  <a:srgbClr val="0070C0"/>
                </a:solidFill>
                <a:cs typeface="Arial" panose="020B0604020202020204" pitchFamily="34" charset="0"/>
              </a:rPr>
              <a:t>E4 </a:t>
            </a:r>
            <a:r>
              <a:rPr lang="pl-PL" sz="1400" b="1" i="1" dirty="0">
                <a:solidFill>
                  <a:srgbClr val="0070C0"/>
                </a:solidFill>
                <a:cs typeface="Arial" panose="020B0604020202020204" pitchFamily="34" charset="0"/>
              </a:rPr>
              <a:t>(a</a:t>
            </a:r>
            <a:r>
              <a:rPr lang="fi-FI" sz="1400" b="1" i="1" dirty="0">
                <a:solidFill>
                  <a:srgbClr val="0070C0"/>
                </a:solidFill>
                <a:cs typeface="Arial" panose="020B0604020202020204" pitchFamily="34" charset="0"/>
              </a:rPr>
              <a:t>, b</a:t>
            </a:r>
            <a:r>
              <a:rPr lang="pl-PL" sz="1400" b="1" i="1" dirty="0">
                <a:solidFill>
                  <a:srgbClr val="0070C0"/>
                </a:solidFill>
                <a:cs typeface="Arial" panose="020B0604020202020204" pitchFamily="34" charset="0"/>
              </a:rPr>
              <a:t>)</a:t>
            </a:r>
            <a:r>
              <a:rPr lang="en-US" sz="1400" b="1" i="1" dirty="0">
                <a:solidFill>
                  <a:srgbClr val="0070C0"/>
                </a:solidFill>
                <a:cs typeface="Arial" panose="020B0604020202020204" pitchFamily="34" charset="0"/>
              </a:rPr>
              <a:t>, and the corresponding</a:t>
            </a:r>
            <a:r>
              <a:rPr lang="en-GB" sz="1400" b="1" i="1" noProof="0" dirty="0">
                <a:solidFill>
                  <a:srgbClr val="0070C0"/>
                </a:solidFill>
                <a:cs typeface="Arial" panose="020B0604020202020204" pitchFamily="34" charset="0"/>
              </a:rPr>
              <a:t> EDX spectrum</a:t>
            </a:r>
            <a:r>
              <a:rPr lang="pl-PL" sz="1400" b="1" i="1" noProof="0" dirty="0">
                <a:solidFill>
                  <a:srgbClr val="0070C0"/>
                </a:solidFill>
                <a:cs typeface="Arial" panose="020B0604020202020204" pitchFamily="34" charset="0"/>
              </a:rPr>
              <a:t> (</a:t>
            </a:r>
            <a:r>
              <a:rPr lang="fi-FI" sz="1400" b="1" i="1" noProof="0" dirty="0">
                <a:solidFill>
                  <a:srgbClr val="0070C0"/>
                </a:solidFill>
                <a:cs typeface="Arial" panose="020B0604020202020204" pitchFamily="34" charset="0"/>
              </a:rPr>
              <a:t>c</a:t>
            </a:r>
            <a:r>
              <a:rPr lang="pl-PL" sz="1400" b="1" i="1" noProof="0" dirty="0">
                <a:solidFill>
                  <a:srgbClr val="0070C0"/>
                </a:solidFill>
                <a:cs typeface="Arial" panose="020B0604020202020204" pitchFamily="34" charset="0"/>
              </a:rPr>
              <a:t>)</a:t>
            </a:r>
            <a:endParaRPr lang="en-GB" sz="1400" b="1" i="1" noProof="0" dirty="0">
              <a:solidFill>
                <a:srgbClr val="0070C0"/>
              </a:solidFill>
              <a:cs typeface="Arial" panose="020B0604020202020204" pitchFamily="34" charset="0"/>
            </a:endParaRPr>
          </a:p>
          <a:p>
            <a:pPr marL="285750" indent="-285750">
              <a:buFont typeface="Arial" panose="020B0604020202020204" pitchFamily="34" charset="0"/>
              <a:buChar char="•"/>
            </a:pPr>
            <a:r>
              <a:rPr lang="en-US" sz="1400" i="1" dirty="0">
                <a:cs typeface="Arial" panose="020B0604020202020204" pitchFamily="34" charset="0"/>
              </a:rPr>
              <a:t>Protective Au layer on top</a:t>
            </a:r>
          </a:p>
          <a:p>
            <a:pPr marL="285750" indent="-285750">
              <a:buFont typeface="Arial" panose="020B0604020202020204" pitchFamily="34" charset="0"/>
              <a:buChar char="•"/>
            </a:pPr>
            <a:r>
              <a:rPr lang="en-US" sz="1400" i="1" dirty="0"/>
              <a:t>Presence of B </a:t>
            </a:r>
            <a:r>
              <a:rPr lang="pl-PL" sz="1400" i="1" dirty="0"/>
              <a:t>in </a:t>
            </a:r>
            <a:r>
              <a:rPr lang="en-US" sz="1400" i="1" dirty="0"/>
              <a:t>a </a:t>
            </a:r>
            <a:r>
              <a:rPr lang="en-GB" sz="1400" i="1" dirty="0"/>
              <a:t>thin layer between the steel substrate and the Au layer</a:t>
            </a:r>
          </a:p>
          <a:p>
            <a:pPr marL="285750" indent="-285750">
              <a:buFont typeface="Arial" panose="020B0604020202020204" pitchFamily="34" charset="0"/>
              <a:buChar char="•"/>
            </a:pPr>
            <a:r>
              <a:rPr lang="en-GB" sz="1400" i="1" dirty="0"/>
              <a:t>Considerably thicker B layer on the A</a:t>
            </a:r>
            <a:r>
              <a:rPr lang="en-GB" sz="1400" i="1" dirty="0">
                <a:sym typeface="Wingdings" panose="05000000000000000000" pitchFamily="2" charset="2"/>
              </a:rPr>
              <a:t>H4 samples than on the A  H1 samples</a:t>
            </a:r>
            <a:endParaRPr lang="pl-PL" sz="1400" i="1" dirty="0"/>
          </a:p>
        </p:txBody>
      </p:sp>
      <p:sp>
        <p:nvSpPr>
          <p:cNvPr id="26" name="TextBox 25">
            <a:extLst>
              <a:ext uri="{FF2B5EF4-FFF2-40B4-BE49-F238E27FC236}">
                <a16:creationId xmlns:a16="http://schemas.microsoft.com/office/drawing/2014/main" id="{86884C93-EB69-3AB9-9520-2C854D60C847}"/>
              </a:ext>
            </a:extLst>
          </p:cNvPr>
          <p:cNvSpPr txBox="1"/>
          <p:nvPr/>
        </p:nvSpPr>
        <p:spPr bwMode="auto">
          <a:xfrm>
            <a:off x="10625546" y="6145549"/>
            <a:ext cx="1566454" cy="307777"/>
          </a:xfrm>
          <a:prstGeom prst="rect">
            <a:avLst/>
          </a:prstGeom>
          <a:noFill/>
        </p:spPr>
        <p:txBody>
          <a:bodyPr wrap="none" rtlCol="0">
            <a:spAutoFit/>
          </a:bodyPr>
          <a:lstStyle/>
          <a:p>
            <a:r>
              <a:rPr lang="fi-FI" sz="1400" b="1" dirty="0">
                <a:latin typeface="Calibri" panose="020F0502020204030204" pitchFamily="34" charset="0"/>
                <a:cs typeface="Calibri" panose="020F0502020204030204" pitchFamily="34" charset="0"/>
              </a:rPr>
              <a:t>E. Fortuna-Zaleśna</a:t>
            </a:r>
          </a:p>
        </p:txBody>
      </p:sp>
    </p:spTree>
    <p:extLst>
      <p:ext uri="{BB962C8B-B14F-4D97-AF65-F5344CB8AC3E}">
        <p14:creationId xmlns:p14="http://schemas.microsoft.com/office/powerpoint/2010/main" val="758891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0BEF200-338D-9B19-5DAD-4EE89C2A9B79}"/>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DDB9A8AA-E3C4-B980-1FDB-47F5414E53F5}"/>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31</a:t>
            </a:fld>
            <a:endParaRPr lang="en-GB">
              <a:solidFill>
                <a:prstClr val="white"/>
              </a:solidFill>
            </a:endParaRPr>
          </a:p>
        </p:txBody>
      </p:sp>
      <p:sp>
        <p:nvSpPr>
          <p:cNvPr id="5" name="Titre 1">
            <a:extLst>
              <a:ext uri="{FF2B5EF4-FFF2-40B4-BE49-F238E27FC236}">
                <a16:creationId xmlns:a16="http://schemas.microsoft.com/office/drawing/2014/main" id="{A597CC39-99FE-830E-1FF2-49E527DBEB32}"/>
              </a:ext>
            </a:extLst>
          </p:cNvPr>
          <p:cNvSpPr>
            <a:spLocks noGrp="1"/>
          </p:cNvSpPr>
          <p:nvPr>
            <p:ph type="title"/>
          </p:nvPr>
        </p:nvSpPr>
        <p:spPr>
          <a:xfrm>
            <a:off x="983432" y="192515"/>
            <a:ext cx="10789468" cy="457200"/>
          </a:xfrm>
        </p:spPr>
        <p:txBody>
          <a:bodyPr/>
          <a:lstStyle/>
          <a:p>
            <a:r>
              <a:rPr lang="en-GB" dirty="0"/>
              <a:t>SP B.2: Analyses of samples from AUG (MPG)</a:t>
            </a:r>
          </a:p>
        </p:txBody>
      </p:sp>
      <p:sp>
        <p:nvSpPr>
          <p:cNvPr id="6" name="Textfeld 4">
            <a:extLst>
              <a:ext uri="{FF2B5EF4-FFF2-40B4-BE49-F238E27FC236}">
                <a16:creationId xmlns:a16="http://schemas.microsoft.com/office/drawing/2014/main" id="{FE8984F1-5675-DE95-054F-227F661773F7}"/>
              </a:ext>
            </a:extLst>
          </p:cNvPr>
          <p:cNvSpPr txBox="1"/>
          <p:nvPr/>
        </p:nvSpPr>
        <p:spPr>
          <a:xfrm>
            <a:off x="107504" y="712451"/>
            <a:ext cx="6845746" cy="4662045"/>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82563" indent="-182563">
              <a:lnSpc>
                <a:spcPct val="113000"/>
              </a:lnSpc>
              <a:buFont typeface="Wingdings" panose="05000000000000000000" pitchFamily="2" charset="2"/>
              <a:buChar char="§"/>
            </a:pPr>
            <a:r>
              <a:rPr lang="fi-FI" altLang="en-US" sz="1600" dirty="0">
                <a:cs typeface="Arial" panose="020B0604020202020204" pitchFamily="34" charset="0"/>
              </a:rPr>
              <a:t>Samples with </a:t>
            </a:r>
            <a:r>
              <a:rPr lang="fi-FI" altLang="en-US" sz="1600" b="1" dirty="0">
                <a:solidFill>
                  <a:srgbClr val="00B050"/>
                </a:solidFill>
                <a:cs typeface="Arial" panose="020B0604020202020204" pitchFamily="34" charset="0"/>
              </a:rPr>
              <a:t>Pt marker layers </a:t>
            </a:r>
            <a:r>
              <a:rPr lang="fi-FI" altLang="en-US" sz="1600" dirty="0">
                <a:cs typeface="Arial" panose="020B0604020202020204" pitchFamily="34" charset="0"/>
              </a:rPr>
              <a:t>(as proxy for W) and </a:t>
            </a:r>
            <a:r>
              <a:rPr lang="fi-FI" altLang="en-US" sz="1600" b="1" dirty="0">
                <a:solidFill>
                  <a:srgbClr val="00B050"/>
                </a:solidFill>
                <a:cs typeface="Arial" panose="020B0604020202020204" pitchFamily="34" charset="0"/>
              </a:rPr>
              <a:t>FIB-created depth </a:t>
            </a:r>
            <a:r>
              <a:rPr lang="fi-FI" altLang="en-US" sz="1600" b="1" dirty="0" err="1">
                <a:solidFill>
                  <a:srgbClr val="00B050"/>
                </a:solidFill>
                <a:cs typeface="Arial" panose="020B0604020202020204" pitchFamily="34" charset="0"/>
              </a:rPr>
              <a:t>markers</a:t>
            </a:r>
            <a:r>
              <a:rPr lang="fi-FI" altLang="en-US" sz="1600" dirty="0">
                <a:cs typeface="Arial" panose="020B0604020202020204" pitchFamily="34" charset="0"/>
              </a:rPr>
              <a:t> on </a:t>
            </a:r>
            <a:r>
              <a:rPr lang="fi-FI" altLang="en-US" sz="1600" dirty="0" err="1">
                <a:cs typeface="Arial" panose="020B0604020202020204" pitchFamily="34" charset="0"/>
              </a:rPr>
              <a:t>bulk</a:t>
            </a:r>
            <a:r>
              <a:rPr lang="fi-FI" altLang="en-US" sz="1600" dirty="0">
                <a:cs typeface="Arial" panose="020B0604020202020204" pitchFamily="34" charset="0"/>
              </a:rPr>
              <a:t> W </a:t>
            </a:r>
            <a:r>
              <a:rPr lang="fi-FI" altLang="en-US" sz="1600" dirty="0" err="1">
                <a:cs typeface="Arial" panose="020B0604020202020204" pitchFamily="34" charset="0"/>
              </a:rPr>
              <a:t>exposed</a:t>
            </a:r>
            <a:r>
              <a:rPr lang="fi-FI" altLang="en-US" sz="1600" dirty="0">
                <a:cs typeface="Arial" panose="020B0604020202020204" pitchFamily="34" charset="0"/>
              </a:rPr>
              <a:t> to dedicated AUG </a:t>
            </a:r>
            <a:r>
              <a:rPr lang="fi-FI" altLang="en-US" sz="1600" dirty="0" err="1">
                <a:cs typeface="Arial" panose="020B0604020202020204" pitchFamily="34" charset="0"/>
              </a:rPr>
              <a:t>discharges</a:t>
            </a:r>
            <a:r>
              <a:rPr lang="fi-FI" altLang="en-US" sz="1600" dirty="0">
                <a:cs typeface="Arial" panose="020B0604020202020204" pitchFamily="34" charset="0"/>
              </a:rPr>
              <a:t> </a:t>
            </a:r>
            <a:r>
              <a:rPr lang="fi-FI" altLang="en-US" sz="1600" dirty="0" err="1">
                <a:cs typeface="Arial" panose="020B0604020202020204" pitchFamily="34" charset="0"/>
              </a:rPr>
              <a:t>with</a:t>
            </a:r>
            <a:r>
              <a:rPr lang="fi-FI" altLang="en-US" sz="1600" dirty="0">
                <a:cs typeface="Arial" panose="020B0604020202020204" pitchFamily="34" charset="0"/>
              </a:rPr>
              <a:t> Ne </a:t>
            </a:r>
            <a:r>
              <a:rPr lang="fi-FI" altLang="en-US" sz="1600" dirty="0" err="1">
                <a:cs typeface="Arial" panose="020B0604020202020204" pitchFamily="34" charset="0"/>
              </a:rPr>
              <a:t>seeding</a:t>
            </a:r>
            <a:endParaRPr lang="fi-FI" altLang="en-US" sz="1600" dirty="0">
              <a:cs typeface="Arial" panose="020B0604020202020204" pitchFamily="34" charset="0"/>
            </a:endParaRPr>
          </a:p>
          <a:p>
            <a:pPr marL="182563" indent="-182563">
              <a:lnSpc>
                <a:spcPct val="113000"/>
              </a:lnSpc>
              <a:buFont typeface="Wingdings" panose="05000000000000000000" pitchFamily="2" charset="2"/>
              <a:buChar char="§"/>
            </a:pPr>
            <a:r>
              <a:rPr lang="fi-FI" altLang="en-US" sz="1600" dirty="0">
                <a:cs typeface="Arial" panose="020B0604020202020204" pitchFamily="34" charset="0"/>
              </a:rPr>
              <a:t>Boron layers created </a:t>
            </a:r>
            <a:r>
              <a:rPr lang="fi-FI" altLang="en-US" sz="1600" dirty="0" err="1">
                <a:cs typeface="Arial" panose="020B0604020202020204" pitchFamily="34" charset="0"/>
              </a:rPr>
              <a:t>during</a:t>
            </a:r>
            <a:r>
              <a:rPr lang="fi-FI" altLang="en-US" sz="1600" dirty="0">
                <a:cs typeface="Arial" panose="020B0604020202020204" pitchFamily="34" charset="0"/>
              </a:rPr>
              <a:t> </a:t>
            </a:r>
            <a:r>
              <a:rPr lang="fi-FI" altLang="en-US" sz="1600" dirty="0" err="1">
                <a:cs typeface="Arial" panose="020B0604020202020204" pitchFamily="34" charset="0"/>
              </a:rPr>
              <a:t>boronisations</a:t>
            </a:r>
            <a:r>
              <a:rPr lang="fi-FI" altLang="en-US" sz="1600" dirty="0">
                <a:cs typeface="Arial" panose="020B0604020202020204" pitchFamily="34" charset="0"/>
              </a:rPr>
              <a:t> (GDB) </a:t>
            </a:r>
            <a:r>
              <a:rPr lang="fi-FI" altLang="en-US" sz="1600" dirty="0" err="1">
                <a:cs typeface="Arial" panose="020B0604020202020204" pitchFamily="34" charset="0"/>
              </a:rPr>
              <a:t>studied</a:t>
            </a:r>
            <a:r>
              <a:rPr lang="fi-FI" altLang="en-US" sz="1600" dirty="0">
                <a:cs typeface="Arial" panose="020B0604020202020204" pitchFamily="34" charset="0"/>
              </a:rPr>
              <a:t> </a:t>
            </a:r>
            <a:r>
              <a:rPr lang="fi-FI" altLang="en-US" sz="1600" dirty="0" err="1">
                <a:cs typeface="Arial" panose="020B0604020202020204" pitchFamily="34" charset="0"/>
              </a:rPr>
              <a:t>by</a:t>
            </a:r>
            <a:r>
              <a:rPr lang="fi-FI" altLang="en-US" sz="1600" dirty="0">
                <a:cs typeface="Arial" panose="020B0604020202020204" pitchFamily="34" charset="0"/>
              </a:rPr>
              <a:t> </a:t>
            </a:r>
            <a:r>
              <a:rPr lang="fi-FI" altLang="en-US" sz="1600" dirty="0" err="1">
                <a:cs typeface="Arial" panose="020B0604020202020204" pitchFamily="34" charset="0"/>
              </a:rPr>
              <a:t>exposing</a:t>
            </a:r>
            <a:r>
              <a:rPr lang="fi-FI" altLang="en-US" sz="1600" dirty="0">
                <a:cs typeface="Arial" panose="020B0604020202020204" pitchFamily="34" charset="0"/>
              </a:rPr>
              <a:t> </a:t>
            </a:r>
            <a:r>
              <a:rPr lang="fi-FI" altLang="en-US" sz="1600" b="1" dirty="0" err="1">
                <a:solidFill>
                  <a:srgbClr val="00B050"/>
                </a:solidFill>
                <a:cs typeface="Arial" panose="020B0604020202020204" pitchFamily="34" charset="0"/>
              </a:rPr>
              <a:t>witness</a:t>
            </a:r>
            <a:r>
              <a:rPr lang="fi-FI" altLang="en-US" sz="1600" b="1" dirty="0">
                <a:solidFill>
                  <a:srgbClr val="00B050"/>
                </a:solidFill>
                <a:cs typeface="Arial" panose="020B0604020202020204" pitchFamily="34" charset="0"/>
              </a:rPr>
              <a:t> samples during and immediately following </a:t>
            </a:r>
            <a:r>
              <a:rPr lang="fi-FI" altLang="en-US" sz="1600" b="1" dirty="0" err="1">
                <a:solidFill>
                  <a:srgbClr val="00B050"/>
                </a:solidFill>
                <a:cs typeface="Arial" panose="020B0604020202020204" pitchFamily="34" charset="0"/>
              </a:rPr>
              <a:t>GDBs</a:t>
            </a:r>
            <a:r>
              <a:rPr lang="fi-FI" altLang="en-US" sz="1600" b="1" dirty="0">
                <a:solidFill>
                  <a:srgbClr val="00B050"/>
                </a:solidFill>
                <a:cs typeface="Arial" panose="020B0604020202020204" pitchFamily="34" charset="0"/>
              </a:rPr>
              <a:t> </a:t>
            </a:r>
            <a:endParaRPr lang="en-US" sz="1600" b="1" dirty="0">
              <a:solidFill>
                <a:srgbClr val="00B05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285750" indent="-285750">
              <a:lnSpc>
                <a:spcPct val="113000"/>
              </a:lnSpc>
              <a:buFont typeface="Arial" panose="020B0604020202020204" pitchFamily="34" charset="0"/>
              <a:buChar char="•"/>
            </a:pPr>
            <a:r>
              <a:rPr lang="fi-FI" altLang="en-US" sz="1600" dirty="0">
                <a:cs typeface="Arial" panose="020B0604020202020204" pitchFamily="34" charset="0"/>
              </a:rPr>
              <a:t>Erosion and prompt redeposition of </a:t>
            </a:r>
            <a:r>
              <a:rPr lang="fi-FI" altLang="en-US" sz="1600" dirty="0" err="1">
                <a:cs typeface="Arial" panose="020B0604020202020204" pitchFamily="34" charset="0"/>
              </a:rPr>
              <a:t>tungsten</a:t>
            </a:r>
            <a:r>
              <a:rPr lang="fi-FI" altLang="en-US" sz="1600" dirty="0">
                <a:cs typeface="Arial" panose="020B0604020202020204" pitchFamily="34" charset="0"/>
              </a:rPr>
              <a:t> (and </a:t>
            </a:r>
            <a:r>
              <a:rPr lang="fi-FI" altLang="en-US" sz="1600" dirty="0" err="1">
                <a:cs typeface="Arial" panose="020B0604020202020204" pitchFamily="34" charset="0"/>
              </a:rPr>
              <a:t>proxies</a:t>
            </a:r>
            <a:r>
              <a:rPr lang="fi-FI" altLang="en-US" sz="1600" dirty="0">
                <a:cs typeface="Arial" panose="020B0604020202020204" pitchFamily="34" charset="0"/>
              </a:rPr>
              <a:t> to it)</a:t>
            </a:r>
          </a:p>
          <a:p>
            <a:pPr marL="285750" indent="-285750">
              <a:lnSpc>
                <a:spcPct val="113000"/>
              </a:lnSpc>
              <a:buFont typeface="Arial" panose="020B0604020202020204" pitchFamily="34" charset="0"/>
              <a:buChar char="•"/>
            </a:pPr>
            <a:r>
              <a:rPr lang="fi-FI" altLang="en-US" sz="1600" dirty="0">
                <a:cs typeface="Arial" panose="020B0604020202020204" pitchFamily="34" charset="0"/>
              </a:rPr>
              <a:t>Spatial distribution, properties, deposition rates and D-retention of boron layers created by GDB</a:t>
            </a: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182563" indent="-182563">
              <a:lnSpc>
                <a:spcPct val="113000"/>
              </a:lnSpc>
              <a:buFont typeface="Wingdings" panose="05000000000000000000" pitchFamily="2" charset="2"/>
              <a:buChar char="§"/>
            </a:pPr>
            <a:r>
              <a:rPr lang="en-US" sz="1600" dirty="0"/>
              <a:t>Samples </a:t>
            </a:r>
            <a:r>
              <a:rPr lang="en-US" sz="1600" dirty="0" err="1"/>
              <a:t>characterised</a:t>
            </a:r>
            <a:r>
              <a:rPr lang="en-US" sz="1600" dirty="0"/>
              <a:t> by ion beam methods (RBS, NRA, PIXE) and SEM analysis before and after exposure</a:t>
            </a:r>
            <a:endParaRPr lang="en-US" altLang="en-US" sz="1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Deposition efficiency of AUG </a:t>
            </a:r>
            <a:r>
              <a:rPr lang="en-US" altLang="en-US" sz="1600" dirty="0" err="1">
                <a:cs typeface="Arial" panose="020B0604020202020204" pitchFamily="34" charset="0"/>
              </a:rPr>
              <a:t>boronisations</a:t>
            </a:r>
            <a:r>
              <a:rPr lang="en-US" altLang="en-US" sz="1600" dirty="0">
                <a:cs typeface="Arial" panose="020B0604020202020204" pitchFamily="34" charset="0"/>
              </a:rPr>
              <a:t> using </a:t>
            </a:r>
            <a:r>
              <a:rPr lang="en-US" altLang="en-US" sz="1600" b="1" dirty="0">
                <a:solidFill>
                  <a:srgbClr val="FF0000"/>
                </a:solidFill>
                <a:cs typeface="Arial" panose="020B0604020202020204" pitchFamily="34" charset="0"/>
              </a:rPr>
              <a:t>partial and full set of glow anodes assessed </a:t>
            </a:r>
            <a:r>
              <a:rPr lang="en-US" altLang="en-US" sz="1600" dirty="0">
                <a:cs typeface="Arial" panose="020B0604020202020204" pitchFamily="34" charset="0"/>
              </a:rPr>
              <a:t>and compared to </a:t>
            </a:r>
            <a:r>
              <a:rPr lang="en-US" altLang="en-US" sz="1600" i="1" dirty="0">
                <a:cs typeface="Arial" panose="020B0604020202020204" pitchFamily="34" charset="0"/>
              </a:rPr>
              <a:t>in situ </a:t>
            </a:r>
            <a:r>
              <a:rPr lang="en-US" altLang="en-US" sz="1600" dirty="0">
                <a:cs typeface="Arial" panose="020B0604020202020204" pitchFamily="34" charset="0"/>
              </a:rPr>
              <a:t>QMBs</a:t>
            </a:r>
          </a:p>
          <a:p>
            <a:pPr marL="171450" indent="-171450">
              <a:buFont typeface="Wingdings" panose="05000000000000000000" pitchFamily="2" charset="2"/>
              <a:buChar char="§"/>
            </a:pPr>
            <a:r>
              <a:rPr lang="en-US" altLang="en-US" sz="1600" b="1" dirty="0">
                <a:solidFill>
                  <a:srgbClr val="FF0000"/>
                </a:solidFill>
                <a:cs typeface="Arial" panose="020B0604020202020204" pitchFamily="34" charset="0"/>
              </a:rPr>
              <a:t>Erosion-deposition patterns </a:t>
            </a:r>
            <a:r>
              <a:rPr lang="en-US" altLang="en-US" sz="1600" dirty="0">
                <a:cs typeface="Arial" panose="020B0604020202020204" pitchFamily="34" charset="0"/>
              </a:rPr>
              <a:t>of W in the divertor studied </a:t>
            </a:r>
            <a:r>
              <a:rPr lang="fi-FI" altLang="en-US" sz="1600" dirty="0" err="1">
                <a:cs typeface="Arial" panose="020B0604020202020204" pitchFamily="34" charset="0"/>
              </a:rPr>
              <a:t>following</a:t>
            </a:r>
            <a:r>
              <a:rPr lang="fi-FI" altLang="en-US" sz="1600" dirty="0">
                <a:cs typeface="Arial" panose="020B0604020202020204" pitchFamily="34" charset="0"/>
              </a:rPr>
              <a:t> </a:t>
            </a:r>
            <a:r>
              <a:rPr lang="fi-FI" altLang="en-US" sz="1600" dirty="0" err="1">
                <a:cs typeface="Arial" panose="020B0604020202020204" pitchFamily="34" charset="0"/>
              </a:rPr>
              <a:t>the</a:t>
            </a:r>
            <a:r>
              <a:rPr lang="fi-FI" altLang="en-US" sz="1600" dirty="0">
                <a:cs typeface="Arial" panose="020B0604020202020204" pitchFamily="34" charset="0"/>
              </a:rPr>
              <a:t> L- and H-</a:t>
            </a:r>
            <a:r>
              <a:rPr lang="fi-FI" altLang="en-US" sz="1600" dirty="0" err="1">
                <a:cs typeface="Arial" panose="020B0604020202020204" pitchFamily="34" charset="0"/>
              </a:rPr>
              <a:t>mode</a:t>
            </a:r>
            <a:r>
              <a:rPr lang="fi-FI" altLang="en-US" sz="1600" dirty="0">
                <a:cs typeface="Arial" panose="020B0604020202020204" pitchFamily="34" charset="0"/>
              </a:rPr>
              <a:t> </a:t>
            </a:r>
            <a:r>
              <a:rPr lang="fi-FI" altLang="en-US" sz="1600" dirty="0" err="1">
                <a:cs typeface="Arial" panose="020B0604020202020204" pitchFamily="34" charset="0"/>
              </a:rPr>
              <a:t>experiments</a:t>
            </a:r>
            <a:endParaRPr lang="fi-FI" altLang="en-US" sz="1600" dirty="0">
              <a:cs typeface="Arial" panose="020B0604020202020204" pitchFamily="34" charset="0"/>
            </a:endParaRPr>
          </a:p>
        </p:txBody>
      </p:sp>
      <p:sp>
        <p:nvSpPr>
          <p:cNvPr id="7" name="Textfeld 2">
            <a:extLst>
              <a:ext uri="{FF2B5EF4-FFF2-40B4-BE49-F238E27FC236}">
                <a16:creationId xmlns:a16="http://schemas.microsoft.com/office/drawing/2014/main" id="{5BA9C43F-27BF-B332-FE82-54544DA23A67}"/>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B.B2.T-T005-D004</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5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pic>
        <p:nvPicPr>
          <p:cNvPr id="8" name="Picture 14">
            <a:extLst>
              <a:ext uri="{FF2B5EF4-FFF2-40B4-BE49-F238E27FC236}">
                <a16:creationId xmlns:a16="http://schemas.microsoft.com/office/drawing/2014/main" id="{E1EFA07B-F817-42AF-5861-F4C41985B85C}"/>
              </a:ext>
            </a:extLst>
          </p:cNvPr>
          <p:cNvPicPr>
            <a:picLocks noChangeAspect="1"/>
          </p:cNvPicPr>
          <p:nvPr/>
        </p:nvPicPr>
        <p:blipFill>
          <a:blip r:embed="rId2"/>
          <a:srcRect t="5496"/>
          <a:stretch/>
        </p:blipFill>
        <p:spPr bwMode="auto">
          <a:xfrm>
            <a:off x="7288294" y="592565"/>
            <a:ext cx="4570332" cy="2295328"/>
          </a:xfrm>
          <a:prstGeom prst="rect">
            <a:avLst/>
          </a:prstGeom>
        </p:spPr>
      </p:pic>
      <p:pic>
        <p:nvPicPr>
          <p:cNvPr id="10" name="Picture 9">
            <a:extLst>
              <a:ext uri="{FF2B5EF4-FFF2-40B4-BE49-F238E27FC236}">
                <a16:creationId xmlns:a16="http://schemas.microsoft.com/office/drawing/2014/main" id="{2E25E6C7-A77F-BC72-3E99-5C10B169D6B1}"/>
              </a:ext>
            </a:extLst>
          </p:cNvPr>
          <p:cNvPicPr>
            <a:picLocks noChangeAspect="1"/>
          </p:cNvPicPr>
          <p:nvPr/>
        </p:nvPicPr>
        <p:blipFill>
          <a:blip r:embed="rId3"/>
          <a:stretch>
            <a:fillRect/>
          </a:stretch>
        </p:blipFill>
        <p:spPr>
          <a:xfrm>
            <a:off x="6953250" y="2986323"/>
            <a:ext cx="2520593" cy="1995748"/>
          </a:xfrm>
          <a:prstGeom prst="rect">
            <a:avLst/>
          </a:prstGeom>
        </p:spPr>
      </p:pic>
      <p:pic>
        <p:nvPicPr>
          <p:cNvPr id="11" name="Picture 10">
            <a:extLst>
              <a:ext uri="{FF2B5EF4-FFF2-40B4-BE49-F238E27FC236}">
                <a16:creationId xmlns:a16="http://schemas.microsoft.com/office/drawing/2014/main" id="{7419E1D5-0603-0BA4-03DA-73CBAA9A2555}"/>
              </a:ext>
            </a:extLst>
          </p:cNvPr>
          <p:cNvPicPr>
            <a:picLocks noChangeAspect="1"/>
          </p:cNvPicPr>
          <p:nvPr/>
        </p:nvPicPr>
        <p:blipFill>
          <a:blip r:embed="rId4"/>
          <a:stretch>
            <a:fillRect/>
          </a:stretch>
        </p:blipFill>
        <p:spPr>
          <a:xfrm>
            <a:off x="9573460" y="2986323"/>
            <a:ext cx="2610652" cy="2067055"/>
          </a:xfrm>
          <a:prstGeom prst="rect">
            <a:avLst/>
          </a:prstGeom>
        </p:spPr>
      </p:pic>
      <p:sp>
        <p:nvSpPr>
          <p:cNvPr id="12" name="pole tekstowe 26">
            <a:extLst>
              <a:ext uri="{FF2B5EF4-FFF2-40B4-BE49-F238E27FC236}">
                <a16:creationId xmlns:a16="http://schemas.microsoft.com/office/drawing/2014/main" id="{5B50945B-98A4-455E-62EA-CF4233BA1346}"/>
              </a:ext>
            </a:extLst>
          </p:cNvPr>
          <p:cNvSpPr txBox="1"/>
          <p:nvPr/>
        </p:nvSpPr>
        <p:spPr bwMode="auto">
          <a:xfrm>
            <a:off x="7052867" y="5053378"/>
            <a:ext cx="5031629" cy="954107"/>
          </a:xfrm>
          <a:prstGeom prst="rect">
            <a:avLst/>
          </a:prstGeom>
          <a:noFill/>
        </p:spPr>
        <p:txBody>
          <a:bodyPr wrap="square" rtlCol="0">
            <a:spAutoFit/>
          </a:bodyPr>
          <a:lstStyle/>
          <a:p>
            <a:r>
              <a:rPr lang="en-GB" sz="1400" i="1" dirty="0">
                <a:solidFill>
                  <a:srgbClr val="0070C0"/>
                </a:solidFill>
                <a:cs typeface="Arial" panose="020B0604020202020204" pitchFamily="34" charset="0"/>
              </a:rPr>
              <a:t>Top: Deposition on QMBs shows significant toroidal variations and indicates that GDB not only deposits but also erodes material</a:t>
            </a:r>
          </a:p>
          <a:p>
            <a:r>
              <a:rPr lang="en-GB" sz="1400" i="1" dirty="0">
                <a:solidFill>
                  <a:srgbClr val="0070C0"/>
                </a:solidFill>
                <a:cs typeface="Arial" panose="020B0604020202020204" pitchFamily="34" charset="0"/>
              </a:rPr>
              <a:t>Bottom: In contrast to QMB, higher B deposition on samples with half-GDB and lower D/B ratio</a:t>
            </a:r>
          </a:p>
        </p:txBody>
      </p:sp>
      <p:sp>
        <p:nvSpPr>
          <p:cNvPr id="13" name="TextBox 12">
            <a:extLst>
              <a:ext uri="{FF2B5EF4-FFF2-40B4-BE49-F238E27FC236}">
                <a16:creationId xmlns:a16="http://schemas.microsoft.com/office/drawing/2014/main" id="{9A345382-3A55-0A96-882F-C4187EA6A82C}"/>
              </a:ext>
            </a:extLst>
          </p:cNvPr>
          <p:cNvSpPr txBox="1"/>
          <p:nvPr/>
        </p:nvSpPr>
        <p:spPr bwMode="auto">
          <a:xfrm>
            <a:off x="10016531" y="6208285"/>
            <a:ext cx="2167581" cy="307777"/>
          </a:xfrm>
          <a:prstGeom prst="rect">
            <a:avLst/>
          </a:prstGeom>
          <a:noFill/>
        </p:spPr>
        <p:txBody>
          <a:bodyPr wrap="none" rtlCol="0">
            <a:spAutoFit/>
          </a:bodyPr>
          <a:lstStyle/>
          <a:p>
            <a:r>
              <a:rPr lang="fi-FI" sz="1400" b="1" dirty="0">
                <a:latin typeface="Calibri" panose="020F0502020204030204" pitchFamily="34" charset="0"/>
                <a:cs typeface="Calibri" panose="020F0502020204030204" pitchFamily="34" charset="0"/>
              </a:rPr>
              <a:t>M. Balden, K. Krieger et al.</a:t>
            </a:r>
          </a:p>
        </p:txBody>
      </p:sp>
      <p:sp>
        <p:nvSpPr>
          <p:cNvPr id="14" name="pole tekstowe 26">
            <a:extLst>
              <a:ext uri="{FF2B5EF4-FFF2-40B4-BE49-F238E27FC236}">
                <a16:creationId xmlns:a16="http://schemas.microsoft.com/office/drawing/2014/main" id="{C1819695-27C6-F8FA-4805-C5C39E226BA9}"/>
              </a:ext>
            </a:extLst>
          </p:cNvPr>
          <p:cNvSpPr txBox="1"/>
          <p:nvPr/>
        </p:nvSpPr>
        <p:spPr bwMode="auto">
          <a:xfrm>
            <a:off x="4954838" y="5992842"/>
            <a:ext cx="5031629" cy="523220"/>
          </a:xfrm>
          <a:prstGeom prst="rect">
            <a:avLst/>
          </a:prstGeom>
          <a:noFill/>
        </p:spPr>
        <p:txBody>
          <a:bodyPr wrap="square" rtlCol="0">
            <a:spAutoFit/>
          </a:bodyPr>
          <a:lstStyle/>
          <a:p>
            <a:r>
              <a:rPr lang="fi-FI" sz="1400" b="1" dirty="0">
                <a:cs typeface="Arial" panose="020B0604020202020204" pitchFamily="34" charset="0"/>
              </a:rPr>
              <a:t>NB! </a:t>
            </a:r>
            <a:r>
              <a:rPr lang="en-US" sz="1400" dirty="0"/>
              <a:t>B&amp;D depletion by exposure to air with lower rate compared to the WEST GDB layers </a:t>
            </a:r>
            <a:r>
              <a:rPr lang="en-US" sz="1400" dirty="0">
                <a:sym typeface="Wingdings" panose="05000000000000000000" pitchFamily="2" charset="2"/>
              </a:rPr>
              <a:t> </a:t>
            </a:r>
            <a:r>
              <a:rPr lang="en-US" sz="1400" dirty="0"/>
              <a:t>attributed to higher </a:t>
            </a:r>
            <a:r>
              <a:rPr lang="en-US" sz="1400" i="1" dirty="0" err="1"/>
              <a:t>T</a:t>
            </a:r>
            <a:r>
              <a:rPr lang="en-US" sz="1400" baseline="-25000" dirty="0" err="1"/>
              <a:t>wall</a:t>
            </a:r>
            <a:endParaRPr lang="en-US" sz="1400" dirty="0"/>
          </a:p>
        </p:txBody>
      </p:sp>
    </p:spTree>
    <p:extLst>
      <p:ext uri="{BB962C8B-B14F-4D97-AF65-F5344CB8AC3E}">
        <p14:creationId xmlns:p14="http://schemas.microsoft.com/office/powerpoint/2010/main" val="3331638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C6D0DE1-452B-3414-9AEA-8818F879E9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0764" y="1475452"/>
            <a:ext cx="2976940" cy="240760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9C1C93B6-F81C-258D-0B11-DA4FB0BCBE3D}"/>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93D74417-D02B-9BCA-8627-32B21FCD9502}"/>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32</a:t>
            </a:fld>
            <a:endParaRPr lang="en-GB">
              <a:solidFill>
                <a:prstClr val="white"/>
              </a:solidFill>
            </a:endParaRPr>
          </a:p>
        </p:txBody>
      </p:sp>
      <p:sp>
        <p:nvSpPr>
          <p:cNvPr id="5" name="Titre 1">
            <a:extLst>
              <a:ext uri="{FF2B5EF4-FFF2-40B4-BE49-F238E27FC236}">
                <a16:creationId xmlns:a16="http://schemas.microsoft.com/office/drawing/2014/main" id="{E74A7E93-D5A0-B894-CE0B-4E31315DF251}"/>
              </a:ext>
            </a:extLst>
          </p:cNvPr>
          <p:cNvSpPr>
            <a:spLocks noGrp="1"/>
          </p:cNvSpPr>
          <p:nvPr>
            <p:ph type="title"/>
          </p:nvPr>
        </p:nvSpPr>
        <p:spPr>
          <a:xfrm>
            <a:off x="983432" y="192515"/>
            <a:ext cx="10789468" cy="457200"/>
          </a:xfrm>
        </p:spPr>
        <p:txBody>
          <a:bodyPr/>
          <a:lstStyle/>
          <a:p>
            <a:r>
              <a:rPr lang="en-GB" dirty="0"/>
              <a:t>SP B.2: Analyses of samples from AUG (VTT)</a:t>
            </a:r>
            <a:br>
              <a:rPr lang="en-GB" dirty="0"/>
            </a:br>
            <a:r>
              <a:rPr lang="en-GB" dirty="0"/>
              <a:t>SP B.2: Deposition profiles on samples from AUG (RBI)</a:t>
            </a:r>
          </a:p>
        </p:txBody>
      </p:sp>
      <p:sp>
        <p:nvSpPr>
          <p:cNvPr id="6" name="Textfeld 2">
            <a:extLst>
              <a:ext uri="{FF2B5EF4-FFF2-40B4-BE49-F238E27FC236}">
                <a16:creationId xmlns:a16="http://schemas.microsoft.com/office/drawing/2014/main" id="{97A2112C-0208-9E3B-6186-7B1768CB4A66}"/>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B.B2.T-T005-D005</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7" name="Textfeld 2">
            <a:extLst>
              <a:ext uri="{FF2B5EF4-FFF2-40B4-BE49-F238E27FC236}">
                <a16:creationId xmlns:a16="http://schemas.microsoft.com/office/drawing/2014/main" id="{B13B6DC5-0CDB-33C7-66FE-D20201089224}"/>
              </a:ext>
            </a:extLst>
          </p:cNvPr>
          <p:cNvSpPr txBox="1"/>
          <p:nvPr/>
        </p:nvSpPr>
        <p:spPr>
          <a:xfrm>
            <a:off x="5031929"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B.B2.T-T005-D006</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a:t>
            </a:r>
            <a:r>
              <a:rPr lang="en-US" sz="1400" b="1" i="1" dirty="0">
                <a:solidFill>
                  <a:srgbClr val="00B050"/>
                </a:solidFill>
                <a:latin typeface="Arial" panose="020B0604020202020204" pitchFamily="34" charset="0"/>
                <a:cs typeface="Arial" panose="020B0604020202020204" pitchFamily="34" charset="0"/>
              </a:rPr>
              <a:t> (to be completed in the end of 2025)</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8" name="Textfeld 4">
            <a:extLst>
              <a:ext uri="{FF2B5EF4-FFF2-40B4-BE49-F238E27FC236}">
                <a16:creationId xmlns:a16="http://schemas.microsoft.com/office/drawing/2014/main" id="{668C1128-5B04-A4CB-E3BF-D151A63617CB}"/>
              </a:ext>
            </a:extLst>
          </p:cNvPr>
          <p:cNvSpPr txBox="1"/>
          <p:nvPr/>
        </p:nvSpPr>
        <p:spPr>
          <a:xfrm>
            <a:off x="107504" y="712451"/>
            <a:ext cx="6217096" cy="4105611"/>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82563" indent="-182563">
              <a:lnSpc>
                <a:spcPct val="113000"/>
              </a:lnSpc>
              <a:buFont typeface="Wingdings" panose="05000000000000000000" pitchFamily="2" charset="2"/>
              <a:buChar char="§"/>
            </a:pPr>
            <a:r>
              <a:rPr lang="fi-FI" altLang="en-US" sz="1600" dirty="0" err="1">
                <a:cs typeface="Arial" panose="020B0604020202020204" pitchFamily="34" charset="0"/>
              </a:rPr>
              <a:t>Samples</a:t>
            </a:r>
            <a:r>
              <a:rPr lang="fi-FI" altLang="en-US" sz="1600" dirty="0">
                <a:cs typeface="Arial" panose="020B0604020202020204" pitchFamily="34" charset="0"/>
              </a:rPr>
              <a:t> </a:t>
            </a:r>
            <a:r>
              <a:rPr lang="fi-FI" altLang="en-US" sz="1600" dirty="0" err="1">
                <a:cs typeface="Arial" panose="020B0604020202020204" pitchFamily="34" charset="0"/>
              </a:rPr>
              <a:t>with</a:t>
            </a:r>
            <a:r>
              <a:rPr lang="fi-FI" altLang="en-US" sz="1600" dirty="0">
                <a:cs typeface="Arial" panose="020B0604020202020204" pitchFamily="34" charset="0"/>
              </a:rPr>
              <a:t> </a:t>
            </a:r>
            <a:r>
              <a:rPr lang="fi-FI" altLang="en-US" sz="1600" b="1" dirty="0">
                <a:solidFill>
                  <a:srgbClr val="00B050"/>
                </a:solidFill>
                <a:cs typeface="Arial" panose="020B0604020202020204" pitchFamily="34" charset="0"/>
              </a:rPr>
              <a:t>Pt </a:t>
            </a:r>
            <a:r>
              <a:rPr lang="fi-FI" altLang="en-US" sz="1600" b="1" dirty="0" err="1">
                <a:solidFill>
                  <a:srgbClr val="00B050"/>
                </a:solidFill>
                <a:cs typeface="Arial" panose="020B0604020202020204" pitchFamily="34" charset="0"/>
              </a:rPr>
              <a:t>marker</a:t>
            </a:r>
            <a:r>
              <a:rPr lang="fi-FI" altLang="en-US" sz="1600" b="1" dirty="0">
                <a:solidFill>
                  <a:srgbClr val="00B050"/>
                </a:solidFill>
                <a:cs typeface="Arial" panose="020B0604020202020204" pitchFamily="34" charset="0"/>
              </a:rPr>
              <a:t> </a:t>
            </a:r>
            <a:r>
              <a:rPr lang="fi-FI" altLang="en-US" sz="1600" b="1" dirty="0" err="1">
                <a:solidFill>
                  <a:srgbClr val="00B050"/>
                </a:solidFill>
                <a:cs typeface="Arial" panose="020B0604020202020204" pitchFamily="34" charset="0"/>
              </a:rPr>
              <a:t>layers</a:t>
            </a:r>
            <a:r>
              <a:rPr lang="fi-FI" altLang="en-US" sz="1600" b="1" dirty="0">
                <a:solidFill>
                  <a:srgbClr val="00B050"/>
                </a:solidFill>
                <a:cs typeface="Arial" panose="020B0604020202020204" pitchFamily="34" charset="0"/>
              </a:rPr>
              <a:t> </a:t>
            </a:r>
            <a:r>
              <a:rPr lang="fi-FI" altLang="en-US" sz="1600" dirty="0">
                <a:cs typeface="Arial" panose="020B0604020202020204" pitchFamily="34" charset="0"/>
              </a:rPr>
              <a:t>(as </a:t>
            </a:r>
            <a:r>
              <a:rPr lang="fi-FI" altLang="en-US" sz="1600" dirty="0" err="1">
                <a:cs typeface="Arial" panose="020B0604020202020204" pitchFamily="34" charset="0"/>
              </a:rPr>
              <a:t>proxy</a:t>
            </a:r>
            <a:r>
              <a:rPr lang="fi-FI" altLang="en-US" sz="1600" dirty="0">
                <a:cs typeface="Arial" panose="020B0604020202020204" pitchFamily="34" charset="0"/>
              </a:rPr>
              <a:t> for W) and </a:t>
            </a:r>
            <a:r>
              <a:rPr lang="fi-FI" altLang="en-US" sz="1600" b="1" dirty="0">
                <a:solidFill>
                  <a:srgbClr val="00B050"/>
                </a:solidFill>
                <a:cs typeface="Arial" panose="020B0604020202020204" pitchFamily="34" charset="0"/>
              </a:rPr>
              <a:t>FIB-</a:t>
            </a:r>
            <a:r>
              <a:rPr lang="fi-FI" altLang="en-US" sz="1600" b="1" dirty="0" err="1">
                <a:solidFill>
                  <a:srgbClr val="00B050"/>
                </a:solidFill>
                <a:cs typeface="Arial" panose="020B0604020202020204" pitchFamily="34" charset="0"/>
              </a:rPr>
              <a:t>created</a:t>
            </a:r>
            <a:r>
              <a:rPr lang="fi-FI" altLang="en-US" sz="1600" b="1" dirty="0">
                <a:solidFill>
                  <a:srgbClr val="00B050"/>
                </a:solidFill>
                <a:cs typeface="Arial" panose="020B0604020202020204" pitchFamily="34" charset="0"/>
              </a:rPr>
              <a:t> </a:t>
            </a:r>
            <a:r>
              <a:rPr lang="fi-FI" altLang="en-US" sz="1600" b="1" dirty="0" err="1">
                <a:solidFill>
                  <a:srgbClr val="00B050"/>
                </a:solidFill>
                <a:cs typeface="Arial" panose="020B0604020202020204" pitchFamily="34" charset="0"/>
              </a:rPr>
              <a:t>depth</a:t>
            </a:r>
            <a:r>
              <a:rPr lang="fi-FI" altLang="en-US" sz="1600" b="1" dirty="0">
                <a:solidFill>
                  <a:srgbClr val="00B050"/>
                </a:solidFill>
                <a:cs typeface="Arial" panose="020B0604020202020204" pitchFamily="34" charset="0"/>
              </a:rPr>
              <a:t> </a:t>
            </a:r>
            <a:r>
              <a:rPr lang="fi-FI" altLang="en-US" sz="1600" b="1" dirty="0" err="1">
                <a:solidFill>
                  <a:srgbClr val="00B050"/>
                </a:solidFill>
                <a:cs typeface="Arial" panose="020B0604020202020204" pitchFamily="34" charset="0"/>
              </a:rPr>
              <a:t>markers</a:t>
            </a:r>
            <a:r>
              <a:rPr lang="fi-FI" altLang="en-US" sz="1600" dirty="0">
                <a:cs typeface="Arial" panose="020B0604020202020204" pitchFamily="34" charset="0"/>
              </a:rPr>
              <a:t> on </a:t>
            </a:r>
            <a:r>
              <a:rPr lang="fi-FI" altLang="en-US" sz="1600" dirty="0" err="1">
                <a:cs typeface="Arial" panose="020B0604020202020204" pitchFamily="34" charset="0"/>
              </a:rPr>
              <a:t>bulk</a:t>
            </a:r>
            <a:r>
              <a:rPr lang="fi-FI" altLang="en-US" sz="1600" dirty="0">
                <a:cs typeface="Arial" panose="020B0604020202020204" pitchFamily="34" charset="0"/>
              </a:rPr>
              <a:t> W </a:t>
            </a:r>
            <a:r>
              <a:rPr lang="fi-FI" altLang="en-US" sz="1600" dirty="0" err="1">
                <a:cs typeface="Arial" panose="020B0604020202020204" pitchFamily="34" charset="0"/>
              </a:rPr>
              <a:t>exposed</a:t>
            </a:r>
            <a:r>
              <a:rPr lang="fi-FI" altLang="en-US" sz="1600" dirty="0">
                <a:cs typeface="Arial" panose="020B0604020202020204" pitchFamily="34" charset="0"/>
              </a:rPr>
              <a:t> to </a:t>
            </a:r>
            <a:r>
              <a:rPr lang="fi-FI" altLang="en-US" sz="1600" dirty="0" err="1">
                <a:cs typeface="Arial" panose="020B0604020202020204" pitchFamily="34" charset="0"/>
              </a:rPr>
              <a:t>dedicated</a:t>
            </a:r>
            <a:r>
              <a:rPr lang="fi-FI" altLang="en-US" sz="1600" dirty="0">
                <a:cs typeface="Arial" panose="020B0604020202020204" pitchFamily="34" charset="0"/>
              </a:rPr>
              <a:t> AUG </a:t>
            </a:r>
            <a:r>
              <a:rPr lang="fi-FI" altLang="en-US" sz="1600" dirty="0" err="1">
                <a:cs typeface="Arial" panose="020B0604020202020204" pitchFamily="34" charset="0"/>
              </a:rPr>
              <a:t>discharges</a:t>
            </a:r>
            <a:r>
              <a:rPr lang="fi-FI" altLang="en-US" sz="1600" dirty="0">
                <a:cs typeface="Arial" panose="020B0604020202020204" pitchFamily="34" charset="0"/>
              </a:rPr>
              <a:t> </a:t>
            </a:r>
            <a:r>
              <a:rPr lang="fi-FI" altLang="en-US" sz="1600" dirty="0" err="1">
                <a:cs typeface="Arial" panose="020B0604020202020204" pitchFamily="34" charset="0"/>
              </a:rPr>
              <a:t>with</a:t>
            </a:r>
            <a:r>
              <a:rPr lang="fi-FI" altLang="en-US" sz="1600" dirty="0">
                <a:cs typeface="Arial" panose="020B0604020202020204" pitchFamily="34" charset="0"/>
              </a:rPr>
              <a:t> Ne </a:t>
            </a:r>
            <a:r>
              <a:rPr lang="fi-FI" altLang="en-US" sz="1600" dirty="0" err="1">
                <a:cs typeface="Arial" panose="020B0604020202020204" pitchFamily="34" charset="0"/>
              </a:rPr>
              <a:t>seeding</a:t>
            </a:r>
            <a:endParaRPr lang="fi-FI" altLang="en-US" sz="1600" dirty="0">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285750" indent="-285750">
              <a:lnSpc>
                <a:spcPct val="113000"/>
              </a:lnSpc>
              <a:buFont typeface="Arial" panose="020B0604020202020204" pitchFamily="34" charset="0"/>
              <a:buChar char="•"/>
            </a:pPr>
            <a:r>
              <a:rPr lang="fi-FI" altLang="en-US" sz="1600" dirty="0" err="1">
                <a:cs typeface="Arial" panose="020B0604020202020204" pitchFamily="34" charset="0"/>
              </a:rPr>
              <a:t>Erosion</a:t>
            </a:r>
            <a:r>
              <a:rPr lang="fi-FI" altLang="en-US" sz="1600" dirty="0">
                <a:cs typeface="Arial" panose="020B0604020202020204" pitchFamily="34" charset="0"/>
              </a:rPr>
              <a:t> and prompt redeposition of Pt as </a:t>
            </a:r>
            <a:r>
              <a:rPr lang="fi-FI" altLang="en-US" sz="1600" dirty="0" err="1">
                <a:cs typeface="Arial" panose="020B0604020202020204" pitchFamily="34" charset="0"/>
              </a:rPr>
              <a:t>well</a:t>
            </a:r>
            <a:r>
              <a:rPr lang="fi-FI" altLang="en-US" sz="1600" dirty="0">
                <a:cs typeface="Arial" panose="020B0604020202020204" pitchFamily="34" charset="0"/>
              </a:rPr>
              <a:t> as </a:t>
            </a:r>
            <a:r>
              <a:rPr lang="fi-FI" altLang="en-US" sz="1600" dirty="0" err="1">
                <a:cs typeface="Arial" panose="020B0604020202020204" pitchFamily="34" charset="0"/>
              </a:rPr>
              <a:t>other</a:t>
            </a:r>
            <a:r>
              <a:rPr lang="fi-FI" altLang="en-US" sz="1600" dirty="0">
                <a:cs typeface="Arial" panose="020B0604020202020204" pitchFamily="34" charset="0"/>
              </a:rPr>
              <a:t> </a:t>
            </a:r>
            <a:r>
              <a:rPr lang="fi-FI" altLang="en-US" sz="1600" dirty="0" err="1">
                <a:cs typeface="Arial" panose="020B0604020202020204" pitchFamily="34" charset="0"/>
              </a:rPr>
              <a:t>elements</a:t>
            </a:r>
            <a:r>
              <a:rPr lang="fi-FI" altLang="en-US" sz="1600" dirty="0">
                <a:cs typeface="Arial" panose="020B0604020202020204" pitchFamily="34" charset="0"/>
              </a:rPr>
              <a:t> on </a:t>
            </a: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err="1">
                <a:cs typeface="Arial" panose="020B0604020202020204" pitchFamily="34" charset="0"/>
              </a:rPr>
              <a:t>samples</a:t>
            </a:r>
            <a:r>
              <a:rPr lang="fi-FI" altLang="en-US" sz="1600" dirty="0">
                <a:cs typeface="Arial" panose="020B0604020202020204" pitchFamily="34" charset="0"/>
              </a:rPr>
              <a:t>, </a:t>
            </a:r>
            <a:r>
              <a:rPr lang="fi-FI" altLang="en-US" sz="1600" dirty="0" err="1">
                <a:cs typeface="Arial" panose="020B0604020202020204" pitchFamily="34" charset="0"/>
              </a:rPr>
              <a:t>both</a:t>
            </a:r>
            <a:r>
              <a:rPr lang="fi-FI" altLang="en-US" sz="1600" dirty="0">
                <a:cs typeface="Arial" panose="020B0604020202020204" pitchFamily="34" charset="0"/>
              </a:rPr>
              <a:t> </a:t>
            </a:r>
            <a:r>
              <a:rPr lang="fi-FI" altLang="en-US" sz="1600" dirty="0" err="1">
                <a:cs typeface="Arial" panose="020B0604020202020204" pitchFamily="34" charset="0"/>
              </a:rPr>
              <a:t>macroscopically</a:t>
            </a:r>
            <a:r>
              <a:rPr lang="fi-FI" altLang="en-US" sz="1600" dirty="0">
                <a:cs typeface="Arial" panose="020B0604020202020204" pitchFamily="34" charset="0"/>
              </a:rPr>
              <a:t> and in </a:t>
            </a: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a:latin typeface="Symbol" panose="05050102010706020507" pitchFamily="18" charset="2"/>
                <a:cs typeface="Arial" panose="020B0604020202020204" pitchFamily="34" charset="0"/>
              </a:rPr>
              <a:t>m</a:t>
            </a:r>
            <a:r>
              <a:rPr lang="fi-FI" altLang="en-US" sz="1600" dirty="0">
                <a:cs typeface="Arial" panose="020B0604020202020204" pitchFamily="34" charset="0"/>
              </a:rPr>
              <a:t>m </a:t>
            </a:r>
            <a:r>
              <a:rPr lang="fi-FI" altLang="en-US" sz="1600" dirty="0" err="1">
                <a:cs typeface="Arial" panose="020B0604020202020204" pitchFamily="34" charset="0"/>
              </a:rPr>
              <a:t>scale</a:t>
            </a:r>
            <a:r>
              <a:rPr lang="fi-FI" altLang="en-US" sz="1600" dirty="0">
                <a:cs typeface="Arial" panose="020B0604020202020204" pitchFamily="34" charset="0"/>
              </a:rPr>
              <a:t> </a:t>
            </a:r>
          </a:p>
          <a:p>
            <a:pPr>
              <a:lnSpc>
                <a:spcPct val="113000"/>
              </a:lnSpc>
            </a:pPr>
            <a:r>
              <a:rPr lang="en-US" altLang="en-US" sz="1600" b="1" dirty="0">
                <a:solidFill>
                  <a:srgbClr val="0070C0"/>
                </a:solidFill>
                <a:cs typeface="Arial" panose="020B0604020202020204" pitchFamily="34" charset="0"/>
              </a:rPr>
              <a:t>Approach</a:t>
            </a:r>
          </a:p>
          <a:p>
            <a:pPr marL="182563" indent="-182563">
              <a:lnSpc>
                <a:spcPct val="113000"/>
              </a:lnSpc>
              <a:buFont typeface="Wingdings" panose="05000000000000000000" pitchFamily="2" charset="2"/>
              <a:buChar char="§"/>
            </a:pPr>
            <a:r>
              <a:rPr lang="en-US" sz="1600" dirty="0"/>
              <a:t>Samples </a:t>
            </a:r>
            <a:r>
              <a:rPr lang="en-US" sz="1600" dirty="0" err="1"/>
              <a:t>characterised</a:t>
            </a:r>
            <a:r>
              <a:rPr lang="en-US" sz="1600" dirty="0"/>
              <a:t> by ion beam methods (RBS, NRA, PIXE, TOF-ERDA) following their exposure to L- and H-mode discharges</a:t>
            </a:r>
            <a:endParaRPr lang="en-US" altLang="en-US" sz="1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Large </a:t>
            </a:r>
            <a:r>
              <a:rPr lang="en-US" altLang="en-US" sz="1600" b="1" dirty="0">
                <a:solidFill>
                  <a:srgbClr val="FF0000"/>
                </a:solidFill>
                <a:cs typeface="Arial" panose="020B0604020202020204" pitchFamily="34" charset="0"/>
              </a:rPr>
              <a:t>difference in the erosion characteristics </a:t>
            </a:r>
            <a:r>
              <a:rPr lang="en-US" altLang="en-US" sz="1600" dirty="0">
                <a:cs typeface="Arial" panose="020B0604020202020204" pitchFamily="34" charset="0"/>
              </a:rPr>
              <a:t>of Pt markers after the L- and H-mode experiment </a:t>
            </a:r>
          </a:p>
          <a:p>
            <a:pPr marL="171450" indent="-171450">
              <a:buFont typeface="Wingdings" panose="05000000000000000000" pitchFamily="2" charset="2"/>
              <a:buChar char="§"/>
            </a:pPr>
            <a:r>
              <a:rPr lang="en-US" altLang="en-US" sz="1600" b="1" dirty="0">
                <a:solidFill>
                  <a:srgbClr val="FF0000"/>
                </a:solidFill>
                <a:cs typeface="Arial" panose="020B0604020202020204" pitchFamily="34" charset="0"/>
              </a:rPr>
              <a:t>Deposition observed for the first time also between the markers</a:t>
            </a:r>
            <a:r>
              <a:rPr lang="en-US" altLang="en-US" sz="1600" dirty="0">
                <a:cs typeface="Arial" panose="020B0604020202020204" pitchFamily="34" charset="0"/>
              </a:rPr>
              <a:t>, elemental composition still to be clarified</a:t>
            </a:r>
          </a:p>
        </p:txBody>
      </p:sp>
      <p:pic>
        <p:nvPicPr>
          <p:cNvPr id="10" name="Picture 9">
            <a:extLst>
              <a:ext uri="{FF2B5EF4-FFF2-40B4-BE49-F238E27FC236}">
                <a16:creationId xmlns:a16="http://schemas.microsoft.com/office/drawing/2014/main" id="{DBEF56DC-5D75-7E74-1D2A-78C2E5F88A25}"/>
              </a:ext>
            </a:extLst>
          </p:cNvPr>
          <p:cNvPicPr>
            <a:picLocks noChangeAspect="1"/>
          </p:cNvPicPr>
          <p:nvPr/>
        </p:nvPicPr>
        <p:blipFill>
          <a:blip r:embed="rId3"/>
          <a:srcRect l="54873"/>
          <a:stretch>
            <a:fillRect/>
          </a:stretch>
        </p:blipFill>
        <p:spPr>
          <a:xfrm>
            <a:off x="6318425" y="830510"/>
            <a:ext cx="2673630" cy="2907925"/>
          </a:xfrm>
          <a:prstGeom prst="rect">
            <a:avLst/>
          </a:prstGeom>
        </p:spPr>
      </p:pic>
      <p:sp>
        <p:nvSpPr>
          <p:cNvPr id="11" name="TextBox 10">
            <a:extLst>
              <a:ext uri="{FF2B5EF4-FFF2-40B4-BE49-F238E27FC236}">
                <a16:creationId xmlns:a16="http://schemas.microsoft.com/office/drawing/2014/main" id="{0E5F48C8-DBC7-FC4C-11D8-3CFABB1DC645}"/>
              </a:ext>
            </a:extLst>
          </p:cNvPr>
          <p:cNvSpPr txBox="1"/>
          <p:nvPr/>
        </p:nvSpPr>
        <p:spPr bwMode="auto">
          <a:xfrm>
            <a:off x="8379268" y="899741"/>
            <a:ext cx="388248" cy="369332"/>
          </a:xfrm>
          <a:prstGeom prst="rect">
            <a:avLst/>
          </a:prstGeom>
          <a:noFill/>
        </p:spPr>
        <p:txBody>
          <a:bodyPr wrap="none" rtlCol="0">
            <a:spAutoFit/>
          </a:bodyPr>
          <a:lstStyle/>
          <a:p>
            <a:r>
              <a:rPr lang="fi-FI" b="1" dirty="0"/>
              <a:t>Pt</a:t>
            </a:r>
          </a:p>
        </p:txBody>
      </p:sp>
      <p:sp>
        <p:nvSpPr>
          <p:cNvPr id="13" name="TextBox 12">
            <a:extLst>
              <a:ext uri="{FF2B5EF4-FFF2-40B4-BE49-F238E27FC236}">
                <a16:creationId xmlns:a16="http://schemas.microsoft.com/office/drawing/2014/main" id="{39926234-39D0-1E8E-5471-4848ABAD36C8}"/>
              </a:ext>
            </a:extLst>
          </p:cNvPr>
          <p:cNvSpPr txBox="1"/>
          <p:nvPr/>
        </p:nvSpPr>
        <p:spPr bwMode="auto">
          <a:xfrm>
            <a:off x="7900131" y="1364500"/>
            <a:ext cx="510076" cy="369332"/>
          </a:xfrm>
          <a:prstGeom prst="rect">
            <a:avLst/>
          </a:prstGeom>
          <a:noFill/>
        </p:spPr>
        <p:txBody>
          <a:bodyPr wrap="none" rtlCol="0">
            <a:spAutoFit/>
          </a:bodyPr>
          <a:lstStyle/>
          <a:p>
            <a:r>
              <a:rPr lang="fi-FI" b="1" dirty="0" err="1"/>
              <a:t>Mo</a:t>
            </a:r>
            <a:endParaRPr lang="fi-FI" b="1" dirty="0"/>
          </a:p>
        </p:txBody>
      </p:sp>
      <p:sp>
        <p:nvSpPr>
          <p:cNvPr id="14" name="TextBox 13">
            <a:extLst>
              <a:ext uri="{FF2B5EF4-FFF2-40B4-BE49-F238E27FC236}">
                <a16:creationId xmlns:a16="http://schemas.microsoft.com/office/drawing/2014/main" id="{F5E95F26-985C-85F2-A320-DA7FED2E4189}"/>
              </a:ext>
            </a:extLst>
          </p:cNvPr>
          <p:cNvSpPr txBox="1"/>
          <p:nvPr/>
        </p:nvSpPr>
        <p:spPr bwMode="auto">
          <a:xfrm>
            <a:off x="7481055" y="950986"/>
            <a:ext cx="510076" cy="369332"/>
          </a:xfrm>
          <a:prstGeom prst="rect">
            <a:avLst/>
          </a:prstGeom>
          <a:noFill/>
        </p:spPr>
        <p:txBody>
          <a:bodyPr wrap="none" rtlCol="0">
            <a:spAutoFit/>
          </a:bodyPr>
          <a:lstStyle/>
          <a:p>
            <a:r>
              <a:rPr lang="fi-FI" b="1" dirty="0" err="1"/>
              <a:t>Mo</a:t>
            </a:r>
            <a:endParaRPr lang="fi-FI" b="1" dirty="0"/>
          </a:p>
        </p:txBody>
      </p:sp>
      <p:sp>
        <p:nvSpPr>
          <p:cNvPr id="15" name="TextBox 14">
            <a:extLst>
              <a:ext uri="{FF2B5EF4-FFF2-40B4-BE49-F238E27FC236}">
                <a16:creationId xmlns:a16="http://schemas.microsoft.com/office/drawing/2014/main" id="{DF091631-24BA-1DEE-8FCE-7D6285717EEC}"/>
              </a:ext>
            </a:extLst>
          </p:cNvPr>
          <p:cNvSpPr txBox="1"/>
          <p:nvPr/>
        </p:nvSpPr>
        <p:spPr bwMode="auto">
          <a:xfrm>
            <a:off x="7092918" y="950986"/>
            <a:ext cx="394660" cy="369332"/>
          </a:xfrm>
          <a:prstGeom prst="rect">
            <a:avLst/>
          </a:prstGeom>
          <a:noFill/>
        </p:spPr>
        <p:txBody>
          <a:bodyPr wrap="none" rtlCol="0">
            <a:spAutoFit/>
          </a:bodyPr>
          <a:lstStyle/>
          <a:p>
            <a:r>
              <a:rPr lang="fi-FI" b="1" dirty="0"/>
              <a:t>W</a:t>
            </a:r>
          </a:p>
        </p:txBody>
      </p:sp>
      <p:cxnSp>
        <p:nvCxnSpPr>
          <p:cNvPr id="17" name="Straight Arrow Connector 16">
            <a:extLst>
              <a:ext uri="{FF2B5EF4-FFF2-40B4-BE49-F238E27FC236}">
                <a16:creationId xmlns:a16="http://schemas.microsoft.com/office/drawing/2014/main" id="{75B5FF87-8FD9-B725-2813-C29A050386E0}"/>
              </a:ext>
            </a:extLst>
          </p:cNvPr>
          <p:cNvCxnSpPr>
            <a:cxnSpLocks/>
          </p:cNvCxnSpPr>
          <p:nvPr/>
        </p:nvCxnSpPr>
        <p:spPr>
          <a:xfrm>
            <a:off x="8581624" y="1184907"/>
            <a:ext cx="175452" cy="233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D348876-874E-3099-AA43-1EBD990DC7B2}"/>
              </a:ext>
            </a:extLst>
          </p:cNvPr>
          <p:cNvCxnSpPr>
            <a:cxnSpLocks/>
          </p:cNvCxnSpPr>
          <p:nvPr/>
        </p:nvCxnSpPr>
        <p:spPr>
          <a:xfrm flipH="1">
            <a:off x="8464135" y="1185443"/>
            <a:ext cx="109257" cy="268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D3ADE63-9661-1072-F366-F08FEEDF5243}"/>
              </a:ext>
            </a:extLst>
          </p:cNvPr>
          <p:cNvCxnSpPr>
            <a:cxnSpLocks/>
          </p:cNvCxnSpPr>
          <p:nvPr/>
        </p:nvCxnSpPr>
        <p:spPr>
          <a:xfrm>
            <a:off x="8329162" y="1668591"/>
            <a:ext cx="134973" cy="91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A9E4DFD-58C4-F3AA-E51D-D508A634A410}"/>
              </a:ext>
            </a:extLst>
          </p:cNvPr>
          <p:cNvSpPr txBox="1"/>
          <p:nvPr/>
        </p:nvSpPr>
        <p:spPr bwMode="auto">
          <a:xfrm>
            <a:off x="7900131" y="1081772"/>
            <a:ext cx="649537" cy="307777"/>
          </a:xfrm>
          <a:prstGeom prst="rect">
            <a:avLst/>
          </a:prstGeom>
          <a:noFill/>
        </p:spPr>
        <p:txBody>
          <a:bodyPr wrap="none" rtlCol="0">
            <a:spAutoFit/>
          </a:bodyPr>
          <a:lstStyle/>
          <a:p>
            <a:r>
              <a:rPr lang="fi-FI" sz="1400" b="1" dirty="0"/>
              <a:t>30 nm</a:t>
            </a:r>
          </a:p>
        </p:txBody>
      </p:sp>
      <p:sp>
        <p:nvSpPr>
          <p:cNvPr id="27" name="TextBox 26">
            <a:extLst>
              <a:ext uri="{FF2B5EF4-FFF2-40B4-BE49-F238E27FC236}">
                <a16:creationId xmlns:a16="http://schemas.microsoft.com/office/drawing/2014/main" id="{0359B476-9547-A146-0E5F-686529D241DD}"/>
              </a:ext>
            </a:extLst>
          </p:cNvPr>
          <p:cNvSpPr txBox="1"/>
          <p:nvPr/>
        </p:nvSpPr>
        <p:spPr bwMode="auto">
          <a:xfrm>
            <a:off x="8574126" y="1080274"/>
            <a:ext cx="740908" cy="307777"/>
          </a:xfrm>
          <a:prstGeom prst="rect">
            <a:avLst/>
          </a:prstGeom>
          <a:noFill/>
        </p:spPr>
        <p:txBody>
          <a:bodyPr wrap="none" rtlCol="0">
            <a:spAutoFit/>
          </a:bodyPr>
          <a:lstStyle/>
          <a:p>
            <a:r>
              <a:rPr lang="fi-FI" sz="1400" b="1" dirty="0"/>
              <a:t>100 nm</a:t>
            </a:r>
          </a:p>
        </p:txBody>
      </p:sp>
      <p:sp>
        <p:nvSpPr>
          <p:cNvPr id="29" name="pole tekstowe 26">
            <a:extLst>
              <a:ext uri="{FF2B5EF4-FFF2-40B4-BE49-F238E27FC236}">
                <a16:creationId xmlns:a16="http://schemas.microsoft.com/office/drawing/2014/main" id="{906CD3EA-C0BA-945F-64A0-C645302B1226}"/>
              </a:ext>
            </a:extLst>
          </p:cNvPr>
          <p:cNvSpPr txBox="1"/>
          <p:nvPr/>
        </p:nvSpPr>
        <p:spPr bwMode="auto">
          <a:xfrm>
            <a:off x="6799219" y="3993386"/>
            <a:ext cx="5031629" cy="738664"/>
          </a:xfrm>
          <a:prstGeom prst="rect">
            <a:avLst/>
          </a:prstGeom>
          <a:noFill/>
        </p:spPr>
        <p:txBody>
          <a:bodyPr wrap="square" rtlCol="0">
            <a:spAutoFit/>
          </a:bodyPr>
          <a:lstStyle/>
          <a:p>
            <a:r>
              <a:rPr lang="en-GB" sz="1400" i="1" dirty="0">
                <a:solidFill>
                  <a:srgbClr val="0070C0"/>
                </a:solidFill>
                <a:cs typeface="Arial" panose="020B0604020202020204" pitchFamily="34" charset="0"/>
              </a:rPr>
              <a:t>Photograph of divertor tiles exposed to AUG L-mode plasma discharges and poloidal erosion/deposition profile for the 100-nm thick Pt markers.</a:t>
            </a:r>
            <a:endParaRPr lang="pl-PL" sz="1400" i="1" dirty="0">
              <a:solidFill>
                <a:srgbClr val="0070C0"/>
              </a:solidFill>
              <a:cs typeface="Arial" panose="020B0604020202020204" pitchFamily="34" charset="0"/>
            </a:endParaRPr>
          </a:p>
        </p:txBody>
      </p:sp>
      <p:sp>
        <p:nvSpPr>
          <p:cNvPr id="30" name="TextBox 29">
            <a:extLst>
              <a:ext uri="{FF2B5EF4-FFF2-40B4-BE49-F238E27FC236}">
                <a16:creationId xmlns:a16="http://schemas.microsoft.com/office/drawing/2014/main" id="{E8F86CE2-B5EC-4444-4B84-6EF5CDF729B7}"/>
              </a:ext>
            </a:extLst>
          </p:cNvPr>
          <p:cNvSpPr txBox="1"/>
          <p:nvPr/>
        </p:nvSpPr>
        <p:spPr bwMode="auto">
          <a:xfrm>
            <a:off x="10410175" y="6136024"/>
            <a:ext cx="1529586" cy="307777"/>
          </a:xfrm>
          <a:prstGeom prst="rect">
            <a:avLst/>
          </a:prstGeom>
          <a:noFill/>
        </p:spPr>
        <p:txBody>
          <a:bodyPr wrap="none" rtlCol="0">
            <a:spAutoFit/>
          </a:bodyPr>
          <a:lstStyle/>
          <a:p>
            <a:r>
              <a:rPr lang="fi-FI" sz="1400" b="1" dirty="0"/>
              <a:t>A. Hakola, S. Saari</a:t>
            </a:r>
          </a:p>
        </p:txBody>
      </p:sp>
    </p:spTree>
    <p:extLst>
      <p:ext uri="{BB962C8B-B14F-4D97-AF65-F5344CB8AC3E}">
        <p14:creationId xmlns:p14="http://schemas.microsoft.com/office/powerpoint/2010/main" val="160851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16BA0-F474-51FE-ADD7-E8A15876661A}"/>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36CB8430-0222-DCD3-4B35-59A7683B5F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5307" y="1470336"/>
            <a:ext cx="2954467" cy="240544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8B7EDDC8-F65F-300F-E39D-C683F3792D9A}"/>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324EBF33-0C2C-44EC-B01C-138604FE156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33</a:t>
            </a:fld>
            <a:endParaRPr lang="en-GB">
              <a:solidFill>
                <a:prstClr val="white"/>
              </a:solidFill>
            </a:endParaRPr>
          </a:p>
        </p:txBody>
      </p:sp>
      <p:sp>
        <p:nvSpPr>
          <p:cNvPr id="5" name="Titre 1">
            <a:extLst>
              <a:ext uri="{FF2B5EF4-FFF2-40B4-BE49-F238E27FC236}">
                <a16:creationId xmlns:a16="http://schemas.microsoft.com/office/drawing/2014/main" id="{A57AC882-A913-E3EA-0399-0812706B6ADE}"/>
              </a:ext>
            </a:extLst>
          </p:cNvPr>
          <p:cNvSpPr>
            <a:spLocks noGrp="1"/>
          </p:cNvSpPr>
          <p:nvPr>
            <p:ph type="title"/>
          </p:nvPr>
        </p:nvSpPr>
        <p:spPr>
          <a:xfrm>
            <a:off x="983432" y="192515"/>
            <a:ext cx="10789468" cy="457200"/>
          </a:xfrm>
        </p:spPr>
        <p:txBody>
          <a:bodyPr/>
          <a:lstStyle/>
          <a:p>
            <a:r>
              <a:rPr lang="en-GB" dirty="0"/>
              <a:t>SP B.2: Analyses of samples from AUG (VTT)</a:t>
            </a:r>
            <a:br>
              <a:rPr lang="en-GB" dirty="0"/>
            </a:br>
            <a:r>
              <a:rPr lang="en-GB" dirty="0"/>
              <a:t>SP B.2: Deposition profiles on samples from AUG (RBI)</a:t>
            </a:r>
          </a:p>
        </p:txBody>
      </p:sp>
      <p:sp>
        <p:nvSpPr>
          <p:cNvPr id="6" name="Textfeld 2">
            <a:extLst>
              <a:ext uri="{FF2B5EF4-FFF2-40B4-BE49-F238E27FC236}">
                <a16:creationId xmlns:a16="http://schemas.microsoft.com/office/drawing/2014/main" id="{A340CCE0-804D-812A-0852-60D64D2EC928}"/>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B.B2.T-T005-D005</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7" name="Textfeld 2">
            <a:extLst>
              <a:ext uri="{FF2B5EF4-FFF2-40B4-BE49-F238E27FC236}">
                <a16:creationId xmlns:a16="http://schemas.microsoft.com/office/drawing/2014/main" id="{78685CBF-1ECA-C41E-790A-3F953BFB040B}"/>
              </a:ext>
            </a:extLst>
          </p:cNvPr>
          <p:cNvSpPr txBox="1"/>
          <p:nvPr/>
        </p:nvSpPr>
        <p:spPr>
          <a:xfrm>
            <a:off x="5031929"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B.B2.T-T005-D006</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a:t>
            </a:r>
            <a:r>
              <a:rPr lang="en-US" sz="1400" b="1" i="1" dirty="0">
                <a:solidFill>
                  <a:srgbClr val="00B050"/>
                </a:solidFill>
                <a:latin typeface="Arial" panose="020B0604020202020204" pitchFamily="34" charset="0"/>
                <a:cs typeface="Arial" panose="020B0604020202020204" pitchFamily="34" charset="0"/>
              </a:rPr>
              <a:t> (to be completed in the end of 2025)</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pic>
        <p:nvPicPr>
          <p:cNvPr id="9" name="Picture 8">
            <a:extLst>
              <a:ext uri="{FF2B5EF4-FFF2-40B4-BE49-F238E27FC236}">
                <a16:creationId xmlns:a16="http://schemas.microsoft.com/office/drawing/2014/main" id="{F6B55722-57CF-FC73-77C7-460446F1CF50}"/>
              </a:ext>
            </a:extLst>
          </p:cNvPr>
          <p:cNvPicPr>
            <a:picLocks noChangeAspect="1"/>
          </p:cNvPicPr>
          <p:nvPr/>
        </p:nvPicPr>
        <p:blipFill>
          <a:blip r:embed="rId3"/>
          <a:srcRect r="53403"/>
          <a:stretch>
            <a:fillRect/>
          </a:stretch>
        </p:blipFill>
        <p:spPr>
          <a:xfrm>
            <a:off x="6325334" y="830510"/>
            <a:ext cx="2760708" cy="2907925"/>
          </a:xfrm>
          <a:prstGeom prst="rect">
            <a:avLst/>
          </a:prstGeom>
        </p:spPr>
      </p:pic>
      <p:sp>
        <p:nvSpPr>
          <p:cNvPr id="11" name="TextBox 10">
            <a:extLst>
              <a:ext uri="{FF2B5EF4-FFF2-40B4-BE49-F238E27FC236}">
                <a16:creationId xmlns:a16="http://schemas.microsoft.com/office/drawing/2014/main" id="{E32BD4AC-EF23-9150-72CF-E1AD7023B5AF}"/>
              </a:ext>
            </a:extLst>
          </p:cNvPr>
          <p:cNvSpPr txBox="1"/>
          <p:nvPr/>
        </p:nvSpPr>
        <p:spPr bwMode="auto">
          <a:xfrm>
            <a:off x="8379268" y="899741"/>
            <a:ext cx="388248" cy="369332"/>
          </a:xfrm>
          <a:prstGeom prst="rect">
            <a:avLst/>
          </a:prstGeom>
          <a:noFill/>
        </p:spPr>
        <p:txBody>
          <a:bodyPr wrap="none" rtlCol="0">
            <a:spAutoFit/>
          </a:bodyPr>
          <a:lstStyle/>
          <a:p>
            <a:r>
              <a:rPr lang="fi-FI" b="1" dirty="0"/>
              <a:t>Pt</a:t>
            </a:r>
          </a:p>
        </p:txBody>
      </p:sp>
      <p:sp>
        <p:nvSpPr>
          <p:cNvPr id="13" name="TextBox 12">
            <a:extLst>
              <a:ext uri="{FF2B5EF4-FFF2-40B4-BE49-F238E27FC236}">
                <a16:creationId xmlns:a16="http://schemas.microsoft.com/office/drawing/2014/main" id="{CA4FED25-4D03-6FD3-1EC4-1EA02956886B}"/>
              </a:ext>
            </a:extLst>
          </p:cNvPr>
          <p:cNvSpPr txBox="1"/>
          <p:nvPr/>
        </p:nvSpPr>
        <p:spPr bwMode="auto">
          <a:xfrm>
            <a:off x="7900131" y="1364500"/>
            <a:ext cx="510076" cy="369332"/>
          </a:xfrm>
          <a:prstGeom prst="rect">
            <a:avLst/>
          </a:prstGeom>
          <a:noFill/>
        </p:spPr>
        <p:txBody>
          <a:bodyPr wrap="none" rtlCol="0">
            <a:spAutoFit/>
          </a:bodyPr>
          <a:lstStyle/>
          <a:p>
            <a:r>
              <a:rPr lang="fi-FI" b="1" dirty="0" err="1"/>
              <a:t>Mo</a:t>
            </a:r>
            <a:endParaRPr lang="fi-FI" b="1" dirty="0"/>
          </a:p>
        </p:txBody>
      </p:sp>
      <p:sp>
        <p:nvSpPr>
          <p:cNvPr id="14" name="TextBox 13">
            <a:extLst>
              <a:ext uri="{FF2B5EF4-FFF2-40B4-BE49-F238E27FC236}">
                <a16:creationId xmlns:a16="http://schemas.microsoft.com/office/drawing/2014/main" id="{6D000466-2290-77F8-9F67-2F14008C8362}"/>
              </a:ext>
            </a:extLst>
          </p:cNvPr>
          <p:cNvSpPr txBox="1"/>
          <p:nvPr/>
        </p:nvSpPr>
        <p:spPr bwMode="auto">
          <a:xfrm>
            <a:off x="7481055" y="950986"/>
            <a:ext cx="510076" cy="369332"/>
          </a:xfrm>
          <a:prstGeom prst="rect">
            <a:avLst/>
          </a:prstGeom>
          <a:noFill/>
        </p:spPr>
        <p:txBody>
          <a:bodyPr wrap="none" rtlCol="0">
            <a:spAutoFit/>
          </a:bodyPr>
          <a:lstStyle/>
          <a:p>
            <a:r>
              <a:rPr lang="fi-FI" b="1" dirty="0" err="1"/>
              <a:t>Mo</a:t>
            </a:r>
            <a:endParaRPr lang="fi-FI" b="1" dirty="0"/>
          </a:p>
        </p:txBody>
      </p:sp>
      <p:sp>
        <p:nvSpPr>
          <p:cNvPr id="15" name="TextBox 14">
            <a:extLst>
              <a:ext uri="{FF2B5EF4-FFF2-40B4-BE49-F238E27FC236}">
                <a16:creationId xmlns:a16="http://schemas.microsoft.com/office/drawing/2014/main" id="{CDF2BC5B-DCE1-004D-9F71-5C7E8FA04BE8}"/>
              </a:ext>
            </a:extLst>
          </p:cNvPr>
          <p:cNvSpPr txBox="1"/>
          <p:nvPr/>
        </p:nvSpPr>
        <p:spPr bwMode="auto">
          <a:xfrm>
            <a:off x="7092918" y="950986"/>
            <a:ext cx="394660" cy="369332"/>
          </a:xfrm>
          <a:prstGeom prst="rect">
            <a:avLst/>
          </a:prstGeom>
          <a:noFill/>
        </p:spPr>
        <p:txBody>
          <a:bodyPr wrap="none" rtlCol="0">
            <a:spAutoFit/>
          </a:bodyPr>
          <a:lstStyle/>
          <a:p>
            <a:r>
              <a:rPr lang="fi-FI" b="1" dirty="0"/>
              <a:t>W</a:t>
            </a:r>
          </a:p>
        </p:txBody>
      </p:sp>
      <p:cxnSp>
        <p:nvCxnSpPr>
          <p:cNvPr id="17" name="Straight Arrow Connector 16">
            <a:extLst>
              <a:ext uri="{FF2B5EF4-FFF2-40B4-BE49-F238E27FC236}">
                <a16:creationId xmlns:a16="http://schemas.microsoft.com/office/drawing/2014/main" id="{6180E3AE-574B-0405-A461-62564BC6E75E}"/>
              </a:ext>
            </a:extLst>
          </p:cNvPr>
          <p:cNvCxnSpPr>
            <a:cxnSpLocks/>
          </p:cNvCxnSpPr>
          <p:nvPr/>
        </p:nvCxnSpPr>
        <p:spPr>
          <a:xfrm>
            <a:off x="8581624" y="1184907"/>
            <a:ext cx="175452" cy="233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DC5B907-364B-935B-D65F-B14FB024F861}"/>
              </a:ext>
            </a:extLst>
          </p:cNvPr>
          <p:cNvCxnSpPr>
            <a:cxnSpLocks/>
          </p:cNvCxnSpPr>
          <p:nvPr/>
        </p:nvCxnSpPr>
        <p:spPr>
          <a:xfrm flipH="1">
            <a:off x="8464135" y="1185443"/>
            <a:ext cx="109257" cy="268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842CE75-34A4-3D4A-AB66-F351D6FB703F}"/>
              </a:ext>
            </a:extLst>
          </p:cNvPr>
          <p:cNvCxnSpPr>
            <a:cxnSpLocks/>
          </p:cNvCxnSpPr>
          <p:nvPr/>
        </p:nvCxnSpPr>
        <p:spPr>
          <a:xfrm>
            <a:off x="8329162" y="1668591"/>
            <a:ext cx="134973" cy="91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0DBF066-2A12-3DE5-F28C-D85443D984B7}"/>
              </a:ext>
            </a:extLst>
          </p:cNvPr>
          <p:cNvSpPr txBox="1"/>
          <p:nvPr/>
        </p:nvSpPr>
        <p:spPr bwMode="auto">
          <a:xfrm>
            <a:off x="7900131" y="1081772"/>
            <a:ext cx="649537" cy="307777"/>
          </a:xfrm>
          <a:prstGeom prst="rect">
            <a:avLst/>
          </a:prstGeom>
          <a:noFill/>
        </p:spPr>
        <p:txBody>
          <a:bodyPr wrap="none" rtlCol="0">
            <a:spAutoFit/>
          </a:bodyPr>
          <a:lstStyle/>
          <a:p>
            <a:r>
              <a:rPr lang="fi-FI" sz="1400" b="1" dirty="0"/>
              <a:t>30 nm</a:t>
            </a:r>
          </a:p>
        </p:txBody>
      </p:sp>
      <p:sp>
        <p:nvSpPr>
          <p:cNvPr id="27" name="TextBox 26">
            <a:extLst>
              <a:ext uri="{FF2B5EF4-FFF2-40B4-BE49-F238E27FC236}">
                <a16:creationId xmlns:a16="http://schemas.microsoft.com/office/drawing/2014/main" id="{EAD915B2-A595-D655-3A7E-460E90AE08C6}"/>
              </a:ext>
            </a:extLst>
          </p:cNvPr>
          <p:cNvSpPr txBox="1"/>
          <p:nvPr/>
        </p:nvSpPr>
        <p:spPr bwMode="auto">
          <a:xfrm>
            <a:off x="8574126" y="1080274"/>
            <a:ext cx="740908" cy="307777"/>
          </a:xfrm>
          <a:prstGeom prst="rect">
            <a:avLst/>
          </a:prstGeom>
          <a:noFill/>
        </p:spPr>
        <p:txBody>
          <a:bodyPr wrap="none" rtlCol="0">
            <a:spAutoFit/>
          </a:bodyPr>
          <a:lstStyle/>
          <a:p>
            <a:r>
              <a:rPr lang="fi-FI" sz="1400" b="1" dirty="0"/>
              <a:t>100 nm</a:t>
            </a:r>
          </a:p>
        </p:txBody>
      </p:sp>
      <p:sp>
        <p:nvSpPr>
          <p:cNvPr id="2" name="pole tekstowe 26">
            <a:extLst>
              <a:ext uri="{FF2B5EF4-FFF2-40B4-BE49-F238E27FC236}">
                <a16:creationId xmlns:a16="http://schemas.microsoft.com/office/drawing/2014/main" id="{106E9691-E639-76F5-6148-0773FB20B05F}"/>
              </a:ext>
            </a:extLst>
          </p:cNvPr>
          <p:cNvSpPr txBox="1"/>
          <p:nvPr/>
        </p:nvSpPr>
        <p:spPr bwMode="auto">
          <a:xfrm>
            <a:off x="6799219" y="3993386"/>
            <a:ext cx="5031629" cy="738664"/>
          </a:xfrm>
          <a:prstGeom prst="rect">
            <a:avLst/>
          </a:prstGeom>
          <a:noFill/>
        </p:spPr>
        <p:txBody>
          <a:bodyPr wrap="square" rtlCol="0">
            <a:spAutoFit/>
          </a:bodyPr>
          <a:lstStyle/>
          <a:p>
            <a:r>
              <a:rPr lang="en-GB" sz="1400" i="1" dirty="0">
                <a:solidFill>
                  <a:srgbClr val="0070C0"/>
                </a:solidFill>
                <a:cs typeface="Arial" panose="020B0604020202020204" pitchFamily="34" charset="0"/>
              </a:rPr>
              <a:t>Photograph of divertor tiles exposed to AUG H-mode plasma discharges and poloidal erosion/deposition profile for the 100-nm thick Pt markers.</a:t>
            </a:r>
            <a:endParaRPr lang="pl-PL" sz="1400" i="1" dirty="0">
              <a:solidFill>
                <a:srgbClr val="0070C0"/>
              </a:solidFill>
              <a:cs typeface="Arial" panose="020B0604020202020204" pitchFamily="34" charset="0"/>
            </a:endParaRPr>
          </a:p>
        </p:txBody>
      </p:sp>
      <p:sp>
        <p:nvSpPr>
          <p:cNvPr id="10" name="Textfeld 4">
            <a:extLst>
              <a:ext uri="{FF2B5EF4-FFF2-40B4-BE49-F238E27FC236}">
                <a16:creationId xmlns:a16="http://schemas.microsoft.com/office/drawing/2014/main" id="{F3FE6886-0518-39B8-71CB-E20CE31FC8F3}"/>
              </a:ext>
            </a:extLst>
          </p:cNvPr>
          <p:cNvSpPr txBox="1"/>
          <p:nvPr/>
        </p:nvSpPr>
        <p:spPr>
          <a:xfrm>
            <a:off x="107504" y="712451"/>
            <a:ext cx="6217096" cy="4105611"/>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82563" indent="-182563">
              <a:lnSpc>
                <a:spcPct val="113000"/>
              </a:lnSpc>
              <a:buFont typeface="Wingdings" panose="05000000000000000000" pitchFamily="2" charset="2"/>
              <a:buChar char="§"/>
            </a:pPr>
            <a:r>
              <a:rPr lang="fi-FI" altLang="en-US" sz="1600" dirty="0" err="1">
                <a:cs typeface="Arial" panose="020B0604020202020204" pitchFamily="34" charset="0"/>
              </a:rPr>
              <a:t>Samples</a:t>
            </a:r>
            <a:r>
              <a:rPr lang="fi-FI" altLang="en-US" sz="1600" dirty="0">
                <a:cs typeface="Arial" panose="020B0604020202020204" pitchFamily="34" charset="0"/>
              </a:rPr>
              <a:t> </a:t>
            </a:r>
            <a:r>
              <a:rPr lang="fi-FI" altLang="en-US" sz="1600" dirty="0" err="1">
                <a:cs typeface="Arial" panose="020B0604020202020204" pitchFamily="34" charset="0"/>
              </a:rPr>
              <a:t>with</a:t>
            </a:r>
            <a:r>
              <a:rPr lang="fi-FI" altLang="en-US" sz="1600" dirty="0">
                <a:cs typeface="Arial" panose="020B0604020202020204" pitchFamily="34" charset="0"/>
              </a:rPr>
              <a:t> </a:t>
            </a:r>
            <a:r>
              <a:rPr lang="fi-FI" altLang="en-US" sz="1600" b="1" dirty="0">
                <a:solidFill>
                  <a:srgbClr val="00B050"/>
                </a:solidFill>
                <a:cs typeface="Arial" panose="020B0604020202020204" pitchFamily="34" charset="0"/>
              </a:rPr>
              <a:t>Pt </a:t>
            </a:r>
            <a:r>
              <a:rPr lang="fi-FI" altLang="en-US" sz="1600" b="1" dirty="0" err="1">
                <a:solidFill>
                  <a:srgbClr val="00B050"/>
                </a:solidFill>
                <a:cs typeface="Arial" panose="020B0604020202020204" pitchFamily="34" charset="0"/>
              </a:rPr>
              <a:t>marker</a:t>
            </a:r>
            <a:r>
              <a:rPr lang="fi-FI" altLang="en-US" sz="1600" b="1" dirty="0">
                <a:solidFill>
                  <a:srgbClr val="00B050"/>
                </a:solidFill>
                <a:cs typeface="Arial" panose="020B0604020202020204" pitchFamily="34" charset="0"/>
              </a:rPr>
              <a:t> </a:t>
            </a:r>
            <a:r>
              <a:rPr lang="fi-FI" altLang="en-US" sz="1600" b="1" dirty="0" err="1">
                <a:solidFill>
                  <a:srgbClr val="00B050"/>
                </a:solidFill>
                <a:cs typeface="Arial" panose="020B0604020202020204" pitchFamily="34" charset="0"/>
              </a:rPr>
              <a:t>layers</a:t>
            </a:r>
            <a:r>
              <a:rPr lang="fi-FI" altLang="en-US" sz="1600" b="1" dirty="0">
                <a:solidFill>
                  <a:srgbClr val="00B050"/>
                </a:solidFill>
                <a:cs typeface="Arial" panose="020B0604020202020204" pitchFamily="34" charset="0"/>
              </a:rPr>
              <a:t> </a:t>
            </a:r>
            <a:r>
              <a:rPr lang="fi-FI" altLang="en-US" sz="1600" dirty="0">
                <a:cs typeface="Arial" panose="020B0604020202020204" pitchFamily="34" charset="0"/>
              </a:rPr>
              <a:t>(as </a:t>
            </a:r>
            <a:r>
              <a:rPr lang="fi-FI" altLang="en-US" sz="1600" dirty="0" err="1">
                <a:cs typeface="Arial" panose="020B0604020202020204" pitchFamily="34" charset="0"/>
              </a:rPr>
              <a:t>proxy</a:t>
            </a:r>
            <a:r>
              <a:rPr lang="fi-FI" altLang="en-US" sz="1600" dirty="0">
                <a:cs typeface="Arial" panose="020B0604020202020204" pitchFamily="34" charset="0"/>
              </a:rPr>
              <a:t> for W) and </a:t>
            </a:r>
            <a:r>
              <a:rPr lang="fi-FI" altLang="en-US" sz="1600" b="1" dirty="0">
                <a:solidFill>
                  <a:srgbClr val="00B050"/>
                </a:solidFill>
                <a:cs typeface="Arial" panose="020B0604020202020204" pitchFamily="34" charset="0"/>
              </a:rPr>
              <a:t>FIB-</a:t>
            </a:r>
            <a:r>
              <a:rPr lang="fi-FI" altLang="en-US" sz="1600" b="1" dirty="0" err="1">
                <a:solidFill>
                  <a:srgbClr val="00B050"/>
                </a:solidFill>
                <a:cs typeface="Arial" panose="020B0604020202020204" pitchFamily="34" charset="0"/>
              </a:rPr>
              <a:t>created</a:t>
            </a:r>
            <a:r>
              <a:rPr lang="fi-FI" altLang="en-US" sz="1600" b="1" dirty="0">
                <a:solidFill>
                  <a:srgbClr val="00B050"/>
                </a:solidFill>
                <a:cs typeface="Arial" panose="020B0604020202020204" pitchFamily="34" charset="0"/>
              </a:rPr>
              <a:t> </a:t>
            </a:r>
            <a:r>
              <a:rPr lang="fi-FI" altLang="en-US" sz="1600" b="1" dirty="0" err="1">
                <a:solidFill>
                  <a:srgbClr val="00B050"/>
                </a:solidFill>
                <a:cs typeface="Arial" panose="020B0604020202020204" pitchFamily="34" charset="0"/>
              </a:rPr>
              <a:t>depth</a:t>
            </a:r>
            <a:r>
              <a:rPr lang="fi-FI" altLang="en-US" sz="1600" b="1" dirty="0">
                <a:solidFill>
                  <a:srgbClr val="00B050"/>
                </a:solidFill>
                <a:cs typeface="Arial" panose="020B0604020202020204" pitchFamily="34" charset="0"/>
              </a:rPr>
              <a:t> </a:t>
            </a:r>
            <a:r>
              <a:rPr lang="fi-FI" altLang="en-US" sz="1600" b="1" dirty="0" err="1">
                <a:solidFill>
                  <a:srgbClr val="00B050"/>
                </a:solidFill>
                <a:cs typeface="Arial" panose="020B0604020202020204" pitchFamily="34" charset="0"/>
              </a:rPr>
              <a:t>markers</a:t>
            </a:r>
            <a:r>
              <a:rPr lang="fi-FI" altLang="en-US" sz="1600" dirty="0">
                <a:cs typeface="Arial" panose="020B0604020202020204" pitchFamily="34" charset="0"/>
              </a:rPr>
              <a:t> on </a:t>
            </a:r>
            <a:r>
              <a:rPr lang="fi-FI" altLang="en-US" sz="1600" dirty="0" err="1">
                <a:cs typeface="Arial" panose="020B0604020202020204" pitchFamily="34" charset="0"/>
              </a:rPr>
              <a:t>bulk</a:t>
            </a:r>
            <a:r>
              <a:rPr lang="fi-FI" altLang="en-US" sz="1600" dirty="0">
                <a:cs typeface="Arial" panose="020B0604020202020204" pitchFamily="34" charset="0"/>
              </a:rPr>
              <a:t> W </a:t>
            </a:r>
            <a:r>
              <a:rPr lang="fi-FI" altLang="en-US" sz="1600" dirty="0" err="1">
                <a:cs typeface="Arial" panose="020B0604020202020204" pitchFamily="34" charset="0"/>
              </a:rPr>
              <a:t>exposed</a:t>
            </a:r>
            <a:r>
              <a:rPr lang="fi-FI" altLang="en-US" sz="1600" dirty="0">
                <a:cs typeface="Arial" panose="020B0604020202020204" pitchFamily="34" charset="0"/>
              </a:rPr>
              <a:t> to </a:t>
            </a:r>
            <a:r>
              <a:rPr lang="fi-FI" altLang="en-US" sz="1600" dirty="0" err="1">
                <a:cs typeface="Arial" panose="020B0604020202020204" pitchFamily="34" charset="0"/>
              </a:rPr>
              <a:t>dedicated</a:t>
            </a:r>
            <a:r>
              <a:rPr lang="fi-FI" altLang="en-US" sz="1600" dirty="0">
                <a:cs typeface="Arial" panose="020B0604020202020204" pitchFamily="34" charset="0"/>
              </a:rPr>
              <a:t> AUG </a:t>
            </a:r>
            <a:r>
              <a:rPr lang="fi-FI" altLang="en-US" sz="1600" dirty="0" err="1">
                <a:cs typeface="Arial" panose="020B0604020202020204" pitchFamily="34" charset="0"/>
              </a:rPr>
              <a:t>discharges</a:t>
            </a:r>
            <a:r>
              <a:rPr lang="fi-FI" altLang="en-US" sz="1600" dirty="0">
                <a:cs typeface="Arial" panose="020B0604020202020204" pitchFamily="34" charset="0"/>
              </a:rPr>
              <a:t> </a:t>
            </a:r>
            <a:r>
              <a:rPr lang="fi-FI" altLang="en-US" sz="1600" dirty="0" err="1">
                <a:cs typeface="Arial" panose="020B0604020202020204" pitchFamily="34" charset="0"/>
              </a:rPr>
              <a:t>with</a:t>
            </a:r>
            <a:r>
              <a:rPr lang="fi-FI" altLang="en-US" sz="1600" dirty="0">
                <a:cs typeface="Arial" panose="020B0604020202020204" pitchFamily="34" charset="0"/>
              </a:rPr>
              <a:t> Ne </a:t>
            </a:r>
            <a:r>
              <a:rPr lang="fi-FI" altLang="en-US" sz="1600" dirty="0" err="1">
                <a:cs typeface="Arial" panose="020B0604020202020204" pitchFamily="34" charset="0"/>
              </a:rPr>
              <a:t>seeding</a:t>
            </a:r>
            <a:endParaRPr lang="fi-FI" altLang="en-US" sz="1600" dirty="0">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285750" indent="-285750">
              <a:lnSpc>
                <a:spcPct val="113000"/>
              </a:lnSpc>
              <a:buFont typeface="Arial" panose="020B0604020202020204" pitchFamily="34" charset="0"/>
              <a:buChar char="•"/>
            </a:pPr>
            <a:r>
              <a:rPr lang="fi-FI" altLang="en-US" sz="1600" dirty="0" err="1">
                <a:cs typeface="Arial" panose="020B0604020202020204" pitchFamily="34" charset="0"/>
              </a:rPr>
              <a:t>Erosion</a:t>
            </a:r>
            <a:r>
              <a:rPr lang="fi-FI" altLang="en-US" sz="1600" dirty="0">
                <a:cs typeface="Arial" panose="020B0604020202020204" pitchFamily="34" charset="0"/>
              </a:rPr>
              <a:t> and prompt redeposition of Pt as </a:t>
            </a:r>
            <a:r>
              <a:rPr lang="fi-FI" altLang="en-US" sz="1600" dirty="0" err="1">
                <a:cs typeface="Arial" panose="020B0604020202020204" pitchFamily="34" charset="0"/>
              </a:rPr>
              <a:t>well</a:t>
            </a:r>
            <a:r>
              <a:rPr lang="fi-FI" altLang="en-US" sz="1600" dirty="0">
                <a:cs typeface="Arial" panose="020B0604020202020204" pitchFamily="34" charset="0"/>
              </a:rPr>
              <a:t> as </a:t>
            </a:r>
            <a:r>
              <a:rPr lang="fi-FI" altLang="en-US" sz="1600" dirty="0" err="1">
                <a:cs typeface="Arial" panose="020B0604020202020204" pitchFamily="34" charset="0"/>
              </a:rPr>
              <a:t>other</a:t>
            </a:r>
            <a:r>
              <a:rPr lang="fi-FI" altLang="en-US" sz="1600" dirty="0">
                <a:cs typeface="Arial" panose="020B0604020202020204" pitchFamily="34" charset="0"/>
              </a:rPr>
              <a:t> </a:t>
            </a:r>
            <a:r>
              <a:rPr lang="fi-FI" altLang="en-US" sz="1600" dirty="0" err="1">
                <a:cs typeface="Arial" panose="020B0604020202020204" pitchFamily="34" charset="0"/>
              </a:rPr>
              <a:t>elements</a:t>
            </a:r>
            <a:r>
              <a:rPr lang="fi-FI" altLang="en-US" sz="1600" dirty="0">
                <a:cs typeface="Arial" panose="020B0604020202020204" pitchFamily="34" charset="0"/>
              </a:rPr>
              <a:t> on </a:t>
            </a: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err="1">
                <a:cs typeface="Arial" panose="020B0604020202020204" pitchFamily="34" charset="0"/>
              </a:rPr>
              <a:t>samples</a:t>
            </a:r>
            <a:r>
              <a:rPr lang="fi-FI" altLang="en-US" sz="1600" dirty="0">
                <a:cs typeface="Arial" panose="020B0604020202020204" pitchFamily="34" charset="0"/>
              </a:rPr>
              <a:t>, </a:t>
            </a:r>
            <a:r>
              <a:rPr lang="fi-FI" altLang="en-US" sz="1600" dirty="0" err="1">
                <a:cs typeface="Arial" panose="020B0604020202020204" pitchFamily="34" charset="0"/>
              </a:rPr>
              <a:t>both</a:t>
            </a:r>
            <a:r>
              <a:rPr lang="fi-FI" altLang="en-US" sz="1600" dirty="0">
                <a:cs typeface="Arial" panose="020B0604020202020204" pitchFamily="34" charset="0"/>
              </a:rPr>
              <a:t> </a:t>
            </a:r>
            <a:r>
              <a:rPr lang="fi-FI" altLang="en-US" sz="1600" dirty="0" err="1">
                <a:cs typeface="Arial" panose="020B0604020202020204" pitchFamily="34" charset="0"/>
              </a:rPr>
              <a:t>macroscopically</a:t>
            </a:r>
            <a:r>
              <a:rPr lang="fi-FI" altLang="en-US" sz="1600" dirty="0">
                <a:cs typeface="Arial" panose="020B0604020202020204" pitchFamily="34" charset="0"/>
              </a:rPr>
              <a:t> and in </a:t>
            </a: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a:latin typeface="Symbol" panose="05050102010706020507" pitchFamily="18" charset="2"/>
                <a:cs typeface="Arial" panose="020B0604020202020204" pitchFamily="34" charset="0"/>
              </a:rPr>
              <a:t>m</a:t>
            </a:r>
            <a:r>
              <a:rPr lang="fi-FI" altLang="en-US" sz="1600" dirty="0">
                <a:cs typeface="Arial" panose="020B0604020202020204" pitchFamily="34" charset="0"/>
              </a:rPr>
              <a:t>m </a:t>
            </a:r>
            <a:r>
              <a:rPr lang="fi-FI" altLang="en-US" sz="1600" dirty="0" err="1">
                <a:cs typeface="Arial" panose="020B0604020202020204" pitchFamily="34" charset="0"/>
              </a:rPr>
              <a:t>scale</a:t>
            </a:r>
            <a:r>
              <a:rPr lang="fi-FI" altLang="en-US" sz="1600" dirty="0">
                <a:cs typeface="Arial" panose="020B0604020202020204" pitchFamily="34" charset="0"/>
              </a:rPr>
              <a:t> </a:t>
            </a:r>
          </a:p>
          <a:p>
            <a:pPr>
              <a:lnSpc>
                <a:spcPct val="113000"/>
              </a:lnSpc>
            </a:pPr>
            <a:r>
              <a:rPr lang="en-US" altLang="en-US" sz="1600" b="1" dirty="0">
                <a:solidFill>
                  <a:srgbClr val="0070C0"/>
                </a:solidFill>
                <a:cs typeface="Arial" panose="020B0604020202020204" pitchFamily="34" charset="0"/>
              </a:rPr>
              <a:t>Approach</a:t>
            </a:r>
          </a:p>
          <a:p>
            <a:pPr marL="182563" indent="-182563">
              <a:lnSpc>
                <a:spcPct val="113000"/>
              </a:lnSpc>
              <a:buFont typeface="Wingdings" panose="05000000000000000000" pitchFamily="2" charset="2"/>
              <a:buChar char="§"/>
            </a:pPr>
            <a:r>
              <a:rPr lang="en-US" sz="1600" dirty="0"/>
              <a:t>Samples </a:t>
            </a:r>
            <a:r>
              <a:rPr lang="en-US" sz="1600" dirty="0" err="1"/>
              <a:t>characterised</a:t>
            </a:r>
            <a:r>
              <a:rPr lang="en-US" sz="1600" dirty="0"/>
              <a:t> by ion beam methods (RBS, NRA, PIXE, TOF-ERDA) following their exposure to L- and H-mode discharges</a:t>
            </a:r>
            <a:endParaRPr lang="en-US" altLang="en-US" sz="1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Large </a:t>
            </a:r>
            <a:r>
              <a:rPr lang="en-US" altLang="en-US" sz="1600" b="1" dirty="0">
                <a:solidFill>
                  <a:srgbClr val="FF0000"/>
                </a:solidFill>
                <a:cs typeface="Arial" panose="020B0604020202020204" pitchFamily="34" charset="0"/>
              </a:rPr>
              <a:t>difference in the erosion characteristics </a:t>
            </a:r>
            <a:r>
              <a:rPr lang="en-US" altLang="en-US" sz="1600" dirty="0">
                <a:cs typeface="Arial" panose="020B0604020202020204" pitchFamily="34" charset="0"/>
              </a:rPr>
              <a:t>of Pt markers after the L- and H-mode experiment </a:t>
            </a:r>
          </a:p>
          <a:p>
            <a:pPr marL="171450" indent="-171450">
              <a:buFont typeface="Wingdings" panose="05000000000000000000" pitchFamily="2" charset="2"/>
              <a:buChar char="§"/>
            </a:pPr>
            <a:r>
              <a:rPr lang="en-US" altLang="en-US" sz="1600" b="1" dirty="0">
                <a:solidFill>
                  <a:srgbClr val="FF0000"/>
                </a:solidFill>
                <a:cs typeface="Arial" panose="020B0604020202020204" pitchFamily="34" charset="0"/>
              </a:rPr>
              <a:t>Deposition observed for the first time also between the markers</a:t>
            </a:r>
            <a:r>
              <a:rPr lang="en-US" altLang="en-US" sz="1600" dirty="0">
                <a:cs typeface="Arial" panose="020B0604020202020204" pitchFamily="34" charset="0"/>
              </a:rPr>
              <a:t>, elemental composition still to be clarified</a:t>
            </a:r>
          </a:p>
        </p:txBody>
      </p:sp>
      <p:sp>
        <p:nvSpPr>
          <p:cNvPr id="16" name="TextBox 15">
            <a:extLst>
              <a:ext uri="{FF2B5EF4-FFF2-40B4-BE49-F238E27FC236}">
                <a16:creationId xmlns:a16="http://schemas.microsoft.com/office/drawing/2014/main" id="{F2D51EF0-1349-D4E0-057F-406E20A74955}"/>
              </a:ext>
            </a:extLst>
          </p:cNvPr>
          <p:cNvSpPr txBox="1"/>
          <p:nvPr/>
        </p:nvSpPr>
        <p:spPr bwMode="auto">
          <a:xfrm>
            <a:off x="10410175" y="6136024"/>
            <a:ext cx="1529586" cy="307777"/>
          </a:xfrm>
          <a:prstGeom prst="rect">
            <a:avLst/>
          </a:prstGeom>
          <a:noFill/>
        </p:spPr>
        <p:txBody>
          <a:bodyPr wrap="none" rtlCol="0">
            <a:spAutoFit/>
          </a:bodyPr>
          <a:lstStyle/>
          <a:p>
            <a:r>
              <a:rPr lang="fi-FI" sz="1400" b="1" dirty="0"/>
              <a:t>A. Hakola, S. Saari</a:t>
            </a:r>
          </a:p>
        </p:txBody>
      </p:sp>
    </p:spTree>
    <p:extLst>
      <p:ext uri="{BB962C8B-B14F-4D97-AF65-F5344CB8AC3E}">
        <p14:creationId xmlns:p14="http://schemas.microsoft.com/office/powerpoint/2010/main" val="396971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730A36-6D0A-9A82-3201-B2607A5626A8}"/>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32EF2E1F-E17C-1655-2E99-4B3BB9912313}"/>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34</a:t>
            </a:fld>
            <a:endParaRPr lang="en-GB">
              <a:solidFill>
                <a:prstClr val="white"/>
              </a:solidFill>
            </a:endParaRPr>
          </a:p>
        </p:txBody>
      </p:sp>
      <p:sp>
        <p:nvSpPr>
          <p:cNvPr id="5" name="Textfeld 2">
            <a:extLst>
              <a:ext uri="{FF2B5EF4-FFF2-40B4-BE49-F238E27FC236}">
                <a16:creationId xmlns:a16="http://schemas.microsoft.com/office/drawing/2014/main" id="{2AE2D2E2-7350-9A8A-92F6-751DDEC7C3EC}"/>
              </a:ext>
            </a:extLst>
          </p:cNvPr>
          <p:cNvSpPr txBox="1"/>
          <p:nvPr/>
        </p:nvSpPr>
        <p:spPr>
          <a:xfrm>
            <a:off x="107504" y="5359022"/>
            <a:ext cx="6425093"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B.B2.T-T005-D007</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6" name="Textfeld 4">
            <a:extLst>
              <a:ext uri="{FF2B5EF4-FFF2-40B4-BE49-F238E27FC236}">
                <a16:creationId xmlns:a16="http://schemas.microsoft.com/office/drawing/2014/main" id="{15EC92E4-6628-13AB-1551-172442AF20A4}"/>
              </a:ext>
            </a:extLst>
          </p:cNvPr>
          <p:cNvSpPr txBox="1"/>
          <p:nvPr/>
        </p:nvSpPr>
        <p:spPr>
          <a:xfrm>
            <a:off x="107504" y="712451"/>
            <a:ext cx="6693975" cy="4351832"/>
          </a:xfrm>
          <a:prstGeom prst="rect">
            <a:avLst/>
          </a:prstGeom>
          <a:noFill/>
          <a:ln w="12700">
            <a:noFill/>
          </a:ln>
        </p:spPr>
        <p:txBody>
          <a:bodyPr wrap="square" rtlCol="0">
            <a:spAutoFit/>
          </a:bodyPr>
          <a:lstStyle/>
          <a:p>
            <a:pPr marL="182563" indent="-182563">
              <a:lnSpc>
                <a:spcPct val="113000"/>
              </a:lnSpc>
              <a:buFont typeface="Wingdings" panose="05000000000000000000" pitchFamily="2" charset="2"/>
              <a:buChar char="§"/>
            </a:pP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Analysis of W and Mo samples exposed in AUG to L-mode and H-mode plasmas with Ne seeding</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Set of samples were pre-characterized and prepared for the AUG exposure (FIB cross-sections for erosion/deposition studies)</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After AUG exposures samples were characterized by means of electron microscopy techniques</a:t>
            </a: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b="1" dirty="0">
                <a:solidFill>
                  <a:srgbClr val="FF0000"/>
                </a:solidFill>
                <a:cs typeface="Arial" panose="020B0604020202020204" pitchFamily="34" charset="0"/>
              </a:rPr>
              <a:t>Low erosion spotted </a:t>
            </a:r>
            <a:r>
              <a:rPr lang="en-US" altLang="en-US" sz="1600" dirty="0">
                <a:cs typeface="Arial" panose="020B0604020202020204" pitchFamily="34" charset="0"/>
              </a:rPr>
              <a:t>for Mo samples exposed to H-mode AUG plasma (at most 50 nm).</a:t>
            </a:r>
          </a:p>
          <a:p>
            <a:pPr marL="171450" indent="-171450">
              <a:buFont typeface="Wingdings" panose="05000000000000000000" pitchFamily="2" charset="2"/>
              <a:buChar char="§"/>
            </a:pPr>
            <a:r>
              <a:rPr lang="en-US" altLang="en-US" sz="1600" dirty="0">
                <a:cs typeface="Arial" panose="020B0604020202020204" pitchFamily="34" charset="0"/>
              </a:rPr>
              <a:t>Erosion below 50 nm of W samples exposed to H-mode AUG plasmas</a:t>
            </a:r>
          </a:p>
          <a:p>
            <a:pPr marL="171450" indent="-171450">
              <a:buFont typeface="Wingdings" panose="05000000000000000000" pitchFamily="2" charset="2"/>
              <a:buChar char="§"/>
            </a:pPr>
            <a:r>
              <a:rPr lang="en-US" altLang="en-US" sz="1600" dirty="0">
                <a:cs typeface="Arial" panose="020B0604020202020204" pitchFamily="34" charset="0"/>
              </a:rPr>
              <a:t>No visible erosion of both Mo and W exposed to L-mode AUG plasmas</a:t>
            </a:r>
          </a:p>
        </p:txBody>
      </p:sp>
      <p:sp>
        <p:nvSpPr>
          <p:cNvPr id="7" name="Titre 1">
            <a:extLst>
              <a:ext uri="{FF2B5EF4-FFF2-40B4-BE49-F238E27FC236}">
                <a16:creationId xmlns:a16="http://schemas.microsoft.com/office/drawing/2014/main" id="{B54F306C-7721-B895-8DF6-4EF1472FC22D}"/>
              </a:ext>
            </a:extLst>
          </p:cNvPr>
          <p:cNvSpPr>
            <a:spLocks noGrp="1"/>
          </p:cNvSpPr>
          <p:nvPr>
            <p:ph type="title"/>
          </p:nvPr>
        </p:nvSpPr>
        <p:spPr>
          <a:xfrm>
            <a:off x="983432" y="192515"/>
            <a:ext cx="10871400" cy="457200"/>
          </a:xfrm>
        </p:spPr>
        <p:txBody>
          <a:bodyPr/>
          <a:lstStyle/>
          <a:p>
            <a:r>
              <a:rPr lang="fr-FR" sz="2600" dirty="0"/>
              <a:t>SP B.2: </a:t>
            </a:r>
            <a:r>
              <a:rPr lang="en-US" sz="2600" dirty="0"/>
              <a:t>Changes in the surface properties of samples exposed on AUG (FZJ)</a:t>
            </a:r>
            <a:endParaRPr lang="fr-FR" sz="2600" dirty="0"/>
          </a:p>
        </p:txBody>
      </p:sp>
      <p:sp>
        <p:nvSpPr>
          <p:cNvPr id="8" name="TextBox 7">
            <a:extLst>
              <a:ext uri="{FF2B5EF4-FFF2-40B4-BE49-F238E27FC236}">
                <a16:creationId xmlns:a16="http://schemas.microsoft.com/office/drawing/2014/main" id="{29B405F2-8341-7ECF-A3D8-1B50DC6C0C4C}"/>
              </a:ext>
            </a:extLst>
          </p:cNvPr>
          <p:cNvSpPr txBox="1"/>
          <p:nvPr/>
        </p:nvSpPr>
        <p:spPr bwMode="auto">
          <a:xfrm>
            <a:off x="11089501" y="6188391"/>
            <a:ext cx="1035861" cy="307777"/>
          </a:xfrm>
          <a:prstGeom prst="rect">
            <a:avLst/>
          </a:prstGeom>
          <a:noFill/>
        </p:spPr>
        <p:txBody>
          <a:bodyPr wrap="none" rtlCol="0">
            <a:spAutoFit/>
          </a:bodyPr>
          <a:lstStyle/>
          <a:p>
            <a:r>
              <a:rPr lang="fi-FI" sz="1400" b="1" dirty="0"/>
              <a:t>M. Rasinski</a:t>
            </a:r>
          </a:p>
        </p:txBody>
      </p:sp>
      <p:pic>
        <p:nvPicPr>
          <p:cNvPr id="9" name="Picture 8" descr="A close-up of a greyscale image&#10;&#10;AI-generated content may be incorrect.">
            <a:extLst>
              <a:ext uri="{FF2B5EF4-FFF2-40B4-BE49-F238E27FC236}">
                <a16:creationId xmlns:a16="http://schemas.microsoft.com/office/drawing/2014/main" id="{35126D4D-6D24-61D0-8E95-9C957A108F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301" y="896032"/>
            <a:ext cx="2400000" cy="1800000"/>
          </a:xfrm>
          <a:prstGeom prst="rect">
            <a:avLst/>
          </a:prstGeom>
        </p:spPr>
      </p:pic>
      <p:pic>
        <p:nvPicPr>
          <p:cNvPr id="10" name="Picture 9" descr="A close-up of a grey and white background&#10;&#10;AI-generated content may be incorrect.">
            <a:extLst>
              <a:ext uri="{FF2B5EF4-FFF2-40B4-BE49-F238E27FC236}">
                <a16:creationId xmlns:a16="http://schemas.microsoft.com/office/drawing/2014/main" id="{3DA3CBE7-A6DD-54FB-C0E3-C99DAD570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9945" y="932011"/>
            <a:ext cx="2400000" cy="1800000"/>
          </a:xfrm>
          <a:prstGeom prst="rect">
            <a:avLst/>
          </a:prstGeom>
        </p:spPr>
      </p:pic>
      <p:pic>
        <p:nvPicPr>
          <p:cNvPr id="11" name="Picture 10" descr="A close-up of a snow covered surface&#10;&#10;AI-generated content may be incorrect.">
            <a:extLst>
              <a:ext uri="{FF2B5EF4-FFF2-40B4-BE49-F238E27FC236}">
                <a16:creationId xmlns:a16="http://schemas.microsoft.com/office/drawing/2014/main" id="{318E20A9-E9B5-FADA-7853-B304EE72E2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3681" y="2850707"/>
            <a:ext cx="2400000" cy="1800000"/>
          </a:xfrm>
          <a:prstGeom prst="rect">
            <a:avLst/>
          </a:prstGeom>
        </p:spPr>
      </p:pic>
      <p:pic>
        <p:nvPicPr>
          <p:cNvPr id="12" name="Picture 11" descr="A close-up of a white surface&#10;&#10;AI-generated content may be incorrect.">
            <a:extLst>
              <a:ext uri="{FF2B5EF4-FFF2-40B4-BE49-F238E27FC236}">
                <a16:creationId xmlns:a16="http://schemas.microsoft.com/office/drawing/2014/main" id="{0A2B48EE-1422-9A16-A7A0-0984E457C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5208" y="2855603"/>
            <a:ext cx="2400000" cy="1800000"/>
          </a:xfrm>
          <a:prstGeom prst="rect">
            <a:avLst/>
          </a:prstGeom>
        </p:spPr>
      </p:pic>
      <p:sp>
        <p:nvSpPr>
          <p:cNvPr id="13" name="TextBox 12">
            <a:extLst>
              <a:ext uri="{FF2B5EF4-FFF2-40B4-BE49-F238E27FC236}">
                <a16:creationId xmlns:a16="http://schemas.microsoft.com/office/drawing/2014/main" id="{E336174E-63C1-1238-159F-D5E974CFD750}"/>
              </a:ext>
            </a:extLst>
          </p:cNvPr>
          <p:cNvSpPr txBox="1"/>
          <p:nvPr/>
        </p:nvSpPr>
        <p:spPr>
          <a:xfrm>
            <a:off x="7516415" y="494025"/>
            <a:ext cx="963725" cy="413959"/>
          </a:xfrm>
          <a:prstGeom prst="rect">
            <a:avLst/>
          </a:prstGeom>
          <a:noFill/>
        </p:spPr>
        <p:txBody>
          <a:bodyPr wrap="none" rtlCol="0">
            <a:spAutoFit/>
          </a:bodyPr>
          <a:lstStyle/>
          <a:p>
            <a:pPr algn="l">
              <a:lnSpc>
                <a:spcPct val="95000"/>
              </a:lnSpc>
            </a:pPr>
            <a:r>
              <a:rPr lang="en-US" sz="2200" b="1" dirty="0">
                <a:ln>
                  <a:solidFill>
                    <a:schemeClr val="bg1"/>
                  </a:solidFill>
                </a:ln>
                <a:solidFill>
                  <a:srgbClr val="FF0000"/>
                </a:solidFill>
              </a:rPr>
              <a:t>before</a:t>
            </a:r>
          </a:p>
        </p:txBody>
      </p:sp>
      <p:sp>
        <p:nvSpPr>
          <p:cNvPr id="14" name="TextBox 13">
            <a:extLst>
              <a:ext uri="{FF2B5EF4-FFF2-40B4-BE49-F238E27FC236}">
                <a16:creationId xmlns:a16="http://schemas.microsoft.com/office/drawing/2014/main" id="{E94687A4-00D0-D2C2-EDF1-D3B29225578B}"/>
              </a:ext>
            </a:extLst>
          </p:cNvPr>
          <p:cNvSpPr txBox="1"/>
          <p:nvPr/>
        </p:nvSpPr>
        <p:spPr>
          <a:xfrm>
            <a:off x="10089095" y="481876"/>
            <a:ext cx="755335" cy="413959"/>
          </a:xfrm>
          <a:prstGeom prst="rect">
            <a:avLst/>
          </a:prstGeom>
          <a:noFill/>
        </p:spPr>
        <p:txBody>
          <a:bodyPr wrap="none" rtlCol="0">
            <a:spAutoFit/>
          </a:bodyPr>
          <a:lstStyle/>
          <a:p>
            <a:pPr algn="l">
              <a:lnSpc>
                <a:spcPct val="95000"/>
              </a:lnSpc>
            </a:pPr>
            <a:r>
              <a:rPr lang="en-US" sz="2200" b="1" dirty="0">
                <a:ln>
                  <a:solidFill>
                    <a:schemeClr val="bg1"/>
                  </a:solidFill>
                </a:ln>
                <a:solidFill>
                  <a:srgbClr val="FF0000"/>
                </a:solidFill>
              </a:rPr>
              <a:t>after</a:t>
            </a:r>
          </a:p>
        </p:txBody>
      </p:sp>
      <p:grpSp>
        <p:nvGrpSpPr>
          <p:cNvPr id="15" name="Group 14">
            <a:extLst>
              <a:ext uri="{FF2B5EF4-FFF2-40B4-BE49-F238E27FC236}">
                <a16:creationId xmlns:a16="http://schemas.microsoft.com/office/drawing/2014/main" id="{A733EC1B-746D-2A4E-0F44-CABE8566F123}"/>
              </a:ext>
            </a:extLst>
          </p:cNvPr>
          <p:cNvGrpSpPr/>
          <p:nvPr/>
        </p:nvGrpSpPr>
        <p:grpSpPr>
          <a:xfrm rot="5400000">
            <a:off x="8187777" y="3426765"/>
            <a:ext cx="1574052" cy="4134760"/>
            <a:chOff x="11846314" y="526217"/>
            <a:chExt cx="1574052" cy="4134760"/>
          </a:xfrm>
        </p:grpSpPr>
        <p:pic>
          <p:nvPicPr>
            <p:cNvPr id="16" name="Picture 19">
              <a:extLst>
                <a:ext uri="{FF2B5EF4-FFF2-40B4-BE49-F238E27FC236}">
                  <a16:creationId xmlns:a16="http://schemas.microsoft.com/office/drawing/2014/main" id="{0464D98A-B194-DCC8-91D4-C3F984490058}"/>
                </a:ext>
              </a:extLst>
            </p:cNvPr>
            <p:cNvPicPr>
              <a:picLocks noChangeAspect="1"/>
            </p:cNvPicPr>
            <p:nvPr/>
          </p:nvPicPr>
          <p:blipFill>
            <a:blip r:embed="rId6"/>
            <a:stretch/>
          </p:blipFill>
          <p:spPr bwMode="auto">
            <a:xfrm rot="16199998">
              <a:off x="10577456" y="1896793"/>
              <a:ext cx="4110347" cy="1418021"/>
            </a:xfrm>
            <a:prstGeom prst="rect">
              <a:avLst/>
            </a:prstGeom>
          </p:spPr>
        </p:pic>
        <p:cxnSp>
          <p:nvCxnSpPr>
            <p:cNvPr id="17" name="Straight Connector 16">
              <a:extLst>
                <a:ext uri="{FF2B5EF4-FFF2-40B4-BE49-F238E27FC236}">
                  <a16:creationId xmlns:a16="http://schemas.microsoft.com/office/drawing/2014/main" id="{23F5FA2A-CF7D-3D51-26AB-84728DAA461C}"/>
                </a:ext>
              </a:extLst>
            </p:cNvPr>
            <p:cNvCxnSpPr>
              <a:cxnSpLocks/>
            </p:cNvCxnSpPr>
            <p:nvPr/>
          </p:nvCxnSpPr>
          <p:spPr>
            <a:xfrm>
              <a:off x="11846314" y="3454645"/>
              <a:ext cx="1574052"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994967B2-6EBF-9C8E-F6A2-2A894648C003}"/>
                </a:ext>
              </a:extLst>
            </p:cNvPr>
            <p:cNvSpPr txBox="1">
              <a:spLocks/>
            </p:cNvSpPr>
            <p:nvPr/>
          </p:nvSpPr>
          <p:spPr>
            <a:xfrm rot="16200000">
              <a:off x="11595453" y="2986047"/>
              <a:ext cx="1118496" cy="326308"/>
            </a:xfrm>
            <a:prstGeom prst="rect">
              <a:avLst/>
            </a:prstGeom>
          </p:spPr>
          <p:txBody>
            <a:bodyPr wrap="square">
              <a:sp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GB" sz="1400" b="1" dirty="0"/>
                <a:t>H-mode</a:t>
              </a:r>
            </a:p>
          </p:txBody>
        </p:sp>
        <p:sp>
          <p:nvSpPr>
            <p:cNvPr id="19" name="TextBox 18">
              <a:extLst>
                <a:ext uri="{FF2B5EF4-FFF2-40B4-BE49-F238E27FC236}">
                  <a16:creationId xmlns:a16="http://schemas.microsoft.com/office/drawing/2014/main" id="{16C06EC4-9D39-F179-1631-52DC77B387C8}"/>
                </a:ext>
              </a:extLst>
            </p:cNvPr>
            <p:cNvSpPr txBox="1"/>
            <p:nvPr/>
          </p:nvSpPr>
          <p:spPr>
            <a:xfrm flipV="1">
              <a:off x="12470512" y="2677850"/>
              <a:ext cx="281320" cy="326243"/>
            </a:xfrm>
            <a:prstGeom prst="rect">
              <a:avLst/>
            </a:prstGeom>
            <a:noFill/>
          </p:spPr>
          <p:txBody>
            <a:bodyPr wrap="square" rtlCol="0">
              <a:spAutoFit/>
            </a:bodyPr>
            <a:lstStyle/>
            <a:p>
              <a:pPr algn="l">
                <a:lnSpc>
                  <a:spcPct val="95000"/>
                </a:lnSpc>
              </a:pPr>
              <a:r>
                <a:rPr lang="en-US" sz="1600" b="1" dirty="0">
                  <a:solidFill>
                    <a:srgbClr val="FF0000"/>
                  </a:solidFill>
                </a:rPr>
                <a:t>x</a:t>
              </a:r>
            </a:p>
          </p:txBody>
        </p:sp>
        <p:sp>
          <p:nvSpPr>
            <p:cNvPr id="20" name="TextBox 19">
              <a:extLst>
                <a:ext uri="{FF2B5EF4-FFF2-40B4-BE49-F238E27FC236}">
                  <a16:creationId xmlns:a16="http://schemas.microsoft.com/office/drawing/2014/main" id="{5640F3B6-F3D1-1A15-3630-4928643E438F}"/>
                </a:ext>
              </a:extLst>
            </p:cNvPr>
            <p:cNvSpPr txBox="1"/>
            <p:nvPr/>
          </p:nvSpPr>
          <p:spPr>
            <a:xfrm rot="16200000">
              <a:off x="12153125" y="588685"/>
              <a:ext cx="394660" cy="369332"/>
            </a:xfrm>
            <a:prstGeom prst="rect">
              <a:avLst/>
            </a:prstGeom>
            <a:noFill/>
          </p:spPr>
          <p:txBody>
            <a:bodyPr wrap="none" rtlCol="0">
              <a:spAutoFit/>
            </a:bodyPr>
            <a:lstStyle/>
            <a:p>
              <a:r>
                <a:rPr lang="en-US" b="1" dirty="0">
                  <a:solidFill>
                    <a:srgbClr val="0070C0"/>
                  </a:solidFill>
                </a:rPr>
                <a:t>W</a:t>
              </a:r>
              <a:endParaRPr lang="en-DE" b="1" dirty="0">
                <a:solidFill>
                  <a:srgbClr val="0070C0"/>
                </a:solidFill>
              </a:endParaRPr>
            </a:p>
          </p:txBody>
        </p:sp>
        <p:sp>
          <p:nvSpPr>
            <p:cNvPr id="21" name="TextBox 20">
              <a:extLst>
                <a:ext uri="{FF2B5EF4-FFF2-40B4-BE49-F238E27FC236}">
                  <a16:creationId xmlns:a16="http://schemas.microsoft.com/office/drawing/2014/main" id="{38E74F5D-8848-F2FC-F117-9BAE1C92BB2A}"/>
                </a:ext>
              </a:extLst>
            </p:cNvPr>
            <p:cNvSpPr txBox="1"/>
            <p:nvPr/>
          </p:nvSpPr>
          <p:spPr>
            <a:xfrm rot="16200000">
              <a:off x="12976731" y="596589"/>
              <a:ext cx="510076" cy="369332"/>
            </a:xfrm>
            <a:prstGeom prst="rect">
              <a:avLst/>
            </a:prstGeom>
            <a:noFill/>
          </p:spPr>
          <p:txBody>
            <a:bodyPr wrap="none" rtlCol="0">
              <a:spAutoFit/>
            </a:bodyPr>
            <a:lstStyle/>
            <a:p>
              <a:r>
                <a:rPr lang="en-US" b="1" dirty="0">
                  <a:solidFill>
                    <a:srgbClr val="0070C0"/>
                  </a:solidFill>
                </a:rPr>
                <a:t>Mo</a:t>
              </a:r>
              <a:endParaRPr lang="en-DE" b="1" dirty="0">
                <a:solidFill>
                  <a:srgbClr val="0070C0"/>
                </a:solidFill>
              </a:endParaRPr>
            </a:p>
          </p:txBody>
        </p:sp>
        <p:sp>
          <p:nvSpPr>
            <p:cNvPr id="22" name="TextBox 21">
              <a:extLst>
                <a:ext uri="{FF2B5EF4-FFF2-40B4-BE49-F238E27FC236}">
                  <a16:creationId xmlns:a16="http://schemas.microsoft.com/office/drawing/2014/main" id="{6BE75766-EA90-2360-289D-43F9A66137F8}"/>
                </a:ext>
              </a:extLst>
            </p:cNvPr>
            <p:cNvSpPr txBox="1"/>
            <p:nvPr/>
          </p:nvSpPr>
          <p:spPr>
            <a:xfrm flipV="1">
              <a:off x="12876825" y="2695833"/>
              <a:ext cx="281320" cy="326243"/>
            </a:xfrm>
            <a:prstGeom prst="rect">
              <a:avLst/>
            </a:prstGeom>
            <a:noFill/>
          </p:spPr>
          <p:txBody>
            <a:bodyPr wrap="square" rtlCol="0">
              <a:spAutoFit/>
            </a:bodyPr>
            <a:lstStyle/>
            <a:p>
              <a:pPr algn="l">
                <a:lnSpc>
                  <a:spcPct val="95000"/>
                </a:lnSpc>
              </a:pPr>
              <a:r>
                <a:rPr lang="en-US" sz="1600" b="1" dirty="0">
                  <a:solidFill>
                    <a:srgbClr val="FF0000"/>
                  </a:solidFill>
                </a:rPr>
                <a:t>x</a:t>
              </a:r>
            </a:p>
          </p:txBody>
        </p:sp>
      </p:grpSp>
      <p:cxnSp>
        <p:nvCxnSpPr>
          <p:cNvPr id="23" name="Straight Connector 22">
            <a:extLst>
              <a:ext uri="{FF2B5EF4-FFF2-40B4-BE49-F238E27FC236}">
                <a16:creationId xmlns:a16="http://schemas.microsoft.com/office/drawing/2014/main" id="{313485E4-8272-0360-BFA9-CF84D3D3EF5E}"/>
              </a:ext>
            </a:extLst>
          </p:cNvPr>
          <p:cNvCxnSpPr>
            <a:cxnSpLocks/>
          </p:cNvCxnSpPr>
          <p:nvPr/>
        </p:nvCxnSpPr>
        <p:spPr>
          <a:xfrm>
            <a:off x="6851393" y="3995182"/>
            <a:ext cx="4431262" cy="0"/>
          </a:xfrm>
          <a:prstGeom prst="line">
            <a:avLst/>
          </a:prstGeom>
          <a:ln w="9525" cap="sq" cmpd="sng" algn="ctr">
            <a:solidFill>
              <a:schemeClr val="accent6"/>
            </a:solidFill>
            <a:prstDash val="sysDot"/>
            <a:bevel/>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0C1AD52B-E464-083C-4389-37D97448DDBB}"/>
              </a:ext>
            </a:extLst>
          </p:cNvPr>
          <p:cNvCxnSpPr>
            <a:cxnSpLocks/>
          </p:cNvCxnSpPr>
          <p:nvPr/>
        </p:nvCxnSpPr>
        <p:spPr>
          <a:xfrm>
            <a:off x="6851393" y="3567526"/>
            <a:ext cx="4431262" cy="0"/>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2C092D2E-55CB-71FD-988F-A8F12AA2EE3D}"/>
              </a:ext>
            </a:extLst>
          </p:cNvPr>
          <p:cNvCxnSpPr>
            <a:cxnSpLocks/>
          </p:cNvCxnSpPr>
          <p:nvPr/>
        </p:nvCxnSpPr>
        <p:spPr>
          <a:xfrm>
            <a:off x="6836535" y="4443105"/>
            <a:ext cx="4431262" cy="0"/>
          </a:xfrm>
          <a:prstGeom prst="line">
            <a:avLst/>
          </a:prstGeom>
          <a:ln w="9525" cap="sq" cmpd="sng" algn="ctr">
            <a:solidFill>
              <a:schemeClr val="accent6"/>
            </a:solidFill>
            <a:prstDash val="sysDot"/>
            <a:bevel/>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CFE2B132-8924-9D66-4D0E-6180D88D469D}"/>
              </a:ext>
            </a:extLst>
          </p:cNvPr>
          <p:cNvCxnSpPr>
            <a:cxnSpLocks/>
          </p:cNvCxnSpPr>
          <p:nvPr/>
        </p:nvCxnSpPr>
        <p:spPr>
          <a:xfrm>
            <a:off x="6866251" y="2041354"/>
            <a:ext cx="4431262" cy="0"/>
          </a:xfrm>
          <a:prstGeom prst="line">
            <a:avLst/>
          </a:prstGeom>
          <a:ln w="9525" cap="sq" cmpd="sng" algn="ctr">
            <a:solidFill>
              <a:schemeClr val="accent6"/>
            </a:solidFill>
            <a:prstDash val="sysDot"/>
            <a:bevel/>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9C7AA12D-7C07-8906-A9BB-F566882FD375}"/>
              </a:ext>
            </a:extLst>
          </p:cNvPr>
          <p:cNvCxnSpPr>
            <a:cxnSpLocks/>
          </p:cNvCxnSpPr>
          <p:nvPr/>
        </p:nvCxnSpPr>
        <p:spPr>
          <a:xfrm>
            <a:off x="6866251" y="1692936"/>
            <a:ext cx="4431262" cy="0"/>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90D5BABD-48D3-9585-7514-1551C4AA2153}"/>
              </a:ext>
            </a:extLst>
          </p:cNvPr>
          <p:cNvCxnSpPr>
            <a:cxnSpLocks/>
          </p:cNvCxnSpPr>
          <p:nvPr/>
        </p:nvCxnSpPr>
        <p:spPr>
          <a:xfrm>
            <a:off x="6851393" y="2489277"/>
            <a:ext cx="4431262" cy="0"/>
          </a:xfrm>
          <a:prstGeom prst="line">
            <a:avLst/>
          </a:prstGeom>
          <a:ln w="9525" cap="sq" cmpd="sng" algn="ctr">
            <a:solidFill>
              <a:schemeClr val="accent6"/>
            </a:solidFill>
            <a:prstDash val="sysDot"/>
            <a:bevel/>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9" name="TextBox 28">
            <a:extLst>
              <a:ext uri="{FF2B5EF4-FFF2-40B4-BE49-F238E27FC236}">
                <a16:creationId xmlns:a16="http://schemas.microsoft.com/office/drawing/2014/main" id="{4A4F1A5B-F86C-F987-E6D7-93BF73483E1C}"/>
              </a:ext>
            </a:extLst>
          </p:cNvPr>
          <p:cNvSpPr txBox="1"/>
          <p:nvPr/>
        </p:nvSpPr>
        <p:spPr>
          <a:xfrm>
            <a:off x="6863235" y="862579"/>
            <a:ext cx="394660" cy="369332"/>
          </a:xfrm>
          <a:prstGeom prst="rect">
            <a:avLst/>
          </a:prstGeom>
          <a:noFill/>
        </p:spPr>
        <p:txBody>
          <a:bodyPr wrap="none" rtlCol="0">
            <a:spAutoFit/>
          </a:bodyPr>
          <a:lstStyle/>
          <a:p>
            <a:r>
              <a:rPr lang="en-US" b="1" dirty="0">
                <a:solidFill>
                  <a:srgbClr val="0070C0"/>
                </a:solidFill>
              </a:rPr>
              <a:t>W</a:t>
            </a:r>
            <a:endParaRPr lang="en-DE" b="1" dirty="0">
              <a:solidFill>
                <a:srgbClr val="0070C0"/>
              </a:solidFill>
            </a:endParaRPr>
          </a:p>
        </p:txBody>
      </p:sp>
      <p:sp>
        <p:nvSpPr>
          <p:cNvPr id="30" name="TextBox 29">
            <a:extLst>
              <a:ext uri="{FF2B5EF4-FFF2-40B4-BE49-F238E27FC236}">
                <a16:creationId xmlns:a16="http://schemas.microsoft.com/office/drawing/2014/main" id="{A5AB4A19-8439-B268-7E70-FC8AEC1DC145}"/>
              </a:ext>
            </a:extLst>
          </p:cNvPr>
          <p:cNvSpPr txBox="1"/>
          <p:nvPr/>
        </p:nvSpPr>
        <p:spPr>
          <a:xfrm>
            <a:off x="6851393" y="2821515"/>
            <a:ext cx="510076" cy="369332"/>
          </a:xfrm>
          <a:prstGeom prst="rect">
            <a:avLst/>
          </a:prstGeom>
          <a:noFill/>
        </p:spPr>
        <p:txBody>
          <a:bodyPr wrap="none" rtlCol="0">
            <a:spAutoFit/>
          </a:bodyPr>
          <a:lstStyle/>
          <a:p>
            <a:r>
              <a:rPr lang="en-US" b="1" dirty="0">
                <a:solidFill>
                  <a:srgbClr val="0070C0"/>
                </a:solidFill>
              </a:rPr>
              <a:t>Mo</a:t>
            </a:r>
            <a:endParaRPr lang="en-DE" b="1" dirty="0">
              <a:solidFill>
                <a:srgbClr val="0070C0"/>
              </a:solidFill>
            </a:endParaRPr>
          </a:p>
        </p:txBody>
      </p:sp>
      <p:cxnSp>
        <p:nvCxnSpPr>
          <p:cNvPr id="31" name="Straight Connector 30">
            <a:extLst>
              <a:ext uri="{FF2B5EF4-FFF2-40B4-BE49-F238E27FC236}">
                <a16:creationId xmlns:a16="http://schemas.microsoft.com/office/drawing/2014/main" id="{12B0ED98-F655-942A-83B6-F4AEC9DA210D}"/>
              </a:ext>
            </a:extLst>
          </p:cNvPr>
          <p:cNvCxnSpPr>
            <a:cxnSpLocks/>
          </p:cNvCxnSpPr>
          <p:nvPr/>
        </p:nvCxnSpPr>
        <p:spPr>
          <a:xfrm>
            <a:off x="10276407" y="3570428"/>
            <a:ext cx="0" cy="270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ABE7E45-554A-4C63-2BC0-6302125C1ADD}"/>
              </a:ext>
            </a:extLst>
          </p:cNvPr>
          <p:cNvCxnSpPr>
            <a:cxnSpLocks/>
          </p:cNvCxnSpPr>
          <p:nvPr/>
        </p:nvCxnSpPr>
        <p:spPr>
          <a:xfrm>
            <a:off x="9474795" y="4638122"/>
            <a:ext cx="15480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6F96B89-5835-42BB-DBD1-64FE4B4DF634}"/>
              </a:ext>
            </a:extLst>
          </p:cNvPr>
          <p:cNvSpPr txBox="1"/>
          <p:nvPr/>
        </p:nvSpPr>
        <p:spPr>
          <a:xfrm>
            <a:off x="10311464" y="3306975"/>
            <a:ext cx="580608" cy="276999"/>
          </a:xfrm>
          <a:prstGeom prst="rect">
            <a:avLst/>
          </a:prstGeom>
          <a:noFill/>
        </p:spPr>
        <p:txBody>
          <a:bodyPr wrap="none" rtlCol="0">
            <a:spAutoFit/>
          </a:bodyPr>
          <a:lstStyle/>
          <a:p>
            <a:r>
              <a:rPr lang="en-US" sz="1200" b="1" dirty="0"/>
              <a:t>50 nm</a:t>
            </a:r>
            <a:endParaRPr lang="en-DE" sz="1200" b="1" dirty="0"/>
          </a:p>
        </p:txBody>
      </p:sp>
    </p:spTree>
    <p:extLst>
      <p:ext uri="{BB962C8B-B14F-4D97-AF65-F5344CB8AC3E}">
        <p14:creationId xmlns:p14="http://schemas.microsoft.com/office/powerpoint/2010/main" val="1390726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28962F-034A-40A8-501C-DBBCF30AAAFA}"/>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53233CA4-F555-D3F8-2429-AAA627E581B2}"/>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35</a:t>
            </a:fld>
            <a:endParaRPr lang="en-GB">
              <a:solidFill>
                <a:prstClr val="white"/>
              </a:solidFill>
            </a:endParaRPr>
          </a:p>
        </p:txBody>
      </p:sp>
      <p:sp>
        <p:nvSpPr>
          <p:cNvPr id="5" name="Titre 1">
            <a:extLst>
              <a:ext uri="{FF2B5EF4-FFF2-40B4-BE49-F238E27FC236}">
                <a16:creationId xmlns:a16="http://schemas.microsoft.com/office/drawing/2014/main" id="{03120FA6-EA0E-1BEB-0713-D0F3C60BCA1B}"/>
              </a:ext>
            </a:extLst>
          </p:cNvPr>
          <p:cNvSpPr>
            <a:spLocks noGrp="1"/>
          </p:cNvSpPr>
          <p:nvPr>
            <p:ph type="title"/>
          </p:nvPr>
        </p:nvSpPr>
        <p:spPr>
          <a:xfrm>
            <a:off x="983432" y="192515"/>
            <a:ext cx="10871400" cy="457200"/>
          </a:xfrm>
        </p:spPr>
        <p:txBody>
          <a:bodyPr/>
          <a:lstStyle/>
          <a:p>
            <a:r>
              <a:rPr lang="fr-FR" dirty="0"/>
              <a:t>SP B.3: Analyses of </a:t>
            </a:r>
            <a:r>
              <a:rPr lang="fr-FR" dirty="0" err="1"/>
              <a:t>wall</a:t>
            </a:r>
            <a:r>
              <a:rPr lang="fr-FR" dirty="0"/>
              <a:t> </a:t>
            </a:r>
            <a:r>
              <a:rPr lang="fr-FR" dirty="0" err="1"/>
              <a:t>tiles</a:t>
            </a:r>
            <a:r>
              <a:rPr lang="fr-FR" dirty="0"/>
              <a:t> </a:t>
            </a:r>
            <a:r>
              <a:rPr lang="fr-FR" dirty="0" err="1"/>
              <a:t>originating</a:t>
            </a:r>
            <a:r>
              <a:rPr lang="fr-FR" dirty="0"/>
              <a:t> </a:t>
            </a:r>
            <a:r>
              <a:rPr lang="fr-FR" dirty="0" err="1"/>
              <a:t>from</a:t>
            </a:r>
            <a:r>
              <a:rPr lang="fr-FR" dirty="0"/>
              <a:t> AUG </a:t>
            </a:r>
            <a:r>
              <a:rPr lang="en-US" dirty="0"/>
              <a:t>(MPG)</a:t>
            </a:r>
            <a:endParaRPr lang="fr-FR" dirty="0"/>
          </a:p>
        </p:txBody>
      </p:sp>
      <p:sp>
        <p:nvSpPr>
          <p:cNvPr id="9" name="Textfeld 2">
            <a:extLst>
              <a:ext uri="{FF2B5EF4-FFF2-40B4-BE49-F238E27FC236}">
                <a16:creationId xmlns:a16="http://schemas.microsoft.com/office/drawing/2014/main" id="{96F2A319-EC88-8223-2F80-E7977ED30632}"/>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B.B3.T-T005-D007</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3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10" name="Textfeld 4">
            <a:extLst>
              <a:ext uri="{FF2B5EF4-FFF2-40B4-BE49-F238E27FC236}">
                <a16:creationId xmlns:a16="http://schemas.microsoft.com/office/drawing/2014/main" id="{F4E6FBCB-1EED-A3CD-BE86-58A1A8F19D9A}"/>
              </a:ext>
            </a:extLst>
          </p:cNvPr>
          <p:cNvSpPr txBox="1"/>
          <p:nvPr/>
        </p:nvSpPr>
        <p:spPr>
          <a:xfrm>
            <a:off x="107504" y="712451"/>
            <a:ext cx="11714960" cy="2302682"/>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Determine erosion and deposition patterns on various plasma-exposed tiles</a:t>
            </a:r>
            <a:endParaRPr lang="en-US" altLang="en-US" sz="1600" dirty="0">
              <a:highlight>
                <a:srgbClr val="FFFF00"/>
              </a:highlight>
              <a:cs typeface="Arial" panose="020B0604020202020204" pitchFamily="34" charset="0"/>
            </a:endParaRPr>
          </a:p>
          <a:p>
            <a:pPr>
              <a:lnSpc>
                <a:spcPct val="113000"/>
              </a:lnSpc>
            </a:pPr>
            <a:endParaRPr lang="en-US" sz="1600" b="1" dirty="0">
              <a:solidFill>
                <a:srgbClr val="FF0000"/>
              </a:solidFill>
              <a:highlight>
                <a:srgbClr val="FFFF00"/>
              </a:highlight>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Perform surface analyses for erosion, deposition and surface-modification patterns on wall components retrieved from AUG</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SEM and IBA </a:t>
            </a:r>
            <a:r>
              <a:rPr lang="fi-FI" altLang="en-US" sz="1600" dirty="0" err="1">
                <a:cs typeface="Arial" panose="020B0604020202020204" pitchFamily="34" charset="0"/>
              </a:rPr>
              <a:t>measurements</a:t>
            </a:r>
            <a:r>
              <a:rPr lang="fi-FI" altLang="en-US" sz="1600" dirty="0">
                <a:cs typeface="Arial" panose="020B0604020202020204" pitchFamily="34" charset="0"/>
              </a:rPr>
              <a:t> </a:t>
            </a:r>
            <a:r>
              <a:rPr lang="fi-FI" altLang="en-US" sz="1600" dirty="0" err="1">
                <a:cs typeface="Arial" panose="020B0604020202020204" pitchFamily="34" charset="0"/>
              </a:rPr>
              <a:t>performed</a:t>
            </a:r>
            <a:r>
              <a:rPr lang="fi-FI" altLang="en-US" sz="1600" dirty="0">
                <a:cs typeface="Arial" panose="020B0604020202020204" pitchFamily="34" charset="0"/>
              </a:rPr>
              <a:t> at many analysed spots on several </a:t>
            </a:r>
            <a:r>
              <a:rPr lang="fi-FI" altLang="en-US" sz="1600" dirty="0" err="1">
                <a:cs typeface="Arial" panose="020B0604020202020204" pitchFamily="34" charset="0"/>
              </a:rPr>
              <a:t>exposed</a:t>
            </a:r>
            <a:r>
              <a:rPr lang="fi-FI" altLang="en-US" sz="1600" dirty="0">
                <a:cs typeface="Arial" panose="020B0604020202020204" pitchFamily="34" charset="0"/>
              </a:rPr>
              <a:t> </a:t>
            </a:r>
            <a:r>
              <a:rPr lang="fi-FI" altLang="en-US" sz="1600" dirty="0" err="1">
                <a:cs typeface="Arial" panose="020B0604020202020204" pitchFamily="34" charset="0"/>
              </a:rPr>
              <a:t>tiles</a:t>
            </a:r>
            <a:endParaRPr lang="fi-FI" altLang="en-US" sz="1600" dirty="0">
              <a:cs typeface="Arial" panose="020B0604020202020204" pitchFamily="34" charset="0"/>
            </a:endParaRPr>
          </a:p>
        </p:txBody>
      </p:sp>
      <p:sp>
        <p:nvSpPr>
          <p:cNvPr id="11" name="TextBox 10">
            <a:extLst>
              <a:ext uri="{FF2B5EF4-FFF2-40B4-BE49-F238E27FC236}">
                <a16:creationId xmlns:a16="http://schemas.microsoft.com/office/drawing/2014/main" id="{AD50363B-A92D-4AF2-6893-2254A10FDD46}"/>
              </a:ext>
            </a:extLst>
          </p:cNvPr>
          <p:cNvSpPr txBox="1"/>
          <p:nvPr/>
        </p:nvSpPr>
        <p:spPr bwMode="auto">
          <a:xfrm>
            <a:off x="11214193" y="6188391"/>
            <a:ext cx="946093" cy="307777"/>
          </a:xfrm>
          <a:prstGeom prst="rect">
            <a:avLst/>
          </a:prstGeom>
          <a:noFill/>
        </p:spPr>
        <p:txBody>
          <a:bodyPr wrap="none" rtlCol="0">
            <a:spAutoFit/>
          </a:bodyPr>
          <a:lstStyle/>
          <a:p>
            <a:r>
              <a:rPr lang="fi-FI" sz="1400" b="1" dirty="0"/>
              <a:t>M. Balden</a:t>
            </a:r>
          </a:p>
        </p:txBody>
      </p:sp>
      <p:pic>
        <p:nvPicPr>
          <p:cNvPr id="2" name="Image 14">
            <a:extLst>
              <a:ext uri="{FF2B5EF4-FFF2-40B4-BE49-F238E27FC236}">
                <a16:creationId xmlns:a16="http://schemas.microsoft.com/office/drawing/2014/main" id="{2F325185-3833-7511-F9CE-40B34B20CF96}"/>
              </a:ext>
            </a:extLst>
          </p:cNvPr>
          <p:cNvPicPr/>
          <p:nvPr/>
        </p:nvPicPr>
        <p:blipFill>
          <a:blip r:embed="rId2"/>
          <a:stretch/>
        </p:blipFill>
        <p:spPr bwMode="auto">
          <a:xfrm>
            <a:off x="7896552" y="3077869"/>
            <a:ext cx="3925912" cy="2507540"/>
          </a:xfrm>
          <a:prstGeom prst="rect">
            <a:avLst/>
          </a:prstGeom>
          <a:noFill/>
          <a:ln>
            <a:noFill/>
          </a:ln>
        </p:spPr>
      </p:pic>
      <p:sp>
        <p:nvSpPr>
          <p:cNvPr id="6" name="Textfeld 4">
            <a:extLst>
              <a:ext uri="{FF2B5EF4-FFF2-40B4-BE49-F238E27FC236}">
                <a16:creationId xmlns:a16="http://schemas.microsoft.com/office/drawing/2014/main" id="{8FC90D31-1E8E-C683-AACD-CE9ED11AF9CC}"/>
              </a:ext>
            </a:extLst>
          </p:cNvPr>
          <p:cNvSpPr txBox="1"/>
          <p:nvPr/>
        </p:nvSpPr>
        <p:spPr>
          <a:xfrm>
            <a:off x="139872" y="3199964"/>
            <a:ext cx="7499298" cy="1815882"/>
          </a:xfrm>
          <a:prstGeom prst="rect">
            <a:avLst/>
          </a:prstGeom>
          <a:noFill/>
          <a:ln w="12700">
            <a:noFill/>
          </a:ln>
        </p:spPr>
        <p:txBody>
          <a:bodyPr wrap="square" rtlCol="0">
            <a:spAutoFit/>
          </a:bodyPr>
          <a:lstStyle/>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fi-FI" altLang="en-US" sz="1600" dirty="0" err="1">
                <a:cs typeface="Arial" panose="020B0604020202020204" pitchFamily="34" charset="0"/>
              </a:rPr>
              <a:t>Erosion</a:t>
            </a:r>
            <a:r>
              <a:rPr lang="fi-FI" altLang="en-US" sz="1600" dirty="0">
                <a:cs typeface="Arial" panose="020B0604020202020204" pitchFamily="34" charset="0"/>
              </a:rPr>
              <a:t> </a:t>
            </a:r>
            <a:r>
              <a:rPr lang="fi-FI" altLang="en-US" sz="1600" dirty="0" err="1">
                <a:cs typeface="Arial" panose="020B0604020202020204" pitchFamily="34" charset="0"/>
              </a:rPr>
              <a:t>patterns</a:t>
            </a:r>
            <a:r>
              <a:rPr lang="fi-FI" altLang="en-US" sz="1600" dirty="0">
                <a:cs typeface="Arial" panose="020B0604020202020204" pitchFamily="34" charset="0"/>
              </a:rPr>
              <a:t> on AUG ICRH </a:t>
            </a:r>
            <a:r>
              <a:rPr lang="fi-FI" altLang="en-US" sz="1600" dirty="0" err="1">
                <a:cs typeface="Arial" panose="020B0604020202020204" pitchFamily="34" charset="0"/>
              </a:rPr>
              <a:t>limiter</a:t>
            </a:r>
            <a:r>
              <a:rPr lang="fi-FI" altLang="en-US" sz="1600" dirty="0">
                <a:cs typeface="Arial" panose="020B0604020202020204" pitchFamily="34" charset="0"/>
              </a:rPr>
              <a:t> </a:t>
            </a:r>
            <a:r>
              <a:rPr lang="fi-FI" altLang="en-US" sz="1600" dirty="0" err="1">
                <a:cs typeface="Arial" panose="020B0604020202020204" pitchFamily="34" charset="0"/>
              </a:rPr>
              <a:t>marker</a:t>
            </a:r>
            <a:r>
              <a:rPr lang="fi-FI" altLang="en-US" sz="1600" dirty="0">
                <a:cs typeface="Arial" panose="020B0604020202020204" pitchFamily="34" charset="0"/>
              </a:rPr>
              <a:t> </a:t>
            </a:r>
            <a:r>
              <a:rPr lang="fi-FI" altLang="en-US" sz="1600" dirty="0" err="1">
                <a:cs typeface="Arial" panose="020B0604020202020204" pitchFamily="34" charset="0"/>
              </a:rPr>
              <a:t>tiles</a:t>
            </a:r>
            <a:r>
              <a:rPr lang="fi-FI" altLang="en-US" sz="1600" dirty="0">
                <a:cs typeface="Arial" panose="020B0604020202020204" pitchFamily="34" charset="0"/>
              </a:rPr>
              <a:t> </a:t>
            </a:r>
            <a:r>
              <a:rPr lang="fi-FI" altLang="en-US" sz="1600" dirty="0" err="1">
                <a:cs typeface="Arial" panose="020B0604020202020204" pitchFamily="34" charset="0"/>
              </a:rPr>
              <a:t>determined</a:t>
            </a:r>
            <a:r>
              <a:rPr lang="fi-FI" altLang="en-US" sz="1600" dirty="0">
                <a:cs typeface="Arial" panose="020B0604020202020204" pitchFamily="34" charset="0"/>
              </a:rPr>
              <a:t>: </a:t>
            </a:r>
            <a:r>
              <a:rPr lang="fi-FI" altLang="en-US" sz="1600" b="1" dirty="0" err="1">
                <a:solidFill>
                  <a:srgbClr val="FF0000"/>
                </a:solidFill>
                <a:cs typeface="Arial" panose="020B0604020202020204" pitchFamily="34" charset="0"/>
              </a:rPr>
              <a:t>maximum</a:t>
            </a:r>
            <a:r>
              <a:rPr lang="fi-FI" altLang="en-US" sz="1600" b="1" dirty="0">
                <a:solidFill>
                  <a:srgbClr val="FF0000"/>
                </a:solidFill>
                <a:cs typeface="Arial" panose="020B0604020202020204" pitchFamily="34" charset="0"/>
              </a:rPr>
              <a:t> </a:t>
            </a:r>
            <a:r>
              <a:rPr lang="fi-FI" altLang="en-US" sz="1600" b="1" dirty="0" err="1">
                <a:solidFill>
                  <a:srgbClr val="FF0000"/>
                </a:solidFill>
                <a:cs typeface="Arial" panose="020B0604020202020204" pitchFamily="34" charset="0"/>
              </a:rPr>
              <a:t>erosion</a:t>
            </a:r>
            <a:r>
              <a:rPr lang="fi-FI" altLang="en-US" sz="1600" b="1" dirty="0">
                <a:solidFill>
                  <a:srgbClr val="FF0000"/>
                </a:solidFill>
                <a:cs typeface="Arial" panose="020B0604020202020204" pitchFamily="34" charset="0"/>
              </a:rPr>
              <a:t> of Mo-coated graphite tiles below 1 µm </a:t>
            </a:r>
            <a:r>
              <a:rPr lang="fi-FI" altLang="en-US" sz="1600" dirty="0">
                <a:cs typeface="Arial" panose="020B0604020202020204" pitchFamily="34" charset="0"/>
                <a:sym typeface="Wingdings" panose="05000000000000000000" pitchFamily="2" charset="2"/>
              </a:rPr>
              <a:t> </a:t>
            </a:r>
            <a:r>
              <a:rPr lang="fi-FI" altLang="en-US" sz="1600" dirty="0" err="1">
                <a:cs typeface="Arial" panose="020B0604020202020204" pitchFamily="34" charset="0"/>
                <a:sym typeface="Wingdings" panose="05000000000000000000" pitchFamily="2" charset="2"/>
              </a:rPr>
              <a:t>provides</a:t>
            </a:r>
            <a:r>
              <a:rPr lang="fi-FI" altLang="en-US" sz="1600" dirty="0">
                <a:cs typeface="Arial" panose="020B0604020202020204" pitchFamily="34" charset="0"/>
                <a:sym typeface="Wingdings" panose="05000000000000000000" pitchFamily="2" charset="2"/>
              </a:rPr>
              <a:t> feedback to </a:t>
            </a:r>
            <a:r>
              <a:rPr lang="fi-FI" altLang="en-US" sz="1600" dirty="0" err="1">
                <a:cs typeface="Arial" panose="020B0604020202020204" pitchFamily="34" charset="0"/>
                <a:sym typeface="Wingdings" panose="05000000000000000000" pitchFamily="2" charset="2"/>
              </a:rPr>
              <a:t>the</a:t>
            </a:r>
            <a:r>
              <a:rPr lang="fi-FI" altLang="en-US" sz="1600" dirty="0">
                <a:cs typeface="Arial" panose="020B0604020202020204" pitchFamily="34" charset="0"/>
                <a:sym typeface="Wingdings" panose="05000000000000000000" pitchFamily="2" charset="2"/>
              </a:rPr>
              <a:t> </a:t>
            </a:r>
            <a:r>
              <a:rPr lang="fi-FI" altLang="en-US" sz="1600" dirty="0" err="1">
                <a:cs typeface="Arial" panose="020B0604020202020204" pitchFamily="34" charset="0"/>
                <a:sym typeface="Wingdings" panose="05000000000000000000" pitchFamily="2" charset="2"/>
              </a:rPr>
              <a:t>dedicated</a:t>
            </a:r>
            <a:r>
              <a:rPr lang="fi-FI" altLang="en-US" sz="1600" dirty="0">
                <a:cs typeface="Arial" panose="020B0604020202020204" pitchFamily="34" charset="0"/>
                <a:sym typeface="Wingdings" panose="05000000000000000000" pitchFamily="2" charset="2"/>
              </a:rPr>
              <a:t> ICRH </a:t>
            </a:r>
            <a:r>
              <a:rPr lang="fi-FI" altLang="en-US" sz="1600" dirty="0" err="1">
                <a:cs typeface="Arial" panose="020B0604020202020204" pitchFamily="34" charset="0"/>
                <a:sym typeface="Wingdings" panose="05000000000000000000" pitchFamily="2" charset="2"/>
              </a:rPr>
              <a:t>experiment</a:t>
            </a:r>
            <a:r>
              <a:rPr lang="fi-FI" altLang="en-US" sz="1600" dirty="0">
                <a:cs typeface="Arial" panose="020B0604020202020204" pitchFamily="34" charset="0"/>
                <a:sym typeface="Wingdings" panose="05000000000000000000" pitchFamily="2" charset="2"/>
              </a:rPr>
              <a:t> </a:t>
            </a:r>
            <a:r>
              <a:rPr lang="fi-FI" altLang="en-US" sz="1600" dirty="0" err="1">
                <a:cs typeface="Arial" panose="020B0604020202020204" pitchFamily="34" charset="0"/>
                <a:sym typeface="Wingdings" panose="05000000000000000000" pitchFamily="2" charset="2"/>
              </a:rPr>
              <a:t>under</a:t>
            </a:r>
            <a:r>
              <a:rPr lang="fi-FI" altLang="en-US" sz="1600" dirty="0">
                <a:cs typeface="Arial" panose="020B0604020202020204" pitchFamily="34" charset="0"/>
                <a:sym typeface="Wingdings" panose="05000000000000000000" pitchFamily="2" charset="2"/>
              </a:rPr>
              <a:t> WPTE</a:t>
            </a:r>
            <a:endParaRPr lang="fi-FI" altLang="en-US" sz="1600" dirty="0">
              <a:cs typeface="Arial" panose="020B0604020202020204" pitchFamily="34" charset="0"/>
            </a:endParaRPr>
          </a:p>
          <a:p>
            <a:pPr marL="171450" indent="-171450">
              <a:buFont typeface="Wingdings" panose="05000000000000000000" pitchFamily="2" charset="2"/>
              <a:buChar char="§"/>
            </a:pPr>
            <a:r>
              <a:rPr lang="fi-FI" altLang="en-US" sz="1600" dirty="0" err="1">
                <a:cs typeface="Arial" panose="020B0604020202020204" pitchFamily="34" charset="0"/>
              </a:rPr>
              <a:t>Thickness</a:t>
            </a:r>
            <a:r>
              <a:rPr lang="fi-FI" altLang="en-US" sz="1600" dirty="0">
                <a:cs typeface="Arial" panose="020B0604020202020204" pitchFamily="34" charset="0"/>
              </a:rPr>
              <a:t> of </a:t>
            </a:r>
            <a:r>
              <a:rPr lang="fi-FI" altLang="en-US" sz="1600" dirty="0" err="1">
                <a:cs typeface="Arial" panose="020B0604020202020204" pitchFamily="34" charset="0"/>
              </a:rPr>
              <a:t>deposits</a:t>
            </a:r>
            <a:r>
              <a:rPr lang="fi-FI" altLang="en-US" sz="1600" dirty="0">
                <a:cs typeface="Arial" panose="020B0604020202020204" pitchFamily="34" charset="0"/>
              </a:rPr>
              <a:t> </a:t>
            </a:r>
            <a:r>
              <a:rPr lang="fi-FI" altLang="en-US" sz="1600" dirty="0" err="1">
                <a:cs typeface="Arial" panose="020B0604020202020204" pitchFamily="34" charset="0"/>
              </a:rPr>
              <a:t>with</a:t>
            </a:r>
            <a:r>
              <a:rPr lang="fi-FI" altLang="en-US" sz="1600" dirty="0">
                <a:cs typeface="Arial" panose="020B0604020202020204" pitchFamily="34" charset="0"/>
              </a:rPr>
              <a:t> </a:t>
            </a:r>
            <a:r>
              <a:rPr lang="fi-FI" altLang="en-US" sz="1600" dirty="0" err="1">
                <a:cs typeface="Arial" panose="020B0604020202020204" pitchFamily="34" charset="0"/>
              </a:rPr>
              <a:t>respect</a:t>
            </a:r>
            <a:r>
              <a:rPr lang="fi-FI" altLang="en-US" sz="1600" dirty="0">
                <a:cs typeface="Arial" panose="020B0604020202020204" pitchFamily="34" charset="0"/>
              </a:rPr>
              <a:t> to boron deposition </a:t>
            </a:r>
            <a:r>
              <a:rPr lang="fi-FI" altLang="en-US" sz="1600" dirty="0" err="1">
                <a:cs typeface="Arial" panose="020B0604020202020204" pitchFamily="34" charset="0"/>
              </a:rPr>
              <a:t>determined</a:t>
            </a:r>
            <a:r>
              <a:rPr lang="fi-FI" altLang="en-US" sz="1600" dirty="0">
                <a:cs typeface="Arial" panose="020B0604020202020204" pitchFamily="34" charset="0"/>
              </a:rPr>
              <a:t> on </a:t>
            </a:r>
            <a:r>
              <a:rPr lang="fi-FI" altLang="en-US" sz="1600" dirty="0" err="1">
                <a:cs typeface="Arial" panose="020B0604020202020204" pitchFamily="34" charset="0"/>
              </a:rPr>
              <a:t>many</a:t>
            </a:r>
            <a:r>
              <a:rPr lang="fi-FI" altLang="en-US" sz="1600" dirty="0">
                <a:cs typeface="Arial" panose="020B0604020202020204" pitchFamily="34" charset="0"/>
              </a:rPr>
              <a:t> </a:t>
            </a:r>
            <a:r>
              <a:rPr lang="fi-FI" altLang="en-US" sz="1600" b="1" dirty="0">
                <a:solidFill>
                  <a:srgbClr val="FF0000"/>
                </a:solidFill>
                <a:cs typeface="Arial" panose="020B0604020202020204" pitchFamily="34" charset="0"/>
              </a:rPr>
              <a:t>long-</a:t>
            </a:r>
            <a:r>
              <a:rPr lang="fi-FI" altLang="en-US" sz="1600" b="1" dirty="0" err="1">
                <a:solidFill>
                  <a:srgbClr val="FF0000"/>
                </a:solidFill>
                <a:cs typeface="Arial" panose="020B0604020202020204" pitchFamily="34" charset="0"/>
              </a:rPr>
              <a:t>term</a:t>
            </a:r>
            <a:r>
              <a:rPr lang="fi-FI" altLang="en-US" sz="1600" b="1" dirty="0">
                <a:solidFill>
                  <a:srgbClr val="FF0000"/>
                </a:solidFill>
                <a:cs typeface="Arial" panose="020B0604020202020204" pitchFamily="34" charset="0"/>
              </a:rPr>
              <a:t> samples as well as on 8 </a:t>
            </a:r>
            <a:r>
              <a:rPr lang="fi-FI" altLang="en-US" sz="1600" b="1" dirty="0" err="1">
                <a:solidFill>
                  <a:srgbClr val="FF0000"/>
                </a:solidFill>
                <a:cs typeface="Arial" panose="020B0604020202020204" pitchFamily="34" charset="0"/>
              </a:rPr>
              <a:t>pre-characterised</a:t>
            </a:r>
            <a:r>
              <a:rPr lang="fi-FI" altLang="en-US" sz="1600" b="1" dirty="0">
                <a:solidFill>
                  <a:srgbClr val="FF0000"/>
                </a:solidFill>
                <a:cs typeface="Arial" panose="020B0604020202020204" pitchFamily="34" charset="0"/>
              </a:rPr>
              <a:t> </a:t>
            </a:r>
            <a:r>
              <a:rPr lang="fi-FI" altLang="en-US" sz="1600" b="1" dirty="0" err="1">
                <a:solidFill>
                  <a:srgbClr val="FF0000"/>
                </a:solidFill>
                <a:cs typeface="Arial" panose="020B0604020202020204" pitchFamily="34" charset="0"/>
              </a:rPr>
              <a:t>tiles</a:t>
            </a:r>
            <a:r>
              <a:rPr lang="fi-FI" altLang="en-US" sz="1600" dirty="0">
                <a:cs typeface="Arial" panose="020B0604020202020204" pitchFamily="34" charset="0"/>
              </a:rPr>
              <a:t>, </a:t>
            </a:r>
            <a:r>
              <a:rPr lang="fi-FI" altLang="en-US" sz="1600" dirty="0" err="1">
                <a:cs typeface="Arial" panose="020B0604020202020204" pitchFamily="34" charset="0"/>
              </a:rPr>
              <a:t>exposed</a:t>
            </a:r>
            <a:r>
              <a:rPr lang="fi-FI" altLang="en-US" sz="1600" dirty="0">
                <a:cs typeface="Arial" panose="020B0604020202020204" pitchFamily="34" charset="0"/>
              </a:rPr>
              <a:t> </a:t>
            </a:r>
            <a:r>
              <a:rPr lang="fi-FI" altLang="en-US" sz="1600" dirty="0" err="1">
                <a:cs typeface="Arial" panose="020B0604020202020204" pitchFamily="34" charset="0"/>
              </a:rPr>
              <a:t>only</a:t>
            </a:r>
            <a:r>
              <a:rPr lang="fi-FI" altLang="en-US" sz="1600" dirty="0">
                <a:cs typeface="Arial" panose="020B0604020202020204" pitchFamily="34" charset="0"/>
              </a:rPr>
              <a:t> </a:t>
            </a:r>
            <a:r>
              <a:rPr lang="fi-FI" altLang="en-US" sz="1600" dirty="0" err="1">
                <a:cs typeface="Arial" panose="020B0604020202020204" pitchFamily="34" charset="0"/>
              </a:rPr>
              <a:t>during</a:t>
            </a:r>
            <a:r>
              <a:rPr lang="fi-FI" altLang="en-US" sz="1600" dirty="0">
                <a:cs typeface="Arial" panose="020B0604020202020204" pitchFamily="34" charset="0"/>
              </a:rPr>
              <a:t> </a:t>
            </a:r>
            <a:r>
              <a:rPr lang="fi-FI" altLang="en-US" sz="1600" dirty="0" err="1">
                <a:cs typeface="Arial" panose="020B0604020202020204" pitchFamily="34" charset="0"/>
              </a:rPr>
              <a:t>one</a:t>
            </a:r>
            <a:r>
              <a:rPr lang="fi-FI" altLang="en-US" sz="1600" dirty="0">
                <a:cs typeface="Arial" panose="020B0604020202020204" pitchFamily="34" charset="0"/>
              </a:rPr>
              <a:t> </a:t>
            </a:r>
            <a:r>
              <a:rPr lang="fi-FI" altLang="en-US" sz="1600" dirty="0" err="1">
                <a:cs typeface="Arial" panose="020B0604020202020204" pitchFamily="34" charset="0"/>
              </a:rPr>
              <a:t>campaign</a:t>
            </a:r>
            <a:endParaRPr lang="fi-FI" altLang="en-US" sz="1600" dirty="0">
              <a:cs typeface="Arial" panose="020B0604020202020204" pitchFamily="34" charset="0"/>
            </a:endParaRPr>
          </a:p>
        </p:txBody>
      </p:sp>
    </p:spTree>
    <p:extLst>
      <p:ext uri="{BB962C8B-B14F-4D97-AF65-F5344CB8AC3E}">
        <p14:creationId xmlns:p14="http://schemas.microsoft.com/office/powerpoint/2010/main" val="299536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234048E-B305-DF0B-5C9D-7C7DBD36F3B5}"/>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6921CF34-4FDE-A38A-B822-7321B7437FC2}"/>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36</a:t>
            </a:fld>
            <a:endParaRPr lang="en-GB">
              <a:solidFill>
                <a:prstClr val="white"/>
              </a:solidFill>
            </a:endParaRPr>
          </a:p>
        </p:txBody>
      </p:sp>
      <p:sp>
        <p:nvSpPr>
          <p:cNvPr id="9" name="Titre 1">
            <a:extLst>
              <a:ext uri="{FF2B5EF4-FFF2-40B4-BE49-F238E27FC236}">
                <a16:creationId xmlns:a16="http://schemas.microsoft.com/office/drawing/2014/main" id="{027E5E93-2663-0CF4-9B0E-686CCA4924FB}"/>
              </a:ext>
            </a:extLst>
          </p:cNvPr>
          <p:cNvSpPr>
            <a:spLocks noGrp="1"/>
          </p:cNvSpPr>
          <p:nvPr>
            <p:ph type="title"/>
          </p:nvPr>
        </p:nvSpPr>
        <p:spPr>
          <a:xfrm>
            <a:off x="983432" y="192515"/>
            <a:ext cx="10789468" cy="457200"/>
          </a:xfrm>
        </p:spPr>
        <p:txBody>
          <a:bodyPr/>
          <a:lstStyle/>
          <a:p>
            <a:r>
              <a:rPr lang="en-GB" dirty="0"/>
              <a:t>SP B.2: Analyses of W7-X samples (MPG)</a:t>
            </a:r>
            <a:br>
              <a:rPr lang="en-GB" dirty="0"/>
            </a:br>
            <a:r>
              <a:rPr lang="en-GB" dirty="0"/>
              <a:t>SP B.3: E</a:t>
            </a:r>
            <a:r>
              <a:rPr lang="en-US" dirty="0" err="1"/>
              <a:t>rosion</a:t>
            </a:r>
            <a:r>
              <a:rPr lang="en-US" dirty="0"/>
              <a:t>/deposition profiles of samples from W7-X (MPG)</a:t>
            </a:r>
            <a:endParaRPr lang="en-GB" dirty="0"/>
          </a:p>
        </p:txBody>
      </p:sp>
      <p:sp>
        <p:nvSpPr>
          <p:cNvPr id="10" name="Textfeld 2">
            <a:extLst>
              <a:ext uri="{FF2B5EF4-FFF2-40B4-BE49-F238E27FC236}">
                <a16:creationId xmlns:a16="http://schemas.microsoft.com/office/drawing/2014/main" id="{0914E0B7-258C-8FC2-ADF0-C62072C87D98}"/>
              </a:ext>
            </a:extLst>
          </p:cNvPr>
          <p:cNvSpPr txBox="1"/>
          <p:nvPr/>
        </p:nvSpPr>
        <p:spPr>
          <a:xfrm>
            <a:off x="5052868" y="5364994"/>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B.B3.T-T005-D007</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WPW7X</a:t>
            </a:r>
          </a:p>
        </p:txBody>
      </p:sp>
      <p:sp>
        <p:nvSpPr>
          <p:cNvPr id="11" name="Textfeld 2">
            <a:extLst>
              <a:ext uri="{FF2B5EF4-FFF2-40B4-BE49-F238E27FC236}">
                <a16:creationId xmlns:a16="http://schemas.microsoft.com/office/drawing/2014/main" id="{F7FF96E3-CCC4-6AAF-3D30-45E47CAF32A6}"/>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B.B2.T-T005-D009</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3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WPW7X</a:t>
            </a:r>
          </a:p>
        </p:txBody>
      </p:sp>
      <p:sp>
        <p:nvSpPr>
          <p:cNvPr id="12" name="Textfeld 4">
            <a:extLst>
              <a:ext uri="{FF2B5EF4-FFF2-40B4-BE49-F238E27FC236}">
                <a16:creationId xmlns:a16="http://schemas.microsoft.com/office/drawing/2014/main" id="{93B65B45-4243-9078-01F1-BD42225E6458}"/>
              </a:ext>
            </a:extLst>
          </p:cNvPr>
          <p:cNvSpPr txBox="1"/>
          <p:nvPr/>
        </p:nvSpPr>
        <p:spPr>
          <a:xfrm>
            <a:off x="107504" y="997404"/>
            <a:ext cx="5807521" cy="4004109"/>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Determine erosion and deposition patterns on manipulator samples from OP2 experiments and </a:t>
            </a:r>
            <a:r>
              <a:rPr lang="en-US" altLang="en-US" sz="1600" dirty="0" err="1">
                <a:cs typeface="Arial" panose="020B0604020202020204" pitchFamily="34" charset="0"/>
              </a:rPr>
              <a:t>boronizations</a:t>
            </a:r>
            <a:r>
              <a:rPr lang="en-US" altLang="en-US" sz="1600" dirty="0">
                <a:cs typeface="Arial" panose="020B0604020202020204" pitchFamily="34" charset="0"/>
              </a:rPr>
              <a:t> on W7-X with the focus on the amount of B on selected locations</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IBA </a:t>
            </a:r>
            <a:r>
              <a:rPr lang="fi-FI" altLang="en-US" sz="1600" dirty="0" err="1">
                <a:cs typeface="Arial" panose="020B0604020202020204" pitchFamily="34" charset="0"/>
              </a:rPr>
              <a:t>measurements</a:t>
            </a:r>
            <a:r>
              <a:rPr lang="fi-FI" altLang="en-US" sz="1600" dirty="0">
                <a:cs typeface="Arial" panose="020B0604020202020204" pitchFamily="34" charset="0"/>
              </a:rPr>
              <a:t> for </a:t>
            </a:r>
            <a:r>
              <a:rPr lang="fi-FI" altLang="en-US" sz="1600" dirty="0" err="1">
                <a:cs typeface="Arial" panose="020B0604020202020204" pitchFamily="34" charset="0"/>
              </a:rPr>
              <a:t>all</a:t>
            </a:r>
            <a:r>
              <a:rPr lang="fi-FI" altLang="en-US" sz="1600" dirty="0">
                <a:cs typeface="Arial" panose="020B0604020202020204" pitchFamily="34" charset="0"/>
              </a:rPr>
              <a:t> </a:t>
            </a: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err="1">
                <a:cs typeface="Arial" panose="020B0604020202020204" pitchFamily="34" charset="0"/>
              </a:rPr>
              <a:t>available</a:t>
            </a:r>
            <a:r>
              <a:rPr lang="fi-FI" altLang="en-US" sz="1600" dirty="0">
                <a:cs typeface="Arial" panose="020B0604020202020204" pitchFamily="34" charset="0"/>
              </a:rPr>
              <a:t> W7-X </a:t>
            </a:r>
            <a:r>
              <a:rPr lang="fi-FI" altLang="en-US" sz="1600" dirty="0" err="1">
                <a:cs typeface="Arial" panose="020B0604020202020204" pitchFamily="34" charset="0"/>
              </a:rPr>
              <a:t>samples</a:t>
            </a:r>
            <a:endParaRPr lang="fi-FI" altLang="en-US" sz="1600" dirty="0">
              <a:cs typeface="Arial" panose="020B0604020202020204" pitchFamily="34" charset="0"/>
            </a:endParaRPr>
          </a:p>
          <a:p>
            <a:pPr marL="742950" lvl="1" indent="-285750">
              <a:lnSpc>
                <a:spcPct val="113000"/>
              </a:lnSpc>
              <a:buFont typeface="Arial" panose="020B0604020202020204" pitchFamily="34" charset="0"/>
              <a:buChar char="•"/>
            </a:pPr>
            <a:r>
              <a:rPr lang="fi-FI" altLang="en-US" sz="1400" dirty="0" err="1">
                <a:cs typeface="Arial" panose="020B0604020202020204" pitchFamily="34" charset="0"/>
              </a:rPr>
              <a:t>Cavity</a:t>
            </a:r>
            <a:r>
              <a:rPr lang="fi-FI" altLang="en-US" sz="1400" dirty="0">
                <a:cs typeface="Arial" panose="020B0604020202020204" pitchFamily="34" charset="0"/>
              </a:rPr>
              <a:t> </a:t>
            </a:r>
            <a:r>
              <a:rPr lang="fi-FI" altLang="en-US" sz="1400" dirty="0" err="1">
                <a:cs typeface="Arial" panose="020B0604020202020204" pitchFamily="34" charset="0"/>
              </a:rPr>
              <a:t>samples</a:t>
            </a:r>
            <a:r>
              <a:rPr lang="fi-FI" altLang="en-US" sz="1400" dirty="0">
                <a:cs typeface="Arial" panose="020B0604020202020204" pitchFamily="34" charset="0"/>
              </a:rPr>
              <a:t> to </a:t>
            </a:r>
            <a:r>
              <a:rPr lang="fi-FI" altLang="en-US" sz="1400" dirty="0" err="1">
                <a:cs typeface="Arial" panose="020B0604020202020204" pitchFamily="34" charset="0"/>
              </a:rPr>
              <a:t>assess</a:t>
            </a:r>
            <a:r>
              <a:rPr lang="fi-FI" altLang="en-US" sz="1400" dirty="0">
                <a:cs typeface="Arial" panose="020B0604020202020204" pitchFamily="34" charset="0"/>
              </a:rPr>
              <a:t> </a:t>
            </a:r>
            <a:r>
              <a:rPr lang="fi-FI" altLang="en-US" sz="1400" dirty="0" err="1">
                <a:cs typeface="Arial" panose="020B0604020202020204" pitchFamily="34" charset="0"/>
              </a:rPr>
              <a:t>sticking</a:t>
            </a:r>
            <a:r>
              <a:rPr lang="fi-FI" altLang="en-US" sz="1400" dirty="0">
                <a:cs typeface="Arial" panose="020B0604020202020204" pitchFamily="34" charset="0"/>
              </a:rPr>
              <a:t> of B (</a:t>
            </a:r>
            <a:r>
              <a:rPr lang="fi-FI" altLang="en-US" sz="1400" dirty="0" err="1">
                <a:cs typeface="Arial" panose="020B0604020202020204" pitchFamily="34" charset="0"/>
              </a:rPr>
              <a:t>radicals</a:t>
            </a:r>
            <a:r>
              <a:rPr lang="fi-FI" altLang="en-US" sz="1400" dirty="0">
                <a:cs typeface="Arial" panose="020B0604020202020204" pitchFamily="34" charset="0"/>
              </a:rPr>
              <a:t>)</a:t>
            </a:r>
          </a:p>
          <a:p>
            <a:pPr marL="742950" lvl="1" indent="-285750">
              <a:lnSpc>
                <a:spcPct val="113000"/>
              </a:lnSpc>
              <a:buFont typeface="Arial" panose="020B0604020202020204" pitchFamily="34" charset="0"/>
              <a:buChar char="•"/>
            </a:pPr>
            <a:r>
              <a:rPr lang="fi-FI" altLang="en-US" sz="1400" dirty="0">
                <a:cs typeface="Arial" panose="020B0604020202020204" pitchFamily="34" charset="0"/>
              </a:rPr>
              <a:t>B </a:t>
            </a:r>
            <a:r>
              <a:rPr lang="fi-FI" altLang="en-US" sz="1400" dirty="0" err="1">
                <a:cs typeface="Arial" panose="020B0604020202020204" pitchFamily="34" charset="0"/>
              </a:rPr>
              <a:t>erosion</a:t>
            </a:r>
            <a:r>
              <a:rPr lang="fi-FI" altLang="en-US" sz="1400" dirty="0">
                <a:cs typeface="Arial" panose="020B0604020202020204" pitchFamily="34" charset="0"/>
              </a:rPr>
              <a:t> and deposition </a:t>
            </a:r>
            <a:r>
              <a:rPr lang="fi-FI" altLang="en-US" sz="1400" dirty="0" err="1">
                <a:cs typeface="Arial" panose="020B0604020202020204" pitchFamily="34" charset="0"/>
              </a:rPr>
              <a:t>rates</a:t>
            </a:r>
            <a:r>
              <a:rPr lang="fi-FI" altLang="en-US" sz="1400" dirty="0">
                <a:cs typeface="Arial" panose="020B0604020202020204" pitchFamily="34" charset="0"/>
              </a:rPr>
              <a:t> </a:t>
            </a:r>
            <a:r>
              <a:rPr lang="fi-FI" altLang="en-US" sz="1400" dirty="0" err="1">
                <a:cs typeface="Arial" panose="020B0604020202020204" pitchFamily="34" charset="0"/>
              </a:rPr>
              <a:t>during</a:t>
            </a:r>
            <a:r>
              <a:rPr lang="fi-FI" altLang="en-US" sz="1400" dirty="0">
                <a:cs typeface="Arial" panose="020B0604020202020204" pitchFamily="34" charset="0"/>
              </a:rPr>
              <a:t>/</a:t>
            </a:r>
            <a:r>
              <a:rPr lang="fi-FI" altLang="en-US" sz="1400" dirty="0" err="1">
                <a:cs typeface="Arial" panose="020B0604020202020204" pitchFamily="34" charset="0"/>
              </a:rPr>
              <a:t>after</a:t>
            </a:r>
            <a:r>
              <a:rPr lang="fi-FI" altLang="en-US" sz="1400" dirty="0">
                <a:cs typeface="Arial" panose="020B0604020202020204" pitchFamily="34" charset="0"/>
              </a:rPr>
              <a:t> </a:t>
            </a:r>
            <a:r>
              <a:rPr lang="fi-FI" altLang="en-US" sz="1400" dirty="0" err="1">
                <a:cs typeface="Arial" panose="020B0604020202020204" pitchFamily="34" charset="0"/>
              </a:rPr>
              <a:t>boronizations</a:t>
            </a:r>
            <a:endParaRPr lang="fi-FI" altLang="en-US" sz="1400" dirty="0">
              <a:cs typeface="Arial" panose="020B0604020202020204" pitchFamily="34" charset="0"/>
            </a:endParaRPr>
          </a:p>
          <a:p>
            <a:endParaRPr lang="en-US" altLang="en-US" sz="1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fi-FI" altLang="en-US" sz="1600" dirty="0">
                <a:cs typeface="Arial" panose="020B0604020202020204" pitchFamily="34" charset="0"/>
              </a:rPr>
              <a:t>Surface </a:t>
            </a:r>
            <a:r>
              <a:rPr lang="fi-FI" altLang="en-US" sz="1600" dirty="0" err="1">
                <a:cs typeface="Arial" panose="020B0604020202020204" pitchFamily="34" charset="0"/>
              </a:rPr>
              <a:t>loss</a:t>
            </a:r>
            <a:r>
              <a:rPr lang="fi-FI" altLang="en-US" sz="1600" dirty="0">
                <a:cs typeface="Arial" panose="020B0604020202020204" pitchFamily="34" charset="0"/>
              </a:rPr>
              <a:t> </a:t>
            </a:r>
            <a:r>
              <a:rPr lang="fi-FI" altLang="en-US" sz="1600" dirty="0" err="1">
                <a:cs typeface="Arial" panose="020B0604020202020204" pitchFamily="34" charset="0"/>
              </a:rPr>
              <a:t>probability</a:t>
            </a:r>
            <a:r>
              <a:rPr lang="fi-FI" altLang="en-US" sz="1600" dirty="0">
                <a:cs typeface="Arial" panose="020B0604020202020204" pitchFamily="34" charset="0"/>
              </a:rPr>
              <a:t> </a:t>
            </a:r>
            <a:r>
              <a:rPr lang="fi-FI" altLang="en-US" sz="1600" dirty="0">
                <a:latin typeface="Symbol" panose="05050102010706020507" pitchFamily="18" charset="2"/>
                <a:cs typeface="Arial" panose="020B0604020202020204" pitchFamily="34" charset="0"/>
              </a:rPr>
              <a:t>b</a:t>
            </a:r>
            <a:r>
              <a:rPr lang="fi-FI" altLang="en-US" sz="1600" dirty="0">
                <a:cs typeface="Arial" panose="020B0604020202020204" pitchFamily="34" charset="0"/>
              </a:rPr>
              <a:t> </a:t>
            </a:r>
            <a:r>
              <a:rPr lang="fi-FI" altLang="en-US" sz="1600" dirty="0" err="1">
                <a:cs typeface="Arial" panose="020B0604020202020204" pitchFamily="34" charset="0"/>
              </a:rPr>
              <a:t>measured</a:t>
            </a:r>
            <a:r>
              <a:rPr lang="fi-FI" altLang="en-US" sz="1600" dirty="0">
                <a:cs typeface="Arial" panose="020B0604020202020204" pitchFamily="34" charset="0"/>
              </a:rPr>
              <a:t> for </a:t>
            </a:r>
            <a:r>
              <a:rPr lang="fi-FI" altLang="en-US" sz="1600" dirty="0" err="1">
                <a:cs typeface="Arial" panose="020B0604020202020204" pitchFamily="34" charset="0"/>
              </a:rPr>
              <a:t>boron</a:t>
            </a:r>
            <a:r>
              <a:rPr lang="fi-FI" altLang="en-US" sz="1600" dirty="0">
                <a:cs typeface="Arial" panose="020B0604020202020204" pitchFamily="34" charset="0"/>
              </a:rPr>
              <a:t> </a:t>
            </a:r>
            <a:r>
              <a:rPr lang="fi-FI" altLang="en-US" sz="1600" dirty="0" err="1">
                <a:cs typeface="Arial" panose="020B0604020202020204" pitchFamily="34" charset="0"/>
              </a:rPr>
              <a:t>radicals</a:t>
            </a:r>
            <a:r>
              <a:rPr lang="fi-FI" altLang="en-US" sz="1600" dirty="0">
                <a:cs typeface="Arial" panose="020B0604020202020204" pitchFamily="34" charset="0"/>
              </a:rPr>
              <a:t> </a:t>
            </a:r>
            <a:r>
              <a:rPr lang="fi-FI" altLang="en-US" sz="1600" dirty="0" err="1">
                <a:cs typeface="Arial" panose="020B0604020202020204" pitchFamily="34" charset="0"/>
              </a:rPr>
              <a:t>during</a:t>
            </a:r>
            <a:r>
              <a:rPr lang="fi-FI" altLang="en-US" sz="1600" dirty="0">
                <a:cs typeface="Arial" panose="020B0604020202020204" pitchFamily="34" charset="0"/>
              </a:rPr>
              <a:t> </a:t>
            </a:r>
            <a:r>
              <a:rPr lang="fi-FI" altLang="en-US" sz="1600" dirty="0" err="1">
                <a:cs typeface="Arial" panose="020B0604020202020204" pitchFamily="34" charset="0"/>
              </a:rPr>
              <a:t>boronizations</a:t>
            </a:r>
            <a:r>
              <a:rPr lang="fi-FI" altLang="en-US" sz="1600" dirty="0">
                <a:cs typeface="Arial" panose="020B0604020202020204" pitchFamily="34" charset="0"/>
              </a:rPr>
              <a:t> on W7-X and AUG</a:t>
            </a:r>
          </a:p>
          <a:p>
            <a:pPr marL="742950" lvl="1" indent="-285750">
              <a:buFont typeface="Arial" panose="020B0604020202020204" pitchFamily="34" charset="0"/>
              <a:buChar char="•"/>
            </a:pPr>
            <a:r>
              <a:rPr lang="fi-FI" altLang="en-US" sz="1400" b="1" dirty="0" err="1">
                <a:solidFill>
                  <a:srgbClr val="FF0000"/>
                </a:solidFill>
                <a:cs typeface="Arial" panose="020B0604020202020204" pitchFamily="34" charset="0"/>
              </a:rPr>
              <a:t>Ions</a:t>
            </a:r>
            <a:r>
              <a:rPr lang="fi-FI" altLang="en-US" sz="1400" b="1" dirty="0">
                <a:solidFill>
                  <a:srgbClr val="FF0000"/>
                </a:solidFill>
                <a:cs typeface="Arial" panose="020B0604020202020204" pitchFamily="34" charset="0"/>
              </a:rPr>
              <a:t>: </a:t>
            </a:r>
            <a:r>
              <a:rPr lang="fi-FI" altLang="en-US" sz="1400" b="1" dirty="0">
                <a:solidFill>
                  <a:srgbClr val="FF0000"/>
                </a:solidFill>
                <a:latin typeface="Symbol" panose="05050102010706020507" pitchFamily="18" charset="2"/>
                <a:cs typeface="Arial" panose="020B0604020202020204" pitchFamily="34" charset="0"/>
              </a:rPr>
              <a:t>b </a:t>
            </a:r>
            <a:r>
              <a:rPr lang="fi-FI" altLang="en-US" sz="1400" b="1" dirty="0">
                <a:solidFill>
                  <a:srgbClr val="FF0000"/>
                </a:solidFill>
                <a:cs typeface="Arial" panose="020B0604020202020204" pitchFamily="34" charset="0"/>
              </a:rPr>
              <a:t> 0.2 </a:t>
            </a:r>
            <a:r>
              <a:rPr lang="fi-FI" altLang="en-US" sz="1400" b="1" dirty="0" err="1">
                <a:solidFill>
                  <a:srgbClr val="FF0000"/>
                </a:solidFill>
                <a:cs typeface="Arial" panose="020B0604020202020204" pitchFamily="34" charset="0"/>
              </a:rPr>
              <a:t>Neutrals</a:t>
            </a:r>
            <a:r>
              <a:rPr lang="fi-FI" altLang="en-US" sz="1400" b="1" dirty="0">
                <a:solidFill>
                  <a:srgbClr val="FF0000"/>
                </a:solidFill>
                <a:cs typeface="Arial" panose="020B0604020202020204" pitchFamily="34" charset="0"/>
              </a:rPr>
              <a:t>: </a:t>
            </a:r>
            <a:r>
              <a:rPr lang="fi-FI" altLang="en-US" sz="1400" b="1" dirty="0">
                <a:solidFill>
                  <a:srgbClr val="FF0000"/>
                </a:solidFill>
                <a:latin typeface="Symbol" panose="05050102010706020507" pitchFamily="18" charset="2"/>
                <a:cs typeface="Arial" panose="020B0604020202020204" pitchFamily="34" charset="0"/>
              </a:rPr>
              <a:t>b </a:t>
            </a:r>
            <a:r>
              <a:rPr lang="fi-FI" altLang="en-US" sz="1400" b="1" dirty="0">
                <a:solidFill>
                  <a:srgbClr val="FF0000"/>
                </a:solidFill>
                <a:cs typeface="Arial" panose="020B0604020202020204" pitchFamily="34" charset="0"/>
              </a:rPr>
              <a:t> 1.0</a:t>
            </a:r>
          </a:p>
          <a:p>
            <a:pPr marL="171450" indent="-171450">
              <a:buFont typeface="Wingdings" panose="05000000000000000000" pitchFamily="2" charset="2"/>
              <a:buChar char="§"/>
            </a:pPr>
            <a:r>
              <a:rPr lang="fi-FI" altLang="en-US" sz="1600" b="1" dirty="0">
                <a:cs typeface="Arial" panose="020B0604020202020204" pitchFamily="34" charset="0"/>
              </a:rPr>
              <a:t>Open </a:t>
            </a:r>
            <a:r>
              <a:rPr lang="fi-FI" altLang="en-US" sz="1600" b="1" dirty="0" err="1">
                <a:cs typeface="Arial" panose="020B0604020202020204" pitchFamily="34" charset="0"/>
              </a:rPr>
              <a:t>question</a:t>
            </a:r>
            <a:r>
              <a:rPr lang="fi-FI" altLang="en-US" sz="1600" dirty="0">
                <a:cs typeface="Arial" panose="020B0604020202020204" pitchFamily="34" charset="0"/>
              </a:rPr>
              <a:t>: </a:t>
            </a:r>
            <a:r>
              <a:rPr lang="fi-FI" altLang="en-US" sz="1600" dirty="0" err="1">
                <a:cs typeface="Arial" panose="020B0604020202020204" pitchFamily="34" charset="0"/>
              </a:rPr>
              <a:t>Which</a:t>
            </a:r>
            <a:r>
              <a:rPr lang="fi-FI" altLang="en-US" sz="1600" dirty="0">
                <a:cs typeface="Arial" panose="020B0604020202020204" pitchFamily="34" charset="0"/>
              </a:rPr>
              <a:t> </a:t>
            </a:r>
            <a:r>
              <a:rPr lang="fi-FI" altLang="en-US" sz="1600" dirty="0" err="1">
                <a:cs typeface="Arial" panose="020B0604020202020204" pitchFamily="34" charset="0"/>
              </a:rPr>
              <a:t>ion</a:t>
            </a:r>
            <a:r>
              <a:rPr lang="fi-FI" altLang="en-US" sz="1600" dirty="0">
                <a:cs typeface="Arial" panose="020B0604020202020204" pitchFamily="34" charset="0"/>
              </a:rPr>
              <a:t>/</a:t>
            </a:r>
            <a:r>
              <a:rPr lang="fi-FI" altLang="en-US" sz="1600" dirty="0" err="1">
                <a:cs typeface="Arial" panose="020B0604020202020204" pitchFamily="34" charset="0"/>
              </a:rPr>
              <a:t>radical</a:t>
            </a:r>
            <a:r>
              <a:rPr lang="fi-FI" altLang="en-US" sz="1600" dirty="0">
                <a:cs typeface="Arial" panose="020B0604020202020204" pitchFamily="34" charset="0"/>
              </a:rPr>
              <a:t> </a:t>
            </a:r>
            <a:r>
              <a:rPr lang="fi-FI" altLang="en-US" sz="1600" dirty="0" err="1">
                <a:cs typeface="Arial" panose="020B0604020202020204" pitchFamily="34" charset="0"/>
              </a:rPr>
              <a:t>species</a:t>
            </a:r>
            <a:r>
              <a:rPr lang="fi-FI" altLang="en-US" sz="1600" dirty="0">
                <a:cs typeface="Arial" panose="020B0604020202020204" pitchFamily="34" charset="0"/>
              </a:rPr>
              <a:t>: B</a:t>
            </a:r>
            <a:r>
              <a:rPr lang="fi-FI" altLang="en-US" sz="1600" baseline="30000" dirty="0">
                <a:cs typeface="Arial" panose="020B0604020202020204" pitchFamily="34" charset="0"/>
              </a:rPr>
              <a:t>+</a:t>
            </a:r>
            <a:r>
              <a:rPr lang="fi-FI" altLang="en-US" sz="1600" dirty="0">
                <a:cs typeface="Arial" panose="020B0604020202020204" pitchFamily="34" charset="0"/>
              </a:rPr>
              <a:t>, BH</a:t>
            </a:r>
            <a:r>
              <a:rPr lang="fi-FI" altLang="en-US" sz="1600" baseline="30000" dirty="0">
                <a:cs typeface="Arial" panose="020B0604020202020204" pitchFamily="34" charset="0"/>
              </a:rPr>
              <a:t>+</a:t>
            </a:r>
            <a:r>
              <a:rPr lang="fi-FI" altLang="en-US" sz="1600" dirty="0">
                <a:cs typeface="Arial" panose="020B0604020202020204" pitchFamily="34" charset="0"/>
              </a:rPr>
              <a:t>, BH</a:t>
            </a:r>
            <a:r>
              <a:rPr lang="fi-FI" altLang="en-US" sz="1600" baseline="-25000" dirty="0">
                <a:cs typeface="Arial" panose="020B0604020202020204" pitchFamily="34" charset="0"/>
              </a:rPr>
              <a:t>2</a:t>
            </a:r>
            <a:r>
              <a:rPr lang="fi-FI" altLang="en-US" sz="1600" baseline="30000" dirty="0">
                <a:cs typeface="Arial" panose="020B0604020202020204" pitchFamily="34" charset="0"/>
              </a:rPr>
              <a:t>+</a:t>
            </a:r>
            <a:r>
              <a:rPr lang="fi-FI" altLang="en-US" sz="1600" dirty="0">
                <a:cs typeface="Arial" panose="020B0604020202020204" pitchFamily="34" charset="0"/>
              </a:rPr>
              <a:t>, … B</a:t>
            </a:r>
            <a:r>
              <a:rPr lang="fi-FI" altLang="en-US" sz="1600" baseline="-25000" dirty="0">
                <a:cs typeface="Arial" panose="020B0604020202020204" pitchFamily="34" charset="0"/>
              </a:rPr>
              <a:t>2</a:t>
            </a:r>
            <a:r>
              <a:rPr lang="fi-FI" altLang="en-US" sz="1600" dirty="0">
                <a:cs typeface="Arial" panose="020B0604020202020204" pitchFamily="34" charset="0"/>
              </a:rPr>
              <a:t>H</a:t>
            </a:r>
            <a:r>
              <a:rPr lang="fi-FI" altLang="en-US" sz="1600" baseline="-25000" dirty="0">
                <a:cs typeface="Arial" panose="020B0604020202020204" pitchFamily="34" charset="0"/>
              </a:rPr>
              <a:t>6</a:t>
            </a:r>
            <a:r>
              <a:rPr lang="fi-FI" altLang="en-US" sz="1600" baseline="30000" dirty="0">
                <a:cs typeface="Arial" panose="020B0604020202020204" pitchFamily="34" charset="0"/>
              </a:rPr>
              <a:t>+</a:t>
            </a:r>
            <a:r>
              <a:rPr lang="fi-FI" altLang="en-US" sz="1600" dirty="0">
                <a:cs typeface="Arial" panose="020B0604020202020204" pitchFamily="34" charset="0"/>
              </a:rPr>
              <a:t>?</a:t>
            </a:r>
          </a:p>
        </p:txBody>
      </p:sp>
      <p:pic>
        <p:nvPicPr>
          <p:cNvPr id="14" name="Picture 13">
            <a:extLst>
              <a:ext uri="{FF2B5EF4-FFF2-40B4-BE49-F238E27FC236}">
                <a16:creationId xmlns:a16="http://schemas.microsoft.com/office/drawing/2014/main" id="{638707CC-74E6-1DD4-3E55-5A69BA465647}"/>
              </a:ext>
            </a:extLst>
          </p:cNvPr>
          <p:cNvPicPr>
            <a:picLocks noChangeAspect="1"/>
          </p:cNvPicPr>
          <p:nvPr/>
        </p:nvPicPr>
        <p:blipFill>
          <a:blip r:embed="rId2"/>
          <a:stretch>
            <a:fillRect/>
          </a:stretch>
        </p:blipFill>
        <p:spPr>
          <a:xfrm>
            <a:off x="6589086" y="712451"/>
            <a:ext cx="4869490" cy="2398406"/>
          </a:xfrm>
          <a:prstGeom prst="rect">
            <a:avLst/>
          </a:prstGeom>
        </p:spPr>
      </p:pic>
      <p:pic>
        <p:nvPicPr>
          <p:cNvPr id="16" name="Picture 15">
            <a:extLst>
              <a:ext uri="{FF2B5EF4-FFF2-40B4-BE49-F238E27FC236}">
                <a16:creationId xmlns:a16="http://schemas.microsoft.com/office/drawing/2014/main" id="{5C3626F7-BE2E-B1A1-B50F-43B5B56B1487}"/>
              </a:ext>
            </a:extLst>
          </p:cNvPr>
          <p:cNvPicPr>
            <a:picLocks noChangeAspect="1"/>
          </p:cNvPicPr>
          <p:nvPr/>
        </p:nvPicPr>
        <p:blipFill>
          <a:blip r:embed="rId3"/>
          <a:stretch>
            <a:fillRect/>
          </a:stretch>
        </p:blipFill>
        <p:spPr>
          <a:xfrm>
            <a:off x="6690729" y="3081277"/>
            <a:ext cx="2196095" cy="2220981"/>
          </a:xfrm>
          <a:prstGeom prst="rect">
            <a:avLst/>
          </a:prstGeom>
        </p:spPr>
      </p:pic>
      <p:pic>
        <p:nvPicPr>
          <p:cNvPr id="20" name="Picture 19">
            <a:extLst>
              <a:ext uri="{FF2B5EF4-FFF2-40B4-BE49-F238E27FC236}">
                <a16:creationId xmlns:a16="http://schemas.microsoft.com/office/drawing/2014/main" id="{1FDD3614-DB47-4A08-74E8-9BA97CC37436}"/>
              </a:ext>
            </a:extLst>
          </p:cNvPr>
          <p:cNvPicPr>
            <a:picLocks noChangeAspect="1"/>
          </p:cNvPicPr>
          <p:nvPr/>
        </p:nvPicPr>
        <p:blipFill>
          <a:blip r:embed="rId4"/>
          <a:stretch>
            <a:fillRect/>
          </a:stretch>
        </p:blipFill>
        <p:spPr>
          <a:xfrm>
            <a:off x="8988468" y="3103160"/>
            <a:ext cx="2823164" cy="2199097"/>
          </a:xfrm>
          <a:prstGeom prst="rect">
            <a:avLst/>
          </a:prstGeom>
        </p:spPr>
      </p:pic>
      <p:cxnSp>
        <p:nvCxnSpPr>
          <p:cNvPr id="24" name="Straight Arrow Connector 23">
            <a:extLst>
              <a:ext uri="{FF2B5EF4-FFF2-40B4-BE49-F238E27FC236}">
                <a16:creationId xmlns:a16="http://schemas.microsoft.com/office/drawing/2014/main" id="{2395F699-27B0-EB99-F504-559F49487AB1}"/>
              </a:ext>
            </a:extLst>
          </p:cNvPr>
          <p:cNvCxnSpPr/>
          <p:nvPr/>
        </p:nvCxnSpPr>
        <p:spPr>
          <a:xfrm>
            <a:off x="8220075" y="3790950"/>
            <a:ext cx="876300" cy="161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E79CFEE-F1F0-AC6C-E038-0CA30390867A}"/>
              </a:ext>
            </a:extLst>
          </p:cNvPr>
          <p:cNvSpPr txBox="1"/>
          <p:nvPr/>
        </p:nvSpPr>
        <p:spPr bwMode="auto">
          <a:xfrm>
            <a:off x="10376671" y="6145549"/>
            <a:ext cx="1786066" cy="307777"/>
          </a:xfrm>
          <a:prstGeom prst="rect">
            <a:avLst/>
          </a:prstGeom>
          <a:noFill/>
        </p:spPr>
        <p:txBody>
          <a:bodyPr wrap="none" rtlCol="0">
            <a:spAutoFit/>
          </a:bodyPr>
          <a:lstStyle/>
          <a:p>
            <a:r>
              <a:rPr lang="fi-FI" sz="1400" b="1" dirty="0"/>
              <a:t>M. Mayer, C.P. Dhard</a:t>
            </a:r>
          </a:p>
        </p:txBody>
      </p:sp>
    </p:spTree>
    <p:extLst>
      <p:ext uri="{BB962C8B-B14F-4D97-AF65-F5344CB8AC3E}">
        <p14:creationId xmlns:p14="http://schemas.microsoft.com/office/powerpoint/2010/main" val="2082353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971FE-4B5E-179E-9D8C-98F0209FD8A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E4E349E1-FBB4-F7D9-BB9A-2CCAFAB6ECA8}"/>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700F9D85-7F3A-AE82-FA83-229B86876F7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37</a:t>
            </a:fld>
            <a:endParaRPr lang="en-GB">
              <a:solidFill>
                <a:prstClr val="white"/>
              </a:solidFill>
            </a:endParaRPr>
          </a:p>
        </p:txBody>
      </p:sp>
      <p:sp>
        <p:nvSpPr>
          <p:cNvPr id="9" name="Titre 1">
            <a:extLst>
              <a:ext uri="{FF2B5EF4-FFF2-40B4-BE49-F238E27FC236}">
                <a16:creationId xmlns:a16="http://schemas.microsoft.com/office/drawing/2014/main" id="{A3ACFE49-3A6B-A956-34C0-1ABB281524F4}"/>
              </a:ext>
            </a:extLst>
          </p:cNvPr>
          <p:cNvSpPr>
            <a:spLocks noGrp="1"/>
          </p:cNvSpPr>
          <p:nvPr>
            <p:ph type="title"/>
          </p:nvPr>
        </p:nvSpPr>
        <p:spPr>
          <a:xfrm>
            <a:off x="983432" y="192515"/>
            <a:ext cx="10789468" cy="457200"/>
          </a:xfrm>
        </p:spPr>
        <p:txBody>
          <a:bodyPr/>
          <a:lstStyle/>
          <a:p>
            <a:r>
              <a:rPr lang="en-GB" dirty="0"/>
              <a:t>SP B.2: Analyses of W7-X samples (MPG)</a:t>
            </a:r>
            <a:br>
              <a:rPr lang="en-GB" dirty="0"/>
            </a:br>
            <a:r>
              <a:rPr lang="en-GB" dirty="0"/>
              <a:t>SP B.3: E</a:t>
            </a:r>
            <a:r>
              <a:rPr lang="en-US" dirty="0" err="1"/>
              <a:t>rosion</a:t>
            </a:r>
            <a:r>
              <a:rPr lang="en-US" dirty="0"/>
              <a:t>/deposition profiles of samples from W7-X (MPG)</a:t>
            </a:r>
            <a:endParaRPr lang="en-GB" dirty="0"/>
          </a:p>
        </p:txBody>
      </p:sp>
      <p:sp>
        <p:nvSpPr>
          <p:cNvPr id="10" name="Textfeld 2">
            <a:extLst>
              <a:ext uri="{FF2B5EF4-FFF2-40B4-BE49-F238E27FC236}">
                <a16:creationId xmlns:a16="http://schemas.microsoft.com/office/drawing/2014/main" id="{DE5E414B-42A1-570F-CFE1-116972141202}"/>
              </a:ext>
            </a:extLst>
          </p:cNvPr>
          <p:cNvSpPr txBox="1"/>
          <p:nvPr/>
        </p:nvSpPr>
        <p:spPr>
          <a:xfrm>
            <a:off x="5052868" y="5364994"/>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B.B3.T-T005-D007</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WPW7X</a:t>
            </a:r>
          </a:p>
        </p:txBody>
      </p:sp>
      <p:sp>
        <p:nvSpPr>
          <p:cNvPr id="11" name="Textfeld 2">
            <a:extLst>
              <a:ext uri="{FF2B5EF4-FFF2-40B4-BE49-F238E27FC236}">
                <a16:creationId xmlns:a16="http://schemas.microsoft.com/office/drawing/2014/main" id="{3D4C7230-95F1-BFBB-A75D-FCCEDBA80B7D}"/>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B.B2.T-T005-D009</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3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WPW7X</a:t>
            </a:r>
          </a:p>
        </p:txBody>
      </p:sp>
      <p:sp>
        <p:nvSpPr>
          <p:cNvPr id="12" name="Textfeld 4">
            <a:extLst>
              <a:ext uri="{FF2B5EF4-FFF2-40B4-BE49-F238E27FC236}">
                <a16:creationId xmlns:a16="http://schemas.microsoft.com/office/drawing/2014/main" id="{92883546-394E-8A75-F5E9-B705FF75D3CC}"/>
              </a:ext>
            </a:extLst>
          </p:cNvPr>
          <p:cNvSpPr txBox="1"/>
          <p:nvPr/>
        </p:nvSpPr>
        <p:spPr>
          <a:xfrm>
            <a:off x="107504" y="997404"/>
            <a:ext cx="5807521" cy="4004109"/>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Determine erosion and deposition patterns on manipulator samples from OP2 experiments and </a:t>
            </a:r>
            <a:r>
              <a:rPr lang="en-US" altLang="en-US" sz="1600" dirty="0" err="1">
                <a:cs typeface="Arial" panose="020B0604020202020204" pitchFamily="34" charset="0"/>
              </a:rPr>
              <a:t>boronizations</a:t>
            </a:r>
            <a:r>
              <a:rPr lang="en-US" altLang="en-US" sz="1600" dirty="0">
                <a:cs typeface="Arial" panose="020B0604020202020204" pitchFamily="34" charset="0"/>
              </a:rPr>
              <a:t> on W7-X with the focus on the amount of B on selected locations</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IBA </a:t>
            </a:r>
            <a:r>
              <a:rPr lang="fi-FI" altLang="en-US" sz="1600" dirty="0" err="1">
                <a:cs typeface="Arial" panose="020B0604020202020204" pitchFamily="34" charset="0"/>
              </a:rPr>
              <a:t>measurements</a:t>
            </a:r>
            <a:r>
              <a:rPr lang="fi-FI" altLang="en-US" sz="1600" dirty="0">
                <a:cs typeface="Arial" panose="020B0604020202020204" pitchFamily="34" charset="0"/>
              </a:rPr>
              <a:t> for </a:t>
            </a:r>
            <a:r>
              <a:rPr lang="fi-FI" altLang="en-US" sz="1600" dirty="0" err="1">
                <a:cs typeface="Arial" panose="020B0604020202020204" pitchFamily="34" charset="0"/>
              </a:rPr>
              <a:t>all</a:t>
            </a:r>
            <a:r>
              <a:rPr lang="fi-FI" altLang="en-US" sz="1600" dirty="0">
                <a:cs typeface="Arial" panose="020B0604020202020204" pitchFamily="34" charset="0"/>
              </a:rPr>
              <a:t> </a:t>
            </a: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err="1">
                <a:cs typeface="Arial" panose="020B0604020202020204" pitchFamily="34" charset="0"/>
              </a:rPr>
              <a:t>available</a:t>
            </a:r>
            <a:r>
              <a:rPr lang="fi-FI" altLang="en-US" sz="1600" dirty="0">
                <a:cs typeface="Arial" panose="020B0604020202020204" pitchFamily="34" charset="0"/>
              </a:rPr>
              <a:t> W7-X </a:t>
            </a:r>
            <a:r>
              <a:rPr lang="fi-FI" altLang="en-US" sz="1600" dirty="0" err="1">
                <a:cs typeface="Arial" panose="020B0604020202020204" pitchFamily="34" charset="0"/>
              </a:rPr>
              <a:t>samples</a:t>
            </a:r>
            <a:endParaRPr lang="fi-FI" altLang="en-US" sz="1600" dirty="0">
              <a:cs typeface="Arial" panose="020B0604020202020204" pitchFamily="34" charset="0"/>
            </a:endParaRPr>
          </a:p>
          <a:p>
            <a:pPr marL="742950" lvl="1" indent="-285750">
              <a:lnSpc>
                <a:spcPct val="113000"/>
              </a:lnSpc>
              <a:buFont typeface="Arial" panose="020B0604020202020204" pitchFamily="34" charset="0"/>
              <a:buChar char="•"/>
            </a:pPr>
            <a:r>
              <a:rPr lang="fi-FI" altLang="en-US" sz="1400" dirty="0" err="1">
                <a:cs typeface="Arial" panose="020B0604020202020204" pitchFamily="34" charset="0"/>
              </a:rPr>
              <a:t>Cavity</a:t>
            </a:r>
            <a:r>
              <a:rPr lang="fi-FI" altLang="en-US" sz="1400" dirty="0">
                <a:cs typeface="Arial" panose="020B0604020202020204" pitchFamily="34" charset="0"/>
              </a:rPr>
              <a:t> </a:t>
            </a:r>
            <a:r>
              <a:rPr lang="fi-FI" altLang="en-US" sz="1400" dirty="0" err="1">
                <a:cs typeface="Arial" panose="020B0604020202020204" pitchFamily="34" charset="0"/>
              </a:rPr>
              <a:t>samples</a:t>
            </a:r>
            <a:r>
              <a:rPr lang="fi-FI" altLang="en-US" sz="1400" dirty="0">
                <a:cs typeface="Arial" panose="020B0604020202020204" pitchFamily="34" charset="0"/>
              </a:rPr>
              <a:t> to </a:t>
            </a:r>
            <a:r>
              <a:rPr lang="fi-FI" altLang="en-US" sz="1400" dirty="0" err="1">
                <a:cs typeface="Arial" panose="020B0604020202020204" pitchFamily="34" charset="0"/>
              </a:rPr>
              <a:t>assess</a:t>
            </a:r>
            <a:r>
              <a:rPr lang="fi-FI" altLang="en-US" sz="1400" dirty="0">
                <a:cs typeface="Arial" panose="020B0604020202020204" pitchFamily="34" charset="0"/>
              </a:rPr>
              <a:t> </a:t>
            </a:r>
            <a:r>
              <a:rPr lang="fi-FI" altLang="en-US" sz="1400" dirty="0" err="1">
                <a:cs typeface="Arial" panose="020B0604020202020204" pitchFamily="34" charset="0"/>
              </a:rPr>
              <a:t>sticking</a:t>
            </a:r>
            <a:r>
              <a:rPr lang="fi-FI" altLang="en-US" sz="1400" dirty="0">
                <a:cs typeface="Arial" panose="020B0604020202020204" pitchFamily="34" charset="0"/>
              </a:rPr>
              <a:t> of B (</a:t>
            </a:r>
            <a:r>
              <a:rPr lang="fi-FI" altLang="en-US" sz="1400" dirty="0" err="1">
                <a:cs typeface="Arial" panose="020B0604020202020204" pitchFamily="34" charset="0"/>
              </a:rPr>
              <a:t>radicals</a:t>
            </a:r>
            <a:r>
              <a:rPr lang="fi-FI" altLang="en-US" sz="1400" dirty="0">
                <a:cs typeface="Arial" panose="020B0604020202020204" pitchFamily="34" charset="0"/>
              </a:rPr>
              <a:t>)</a:t>
            </a:r>
          </a:p>
          <a:p>
            <a:pPr marL="742950" lvl="1" indent="-285750">
              <a:lnSpc>
                <a:spcPct val="113000"/>
              </a:lnSpc>
              <a:buFont typeface="Arial" panose="020B0604020202020204" pitchFamily="34" charset="0"/>
              <a:buChar char="•"/>
            </a:pPr>
            <a:r>
              <a:rPr lang="fi-FI" altLang="en-US" sz="1400" dirty="0">
                <a:cs typeface="Arial" panose="020B0604020202020204" pitchFamily="34" charset="0"/>
              </a:rPr>
              <a:t>B </a:t>
            </a:r>
            <a:r>
              <a:rPr lang="fi-FI" altLang="en-US" sz="1400" dirty="0" err="1">
                <a:cs typeface="Arial" panose="020B0604020202020204" pitchFamily="34" charset="0"/>
              </a:rPr>
              <a:t>erosion</a:t>
            </a:r>
            <a:r>
              <a:rPr lang="fi-FI" altLang="en-US" sz="1400" dirty="0">
                <a:cs typeface="Arial" panose="020B0604020202020204" pitchFamily="34" charset="0"/>
              </a:rPr>
              <a:t> and deposition </a:t>
            </a:r>
            <a:r>
              <a:rPr lang="fi-FI" altLang="en-US" sz="1400" dirty="0" err="1">
                <a:cs typeface="Arial" panose="020B0604020202020204" pitchFamily="34" charset="0"/>
              </a:rPr>
              <a:t>rates</a:t>
            </a:r>
            <a:r>
              <a:rPr lang="fi-FI" altLang="en-US" sz="1400" dirty="0">
                <a:cs typeface="Arial" panose="020B0604020202020204" pitchFamily="34" charset="0"/>
              </a:rPr>
              <a:t> </a:t>
            </a:r>
            <a:r>
              <a:rPr lang="fi-FI" altLang="en-US" sz="1400" dirty="0" err="1">
                <a:cs typeface="Arial" panose="020B0604020202020204" pitchFamily="34" charset="0"/>
              </a:rPr>
              <a:t>during</a:t>
            </a:r>
            <a:r>
              <a:rPr lang="fi-FI" altLang="en-US" sz="1400" dirty="0">
                <a:cs typeface="Arial" panose="020B0604020202020204" pitchFamily="34" charset="0"/>
              </a:rPr>
              <a:t>/</a:t>
            </a:r>
            <a:r>
              <a:rPr lang="fi-FI" altLang="en-US" sz="1400" dirty="0" err="1">
                <a:cs typeface="Arial" panose="020B0604020202020204" pitchFamily="34" charset="0"/>
              </a:rPr>
              <a:t>after</a:t>
            </a:r>
            <a:r>
              <a:rPr lang="fi-FI" altLang="en-US" sz="1400" dirty="0">
                <a:cs typeface="Arial" panose="020B0604020202020204" pitchFamily="34" charset="0"/>
              </a:rPr>
              <a:t> </a:t>
            </a:r>
            <a:r>
              <a:rPr lang="fi-FI" altLang="en-US" sz="1400" dirty="0" err="1">
                <a:cs typeface="Arial" panose="020B0604020202020204" pitchFamily="34" charset="0"/>
              </a:rPr>
              <a:t>boronizations</a:t>
            </a:r>
            <a:endParaRPr lang="fi-FI" altLang="en-US" sz="1400" dirty="0">
              <a:cs typeface="Arial" panose="020B0604020202020204" pitchFamily="34" charset="0"/>
            </a:endParaRPr>
          </a:p>
          <a:p>
            <a:endParaRPr lang="en-US" altLang="en-US" sz="1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b="1" dirty="0">
                <a:solidFill>
                  <a:srgbClr val="FF0000"/>
                </a:solidFill>
                <a:cs typeface="Arial" panose="020B0604020202020204" pitchFamily="34" charset="0"/>
              </a:rPr>
              <a:t>No correlation </a:t>
            </a:r>
            <a:r>
              <a:rPr lang="en-US" altLang="en-US" sz="1600" dirty="0">
                <a:cs typeface="Arial" panose="020B0604020202020204" pitchFamily="34" charset="0"/>
              </a:rPr>
              <a:t>between the substrate material or surface roughness and the boron layer thickness</a:t>
            </a:r>
          </a:p>
          <a:p>
            <a:pPr marL="171450" indent="-171450">
              <a:buFont typeface="Wingdings" panose="05000000000000000000" pitchFamily="2" charset="2"/>
              <a:buChar char="§"/>
            </a:pPr>
            <a:r>
              <a:rPr lang="en-US" altLang="en-US" sz="1600" b="1" dirty="0">
                <a:solidFill>
                  <a:srgbClr val="FF0000"/>
                </a:solidFill>
                <a:cs typeface="Arial" panose="020B0604020202020204" pitchFamily="34" charset="0"/>
              </a:rPr>
              <a:t>Thicker boron layers present lower C/B and O/B ratios</a:t>
            </a:r>
          </a:p>
          <a:p>
            <a:pPr marL="171450" indent="-171450">
              <a:buFont typeface="Wingdings" panose="05000000000000000000" pitchFamily="2" charset="2"/>
              <a:buChar char="§"/>
            </a:pPr>
            <a:r>
              <a:rPr lang="en-US" altLang="en-US" sz="1600" dirty="0">
                <a:cs typeface="Arial" panose="020B0604020202020204" pitchFamily="34" charset="0"/>
              </a:rPr>
              <a:t>Higher carbon concentrations in OP2.3 than in OP2.2</a:t>
            </a:r>
          </a:p>
        </p:txBody>
      </p:sp>
      <p:pic>
        <p:nvPicPr>
          <p:cNvPr id="5" name="Picture 4">
            <a:extLst>
              <a:ext uri="{FF2B5EF4-FFF2-40B4-BE49-F238E27FC236}">
                <a16:creationId xmlns:a16="http://schemas.microsoft.com/office/drawing/2014/main" id="{6EE74942-7DAF-A001-6559-2D4AC127595C}"/>
              </a:ext>
            </a:extLst>
          </p:cNvPr>
          <p:cNvPicPr>
            <a:picLocks noChangeAspect="1"/>
          </p:cNvPicPr>
          <p:nvPr/>
        </p:nvPicPr>
        <p:blipFill>
          <a:blip r:embed="rId2"/>
          <a:stretch>
            <a:fillRect/>
          </a:stretch>
        </p:blipFill>
        <p:spPr>
          <a:xfrm>
            <a:off x="6378166" y="772611"/>
            <a:ext cx="5353050" cy="2105615"/>
          </a:xfrm>
          <a:prstGeom prst="rect">
            <a:avLst/>
          </a:prstGeom>
        </p:spPr>
      </p:pic>
      <p:pic>
        <p:nvPicPr>
          <p:cNvPr id="7" name="Picture 6">
            <a:extLst>
              <a:ext uri="{FF2B5EF4-FFF2-40B4-BE49-F238E27FC236}">
                <a16:creationId xmlns:a16="http://schemas.microsoft.com/office/drawing/2014/main" id="{EC2B3446-364E-DE2A-8B42-B0899B6A7612}"/>
              </a:ext>
            </a:extLst>
          </p:cNvPr>
          <p:cNvPicPr>
            <a:picLocks noChangeAspect="1"/>
          </p:cNvPicPr>
          <p:nvPr/>
        </p:nvPicPr>
        <p:blipFill>
          <a:blip r:embed="rId3"/>
          <a:stretch>
            <a:fillRect/>
          </a:stretch>
        </p:blipFill>
        <p:spPr>
          <a:xfrm>
            <a:off x="7776643" y="2918674"/>
            <a:ext cx="3069030" cy="2405872"/>
          </a:xfrm>
          <a:prstGeom prst="rect">
            <a:avLst/>
          </a:prstGeom>
        </p:spPr>
      </p:pic>
      <p:sp>
        <p:nvSpPr>
          <p:cNvPr id="8" name="TextBox 7">
            <a:extLst>
              <a:ext uri="{FF2B5EF4-FFF2-40B4-BE49-F238E27FC236}">
                <a16:creationId xmlns:a16="http://schemas.microsoft.com/office/drawing/2014/main" id="{3DE61CCF-9283-C1DA-A2D0-CB257BAC9D8D}"/>
              </a:ext>
            </a:extLst>
          </p:cNvPr>
          <p:cNvSpPr txBox="1"/>
          <p:nvPr/>
        </p:nvSpPr>
        <p:spPr bwMode="auto">
          <a:xfrm>
            <a:off x="10385152" y="6138992"/>
            <a:ext cx="1786066" cy="307777"/>
          </a:xfrm>
          <a:prstGeom prst="rect">
            <a:avLst/>
          </a:prstGeom>
          <a:noFill/>
        </p:spPr>
        <p:txBody>
          <a:bodyPr wrap="none" rtlCol="0">
            <a:spAutoFit/>
          </a:bodyPr>
          <a:lstStyle/>
          <a:p>
            <a:r>
              <a:rPr lang="fi-FI" sz="1400" b="1" dirty="0"/>
              <a:t>M. Mayer, C.P. Dhard</a:t>
            </a:r>
          </a:p>
        </p:txBody>
      </p:sp>
    </p:spTree>
    <p:extLst>
      <p:ext uri="{BB962C8B-B14F-4D97-AF65-F5344CB8AC3E}">
        <p14:creationId xmlns:p14="http://schemas.microsoft.com/office/powerpoint/2010/main" val="1700651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3512E4-2958-96B8-8DEE-F7EAD62504D3}"/>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B1F5BBA9-6C87-795D-41EC-BBF0A540BEB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38</a:t>
            </a:fld>
            <a:endParaRPr lang="en-GB">
              <a:solidFill>
                <a:prstClr val="white"/>
              </a:solidFill>
            </a:endParaRPr>
          </a:p>
        </p:txBody>
      </p:sp>
      <p:sp>
        <p:nvSpPr>
          <p:cNvPr id="5" name="Titre 1">
            <a:extLst>
              <a:ext uri="{FF2B5EF4-FFF2-40B4-BE49-F238E27FC236}">
                <a16:creationId xmlns:a16="http://schemas.microsoft.com/office/drawing/2014/main" id="{637F3F44-4ACE-11D9-CAA6-A2613A5E51C5}"/>
              </a:ext>
            </a:extLst>
          </p:cNvPr>
          <p:cNvSpPr>
            <a:spLocks noGrp="1"/>
          </p:cNvSpPr>
          <p:nvPr>
            <p:ph type="title"/>
          </p:nvPr>
        </p:nvSpPr>
        <p:spPr>
          <a:xfrm>
            <a:off x="983432" y="192515"/>
            <a:ext cx="10903768" cy="457200"/>
          </a:xfrm>
        </p:spPr>
        <p:txBody>
          <a:bodyPr/>
          <a:lstStyle/>
          <a:p>
            <a:r>
              <a:rPr lang="en-GB" sz="2600" dirty="0"/>
              <a:t>SP B.2: Analyses of samples from </a:t>
            </a:r>
            <a:r>
              <a:rPr lang="en-US" sz="2600" dirty="0"/>
              <a:t>W7-X manipulator experiments (FZJ) </a:t>
            </a:r>
            <a:br>
              <a:rPr lang="en-US" sz="2600" dirty="0"/>
            </a:br>
            <a:r>
              <a:rPr lang="en-GB" sz="2600" dirty="0"/>
              <a:t>SP B.3: </a:t>
            </a:r>
            <a:r>
              <a:rPr lang="en-US" sz="2600" dirty="0"/>
              <a:t>Surface modifications and fuel content of selected W7-X samples (FZJ)</a:t>
            </a:r>
            <a:endParaRPr lang="en-GB" sz="2600" dirty="0"/>
          </a:p>
        </p:txBody>
      </p:sp>
      <p:sp>
        <p:nvSpPr>
          <p:cNvPr id="6" name="Textfeld 4">
            <a:extLst>
              <a:ext uri="{FF2B5EF4-FFF2-40B4-BE49-F238E27FC236}">
                <a16:creationId xmlns:a16="http://schemas.microsoft.com/office/drawing/2014/main" id="{203EDC5B-7958-0D5E-B0A5-8D4BF98FCC20}"/>
              </a:ext>
            </a:extLst>
          </p:cNvPr>
          <p:cNvSpPr txBox="1"/>
          <p:nvPr/>
        </p:nvSpPr>
        <p:spPr>
          <a:xfrm>
            <a:off x="172240" y="892417"/>
            <a:ext cx="11714960" cy="3581173"/>
          </a:xfrm>
          <a:prstGeom prst="rect">
            <a:avLst/>
          </a:prstGeom>
          <a:noFill/>
          <a:ln w="12700">
            <a:noFill/>
          </a:ln>
        </p:spPr>
        <p:txBody>
          <a:bodyPr wrap="square" rtlCol="0">
            <a:spAutoFit/>
          </a:bodyPr>
          <a:lstStyle/>
          <a:p>
            <a:pPr marL="182563" indent="-182563">
              <a:lnSpc>
                <a:spcPct val="113000"/>
              </a:lnSpc>
              <a:buFont typeface="Wingdings" panose="05000000000000000000" pitchFamily="2" charset="2"/>
              <a:buChar char="§"/>
            </a:pP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Investigate erosion and surface modification of various samples exposed to W7-X plasmas</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Perform surface analyses for erosion, deposition, fuel-retention, and surface-modification patterns on wall components and samples (including LIBS) retrieved from W7-X</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Preparation and pre-characterization of W and Mo samples before W7-X OP2.3 exposures and post-exposure analyses using SEM, EDX, FIB, NRA, and LIBS after OP2.3</a:t>
            </a: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All samples were </a:t>
            </a:r>
            <a:r>
              <a:rPr lang="en-US" altLang="en-US" sz="1600" b="1" dirty="0">
                <a:solidFill>
                  <a:srgbClr val="FF0000"/>
                </a:solidFill>
                <a:cs typeface="Arial" panose="020B0604020202020204" pitchFamily="34" charset="0"/>
              </a:rPr>
              <a:t>pre-characterized, prepared and successfully exposed  </a:t>
            </a:r>
            <a:r>
              <a:rPr lang="en-US" altLang="en-US" sz="1600" dirty="0">
                <a:cs typeface="Arial" panose="020B0604020202020204" pitchFamily="34" charset="0"/>
              </a:rPr>
              <a:t>in W7-X using the MPM manipulator</a:t>
            </a:r>
          </a:p>
          <a:p>
            <a:pPr marL="171450" indent="-171450">
              <a:buFont typeface="Wingdings" panose="05000000000000000000" pitchFamily="2" charset="2"/>
              <a:buChar char="§"/>
            </a:pPr>
            <a:r>
              <a:rPr lang="en-US" altLang="en-US" sz="1600" dirty="0">
                <a:cs typeface="Arial" panose="020B0604020202020204" pitchFamily="34" charset="0"/>
              </a:rPr>
              <a:t>Post characterization ongoing, to be continued in 2026</a:t>
            </a:r>
          </a:p>
        </p:txBody>
      </p:sp>
      <p:sp>
        <p:nvSpPr>
          <p:cNvPr id="7" name="Textfeld 2">
            <a:extLst>
              <a:ext uri="{FF2B5EF4-FFF2-40B4-BE49-F238E27FC236}">
                <a16:creationId xmlns:a16="http://schemas.microsoft.com/office/drawing/2014/main" id="{82C2122B-7DDD-D017-70D4-96D196C28460}"/>
              </a:ext>
            </a:extLst>
          </p:cNvPr>
          <p:cNvSpPr txBox="1"/>
          <p:nvPr/>
        </p:nvSpPr>
        <p:spPr>
          <a:xfrm>
            <a:off x="5052868" y="5364994"/>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B.B3.T-T005-D002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1 day</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WPW7X</a:t>
            </a:r>
          </a:p>
        </p:txBody>
      </p:sp>
      <p:sp>
        <p:nvSpPr>
          <p:cNvPr id="8" name="Textfeld 2">
            <a:extLst>
              <a:ext uri="{FF2B5EF4-FFF2-40B4-BE49-F238E27FC236}">
                <a16:creationId xmlns:a16="http://schemas.microsoft.com/office/drawing/2014/main" id="{5D59AAAD-1176-DA0E-8DFA-9761DEDC6E0A}"/>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B.B2.T-T005-D008</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WPW7X</a:t>
            </a:r>
          </a:p>
        </p:txBody>
      </p:sp>
      <p:sp>
        <p:nvSpPr>
          <p:cNvPr id="9" name="TextBox 8">
            <a:extLst>
              <a:ext uri="{FF2B5EF4-FFF2-40B4-BE49-F238E27FC236}">
                <a16:creationId xmlns:a16="http://schemas.microsoft.com/office/drawing/2014/main" id="{6189961F-4BD7-E859-A7F3-EAA78C365F60}"/>
              </a:ext>
            </a:extLst>
          </p:cNvPr>
          <p:cNvSpPr txBox="1"/>
          <p:nvPr/>
        </p:nvSpPr>
        <p:spPr bwMode="auto">
          <a:xfrm>
            <a:off x="10254559" y="6145549"/>
            <a:ext cx="1880643" cy="307777"/>
          </a:xfrm>
          <a:prstGeom prst="rect">
            <a:avLst/>
          </a:prstGeom>
          <a:noFill/>
        </p:spPr>
        <p:txBody>
          <a:bodyPr wrap="none" rtlCol="0">
            <a:spAutoFit/>
          </a:bodyPr>
          <a:lstStyle/>
          <a:p>
            <a:r>
              <a:rPr lang="fi-FI" sz="1400" b="1" dirty="0"/>
              <a:t>M. Rasinski, T. Dittmar</a:t>
            </a:r>
          </a:p>
        </p:txBody>
      </p:sp>
    </p:spTree>
    <p:extLst>
      <p:ext uri="{BB962C8B-B14F-4D97-AF65-F5344CB8AC3E}">
        <p14:creationId xmlns:p14="http://schemas.microsoft.com/office/powerpoint/2010/main" val="3259929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D14D2-2364-1C36-7841-5315BF78120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5FC7496-6C3D-57D3-2237-F9A81BE4A925}"/>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1B0C23A4-EF01-DFA4-3DB8-B8C46765F71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39</a:t>
            </a:fld>
            <a:endParaRPr lang="en-GB">
              <a:solidFill>
                <a:prstClr val="white"/>
              </a:solidFill>
            </a:endParaRPr>
          </a:p>
        </p:txBody>
      </p:sp>
      <p:sp>
        <p:nvSpPr>
          <p:cNvPr id="2" name="TextBox 1">
            <a:extLst>
              <a:ext uri="{FF2B5EF4-FFF2-40B4-BE49-F238E27FC236}">
                <a16:creationId xmlns:a16="http://schemas.microsoft.com/office/drawing/2014/main" id="{39F70166-6368-1799-C776-FABD5228F722}"/>
              </a:ext>
            </a:extLst>
          </p:cNvPr>
          <p:cNvSpPr txBox="1"/>
          <p:nvPr/>
        </p:nvSpPr>
        <p:spPr>
          <a:xfrm>
            <a:off x="971600" y="2355726"/>
            <a:ext cx="6143028" cy="461665"/>
          </a:xfrm>
          <a:prstGeom prst="rect">
            <a:avLst/>
          </a:prstGeom>
          <a:noFill/>
        </p:spPr>
        <p:txBody>
          <a:bodyPr wrap="none" rtlCol="0">
            <a:spAutoFit/>
          </a:bodyPr>
          <a:lstStyle/>
          <a:p>
            <a:r>
              <a:rPr lang="fi-FI" sz="2400" b="1" dirty="0">
                <a:solidFill>
                  <a:srgbClr val="0070C0"/>
                </a:solidFill>
              </a:rPr>
              <a:t>SP B.4 - </a:t>
            </a:r>
            <a:r>
              <a:rPr lang="en-US" sz="2400" b="1" dirty="0">
                <a:solidFill>
                  <a:srgbClr val="0070C0"/>
                </a:solidFill>
              </a:rPr>
              <a:t>Reference coatings for ITER and DEMO</a:t>
            </a:r>
          </a:p>
        </p:txBody>
      </p:sp>
    </p:spTree>
    <p:extLst>
      <p:ext uri="{BB962C8B-B14F-4D97-AF65-F5344CB8AC3E}">
        <p14:creationId xmlns:p14="http://schemas.microsoft.com/office/powerpoint/2010/main" val="2719755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F4856-B605-52F4-EB71-3634E46D889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B382457-2852-57C7-8433-0FA632B4FD10}"/>
              </a:ext>
            </a:extLst>
          </p:cNvPr>
          <p:cNvSpPr>
            <a:spLocks noGrp="1"/>
          </p:cNvSpPr>
          <p:nvPr>
            <p:ph type="ftr" sz="quarter" idx="11"/>
          </p:nvPr>
        </p:nvSpPr>
        <p:spPr/>
        <p:txBody>
          <a:bodyPr/>
          <a:lstStyle/>
          <a:p>
            <a:pPr>
              <a:defRPr/>
            </a:pPr>
            <a:r>
              <a:rPr lang="en-US" dirty="0">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AC01CE34-65CA-420D-F5D6-A12819A27D3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a:t>
            </a:fld>
            <a:endParaRPr lang="en-GB">
              <a:solidFill>
                <a:prstClr val="white"/>
              </a:solidFill>
            </a:endParaRPr>
          </a:p>
        </p:txBody>
      </p:sp>
      <p:sp>
        <p:nvSpPr>
          <p:cNvPr id="5" name="Titre 1">
            <a:extLst>
              <a:ext uri="{FF2B5EF4-FFF2-40B4-BE49-F238E27FC236}">
                <a16:creationId xmlns:a16="http://schemas.microsoft.com/office/drawing/2014/main" id="{3A866A55-257D-2821-B236-B1F4DE41C6F3}"/>
              </a:ext>
            </a:extLst>
          </p:cNvPr>
          <p:cNvSpPr>
            <a:spLocks noGrp="1"/>
          </p:cNvSpPr>
          <p:nvPr>
            <p:ph type="title"/>
          </p:nvPr>
        </p:nvSpPr>
        <p:spPr>
          <a:xfrm>
            <a:off x="983432" y="192515"/>
            <a:ext cx="9451776" cy="457200"/>
          </a:xfrm>
        </p:spPr>
        <p:txBody>
          <a:bodyPr/>
          <a:lstStyle/>
          <a:p>
            <a:r>
              <a:rPr lang="fr-FR" dirty="0" err="1"/>
              <a:t>Overview</a:t>
            </a:r>
            <a:r>
              <a:rPr lang="fr-FR" dirty="0"/>
              <a:t> of SP B in 2025 – </a:t>
            </a:r>
            <a:r>
              <a:rPr lang="fr-FR" dirty="0" err="1"/>
              <a:t>selected</a:t>
            </a:r>
            <a:r>
              <a:rPr lang="fr-FR" dirty="0"/>
              <a:t> highlights per </a:t>
            </a:r>
            <a:r>
              <a:rPr lang="fr-FR" dirty="0" err="1"/>
              <a:t>activity</a:t>
            </a:r>
            <a:r>
              <a:rPr lang="fr-FR" dirty="0"/>
              <a:t> area</a:t>
            </a:r>
          </a:p>
        </p:txBody>
      </p:sp>
      <p:sp>
        <p:nvSpPr>
          <p:cNvPr id="6" name="Textfeld 4">
            <a:extLst>
              <a:ext uri="{FF2B5EF4-FFF2-40B4-BE49-F238E27FC236}">
                <a16:creationId xmlns:a16="http://schemas.microsoft.com/office/drawing/2014/main" id="{40953B03-39FE-7C2B-9AFA-85E3984718DC}"/>
              </a:ext>
            </a:extLst>
          </p:cNvPr>
          <p:cNvSpPr txBox="1"/>
          <p:nvPr/>
        </p:nvSpPr>
        <p:spPr>
          <a:xfrm>
            <a:off x="107504" y="683982"/>
            <a:ext cx="11833484" cy="4887941"/>
          </a:xfrm>
          <a:prstGeom prst="rect">
            <a:avLst/>
          </a:prstGeom>
          <a:noFill/>
          <a:ln w="12700">
            <a:noFill/>
          </a:ln>
        </p:spPr>
        <p:txBody>
          <a:bodyPr wrap="square" rtlCol="0">
            <a:spAutoFit/>
          </a:bodyPr>
          <a:lstStyle/>
          <a:p>
            <a:pPr marL="285750" indent="-285750">
              <a:lnSpc>
                <a:spcPct val="113000"/>
              </a:lnSpc>
              <a:spcBef>
                <a:spcPts val="600"/>
              </a:spcBef>
              <a:buFont typeface="Wingdings" panose="05000000000000000000" pitchFamily="2" charset="2"/>
              <a:buChar char="§"/>
            </a:pPr>
            <a:r>
              <a:rPr lang="fi-FI" sz="1600" b="1" dirty="0">
                <a:solidFill>
                  <a:srgbClr val="FF0000"/>
                </a:solidFill>
                <a:cs typeface="Arial" panose="020B0604020202020204" pitchFamily="34" charset="0"/>
              </a:rPr>
              <a:t>SP B.1: </a:t>
            </a:r>
            <a:r>
              <a:rPr lang="en-US" sz="1600" b="1" dirty="0">
                <a:solidFill>
                  <a:srgbClr val="FF0000"/>
                </a:solidFill>
                <a:cs typeface="Arial" panose="020B0604020202020204" pitchFamily="34" charset="0"/>
              </a:rPr>
              <a:t>Physics of erosion and deposition</a:t>
            </a:r>
            <a:endParaRPr lang="fi-FI" sz="1600" b="1" dirty="0">
              <a:solidFill>
                <a:srgbClr val="FF000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Thick</a:t>
            </a:r>
            <a:r>
              <a:rPr lang="fi-FI" sz="1400" dirty="0">
                <a:cs typeface="Arial" panose="020B0604020202020204" pitchFamily="34" charset="0"/>
              </a:rPr>
              <a:t> B </a:t>
            </a:r>
            <a:r>
              <a:rPr lang="fi-FI" sz="1400" dirty="0" err="1">
                <a:cs typeface="Arial" panose="020B0604020202020204" pitchFamily="34" charset="0"/>
              </a:rPr>
              <a:t>layers</a:t>
            </a:r>
            <a:r>
              <a:rPr lang="fi-FI" sz="1400" dirty="0">
                <a:cs typeface="Arial" panose="020B0604020202020204" pitchFamily="34" charset="0"/>
              </a:rPr>
              <a:t> </a:t>
            </a:r>
            <a:r>
              <a:rPr lang="fi-FI" sz="1400" dirty="0" err="1">
                <a:cs typeface="Arial" panose="020B0604020202020204" pitchFamily="34" charset="0"/>
              </a:rPr>
              <a:t>produced</a:t>
            </a:r>
            <a:r>
              <a:rPr lang="fi-FI" sz="1400" dirty="0">
                <a:cs typeface="Arial" panose="020B0604020202020204" pitchFamily="34" charset="0"/>
              </a:rPr>
              <a:t> (MAGNUM-PSI) and </a:t>
            </a:r>
            <a:r>
              <a:rPr lang="fi-FI" sz="1400" dirty="0" err="1">
                <a:cs typeface="Arial" panose="020B0604020202020204" pitchFamily="34" charset="0"/>
              </a:rPr>
              <a:t>their</a:t>
            </a:r>
            <a:r>
              <a:rPr lang="fi-FI" sz="1400" dirty="0">
                <a:cs typeface="Arial" panose="020B0604020202020204" pitchFamily="34" charset="0"/>
              </a:rPr>
              <a:t> </a:t>
            </a:r>
            <a:r>
              <a:rPr lang="fi-FI" sz="1400" dirty="0" err="1">
                <a:cs typeface="Arial" panose="020B0604020202020204" pitchFamily="34" charset="0"/>
              </a:rPr>
              <a:t>erosion</a:t>
            </a:r>
            <a:r>
              <a:rPr lang="fi-FI" sz="1400" dirty="0">
                <a:cs typeface="Arial" panose="020B0604020202020204" pitchFamily="34" charset="0"/>
              </a:rPr>
              <a:t> (</a:t>
            </a:r>
            <a:r>
              <a:rPr lang="fi-FI" sz="1400" dirty="0" err="1">
                <a:cs typeface="Arial" panose="020B0604020202020204" pitchFamily="34" charset="0"/>
              </a:rPr>
              <a:t>incl</a:t>
            </a:r>
            <a:r>
              <a:rPr lang="fi-FI" sz="1400" dirty="0">
                <a:cs typeface="Arial" panose="020B0604020202020204" pitchFamily="34" charset="0"/>
              </a:rPr>
              <a:t>. </a:t>
            </a:r>
            <a:r>
              <a:rPr lang="fi-FI" sz="1400" dirty="0" err="1">
                <a:cs typeface="Arial" panose="020B0604020202020204" pitchFamily="34" charset="0"/>
              </a:rPr>
              <a:t>chemical</a:t>
            </a:r>
            <a:r>
              <a:rPr lang="fi-FI" sz="1400" dirty="0">
                <a:cs typeface="Arial" panose="020B0604020202020204" pitchFamily="34" charset="0"/>
              </a:rPr>
              <a:t> </a:t>
            </a:r>
            <a:r>
              <a:rPr lang="fi-FI" sz="1400" dirty="0" err="1">
                <a:cs typeface="Arial" panose="020B0604020202020204" pitchFamily="34" charset="0"/>
              </a:rPr>
              <a:t>erosion</a:t>
            </a:r>
            <a:r>
              <a:rPr lang="fi-FI" sz="1400" dirty="0">
                <a:cs typeface="Arial" panose="020B0604020202020204" pitchFamily="34" charset="0"/>
              </a:rPr>
              <a:t>) </a:t>
            </a:r>
            <a:r>
              <a:rPr lang="fi-FI" sz="1400" dirty="0" err="1">
                <a:cs typeface="Arial" panose="020B0604020202020204" pitchFamily="34" charset="0"/>
              </a:rPr>
              <a:t>investigated</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Erosion</a:t>
            </a:r>
            <a:r>
              <a:rPr lang="fi-FI" sz="1400" dirty="0">
                <a:cs typeface="Arial" panose="020B0604020202020204" pitchFamily="34" charset="0"/>
              </a:rPr>
              <a:t> of nano-</a:t>
            </a:r>
            <a:r>
              <a:rPr lang="fi-FI" sz="1400" dirty="0" err="1">
                <a:cs typeface="Arial" panose="020B0604020202020204" pitchFamily="34" charset="0"/>
              </a:rPr>
              <a:t>columnar</a:t>
            </a:r>
            <a:r>
              <a:rPr lang="fi-FI" sz="1400" dirty="0">
                <a:cs typeface="Arial" panose="020B0604020202020204" pitchFamily="34" charset="0"/>
              </a:rPr>
              <a:t> W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shows</a:t>
            </a:r>
            <a:r>
              <a:rPr lang="fi-FI" sz="1400" dirty="0">
                <a:cs typeface="Arial" panose="020B0604020202020204" pitchFamily="34" charset="0"/>
              </a:rPr>
              <a:t> </a:t>
            </a:r>
            <a:r>
              <a:rPr lang="fi-FI" sz="1400" dirty="0" err="1">
                <a:cs typeface="Arial" panose="020B0604020202020204" pitchFamily="34" charset="0"/>
              </a:rPr>
              <a:t>different</a:t>
            </a:r>
            <a:r>
              <a:rPr lang="fi-FI" sz="1400" dirty="0">
                <a:cs typeface="Arial" panose="020B0604020202020204" pitchFamily="34" charset="0"/>
              </a:rPr>
              <a:t> </a:t>
            </a:r>
            <a:r>
              <a:rPr lang="fi-FI" sz="1400" dirty="0" err="1">
                <a:cs typeface="Arial" panose="020B0604020202020204" pitchFamily="34" charset="0"/>
              </a:rPr>
              <a:t>dynamics</a:t>
            </a:r>
            <a:r>
              <a:rPr lang="fi-FI" sz="1400" dirty="0">
                <a:cs typeface="Arial" panose="020B0604020202020204" pitchFamily="34" charset="0"/>
              </a:rPr>
              <a:t> </a:t>
            </a:r>
            <a:r>
              <a:rPr lang="fi-FI" sz="1400" dirty="0" err="1">
                <a:cs typeface="Arial" panose="020B0604020202020204" pitchFamily="34" charset="0"/>
              </a:rPr>
              <a:t>than</a:t>
            </a:r>
            <a:r>
              <a:rPr lang="fi-FI" sz="1400" dirty="0">
                <a:cs typeface="Arial" panose="020B0604020202020204" pitchFamily="34" charset="0"/>
              </a:rPr>
              <a:t> </a:t>
            </a:r>
            <a:r>
              <a:rPr lang="fi-FI" sz="1400" dirty="0" err="1">
                <a:cs typeface="Arial" panose="020B0604020202020204" pitchFamily="34" charset="0"/>
              </a:rPr>
              <a:t>bulk</a:t>
            </a:r>
            <a:r>
              <a:rPr lang="fi-FI" sz="1400" dirty="0">
                <a:cs typeface="Arial" panose="020B0604020202020204" pitchFamily="34" charset="0"/>
              </a:rPr>
              <a:t> W </a:t>
            </a:r>
            <a:r>
              <a:rPr lang="fi-FI" sz="1400" dirty="0" err="1">
                <a:cs typeface="Arial" panose="020B0604020202020204" pitchFamily="34" charset="0"/>
              </a:rPr>
              <a:t>or</a:t>
            </a:r>
            <a:r>
              <a:rPr lang="fi-FI" sz="1400" dirty="0">
                <a:cs typeface="Arial" panose="020B0604020202020204" pitchFamily="34" charset="0"/>
              </a:rPr>
              <a:t> W </a:t>
            </a:r>
            <a:r>
              <a:rPr lang="fi-FI" sz="1400" dirty="0" err="1">
                <a:cs typeface="Arial" panose="020B0604020202020204" pitchFamily="34" charset="0"/>
              </a:rPr>
              <a:t>fuzz</a:t>
            </a:r>
            <a:r>
              <a:rPr lang="fi-FI" sz="1400" dirty="0">
                <a:cs typeface="Arial" panose="020B0604020202020204" pitchFamily="34" charset="0"/>
              </a:rPr>
              <a:t> </a:t>
            </a:r>
            <a:r>
              <a:rPr lang="fi-FI" sz="1400" dirty="0" err="1">
                <a:cs typeface="Arial" panose="020B0604020202020204" pitchFamily="34" charset="0"/>
              </a:rPr>
              <a:t>samples</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FF0000"/>
                </a:solidFill>
                <a:cs typeface="Arial" panose="020B0604020202020204" pitchFamily="34" charset="0"/>
              </a:rPr>
              <a:t>SP B.2: </a:t>
            </a:r>
            <a:r>
              <a:rPr lang="fi-FI" sz="1600" b="1" dirty="0" err="1">
                <a:solidFill>
                  <a:srgbClr val="FF0000"/>
                </a:solidFill>
                <a:cs typeface="Arial" panose="020B0604020202020204" pitchFamily="34" charset="0"/>
              </a:rPr>
              <a:t>Material</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migration</a:t>
            </a:r>
            <a:r>
              <a:rPr lang="fi-FI" sz="1600" b="1" dirty="0">
                <a:solidFill>
                  <a:srgbClr val="FF0000"/>
                </a:solidFill>
                <a:cs typeface="Arial" panose="020B0604020202020204" pitchFamily="34" charset="0"/>
              </a:rPr>
              <a:t> in </a:t>
            </a:r>
            <a:r>
              <a:rPr lang="fi-FI" sz="1600" b="1" dirty="0" err="1">
                <a:solidFill>
                  <a:srgbClr val="FF0000"/>
                </a:solidFill>
                <a:cs typeface="Arial" panose="020B0604020202020204" pitchFamily="34" charset="0"/>
              </a:rPr>
              <a:t>toroidal</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devices</a:t>
            </a:r>
            <a:endParaRPr lang="fi-FI" sz="1600" b="1" dirty="0">
              <a:solidFill>
                <a:srgbClr val="FF000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Very</a:t>
            </a:r>
            <a:r>
              <a:rPr lang="fi-FI" sz="1400" dirty="0">
                <a:cs typeface="Arial" panose="020B0604020202020204" pitchFamily="34" charset="0"/>
              </a:rPr>
              <a:t> </a:t>
            </a:r>
            <a:r>
              <a:rPr lang="fi-FI" sz="1400" dirty="0" err="1">
                <a:cs typeface="Arial" panose="020B0604020202020204" pitchFamily="34" charset="0"/>
              </a:rPr>
              <a:t>thick</a:t>
            </a:r>
            <a:r>
              <a:rPr lang="fi-FI" sz="1400" dirty="0">
                <a:cs typeface="Arial" panose="020B0604020202020204" pitchFamily="34" charset="0"/>
              </a:rPr>
              <a:t> </a:t>
            </a:r>
            <a:r>
              <a:rPr lang="fi-FI" sz="1400" dirty="0" err="1">
                <a:cs typeface="Arial" panose="020B0604020202020204" pitchFamily="34" charset="0"/>
              </a:rPr>
              <a:t>deposited</a:t>
            </a:r>
            <a:r>
              <a:rPr lang="fi-FI" sz="1400" dirty="0">
                <a:cs typeface="Arial" panose="020B0604020202020204" pitchFamily="34" charset="0"/>
              </a:rPr>
              <a:t> </a:t>
            </a:r>
            <a:r>
              <a:rPr lang="fi-FI" sz="1400" dirty="0" err="1">
                <a:cs typeface="Arial" panose="020B0604020202020204" pitchFamily="34" charset="0"/>
              </a:rPr>
              <a:t>layers</a:t>
            </a:r>
            <a:r>
              <a:rPr lang="fi-FI" sz="1400" dirty="0">
                <a:cs typeface="Arial" panose="020B0604020202020204" pitchFamily="34" charset="0"/>
              </a:rPr>
              <a:t> </a:t>
            </a:r>
            <a:r>
              <a:rPr lang="fi-FI" sz="1400" dirty="0" err="1">
                <a:cs typeface="Arial" panose="020B0604020202020204" pitchFamily="34" charset="0"/>
              </a:rPr>
              <a:t>observed</a:t>
            </a:r>
            <a:r>
              <a:rPr lang="fi-FI" sz="1400" dirty="0">
                <a:cs typeface="Arial" panose="020B0604020202020204" pitchFamily="34" charset="0"/>
              </a:rPr>
              <a:t> on WEST </a:t>
            </a:r>
            <a:r>
              <a:rPr lang="fi-FI" sz="1400" dirty="0" err="1">
                <a:cs typeface="Arial" panose="020B0604020202020204" pitchFamily="34" charset="0"/>
              </a:rPr>
              <a:t>PFUs</a:t>
            </a:r>
            <a:r>
              <a:rPr lang="fi-FI" sz="1400" dirty="0">
                <a:cs typeface="Arial" panose="020B0604020202020204" pitchFamily="34" charset="0"/>
              </a:rPr>
              <a:t> (</a:t>
            </a:r>
            <a:r>
              <a:rPr lang="fi-FI" sz="1400" dirty="0" err="1">
                <a:cs typeface="Arial" panose="020B0604020202020204" pitchFamily="34" charset="0"/>
              </a:rPr>
              <a:t>up</a:t>
            </a:r>
            <a:r>
              <a:rPr lang="fi-FI" sz="1400" dirty="0">
                <a:cs typeface="Arial" panose="020B0604020202020204" pitchFamily="34" charset="0"/>
              </a:rPr>
              <a:t> to 350 </a:t>
            </a:r>
            <a:r>
              <a:rPr lang="fi-FI" sz="1400" dirty="0">
                <a:latin typeface="Symbol" panose="05050102010706020507" pitchFamily="18" charset="2"/>
                <a:cs typeface="Arial" panose="020B0604020202020204" pitchFamily="34" charset="0"/>
              </a:rPr>
              <a:t>m</a:t>
            </a:r>
            <a:r>
              <a:rPr lang="fi-FI" sz="1400" dirty="0">
                <a:cs typeface="Arial" panose="020B0604020202020204" pitchFamily="34" charset="0"/>
              </a:rPr>
              <a:t>m </a:t>
            </a:r>
            <a:r>
              <a:rPr lang="fi-FI" sz="1400" dirty="0" err="1">
                <a:cs typeface="Arial" panose="020B0604020202020204" pitchFamily="34" charset="0"/>
              </a:rPr>
              <a:t>if</a:t>
            </a:r>
            <a:r>
              <a:rPr lang="fi-FI" sz="1400" dirty="0">
                <a:cs typeface="Arial" panose="020B0604020202020204" pitchFamily="34" charset="0"/>
              </a:rPr>
              <a:t> </a:t>
            </a:r>
            <a:r>
              <a:rPr lang="fi-FI" sz="1400" dirty="0" err="1">
                <a:cs typeface="Arial" panose="020B0604020202020204" pitchFamily="34" charset="0"/>
              </a:rPr>
              <a:t>never</a:t>
            </a:r>
            <a:r>
              <a:rPr lang="fi-FI" sz="1400" dirty="0">
                <a:cs typeface="Arial" panose="020B0604020202020204" pitchFamily="34" charset="0"/>
              </a:rPr>
              <a:t> </a:t>
            </a:r>
            <a:r>
              <a:rPr lang="fi-FI" sz="1400" dirty="0" err="1">
                <a:cs typeface="Arial" panose="020B0604020202020204" pitchFamily="34" charset="0"/>
              </a:rPr>
              <a:t>cleaned</a:t>
            </a:r>
            <a:r>
              <a:rPr lang="fi-FI" sz="1400" dirty="0">
                <a:cs typeface="Arial" panose="020B0604020202020204" pitchFamily="34" charset="0"/>
              </a:rPr>
              <a:t>), </a:t>
            </a:r>
            <a:r>
              <a:rPr lang="fi-FI" sz="1400" dirty="0" err="1">
                <a:cs typeface="Arial" panose="020B0604020202020204" pitchFamily="34" charset="0"/>
              </a:rPr>
              <a:t>erosion</a:t>
            </a:r>
            <a:r>
              <a:rPr lang="fi-FI" sz="1400" dirty="0">
                <a:cs typeface="Arial" panose="020B0604020202020204" pitchFamily="34" charset="0"/>
              </a:rPr>
              <a:t> </a:t>
            </a:r>
            <a:r>
              <a:rPr lang="fi-FI" sz="1400" dirty="0" err="1">
                <a:cs typeface="Arial" panose="020B0604020202020204" pitchFamily="34" charset="0"/>
              </a:rPr>
              <a:t>can</a:t>
            </a:r>
            <a:r>
              <a:rPr lang="fi-FI" sz="1400" dirty="0">
                <a:cs typeface="Arial" panose="020B0604020202020204" pitchFamily="34" charset="0"/>
              </a:rPr>
              <a:t> </a:t>
            </a:r>
            <a:r>
              <a:rPr lang="fi-FI" sz="1400" dirty="0" err="1">
                <a:cs typeface="Arial" panose="020B0604020202020204" pitchFamily="34" charset="0"/>
              </a:rPr>
              <a:t>reach</a:t>
            </a:r>
            <a:r>
              <a:rPr lang="fi-FI" sz="1400" dirty="0">
                <a:cs typeface="Arial" panose="020B0604020202020204" pitchFamily="34" charset="0"/>
              </a:rPr>
              <a:t> </a:t>
            </a:r>
            <a:r>
              <a:rPr lang="fi-FI" sz="1400" dirty="0" err="1">
                <a:cs typeface="Arial" panose="020B0604020202020204" pitchFamily="34" charset="0"/>
              </a:rPr>
              <a:t>values</a:t>
            </a:r>
            <a:r>
              <a:rPr lang="fi-FI" sz="1400" dirty="0">
                <a:cs typeface="Arial" panose="020B0604020202020204" pitchFamily="34" charset="0"/>
              </a:rPr>
              <a:t> </a:t>
            </a:r>
            <a:r>
              <a:rPr lang="fi-FI" sz="1400" dirty="0" err="1">
                <a:cs typeface="Arial" panose="020B0604020202020204" pitchFamily="34" charset="0"/>
              </a:rPr>
              <a:t>up</a:t>
            </a:r>
            <a:r>
              <a:rPr lang="fi-FI" sz="1400" dirty="0">
                <a:cs typeface="Arial" panose="020B0604020202020204" pitchFamily="34" charset="0"/>
              </a:rPr>
              <a:t> to 20 </a:t>
            </a:r>
            <a:r>
              <a:rPr lang="fi-FI" sz="1400" dirty="0">
                <a:latin typeface="Symbol" panose="05050102010706020507" pitchFamily="18" charset="2"/>
                <a:cs typeface="Arial" panose="020B0604020202020204" pitchFamily="34" charset="0"/>
              </a:rPr>
              <a:t>m</a:t>
            </a:r>
            <a:r>
              <a:rPr lang="fi-FI" sz="1400" dirty="0">
                <a:cs typeface="Arial" panose="020B0604020202020204" pitchFamily="34" charset="0"/>
              </a:rPr>
              <a:t>m (18 h of plasma)</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Both</a:t>
            </a:r>
            <a:r>
              <a:rPr lang="fi-FI" sz="1400" dirty="0">
                <a:cs typeface="Arial" panose="020B0604020202020204" pitchFamily="34" charset="0"/>
              </a:rPr>
              <a:t> on AUG and WEST, </a:t>
            </a:r>
            <a:r>
              <a:rPr lang="fi-FI" sz="1400" dirty="0" err="1">
                <a:cs typeface="Arial" panose="020B0604020202020204" pitchFamily="34" charset="0"/>
              </a:rPr>
              <a:t>boronization</a:t>
            </a:r>
            <a:r>
              <a:rPr lang="fi-FI" sz="1400" dirty="0">
                <a:cs typeface="Arial" panose="020B0604020202020204" pitchFamily="34" charset="0"/>
              </a:rPr>
              <a:t> </a:t>
            </a:r>
            <a:r>
              <a:rPr lang="fi-FI" sz="1400" dirty="0" err="1">
                <a:cs typeface="Arial" panose="020B0604020202020204" pitchFamily="34" charset="0"/>
              </a:rPr>
              <a:t>layers</a:t>
            </a:r>
            <a:r>
              <a:rPr lang="fi-FI" sz="1400" dirty="0">
                <a:cs typeface="Arial" panose="020B0604020202020204" pitchFamily="34" charset="0"/>
              </a:rPr>
              <a:t> show </a:t>
            </a:r>
            <a:r>
              <a:rPr lang="en-US" sz="1400" dirty="0">
                <a:cs typeface="Arial" panose="020B0604020202020204" pitchFamily="34" charset="0"/>
              </a:rPr>
              <a:t>D/B fractions in the range of 0.1–0.3; B and D depleted upon exposure to air but at lower rates for the WEST samples</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FF0000"/>
                </a:solidFill>
                <a:cs typeface="Arial" panose="020B0604020202020204" pitchFamily="34" charset="0"/>
              </a:rPr>
              <a:t>SP B.3: </a:t>
            </a:r>
            <a:r>
              <a:rPr lang="fi-FI" sz="1600" b="1" dirty="0" err="1">
                <a:solidFill>
                  <a:srgbClr val="FF0000"/>
                </a:solidFill>
                <a:cs typeface="Arial" panose="020B0604020202020204" pitchFamily="34" charset="0"/>
              </a:rPr>
              <a:t>Characterization</a:t>
            </a:r>
            <a:r>
              <a:rPr lang="fi-FI" sz="1600" b="1" dirty="0">
                <a:solidFill>
                  <a:srgbClr val="FF0000"/>
                </a:solidFill>
                <a:cs typeface="Arial" panose="020B0604020202020204" pitchFamily="34" charset="0"/>
              </a:rPr>
              <a:t> of plasma-</a:t>
            </a:r>
            <a:r>
              <a:rPr lang="fi-FI" sz="1600" b="1" dirty="0" err="1">
                <a:solidFill>
                  <a:srgbClr val="FF0000"/>
                </a:solidFill>
                <a:cs typeface="Arial" panose="020B0604020202020204" pitchFamily="34" charset="0"/>
              </a:rPr>
              <a:t>exposed</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materials</a:t>
            </a:r>
            <a:endParaRPr lang="fi-FI" sz="1400" dirty="0">
              <a:solidFill>
                <a:srgbClr val="FF0000"/>
              </a:solidFill>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400" dirty="0">
                <a:cs typeface="Arial" panose="020B0604020202020204" pitchFamily="34" charset="0"/>
              </a:rPr>
              <a:t>WEST data </a:t>
            </a:r>
            <a:r>
              <a:rPr lang="fi-FI" sz="1400" dirty="0" err="1">
                <a:cs typeface="Arial" panose="020B0604020202020204" pitchFamily="34" charset="0"/>
              </a:rPr>
              <a:t>shows</a:t>
            </a:r>
            <a:r>
              <a:rPr lang="fi-FI" sz="1400" dirty="0">
                <a:cs typeface="Arial" panose="020B0604020202020204" pitchFamily="34" charset="0"/>
              </a:rPr>
              <a:t> </a:t>
            </a:r>
            <a:r>
              <a:rPr lang="fi-FI" sz="1400" dirty="0" err="1">
                <a:cs typeface="Arial" panose="020B0604020202020204" pitchFamily="34" charset="0"/>
              </a:rPr>
              <a:t>consistent</a:t>
            </a:r>
            <a:r>
              <a:rPr lang="fi-FI" sz="1400" dirty="0">
                <a:cs typeface="Arial" panose="020B0604020202020204" pitchFamily="34" charset="0"/>
              </a:rPr>
              <a:t> </a:t>
            </a:r>
            <a:r>
              <a:rPr lang="fi-FI" sz="1400" dirty="0" err="1">
                <a:cs typeface="Arial" panose="020B0604020202020204" pitchFamily="34" charset="0"/>
              </a:rPr>
              <a:t>picture</a:t>
            </a:r>
            <a:r>
              <a:rPr lang="fi-FI" sz="1400" dirty="0">
                <a:cs typeface="Arial" panose="020B0604020202020204" pitchFamily="34" charset="0"/>
              </a:rPr>
              <a:t> for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complex</a:t>
            </a:r>
            <a:r>
              <a:rPr lang="fi-FI" sz="1400" dirty="0">
                <a:cs typeface="Arial" panose="020B0604020202020204" pitchFamily="34" charset="0"/>
              </a:rPr>
              <a:t> </a:t>
            </a:r>
            <a:r>
              <a:rPr lang="fi-FI" sz="1400" dirty="0" err="1">
                <a:cs typeface="Arial" panose="020B0604020202020204" pitchFamily="34" charset="0"/>
              </a:rPr>
              <a:t>structure</a:t>
            </a:r>
            <a:r>
              <a:rPr lang="fi-FI" sz="1400" dirty="0">
                <a:cs typeface="Arial" panose="020B0604020202020204" pitchFamily="34" charset="0"/>
              </a:rPr>
              <a:t> for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deposited</a:t>
            </a:r>
            <a:r>
              <a:rPr lang="fi-FI" sz="1400" dirty="0">
                <a:cs typeface="Arial" panose="020B0604020202020204" pitchFamily="34" charset="0"/>
              </a:rPr>
              <a:t> </a:t>
            </a:r>
            <a:r>
              <a:rPr lang="fi-FI" sz="1400" dirty="0" err="1">
                <a:cs typeface="Arial" panose="020B0604020202020204" pitchFamily="34" charset="0"/>
              </a:rPr>
              <a:t>layers</a:t>
            </a:r>
            <a:r>
              <a:rPr lang="fi-FI" sz="1400" dirty="0">
                <a:cs typeface="Arial" panose="020B0604020202020204" pitchFamily="34" charset="0"/>
              </a:rPr>
              <a:t> </a:t>
            </a:r>
            <a:r>
              <a:rPr lang="fi-FI" sz="1400" dirty="0" err="1">
                <a:cs typeface="Arial" panose="020B0604020202020204" pitchFamily="34" charset="0"/>
              </a:rPr>
              <a:t>after</a:t>
            </a:r>
            <a:r>
              <a:rPr lang="fi-FI" sz="1400" dirty="0">
                <a:cs typeface="Arial" panose="020B0604020202020204" pitchFamily="34" charset="0"/>
              </a:rPr>
              <a:t> </a:t>
            </a:r>
            <a:r>
              <a:rPr lang="fi-FI" sz="1400" dirty="0" err="1">
                <a:cs typeface="Arial" panose="020B0604020202020204" pitchFamily="34" charset="0"/>
              </a:rPr>
              <a:t>Phase</a:t>
            </a:r>
            <a:r>
              <a:rPr lang="fi-FI" sz="1400" dirty="0">
                <a:cs typeface="Arial" panose="020B0604020202020204" pitchFamily="34" charset="0"/>
              </a:rPr>
              <a:t> 1 and </a:t>
            </a:r>
            <a:r>
              <a:rPr lang="fi-FI" sz="1400" dirty="0" err="1">
                <a:cs typeface="Arial" panose="020B0604020202020204" pitchFamily="34" charset="0"/>
              </a:rPr>
              <a:t>Phase</a:t>
            </a:r>
            <a:r>
              <a:rPr lang="fi-FI" sz="1400" dirty="0">
                <a:cs typeface="Arial" panose="020B0604020202020204" pitchFamily="34" charset="0"/>
              </a:rPr>
              <a:t> 2 </a:t>
            </a:r>
            <a:r>
              <a:rPr lang="fi-FI" sz="1400" dirty="0" err="1">
                <a:cs typeface="Arial" panose="020B0604020202020204" pitchFamily="34" charset="0"/>
              </a:rPr>
              <a:t>operations</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FF0000"/>
                </a:solidFill>
                <a:cs typeface="Arial" panose="020B0604020202020204" pitchFamily="34" charset="0"/>
              </a:rPr>
              <a:t>SP B.4: </a:t>
            </a:r>
            <a:r>
              <a:rPr lang="en-US" sz="1600" b="1" dirty="0">
                <a:solidFill>
                  <a:srgbClr val="FF0000"/>
                </a:solidFill>
                <a:cs typeface="Arial" panose="020B0604020202020204" pitchFamily="34" charset="0"/>
              </a:rPr>
              <a:t>Reference coatings for ITER and DEMO</a:t>
            </a:r>
            <a:endParaRPr lang="fi-FI" sz="1600" b="1" dirty="0">
              <a:solidFill>
                <a:srgbClr val="FF000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rPr>
              <a:t>Pure B </a:t>
            </a:r>
            <a:r>
              <a:rPr lang="fi-FI" sz="1400" dirty="0" err="1">
                <a:cs typeface="Arial" panose="020B0604020202020204" pitchFamily="34" charset="0"/>
              </a:rPr>
              <a:t>layers</a:t>
            </a:r>
            <a:r>
              <a:rPr lang="fi-FI" sz="1400" dirty="0">
                <a:cs typeface="Arial" panose="020B0604020202020204" pitchFamily="34" charset="0"/>
              </a:rPr>
              <a:t> </a:t>
            </a:r>
            <a:r>
              <a:rPr lang="fi-FI" sz="1400" dirty="0" err="1">
                <a:cs typeface="Arial" panose="020B0604020202020204" pitchFamily="34" charset="0"/>
              </a:rPr>
              <a:t>can</a:t>
            </a:r>
            <a:r>
              <a:rPr lang="fi-FI" sz="1400" dirty="0">
                <a:cs typeface="Arial" panose="020B0604020202020204" pitchFamily="34" charset="0"/>
              </a:rPr>
              <a:t> </a:t>
            </a:r>
            <a:r>
              <a:rPr lang="fi-FI" sz="1400" dirty="0" err="1">
                <a:cs typeface="Arial" panose="020B0604020202020204" pitchFamily="34" charset="0"/>
              </a:rPr>
              <a:t>be</a:t>
            </a:r>
            <a:r>
              <a:rPr lang="fi-FI" sz="1400" dirty="0">
                <a:cs typeface="Arial" panose="020B0604020202020204" pitchFamily="34" charset="0"/>
              </a:rPr>
              <a:t> </a:t>
            </a:r>
            <a:r>
              <a:rPr lang="fi-FI" sz="1400" dirty="0" err="1">
                <a:cs typeface="Arial" panose="020B0604020202020204" pitchFamily="34" charset="0"/>
              </a:rPr>
              <a:t>produced</a:t>
            </a:r>
            <a:r>
              <a:rPr lang="fi-FI" sz="1400" dirty="0">
                <a:cs typeface="Arial" panose="020B0604020202020204" pitchFamily="34" charset="0"/>
              </a:rPr>
              <a:t> (</a:t>
            </a:r>
            <a:r>
              <a:rPr lang="fi-FI" sz="1400" dirty="0" err="1">
                <a:cs typeface="Arial" panose="020B0604020202020204" pitchFamily="34" charset="0"/>
              </a:rPr>
              <a:t>impurity</a:t>
            </a:r>
            <a:r>
              <a:rPr lang="fi-FI" sz="1400" dirty="0">
                <a:cs typeface="Arial" panose="020B0604020202020204" pitchFamily="34" charset="0"/>
              </a:rPr>
              <a:t> </a:t>
            </a:r>
            <a:r>
              <a:rPr lang="fi-FI" sz="1400" dirty="0" err="1">
                <a:cs typeface="Arial" panose="020B0604020202020204" pitchFamily="34" charset="0"/>
              </a:rPr>
              <a:t>concentrations</a:t>
            </a:r>
            <a:r>
              <a:rPr lang="fi-FI" sz="1400" dirty="0">
                <a:cs typeface="Arial" panose="020B0604020202020204" pitchFamily="34" charset="0"/>
              </a:rPr>
              <a:t> </a:t>
            </a:r>
            <a:r>
              <a:rPr lang="fi-FI" sz="1400" dirty="0" err="1">
                <a:cs typeface="Arial" panose="020B0604020202020204" pitchFamily="34" charset="0"/>
              </a:rPr>
              <a:t>overall</a:t>
            </a:r>
            <a:r>
              <a:rPr lang="fi-FI" sz="1400" dirty="0">
                <a:cs typeface="Arial" panose="020B0604020202020204" pitchFamily="34" charset="0"/>
              </a:rPr>
              <a:t> &lt;10 at.%) </a:t>
            </a:r>
            <a:r>
              <a:rPr lang="fi-FI" sz="1400" dirty="0" err="1">
                <a:cs typeface="Arial" panose="020B0604020202020204" pitchFamily="34" charset="0"/>
              </a:rPr>
              <a:t>but</a:t>
            </a:r>
            <a:r>
              <a:rPr lang="fi-FI" sz="1400" dirty="0">
                <a:cs typeface="Arial" panose="020B0604020202020204" pitchFamily="34" charset="0"/>
              </a:rPr>
              <a:t> </a:t>
            </a:r>
            <a:r>
              <a:rPr lang="fi-FI" sz="1400" dirty="0" err="1">
                <a:cs typeface="Arial" panose="020B0604020202020204" pitchFamily="34" charset="0"/>
              </a:rPr>
              <a:t>thicker</a:t>
            </a:r>
            <a:r>
              <a:rPr lang="fi-FI" sz="1400" dirty="0">
                <a:cs typeface="Arial" panose="020B0604020202020204" pitchFamily="34" charset="0"/>
              </a:rPr>
              <a:t> </a:t>
            </a:r>
            <a:r>
              <a:rPr lang="fi-FI" sz="1400" dirty="0" err="1">
                <a:cs typeface="Arial" panose="020B0604020202020204" pitchFamily="34" charset="0"/>
              </a:rPr>
              <a:t>ones</a:t>
            </a:r>
            <a:r>
              <a:rPr lang="fi-FI" sz="1400" dirty="0">
                <a:cs typeface="Arial" panose="020B0604020202020204" pitchFamily="34" charset="0"/>
              </a:rPr>
              <a:t> </a:t>
            </a:r>
            <a:r>
              <a:rPr lang="fi-FI" sz="1400" dirty="0" err="1">
                <a:cs typeface="Arial" panose="020B0604020202020204" pitchFamily="34" charset="0"/>
              </a:rPr>
              <a:t>required</a:t>
            </a:r>
            <a:r>
              <a:rPr lang="fi-FI" sz="1400" dirty="0">
                <a:cs typeface="Arial" panose="020B0604020202020204" pitchFamily="34" charset="0"/>
              </a:rPr>
              <a:t> for </a:t>
            </a:r>
            <a:r>
              <a:rPr lang="fi-FI" sz="1400" dirty="0" err="1">
                <a:cs typeface="Arial" panose="020B0604020202020204" pitchFamily="34" charset="0"/>
              </a:rPr>
              <a:t>linear</a:t>
            </a:r>
            <a:r>
              <a:rPr lang="fi-FI" sz="1400" dirty="0">
                <a:cs typeface="Arial" panose="020B0604020202020204" pitchFamily="34" charset="0"/>
              </a:rPr>
              <a:t> </a:t>
            </a:r>
            <a:r>
              <a:rPr lang="fi-FI" sz="1400" dirty="0" err="1">
                <a:cs typeface="Arial" panose="020B0604020202020204" pitchFamily="34" charset="0"/>
              </a:rPr>
              <a:t>machine</a:t>
            </a:r>
            <a:r>
              <a:rPr lang="fi-FI" sz="1400" dirty="0">
                <a:cs typeface="Arial" panose="020B0604020202020204" pitchFamily="34" charset="0"/>
              </a:rPr>
              <a:t> </a:t>
            </a:r>
            <a:r>
              <a:rPr lang="fi-FI" sz="1400" dirty="0" err="1">
                <a:cs typeface="Arial" panose="020B0604020202020204" pitchFamily="34" charset="0"/>
              </a:rPr>
              <a:t>experiments</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FF0000"/>
                </a:solidFill>
                <a:cs typeface="Arial" panose="020B0604020202020204" pitchFamily="34" charset="0"/>
              </a:rPr>
              <a:t>SP B.5: </a:t>
            </a:r>
            <a:r>
              <a:rPr lang="en-US" sz="1600" b="1" dirty="0">
                <a:solidFill>
                  <a:srgbClr val="FF0000"/>
                </a:solidFill>
                <a:cs typeface="Arial" panose="020B0604020202020204" pitchFamily="34" charset="0"/>
              </a:rPr>
              <a:t>Production of metallic dust in toroidal devices</a:t>
            </a:r>
            <a:endParaRPr lang="fi-FI" sz="1600" b="1" dirty="0">
              <a:solidFill>
                <a:srgbClr val="FF000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Several</a:t>
            </a:r>
            <a:r>
              <a:rPr lang="fi-FI" sz="1400" dirty="0">
                <a:cs typeface="Arial" panose="020B0604020202020204" pitchFamily="34" charset="0"/>
              </a:rPr>
              <a:t> </a:t>
            </a:r>
            <a:r>
              <a:rPr lang="fi-FI" sz="1400" dirty="0" err="1">
                <a:cs typeface="Arial" panose="020B0604020202020204" pitchFamily="34" charset="0"/>
              </a:rPr>
              <a:t>elements</a:t>
            </a:r>
            <a:r>
              <a:rPr lang="fi-FI" sz="1400" dirty="0">
                <a:cs typeface="Arial" panose="020B0604020202020204" pitchFamily="34" charset="0"/>
              </a:rPr>
              <a:t> </a:t>
            </a:r>
            <a:r>
              <a:rPr lang="fi-FI" sz="1400" dirty="0" err="1">
                <a:cs typeface="Arial" panose="020B0604020202020204" pitchFamily="34" charset="0"/>
              </a:rPr>
              <a:t>already</a:t>
            </a:r>
            <a:r>
              <a:rPr lang="fi-FI" sz="1400" dirty="0">
                <a:cs typeface="Arial" panose="020B0604020202020204" pitchFamily="34" charset="0"/>
              </a:rPr>
              <a:t> </a:t>
            </a:r>
            <a:r>
              <a:rPr lang="fi-FI" sz="1400" dirty="0" err="1">
                <a:cs typeface="Arial" panose="020B0604020202020204" pitchFamily="34" charset="0"/>
              </a:rPr>
              <a:t>identified</a:t>
            </a:r>
            <a:r>
              <a:rPr lang="fi-FI" sz="1400" dirty="0">
                <a:cs typeface="Arial" panose="020B0604020202020204" pitchFamily="34" charset="0"/>
              </a:rPr>
              <a:t> on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analysed</a:t>
            </a:r>
            <a:r>
              <a:rPr lang="fi-FI" sz="1400" dirty="0">
                <a:cs typeface="Arial" panose="020B0604020202020204" pitchFamily="34" charset="0"/>
              </a:rPr>
              <a:t> W7-X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including</a:t>
            </a:r>
            <a:r>
              <a:rPr lang="fi-FI" sz="1400" dirty="0">
                <a:cs typeface="Arial" panose="020B0604020202020204" pitchFamily="34" charset="0"/>
              </a:rPr>
              <a:t> (</a:t>
            </a:r>
            <a:r>
              <a:rPr lang="fi-FI" sz="1400" dirty="0" err="1">
                <a:cs typeface="Arial" panose="020B0604020202020204" pitchFamily="34" charset="0"/>
              </a:rPr>
              <a:t>besides</a:t>
            </a:r>
            <a:r>
              <a:rPr lang="fi-FI" sz="1400" dirty="0">
                <a:cs typeface="Arial" panose="020B0604020202020204" pitchFamily="34" charset="0"/>
              </a:rPr>
              <a:t> C) </a:t>
            </a:r>
            <a:r>
              <a:rPr lang="en-US" altLang="en-US" sz="1400" dirty="0">
                <a:cs typeface="Arial" panose="020B0604020202020204" pitchFamily="34" charset="0"/>
              </a:rPr>
              <a:t>B, Fe, Cr, W, Ti, Ni, and Cu; </a:t>
            </a:r>
            <a:r>
              <a:rPr lang="en-US" sz="1400" dirty="0">
                <a:solidFill>
                  <a:prstClr val="black"/>
                </a:solidFill>
              </a:rPr>
              <a:t>large (m</a:t>
            </a:r>
            <a:r>
              <a:rPr lang="pl-PL" sz="1400" dirty="0">
                <a:solidFill>
                  <a:prstClr val="black"/>
                </a:solidFill>
              </a:rPr>
              <a:t>m</a:t>
            </a:r>
            <a:r>
              <a:rPr lang="en-US" sz="1400" dirty="0">
                <a:solidFill>
                  <a:prstClr val="black"/>
                </a:solidFill>
              </a:rPr>
              <a:t>-sized) and thick flakes of deposits with varying morphology and layered structure observed on the samples</a:t>
            </a:r>
          </a:p>
          <a:p>
            <a:pPr marL="742950" lvl="1" indent="-285750">
              <a:lnSpc>
                <a:spcPct val="113000"/>
              </a:lnSpc>
              <a:buFont typeface="Wingdings" panose="05000000000000000000" pitchFamily="2" charset="2"/>
              <a:buChar char="ü"/>
            </a:pPr>
            <a:r>
              <a:rPr lang="en-US" sz="1400" dirty="0">
                <a:solidFill>
                  <a:prstClr val="black"/>
                </a:solidFill>
                <a:cs typeface="Arial" panose="020B0604020202020204" pitchFamily="34" charset="0"/>
              </a:rPr>
              <a:t>Of the studied seeding gases, Kr is most efficient in producing W dust; collected dust contains both nanoparticles and larger agglomerates</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FF0000"/>
                </a:solidFill>
                <a:cs typeface="Arial" panose="020B0604020202020204" pitchFamily="34" charset="0"/>
              </a:rPr>
              <a:t>SP B.6: B deposition on </a:t>
            </a:r>
            <a:r>
              <a:rPr lang="fi-FI" sz="1600" b="1" dirty="0" err="1">
                <a:solidFill>
                  <a:srgbClr val="FF0000"/>
                </a:solidFill>
                <a:cs typeface="Arial" panose="020B0604020202020204" pitchFamily="34" charset="0"/>
              </a:rPr>
              <a:t>diagnostics</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mirrors</a:t>
            </a:r>
            <a:r>
              <a:rPr lang="fi-FI" sz="1600" b="1" dirty="0">
                <a:solidFill>
                  <a:srgbClr val="FF0000"/>
                </a:solidFill>
                <a:cs typeface="Arial" panose="020B0604020202020204" pitchFamily="34" charset="0"/>
              </a:rPr>
              <a:t> </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Reflectivities</a:t>
            </a:r>
            <a:r>
              <a:rPr lang="fi-FI" sz="1400" dirty="0">
                <a:cs typeface="Arial" panose="020B0604020202020204" pitchFamily="34" charset="0"/>
              </a:rPr>
              <a:t> </a:t>
            </a:r>
            <a:r>
              <a:rPr lang="fi-FI" sz="1400" dirty="0" err="1">
                <a:cs typeface="Arial" panose="020B0604020202020204" pitchFamily="34" charset="0"/>
              </a:rPr>
              <a:t>noticed</a:t>
            </a:r>
            <a:r>
              <a:rPr lang="fi-FI" sz="1400" dirty="0">
                <a:cs typeface="Arial" panose="020B0604020202020204" pitchFamily="34" charset="0"/>
              </a:rPr>
              <a:t> to </a:t>
            </a:r>
            <a:r>
              <a:rPr lang="fi-FI" sz="1400" dirty="0" err="1">
                <a:cs typeface="Arial" panose="020B0604020202020204" pitchFamily="34" charset="0"/>
              </a:rPr>
              <a:t>change</a:t>
            </a:r>
            <a:r>
              <a:rPr lang="fi-FI" sz="1400" dirty="0">
                <a:cs typeface="Arial" panose="020B0604020202020204" pitchFamily="34" charset="0"/>
              </a:rPr>
              <a:t> </a:t>
            </a:r>
            <a:r>
              <a:rPr lang="fi-FI" sz="1400" dirty="0" err="1">
                <a:cs typeface="Arial" panose="020B0604020202020204" pitchFamily="34" charset="0"/>
              </a:rPr>
              <a:t>following</a:t>
            </a:r>
            <a:r>
              <a:rPr lang="fi-FI" sz="1400" dirty="0">
                <a:cs typeface="Arial" panose="020B0604020202020204" pitchFamily="34" charset="0"/>
              </a:rPr>
              <a:t> </a:t>
            </a:r>
            <a:r>
              <a:rPr lang="fi-FI" sz="1400" dirty="0" err="1">
                <a:cs typeface="Arial" panose="020B0604020202020204" pitchFamily="34" charset="0"/>
              </a:rPr>
              <a:t>exposures</a:t>
            </a:r>
            <a:r>
              <a:rPr lang="fi-FI" sz="1400" dirty="0">
                <a:cs typeface="Arial" panose="020B0604020202020204" pitchFamily="34" charset="0"/>
              </a:rPr>
              <a:t>, </a:t>
            </a:r>
            <a:r>
              <a:rPr lang="fi-FI" sz="1400" dirty="0" err="1">
                <a:cs typeface="Arial" panose="020B0604020202020204" pitchFamily="34" charset="0"/>
              </a:rPr>
              <a:t>especially</a:t>
            </a:r>
            <a:r>
              <a:rPr lang="fi-FI" sz="1400" dirty="0">
                <a:cs typeface="Arial" panose="020B0604020202020204" pitchFamily="34" charset="0"/>
              </a:rPr>
              <a:t> on </a:t>
            </a:r>
            <a:r>
              <a:rPr lang="fi-FI" sz="1400" dirty="0" err="1">
                <a:cs typeface="Arial" panose="020B0604020202020204" pitchFamily="34" charset="0"/>
              </a:rPr>
              <a:t>the</a:t>
            </a:r>
            <a:r>
              <a:rPr lang="fi-FI" sz="1400" dirty="0">
                <a:cs typeface="Arial" panose="020B0604020202020204" pitchFamily="34" charset="0"/>
              </a:rPr>
              <a:t> AUG case</a:t>
            </a:r>
          </a:p>
        </p:txBody>
      </p:sp>
    </p:spTree>
    <p:extLst>
      <p:ext uri="{BB962C8B-B14F-4D97-AF65-F5344CB8AC3E}">
        <p14:creationId xmlns:p14="http://schemas.microsoft.com/office/powerpoint/2010/main" val="67883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86FB18C-A5B5-50FB-0B1F-79FB078F33E5}"/>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4459995B-20BF-5A80-9DF2-6EEEEB76CB2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40</a:t>
            </a:fld>
            <a:endParaRPr lang="en-GB">
              <a:solidFill>
                <a:prstClr val="white"/>
              </a:solidFill>
            </a:endParaRPr>
          </a:p>
        </p:txBody>
      </p:sp>
      <p:sp>
        <p:nvSpPr>
          <p:cNvPr id="5" name="Titre 1">
            <a:extLst>
              <a:ext uri="{FF2B5EF4-FFF2-40B4-BE49-F238E27FC236}">
                <a16:creationId xmlns:a16="http://schemas.microsoft.com/office/drawing/2014/main" id="{46FBFA0D-4D60-F564-39FB-B41163756752}"/>
              </a:ext>
            </a:extLst>
          </p:cNvPr>
          <p:cNvSpPr>
            <a:spLocks noGrp="1"/>
          </p:cNvSpPr>
          <p:nvPr>
            <p:ph type="title"/>
          </p:nvPr>
        </p:nvSpPr>
        <p:spPr>
          <a:xfrm>
            <a:off x="982663" y="192088"/>
            <a:ext cx="9451975" cy="457200"/>
          </a:xfrm>
        </p:spPr>
        <p:txBody>
          <a:bodyPr/>
          <a:lstStyle/>
          <a:p>
            <a:r>
              <a:rPr lang="fr-FR" dirty="0"/>
              <a:t>SP B.4 </a:t>
            </a:r>
            <a:r>
              <a:rPr lang="fr-FR" dirty="0" err="1"/>
              <a:t>deliverables</a:t>
            </a:r>
            <a:r>
              <a:rPr lang="fr-FR" dirty="0"/>
              <a:t> 2025</a:t>
            </a:r>
          </a:p>
        </p:txBody>
      </p:sp>
      <p:graphicFrame>
        <p:nvGraphicFramePr>
          <p:cNvPr id="6" name="Tabelle 5">
            <a:extLst>
              <a:ext uri="{FF2B5EF4-FFF2-40B4-BE49-F238E27FC236}">
                <a16:creationId xmlns:a16="http://schemas.microsoft.com/office/drawing/2014/main" id="{03D2FBC5-26F0-1758-7A37-C5879FE04904}"/>
              </a:ext>
            </a:extLst>
          </p:cNvPr>
          <p:cNvGraphicFramePr>
            <a:graphicFrameLocks noGrp="1"/>
          </p:cNvGraphicFramePr>
          <p:nvPr>
            <p:extLst>
              <p:ext uri="{D42A27DB-BD31-4B8C-83A1-F6EECF244321}">
                <p14:modId xmlns:p14="http://schemas.microsoft.com/office/powerpoint/2010/main" val="1249754955"/>
              </p:ext>
            </p:extLst>
          </p:nvPr>
        </p:nvGraphicFramePr>
        <p:xfrm>
          <a:off x="162704" y="698386"/>
          <a:ext cx="11789151" cy="5505958"/>
        </p:xfrm>
        <a:graphic>
          <a:graphicData uri="http://schemas.openxmlformats.org/drawingml/2006/table">
            <a:tbl>
              <a:tblPr firstRow="1" firstCol="1" bandRow="1">
                <a:tableStyleId>{5C22544A-7EE6-4342-B048-85BDC9FD1C3A}</a:tableStyleId>
              </a:tblPr>
              <a:tblGrid>
                <a:gridCol w="1327666">
                  <a:extLst>
                    <a:ext uri="{9D8B030D-6E8A-4147-A177-3AD203B41FA5}">
                      <a16:colId xmlns:a16="http://schemas.microsoft.com/office/drawing/2014/main" val="531328472"/>
                    </a:ext>
                  </a:extLst>
                </a:gridCol>
                <a:gridCol w="2246819">
                  <a:extLst>
                    <a:ext uri="{9D8B030D-6E8A-4147-A177-3AD203B41FA5}">
                      <a16:colId xmlns:a16="http://schemas.microsoft.com/office/drawing/2014/main" val="1334987883"/>
                    </a:ext>
                  </a:extLst>
                </a:gridCol>
                <a:gridCol w="8214666">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200" dirty="0" err="1">
                          <a:effectLst/>
                          <a:latin typeface="Calibri" panose="020F0502020204030204" pitchFamily="34" charset="0"/>
                          <a:ea typeface="+mn-ea"/>
                          <a:cs typeface="Times New Roman" panose="02020603050405020304" pitchFamily="18" charset="0"/>
                        </a:rPr>
                        <a:t>Activity</a:t>
                      </a:r>
                      <a:endParaRPr lang="de-DE" sz="12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200" dirty="0" err="1">
                          <a:effectLst/>
                        </a:rPr>
                        <a:t>Deliverable</a:t>
                      </a:r>
                      <a:r>
                        <a:rPr lang="de-DE" sz="1200" dirty="0">
                          <a:effectLst/>
                        </a:rPr>
                        <a:t> ID(s)</a:t>
                      </a:r>
                      <a:endParaRPr lang="de-DE" sz="12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200" spc="-15" dirty="0">
                          <a:effectLst/>
                        </a:rPr>
                        <a:t>Title</a:t>
                      </a:r>
                      <a:endParaRPr lang="de-DE" sz="12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D001</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3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W- and B-based coatings with pre-defined composition and morphology for experiments in linear plasma facilities (ENEA)</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D002</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4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W-based coatings with pre-defined composition and morphology for experiments in linear plasma facilities (IAP)</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D003</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6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reference layers with pre-defined composition and morphology for comparison with data from tokamaks (IAP)</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3978565712"/>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D004</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2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Raman analyses of selected B reference samples (CEA)</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915481941"/>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D005</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1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SEM and SIMS analyses of selected B and W reference samples (CIEMAT)</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3759700484"/>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D006</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2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LIBS and SEM analyses of selected B reference samples (FZJ)</a:t>
                      </a:r>
                      <a:endParaRPr lang="fi-FI" sz="1200" b="1"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956729932"/>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D007</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2 PM + 1 PM (AR)</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Microscopy investigations of selected B and W reference samples (IPPLM)</a:t>
                      </a:r>
                      <a:endParaRPr lang="fi-FI" sz="1200" spc="-1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080333847"/>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D008</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5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Ion-beam analyses of selected B and W reference samples (IST)</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547814676"/>
                  </a:ext>
                </a:extLst>
              </a:tr>
              <a:tr h="76646">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D009</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4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XPS and TDS analyses of selected B reference samples </a:t>
                      </a:r>
                      <a:r>
                        <a:rPr lang="pl-PL" sz="1200" spc="-15" dirty="0">
                          <a:effectLst/>
                          <a:latin typeface="Calibri" panose="020F0502020204030204" pitchFamily="34" charset="0"/>
                          <a:ea typeface="Times New Roman" panose="02020603050405020304" pitchFamily="18" charset="0"/>
                          <a:cs typeface="Calibri" panose="020F0502020204030204" pitchFamily="34" charset="0"/>
                        </a:rPr>
                        <a:t>(JSI)</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602051758"/>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D010</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5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Ion-beam and structural analyses of selected B and W reference samples (NCSRD)</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617178334"/>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D011</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1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TOF-ERDA analyses of selected B and W reference samples (RBI)</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389450369"/>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D012</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1.5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Ion-beam analyses of selected B reference samples (VR)</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277554009"/>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tx1"/>
                          </a:solidFill>
                          <a:effectLst/>
                          <a:latin typeface="+mn-lt"/>
                          <a:ea typeface="+mn-ea"/>
                          <a:cs typeface="+mn-cs"/>
                        </a:rPr>
                        <a:t>D013</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1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SIMS measurements and ion-beam analyses of selected B and W reference samples (VTT)</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3413629634"/>
                  </a:ext>
                </a:extLst>
              </a:tr>
            </a:tbl>
          </a:graphicData>
        </a:graphic>
      </p:graphicFrame>
    </p:spTree>
    <p:extLst>
      <p:ext uri="{BB962C8B-B14F-4D97-AF65-F5344CB8AC3E}">
        <p14:creationId xmlns:p14="http://schemas.microsoft.com/office/powerpoint/2010/main" val="2119516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5F74DFD-CC09-278A-603A-7A3997E65A3D}"/>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95014CC3-0380-6016-AC69-B74AC486F8CE}"/>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41</a:t>
            </a:fld>
            <a:endParaRPr lang="en-GB">
              <a:solidFill>
                <a:prstClr val="white"/>
              </a:solidFill>
            </a:endParaRPr>
          </a:p>
        </p:txBody>
      </p:sp>
      <p:sp>
        <p:nvSpPr>
          <p:cNvPr id="5" name="Textfeld 4">
            <a:extLst>
              <a:ext uri="{FF2B5EF4-FFF2-40B4-BE49-F238E27FC236}">
                <a16:creationId xmlns:a16="http://schemas.microsoft.com/office/drawing/2014/main" id="{419D2EDE-B616-EF51-8AAD-2EAAF9BCF731}"/>
              </a:ext>
            </a:extLst>
          </p:cNvPr>
          <p:cNvSpPr txBox="1"/>
          <p:nvPr/>
        </p:nvSpPr>
        <p:spPr>
          <a:xfrm>
            <a:off x="147391" y="812081"/>
            <a:ext cx="6482009" cy="2682529"/>
          </a:xfrm>
          <a:prstGeom prst="rect">
            <a:avLst/>
          </a:prstGeom>
          <a:noFill/>
          <a:ln w="12700">
            <a:noFill/>
          </a:ln>
        </p:spPr>
        <p:txBody>
          <a:bodyPr wrap="square" rtlCol="0">
            <a:spAutoFit/>
          </a:bodyPr>
          <a:lstStyle/>
          <a:p>
            <a:pPr>
              <a:lnSpc>
                <a:spcPct val="113000"/>
              </a:lnSpc>
            </a:pPr>
            <a:r>
              <a:rPr lang="en-US" altLang="en-US" sz="1600" b="1" dirty="0">
                <a:latin typeface="Calibri" panose="020F0502020204030204" pitchFamily="34" charset="0"/>
                <a:cs typeface="Calibri" panose="020F0502020204030204" pitchFamily="34" charset="0"/>
              </a:rPr>
              <a:t>Production of W coatings (5µm) on Mo substrate for experiments in linear plasma facilities</a:t>
            </a:r>
          </a:p>
          <a:p>
            <a:pPr marL="285750" indent="-285750">
              <a:lnSpc>
                <a:spcPct val="113000"/>
              </a:lnSpc>
              <a:buFont typeface="Wingdings" panose="05000000000000000000" pitchFamily="2" charset="2"/>
              <a:buChar char="§"/>
            </a:pPr>
            <a:r>
              <a:rPr lang="en-US" altLang="en-US" sz="1600" i="1" dirty="0">
                <a:latin typeface="Calibri" panose="020F0502020204030204" pitchFamily="34" charset="0"/>
                <a:cs typeface="Calibri" panose="020F0502020204030204" pitchFamily="34" charset="0"/>
              </a:rPr>
              <a:t>6 Samples deposited on 30 mm diameter Mo substrates (#1mm)</a:t>
            </a:r>
          </a:p>
          <a:p>
            <a:pPr marL="285750" indent="-285750">
              <a:lnSpc>
                <a:spcPct val="113000"/>
              </a:lnSpc>
              <a:buFont typeface="Wingdings" panose="05000000000000000000" pitchFamily="2" charset="2"/>
              <a:buChar char="§"/>
            </a:pPr>
            <a:r>
              <a:rPr lang="en-US" altLang="en-US" sz="1600" i="1" dirty="0">
                <a:latin typeface="Calibri" panose="020F0502020204030204" pitchFamily="34" charset="0"/>
                <a:cs typeface="Calibri" panose="020F0502020204030204" pitchFamily="34" charset="0"/>
              </a:rPr>
              <a:t>4 Samples deposited on 12x15 mm Mo substrates (#1mm)</a:t>
            </a:r>
          </a:p>
          <a:p>
            <a:endParaRPr lang="en-GB" altLang="en-US" sz="1600" b="1" dirty="0">
              <a:solidFill>
                <a:srgbClr val="0070C0"/>
              </a:solidFill>
              <a:latin typeface="Calibri" panose="020F0502020204030204" pitchFamily="34" charset="0"/>
              <a:cs typeface="Calibri" panose="020F0502020204030204" pitchFamily="34" charset="0"/>
            </a:endParaRPr>
          </a:p>
          <a:p>
            <a:r>
              <a:rPr lang="en-GB" altLang="en-US" sz="1600" b="1" dirty="0">
                <a:solidFill>
                  <a:srgbClr val="0070C0"/>
                </a:solidFill>
                <a:latin typeface="Calibri" panose="020F0502020204030204" pitchFamily="34" charset="0"/>
                <a:cs typeface="Calibri" panose="020F0502020204030204" pitchFamily="34" charset="0"/>
              </a:rPr>
              <a:t>Results:</a:t>
            </a:r>
          </a:p>
          <a:p>
            <a:pPr marL="285750" indent="-285750">
              <a:buFont typeface="Wingdings" panose="05000000000000000000" pitchFamily="2" charset="2"/>
              <a:buChar char="§"/>
            </a:pPr>
            <a:r>
              <a:rPr lang="en-GB" altLang="en-US" sz="1600" i="1" dirty="0">
                <a:latin typeface="Calibri" panose="020F0502020204030204" pitchFamily="34" charset="0"/>
                <a:cs typeface="Calibri" panose="020F0502020204030204" pitchFamily="34" charset="0"/>
              </a:rPr>
              <a:t>GDOES</a:t>
            </a:r>
            <a:r>
              <a:rPr lang="en-GB" altLang="en-US" sz="1600" dirty="0">
                <a:latin typeface="Calibri" panose="020F0502020204030204" pitchFamily="34" charset="0"/>
                <a:cs typeface="Calibri" panose="020F0502020204030204" pitchFamily="34" charset="0"/>
              </a:rPr>
              <a:t> data (for chemical composition and thickness) indicates: </a:t>
            </a:r>
            <a:r>
              <a:rPr lang="en-GB" altLang="en-US" sz="1600" dirty="0">
                <a:solidFill>
                  <a:srgbClr val="FF0000"/>
                </a:solidFill>
                <a:latin typeface="Calibri"/>
                <a:cs typeface="Calibri" panose="020F0502020204030204" pitchFamily="34" charset="0"/>
              </a:rPr>
              <a:t>thickness 5 µm; no contaminants within the coating</a:t>
            </a:r>
            <a:endParaRPr lang="en-GB" altLang="en-US" sz="1600" dirty="0">
              <a:solidFill>
                <a:srgbClr val="FF000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GB" altLang="en-US" sz="1600" i="1" dirty="0">
                <a:latin typeface="Calibri" panose="020F0502020204030204" pitchFamily="34" charset="0"/>
                <a:cs typeface="Calibri" panose="020F0502020204030204" pitchFamily="34" charset="0"/>
              </a:rPr>
              <a:t>XRD</a:t>
            </a:r>
            <a:r>
              <a:rPr lang="en-GB" altLang="en-US" sz="1600" dirty="0">
                <a:latin typeface="Calibri" panose="020F0502020204030204" pitchFamily="34" charset="0"/>
                <a:cs typeface="Calibri" panose="020F0502020204030204" pitchFamily="34" charset="0"/>
              </a:rPr>
              <a:t> analyses (for phase investigations) suggest:                                          </a:t>
            </a:r>
            <a:r>
              <a:rPr lang="en-GB" altLang="en-US" sz="1600" dirty="0">
                <a:solidFill>
                  <a:srgbClr val="FF0000"/>
                </a:solidFill>
                <a:latin typeface="Calibri"/>
                <a:cs typeface="Calibri" panose="020F0502020204030204" pitchFamily="34" charset="0"/>
              </a:rPr>
              <a:t>W monophasic structure with no preferential orientation</a:t>
            </a:r>
          </a:p>
        </p:txBody>
      </p:sp>
      <p:sp>
        <p:nvSpPr>
          <p:cNvPr id="7" name="TextBox 6">
            <a:extLst>
              <a:ext uri="{FF2B5EF4-FFF2-40B4-BE49-F238E27FC236}">
                <a16:creationId xmlns:a16="http://schemas.microsoft.com/office/drawing/2014/main" id="{5D793F43-513A-8022-35CA-2C94EF881FD0}"/>
              </a:ext>
            </a:extLst>
          </p:cNvPr>
          <p:cNvSpPr txBox="1"/>
          <p:nvPr/>
        </p:nvSpPr>
        <p:spPr bwMode="auto">
          <a:xfrm>
            <a:off x="9437084" y="6153938"/>
            <a:ext cx="2688557" cy="307777"/>
          </a:xfrm>
          <a:prstGeom prst="rect">
            <a:avLst/>
          </a:prstGeom>
          <a:noFill/>
        </p:spPr>
        <p:txBody>
          <a:bodyPr wrap="none" rtlCol="0">
            <a:spAutoFit/>
          </a:bodyPr>
          <a:lstStyle/>
          <a:p>
            <a:r>
              <a:rPr lang="fi-FI" sz="1400" b="1" dirty="0">
                <a:latin typeface="Calibri" panose="020F0502020204030204" pitchFamily="34" charset="0"/>
                <a:cs typeface="Calibri" panose="020F0502020204030204" pitchFamily="34" charset="0"/>
              </a:rPr>
              <a:t>E. Grigore, F. Baiasu, M. Gherendi</a:t>
            </a:r>
          </a:p>
        </p:txBody>
      </p:sp>
      <p:sp>
        <p:nvSpPr>
          <p:cNvPr id="8" name="Rectangle 7">
            <a:extLst>
              <a:ext uri="{FF2B5EF4-FFF2-40B4-BE49-F238E27FC236}">
                <a16:creationId xmlns:a16="http://schemas.microsoft.com/office/drawing/2014/main" id="{DC767268-A547-8D58-20D7-EB932670722E}"/>
              </a:ext>
            </a:extLst>
          </p:cNvPr>
          <p:cNvSpPr/>
          <p:nvPr/>
        </p:nvSpPr>
        <p:spPr>
          <a:xfrm>
            <a:off x="7097181" y="3792167"/>
            <a:ext cx="2396898" cy="523220"/>
          </a:xfrm>
          <a:prstGeom prst="rect">
            <a:avLst/>
          </a:prstGeom>
        </p:spPr>
        <p:txBody>
          <a:bodyPr wrap="square">
            <a:spAutoFit/>
          </a:bodyPr>
          <a:lstStyle/>
          <a:p>
            <a:r>
              <a:rPr lang="en-GB" altLang="en-US" sz="1400" i="1" dirty="0">
                <a:solidFill>
                  <a:srgbClr val="0070C0"/>
                </a:solidFill>
                <a:latin typeface="Calibri" panose="020F0502020204030204" pitchFamily="34" charset="0"/>
                <a:cs typeface="Calibri" panose="020F0502020204030204" pitchFamily="34" charset="0"/>
              </a:rPr>
              <a:t>Example of GDOES depth profiles for a W coating</a:t>
            </a:r>
          </a:p>
        </p:txBody>
      </p:sp>
      <p:graphicFrame>
        <p:nvGraphicFramePr>
          <p:cNvPr id="9" name="Object 70">
            <a:extLst>
              <a:ext uri="{FF2B5EF4-FFF2-40B4-BE49-F238E27FC236}">
                <a16:creationId xmlns:a16="http://schemas.microsoft.com/office/drawing/2014/main" id="{BB5A01EE-4D56-1FF4-1257-B2A6A4D1D52F}"/>
              </a:ext>
            </a:extLst>
          </p:cNvPr>
          <p:cNvGraphicFramePr>
            <a:graphicFrameLocks noChangeAspect="1"/>
          </p:cNvGraphicFramePr>
          <p:nvPr/>
        </p:nvGraphicFramePr>
        <p:xfrm>
          <a:off x="6777246" y="1610714"/>
          <a:ext cx="2843212" cy="2197100"/>
        </p:xfrm>
        <a:graphic>
          <a:graphicData uri="http://schemas.openxmlformats.org/presentationml/2006/ole">
            <mc:AlternateContent xmlns:mc="http://schemas.openxmlformats.org/markup-compatibility/2006">
              <mc:Choice xmlns:v="urn:schemas-microsoft-com:vml" Requires="v">
                <p:oleObj name="Graph" r:id="rId2" imgW="4023360" imgH="3108960" progId="Origin50.Graph">
                  <p:embed/>
                </p:oleObj>
              </mc:Choice>
              <mc:Fallback>
                <p:oleObj name="Graph" r:id="rId2" imgW="4023360" imgH="3108960" progId="Origin50.Graph">
                  <p:embed/>
                  <p:pic>
                    <p:nvPicPr>
                      <p:cNvPr id="9" name="Object 70">
                        <a:extLst>
                          <a:ext uri="{FF2B5EF4-FFF2-40B4-BE49-F238E27FC236}">
                            <a16:creationId xmlns:a16="http://schemas.microsoft.com/office/drawing/2014/main" id="{BB5A01EE-4D56-1FF4-1257-B2A6A4D1D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246" y="1610714"/>
                        <a:ext cx="2843212"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9">
            <a:extLst>
              <a:ext uri="{FF2B5EF4-FFF2-40B4-BE49-F238E27FC236}">
                <a16:creationId xmlns:a16="http://schemas.microsoft.com/office/drawing/2014/main" id="{0773EFD6-147C-98D2-4110-B18299A5AC88}"/>
              </a:ext>
            </a:extLst>
          </p:cNvPr>
          <p:cNvSpPr/>
          <p:nvPr/>
        </p:nvSpPr>
        <p:spPr>
          <a:xfrm>
            <a:off x="147391" y="3727878"/>
            <a:ext cx="6758234" cy="1107996"/>
          </a:xfrm>
          <a:prstGeom prst="rect">
            <a:avLst/>
          </a:prstGeom>
        </p:spPr>
        <p:txBody>
          <a:bodyPr wrap="square">
            <a:spAutoFit/>
          </a:bodyPr>
          <a:lstStyle/>
          <a:p>
            <a:r>
              <a:rPr lang="en-GB" altLang="en-US" b="1" dirty="0">
                <a:solidFill>
                  <a:srgbClr val="0070C0"/>
                </a:solidFill>
                <a:latin typeface="Calibri" panose="020F0502020204030204" pitchFamily="34" charset="0"/>
                <a:cs typeface="Calibri" panose="020F0502020204030204" pitchFamily="34" charset="0"/>
              </a:rPr>
              <a:t>Conclusions:</a:t>
            </a:r>
          </a:p>
          <a:p>
            <a:pPr marL="342900" indent="-342900">
              <a:buFont typeface="Wingdings" panose="05000000000000000000" pitchFamily="2" charset="2"/>
              <a:buChar char="§"/>
            </a:pPr>
            <a:r>
              <a:rPr lang="en-GB" altLang="en-US" sz="1600" dirty="0">
                <a:latin typeface="Calibri" panose="020F0502020204030204" pitchFamily="34" charset="0"/>
                <a:cs typeface="Calibri" panose="020F0502020204030204" pitchFamily="34" charset="0"/>
              </a:rPr>
              <a:t>W coatings with a thickness of 5 µm deposited and sent to different RUs for further experiments in linear plasma devices</a:t>
            </a:r>
          </a:p>
          <a:p>
            <a:pPr marL="342900" indent="-342900">
              <a:buFont typeface="Wingdings" panose="05000000000000000000" pitchFamily="2" charset="2"/>
              <a:buChar char="§"/>
            </a:pPr>
            <a:r>
              <a:rPr lang="en-GB" altLang="en-US" sz="1600" dirty="0">
                <a:latin typeface="Calibri" panose="020F0502020204030204" pitchFamily="34" charset="0"/>
                <a:cs typeface="Calibri" panose="020F0502020204030204" pitchFamily="34" charset="0"/>
              </a:rPr>
              <a:t>W-N, W-O and W-N-O coatings already delivered to different RUs</a:t>
            </a:r>
          </a:p>
        </p:txBody>
      </p:sp>
      <p:sp>
        <p:nvSpPr>
          <p:cNvPr id="11" name="Textfeld 2">
            <a:extLst>
              <a:ext uri="{FF2B5EF4-FFF2-40B4-BE49-F238E27FC236}">
                <a16:creationId xmlns:a16="http://schemas.microsoft.com/office/drawing/2014/main" id="{9369F03B-410E-D01C-8808-F477309E6B3F}"/>
              </a:ext>
            </a:extLst>
          </p:cNvPr>
          <p:cNvSpPr txBox="1"/>
          <p:nvPr/>
        </p:nvSpPr>
        <p:spPr>
          <a:xfrm>
            <a:off x="107504" y="5392574"/>
            <a:ext cx="4197796"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B.B4.T-T005-D002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a:rPr>
              <a:t>Facilities: </a:t>
            </a:r>
            <a:r>
              <a:rPr lang="en-US" sz="1400" b="1" dirty="0">
                <a:latin typeface="Arial"/>
              </a:rPr>
              <a:t>-</a:t>
            </a:r>
            <a:endParaRPr lang="en-US" sz="1400" b="1" dirty="0">
              <a:solidFill>
                <a:srgbClr val="000000"/>
              </a:solidFill>
              <a:latin typeface="Arial"/>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B.1</a:t>
            </a:r>
          </a:p>
        </p:txBody>
      </p:sp>
      <p:pic>
        <p:nvPicPr>
          <p:cNvPr id="12" name="Picture 11" descr="IMG_20251113_102615.jpg">
            <a:extLst>
              <a:ext uri="{FF2B5EF4-FFF2-40B4-BE49-F238E27FC236}">
                <a16:creationId xmlns:a16="http://schemas.microsoft.com/office/drawing/2014/main" id="{D9BFC805-B1E7-813D-3842-589D6409EFDB}"/>
              </a:ext>
            </a:extLst>
          </p:cNvPr>
          <p:cNvPicPr>
            <a:picLocks noChangeAspect="1"/>
          </p:cNvPicPr>
          <p:nvPr/>
        </p:nvPicPr>
        <p:blipFill>
          <a:blip r:embed="rId4" cstate="print"/>
          <a:srcRect l="9000" t="4800" r="5400"/>
          <a:stretch>
            <a:fillRect/>
          </a:stretch>
        </p:blipFill>
        <p:spPr>
          <a:xfrm>
            <a:off x="9851340" y="959804"/>
            <a:ext cx="1644385" cy="1371600"/>
          </a:xfrm>
          <a:prstGeom prst="rect">
            <a:avLst/>
          </a:prstGeom>
        </p:spPr>
      </p:pic>
      <p:graphicFrame>
        <p:nvGraphicFramePr>
          <p:cNvPr id="13" name="Object 72">
            <a:extLst>
              <a:ext uri="{FF2B5EF4-FFF2-40B4-BE49-F238E27FC236}">
                <a16:creationId xmlns:a16="http://schemas.microsoft.com/office/drawing/2014/main" id="{468D3B7A-FC37-1221-285A-8CF2BF594A7B}"/>
              </a:ext>
            </a:extLst>
          </p:cNvPr>
          <p:cNvGraphicFramePr>
            <a:graphicFrameLocks noChangeAspect="1"/>
          </p:cNvGraphicFramePr>
          <p:nvPr/>
        </p:nvGraphicFramePr>
        <p:xfrm>
          <a:off x="9317252" y="2503871"/>
          <a:ext cx="2843212" cy="2197100"/>
        </p:xfrm>
        <a:graphic>
          <a:graphicData uri="http://schemas.openxmlformats.org/presentationml/2006/ole">
            <mc:AlternateContent xmlns:mc="http://schemas.openxmlformats.org/markup-compatibility/2006">
              <mc:Choice xmlns:v="urn:schemas-microsoft-com:vml" Requires="v">
                <p:oleObj name="Graph" r:id="rId5" imgW="4023360" imgH="3108960" progId="Origin50.Graph">
                  <p:embed/>
                </p:oleObj>
              </mc:Choice>
              <mc:Fallback>
                <p:oleObj name="Graph" r:id="rId5" imgW="4023360" imgH="3108960" progId="Origin50.Graph">
                  <p:embed/>
                  <p:pic>
                    <p:nvPicPr>
                      <p:cNvPr id="13" name="Object 72">
                        <a:extLst>
                          <a:ext uri="{FF2B5EF4-FFF2-40B4-BE49-F238E27FC236}">
                            <a16:creationId xmlns:a16="http://schemas.microsoft.com/office/drawing/2014/main" id="{468D3B7A-FC37-1221-285A-8CF2BF594A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7252" y="2503871"/>
                        <a:ext cx="2843212"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Rectangle 13">
            <a:extLst>
              <a:ext uri="{FF2B5EF4-FFF2-40B4-BE49-F238E27FC236}">
                <a16:creationId xmlns:a16="http://schemas.microsoft.com/office/drawing/2014/main" id="{EF42C7C6-EDD9-1CE3-5ED5-C63B1536A23B}"/>
              </a:ext>
            </a:extLst>
          </p:cNvPr>
          <p:cNvSpPr/>
          <p:nvPr/>
        </p:nvSpPr>
        <p:spPr>
          <a:xfrm>
            <a:off x="9851340" y="4705251"/>
            <a:ext cx="2065313" cy="523220"/>
          </a:xfrm>
          <a:prstGeom prst="rect">
            <a:avLst/>
          </a:prstGeom>
        </p:spPr>
        <p:txBody>
          <a:bodyPr wrap="square">
            <a:spAutoFit/>
          </a:bodyPr>
          <a:lstStyle/>
          <a:p>
            <a:r>
              <a:rPr lang="en-GB" altLang="en-US" sz="1400" i="1" dirty="0">
                <a:solidFill>
                  <a:srgbClr val="0070C0"/>
                </a:solidFill>
                <a:latin typeface="Calibri" panose="020F0502020204030204" pitchFamily="34" charset="0"/>
                <a:cs typeface="Calibri" panose="020F0502020204030204" pitchFamily="34" charset="0"/>
              </a:rPr>
              <a:t>Example of an XRD pattern for a W coating</a:t>
            </a:r>
          </a:p>
        </p:txBody>
      </p:sp>
      <p:sp>
        <p:nvSpPr>
          <p:cNvPr id="17" name="Titre 1">
            <a:extLst>
              <a:ext uri="{FF2B5EF4-FFF2-40B4-BE49-F238E27FC236}">
                <a16:creationId xmlns:a16="http://schemas.microsoft.com/office/drawing/2014/main" id="{BB456675-CC0C-4C9A-CCCB-FDA41D558247}"/>
              </a:ext>
            </a:extLst>
          </p:cNvPr>
          <p:cNvSpPr>
            <a:spLocks noGrp="1"/>
          </p:cNvSpPr>
          <p:nvPr>
            <p:ph type="title"/>
          </p:nvPr>
        </p:nvSpPr>
        <p:spPr>
          <a:xfrm>
            <a:off x="983431" y="192515"/>
            <a:ext cx="10982045" cy="457200"/>
          </a:xfrm>
        </p:spPr>
        <p:txBody>
          <a:bodyPr/>
          <a:lstStyle/>
          <a:p>
            <a:r>
              <a:rPr lang="fr-FR" dirty="0"/>
              <a:t>SP B.4: W-</a:t>
            </a:r>
            <a:r>
              <a:rPr lang="fr-FR" dirty="0" err="1"/>
              <a:t>based</a:t>
            </a:r>
            <a:r>
              <a:rPr lang="fr-FR" dirty="0"/>
              <a:t> </a:t>
            </a:r>
            <a:r>
              <a:rPr lang="fr-FR" dirty="0" err="1"/>
              <a:t>reference</a:t>
            </a:r>
            <a:r>
              <a:rPr lang="fr-FR" dirty="0"/>
              <a:t> </a:t>
            </a:r>
            <a:r>
              <a:rPr lang="fr-FR" dirty="0" err="1"/>
              <a:t>coatings</a:t>
            </a:r>
            <a:r>
              <a:rPr lang="fr-FR" dirty="0"/>
              <a:t> for </a:t>
            </a:r>
            <a:r>
              <a:rPr lang="fr-FR" dirty="0" err="1"/>
              <a:t>linear</a:t>
            </a:r>
            <a:r>
              <a:rPr lang="fr-FR" dirty="0"/>
              <a:t>-machine </a:t>
            </a:r>
            <a:r>
              <a:rPr lang="fr-FR" dirty="0" err="1"/>
              <a:t>experiments</a:t>
            </a:r>
            <a:r>
              <a:rPr lang="fr-FR" dirty="0"/>
              <a:t> (IAP)</a:t>
            </a:r>
          </a:p>
        </p:txBody>
      </p:sp>
    </p:spTree>
    <p:extLst>
      <p:ext uri="{BB962C8B-B14F-4D97-AF65-F5344CB8AC3E}">
        <p14:creationId xmlns:p14="http://schemas.microsoft.com/office/powerpoint/2010/main" val="3577951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48B24-5C5C-5B3A-977D-3D018D4FB2F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E95C8B5-9F07-0A8E-B0F1-D556639FA138}"/>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ACC7B27C-D043-B7A8-FAD3-EECFBE7EC9E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42</a:t>
            </a:fld>
            <a:endParaRPr lang="en-GB">
              <a:solidFill>
                <a:prstClr val="white"/>
              </a:solidFill>
            </a:endParaRPr>
          </a:p>
        </p:txBody>
      </p:sp>
      <p:sp>
        <p:nvSpPr>
          <p:cNvPr id="5" name="Titre 1">
            <a:extLst>
              <a:ext uri="{FF2B5EF4-FFF2-40B4-BE49-F238E27FC236}">
                <a16:creationId xmlns:a16="http://schemas.microsoft.com/office/drawing/2014/main" id="{BED4DE78-FF86-3D55-BA35-BF383052DB55}"/>
              </a:ext>
            </a:extLst>
          </p:cNvPr>
          <p:cNvSpPr>
            <a:spLocks noGrp="1"/>
          </p:cNvSpPr>
          <p:nvPr>
            <p:ph type="title"/>
          </p:nvPr>
        </p:nvSpPr>
        <p:spPr>
          <a:xfrm>
            <a:off x="983431" y="192515"/>
            <a:ext cx="11208569" cy="457200"/>
          </a:xfrm>
        </p:spPr>
        <p:txBody>
          <a:bodyPr/>
          <a:lstStyle/>
          <a:p>
            <a:r>
              <a:rPr lang="pl-PL" sz="2600" spc="-15" dirty="0">
                <a:effectLst/>
                <a:latin typeface="Calibri" panose="020F0502020204030204" pitchFamily="34" charset="0"/>
                <a:ea typeface="SimSun" panose="02010600030101010101" pitchFamily="2" charset="-122"/>
              </a:rPr>
              <a:t>SP</a:t>
            </a:r>
            <a:r>
              <a:rPr lang="fi-FI" sz="2600" spc="-15" dirty="0">
                <a:effectLst/>
                <a:latin typeface="Calibri" panose="020F0502020204030204" pitchFamily="34" charset="0"/>
                <a:ea typeface="SimSun" panose="02010600030101010101" pitchFamily="2" charset="-122"/>
              </a:rPr>
              <a:t> </a:t>
            </a:r>
            <a:r>
              <a:rPr lang="pl-PL" sz="2600" spc="-15" dirty="0">
                <a:effectLst/>
                <a:latin typeface="Calibri" panose="020F0502020204030204" pitchFamily="34" charset="0"/>
                <a:ea typeface="SimSun" panose="02010600030101010101" pitchFamily="2" charset="-122"/>
              </a:rPr>
              <a:t>B.</a:t>
            </a:r>
            <a:r>
              <a:rPr lang="fi-FI" sz="2600" spc="-15" dirty="0">
                <a:effectLst/>
                <a:latin typeface="Calibri" panose="020F0502020204030204" pitchFamily="34" charset="0"/>
                <a:ea typeface="SimSun" panose="02010600030101010101" pitchFamily="2" charset="-122"/>
              </a:rPr>
              <a:t>4</a:t>
            </a:r>
            <a:r>
              <a:rPr lang="pl-PL" sz="2600" spc="-15" dirty="0">
                <a:effectLst/>
                <a:latin typeface="Calibri" panose="020F0502020204030204" pitchFamily="34" charset="0"/>
                <a:ea typeface="SimSun" panose="02010600030101010101" pitchFamily="2" charset="-122"/>
              </a:rPr>
              <a:t>: </a:t>
            </a:r>
            <a:r>
              <a:rPr lang="en-US" sz="2600" spc="-15" dirty="0">
                <a:latin typeface="Calibri" panose="020F0502020204030204" pitchFamily="34" charset="0"/>
                <a:ea typeface="SimSun" panose="02010600030101010101" pitchFamily="2" charset="-122"/>
              </a:rPr>
              <a:t>Microscopy investigations of selected B and W reference samples (IPPLM) </a:t>
            </a:r>
            <a:endParaRPr lang="fr-FR" sz="2600" spc="-15" dirty="0">
              <a:latin typeface="Calibri" panose="020F0502020204030204" pitchFamily="34" charset="0"/>
              <a:ea typeface="SimSun" panose="02010600030101010101" pitchFamily="2" charset="-122"/>
            </a:endParaRPr>
          </a:p>
        </p:txBody>
      </p:sp>
      <p:sp>
        <p:nvSpPr>
          <p:cNvPr id="6" name="Textfeld 4">
            <a:extLst>
              <a:ext uri="{FF2B5EF4-FFF2-40B4-BE49-F238E27FC236}">
                <a16:creationId xmlns:a16="http://schemas.microsoft.com/office/drawing/2014/main" id="{754CEE6E-5E15-3AC7-4CB4-E1326B15E6AD}"/>
              </a:ext>
            </a:extLst>
          </p:cNvPr>
          <p:cNvSpPr txBox="1"/>
          <p:nvPr/>
        </p:nvSpPr>
        <p:spPr>
          <a:xfrm>
            <a:off x="107504" y="712451"/>
            <a:ext cx="11714960" cy="2206694"/>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r>
              <a:rPr lang="en-GB" sz="1600" b="1" dirty="0"/>
              <a:t>Examined samples</a:t>
            </a:r>
            <a:r>
              <a:rPr lang="en-GB" sz="1600" dirty="0"/>
              <a:t>: </a:t>
            </a:r>
            <a:endParaRPr lang="pl-PL" sz="1600" dirty="0"/>
          </a:p>
          <a:p>
            <a:pPr marL="285750" indent="-285750">
              <a:buFont typeface="Arial" panose="020B0604020202020204" pitchFamily="34" charset="0"/>
              <a:buChar char="•"/>
            </a:pPr>
            <a:r>
              <a:rPr lang="en-GB" sz="1600" dirty="0"/>
              <a:t>Reference W coatings (IAP): </a:t>
            </a:r>
            <a:r>
              <a:rPr lang="pl-PL" sz="1600" dirty="0"/>
              <a:t>(i) </a:t>
            </a:r>
            <a:r>
              <a:rPr lang="en-GB" sz="1600" dirty="0"/>
              <a:t>W-N-O deposit on Mo, </a:t>
            </a:r>
            <a:r>
              <a:rPr lang="pl-PL" sz="1600" dirty="0"/>
              <a:t>(ii) </a:t>
            </a:r>
            <a:r>
              <a:rPr lang="en-GB" sz="1600" dirty="0"/>
              <a:t>W-O deposit on Mo</a:t>
            </a:r>
            <a:r>
              <a:rPr lang="pl-PL" sz="1600" dirty="0"/>
              <a:t>,</a:t>
            </a:r>
            <a:r>
              <a:rPr lang="en-GB" sz="1600" dirty="0"/>
              <a:t> and </a:t>
            </a:r>
            <a:r>
              <a:rPr lang="pl-PL" sz="1600" dirty="0"/>
              <a:t>(iii) </a:t>
            </a:r>
            <a:r>
              <a:rPr lang="en-GB" sz="1600" dirty="0"/>
              <a:t>W-N deposit on Mo</a:t>
            </a:r>
            <a:endParaRPr lang="pl-PL" sz="1600" dirty="0"/>
          </a:p>
          <a:p>
            <a:pPr marL="285750" indent="-285750">
              <a:buFont typeface="Arial" panose="020B0604020202020204" pitchFamily="34" charset="0"/>
              <a:buChar char="•"/>
            </a:pPr>
            <a:r>
              <a:rPr lang="en-GB" sz="1600" dirty="0"/>
              <a:t>Reference B layers 100 nm</a:t>
            </a:r>
            <a:r>
              <a:rPr lang="fi-FI" sz="1600" dirty="0"/>
              <a:t> (IAP)</a:t>
            </a:r>
            <a:endParaRPr lang="pl-PL" sz="1600" dirty="0"/>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sz="1600" dirty="0"/>
              <a:t>On each sample,</a:t>
            </a:r>
            <a:r>
              <a:rPr lang="pl-PL" sz="1600" dirty="0"/>
              <a:t> </a:t>
            </a:r>
            <a:r>
              <a:rPr lang="en-GB" sz="1600" dirty="0"/>
              <a:t>microscopic surface observations, EDX analysis, and </a:t>
            </a:r>
            <a:r>
              <a:rPr lang="pl-PL" sz="1600" dirty="0"/>
              <a:t>profilometry </a:t>
            </a:r>
            <a:r>
              <a:rPr lang="en-GB" sz="1600" dirty="0"/>
              <a:t>were carried out.</a:t>
            </a:r>
            <a:r>
              <a:rPr lang="pl-PL" sz="1600" dirty="0"/>
              <a:t> </a:t>
            </a:r>
          </a:p>
          <a:p>
            <a:pPr marL="214313" indent="-214313">
              <a:lnSpc>
                <a:spcPct val="113000"/>
              </a:lnSpc>
              <a:buFont typeface="Wingdings" panose="05000000000000000000" pitchFamily="2" charset="2"/>
              <a:buChar char="§"/>
            </a:pPr>
            <a:r>
              <a:rPr lang="en-GB" sz="1600" dirty="0"/>
              <a:t>STEM/TEM studies were applied to examine their internal structure</a:t>
            </a:r>
            <a:r>
              <a:rPr lang="pl-PL" sz="1600" dirty="0"/>
              <a:t>.</a:t>
            </a:r>
            <a:endParaRPr lang="en-GB" sz="1600" dirty="0"/>
          </a:p>
        </p:txBody>
      </p:sp>
      <p:sp>
        <p:nvSpPr>
          <p:cNvPr id="7" name="Textfeld 4">
            <a:extLst>
              <a:ext uri="{FF2B5EF4-FFF2-40B4-BE49-F238E27FC236}">
                <a16:creationId xmlns:a16="http://schemas.microsoft.com/office/drawing/2014/main" id="{DD383413-9E53-443A-5F9B-1A40227AA610}"/>
              </a:ext>
            </a:extLst>
          </p:cNvPr>
          <p:cNvSpPr txBox="1"/>
          <p:nvPr/>
        </p:nvSpPr>
        <p:spPr>
          <a:xfrm>
            <a:off x="107503" y="3185078"/>
            <a:ext cx="5690623" cy="338554"/>
          </a:xfrm>
          <a:prstGeom prst="rect">
            <a:avLst/>
          </a:prstGeom>
          <a:noFill/>
          <a:ln w="12700">
            <a:noFill/>
          </a:ln>
        </p:spPr>
        <p:txBody>
          <a:bodyPr wrap="square" rtlCol="0">
            <a:spAutoFit/>
          </a:bodyPr>
          <a:lstStyle/>
          <a:p>
            <a:r>
              <a:rPr lang="en-GB" altLang="en-US" sz="1600" b="1" dirty="0">
                <a:solidFill>
                  <a:srgbClr val="0070C0"/>
                </a:solidFill>
                <a:cs typeface="Arial" panose="020B0604020202020204" pitchFamily="34" charset="0"/>
              </a:rPr>
              <a:t>Results – </a:t>
            </a:r>
            <a:r>
              <a:rPr lang="fi-FI" altLang="en-US" sz="1600" b="1" dirty="0">
                <a:solidFill>
                  <a:srgbClr val="0070C0"/>
                </a:solidFill>
                <a:cs typeface="Arial" panose="020B0604020202020204" pitchFamily="34" charset="0"/>
              </a:rPr>
              <a:t>W-N-O </a:t>
            </a:r>
            <a:r>
              <a:rPr lang="fi-FI" altLang="en-US" sz="1600" b="1" dirty="0" err="1">
                <a:solidFill>
                  <a:srgbClr val="0070C0"/>
                </a:solidFill>
                <a:cs typeface="Arial" panose="020B0604020202020204" pitchFamily="34" charset="0"/>
              </a:rPr>
              <a:t>coatings</a:t>
            </a:r>
            <a:r>
              <a:rPr lang="fi-FI" altLang="en-US" sz="1600" b="1" dirty="0">
                <a:solidFill>
                  <a:srgbClr val="0070C0"/>
                </a:solidFill>
                <a:cs typeface="Arial" panose="020B0604020202020204" pitchFamily="34" charset="0"/>
              </a:rPr>
              <a:t> (</a:t>
            </a:r>
            <a:r>
              <a:rPr lang="fi-FI" altLang="en-US" sz="1600" b="1" dirty="0" err="1">
                <a:solidFill>
                  <a:srgbClr val="0070C0"/>
                </a:solidFill>
                <a:cs typeface="Arial" panose="020B0604020202020204" pitchFamily="34" charset="0"/>
              </a:rPr>
              <a:t>similar</a:t>
            </a:r>
            <a:r>
              <a:rPr lang="fi-FI" altLang="en-US" sz="1600" b="1" dirty="0">
                <a:solidFill>
                  <a:srgbClr val="0070C0"/>
                </a:solidFill>
                <a:cs typeface="Arial" panose="020B0604020202020204" pitchFamily="34" charset="0"/>
              </a:rPr>
              <a:t> </a:t>
            </a:r>
            <a:r>
              <a:rPr lang="fi-FI" altLang="en-US" sz="1600" b="1" dirty="0" err="1">
                <a:solidFill>
                  <a:srgbClr val="0070C0"/>
                </a:solidFill>
                <a:cs typeface="Arial" panose="020B0604020202020204" pitchFamily="34" charset="0"/>
              </a:rPr>
              <a:t>results</a:t>
            </a:r>
            <a:r>
              <a:rPr lang="fi-FI" altLang="en-US" sz="1600" b="1" dirty="0">
                <a:solidFill>
                  <a:srgbClr val="0070C0"/>
                </a:solidFill>
                <a:cs typeface="Arial" panose="020B0604020202020204" pitchFamily="34" charset="0"/>
              </a:rPr>
              <a:t> for </a:t>
            </a:r>
            <a:r>
              <a:rPr lang="fi-FI" altLang="en-US" sz="1600" b="1" dirty="0" err="1">
                <a:solidFill>
                  <a:srgbClr val="0070C0"/>
                </a:solidFill>
                <a:cs typeface="Arial" panose="020B0604020202020204" pitchFamily="34" charset="0"/>
              </a:rPr>
              <a:t>other</a:t>
            </a:r>
            <a:r>
              <a:rPr lang="fi-FI" altLang="en-US" sz="1600" b="1" dirty="0">
                <a:solidFill>
                  <a:srgbClr val="0070C0"/>
                </a:solidFill>
                <a:cs typeface="Arial" panose="020B0604020202020204" pitchFamily="34" charset="0"/>
              </a:rPr>
              <a:t> </a:t>
            </a:r>
            <a:r>
              <a:rPr lang="fi-FI" altLang="en-US" sz="1600" b="1" dirty="0" err="1">
                <a:solidFill>
                  <a:srgbClr val="0070C0"/>
                </a:solidFill>
                <a:cs typeface="Arial" panose="020B0604020202020204" pitchFamily="34" charset="0"/>
              </a:rPr>
              <a:t>coatings</a:t>
            </a:r>
            <a:r>
              <a:rPr lang="fi-FI" altLang="en-US" sz="1600" b="1" dirty="0">
                <a:solidFill>
                  <a:srgbClr val="0070C0"/>
                </a:solidFill>
                <a:cs typeface="Arial" panose="020B0604020202020204" pitchFamily="34" charset="0"/>
              </a:rPr>
              <a:t>)</a:t>
            </a:r>
            <a:endParaRPr lang="en-GB" altLang="en-US" sz="1600" b="1" dirty="0">
              <a:solidFill>
                <a:srgbClr val="0070C0"/>
              </a:solidFill>
              <a:cs typeface="Arial" panose="020B0604020202020204" pitchFamily="34" charset="0"/>
            </a:endParaRPr>
          </a:p>
        </p:txBody>
      </p:sp>
      <p:sp>
        <p:nvSpPr>
          <p:cNvPr id="8" name="Textfeld 2">
            <a:extLst>
              <a:ext uri="{FF2B5EF4-FFF2-40B4-BE49-F238E27FC236}">
                <a16:creationId xmlns:a16="http://schemas.microsoft.com/office/drawing/2014/main" id="{1EDCBD08-F5E8-0140-F4B4-2E9B72724335}"/>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B.B4.T-T005-D007</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83D6E82B-C556-0C0A-1E35-A198926BFA76}"/>
              </a:ext>
            </a:extLst>
          </p:cNvPr>
          <p:cNvSpPr txBox="1"/>
          <p:nvPr/>
        </p:nvSpPr>
        <p:spPr bwMode="auto">
          <a:xfrm>
            <a:off x="10625546" y="6145549"/>
            <a:ext cx="1566454" cy="307777"/>
          </a:xfrm>
          <a:prstGeom prst="rect">
            <a:avLst/>
          </a:prstGeom>
          <a:noFill/>
        </p:spPr>
        <p:txBody>
          <a:bodyPr wrap="none" rtlCol="0">
            <a:spAutoFit/>
          </a:bodyPr>
          <a:lstStyle/>
          <a:p>
            <a:r>
              <a:rPr lang="fi-FI" sz="1400" b="1" dirty="0">
                <a:latin typeface="Calibri" panose="020F0502020204030204" pitchFamily="34" charset="0"/>
                <a:cs typeface="Calibri" panose="020F0502020204030204" pitchFamily="34" charset="0"/>
              </a:rPr>
              <a:t>E. Fortuna-Zaleśna</a:t>
            </a:r>
          </a:p>
        </p:txBody>
      </p:sp>
      <p:pic>
        <p:nvPicPr>
          <p:cNvPr id="2" name="Picture 1">
            <a:extLst>
              <a:ext uri="{FF2B5EF4-FFF2-40B4-BE49-F238E27FC236}">
                <a16:creationId xmlns:a16="http://schemas.microsoft.com/office/drawing/2014/main" id="{7D575B4B-0F08-1DB6-CCE0-2B0AC9065828}"/>
              </a:ext>
            </a:extLst>
          </p:cNvPr>
          <p:cNvPicPr>
            <a:picLocks noChangeAspect="1"/>
          </p:cNvPicPr>
          <p:nvPr/>
        </p:nvPicPr>
        <p:blipFill>
          <a:blip r:embed="rId2"/>
          <a:stretch>
            <a:fillRect/>
          </a:stretch>
        </p:blipFill>
        <p:spPr>
          <a:xfrm>
            <a:off x="199813" y="3523632"/>
            <a:ext cx="3419687" cy="1265284"/>
          </a:xfrm>
          <a:prstGeom prst="rect">
            <a:avLst/>
          </a:prstGeom>
        </p:spPr>
      </p:pic>
      <p:sp>
        <p:nvSpPr>
          <p:cNvPr id="9" name="pole tekstowe 18">
            <a:extLst>
              <a:ext uri="{FF2B5EF4-FFF2-40B4-BE49-F238E27FC236}">
                <a16:creationId xmlns:a16="http://schemas.microsoft.com/office/drawing/2014/main" id="{AEB47053-7633-D89E-0653-196A1B5374D7}"/>
              </a:ext>
            </a:extLst>
          </p:cNvPr>
          <p:cNvSpPr txBox="1"/>
          <p:nvPr/>
        </p:nvSpPr>
        <p:spPr>
          <a:xfrm>
            <a:off x="3836551" y="3619365"/>
            <a:ext cx="2068949" cy="1169551"/>
          </a:xfrm>
          <a:prstGeom prst="rect">
            <a:avLst/>
          </a:prstGeom>
          <a:noFill/>
        </p:spPr>
        <p:txBody>
          <a:bodyPr wrap="square" rtlCol="0">
            <a:spAutoFit/>
          </a:bodyPr>
          <a:lstStyle/>
          <a:p>
            <a:r>
              <a:rPr lang="en-GB" sz="1400" b="1" dirty="0">
                <a:solidFill>
                  <a:srgbClr val="0070C0"/>
                </a:solidFill>
                <a:cs typeface="Arial" panose="020B0604020202020204" pitchFamily="34" charset="0"/>
              </a:rPr>
              <a:t>SEM images of the surface (</a:t>
            </a:r>
            <a:r>
              <a:rPr lang="pl-PL" sz="1400" b="1" dirty="0">
                <a:solidFill>
                  <a:srgbClr val="0070C0"/>
                </a:solidFill>
                <a:cs typeface="Arial" panose="020B0604020202020204" pitchFamily="34" charset="0"/>
              </a:rPr>
              <a:t>a-b)</a:t>
            </a:r>
          </a:p>
          <a:p>
            <a:pPr marL="285750" indent="-285750">
              <a:buFont typeface="Arial" panose="020B0604020202020204" pitchFamily="34" charset="0"/>
              <a:buChar char="•"/>
            </a:pPr>
            <a:r>
              <a:rPr lang="en-GB" sz="1400" i="1" dirty="0"/>
              <a:t>Surface roughness </a:t>
            </a:r>
            <a:r>
              <a:rPr lang="en-US" sz="1400" i="1" dirty="0"/>
              <a:t>R</a:t>
            </a:r>
            <a:r>
              <a:rPr lang="en-US" sz="1400" i="1" baseline="-25000" dirty="0"/>
              <a:t>a</a:t>
            </a:r>
            <a:r>
              <a:rPr lang="en-US" sz="1400" i="1" dirty="0"/>
              <a:t>~ </a:t>
            </a:r>
            <a:r>
              <a:rPr lang="pl-PL" sz="1400" i="1" dirty="0"/>
              <a:t>0.4 </a:t>
            </a:r>
            <a:r>
              <a:rPr lang="en-US" sz="1400" i="1" dirty="0"/>
              <a:t>µ</a:t>
            </a:r>
            <a:r>
              <a:rPr lang="pl-PL" sz="1400" i="1" dirty="0"/>
              <a:t>m</a:t>
            </a:r>
            <a:r>
              <a:rPr lang="fi-FI" sz="1400" i="1" dirty="0"/>
              <a:t>, </a:t>
            </a:r>
            <a:r>
              <a:rPr lang="fi-FI" sz="1400" i="1" dirty="0" err="1"/>
              <a:t>granular</a:t>
            </a:r>
            <a:r>
              <a:rPr lang="fi-FI" sz="1400" i="1" dirty="0"/>
              <a:t> </a:t>
            </a:r>
            <a:r>
              <a:rPr lang="fi-FI" sz="1400" i="1" dirty="0" err="1"/>
              <a:t>morphology</a:t>
            </a:r>
            <a:endParaRPr lang="en-GB" sz="1400" b="1" dirty="0">
              <a:solidFill>
                <a:srgbClr val="0070C0"/>
              </a:solidFill>
              <a:cs typeface="Arial" panose="020B0604020202020204" pitchFamily="34" charset="0"/>
            </a:endParaRPr>
          </a:p>
        </p:txBody>
      </p:sp>
      <p:pic>
        <p:nvPicPr>
          <p:cNvPr id="10" name="Obraz 13">
            <a:extLst>
              <a:ext uri="{FF2B5EF4-FFF2-40B4-BE49-F238E27FC236}">
                <a16:creationId xmlns:a16="http://schemas.microsoft.com/office/drawing/2014/main" id="{E2A71F36-5651-DC0E-7C86-130B5BA15335}"/>
              </a:ext>
            </a:extLst>
          </p:cNvPr>
          <p:cNvPicPr>
            <a:picLocks noChangeAspect="1"/>
          </p:cNvPicPr>
          <p:nvPr/>
        </p:nvPicPr>
        <p:blipFill>
          <a:blip r:embed="rId3"/>
          <a:stretch>
            <a:fillRect/>
          </a:stretch>
        </p:blipFill>
        <p:spPr>
          <a:xfrm>
            <a:off x="6503553" y="2797033"/>
            <a:ext cx="2068949" cy="2098089"/>
          </a:xfrm>
          <a:prstGeom prst="rect">
            <a:avLst/>
          </a:prstGeom>
        </p:spPr>
      </p:pic>
      <p:pic>
        <p:nvPicPr>
          <p:cNvPr id="12" name="Obraz 16">
            <a:extLst>
              <a:ext uri="{FF2B5EF4-FFF2-40B4-BE49-F238E27FC236}">
                <a16:creationId xmlns:a16="http://schemas.microsoft.com/office/drawing/2014/main" id="{58CA4921-92C1-537D-F5F6-6AAC03E74CC4}"/>
              </a:ext>
            </a:extLst>
          </p:cNvPr>
          <p:cNvPicPr>
            <a:picLocks noChangeAspect="1"/>
          </p:cNvPicPr>
          <p:nvPr/>
        </p:nvPicPr>
        <p:blipFill>
          <a:blip r:embed="rId4"/>
          <a:stretch>
            <a:fillRect/>
          </a:stretch>
        </p:blipFill>
        <p:spPr>
          <a:xfrm>
            <a:off x="9546460" y="2797033"/>
            <a:ext cx="2158171" cy="2158171"/>
          </a:xfrm>
          <a:prstGeom prst="rect">
            <a:avLst/>
          </a:prstGeom>
        </p:spPr>
      </p:pic>
      <p:sp>
        <p:nvSpPr>
          <p:cNvPr id="13" name="pole tekstowe 14">
            <a:extLst>
              <a:ext uri="{FF2B5EF4-FFF2-40B4-BE49-F238E27FC236}">
                <a16:creationId xmlns:a16="http://schemas.microsoft.com/office/drawing/2014/main" id="{81861568-7EF8-7BD3-B31A-EBC339A4BCC8}"/>
              </a:ext>
            </a:extLst>
          </p:cNvPr>
          <p:cNvSpPr txBox="1"/>
          <p:nvPr/>
        </p:nvSpPr>
        <p:spPr>
          <a:xfrm>
            <a:off x="6353175" y="5009699"/>
            <a:ext cx="2219328" cy="1245021"/>
          </a:xfrm>
          <a:prstGeom prst="rect">
            <a:avLst/>
          </a:prstGeom>
          <a:noFill/>
        </p:spPr>
        <p:txBody>
          <a:bodyPr wrap="square" rtlCol="0">
            <a:spAutoFit/>
          </a:bodyPr>
          <a:lstStyle/>
          <a:p>
            <a:pPr>
              <a:lnSpc>
                <a:spcPct val="108000"/>
              </a:lnSpc>
            </a:pPr>
            <a:r>
              <a:rPr lang="pl-PL" sz="1400" b="1" dirty="0">
                <a:solidFill>
                  <a:srgbClr val="0070C0"/>
                </a:solidFill>
                <a:cs typeface="Arial" panose="020B0604020202020204" pitchFamily="34" charset="0"/>
              </a:rPr>
              <a:t>S</a:t>
            </a:r>
            <a:r>
              <a:rPr lang="en-GB" sz="1400" b="1" dirty="0">
                <a:solidFill>
                  <a:srgbClr val="0070C0"/>
                </a:solidFill>
                <a:cs typeface="Arial" panose="020B0604020202020204" pitchFamily="34" charset="0"/>
              </a:rPr>
              <a:t>TEM HAADF-BF</a:t>
            </a:r>
            <a:r>
              <a:rPr lang="pl-PL" sz="1400" b="1" dirty="0">
                <a:solidFill>
                  <a:srgbClr val="0070C0"/>
                </a:solidFill>
                <a:cs typeface="Arial" panose="020B0604020202020204" pitchFamily="34" charset="0"/>
              </a:rPr>
              <a:t> </a:t>
            </a:r>
            <a:r>
              <a:rPr lang="en-GB" sz="1400" b="1" dirty="0">
                <a:solidFill>
                  <a:srgbClr val="0070C0"/>
                </a:solidFill>
                <a:cs typeface="Arial" panose="020B0604020202020204" pitchFamily="34" charset="0"/>
              </a:rPr>
              <a:t>image of </a:t>
            </a:r>
            <a:r>
              <a:rPr lang="pl-PL" sz="1400" b="1" dirty="0">
                <a:solidFill>
                  <a:srgbClr val="0070C0"/>
                </a:solidFill>
                <a:cs typeface="Arial" panose="020B0604020202020204" pitchFamily="34" charset="0"/>
              </a:rPr>
              <a:t>a </a:t>
            </a:r>
            <a:r>
              <a:rPr lang="en-GB" sz="1400" b="1" dirty="0">
                <a:solidFill>
                  <a:srgbClr val="0070C0"/>
                </a:solidFill>
                <a:cs typeface="Arial" panose="020B0604020202020204" pitchFamily="34" charset="0"/>
              </a:rPr>
              <a:t>thin foil from the sample</a:t>
            </a:r>
          </a:p>
          <a:p>
            <a:pPr marL="285750" indent="-285750">
              <a:lnSpc>
                <a:spcPct val="108000"/>
              </a:lnSpc>
              <a:buFont typeface="Arial" panose="020B0604020202020204" pitchFamily="34" charset="0"/>
              <a:buChar char="•"/>
            </a:pPr>
            <a:r>
              <a:rPr lang="en-GB" sz="1400" i="1" dirty="0"/>
              <a:t>Thickness of the interlayer ~ </a:t>
            </a:r>
            <a:r>
              <a:rPr lang="pl-PL" sz="1400" i="1" dirty="0"/>
              <a:t>40</a:t>
            </a:r>
            <a:r>
              <a:rPr lang="en-GB" sz="1400" i="1" dirty="0"/>
              <a:t>0 nm, coating ~ </a:t>
            </a:r>
            <a:r>
              <a:rPr lang="pl-PL" sz="1400" i="1" dirty="0"/>
              <a:t>2</a:t>
            </a:r>
            <a:r>
              <a:rPr lang="en-GB" sz="1400" i="1" dirty="0"/>
              <a:t>.</a:t>
            </a:r>
            <a:r>
              <a:rPr lang="pl-PL" sz="1400" i="1" dirty="0"/>
              <a:t>1</a:t>
            </a:r>
            <a:r>
              <a:rPr lang="en-GB" sz="1400" i="1" dirty="0"/>
              <a:t> µm.</a:t>
            </a:r>
          </a:p>
        </p:txBody>
      </p:sp>
      <p:sp>
        <p:nvSpPr>
          <p:cNvPr id="14" name="pole tekstowe 14">
            <a:extLst>
              <a:ext uri="{FF2B5EF4-FFF2-40B4-BE49-F238E27FC236}">
                <a16:creationId xmlns:a16="http://schemas.microsoft.com/office/drawing/2014/main" id="{BA6AF443-0644-703E-8C3A-EB5694B4866B}"/>
              </a:ext>
            </a:extLst>
          </p:cNvPr>
          <p:cNvSpPr txBox="1"/>
          <p:nvPr/>
        </p:nvSpPr>
        <p:spPr>
          <a:xfrm>
            <a:off x="9546459" y="5003727"/>
            <a:ext cx="2426465" cy="1012328"/>
          </a:xfrm>
          <a:prstGeom prst="rect">
            <a:avLst/>
          </a:prstGeom>
          <a:noFill/>
        </p:spPr>
        <p:txBody>
          <a:bodyPr wrap="square" rtlCol="0">
            <a:spAutoFit/>
          </a:bodyPr>
          <a:lstStyle/>
          <a:p>
            <a:pPr>
              <a:lnSpc>
                <a:spcPct val="108000"/>
              </a:lnSpc>
            </a:pPr>
            <a:r>
              <a:rPr lang="fi-FI" sz="1400" b="1" dirty="0">
                <a:solidFill>
                  <a:srgbClr val="0070C0"/>
                </a:solidFill>
                <a:cs typeface="Arial" panose="020B0604020202020204" pitchFamily="34" charset="0"/>
              </a:rPr>
              <a:t>TEM </a:t>
            </a:r>
            <a:r>
              <a:rPr lang="fi-FI" sz="1400" b="1" dirty="0" err="1">
                <a:solidFill>
                  <a:srgbClr val="0070C0"/>
                </a:solidFill>
                <a:cs typeface="Arial" panose="020B0604020202020204" pitchFamily="34" charset="0"/>
              </a:rPr>
              <a:t>images</a:t>
            </a:r>
            <a:r>
              <a:rPr lang="fi-FI" sz="1400" b="1" dirty="0">
                <a:solidFill>
                  <a:srgbClr val="0070C0"/>
                </a:solidFill>
                <a:cs typeface="Arial" panose="020B0604020202020204" pitchFamily="34" charset="0"/>
              </a:rPr>
              <a:t> of </a:t>
            </a:r>
            <a:r>
              <a:rPr lang="fi-FI" sz="1400" b="1" dirty="0" err="1">
                <a:solidFill>
                  <a:srgbClr val="0070C0"/>
                </a:solidFill>
                <a:cs typeface="Arial" panose="020B0604020202020204" pitchFamily="34" charset="0"/>
              </a:rPr>
              <a:t>the</a:t>
            </a:r>
            <a:r>
              <a:rPr lang="fi-FI" sz="1400" b="1" dirty="0">
                <a:solidFill>
                  <a:srgbClr val="0070C0"/>
                </a:solidFill>
                <a:cs typeface="Arial" panose="020B0604020202020204" pitchFamily="34" charset="0"/>
              </a:rPr>
              <a:t> </a:t>
            </a:r>
            <a:r>
              <a:rPr lang="fi-FI" sz="1400" b="1" dirty="0" err="1">
                <a:solidFill>
                  <a:srgbClr val="0070C0"/>
                </a:solidFill>
                <a:cs typeface="Arial" panose="020B0604020202020204" pitchFamily="34" charset="0"/>
              </a:rPr>
              <a:t>interlayer</a:t>
            </a:r>
            <a:endParaRPr lang="en-GB" sz="1400" b="1" dirty="0">
              <a:solidFill>
                <a:srgbClr val="0070C0"/>
              </a:solidFill>
              <a:cs typeface="Arial" panose="020B0604020202020204" pitchFamily="34" charset="0"/>
            </a:endParaRPr>
          </a:p>
          <a:p>
            <a:pPr marL="285750" indent="-285750">
              <a:lnSpc>
                <a:spcPct val="108000"/>
              </a:lnSpc>
              <a:buFont typeface="Arial" panose="020B0604020202020204" pitchFamily="34" charset="0"/>
              <a:buChar char="•"/>
            </a:pPr>
            <a:r>
              <a:rPr lang="en-GB" sz="1400" i="1" dirty="0"/>
              <a:t>Interlayer nanocrystalline with a columnar structure</a:t>
            </a:r>
          </a:p>
          <a:p>
            <a:pPr marL="285750" indent="-285750">
              <a:lnSpc>
                <a:spcPct val="108000"/>
              </a:lnSpc>
              <a:buFont typeface="Arial" panose="020B0604020202020204" pitchFamily="34" charset="0"/>
              <a:buChar char="•"/>
            </a:pPr>
            <a:r>
              <a:rPr lang="en-GB" sz="1400" i="1" dirty="0"/>
              <a:t>Coating itself amorphous</a:t>
            </a:r>
          </a:p>
        </p:txBody>
      </p:sp>
    </p:spTree>
    <p:extLst>
      <p:ext uri="{BB962C8B-B14F-4D97-AF65-F5344CB8AC3E}">
        <p14:creationId xmlns:p14="http://schemas.microsoft.com/office/powerpoint/2010/main" val="2277659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F82C567-B185-2D71-55D4-909ECB62CABF}"/>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FBE0DCD1-D622-9CCD-205E-F532F326C6B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43</a:t>
            </a:fld>
            <a:endParaRPr lang="en-GB">
              <a:solidFill>
                <a:prstClr val="white"/>
              </a:solidFill>
            </a:endParaRPr>
          </a:p>
        </p:txBody>
      </p:sp>
      <p:sp>
        <p:nvSpPr>
          <p:cNvPr id="5" name="Textfeld 4">
            <a:extLst>
              <a:ext uri="{FF2B5EF4-FFF2-40B4-BE49-F238E27FC236}">
                <a16:creationId xmlns:a16="http://schemas.microsoft.com/office/drawing/2014/main" id="{C126A68E-5A44-D522-DE51-A9139E447AC6}"/>
              </a:ext>
            </a:extLst>
          </p:cNvPr>
          <p:cNvSpPr txBox="1"/>
          <p:nvPr/>
        </p:nvSpPr>
        <p:spPr>
          <a:xfrm>
            <a:off x="108000" y="712800"/>
            <a:ext cx="6621001" cy="4764638"/>
          </a:xfrm>
          <a:prstGeom prst="rect">
            <a:avLst/>
          </a:prstGeom>
          <a:noFill/>
          <a:ln w="12700">
            <a:noFill/>
          </a:ln>
        </p:spPr>
        <p:txBody>
          <a:bodyPr wrap="square" rtlCol="0">
            <a:spAutoFit/>
          </a:bodyPr>
          <a:lstStyle/>
          <a:p>
            <a:pPr>
              <a:lnSpc>
                <a:spcPct val="113000"/>
              </a:lnSpc>
              <a:spcAft>
                <a:spcPts val="600"/>
              </a:spcAft>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sz="1600" dirty="0"/>
              <a:t>Carry out IBA and XRD for selected W reference samples</a:t>
            </a:r>
          </a:p>
          <a:p>
            <a:pPr marL="179388">
              <a:lnSpc>
                <a:spcPct val="113000"/>
              </a:lnSpc>
              <a:tabLst>
                <a:tab pos="177800" algn="l"/>
              </a:tabLst>
            </a:pPr>
            <a:r>
              <a:rPr lang="en-US" sz="1600" dirty="0"/>
              <a:t>to determine their surface composition and structure</a:t>
            </a:r>
          </a:p>
          <a:p>
            <a:pPr marL="179388">
              <a:lnSpc>
                <a:spcPct val="113000"/>
              </a:lnSpc>
              <a:tabLst>
                <a:tab pos="177800" algn="l"/>
              </a:tabLst>
            </a:pPr>
            <a:endParaRPr lang="en-US" altLang="en-US" sz="1000" b="1" dirty="0">
              <a:solidFill>
                <a:srgbClr val="0070C0"/>
              </a:solidFill>
              <a:cs typeface="Arial" panose="020B0604020202020204" pitchFamily="34" charset="0"/>
            </a:endParaRPr>
          </a:p>
          <a:p>
            <a:pPr>
              <a:lnSpc>
                <a:spcPct val="113000"/>
              </a:lnSpc>
              <a:spcAft>
                <a:spcPts val="600"/>
              </a:spcAft>
            </a:pPr>
            <a:r>
              <a:rPr lang="en-US" altLang="en-US" sz="1600" b="1" dirty="0">
                <a:solidFill>
                  <a:srgbClr val="0070C0"/>
                </a:solidFill>
                <a:cs typeface="Arial" panose="020B0604020202020204" pitchFamily="34" charset="0"/>
              </a:rPr>
              <a:t>Approach</a:t>
            </a:r>
          </a:p>
          <a:p>
            <a:pPr marL="171450" indent="-171450">
              <a:spcAft>
                <a:spcPts val="600"/>
              </a:spcAft>
              <a:buFont typeface="Arial" panose="020B0604020202020204" pitchFamily="34" charset="0"/>
              <a:buChar char="•"/>
            </a:pPr>
            <a:r>
              <a:rPr lang="en-GB" sz="1600" dirty="0"/>
              <a:t>simultaneous ERDA + RBS / 2.0 MeV </a:t>
            </a:r>
            <a:r>
              <a:rPr lang="en-GB" sz="1600" baseline="30000" dirty="0"/>
              <a:t>4</a:t>
            </a:r>
            <a:r>
              <a:rPr lang="en-GB" sz="1600" dirty="0"/>
              <a:t>He</a:t>
            </a:r>
            <a:r>
              <a:rPr lang="en-GB" sz="1600" baseline="30000" dirty="0"/>
              <a:t>+</a:t>
            </a:r>
            <a:r>
              <a:rPr lang="en-GB" sz="1600" dirty="0"/>
              <a:t> incident beams / for H , D analysis</a:t>
            </a:r>
          </a:p>
          <a:p>
            <a:pPr marL="171450" indent="-171450">
              <a:spcAft>
                <a:spcPts val="600"/>
              </a:spcAft>
              <a:buFont typeface="Arial" panose="020B0604020202020204" pitchFamily="34" charset="0"/>
              <a:buChar char="•"/>
            </a:pPr>
            <a:r>
              <a:rPr lang="en-GB" sz="1600" dirty="0"/>
              <a:t>simultaneous RBS + NRA / 1.75 MeV </a:t>
            </a:r>
            <a:r>
              <a:rPr lang="en-GB" sz="1600" baseline="30000" dirty="0"/>
              <a:t>3</a:t>
            </a:r>
            <a:r>
              <a:rPr lang="en-GB" sz="1600" dirty="0"/>
              <a:t>He</a:t>
            </a:r>
            <a:r>
              <a:rPr lang="en-GB" sz="1600" baseline="30000" dirty="0"/>
              <a:t>+</a:t>
            </a:r>
            <a:r>
              <a:rPr lang="en-GB" sz="1600" dirty="0"/>
              <a:t> incident beams / for D analysis</a:t>
            </a:r>
          </a:p>
          <a:p>
            <a:pPr marL="171450" indent="-171450">
              <a:buFont typeface="Arial" panose="020B0604020202020204" pitchFamily="34" charset="0"/>
              <a:buChar char="•"/>
            </a:pPr>
            <a:r>
              <a:rPr lang="en-GB" sz="1600" dirty="0"/>
              <a:t>EBS / 1.75 MeV / 2.15 MeV </a:t>
            </a:r>
            <a:r>
              <a:rPr lang="en-GB" sz="1600" baseline="30000" dirty="0"/>
              <a:t>1</a:t>
            </a:r>
            <a:r>
              <a:rPr lang="en-GB" sz="1600" dirty="0"/>
              <a:t>H</a:t>
            </a:r>
            <a:r>
              <a:rPr lang="en-GB" sz="1600" baseline="30000" dirty="0"/>
              <a:t>+</a:t>
            </a:r>
            <a:r>
              <a:rPr lang="en-GB" sz="1600" dirty="0"/>
              <a:t> incident beams / W, N, O, Mo analysis</a:t>
            </a:r>
          </a:p>
          <a:p>
            <a:endParaRPr lang="en-GB" sz="1000" b="1" dirty="0">
              <a:solidFill>
                <a:srgbClr val="0070C0"/>
              </a:solidFill>
            </a:endParaRPr>
          </a:p>
          <a:p>
            <a:pPr>
              <a:spcAft>
                <a:spcPts val="600"/>
              </a:spcAft>
            </a:pPr>
            <a:r>
              <a:rPr lang="en-GB" altLang="en-US" sz="1600" b="1" dirty="0">
                <a:solidFill>
                  <a:srgbClr val="0070C0"/>
                </a:solidFill>
                <a:cs typeface="Arial" panose="020B0604020202020204" pitchFamily="34" charset="0"/>
              </a:rPr>
              <a:t>Results</a:t>
            </a:r>
          </a:p>
          <a:p>
            <a:pPr marL="171450" indent="-171450">
              <a:spcAft>
                <a:spcPts val="600"/>
              </a:spcAft>
              <a:buFont typeface="Wingdings" panose="05000000000000000000" pitchFamily="2" charset="2"/>
              <a:buChar char="§"/>
            </a:pPr>
            <a:r>
              <a:rPr lang="en-US" altLang="en-US" sz="1600" dirty="0">
                <a:cs typeface="Arial" panose="020B0604020202020204" pitchFamily="34" charset="0"/>
              </a:rPr>
              <a:t>Main elemental depth composition achieved by IBA</a:t>
            </a:r>
          </a:p>
          <a:p>
            <a:pPr marL="171450" indent="-171450">
              <a:spcAft>
                <a:spcPts val="600"/>
              </a:spcAft>
              <a:buFont typeface="Wingdings" panose="05000000000000000000" pitchFamily="2" charset="2"/>
              <a:buChar char="§"/>
            </a:pPr>
            <a:r>
              <a:rPr lang="en-US" altLang="en-US" sz="1600" dirty="0">
                <a:cs typeface="Arial" panose="020B0604020202020204" pitchFamily="34" charset="0"/>
              </a:rPr>
              <a:t>The dominant phase across all the coatings is bcc W</a:t>
            </a:r>
          </a:p>
          <a:p>
            <a:pPr marL="195263" indent="-195263">
              <a:spcAft>
                <a:spcPts val="600"/>
              </a:spcAft>
              <a:buFont typeface="Wingdings" panose="05000000000000000000" pitchFamily="2" charset="2"/>
              <a:buChar char="§"/>
            </a:pPr>
            <a:r>
              <a:rPr lang="en-US" altLang="en-US" sz="1600" dirty="0">
                <a:cs typeface="Arial" panose="020B0604020202020204" pitchFamily="34" charset="0"/>
              </a:rPr>
              <a:t>Complementary diffraction patterns: (W-H vs. W-D) and (W-N vs. W-O)</a:t>
            </a:r>
          </a:p>
          <a:p>
            <a:pPr marL="195263" indent="-195263">
              <a:spcAft>
                <a:spcPts val="600"/>
              </a:spcAft>
              <a:buFont typeface="Wingdings" panose="05000000000000000000" pitchFamily="2" charset="2"/>
              <a:buChar char="§"/>
            </a:pPr>
            <a:r>
              <a:rPr lang="en-US" altLang="en-US" sz="1600" dirty="0">
                <a:cs typeface="Arial" panose="020B0604020202020204" pitchFamily="34" charset="0"/>
              </a:rPr>
              <a:t>H and D acts as </a:t>
            </a:r>
            <a:r>
              <a:rPr lang="en-US" altLang="en-US" sz="1600" b="1" dirty="0">
                <a:solidFill>
                  <a:srgbClr val="FF0000"/>
                </a:solidFill>
                <a:cs typeface="Arial" panose="020B0604020202020204" pitchFamily="34" charset="0"/>
              </a:rPr>
              <a:t>interstitial species, leading to minor lattice distortions</a:t>
            </a:r>
          </a:p>
          <a:p>
            <a:pPr marL="195263" indent="-195263">
              <a:spcAft>
                <a:spcPts val="600"/>
              </a:spcAft>
              <a:buFont typeface="Wingdings" panose="05000000000000000000" pitchFamily="2" charset="2"/>
              <a:buChar char="§"/>
            </a:pPr>
            <a:r>
              <a:rPr lang="en-US" altLang="en-US" sz="1600" dirty="0">
                <a:cs typeface="Arial" panose="020B0604020202020204" pitchFamily="34" charset="0"/>
              </a:rPr>
              <a:t>O promotes the </a:t>
            </a:r>
            <a:r>
              <a:rPr lang="en-US" altLang="en-US" sz="1600" b="1" dirty="0">
                <a:solidFill>
                  <a:srgbClr val="FF0000"/>
                </a:solidFill>
                <a:cs typeface="Arial" panose="020B0604020202020204" pitchFamily="34" charset="0"/>
              </a:rPr>
              <a:t>formation of oxide phases </a:t>
            </a:r>
            <a:r>
              <a:rPr lang="en-US" altLang="en-US" sz="1600" dirty="0">
                <a:cs typeface="Arial" panose="020B0604020202020204" pitchFamily="34" charset="0"/>
              </a:rPr>
              <a:t>(mainly W</a:t>
            </a:r>
            <a:r>
              <a:rPr lang="en-US" altLang="en-US" sz="1600" baseline="-25000" dirty="0">
                <a:cs typeface="Arial" panose="020B0604020202020204" pitchFamily="34" charset="0"/>
              </a:rPr>
              <a:t>18</a:t>
            </a:r>
            <a:r>
              <a:rPr lang="en-US" altLang="en-US" sz="1600" dirty="0">
                <a:cs typeface="Arial" panose="020B0604020202020204" pitchFamily="34" charset="0"/>
              </a:rPr>
              <a:t>O</a:t>
            </a:r>
            <a:r>
              <a:rPr lang="en-US" altLang="en-US" sz="1600" baseline="-25000" dirty="0">
                <a:cs typeface="Arial" panose="020B0604020202020204" pitchFamily="34" charset="0"/>
              </a:rPr>
              <a:t>19</a:t>
            </a:r>
            <a:r>
              <a:rPr lang="en-US" altLang="en-US" sz="1600" dirty="0">
                <a:cs typeface="Arial" panose="020B0604020202020204" pitchFamily="34" charset="0"/>
              </a:rPr>
              <a:t>)</a:t>
            </a:r>
          </a:p>
          <a:p>
            <a:pPr marL="195263" indent="-195263">
              <a:buFont typeface="Wingdings" panose="05000000000000000000" pitchFamily="2" charset="2"/>
              <a:buChar char="§"/>
            </a:pPr>
            <a:r>
              <a:rPr lang="en-US" altLang="en-US" sz="1600" dirty="0">
                <a:cs typeface="Arial" panose="020B0604020202020204" pitchFamily="34" charset="0"/>
              </a:rPr>
              <a:t>No crystalline W-nitride formation</a:t>
            </a:r>
          </a:p>
        </p:txBody>
      </p:sp>
      <p:sp>
        <p:nvSpPr>
          <p:cNvPr id="6" name="Titre 1">
            <a:extLst>
              <a:ext uri="{FF2B5EF4-FFF2-40B4-BE49-F238E27FC236}">
                <a16:creationId xmlns:a16="http://schemas.microsoft.com/office/drawing/2014/main" id="{E9026FD7-3980-C2E4-5E42-13502A76E328}"/>
              </a:ext>
            </a:extLst>
          </p:cNvPr>
          <p:cNvSpPr>
            <a:spLocks noGrp="1"/>
          </p:cNvSpPr>
          <p:nvPr>
            <p:ph type="title"/>
          </p:nvPr>
        </p:nvSpPr>
        <p:spPr>
          <a:xfrm>
            <a:off x="983432" y="192515"/>
            <a:ext cx="10871400" cy="457200"/>
          </a:xfrm>
        </p:spPr>
        <p:txBody>
          <a:bodyPr/>
          <a:lstStyle/>
          <a:p>
            <a:r>
              <a:rPr lang="fr-FR" dirty="0"/>
              <a:t>SP B.4: </a:t>
            </a:r>
            <a:r>
              <a:rPr lang="en-GB" dirty="0"/>
              <a:t>Ion-beam analyses of selected B and W reference samples (IST)</a:t>
            </a:r>
            <a:endParaRPr lang="fr-FR" dirty="0"/>
          </a:p>
        </p:txBody>
      </p:sp>
      <p:sp>
        <p:nvSpPr>
          <p:cNvPr id="7" name="TextBox 6">
            <a:extLst>
              <a:ext uri="{FF2B5EF4-FFF2-40B4-BE49-F238E27FC236}">
                <a16:creationId xmlns:a16="http://schemas.microsoft.com/office/drawing/2014/main" id="{F15A5C32-F688-EA2C-E38B-C0E8F2F2F5D2}"/>
              </a:ext>
            </a:extLst>
          </p:cNvPr>
          <p:cNvSpPr txBox="1"/>
          <p:nvPr/>
        </p:nvSpPr>
        <p:spPr bwMode="auto">
          <a:xfrm>
            <a:off x="10083913" y="6160065"/>
            <a:ext cx="2008883" cy="307777"/>
          </a:xfrm>
          <a:prstGeom prst="rect">
            <a:avLst/>
          </a:prstGeom>
          <a:noFill/>
        </p:spPr>
        <p:txBody>
          <a:bodyPr wrap="none" rtlCol="0">
            <a:spAutoFit/>
          </a:bodyPr>
          <a:lstStyle/>
          <a:p>
            <a:r>
              <a:rPr lang="fi-FI" sz="1400" b="1" dirty="0"/>
              <a:t>R. Mateus, S. Magalhães</a:t>
            </a:r>
          </a:p>
        </p:txBody>
      </p:sp>
      <p:sp>
        <p:nvSpPr>
          <p:cNvPr id="8" name="Textfeld 2">
            <a:extLst>
              <a:ext uri="{FF2B5EF4-FFF2-40B4-BE49-F238E27FC236}">
                <a16:creationId xmlns:a16="http://schemas.microsoft.com/office/drawing/2014/main" id="{9D4A5365-C573-1FEA-B834-4B2EEF00EFC8}"/>
              </a:ext>
            </a:extLst>
          </p:cNvPr>
          <p:cNvSpPr txBox="1"/>
          <p:nvPr/>
        </p:nvSpPr>
        <p:spPr>
          <a:xfrm>
            <a:off x="108000" y="5437919"/>
            <a:ext cx="4168725"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GB" sz="1400" b="1" dirty="0">
                <a:latin typeface="Arial" panose="020B0604020202020204" pitchFamily="34" charset="0"/>
                <a:cs typeface="Arial" panose="020B0604020202020204" pitchFamily="34" charset="0"/>
              </a:rPr>
              <a:t>PWIE-SP B.B4.T-T005-D008</a:t>
            </a: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5 days</a:t>
            </a: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AFF32DE3-C878-4D52-784E-400D6F60E7FE}"/>
              </a:ext>
            </a:extLst>
          </p:cNvPr>
          <p:cNvGrpSpPr/>
          <p:nvPr/>
        </p:nvGrpSpPr>
        <p:grpSpPr>
          <a:xfrm>
            <a:off x="8610600" y="2774893"/>
            <a:ext cx="3236222" cy="3377012"/>
            <a:chOff x="9133812" y="2595781"/>
            <a:chExt cx="2713010" cy="3016366"/>
          </a:xfrm>
        </p:grpSpPr>
        <p:grpSp>
          <p:nvGrpSpPr>
            <p:cNvPr id="10" name="Group 9">
              <a:extLst>
                <a:ext uri="{FF2B5EF4-FFF2-40B4-BE49-F238E27FC236}">
                  <a16:creationId xmlns:a16="http://schemas.microsoft.com/office/drawing/2014/main" id="{2843E201-C660-F823-7509-BF3A41B6BE08}"/>
                </a:ext>
              </a:extLst>
            </p:cNvPr>
            <p:cNvGrpSpPr/>
            <p:nvPr/>
          </p:nvGrpSpPr>
          <p:grpSpPr>
            <a:xfrm>
              <a:off x="9183967" y="2595781"/>
              <a:ext cx="2418134" cy="2556000"/>
              <a:chOff x="8646289" y="2158640"/>
              <a:chExt cx="2418134" cy="2556000"/>
            </a:xfrm>
          </p:grpSpPr>
          <p:pic>
            <p:nvPicPr>
              <p:cNvPr id="12" name="Picture 11">
                <a:extLst>
                  <a:ext uri="{FF2B5EF4-FFF2-40B4-BE49-F238E27FC236}">
                    <a16:creationId xmlns:a16="http://schemas.microsoft.com/office/drawing/2014/main" id="{182E530D-8758-C9BA-C47B-515FDC50F8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22" t="5763" r="32643" b="480"/>
              <a:stretch/>
            </p:blipFill>
            <p:spPr>
              <a:xfrm>
                <a:off x="8646289" y="2158640"/>
                <a:ext cx="2418134" cy="2556000"/>
              </a:xfrm>
              <a:prstGeom prst="rect">
                <a:avLst/>
              </a:prstGeom>
            </p:spPr>
          </p:pic>
          <p:sp>
            <p:nvSpPr>
              <p:cNvPr id="13" name="Rectangle 12">
                <a:extLst>
                  <a:ext uri="{FF2B5EF4-FFF2-40B4-BE49-F238E27FC236}">
                    <a16:creationId xmlns:a16="http://schemas.microsoft.com/office/drawing/2014/main" id="{2D2AA29A-D9DB-BB22-74A1-BB1D1565621C}"/>
                  </a:ext>
                </a:extLst>
              </p:cNvPr>
              <p:cNvSpPr/>
              <p:nvPr/>
            </p:nvSpPr>
            <p:spPr>
              <a:xfrm>
                <a:off x="9377825" y="2357595"/>
                <a:ext cx="296519" cy="184666"/>
              </a:xfrm>
              <a:prstGeom prst="rect">
                <a:avLst/>
              </a:prstGeom>
            </p:spPr>
            <p:txBody>
              <a:bodyPr wrap="square" lIns="0" tIns="0" rIns="0" bIns="0">
                <a:spAutoFit/>
              </a:bodyPr>
              <a:lstStyle/>
              <a:p>
                <a:r>
                  <a:rPr lang="en-GB" sz="1200" b="1" dirty="0"/>
                  <a:t>W-N</a:t>
                </a:r>
                <a:endParaRPr lang="en-GB" sz="1200" dirty="0"/>
              </a:p>
            </p:txBody>
          </p:sp>
          <p:sp>
            <p:nvSpPr>
              <p:cNvPr id="14" name="Rectangle 13">
                <a:extLst>
                  <a:ext uri="{FF2B5EF4-FFF2-40B4-BE49-F238E27FC236}">
                    <a16:creationId xmlns:a16="http://schemas.microsoft.com/office/drawing/2014/main" id="{F72F0FFC-FD18-F97A-84D3-66CC23BF4F56}"/>
                  </a:ext>
                </a:extLst>
              </p:cNvPr>
              <p:cNvSpPr/>
              <p:nvPr/>
            </p:nvSpPr>
            <p:spPr>
              <a:xfrm>
                <a:off x="9221718" y="2699632"/>
                <a:ext cx="452232" cy="184666"/>
              </a:xfrm>
              <a:prstGeom prst="rect">
                <a:avLst/>
              </a:prstGeom>
            </p:spPr>
            <p:txBody>
              <a:bodyPr wrap="square" lIns="0" tIns="0" rIns="0" bIns="0">
                <a:spAutoFit/>
              </a:bodyPr>
              <a:lstStyle/>
              <a:p>
                <a:r>
                  <a:rPr lang="en-GB" sz="1200" b="1" dirty="0"/>
                  <a:t>W-N-O</a:t>
                </a:r>
                <a:endParaRPr lang="en-GB" sz="1200" dirty="0"/>
              </a:p>
            </p:txBody>
          </p:sp>
          <p:sp>
            <p:nvSpPr>
              <p:cNvPr id="15" name="Rectangle 14">
                <a:extLst>
                  <a:ext uri="{FF2B5EF4-FFF2-40B4-BE49-F238E27FC236}">
                    <a16:creationId xmlns:a16="http://schemas.microsoft.com/office/drawing/2014/main" id="{569892ED-690E-A610-D357-B7A6F2B9E527}"/>
                  </a:ext>
                </a:extLst>
              </p:cNvPr>
              <p:cNvSpPr/>
              <p:nvPr/>
            </p:nvSpPr>
            <p:spPr>
              <a:xfrm>
                <a:off x="9367492" y="3074878"/>
                <a:ext cx="313202" cy="184666"/>
              </a:xfrm>
              <a:prstGeom prst="rect">
                <a:avLst/>
              </a:prstGeom>
            </p:spPr>
            <p:txBody>
              <a:bodyPr wrap="square" lIns="0" tIns="0" rIns="0" bIns="0">
                <a:spAutoFit/>
              </a:bodyPr>
              <a:lstStyle/>
              <a:p>
                <a:r>
                  <a:rPr lang="en-GB" sz="1200" b="1" dirty="0"/>
                  <a:t>W-O</a:t>
                </a:r>
                <a:endParaRPr lang="en-GB" sz="1200" dirty="0"/>
              </a:p>
            </p:txBody>
          </p:sp>
          <p:sp>
            <p:nvSpPr>
              <p:cNvPr id="16" name="Rectangle 15">
                <a:extLst>
                  <a:ext uri="{FF2B5EF4-FFF2-40B4-BE49-F238E27FC236}">
                    <a16:creationId xmlns:a16="http://schemas.microsoft.com/office/drawing/2014/main" id="{3A18C55E-0EC3-B96C-6CC4-A77C889DA0AB}"/>
                  </a:ext>
                </a:extLst>
              </p:cNvPr>
              <p:cNvSpPr/>
              <p:nvPr/>
            </p:nvSpPr>
            <p:spPr>
              <a:xfrm>
                <a:off x="9221718" y="3436640"/>
                <a:ext cx="442293" cy="184666"/>
              </a:xfrm>
              <a:prstGeom prst="rect">
                <a:avLst/>
              </a:prstGeom>
            </p:spPr>
            <p:txBody>
              <a:bodyPr wrap="square" lIns="0" tIns="0" rIns="0" bIns="0">
                <a:spAutoFit/>
              </a:bodyPr>
              <a:lstStyle/>
              <a:p>
                <a:r>
                  <a:rPr lang="en-GB" sz="1200" b="1" dirty="0"/>
                  <a:t>W-H-D</a:t>
                </a:r>
                <a:endParaRPr lang="en-GB" sz="1200" dirty="0"/>
              </a:p>
            </p:txBody>
          </p:sp>
          <p:sp>
            <p:nvSpPr>
              <p:cNvPr id="17" name="Rectangle 16">
                <a:extLst>
                  <a:ext uri="{FF2B5EF4-FFF2-40B4-BE49-F238E27FC236}">
                    <a16:creationId xmlns:a16="http://schemas.microsoft.com/office/drawing/2014/main" id="{C7D2FAE7-5408-5134-9858-FEBFF2134136}"/>
                  </a:ext>
                </a:extLst>
              </p:cNvPr>
              <p:cNvSpPr/>
              <p:nvPr/>
            </p:nvSpPr>
            <p:spPr>
              <a:xfrm>
                <a:off x="9367429" y="3792161"/>
                <a:ext cx="293206" cy="184666"/>
              </a:xfrm>
              <a:prstGeom prst="rect">
                <a:avLst/>
              </a:prstGeom>
            </p:spPr>
            <p:txBody>
              <a:bodyPr wrap="square" lIns="0" tIns="0" rIns="0" bIns="0">
                <a:spAutoFit/>
              </a:bodyPr>
              <a:lstStyle/>
              <a:p>
                <a:r>
                  <a:rPr lang="en-GB" sz="1200" b="1" dirty="0"/>
                  <a:t>W-H</a:t>
                </a:r>
                <a:endParaRPr lang="en-GB" sz="1200" dirty="0"/>
              </a:p>
            </p:txBody>
          </p:sp>
          <p:sp>
            <p:nvSpPr>
              <p:cNvPr id="18" name="Rectangle 17">
                <a:extLst>
                  <a:ext uri="{FF2B5EF4-FFF2-40B4-BE49-F238E27FC236}">
                    <a16:creationId xmlns:a16="http://schemas.microsoft.com/office/drawing/2014/main" id="{E05F8939-665D-1494-18DC-EDF14F30D4AE}"/>
                  </a:ext>
                </a:extLst>
              </p:cNvPr>
              <p:cNvSpPr/>
              <p:nvPr/>
            </p:nvSpPr>
            <p:spPr>
              <a:xfrm>
                <a:off x="9367429" y="4200683"/>
                <a:ext cx="293206" cy="184666"/>
              </a:xfrm>
              <a:prstGeom prst="rect">
                <a:avLst/>
              </a:prstGeom>
            </p:spPr>
            <p:txBody>
              <a:bodyPr wrap="square" lIns="0" tIns="0" rIns="0" bIns="0">
                <a:spAutoFit/>
              </a:bodyPr>
              <a:lstStyle/>
              <a:p>
                <a:r>
                  <a:rPr lang="en-GB" sz="1200" b="1" dirty="0"/>
                  <a:t>W-D</a:t>
                </a:r>
                <a:endParaRPr lang="en-GB" sz="1200" dirty="0"/>
              </a:p>
            </p:txBody>
          </p:sp>
          <p:sp>
            <p:nvSpPr>
              <p:cNvPr id="19" name="Rectangle 18">
                <a:extLst>
                  <a:ext uri="{FF2B5EF4-FFF2-40B4-BE49-F238E27FC236}">
                    <a16:creationId xmlns:a16="http://schemas.microsoft.com/office/drawing/2014/main" id="{EC16024E-E419-CABA-9718-2AB62E2445E1}"/>
                  </a:ext>
                </a:extLst>
              </p:cNvPr>
              <p:cNvSpPr/>
              <p:nvPr/>
            </p:nvSpPr>
            <p:spPr>
              <a:xfrm rot="16200000">
                <a:off x="9006331" y="4122816"/>
                <a:ext cx="244741" cy="143124"/>
              </a:xfrm>
              <a:prstGeom prst="rect">
                <a:avLst/>
              </a:prstGeom>
            </p:spPr>
            <p:txBody>
              <a:bodyPr wrap="square" lIns="0" tIns="0" rIns="0" bIns="0">
                <a:spAutoFit/>
              </a:bodyPr>
              <a:lstStyle/>
              <a:p>
                <a:r>
                  <a:rPr lang="en-GB" sz="900" dirty="0"/>
                  <a:t>(110)</a:t>
                </a:r>
              </a:p>
            </p:txBody>
          </p:sp>
          <p:sp>
            <p:nvSpPr>
              <p:cNvPr id="20" name="Rectangle 19">
                <a:extLst>
                  <a:ext uri="{FF2B5EF4-FFF2-40B4-BE49-F238E27FC236}">
                    <a16:creationId xmlns:a16="http://schemas.microsoft.com/office/drawing/2014/main" id="{FC64A137-867F-847B-9CBC-2630E7B9DFAF}"/>
                  </a:ext>
                </a:extLst>
              </p:cNvPr>
              <p:cNvSpPr/>
              <p:nvPr/>
            </p:nvSpPr>
            <p:spPr>
              <a:xfrm rot="16200000">
                <a:off x="9636476" y="4133072"/>
                <a:ext cx="244741" cy="143124"/>
              </a:xfrm>
              <a:prstGeom prst="rect">
                <a:avLst/>
              </a:prstGeom>
            </p:spPr>
            <p:txBody>
              <a:bodyPr wrap="square" lIns="0" tIns="0" rIns="0" bIns="0">
                <a:spAutoFit/>
              </a:bodyPr>
              <a:lstStyle/>
              <a:p>
                <a:r>
                  <a:rPr lang="en-GB" sz="900" dirty="0"/>
                  <a:t>(200)</a:t>
                </a:r>
              </a:p>
            </p:txBody>
          </p:sp>
          <p:sp>
            <p:nvSpPr>
              <p:cNvPr id="21" name="Rectangle 20">
                <a:extLst>
                  <a:ext uri="{FF2B5EF4-FFF2-40B4-BE49-F238E27FC236}">
                    <a16:creationId xmlns:a16="http://schemas.microsoft.com/office/drawing/2014/main" id="{62C0E57B-320B-7A35-DE8E-6A9F84F8E1AF}"/>
                  </a:ext>
                </a:extLst>
              </p:cNvPr>
              <p:cNvSpPr/>
              <p:nvPr/>
            </p:nvSpPr>
            <p:spPr>
              <a:xfrm rot="16200000">
                <a:off x="10129484" y="4154731"/>
                <a:ext cx="244741" cy="143124"/>
              </a:xfrm>
              <a:prstGeom prst="rect">
                <a:avLst/>
              </a:prstGeom>
            </p:spPr>
            <p:txBody>
              <a:bodyPr wrap="square" lIns="0" tIns="0" rIns="0" bIns="0">
                <a:spAutoFit/>
              </a:bodyPr>
              <a:lstStyle/>
              <a:p>
                <a:r>
                  <a:rPr lang="en-GB" sz="900" dirty="0"/>
                  <a:t>(211)</a:t>
                </a:r>
              </a:p>
            </p:txBody>
          </p:sp>
          <p:sp>
            <p:nvSpPr>
              <p:cNvPr id="22" name="Rectangle 21">
                <a:extLst>
                  <a:ext uri="{FF2B5EF4-FFF2-40B4-BE49-F238E27FC236}">
                    <a16:creationId xmlns:a16="http://schemas.microsoft.com/office/drawing/2014/main" id="{54501749-7BA5-5DA9-7CDA-4CF771240B59}"/>
                  </a:ext>
                </a:extLst>
              </p:cNvPr>
              <p:cNvSpPr/>
              <p:nvPr/>
            </p:nvSpPr>
            <p:spPr>
              <a:xfrm rot="16200000">
                <a:off x="10622493" y="4154731"/>
                <a:ext cx="244741" cy="143124"/>
              </a:xfrm>
              <a:prstGeom prst="rect">
                <a:avLst/>
              </a:prstGeom>
            </p:spPr>
            <p:txBody>
              <a:bodyPr wrap="square" lIns="0" tIns="0" rIns="0" bIns="0">
                <a:spAutoFit/>
              </a:bodyPr>
              <a:lstStyle/>
              <a:p>
                <a:r>
                  <a:rPr lang="en-GB" sz="900" dirty="0"/>
                  <a:t>(220)</a:t>
                </a:r>
              </a:p>
            </p:txBody>
          </p:sp>
        </p:grpSp>
        <p:sp>
          <p:nvSpPr>
            <p:cNvPr id="11" name="TextBox 10">
              <a:extLst>
                <a:ext uri="{FF2B5EF4-FFF2-40B4-BE49-F238E27FC236}">
                  <a16:creationId xmlns:a16="http://schemas.microsoft.com/office/drawing/2014/main" id="{C5E2B905-B5A8-018C-70E7-4FCCB982437C}"/>
                </a:ext>
              </a:extLst>
            </p:cNvPr>
            <p:cNvSpPr txBox="1"/>
            <p:nvPr/>
          </p:nvSpPr>
          <p:spPr>
            <a:xfrm>
              <a:off x="9133812" y="5144804"/>
              <a:ext cx="2713010" cy="467343"/>
            </a:xfrm>
            <a:prstGeom prst="rect">
              <a:avLst/>
            </a:prstGeom>
            <a:noFill/>
          </p:spPr>
          <p:txBody>
            <a:bodyPr wrap="square" rtlCol="0">
              <a:spAutoFit/>
            </a:bodyPr>
            <a:lstStyle/>
            <a:p>
              <a:r>
                <a:rPr lang="fi-FI" sz="1400" i="1" spc="-20" dirty="0" err="1">
                  <a:solidFill>
                    <a:srgbClr val="0070C0"/>
                  </a:solidFill>
                </a:rPr>
                <a:t>Overlay</a:t>
              </a:r>
              <a:r>
                <a:rPr lang="fi-FI" sz="1400" i="1" spc="-20" dirty="0">
                  <a:solidFill>
                    <a:srgbClr val="0070C0"/>
                  </a:solidFill>
                </a:rPr>
                <a:t> of W-based diffractograms</a:t>
              </a:r>
            </a:p>
            <a:p>
              <a:r>
                <a:rPr lang="fi-FI" sz="1400" i="1" spc="-20" dirty="0">
                  <a:solidFill>
                    <a:srgbClr val="0070C0"/>
                  </a:solidFill>
                </a:rPr>
                <a:t>(normalized; vertical offset)</a:t>
              </a:r>
            </a:p>
          </p:txBody>
        </p:sp>
      </p:grpSp>
      <p:pic>
        <p:nvPicPr>
          <p:cNvPr id="23" name="Picture 22">
            <a:extLst>
              <a:ext uri="{FF2B5EF4-FFF2-40B4-BE49-F238E27FC236}">
                <a16:creationId xmlns:a16="http://schemas.microsoft.com/office/drawing/2014/main" id="{3884A0D2-7EA0-38B1-1DCA-653A25FA78F9}"/>
              </a:ext>
            </a:extLst>
          </p:cNvPr>
          <p:cNvPicPr>
            <a:picLocks noChangeAspect="1"/>
          </p:cNvPicPr>
          <p:nvPr/>
        </p:nvPicPr>
        <p:blipFill>
          <a:blip r:embed="rId3"/>
          <a:stretch>
            <a:fillRect/>
          </a:stretch>
        </p:blipFill>
        <p:spPr>
          <a:xfrm>
            <a:off x="7571893" y="911747"/>
            <a:ext cx="4332098" cy="1489918"/>
          </a:xfrm>
          <a:prstGeom prst="rect">
            <a:avLst/>
          </a:prstGeom>
        </p:spPr>
      </p:pic>
    </p:spTree>
    <p:extLst>
      <p:ext uri="{BB962C8B-B14F-4D97-AF65-F5344CB8AC3E}">
        <p14:creationId xmlns:p14="http://schemas.microsoft.com/office/powerpoint/2010/main" val="1024389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A7AB46A-F652-D9AB-C4D0-1C8D10A74336}"/>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805C5F9B-00D6-C6A0-D847-3425DDD935C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44</a:t>
            </a:fld>
            <a:endParaRPr lang="en-GB">
              <a:solidFill>
                <a:prstClr val="white"/>
              </a:solidFill>
            </a:endParaRPr>
          </a:p>
        </p:txBody>
      </p:sp>
      <p:sp>
        <p:nvSpPr>
          <p:cNvPr id="5" name="Titre 1">
            <a:extLst>
              <a:ext uri="{FF2B5EF4-FFF2-40B4-BE49-F238E27FC236}">
                <a16:creationId xmlns:a16="http://schemas.microsoft.com/office/drawing/2014/main" id="{9EF8B988-420B-BFCF-5BA2-AFADC74C69CA}"/>
              </a:ext>
            </a:extLst>
          </p:cNvPr>
          <p:cNvSpPr>
            <a:spLocks noGrp="1"/>
          </p:cNvSpPr>
          <p:nvPr>
            <p:ph type="title"/>
          </p:nvPr>
        </p:nvSpPr>
        <p:spPr>
          <a:xfrm>
            <a:off x="983432" y="192515"/>
            <a:ext cx="10871400" cy="457200"/>
          </a:xfrm>
        </p:spPr>
        <p:txBody>
          <a:bodyPr/>
          <a:lstStyle/>
          <a:p>
            <a:r>
              <a:rPr lang="fr-FR" dirty="0"/>
              <a:t>SP B.4: </a:t>
            </a:r>
            <a:r>
              <a:rPr lang="en-GB" dirty="0"/>
              <a:t>XPS and TDS analyses of B and W reference samples (JSI)</a:t>
            </a:r>
            <a:endParaRPr lang="fr-FR" dirty="0"/>
          </a:p>
        </p:txBody>
      </p:sp>
      <p:sp>
        <p:nvSpPr>
          <p:cNvPr id="8" name="Textfeld 2">
            <a:extLst>
              <a:ext uri="{FF2B5EF4-FFF2-40B4-BE49-F238E27FC236}">
                <a16:creationId xmlns:a16="http://schemas.microsoft.com/office/drawing/2014/main" id="{25F23FFB-EE05-E78A-D553-258A5ABD64EA}"/>
              </a:ext>
            </a:extLst>
          </p:cNvPr>
          <p:cNvSpPr txBox="1"/>
          <p:nvPr/>
        </p:nvSpPr>
        <p:spPr>
          <a:xfrm>
            <a:off x="107504" y="5359022"/>
            <a:ext cx="363493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GB" sz="1400" b="1" dirty="0">
                <a:latin typeface="Arial" panose="020B0604020202020204" pitchFamily="34" charset="0"/>
                <a:cs typeface="Arial" panose="020B0604020202020204" pitchFamily="34" charset="0"/>
              </a:rPr>
              <a:t>PWIE-SP B.B4.T-T005-D009</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9" name="Textfeld 4">
            <a:extLst>
              <a:ext uri="{FF2B5EF4-FFF2-40B4-BE49-F238E27FC236}">
                <a16:creationId xmlns:a16="http://schemas.microsoft.com/office/drawing/2014/main" id="{DE80810F-B061-080E-2864-A6639DA7AEC6}"/>
              </a:ext>
            </a:extLst>
          </p:cNvPr>
          <p:cNvSpPr txBox="1"/>
          <p:nvPr/>
        </p:nvSpPr>
        <p:spPr>
          <a:xfrm>
            <a:off x="107504" y="712451"/>
            <a:ext cx="7251222" cy="4652299"/>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XPS analysis of</a:t>
            </a:r>
            <a:r>
              <a:rPr lang="sl-SI" altLang="en-US" sz="1600" dirty="0">
                <a:cs typeface="Arial" panose="020B0604020202020204" pitchFamily="34" charset="0"/>
              </a:rPr>
              <a:t> </a:t>
            </a:r>
            <a:r>
              <a:rPr lang="sl-SI" altLang="en-US" sz="1600" dirty="0" err="1">
                <a:cs typeface="Arial" panose="020B0604020202020204" pitchFamily="34" charset="0"/>
              </a:rPr>
              <a:t>W+Mo</a:t>
            </a:r>
            <a:r>
              <a:rPr lang="en-US" altLang="en-US" sz="1600" dirty="0">
                <a:cs typeface="Arial" panose="020B0604020202020204" pitchFamily="34" charset="0"/>
              </a:rPr>
              <a:t> film on </a:t>
            </a:r>
            <a:r>
              <a:rPr lang="sl-SI" altLang="en-US" sz="1600" dirty="0">
                <a:cs typeface="Arial" panose="020B0604020202020204" pitchFamily="34" charset="0"/>
              </a:rPr>
              <a:t>W </a:t>
            </a:r>
            <a:r>
              <a:rPr lang="en-US" altLang="en-US" sz="1600" dirty="0">
                <a:cs typeface="Arial" panose="020B0604020202020204" pitchFamily="34" charset="0"/>
              </a:rPr>
              <a:t>and</a:t>
            </a:r>
            <a:r>
              <a:rPr lang="sl-SI" altLang="en-US" sz="1600" dirty="0">
                <a:cs typeface="Arial" panose="020B0604020202020204" pitchFamily="34" charset="0"/>
              </a:rPr>
              <a:t> W</a:t>
            </a:r>
            <a:r>
              <a:rPr lang="fi-FI" altLang="en-US" sz="1600" dirty="0">
                <a:cs typeface="Arial" panose="020B0604020202020204" pitchFamily="34" charset="0"/>
              </a:rPr>
              <a:t>-</a:t>
            </a:r>
            <a:r>
              <a:rPr lang="sl-SI" altLang="en-US" sz="1600" dirty="0">
                <a:cs typeface="Arial" panose="020B0604020202020204" pitchFamily="34" charset="0"/>
              </a:rPr>
              <a:t>D</a:t>
            </a:r>
            <a:r>
              <a:rPr lang="en-US" altLang="en-US" sz="1600" dirty="0">
                <a:cs typeface="Arial" panose="020B0604020202020204" pitchFamily="34" charset="0"/>
              </a:rPr>
              <a:t> film on </a:t>
            </a:r>
            <a:r>
              <a:rPr lang="sl-SI" altLang="en-US" sz="1600" dirty="0">
                <a:cs typeface="Arial" panose="020B0604020202020204" pitchFamily="34" charset="0"/>
              </a:rPr>
              <a:t>Mo</a:t>
            </a:r>
            <a:r>
              <a:rPr lang="fi-FI" altLang="en-US" sz="1600" dirty="0">
                <a:cs typeface="Arial" panose="020B0604020202020204" pitchFamily="34" charset="0"/>
              </a:rPr>
              <a:t>, </a:t>
            </a:r>
            <a:r>
              <a:rPr lang="en-US" altLang="en-US" sz="1600" dirty="0">
                <a:cs typeface="Arial" panose="020B0604020202020204" pitchFamily="34" charset="0"/>
              </a:rPr>
              <a:t>film thickness ~5 µm</a:t>
            </a:r>
          </a:p>
          <a:p>
            <a:pPr>
              <a:lnSpc>
                <a:spcPct val="113000"/>
              </a:lnSpc>
              <a:tabLst>
                <a:tab pos="177800" algn="l"/>
              </a:tabLst>
            </a:pPr>
            <a:r>
              <a:rPr lang="en-US" altLang="en-US" sz="1600" dirty="0">
                <a:cs typeface="Arial" panose="020B0604020202020204" pitchFamily="34" charset="0"/>
              </a:rPr>
              <a:t> </a:t>
            </a: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buFont typeface="Wingdings" panose="05000000000000000000" pitchFamily="2" charset="2"/>
              <a:buChar char="§"/>
            </a:pPr>
            <a:r>
              <a:rPr lang="en-US" altLang="en-US" sz="1600" dirty="0">
                <a:cs typeface="Arial" panose="020B0604020202020204" pitchFamily="34" charset="0"/>
              </a:rPr>
              <a:t>XPS spectrometer (Genesis, Physical Electronics). Surface analysis 0.1 mm in diameter and depth of ~4 nm. A depth profile was performed by sputtering with </a:t>
            </a:r>
            <a:r>
              <a:rPr lang="en-US" altLang="en-US" sz="1600" dirty="0" err="1">
                <a:cs typeface="Arial" panose="020B0604020202020204" pitchFamily="34" charset="0"/>
              </a:rPr>
              <a:t>Ar</a:t>
            </a:r>
            <a:r>
              <a:rPr lang="en-US" altLang="en-US" sz="1600" dirty="0">
                <a:cs typeface="Arial" panose="020B0604020202020204" pitchFamily="34" charset="0"/>
              </a:rPr>
              <a:t>-ion beam of 3 keV over 3</a:t>
            </a:r>
            <a:r>
              <a:rPr lang="en-US" altLang="en-US" sz="1600" dirty="0">
                <a:cs typeface="Arial" panose="020B0604020202020204" pitchFamily="34" charset="0"/>
                <a:sym typeface="Symbol" panose="05050102010706020507" pitchFamily="18" charset="2"/>
              </a:rPr>
              <a:t></a:t>
            </a:r>
            <a:r>
              <a:rPr lang="en-US" altLang="en-US" sz="1600" dirty="0">
                <a:cs typeface="Arial" panose="020B0604020202020204" pitchFamily="34" charset="0"/>
              </a:rPr>
              <a:t>3 mm</a:t>
            </a:r>
            <a:r>
              <a:rPr lang="en-US" altLang="en-US" sz="1600" baseline="30000" dirty="0">
                <a:cs typeface="Arial" panose="020B0604020202020204" pitchFamily="34" charset="0"/>
              </a:rPr>
              <a:t>2</a:t>
            </a:r>
            <a:r>
              <a:rPr lang="en-US" altLang="en-US" sz="1600" dirty="0">
                <a:cs typeface="Arial" panose="020B0604020202020204" pitchFamily="34" charset="0"/>
              </a:rPr>
              <a:t> (~2.0 nm/min)</a:t>
            </a:r>
            <a:endParaRPr lang="en-GB" altLang="en-US" sz="1600" b="1" dirty="0">
              <a:solidFill>
                <a:srgbClr val="0070C0"/>
              </a:solidFill>
              <a:cs typeface="Arial" panose="020B0604020202020204" pitchFamily="34" charset="0"/>
            </a:endParaRP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b="1" i="1" dirty="0">
                <a:cs typeface="Arial" panose="020B0604020202020204" pitchFamily="34" charset="0"/>
              </a:rPr>
              <a:t>Surface analysis</a:t>
            </a:r>
            <a:r>
              <a:rPr lang="en-US" altLang="en-US" sz="1600" dirty="0">
                <a:cs typeface="Arial" panose="020B0604020202020204" pitchFamily="34" charset="0"/>
              </a:rPr>
              <a:t>: </a:t>
            </a:r>
          </a:p>
          <a:p>
            <a:pPr marL="285750" indent="-285750">
              <a:buFont typeface="Arial" panose="020B0604020202020204" pitchFamily="34" charset="0"/>
              <a:buChar char="•"/>
            </a:pPr>
            <a:r>
              <a:rPr lang="en-US" altLang="en-US" sz="1600" dirty="0">
                <a:cs typeface="Arial" panose="020B0604020202020204" pitchFamily="34" charset="0"/>
              </a:rPr>
              <a:t>Similar surface composition for both samples: 33 at.% of W, 33 at.% of O, 30 at.% of C (contamination) and 4 at.% of N. </a:t>
            </a:r>
          </a:p>
          <a:p>
            <a:pPr marL="285750" indent="-285750">
              <a:buFont typeface="Arial" panose="020B0604020202020204" pitchFamily="34" charset="0"/>
              <a:buChar char="•"/>
            </a:pPr>
            <a:r>
              <a:rPr lang="en-US" altLang="en-US" sz="1600" b="1" dirty="0">
                <a:solidFill>
                  <a:srgbClr val="FF0000"/>
                </a:solidFill>
                <a:cs typeface="Arial" panose="020B0604020202020204" pitchFamily="34" charset="0"/>
              </a:rPr>
              <a:t>Small degree of oxidation </a:t>
            </a:r>
            <a:r>
              <a:rPr lang="en-US" altLang="en-US" sz="1600" dirty="0">
                <a:cs typeface="Arial" panose="020B0604020202020204" pitchFamily="34" charset="0"/>
              </a:rPr>
              <a:t>of W-atoms on the surface (25% oxidized of W-oxide phase and 75% of W-metallic phase on the surface). </a:t>
            </a:r>
          </a:p>
          <a:p>
            <a:pPr marL="285750" indent="-285750">
              <a:buFont typeface="Arial" panose="020B0604020202020204" pitchFamily="34" charset="0"/>
              <a:buChar char="•"/>
            </a:pPr>
            <a:r>
              <a:rPr lang="en-US" altLang="en-US" sz="1600" dirty="0">
                <a:cs typeface="Arial" panose="020B0604020202020204" pitchFamily="34" charset="0"/>
              </a:rPr>
              <a:t>Broadening of the W 4f surface spectra at energy 32 eV and 34.5 eV indicates the </a:t>
            </a:r>
            <a:r>
              <a:rPr lang="en-US" altLang="en-US" sz="1600" b="1" dirty="0">
                <a:solidFill>
                  <a:srgbClr val="FF0000"/>
                </a:solidFill>
                <a:cs typeface="Arial" panose="020B0604020202020204" pitchFamily="34" charset="0"/>
              </a:rPr>
              <a:t>disorder/defects induced by D </a:t>
            </a:r>
            <a:r>
              <a:rPr lang="en-US" altLang="en-US" sz="1600" dirty="0">
                <a:cs typeface="Arial" panose="020B0604020202020204" pitchFamily="34" charset="0"/>
              </a:rPr>
              <a:t>in the subsurface region</a:t>
            </a:r>
          </a:p>
          <a:p>
            <a:pPr marL="171450" indent="-171450">
              <a:buFont typeface="Wingdings" panose="05000000000000000000" pitchFamily="2" charset="2"/>
              <a:buChar char="§"/>
            </a:pPr>
            <a:r>
              <a:rPr lang="en-US" altLang="en-US" sz="1600" b="1" i="1" dirty="0">
                <a:cs typeface="Arial" panose="020B0604020202020204" pitchFamily="34" charset="0"/>
              </a:rPr>
              <a:t>Depth profiles</a:t>
            </a:r>
            <a:r>
              <a:rPr lang="en-US" altLang="en-US" sz="1600" dirty="0">
                <a:cs typeface="Arial" panose="020B0604020202020204" pitchFamily="34" charset="0"/>
              </a:rPr>
              <a:t>: Depth profiles (down to 20 nm) show concentrations of W and O:  90% and 10% for W-D, 85% and 15% for </a:t>
            </a:r>
            <a:r>
              <a:rPr lang="en-US" altLang="en-US" sz="1600" dirty="0" err="1">
                <a:cs typeface="Arial" panose="020B0604020202020204" pitchFamily="34" charset="0"/>
              </a:rPr>
              <a:t>W+Mo</a:t>
            </a:r>
            <a:endParaRPr lang="en-US" altLang="en-US" sz="1600" dirty="0">
              <a:cs typeface="Arial" panose="020B0604020202020204" pitchFamily="34" charset="0"/>
            </a:endParaRPr>
          </a:p>
        </p:txBody>
      </p:sp>
      <p:sp>
        <p:nvSpPr>
          <p:cNvPr id="10" name="TextBox 9">
            <a:extLst>
              <a:ext uri="{FF2B5EF4-FFF2-40B4-BE49-F238E27FC236}">
                <a16:creationId xmlns:a16="http://schemas.microsoft.com/office/drawing/2014/main" id="{BECE8301-98A9-A0F7-A268-CECA1A0579FD}"/>
              </a:ext>
            </a:extLst>
          </p:cNvPr>
          <p:cNvSpPr txBox="1"/>
          <p:nvPr/>
        </p:nvSpPr>
        <p:spPr bwMode="auto">
          <a:xfrm>
            <a:off x="10511333" y="6208285"/>
            <a:ext cx="1617751" cy="307777"/>
          </a:xfrm>
          <a:prstGeom prst="rect">
            <a:avLst/>
          </a:prstGeom>
          <a:noFill/>
        </p:spPr>
        <p:txBody>
          <a:bodyPr wrap="none" rtlCol="0">
            <a:spAutoFit/>
          </a:bodyPr>
          <a:lstStyle/>
          <a:p>
            <a:r>
              <a:rPr lang="fi-FI" sz="1400" b="1" dirty="0"/>
              <a:t>J. </a:t>
            </a:r>
            <a:r>
              <a:rPr lang="fi-FI" sz="1400" b="1" dirty="0" err="1"/>
              <a:t>Kovač</a:t>
            </a:r>
            <a:r>
              <a:rPr lang="fi-FI" sz="1400" b="1" dirty="0"/>
              <a:t>, M. Panjan</a:t>
            </a:r>
          </a:p>
        </p:txBody>
      </p:sp>
      <p:grpSp>
        <p:nvGrpSpPr>
          <p:cNvPr id="13" name="Group 12">
            <a:extLst>
              <a:ext uri="{FF2B5EF4-FFF2-40B4-BE49-F238E27FC236}">
                <a16:creationId xmlns:a16="http://schemas.microsoft.com/office/drawing/2014/main" id="{0EF6766C-7631-C939-FE23-36C171CC8BA7}"/>
              </a:ext>
            </a:extLst>
          </p:cNvPr>
          <p:cNvGrpSpPr/>
          <p:nvPr/>
        </p:nvGrpSpPr>
        <p:grpSpPr>
          <a:xfrm>
            <a:off x="5337578" y="1357313"/>
            <a:ext cx="881349" cy="509580"/>
            <a:chOff x="5337578" y="1357313"/>
            <a:chExt cx="881349" cy="509580"/>
          </a:xfrm>
        </p:grpSpPr>
        <p:grpSp>
          <p:nvGrpSpPr>
            <p:cNvPr id="14" name="Group 13">
              <a:extLst>
                <a:ext uri="{FF2B5EF4-FFF2-40B4-BE49-F238E27FC236}">
                  <a16:creationId xmlns:a16="http://schemas.microsoft.com/office/drawing/2014/main" id="{DD338291-EADC-8163-A4D1-C2C2A204A247}"/>
                </a:ext>
              </a:extLst>
            </p:cNvPr>
            <p:cNvGrpSpPr/>
            <p:nvPr/>
          </p:nvGrpSpPr>
          <p:grpSpPr>
            <a:xfrm>
              <a:off x="5337578" y="1357313"/>
              <a:ext cx="881349" cy="509580"/>
              <a:chOff x="251520" y="2202995"/>
              <a:chExt cx="1296144" cy="407230"/>
            </a:xfrm>
          </p:grpSpPr>
          <p:sp>
            <p:nvSpPr>
              <p:cNvPr id="17" name="Rectangle 16">
                <a:extLst>
                  <a:ext uri="{FF2B5EF4-FFF2-40B4-BE49-F238E27FC236}">
                    <a16:creationId xmlns:a16="http://schemas.microsoft.com/office/drawing/2014/main" id="{D5A6B356-E9F1-3EC5-40D2-C81FBF773836}"/>
                  </a:ext>
                </a:extLst>
              </p:cNvPr>
              <p:cNvSpPr/>
              <p:nvPr/>
            </p:nvSpPr>
            <p:spPr>
              <a:xfrm>
                <a:off x="251520" y="2360658"/>
                <a:ext cx="1296144" cy="249567"/>
              </a:xfrm>
              <a:prstGeom prst="rect">
                <a:avLst/>
              </a:prstGeom>
              <a:solidFill>
                <a:schemeClr val="bg1">
                  <a:lumMod val="65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Rectangle 17">
                <a:extLst>
                  <a:ext uri="{FF2B5EF4-FFF2-40B4-BE49-F238E27FC236}">
                    <a16:creationId xmlns:a16="http://schemas.microsoft.com/office/drawing/2014/main" id="{92BEF37F-01B2-A570-2478-A6D9D82E270C}"/>
                  </a:ext>
                </a:extLst>
              </p:cNvPr>
              <p:cNvSpPr/>
              <p:nvPr/>
            </p:nvSpPr>
            <p:spPr>
              <a:xfrm>
                <a:off x="251520" y="2202995"/>
                <a:ext cx="1296144" cy="157670"/>
              </a:xfrm>
              <a:prstGeom prst="rect">
                <a:avLst/>
              </a:prstGeom>
              <a:gradFill>
                <a:gsLst>
                  <a:gs pos="0">
                    <a:schemeClr val="tx2">
                      <a:lumMod val="50000"/>
                      <a:lumOff val="50000"/>
                    </a:schemeClr>
                  </a:gs>
                  <a:gs pos="100000">
                    <a:schemeClr val="tx2">
                      <a:lumMod val="25000"/>
                      <a:lumOff val="75000"/>
                    </a:schemeClr>
                  </a:gs>
                </a:gsLst>
                <a:lin ang="16200000" scaled="1"/>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5" name="TextBox 14">
              <a:extLst>
                <a:ext uri="{FF2B5EF4-FFF2-40B4-BE49-F238E27FC236}">
                  <a16:creationId xmlns:a16="http://schemas.microsoft.com/office/drawing/2014/main" id="{D731BBD0-06B2-4174-25CB-5AF2A9D7D012}"/>
                </a:ext>
              </a:extLst>
            </p:cNvPr>
            <p:cNvSpPr txBox="1"/>
            <p:nvPr/>
          </p:nvSpPr>
          <p:spPr>
            <a:xfrm>
              <a:off x="5630406" y="1367876"/>
              <a:ext cx="294504" cy="184666"/>
            </a:xfrm>
            <a:prstGeom prst="rect">
              <a:avLst/>
            </a:prstGeom>
            <a:noFill/>
          </p:spPr>
          <p:txBody>
            <a:bodyPr wrap="none" lIns="0" tIns="0" rIns="0" bIns="0" rtlCol="0">
              <a:spAutoFit/>
            </a:bodyPr>
            <a:lstStyle/>
            <a:p>
              <a:r>
                <a:rPr lang="en-US" sz="1200" dirty="0">
                  <a:solidFill>
                    <a:schemeClr val="tx2">
                      <a:lumMod val="50000"/>
                      <a:lumOff val="50000"/>
                    </a:schemeClr>
                  </a:solidFill>
                </a:rPr>
                <a:t>W-D</a:t>
              </a:r>
            </a:p>
          </p:txBody>
        </p:sp>
        <p:sp>
          <p:nvSpPr>
            <p:cNvPr id="16" name="TextBox 15">
              <a:extLst>
                <a:ext uri="{FF2B5EF4-FFF2-40B4-BE49-F238E27FC236}">
                  <a16:creationId xmlns:a16="http://schemas.microsoft.com/office/drawing/2014/main" id="{ADAD2044-D0AB-F2B3-4D0B-89CBB73FD420}"/>
                </a:ext>
              </a:extLst>
            </p:cNvPr>
            <p:cNvSpPr txBox="1"/>
            <p:nvPr/>
          </p:nvSpPr>
          <p:spPr>
            <a:xfrm>
              <a:off x="5351202" y="1633802"/>
              <a:ext cx="187552" cy="161583"/>
            </a:xfrm>
            <a:prstGeom prst="rect">
              <a:avLst/>
            </a:prstGeom>
            <a:noFill/>
          </p:spPr>
          <p:txBody>
            <a:bodyPr wrap="none" lIns="0" tIns="0" rIns="0" bIns="0" rtlCol="0">
              <a:spAutoFit/>
            </a:bodyPr>
            <a:lstStyle/>
            <a:p>
              <a:r>
                <a:rPr lang="en-US" sz="1050" dirty="0">
                  <a:solidFill>
                    <a:schemeClr val="tx1">
                      <a:lumMod val="85000"/>
                      <a:lumOff val="15000"/>
                    </a:schemeClr>
                  </a:solidFill>
                  <a:latin typeface="Arial" panose="020B0604020202020204" pitchFamily="34" charset="0"/>
                  <a:cs typeface="Arial" panose="020B0604020202020204" pitchFamily="34" charset="0"/>
                </a:rPr>
                <a:t>Mo</a:t>
              </a:r>
            </a:p>
          </p:txBody>
        </p:sp>
      </p:grpSp>
      <p:grpSp>
        <p:nvGrpSpPr>
          <p:cNvPr id="19" name="Group 18">
            <a:extLst>
              <a:ext uri="{FF2B5EF4-FFF2-40B4-BE49-F238E27FC236}">
                <a16:creationId xmlns:a16="http://schemas.microsoft.com/office/drawing/2014/main" id="{7B2322B3-8979-FD47-84AC-21B38D5FAE6C}"/>
              </a:ext>
            </a:extLst>
          </p:cNvPr>
          <p:cNvGrpSpPr/>
          <p:nvPr/>
        </p:nvGrpSpPr>
        <p:grpSpPr>
          <a:xfrm>
            <a:off x="4047822" y="1297146"/>
            <a:ext cx="881358" cy="555597"/>
            <a:chOff x="4047822" y="1297146"/>
            <a:chExt cx="881358" cy="555597"/>
          </a:xfrm>
        </p:grpSpPr>
        <p:grpSp>
          <p:nvGrpSpPr>
            <p:cNvPr id="20" name="Group 19">
              <a:extLst>
                <a:ext uri="{FF2B5EF4-FFF2-40B4-BE49-F238E27FC236}">
                  <a16:creationId xmlns:a16="http://schemas.microsoft.com/office/drawing/2014/main" id="{12462A8D-F1C6-E1EC-4745-9C81E834CD5A}"/>
                </a:ext>
              </a:extLst>
            </p:cNvPr>
            <p:cNvGrpSpPr/>
            <p:nvPr/>
          </p:nvGrpSpPr>
          <p:grpSpPr>
            <a:xfrm>
              <a:off x="4047822" y="1343155"/>
              <a:ext cx="881358" cy="509588"/>
              <a:chOff x="4047822" y="1488623"/>
              <a:chExt cx="881358" cy="306968"/>
            </a:xfrm>
          </p:grpSpPr>
          <p:grpSp>
            <p:nvGrpSpPr>
              <p:cNvPr id="24" name="Group 23">
                <a:extLst>
                  <a:ext uri="{FF2B5EF4-FFF2-40B4-BE49-F238E27FC236}">
                    <a16:creationId xmlns:a16="http://schemas.microsoft.com/office/drawing/2014/main" id="{D276F7B1-2F11-761F-1982-D3EAE95DC07A}"/>
                  </a:ext>
                </a:extLst>
              </p:cNvPr>
              <p:cNvGrpSpPr/>
              <p:nvPr/>
            </p:nvGrpSpPr>
            <p:grpSpPr>
              <a:xfrm>
                <a:off x="4047825" y="1488623"/>
                <a:ext cx="881355" cy="306968"/>
                <a:chOff x="251520" y="2202995"/>
                <a:chExt cx="1296153" cy="407239"/>
              </a:xfrm>
            </p:grpSpPr>
            <p:sp>
              <p:nvSpPr>
                <p:cNvPr id="26" name="Rectangle 25">
                  <a:extLst>
                    <a:ext uri="{FF2B5EF4-FFF2-40B4-BE49-F238E27FC236}">
                      <a16:creationId xmlns:a16="http://schemas.microsoft.com/office/drawing/2014/main" id="{A1C48D4A-2E0B-8905-42FF-78B612B797BD}"/>
                    </a:ext>
                  </a:extLst>
                </p:cNvPr>
                <p:cNvSpPr/>
                <p:nvPr/>
              </p:nvSpPr>
              <p:spPr>
                <a:xfrm>
                  <a:off x="251529" y="2360667"/>
                  <a:ext cx="1296144" cy="249567"/>
                </a:xfrm>
                <a:prstGeom prst="rect">
                  <a:avLst/>
                </a:prstGeom>
                <a:solidFill>
                  <a:schemeClr val="bg1">
                    <a:lumMod val="65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Rectangle 26">
                  <a:extLst>
                    <a:ext uri="{FF2B5EF4-FFF2-40B4-BE49-F238E27FC236}">
                      <a16:creationId xmlns:a16="http://schemas.microsoft.com/office/drawing/2014/main" id="{F718C992-F4BE-E800-0DFA-DFE9B660BFBC}"/>
                    </a:ext>
                  </a:extLst>
                </p:cNvPr>
                <p:cNvSpPr/>
                <p:nvPr/>
              </p:nvSpPr>
              <p:spPr>
                <a:xfrm>
                  <a:off x="251520" y="2202995"/>
                  <a:ext cx="1296144" cy="86069"/>
                </a:xfrm>
                <a:prstGeom prst="rect">
                  <a:avLst/>
                </a:prstGeom>
                <a:gradFill>
                  <a:gsLst>
                    <a:gs pos="0">
                      <a:schemeClr val="tx2">
                        <a:lumMod val="50000"/>
                        <a:lumOff val="50000"/>
                      </a:schemeClr>
                    </a:gs>
                    <a:gs pos="100000">
                      <a:schemeClr val="tx2">
                        <a:lumMod val="25000"/>
                        <a:lumOff val="75000"/>
                      </a:schemeClr>
                    </a:gs>
                  </a:gsLst>
                  <a:lin ang="16200000" scaled="1"/>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5" name="Rectangle 24">
                <a:extLst>
                  <a:ext uri="{FF2B5EF4-FFF2-40B4-BE49-F238E27FC236}">
                    <a16:creationId xmlns:a16="http://schemas.microsoft.com/office/drawing/2014/main" id="{12B2246A-034E-7DE2-2621-8D910B65143E}"/>
                  </a:ext>
                </a:extLst>
              </p:cNvPr>
              <p:cNvSpPr/>
              <p:nvPr/>
            </p:nvSpPr>
            <p:spPr>
              <a:xfrm>
                <a:off x="4047822" y="1553509"/>
                <a:ext cx="881349" cy="64877"/>
              </a:xfrm>
              <a:prstGeom prst="rect">
                <a:avLst/>
              </a:prstGeom>
              <a:gradFill>
                <a:gsLst>
                  <a:gs pos="0">
                    <a:schemeClr val="accent5">
                      <a:lumMod val="40000"/>
                      <a:lumOff val="60000"/>
                    </a:schemeClr>
                  </a:gs>
                  <a:gs pos="100000">
                    <a:schemeClr val="accent5">
                      <a:lumMod val="20000"/>
                      <a:lumOff val="80000"/>
                    </a:schemeClr>
                  </a:gs>
                </a:gsLst>
                <a:lin ang="16200000" scaled="1"/>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1" name="TextBox 20">
              <a:extLst>
                <a:ext uri="{FF2B5EF4-FFF2-40B4-BE49-F238E27FC236}">
                  <a16:creationId xmlns:a16="http://schemas.microsoft.com/office/drawing/2014/main" id="{C35F0828-B26F-C33F-EC44-2787B4748B42}"/>
                </a:ext>
              </a:extLst>
            </p:cNvPr>
            <p:cNvSpPr txBox="1"/>
            <p:nvPr/>
          </p:nvSpPr>
          <p:spPr>
            <a:xfrm>
              <a:off x="4409334" y="1297146"/>
              <a:ext cx="137857" cy="184666"/>
            </a:xfrm>
            <a:prstGeom prst="rect">
              <a:avLst/>
            </a:prstGeom>
            <a:noFill/>
          </p:spPr>
          <p:txBody>
            <a:bodyPr wrap="none" lIns="0" tIns="0" rIns="0" bIns="0" rtlCol="0">
              <a:spAutoFit/>
            </a:bodyPr>
            <a:lstStyle/>
            <a:p>
              <a:r>
                <a:rPr lang="en-US" sz="1200" dirty="0">
                  <a:solidFill>
                    <a:schemeClr val="tx2">
                      <a:lumMod val="50000"/>
                      <a:lumOff val="50000"/>
                    </a:schemeClr>
                  </a:solidFill>
                </a:rPr>
                <a:t>W</a:t>
              </a:r>
            </a:p>
          </p:txBody>
        </p:sp>
        <p:sp>
          <p:nvSpPr>
            <p:cNvPr id="22" name="TextBox 21">
              <a:extLst>
                <a:ext uri="{FF2B5EF4-FFF2-40B4-BE49-F238E27FC236}">
                  <a16:creationId xmlns:a16="http://schemas.microsoft.com/office/drawing/2014/main" id="{3A7BBF06-6476-0F0D-4304-45896E32FDDB}"/>
                </a:ext>
              </a:extLst>
            </p:cNvPr>
            <p:cNvSpPr txBox="1"/>
            <p:nvPr/>
          </p:nvSpPr>
          <p:spPr>
            <a:xfrm>
              <a:off x="4071141" y="1629038"/>
              <a:ext cx="126638" cy="161582"/>
            </a:xfrm>
            <a:prstGeom prst="rect">
              <a:avLst/>
            </a:prstGeom>
            <a:noFill/>
          </p:spPr>
          <p:txBody>
            <a:bodyPr wrap="none" lIns="0" tIns="0" rIns="0" bIns="0" rtlCol="0">
              <a:spAutoFit/>
            </a:bodyPr>
            <a:lstStyle/>
            <a:p>
              <a:r>
                <a:rPr lang="en-US" sz="1050" dirty="0">
                  <a:solidFill>
                    <a:schemeClr val="tx1">
                      <a:lumMod val="85000"/>
                      <a:lumOff val="15000"/>
                    </a:schemeClr>
                  </a:solidFill>
                  <a:latin typeface="Arial" panose="020B0604020202020204" pitchFamily="34" charset="0"/>
                  <a:cs typeface="Arial" panose="020B0604020202020204" pitchFamily="34" charset="0"/>
                </a:rPr>
                <a:t>W</a:t>
              </a:r>
            </a:p>
          </p:txBody>
        </p:sp>
        <p:sp>
          <p:nvSpPr>
            <p:cNvPr id="23" name="TextBox 22">
              <a:extLst>
                <a:ext uri="{FF2B5EF4-FFF2-40B4-BE49-F238E27FC236}">
                  <a16:creationId xmlns:a16="http://schemas.microsoft.com/office/drawing/2014/main" id="{05F38A46-7A1C-F03E-3DC3-E02AB4E3A9D4}"/>
                </a:ext>
              </a:extLst>
            </p:cNvPr>
            <p:cNvSpPr txBox="1"/>
            <p:nvPr/>
          </p:nvSpPr>
          <p:spPr>
            <a:xfrm>
              <a:off x="4399809" y="1428388"/>
              <a:ext cx="171522" cy="153888"/>
            </a:xfrm>
            <a:prstGeom prst="rect">
              <a:avLst/>
            </a:prstGeom>
            <a:noFill/>
          </p:spPr>
          <p:txBody>
            <a:bodyPr wrap="none" lIns="0" tIns="0" rIns="0" bIns="0" rtlCol="0">
              <a:spAutoFit/>
            </a:bodyPr>
            <a:lstStyle/>
            <a:p>
              <a:r>
                <a:rPr lang="en-US" sz="1000" dirty="0">
                  <a:solidFill>
                    <a:schemeClr val="accent5">
                      <a:lumMod val="60000"/>
                      <a:lumOff val="40000"/>
                    </a:schemeClr>
                  </a:solidFill>
                </a:rPr>
                <a:t>Mo</a:t>
              </a:r>
            </a:p>
          </p:txBody>
        </p:sp>
      </p:grpSp>
      <p:pic>
        <p:nvPicPr>
          <p:cNvPr id="47" name="Picture 46">
            <a:extLst>
              <a:ext uri="{FF2B5EF4-FFF2-40B4-BE49-F238E27FC236}">
                <a16:creationId xmlns:a16="http://schemas.microsoft.com/office/drawing/2014/main" id="{0539900C-888E-40B0-AB0B-FA0DD5B042AA}"/>
              </a:ext>
            </a:extLst>
          </p:cNvPr>
          <p:cNvPicPr>
            <a:picLocks noChangeAspect="1"/>
          </p:cNvPicPr>
          <p:nvPr/>
        </p:nvPicPr>
        <p:blipFill>
          <a:blip r:embed="rId2"/>
          <a:stretch>
            <a:fillRect/>
          </a:stretch>
        </p:blipFill>
        <p:spPr>
          <a:xfrm>
            <a:off x="8043350" y="611615"/>
            <a:ext cx="3893432" cy="5646016"/>
          </a:xfrm>
          <a:prstGeom prst="rect">
            <a:avLst/>
          </a:prstGeom>
        </p:spPr>
      </p:pic>
    </p:spTree>
    <p:extLst>
      <p:ext uri="{BB962C8B-B14F-4D97-AF65-F5344CB8AC3E}">
        <p14:creationId xmlns:p14="http://schemas.microsoft.com/office/powerpoint/2010/main" val="167720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7F508A0-D4B2-ECCB-B8D1-ABCECA54322E}"/>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6CE229B5-02D6-8518-E080-155BD585BF1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45</a:t>
            </a:fld>
            <a:endParaRPr lang="en-GB">
              <a:solidFill>
                <a:prstClr val="white"/>
              </a:solidFill>
            </a:endParaRPr>
          </a:p>
        </p:txBody>
      </p:sp>
      <p:sp>
        <p:nvSpPr>
          <p:cNvPr id="5" name="Textfeld 2">
            <a:extLst>
              <a:ext uri="{FF2B5EF4-FFF2-40B4-BE49-F238E27FC236}">
                <a16:creationId xmlns:a16="http://schemas.microsoft.com/office/drawing/2014/main" id="{0B79DC97-8B98-9808-7D95-8159819B33B5}"/>
              </a:ext>
            </a:extLst>
          </p:cNvPr>
          <p:cNvSpPr txBox="1"/>
          <p:nvPr/>
        </p:nvSpPr>
        <p:spPr>
          <a:xfrm>
            <a:off x="107504" y="5359022"/>
            <a:ext cx="4226371" cy="1046184"/>
          </a:xfrm>
          <a:prstGeom prst="rect">
            <a:avLst/>
          </a:prstGeom>
          <a:solidFill>
            <a:srgbClr val="E3E3E3"/>
          </a:solidFill>
          <a:ln w="12700">
            <a:solidFill>
              <a:schemeClr val="tx1"/>
            </a:solidFill>
          </a:ln>
        </p:spPr>
        <p:txBody>
          <a:bodyPr wrap="square" lIns="91440" tIns="45720" rIns="91440" bIns="45720" rtlCol="0" anchor="t">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B.B4.T-T005-D001</a:t>
            </a:r>
          </a:p>
          <a:p>
            <a:pPr>
              <a:lnSpc>
                <a:spcPct val="113000"/>
              </a:lnSpc>
            </a:pPr>
            <a:r>
              <a:rPr lang="en-US" sz="1400" dirty="0">
                <a:latin typeface="Arial"/>
                <a:cs typeface="Arial"/>
              </a:rPr>
              <a:t>Status: </a:t>
            </a:r>
            <a:r>
              <a:rPr lang="en-US" sz="1400" b="1" i="1" dirty="0">
                <a:solidFill>
                  <a:srgbClr val="00B050"/>
                </a:solidFill>
                <a:latin typeface="Arial"/>
                <a:cs typeface="Arial"/>
              </a:rPr>
              <a:t>completed</a:t>
            </a:r>
            <a:endParaRPr lang="en-US" sz="1400" b="1" i="1" dirty="0">
              <a:solidFill>
                <a:srgbClr val="FF0000"/>
              </a:solidFill>
              <a:latin typeface="Arial"/>
              <a:cs typeface="Arial"/>
            </a:endParaRPr>
          </a:p>
          <a:p>
            <a:pPr>
              <a:lnSpc>
                <a:spcPct val="113000"/>
              </a:lnSpc>
            </a:pPr>
            <a:r>
              <a:rPr lang="en-US" sz="1400" dirty="0">
                <a:latin typeface="Arial"/>
                <a:cs typeface="Arial"/>
              </a:rPr>
              <a:t>Facilities: </a:t>
            </a:r>
            <a:r>
              <a:rPr lang="en-US" sz="1400" b="1" dirty="0">
                <a:latin typeface="Arial"/>
                <a:cs typeface="Arial"/>
              </a:rPr>
              <a:t>-</a:t>
            </a:r>
            <a:endParaRPr lang="en-US" sz="1400" b="1" dirty="0">
              <a:solidFill>
                <a:srgbClr val="000000"/>
              </a:solidFill>
              <a:latin typeface="Arial"/>
              <a:cs typeface="Arial"/>
            </a:endParaRPr>
          </a:p>
          <a:p>
            <a:pPr>
              <a:lnSpc>
                <a:spcPct val="113000"/>
              </a:lnSpc>
            </a:pPr>
            <a:r>
              <a:rPr lang="en-US" sz="1400" dirty="0">
                <a:latin typeface="Arial"/>
                <a:cs typeface="Arial"/>
              </a:rPr>
              <a:t>Linked WP or TSVV: </a:t>
            </a:r>
            <a:r>
              <a:rPr lang="en-US" sz="1400" b="1" dirty="0">
                <a:latin typeface="Arial"/>
                <a:cs typeface="Arial"/>
              </a:rPr>
              <a:t>SP B.1, SP D</a:t>
            </a:r>
          </a:p>
        </p:txBody>
      </p:sp>
      <p:sp>
        <p:nvSpPr>
          <p:cNvPr id="6" name="Textfeld 4">
            <a:extLst>
              <a:ext uri="{FF2B5EF4-FFF2-40B4-BE49-F238E27FC236}">
                <a16:creationId xmlns:a16="http://schemas.microsoft.com/office/drawing/2014/main" id="{F07F7AED-01D4-07F6-C5EC-4223AD94B804}"/>
              </a:ext>
            </a:extLst>
          </p:cNvPr>
          <p:cNvSpPr txBox="1"/>
          <p:nvPr/>
        </p:nvSpPr>
        <p:spPr>
          <a:xfrm>
            <a:off x="107504" y="712451"/>
            <a:ext cx="11714960" cy="4739952"/>
          </a:xfrm>
          <a:prstGeom prst="rect">
            <a:avLst/>
          </a:prstGeom>
          <a:noFill/>
          <a:ln w="12700">
            <a:noFill/>
          </a:ln>
        </p:spPr>
        <p:txBody>
          <a:bodyPr wrap="square" lIns="91440" tIns="45720" rIns="91440" bIns="45720" rtlCol="0" anchor="t">
            <a:spAutoFit/>
          </a:bodyPr>
          <a:lstStyle/>
          <a:p>
            <a:pPr>
              <a:lnSpc>
                <a:spcPct val="113000"/>
              </a:lnSpc>
            </a:pPr>
            <a:r>
              <a:rPr lang="en-US" sz="1600" b="1" dirty="0">
                <a:solidFill>
                  <a:srgbClr val="FF0000"/>
                </a:solidFill>
                <a:cs typeface="Arial"/>
              </a:rPr>
              <a:t>Task and questions to be addressed </a:t>
            </a:r>
          </a:p>
          <a:p>
            <a:pPr marL="182245" indent="-182245">
              <a:lnSpc>
                <a:spcPct val="113000"/>
              </a:lnSpc>
              <a:buFont typeface="Wingdings" panose="05000000000000000000" pitchFamily="2" charset="2"/>
              <a:buChar char="§"/>
              <a:tabLst>
                <a:tab pos="177800" algn="l"/>
              </a:tabLst>
            </a:pPr>
            <a:r>
              <a:rPr lang="en-US" altLang="en-US" sz="1600" dirty="0">
                <a:cs typeface="Arial"/>
              </a:rPr>
              <a:t>Production of W and B reference coatings, multilayer structures, and proxies for re-deposited layers with varying composition, morphology, and grain structure for laboratory experiments and exposures in linear plasma devices</a:t>
            </a:r>
            <a:endParaRPr lang="en-US" altLang="en-US" sz="1600" dirty="0">
              <a:cs typeface="Arial" panose="020B0604020202020204" pitchFamily="34" charset="0"/>
            </a:endParaRPr>
          </a:p>
          <a:p>
            <a:pPr>
              <a:lnSpc>
                <a:spcPct val="112999"/>
              </a:lnSpc>
            </a:pPr>
            <a:endParaRPr lang="en-US" altLang="en-US" sz="1000" dirty="0">
              <a:solidFill>
                <a:srgbClr val="000000"/>
              </a:solidFill>
              <a:cs typeface="Arial"/>
            </a:endParaRPr>
          </a:p>
          <a:p>
            <a:pPr>
              <a:lnSpc>
                <a:spcPct val="113000"/>
              </a:lnSpc>
            </a:pPr>
            <a:r>
              <a:rPr lang="en-US" altLang="en-US" sz="1600" b="1" dirty="0">
                <a:solidFill>
                  <a:srgbClr val="0070C0"/>
                </a:solidFill>
                <a:cs typeface="Arial"/>
              </a:rPr>
              <a:t>Approach</a:t>
            </a:r>
          </a:p>
          <a:p>
            <a:pPr marL="213995" indent="-213995">
              <a:lnSpc>
                <a:spcPct val="112999"/>
              </a:lnSpc>
              <a:buFont typeface="Wingdings" panose="05000000000000000000" pitchFamily="2" charset="2"/>
              <a:buChar char="§"/>
            </a:pPr>
            <a:r>
              <a:rPr lang="en-GB" altLang="en-US" sz="1600" dirty="0">
                <a:cs typeface="Arial"/>
              </a:rPr>
              <a:t>B coatings produced via Pulsed Laser Deposition (PLD), from 100 nm to 1 µm</a:t>
            </a:r>
            <a:endParaRPr lang="en-GB" altLang="en-US" sz="1600" dirty="0">
              <a:cs typeface="Arial" panose="020B0604020202020204" pitchFamily="34" charset="0"/>
            </a:endParaRPr>
          </a:p>
          <a:p>
            <a:pPr marL="213995" indent="-213995">
              <a:lnSpc>
                <a:spcPct val="112999"/>
              </a:lnSpc>
              <a:buFont typeface="Wingdings" panose="05000000000000000000" pitchFamily="2" charset="2"/>
              <a:buChar char="§"/>
            </a:pPr>
            <a:r>
              <a:rPr lang="en-GB" altLang="en-US" sz="1600" dirty="0">
                <a:solidFill>
                  <a:srgbClr val="000000"/>
                </a:solidFill>
                <a:cs typeface="Arial"/>
              </a:rPr>
              <a:t>Nanocolumnar W and compact W produced via </a:t>
            </a:r>
            <a:r>
              <a:rPr lang="en-GB" altLang="en-US" sz="1600" dirty="0" err="1">
                <a:solidFill>
                  <a:srgbClr val="000000"/>
                </a:solidFill>
                <a:cs typeface="Arial"/>
              </a:rPr>
              <a:t>HiPIMS</a:t>
            </a:r>
            <a:endParaRPr lang="en-GB" altLang="en-US" sz="1600" dirty="0" err="1">
              <a:solidFill>
                <a:srgbClr val="000000"/>
              </a:solidFill>
              <a:cs typeface="Arial" panose="020B0604020202020204" pitchFamily="34" charset="0"/>
            </a:endParaRPr>
          </a:p>
          <a:p>
            <a:pPr marL="213995" indent="-213995">
              <a:lnSpc>
                <a:spcPct val="112999"/>
              </a:lnSpc>
              <a:buFont typeface="Wingdings" panose="05000000000000000000" pitchFamily="2" charset="2"/>
              <a:buChar char="§"/>
            </a:pPr>
            <a:r>
              <a:rPr lang="en-GB" altLang="en-US" sz="1600" dirty="0">
                <a:solidFill>
                  <a:srgbClr val="000000"/>
                </a:solidFill>
                <a:cs typeface="Arial"/>
              </a:rPr>
              <a:t>Porous W-O deposited via PLD</a:t>
            </a:r>
          </a:p>
          <a:p>
            <a:pPr marL="213995" indent="-213995">
              <a:lnSpc>
                <a:spcPct val="112999"/>
              </a:lnSpc>
              <a:buFont typeface="Wingdings" panose="05000000000000000000" pitchFamily="2" charset="2"/>
              <a:buChar char="§"/>
            </a:pPr>
            <a:r>
              <a:rPr lang="en-GB" altLang="en-US" sz="1600" dirty="0">
                <a:solidFill>
                  <a:srgbClr val="000000"/>
                </a:solidFill>
                <a:cs typeface="Arial"/>
              </a:rPr>
              <a:t>Polishing of PSI-2 geometry W substrates at </a:t>
            </a:r>
            <a:r>
              <a:rPr lang="en-GB" altLang="en-US" sz="1600" dirty="0" err="1">
                <a:solidFill>
                  <a:srgbClr val="000000"/>
                </a:solidFill>
                <a:cs typeface="Arial"/>
              </a:rPr>
              <a:t>PoliMi</a:t>
            </a:r>
            <a:endParaRPr lang="en-GB" altLang="en-US" sz="1600" dirty="0" err="1">
              <a:solidFill>
                <a:srgbClr val="000000"/>
              </a:solidFill>
              <a:cs typeface="Arial" panose="020B0604020202020204" pitchFamily="34" charset="0"/>
            </a:endParaRPr>
          </a:p>
          <a:p>
            <a:pPr>
              <a:lnSpc>
                <a:spcPct val="112999"/>
              </a:lnSpc>
            </a:pPr>
            <a:endParaRPr lang="en-GB" altLang="en-US" sz="1000" dirty="0">
              <a:solidFill>
                <a:srgbClr val="000000"/>
              </a:solidFill>
              <a:cs typeface="Arial"/>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a:rPr>
              <a:t>B coatings (14 on W PSI-2 geometry and 8 on Si 10x10 mm</a:t>
            </a:r>
            <a:r>
              <a:rPr lang="en-US" altLang="en-US" sz="1600" baseline="30000" dirty="0">
                <a:cs typeface="Arial"/>
              </a:rPr>
              <a:t>2</a:t>
            </a:r>
            <a:r>
              <a:rPr lang="en-US" altLang="en-US" sz="1600" dirty="0">
                <a:cs typeface="Arial"/>
              </a:rPr>
              <a:t>) – </a:t>
            </a:r>
            <a:r>
              <a:rPr lang="en-US" altLang="en-US" sz="1600" b="1" dirty="0">
                <a:solidFill>
                  <a:srgbClr val="00B050"/>
                </a:solidFill>
                <a:cs typeface="Arial"/>
              </a:rPr>
              <a:t>done</a:t>
            </a:r>
          </a:p>
          <a:p>
            <a:pPr marL="171450" indent="-171450">
              <a:buFont typeface="Wingdings" panose="05000000000000000000" pitchFamily="2" charset="2"/>
              <a:buChar char="§"/>
            </a:pPr>
            <a:r>
              <a:rPr lang="en-US" altLang="en-US" sz="1600" dirty="0">
                <a:cs typeface="Arial"/>
              </a:rPr>
              <a:t>5 nanocolumnar W on Mo disks – </a:t>
            </a:r>
            <a:r>
              <a:rPr lang="en-US" altLang="en-US" sz="1600" b="1" dirty="0">
                <a:solidFill>
                  <a:srgbClr val="00B050"/>
                </a:solidFill>
                <a:cs typeface="Arial"/>
              </a:rPr>
              <a:t>done</a:t>
            </a:r>
          </a:p>
          <a:p>
            <a:pPr marL="171450" indent="-171450">
              <a:buFont typeface="Wingdings" panose="05000000000000000000" pitchFamily="2" charset="2"/>
              <a:buChar char="§"/>
            </a:pPr>
            <a:r>
              <a:rPr lang="en-US" altLang="en-US" sz="1600" dirty="0">
                <a:cs typeface="Arial"/>
              </a:rPr>
              <a:t>16 nanocolumnar W on W PSI-2 geometry – 12 </a:t>
            </a:r>
            <a:r>
              <a:rPr lang="en-US" altLang="en-US" sz="1600" b="1" dirty="0">
                <a:solidFill>
                  <a:srgbClr val="00B050"/>
                </a:solidFill>
                <a:cs typeface="Arial"/>
              </a:rPr>
              <a:t>done</a:t>
            </a:r>
            <a:r>
              <a:rPr lang="en-US" altLang="en-US" sz="1600" dirty="0">
                <a:cs typeface="Arial"/>
              </a:rPr>
              <a:t>, 4 </a:t>
            </a:r>
            <a:r>
              <a:rPr lang="en-US" altLang="en-US" sz="1600" b="1" dirty="0">
                <a:solidFill>
                  <a:srgbClr val="0070C0"/>
                </a:solidFill>
                <a:cs typeface="Arial"/>
              </a:rPr>
              <a:t>planned by the end of November</a:t>
            </a:r>
          </a:p>
          <a:p>
            <a:pPr marL="171450" indent="-171450">
              <a:buFont typeface="Wingdings" panose="05000000000000000000" pitchFamily="2" charset="2"/>
              <a:buChar char="§"/>
            </a:pPr>
            <a:r>
              <a:rPr lang="en-US" altLang="en-US" sz="1600" dirty="0">
                <a:cs typeface="Arial"/>
              </a:rPr>
              <a:t>6 nanocolumnar W on Mo flat 10x10 mm</a:t>
            </a:r>
            <a:r>
              <a:rPr lang="en-US" altLang="en-US" sz="1600" baseline="30000" dirty="0">
                <a:cs typeface="Arial"/>
              </a:rPr>
              <a:t>2</a:t>
            </a:r>
            <a:r>
              <a:rPr lang="en-US" altLang="en-US" sz="1600" dirty="0">
                <a:cs typeface="Arial"/>
              </a:rPr>
              <a:t> - </a:t>
            </a:r>
            <a:r>
              <a:rPr lang="en-US" altLang="en-US" sz="1600" b="1" dirty="0">
                <a:solidFill>
                  <a:srgbClr val="00B050"/>
                </a:solidFill>
                <a:cs typeface="Arial"/>
              </a:rPr>
              <a:t>done</a:t>
            </a:r>
          </a:p>
          <a:p>
            <a:pPr marL="171450" indent="-171450">
              <a:buFont typeface="Wingdings" panose="05000000000000000000" pitchFamily="2" charset="2"/>
              <a:buChar char="§"/>
            </a:pPr>
            <a:r>
              <a:rPr lang="en-US" altLang="en-US" sz="1600" dirty="0">
                <a:cs typeface="Arial"/>
              </a:rPr>
              <a:t>11 porous W-O on Mo disks – 5 </a:t>
            </a:r>
            <a:r>
              <a:rPr lang="en-US" altLang="en-US" sz="1600" b="1" dirty="0">
                <a:solidFill>
                  <a:srgbClr val="00B050"/>
                </a:solidFill>
                <a:cs typeface="Arial"/>
              </a:rPr>
              <a:t>done</a:t>
            </a:r>
            <a:r>
              <a:rPr lang="en-US" altLang="en-US" sz="1600" dirty="0">
                <a:cs typeface="Arial"/>
              </a:rPr>
              <a:t>, 6 </a:t>
            </a:r>
            <a:r>
              <a:rPr lang="en-US" altLang="en-US" sz="1600" b="1" dirty="0">
                <a:solidFill>
                  <a:srgbClr val="0070C0"/>
                </a:solidFill>
                <a:cs typeface="Arial"/>
              </a:rPr>
              <a:t>planned by the end of November</a:t>
            </a:r>
          </a:p>
          <a:p>
            <a:pPr marL="171450" indent="-171450">
              <a:buFont typeface="Wingdings" panose="05000000000000000000" pitchFamily="2" charset="2"/>
              <a:buChar char="§"/>
            </a:pPr>
            <a:r>
              <a:rPr lang="en-US" sz="1600" dirty="0">
                <a:cs typeface="Arial"/>
              </a:rPr>
              <a:t>14 compact W on Mo disks – </a:t>
            </a:r>
            <a:r>
              <a:rPr lang="en-US" sz="1600" b="1" dirty="0">
                <a:solidFill>
                  <a:srgbClr val="00B050"/>
                </a:solidFill>
                <a:cs typeface="Arial"/>
              </a:rPr>
              <a:t>done</a:t>
            </a:r>
          </a:p>
          <a:p>
            <a:pPr marL="171450" indent="-171450">
              <a:buFont typeface="Wingdings" panose="05000000000000000000" pitchFamily="2" charset="2"/>
              <a:buChar char="§"/>
            </a:pPr>
            <a:r>
              <a:rPr lang="en-US" sz="1600" dirty="0">
                <a:cs typeface="Arial"/>
              </a:rPr>
              <a:t>4 amorphous W – </a:t>
            </a:r>
            <a:r>
              <a:rPr lang="en-US" sz="1600" b="1" dirty="0">
                <a:solidFill>
                  <a:srgbClr val="00B050"/>
                </a:solidFill>
                <a:cs typeface="Arial"/>
              </a:rPr>
              <a:t>done</a:t>
            </a:r>
            <a:endParaRPr lang="en-US" b="1" dirty="0">
              <a:solidFill>
                <a:srgbClr val="00B050"/>
              </a:solidFill>
            </a:endParaRPr>
          </a:p>
        </p:txBody>
      </p:sp>
      <p:sp>
        <p:nvSpPr>
          <p:cNvPr id="7" name="Titre 1">
            <a:extLst>
              <a:ext uri="{FF2B5EF4-FFF2-40B4-BE49-F238E27FC236}">
                <a16:creationId xmlns:a16="http://schemas.microsoft.com/office/drawing/2014/main" id="{54F02A98-D1EB-A3FC-B5AB-93902FAB67B2}"/>
              </a:ext>
            </a:extLst>
          </p:cNvPr>
          <p:cNvSpPr>
            <a:spLocks noGrp="1"/>
          </p:cNvSpPr>
          <p:nvPr>
            <p:ph type="title"/>
          </p:nvPr>
        </p:nvSpPr>
        <p:spPr>
          <a:xfrm>
            <a:off x="983432" y="192515"/>
            <a:ext cx="10871400" cy="457200"/>
          </a:xfrm>
        </p:spPr>
        <p:txBody>
          <a:bodyPr/>
          <a:lstStyle/>
          <a:p>
            <a:r>
              <a:rPr lang="fr-FR" dirty="0"/>
              <a:t>SP B.4: Production of W and B </a:t>
            </a:r>
            <a:r>
              <a:rPr lang="fr-FR" dirty="0" err="1"/>
              <a:t>reference</a:t>
            </a:r>
            <a:r>
              <a:rPr lang="fr-FR" dirty="0"/>
              <a:t> </a:t>
            </a:r>
            <a:r>
              <a:rPr lang="fr-FR" dirty="0" err="1"/>
              <a:t>coatings</a:t>
            </a:r>
            <a:r>
              <a:rPr lang="fr-FR" dirty="0"/>
              <a:t> (ENEA-</a:t>
            </a:r>
            <a:r>
              <a:rPr lang="fr-FR" dirty="0" err="1"/>
              <a:t>PoliMi</a:t>
            </a:r>
            <a:r>
              <a:rPr lang="fr-FR" dirty="0"/>
              <a:t>)</a:t>
            </a:r>
          </a:p>
        </p:txBody>
      </p:sp>
      <p:sp>
        <p:nvSpPr>
          <p:cNvPr id="8" name="TextBox 7">
            <a:extLst>
              <a:ext uri="{FF2B5EF4-FFF2-40B4-BE49-F238E27FC236}">
                <a16:creationId xmlns:a16="http://schemas.microsoft.com/office/drawing/2014/main" id="{5505B3E5-0A32-9D0A-3001-F0CD8409A9CD}"/>
              </a:ext>
            </a:extLst>
          </p:cNvPr>
          <p:cNvSpPr txBox="1"/>
          <p:nvPr/>
        </p:nvSpPr>
        <p:spPr bwMode="auto">
          <a:xfrm>
            <a:off x="8367821" y="5817678"/>
            <a:ext cx="3716675" cy="523220"/>
          </a:xfrm>
          <a:prstGeom prst="rect">
            <a:avLst/>
          </a:prstGeom>
          <a:noFill/>
        </p:spPr>
        <p:txBody>
          <a:bodyPr wrap="square" lIns="91440" tIns="45720" rIns="91440" bIns="45720" rtlCol="0" anchor="t">
            <a:spAutoFit/>
          </a:bodyPr>
          <a:lstStyle/>
          <a:p>
            <a:r>
              <a:rPr lang="it-IT" sz="1400" b="1" dirty="0"/>
              <a:t>D. Dellasega, L. Bana, G. Alberti,</a:t>
            </a:r>
            <a:r>
              <a:rPr lang="fi-FI" sz="1400" b="1" dirty="0"/>
              <a:t> D. Vavassori,</a:t>
            </a:r>
            <a:r>
              <a:rPr lang="it-IT" sz="1400" b="1" dirty="0"/>
              <a:t> D. Vassallo, M. Pedroni, A. Uccello, M. Passoni</a:t>
            </a:r>
          </a:p>
        </p:txBody>
      </p:sp>
      <p:pic>
        <p:nvPicPr>
          <p:cNvPr id="9" name="Immagine 2" descr="Immagine che contiene schermata, spazio, Universo, Oggetto astronomico&#10;&#10;Il contenuto generato dall&amp;#39;IA potrebbe non essere corretto.">
            <a:extLst>
              <a:ext uri="{FF2B5EF4-FFF2-40B4-BE49-F238E27FC236}">
                <a16:creationId xmlns:a16="http://schemas.microsoft.com/office/drawing/2014/main" id="{F2FA7B28-5DE1-9371-153A-82FA7E9697A1}"/>
              </a:ext>
            </a:extLst>
          </p:cNvPr>
          <p:cNvPicPr>
            <a:picLocks noChangeAspect="1"/>
          </p:cNvPicPr>
          <p:nvPr/>
        </p:nvPicPr>
        <p:blipFill>
          <a:blip r:embed="rId2"/>
          <a:srcRect l="1126" t="-100" r="28" b="14523"/>
          <a:stretch>
            <a:fillRect/>
          </a:stretch>
        </p:blipFill>
        <p:spPr>
          <a:xfrm>
            <a:off x="8363258" y="2155250"/>
            <a:ext cx="3450426" cy="2175722"/>
          </a:xfrm>
          <a:prstGeom prst="rect">
            <a:avLst/>
          </a:prstGeom>
        </p:spPr>
      </p:pic>
      <p:pic>
        <p:nvPicPr>
          <p:cNvPr id="10" name="Immagine 3" descr="Immagine che contiene schermata, testo, lastra dei raggi X&#10;&#10;Il contenuto generato dall&amp;#39;IA potrebbe non essere corretto.">
            <a:extLst>
              <a:ext uri="{FF2B5EF4-FFF2-40B4-BE49-F238E27FC236}">
                <a16:creationId xmlns:a16="http://schemas.microsoft.com/office/drawing/2014/main" id="{0E1AE86F-EC94-138F-543A-3A18F8C16842}"/>
              </a:ext>
            </a:extLst>
          </p:cNvPr>
          <p:cNvPicPr>
            <a:picLocks noChangeAspect="1"/>
          </p:cNvPicPr>
          <p:nvPr/>
        </p:nvPicPr>
        <p:blipFill>
          <a:blip r:embed="rId3"/>
          <a:srcRect l="50019" t="415" r="103" b="14420"/>
          <a:stretch>
            <a:fillRect/>
          </a:stretch>
        </p:blipFill>
        <p:spPr>
          <a:xfrm>
            <a:off x="10082882" y="2154615"/>
            <a:ext cx="1732074" cy="2172976"/>
          </a:xfrm>
          <a:prstGeom prst="rect">
            <a:avLst/>
          </a:prstGeom>
        </p:spPr>
      </p:pic>
      <p:cxnSp>
        <p:nvCxnSpPr>
          <p:cNvPr id="11" name="Connettore 2 6">
            <a:extLst>
              <a:ext uri="{FF2B5EF4-FFF2-40B4-BE49-F238E27FC236}">
                <a16:creationId xmlns:a16="http://schemas.microsoft.com/office/drawing/2014/main" id="{7476CDB8-B3DA-B241-7D20-9A6E8752DB3D}"/>
              </a:ext>
            </a:extLst>
          </p:cNvPr>
          <p:cNvCxnSpPr/>
          <p:nvPr/>
        </p:nvCxnSpPr>
        <p:spPr>
          <a:xfrm>
            <a:off x="8475644" y="4113381"/>
            <a:ext cx="682911" cy="5326"/>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CasellaDiTesto 7">
            <a:extLst>
              <a:ext uri="{FF2B5EF4-FFF2-40B4-BE49-F238E27FC236}">
                <a16:creationId xmlns:a16="http://schemas.microsoft.com/office/drawing/2014/main" id="{E035EE22-4EAD-18A6-492D-A89B4C228F54}"/>
              </a:ext>
            </a:extLst>
          </p:cNvPr>
          <p:cNvSpPr txBox="1"/>
          <p:nvPr/>
        </p:nvSpPr>
        <p:spPr>
          <a:xfrm>
            <a:off x="8269280" y="3748106"/>
            <a:ext cx="10850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dirty="0">
                <a:solidFill>
                  <a:srgbClr val="FFFFFF"/>
                </a:solidFill>
              </a:rPr>
              <a:t>500 nm</a:t>
            </a:r>
          </a:p>
        </p:txBody>
      </p:sp>
      <p:cxnSp>
        <p:nvCxnSpPr>
          <p:cNvPr id="13" name="Connettore 2 11">
            <a:extLst>
              <a:ext uri="{FF2B5EF4-FFF2-40B4-BE49-F238E27FC236}">
                <a16:creationId xmlns:a16="http://schemas.microsoft.com/office/drawing/2014/main" id="{142C096C-8BB2-A4D2-6C4D-24557859DDD7}"/>
              </a:ext>
            </a:extLst>
          </p:cNvPr>
          <p:cNvCxnSpPr>
            <a:cxnSpLocks/>
          </p:cNvCxnSpPr>
          <p:nvPr/>
        </p:nvCxnSpPr>
        <p:spPr>
          <a:xfrm flipH="1" flipV="1">
            <a:off x="10416758" y="2971750"/>
            <a:ext cx="4805" cy="862507"/>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4" name="CasellaDiTesto 12">
            <a:extLst>
              <a:ext uri="{FF2B5EF4-FFF2-40B4-BE49-F238E27FC236}">
                <a16:creationId xmlns:a16="http://schemas.microsoft.com/office/drawing/2014/main" id="{F0A67416-E6C6-A0A9-2557-989888CF80A8}"/>
              </a:ext>
            </a:extLst>
          </p:cNvPr>
          <p:cNvSpPr txBox="1"/>
          <p:nvPr/>
        </p:nvSpPr>
        <p:spPr>
          <a:xfrm rot="16200000">
            <a:off x="9707140" y="3211392"/>
            <a:ext cx="10850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dirty="0">
                <a:solidFill>
                  <a:srgbClr val="FFFFFF"/>
                </a:solidFill>
              </a:rPr>
              <a:t>800 nm</a:t>
            </a:r>
          </a:p>
        </p:txBody>
      </p:sp>
      <p:sp>
        <p:nvSpPr>
          <p:cNvPr id="15" name="TextBox 9">
            <a:extLst>
              <a:ext uri="{FF2B5EF4-FFF2-40B4-BE49-F238E27FC236}">
                <a16:creationId xmlns:a16="http://schemas.microsoft.com/office/drawing/2014/main" id="{0C1CBD1F-6B52-1942-AFAA-5FFD1ACDD005}"/>
              </a:ext>
            </a:extLst>
          </p:cNvPr>
          <p:cNvSpPr txBox="1"/>
          <p:nvPr/>
        </p:nvSpPr>
        <p:spPr bwMode="auto">
          <a:xfrm>
            <a:off x="8341132" y="4465438"/>
            <a:ext cx="3472552" cy="338554"/>
          </a:xfrm>
          <a:prstGeom prst="rect">
            <a:avLst/>
          </a:prstGeom>
          <a:noFill/>
        </p:spPr>
        <p:txBody>
          <a:bodyPr wrap="square" lIns="91440" tIns="45720" rIns="91440" bIns="45720" rtlCol="0" anchor="t">
            <a:spAutoFit/>
          </a:bodyPr>
          <a:lstStyle/>
          <a:p>
            <a:pPr algn="ctr"/>
            <a:r>
              <a:rPr lang="fi-FI" sz="1600" i="1" dirty="0" err="1">
                <a:solidFill>
                  <a:srgbClr val="0070C0"/>
                </a:solidFill>
              </a:rPr>
              <a:t>Example</a:t>
            </a:r>
            <a:r>
              <a:rPr lang="fi-FI" sz="1600" i="1" dirty="0">
                <a:solidFill>
                  <a:srgbClr val="0070C0"/>
                </a:solidFill>
              </a:rPr>
              <a:t> of a </a:t>
            </a:r>
            <a:r>
              <a:rPr lang="fi-FI" sz="1600" i="1" dirty="0" err="1">
                <a:solidFill>
                  <a:srgbClr val="0070C0"/>
                </a:solidFill>
              </a:rPr>
              <a:t>boron</a:t>
            </a:r>
            <a:r>
              <a:rPr lang="fi-FI" sz="1600" i="1" dirty="0">
                <a:solidFill>
                  <a:srgbClr val="0070C0"/>
                </a:solidFill>
              </a:rPr>
              <a:t> </a:t>
            </a:r>
            <a:r>
              <a:rPr lang="fi-FI" sz="1600" i="1" dirty="0" err="1">
                <a:solidFill>
                  <a:srgbClr val="0070C0"/>
                </a:solidFill>
              </a:rPr>
              <a:t>coating</a:t>
            </a:r>
            <a:endParaRPr lang="fi-FI" sz="1600" i="1" dirty="0">
              <a:solidFill>
                <a:srgbClr val="0070C0"/>
              </a:solidFill>
            </a:endParaRPr>
          </a:p>
        </p:txBody>
      </p:sp>
    </p:spTree>
    <p:extLst>
      <p:ext uri="{BB962C8B-B14F-4D97-AF65-F5344CB8AC3E}">
        <p14:creationId xmlns:p14="http://schemas.microsoft.com/office/powerpoint/2010/main" val="847123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CE7A9B-B2E7-1088-BCC1-91AFB581116F}"/>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88C24B47-8BFE-5718-901A-EC8F26B1834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46</a:t>
            </a:fld>
            <a:endParaRPr lang="en-GB">
              <a:solidFill>
                <a:prstClr val="white"/>
              </a:solidFill>
            </a:endParaRPr>
          </a:p>
        </p:txBody>
      </p:sp>
      <p:sp>
        <p:nvSpPr>
          <p:cNvPr id="5" name="Textfeld 2">
            <a:extLst>
              <a:ext uri="{FF2B5EF4-FFF2-40B4-BE49-F238E27FC236}">
                <a16:creationId xmlns:a16="http://schemas.microsoft.com/office/drawing/2014/main" id="{5BD63BFB-AAFA-42CA-D362-91D6B15B62FD}"/>
              </a:ext>
            </a:extLst>
          </p:cNvPr>
          <p:cNvSpPr txBox="1"/>
          <p:nvPr/>
        </p:nvSpPr>
        <p:spPr>
          <a:xfrm>
            <a:off x="107504" y="5359022"/>
            <a:ext cx="4512994"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GB" sz="1400" b="1" dirty="0">
                <a:latin typeface="Arial" panose="020B0604020202020204" pitchFamily="34" charset="0"/>
                <a:cs typeface="Arial" panose="020B0604020202020204" pitchFamily="34" charset="0"/>
              </a:rPr>
              <a:t>PWIE-SP B.B4.T-T005-D011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4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6" name="Textfeld 4">
            <a:extLst>
              <a:ext uri="{FF2B5EF4-FFF2-40B4-BE49-F238E27FC236}">
                <a16:creationId xmlns:a16="http://schemas.microsoft.com/office/drawing/2014/main" id="{01BE6B49-98C3-E612-57B2-B127E7B6E0D3}"/>
              </a:ext>
            </a:extLst>
          </p:cNvPr>
          <p:cNvSpPr txBox="1"/>
          <p:nvPr/>
        </p:nvSpPr>
        <p:spPr>
          <a:xfrm>
            <a:off x="107504" y="1031047"/>
            <a:ext cx="5839982" cy="3206968"/>
          </a:xfrm>
          <a:prstGeom prst="rect">
            <a:avLst/>
          </a:prstGeom>
          <a:noFill/>
          <a:ln w="12700">
            <a:noFill/>
          </a:ln>
        </p:spPr>
        <p:txBody>
          <a:bodyPr wrap="square" rtlCol="0">
            <a:spAutoFit/>
          </a:bodyPr>
          <a:lstStyle/>
          <a:p>
            <a:r>
              <a:rPr lang="en-GB" sz="1600" dirty="0"/>
              <a:t>Boron sample (100 nm on W), obtained from ENEA</a:t>
            </a:r>
          </a:p>
          <a:p>
            <a:pPr marL="182563" indent="-182563">
              <a:lnSpc>
                <a:spcPct val="113000"/>
              </a:lnSpc>
              <a:buFont typeface="Wingdings" panose="05000000000000000000" pitchFamily="2" charset="2"/>
              <a:buChar char="§"/>
            </a:pP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285750" indent="-285750">
              <a:lnSpc>
                <a:spcPct val="113000"/>
              </a:lnSpc>
              <a:buFont typeface="Wingdings" panose="05000000000000000000" pitchFamily="2" charset="2"/>
              <a:buChar char="§"/>
            </a:pPr>
            <a:r>
              <a:rPr lang="en-US" sz="1600" dirty="0">
                <a:cs typeface="Arial" panose="020B0604020202020204" pitchFamily="34" charset="0"/>
              </a:rPr>
              <a:t>D</a:t>
            </a:r>
            <a:r>
              <a:rPr lang="en-US" sz="1600" dirty="0"/>
              <a:t>etermine composition and depth profiles of elements in the sample as well as layer thickness</a:t>
            </a: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85750" indent="-285750">
              <a:buFont typeface="Wingdings" panose="05000000000000000000" pitchFamily="2" charset="2"/>
              <a:buChar char="§"/>
            </a:pPr>
            <a:r>
              <a:rPr lang="en-US" sz="1600" dirty="0"/>
              <a:t>TOF-ERDA with 23 MeV </a:t>
            </a:r>
            <a:r>
              <a:rPr lang="en-US" sz="1600" baseline="30000" dirty="0"/>
              <a:t>127</a:t>
            </a:r>
            <a:r>
              <a:rPr lang="en-US" sz="1600" dirty="0"/>
              <a:t>I</a:t>
            </a:r>
            <a:r>
              <a:rPr lang="en-US" sz="1600" baseline="30000" dirty="0"/>
              <a:t>7+</a:t>
            </a:r>
            <a:r>
              <a:rPr lang="en-US" sz="1600" dirty="0"/>
              <a:t> beam</a:t>
            </a: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u="sng" dirty="0">
                <a:cs typeface="Arial" panose="020B0604020202020204" pitchFamily="34" charset="0"/>
              </a:rPr>
              <a:t>Sample composition</a:t>
            </a:r>
            <a:r>
              <a:rPr lang="en-US" altLang="en-US" sz="1600" dirty="0">
                <a:cs typeface="Arial" panose="020B0604020202020204" pitchFamily="34" charset="0"/>
              </a:rPr>
              <a:t>: H 3.8 at.%, B 78 at.%, C 0.8 at.%, N 1.0 at.%, O 13.8 at.%, Al 1.8 at.%, Si 0.5 at.% </a:t>
            </a:r>
          </a:p>
          <a:p>
            <a:pPr marL="171450" indent="-171450">
              <a:buFont typeface="Wingdings" panose="05000000000000000000" pitchFamily="2" charset="2"/>
              <a:buChar char="§"/>
            </a:pPr>
            <a:r>
              <a:rPr lang="en-US" altLang="en-US" sz="1600" u="sng" dirty="0">
                <a:cs typeface="Arial" panose="020B0604020202020204" pitchFamily="34" charset="0"/>
              </a:rPr>
              <a:t>Sample thickness</a:t>
            </a:r>
            <a:r>
              <a:rPr lang="en-US" altLang="en-US" sz="1600" dirty="0">
                <a:cs typeface="Arial" panose="020B0604020202020204" pitchFamily="34" charset="0"/>
              </a:rPr>
              <a:t>: </a:t>
            </a:r>
            <a:r>
              <a:rPr lang="en-US" sz="1600" dirty="0"/>
              <a:t>1600</a:t>
            </a:r>
            <a:r>
              <a:rPr lang="en-US" sz="1600" dirty="0">
                <a:sym typeface="Symbol" panose="05050102010706020507" pitchFamily="18" charset="2"/>
              </a:rPr>
              <a:t></a:t>
            </a:r>
            <a:r>
              <a:rPr lang="en-US" sz="1600" dirty="0"/>
              <a:t>10</a:t>
            </a:r>
            <a:r>
              <a:rPr lang="en-US" sz="1600" baseline="30000" dirty="0"/>
              <a:t>15 </a:t>
            </a:r>
            <a:r>
              <a:rPr lang="en-US" sz="1600" dirty="0"/>
              <a:t>cm</a:t>
            </a:r>
            <a:r>
              <a:rPr lang="en-US" sz="1600" baseline="30000" dirty="0"/>
              <a:t>2</a:t>
            </a:r>
            <a:endParaRPr lang="en-US" altLang="en-US" sz="1600" dirty="0">
              <a:cs typeface="Arial" panose="020B0604020202020204" pitchFamily="34" charset="0"/>
            </a:endParaRPr>
          </a:p>
        </p:txBody>
      </p:sp>
      <p:pic>
        <p:nvPicPr>
          <p:cNvPr id="7" name="Picture 6" descr="A graph of a diagram&#10;&#10;AI-generated content may be incorrect.">
            <a:extLst>
              <a:ext uri="{FF2B5EF4-FFF2-40B4-BE49-F238E27FC236}">
                <a16:creationId xmlns:a16="http://schemas.microsoft.com/office/drawing/2014/main" id="{8167E222-1C28-4A9F-994F-A2D61A5505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7043" y="906049"/>
            <a:ext cx="3760614" cy="2891598"/>
          </a:xfrm>
          <a:prstGeom prst="rect">
            <a:avLst/>
          </a:prstGeom>
        </p:spPr>
      </p:pic>
      <p:pic>
        <p:nvPicPr>
          <p:cNvPr id="8" name="Picture 7" descr="A graph of a graph&#10;&#10;AI-generated content may be incorrect.">
            <a:extLst>
              <a:ext uri="{FF2B5EF4-FFF2-40B4-BE49-F238E27FC236}">
                <a16:creationId xmlns:a16="http://schemas.microsoft.com/office/drawing/2014/main" id="{843F89E5-B2A0-0770-BDFB-6C5C0A39F7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4900" y="1911088"/>
            <a:ext cx="3281594" cy="2624705"/>
          </a:xfrm>
          <a:prstGeom prst="rect">
            <a:avLst/>
          </a:prstGeom>
        </p:spPr>
      </p:pic>
      <p:sp>
        <p:nvSpPr>
          <p:cNvPr id="9" name="TextBox 8">
            <a:extLst>
              <a:ext uri="{FF2B5EF4-FFF2-40B4-BE49-F238E27FC236}">
                <a16:creationId xmlns:a16="http://schemas.microsoft.com/office/drawing/2014/main" id="{7A8A69D6-5610-39DA-6D21-11BFA77F8C4A}"/>
              </a:ext>
            </a:extLst>
          </p:cNvPr>
          <p:cNvSpPr txBox="1"/>
          <p:nvPr/>
        </p:nvSpPr>
        <p:spPr bwMode="auto">
          <a:xfrm>
            <a:off x="7745186" y="4678382"/>
            <a:ext cx="3061359" cy="523220"/>
          </a:xfrm>
          <a:prstGeom prst="rect">
            <a:avLst/>
          </a:prstGeom>
          <a:noFill/>
        </p:spPr>
        <p:txBody>
          <a:bodyPr wrap="square" rtlCol="0">
            <a:spAutoFit/>
          </a:bodyPr>
          <a:lstStyle/>
          <a:p>
            <a:r>
              <a:rPr lang="en-US" sz="1400" i="1" dirty="0">
                <a:solidFill>
                  <a:srgbClr val="0070C0"/>
                </a:solidFill>
              </a:rPr>
              <a:t>2D E-TOF map and depth profiles of all elements found </a:t>
            </a:r>
            <a:r>
              <a:rPr lang="fi-FI" sz="1400" i="1" dirty="0">
                <a:solidFill>
                  <a:srgbClr val="0070C0"/>
                </a:solidFill>
              </a:rPr>
              <a:t>on </a:t>
            </a:r>
            <a:r>
              <a:rPr lang="fi-FI" sz="1400" i="1" dirty="0" err="1">
                <a:solidFill>
                  <a:srgbClr val="0070C0"/>
                </a:solidFill>
              </a:rPr>
              <a:t>the</a:t>
            </a:r>
            <a:r>
              <a:rPr lang="fi-FI" sz="1400" i="1" dirty="0">
                <a:solidFill>
                  <a:srgbClr val="0070C0"/>
                </a:solidFill>
              </a:rPr>
              <a:t> </a:t>
            </a:r>
            <a:r>
              <a:rPr lang="fi-FI" sz="1400" i="1" dirty="0" err="1">
                <a:solidFill>
                  <a:srgbClr val="0070C0"/>
                </a:solidFill>
              </a:rPr>
              <a:t>studied</a:t>
            </a:r>
            <a:r>
              <a:rPr lang="fi-FI" sz="1400" i="1" dirty="0">
                <a:solidFill>
                  <a:srgbClr val="0070C0"/>
                </a:solidFill>
              </a:rPr>
              <a:t> </a:t>
            </a:r>
            <a:r>
              <a:rPr lang="fi-FI" sz="1400" i="1" dirty="0" err="1">
                <a:solidFill>
                  <a:srgbClr val="0070C0"/>
                </a:solidFill>
              </a:rPr>
              <a:t>sample</a:t>
            </a:r>
            <a:endParaRPr lang="fi-FI" sz="1400" b="1" i="1" dirty="0">
              <a:solidFill>
                <a:srgbClr val="0070C0"/>
              </a:solidFill>
            </a:endParaRPr>
          </a:p>
        </p:txBody>
      </p:sp>
      <p:sp>
        <p:nvSpPr>
          <p:cNvPr id="10" name="TextBox 9">
            <a:extLst>
              <a:ext uri="{FF2B5EF4-FFF2-40B4-BE49-F238E27FC236}">
                <a16:creationId xmlns:a16="http://schemas.microsoft.com/office/drawing/2014/main" id="{9DF29080-DEF8-7D2C-9E8E-99973D2ED939}"/>
              </a:ext>
            </a:extLst>
          </p:cNvPr>
          <p:cNvSpPr txBox="1"/>
          <p:nvPr/>
        </p:nvSpPr>
        <p:spPr bwMode="auto">
          <a:xfrm>
            <a:off x="9522576" y="6097429"/>
            <a:ext cx="2561920" cy="307777"/>
          </a:xfrm>
          <a:prstGeom prst="rect">
            <a:avLst/>
          </a:prstGeom>
          <a:noFill/>
        </p:spPr>
        <p:txBody>
          <a:bodyPr wrap="none" rtlCol="0">
            <a:spAutoFit/>
          </a:bodyPr>
          <a:lstStyle/>
          <a:p>
            <a:r>
              <a:rPr lang="fi-FI" sz="1400" b="1" dirty="0"/>
              <a:t>Z. </a:t>
            </a:r>
            <a:r>
              <a:rPr lang="fi-FI" sz="1400" b="1" dirty="0" err="1"/>
              <a:t>Siketić</a:t>
            </a:r>
            <a:r>
              <a:rPr lang="fi-FI" sz="1400" b="1" dirty="0"/>
              <a:t>, I. </a:t>
            </a:r>
            <a:r>
              <a:rPr lang="fi-FI" sz="1400" b="1" dirty="0" err="1"/>
              <a:t>Bogdanović</a:t>
            </a:r>
            <a:r>
              <a:rPr lang="fi-FI" sz="1400" b="1" dirty="0"/>
              <a:t> </a:t>
            </a:r>
            <a:r>
              <a:rPr lang="fi-FI" sz="1400" b="1" dirty="0" err="1"/>
              <a:t>Radović</a:t>
            </a:r>
            <a:endParaRPr lang="fi-FI" sz="1400" b="1" dirty="0"/>
          </a:p>
        </p:txBody>
      </p:sp>
      <p:sp>
        <p:nvSpPr>
          <p:cNvPr id="11" name="Titre 1">
            <a:extLst>
              <a:ext uri="{FF2B5EF4-FFF2-40B4-BE49-F238E27FC236}">
                <a16:creationId xmlns:a16="http://schemas.microsoft.com/office/drawing/2014/main" id="{4BEEE39F-69F6-60E7-AA69-EBFB4299964F}"/>
              </a:ext>
            </a:extLst>
          </p:cNvPr>
          <p:cNvSpPr>
            <a:spLocks noGrp="1"/>
          </p:cNvSpPr>
          <p:nvPr>
            <p:ph type="title"/>
          </p:nvPr>
        </p:nvSpPr>
        <p:spPr>
          <a:xfrm>
            <a:off x="983432" y="192515"/>
            <a:ext cx="10871400" cy="457200"/>
          </a:xfrm>
        </p:spPr>
        <p:txBody>
          <a:bodyPr/>
          <a:lstStyle/>
          <a:p>
            <a:r>
              <a:rPr lang="fr-FR" dirty="0"/>
              <a:t>SP B.4: </a:t>
            </a:r>
            <a:r>
              <a:rPr lang="en-US" dirty="0"/>
              <a:t>TOF-ERDA analyses of selected B reference samples (RBI)</a:t>
            </a:r>
            <a:endParaRPr lang="fr-FR" dirty="0"/>
          </a:p>
        </p:txBody>
      </p:sp>
    </p:spTree>
    <p:extLst>
      <p:ext uri="{BB962C8B-B14F-4D97-AF65-F5344CB8AC3E}">
        <p14:creationId xmlns:p14="http://schemas.microsoft.com/office/powerpoint/2010/main" val="2104465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89A3683-C103-6531-0D6E-DFB7B6D76056}"/>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35CEBCD2-5721-B691-FAAC-D19589A41A20}"/>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47</a:t>
            </a:fld>
            <a:endParaRPr lang="en-GB">
              <a:solidFill>
                <a:prstClr val="white"/>
              </a:solidFill>
            </a:endParaRPr>
          </a:p>
        </p:txBody>
      </p:sp>
      <p:sp>
        <p:nvSpPr>
          <p:cNvPr id="5" name="Rectangle 4">
            <a:extLst>
              <a:ext uri="{FF2B5EF4-FFF2-40B4-BE49-F238E27FC236}">
                <a16:creationId xmlns:a16="http://schemas.microsoft.com/office/drawing/2014/main" id="{A476DCA6-4D4C-E34C-DDC0-8F9F23421F5A}"/>
              </a:ext>
            </a:extLst>
          </p:cNvPr>
          <p:cNvSpPr/>
          <p:nvPr/>
        </p:nvSpPr>
        <p:spPr>
          <a:xfrm>
            <a:off x="9270998" y="3467100"/>
            <a:ext cx="260985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014A0A9-C9F3-B436-A2DE-524505863D1B}"/>
              </a:ext>
            </a:extLst>
          </p:cNvPr>
          <p:cNvSpPr/>
          <p:nvPr/>
        </p:nvSpPr>
        <p:spPr>
          <a:xfrm>
            <a:off x="9270998" y="857250"/>
            <a:ext cx="260985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2">
            <a:extLst>
              <a:ext uri="{FF2B5EF4-FFF2-40B4-BE49-F238E27FC236}">
                <a16:creationId xmlns:a16="http://schemas.microsoft.com/office/drawing/2014/main" id="{00EDF42E-9DE6-C0B3-8276-D51B1C9D2B76}"/>
              </a:ext>
            </a:extLst>
          </p:cNvPr>
          <p:cNvSpPr txBox="1"/>
          <p:nvPr/>
        </p:nvSpPr>
        <p:spPr>
          <a:xfrm>
            <a:off x="107504" y="5359022"/>
            <a:ext cx="5007421"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B.B4.T-T005-D012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3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B.1</a:t>
            </a:r>
          </a:p>
        </p:txBody>
      </p:sp>
      <p:sp>
        <p:nvSpPr>
          <p:cNvPr id="8" name="Textfeld 4">
            <a:extLst>
              <a:ext uri="{FF2B5EF4-FFF2-40B4-BE49-F238E27FC236}">
                <a16:creationId xmlns:a16="http://schemas.microsoft.com/office/drawing/2014/main" id="{9ECD2181-24A4-A0CA-9046-26CF500E8087}"/>
              </a:ext>
            </a:extLst>
          </p:cNvPr>
          <p:cNvSpPr txBox="1"/>
          <p:nvPr/>
        </p:nvSpPr>
        <p:spPr>
          <a:xfrm>
            <a:off x="107503" y="712451"/>
            <a:ext cx="8247944" cy="4598054"/>
          </a:xfrm>
          <a:prstGeom prst="rect">
            <a:avLst/>
          </a:prstGeom>
          <a:noFill/>
          <a:ln w="12700">
            <a:noFill/>
          </a:ln>
        </p:spPr>
        <p:txBody>
          <a:bodyPr wrap="square" rtlCol="0">
            <a:spAutoFit/>
          </a:bodyPr>
          <a:lstStyle/>
          <a:p>
            <a:pPr>
              <a:lnSpc>
                <a:spcPct val="113000"/>
              </a:lnSpc>
            </a:pPr>
            <a:r>
              <a:rPr lang="en-US" altLang="en-US" sz="1600" dirty="0">
                <a:cs typeface="Arial" panose="020B0604020202020204" pitchFamily="34" charset="0"/>
              </a:rPr>
              <a:t>Boron films deposited on tungsten by PoliMi exposed to the deuterium plasma of the linear device </a:t>
            </a:r>
            <a:r>
              <a:rPr lang="en-US" altLang="en-US" sz="1600" dirty="0" err="1">
                <a:cs typeface="Arial" panose="020B0604020202020204" pitchFamily="34" charset="0"/>
              </a:rPr>
              <a:t>GyM</a:t>
            </a:r>
            <a:r>
              <a:rPr lang="en-US" altLang="en-US" sz="1600" dirty="0">
                <a:cs typeface="Arial" panose="020B0604020202020204" pitchFamily="34" charset="0"/>
              </a:rPr>
              <a:t> (</a:t>
            </a:r>
            <a:r>
              <a:rPr lang="en-US" altLang="en-US" sz="1600" i="1" dirty="0">
                <a:cs typeface="Arial" panose="020B0604020202020204" pitchFamily="34" charset="0"/>
              </a:rPr>
              <a:t>E</a:t>
            </a:r>
            <a:r>
              <a:rPr lang="en-US" altLang="en-US" sz="1600" baseline="-25000" dirty="0">
                <a:cs typeface="Arial" panose="020B0604020202020204" pitchFamily="34" charset="0"/>
              </a:rPr>
              <a:t>ion</a:t>
            </a:r>
            <a:r>
              <a:rPr lang="en-US" altLang="en-US" sz="1600" dirty="0">
                <a:cs typeface="Arial" panose="020B0604020202020204" pitchFamily="34" charset="0"/>
              </a:rPr>
              <a:t> = 76 eV, Fluence = 4</a:t>
            </a:r>
            <a:r>
              <a:rPr lang="en-US" altLang="en-US" sz="1600" dirty="0">
                <a:cs typeface="Arial" panose="020B0604020202020204" pitchFamily="34" charset="0"/>
                <a:sym typeface="Symbol" panose="05050102010706020507" pitchFamily="18" charset="2"/>
              </a:rPr>
              <a:t></a:t>
            </a:r>
            <a:r>
              <a:rPr lang="en-US" altLang="en-US" sz="1600" dirty="0">
                <a:cs typeface="Arial" panose="020B0604020202020204" pitchFamily="34" charset="0"/>
              </a:rPr>
              <a:t>10</a:t>
            </a:r>
            <a:r>
              <a:rPr lang="en-US" altLang="en-US" sz="1600" baseline="30000" dirty="0">
                <a:cs typeface="Arial" panose="020B0604020202020204" pitchFamily="34" charset="0"/>
              </a:rPr>
              <a:t>23</a:t>
            </a:r>
            <a:r>
              <a:rPr lang="en-US" altLang="en-US" sz="1600" dirty="0">
                <a:cs typeface="Arial" panose="020B0604020202020204" pitchFamily="34" charset="0"/>
              </a:rPr>
              <a:t> m</a:t>
            </a:r>
            <a:r>
              <a:rPr lang="en-US" altLang="en-US" sz="1600" baseline="30000" dirty="0">
                <a:cs typeface="Arial" panose="020B0604020202020204" pitchFamily="34" charset="0"/>
              </a:rPr>
              <a:t>-2</a:t>
            </a:r>
            <a:r>
              <a:rPr lang="en-US" altLang="en-US" sz="1600" dirty="0">
                <a:cs typeface="Arial" panose="020B0604020202020204" pitchFamily="34" charset="0"/>
              </a:rPr>
              <a:t>), received from Andrea Uccello (CNR) </a:t>
            </a:r>
          </a:p>
          <a:p>
            <a:pPr marL="182563" indent="-182563">
              <a:lnSpc>
                <a:spcPct val="113000"/>
              </a:lnSpc>
              <a:buFont typeface="Wingdings" panose="05000000000000000000" pitchFamily="2" charset="2"/>
              <a:buChar char="§"/>
            </a:pP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Aim: Investigation of chemical composition and atomic distribution on the sample surface</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altLang="en-US" sz="1600" dirty="0" err="1">
                <a:cs typeface="Arial" panose="020B0604020202020204" pitchFamily="34" charset="0"/>
              </a:rPr>
              <a:t>ToF</a:t>
            </a:r>
            <a:r>
              <a:rPr lang="en-GB" altLang="en-US" sz="1600" dirty="0">
                <a:cs typeface="Arial" panose="020B0604020202020204" pitchFamily="34" charset="0"/>
              </a:rPr>
              <a:t>-ERDA: </a:t>
            </a:r>
            <a:r>
              <a:rPr lang="en-US" altLang="en-US" sz="1600" dirty="0">
                <a:cs typeface="Arial" panose="020B0604020202020204" pitchFamily="34" charset="0"/>
              </a:rPr>
              <a:t>identification and depth profile of all isotopes</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EBS+NRA+PIXE using H</a:t>
            </a:r>
            <a:r>
              <a:rPr lang="en-US" altLang="en-US" sz="1600" baseline="30000" dirty="0">
                <a:cs typeface="Arial" panose="020B0604020202020204" pitchFamily="34" charset="0"/>
              </a:rPr>
              <a:t>+</a:t>
            </a:r>
            <a:r>
              <a:rPr lang="en-US" altLang="en-US" sz="1600" dirty="0">
                <a:cs typeface="Arial" panose="020B0604020202020204" pitchFamily="34" charset="0"/>
              </a:rPr>
              <a:t> 2.6 MeV: higher sensitivity to B</a:t>
            </a:r>
          </a:p>
          <a:p>
            <a:pPr marL="214313" indent="-214313">
              <a:lnSpc>
                <a:spcPct val="113000"/>
              </a:lnSpc>
              <a:buFont typeface="Wingdings" panose="05000000000000000000" pitchFamily="2" charset="2"/>
              <a:buChar char="§"/>
            </a:pPr>
            <a:r>
              <a:rPr lang="en-US" altLang="en-US" sz="1600" dirty="0" err="1">
                <a:cs typeface="Arial" panose="020B0604020202020204" pitchFamily="34" charset="0"/>
              </a:rPr>
              <a:t>ToF</a:t>
            </a:r>
            <a:r>
              <a:rPr lang="en-US" altLang="en-US" sz="1600" dirty="0">
                <a:cs typeface="Arial" panose="020B0604020202020204" pitchFamily="34" charset="0"/>
              </a:rPr>
              <a:t>-MEIS (medium-energy ion scattering): High-resolution W surface </a:t>
            </a:r>
            <a:r>
              <a:rPr lang="sv-SE" altLang="en-US" sz="1600" dirty="0">
                <a:cs typeface="Arial" panose="020B0604020202020204" pitchFamily="34" charset="0"/>
              </a:rPr>
              <a:t>distribution:</a:t>
            </a:r>
          </a:p>
          <a:p>
            <a:pPr marL="742950" lvl="1" indent="-285750">
              <a:lnSpc>
                <a:spcPct val="113000"/>
              </a:lnSpc>
              <a:buFont typeface="Arial" panose="020B0604020202020204" pitchFamily="34" charset="0"/>
              <a:buChar char="•"/>
            </a:pPr>
            <a:r>
              <a:rPr lang="en-US" altLang="en-US" sz="1400" b="1" dirty="0">
                <a:cs typeface="Arial" panose="020B0604020202020204" pitchFamily="34" charset="0"/>
              </a:rPr>
              <a:t>ToF-MEIS depth resolution corresponds to 1.4 nm for W at the surface</a:t>
            </a:r>
            <a:endParaRPr lang="en-GB" altLang="en-US" sz="1400" b="1" dirty="0">
              <a:cs typeface="Arial" panose="020B0604020202020204" pitchFamily="34" charset="0"/>
            </a:endParaRP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The presence of B, O, N, and H was identified at the surface. No deuterium observed</a:t>
            </a:r>
          </a:p>
          <a:p>
            <a:pPr marL="171450" indent="-171450">
              <a:buFont typeface="Wingdings" panose="05000000000000000000" pitchFamily="2" charset="2"/>
              <a:buChar char="§"/>
            </a:pPr>
            <a:r>
              <a:rPr lang="en-US" altLang="en-US" sz="1600" b="1" dirty="0">
                <a:cs typeface="Arial" panose="020B0604020202020204" pitchFamily="34" charset="0"/>
              </a:rPr>
              <a:t>Boron areal density corresponds to 3.7 nm</a:t>
            </a:r>
            <a:r>
              <a:rPr lang="en-US" altLang="en-US" sz="1600" dirty="0">
                <a:cs typeface="Arial" panose="020B0604020202020204" pitchFamily="34" charset="0"/>
              </a:rPr>
              <a:t>, assuming the density of pure boron (2.351 g/cm</a:t>
            </a:r>
            <a:r>
              <a:rPr lang="en-US" altLang="en-US" sz="1600" baseline="30000" dirty="0">
                <a:cs typeface="Arial" panose="020B0604020202020204" pitchFamily="34" charset="0"/>
              </a:rPr>
              <a:t>3</a:t>
            </a:r>
            <a:r>
              <a:rPr lang="en-US" altLang="en-US" sz="1600" dirty="0">
                <a:cs typeface="Arial" panose="020B0604020202020204" pitchFamily="34" charset="0"/>
              </a:rPr>
              <a:t>)</a:t>
            </a:r>
          </a:p>
          <a:p>
            <a:pPr marL="171450" indent="-171450">
              <a:buFont typeface="Wingdings" panose="05000000000000000000" pitchFamily="2" charset="2"/>
              <a:buChar char="§"/>
            </a:pPr>
            <a:r>
              <a:rPr lang="en-US" altLang="en-US" sz="1600" dirty="0">
                <a:cs typeface="Arial" panose="020B0604020202020204" pitchFamily="34" charset="0"/>
              </a:rPr>
              <a:t>Presence of W at the surface confirmed by </a:t>
            </a:r>
            <a:r>
              <a:rPr lang="en-US" altLang="en-US" sz="1600" dirty="0" err="1">
                <a:cs typeface="Arial" panose="020B0604020202020204" pitchFamily="34" charset="0"/>
              </a:rPr>
              <a:t>ToF</a:t>
            </a:r>
            <a:r>
              <a:rPr lang="en-US" altLang="en-US" sz="1600" dirty="0">
                <a:cs typeface="Arial" panose="020B0604020202020204" pitchFamily="34" charset="0"/>
              </a:rPr>
              <a:t>-MEIS analysis: </a:t>
            </a:r>
          </a:p>
          <a:p>
            <a:pPr marL="628650" lvl="1" indent="-171450">
              <a:buFont typeface="Wingdings" panose="05000000000000000000" pitchFamily="2" charset="2"/>
              <a:buChar char="§"/>
            </a:pPr>
            <a:r>
              <a:rPr lang="en-US" altLang="en-US" sz="1400" b="1" dirty="0">
                <a:cs typeface="Arial" panose="020B0604020202020204" pitchFamily="34" charset="0"/>
              </a:rPr>
              <a:t>Results indicate incorporation of W within the B–O layer at the surface and/or incomplete coverage of surface layer.</a:t>
            </a:r>
          </a:p>
        </p:txBody>
      </p:sp>
      <p:sp>
        <p:nvSpPr>
          <p:cNvPr id="9" name="Titre 1">
            <a:extLst>
              <a:ext uri="{FF2B5EF4-FFF2-40B4-BE49-F238E27FC236}">
                <a16:creationId xmlns:a16="http://schemas.microsoft.com/office/drawing/2014/main" id="{B9CC9AD2-A3B4-3C42-D68F-F0659E80BB16}"/>
              </a:ext>
            </a:extLst>
          </p:cNvPr>
          <p:cNvSpPr>
            <a:spLocks noGrp="1"/>
          </p:cNvSpPr>
          <p:nvPr>
            <p:ph type="title"/>
          </p:nvPr>
        </p:nvSpPr>
        <p:spPr>
          <a:xfrm>
            <a:off x="983432" y="192515"/>
            <a:ext cx="10871400" cy="457200"/>
          </a:xfrm>
        </p:spPr>
        <p:txBody>
          <a:bodyPr/>
          <a:lstStyle/>
          <a:p>
            <a:r>
              <a:rPr lang="fr-FR" dirty="0"/>
              <a:t>SP B.4:</a:t>
            </a:r>
            <a:r>
              <a:rPr lang="en-US" dirty="0"/>
              <a:t> Ion-beam analyses of selected B reference samples (VR)</a:t>
            </a:r>
            <a:endParaRPr lang="fr-FR" dirty="0"/>
          </a:p>
        </p:txBody>
      </p:sp>
      <p:sp>
        <p:nvSpPr>
          <p:cNvPr id="10" name="TextBox 9">
            <a:extLst>
              <a:ext uri="{FF2B5EF4-FFF2-40B4-BE49-F238E27FC236}">
                <a16:creationId xmlns:a16="http://schemas.microsoft.com/office/drawing/2014/main" id="{AF1D418D-ACE6-9EBC-4C79-C9B4F62D7CB8}"/>
              </a:ext>
            </a:extLst>
          </p:cNvPr>
          <p:cNvSpPr txBox="1"/>
          <p:nvPr/>
        </p:nvSpPr>
        <p:spPr bwMode="auto">
          <a:xfrm>
            <a:off x="8498767" y="6155940"/>
            <a:ext cx="3648075" cy="307777"/>
          </a:xfrm>
          <a:prstGeom prst="rect">
            <a:avLst/>
          </a:prstGeom>
          <a:noFill/>
        </p:spPr>
        <p:txBody>
          <a:bodyPr wrap="square" rtlCol="0">
            <a:spAutoFit/>
          </a:bodyPr>
          <a:lstStyle/>
          <a:p>
            <a:r>
              <a:rPr lang="fi-FI" sz="1400" b="1" dirty="0"/>
              <a:t>E. Pitthan, R. </a:t>
            </a:r>
            <a:r>
              <a:rPr lang="fi-FI" sz="1400" b="1" dirty="0" err="1"/>
              <a:t>Holenak</a:t>
            </a:r>
            <a:r>
              <a:rPr lang="fi-FI" sz="1400" b="1" dirty="0"/>
              <a:t>, D. </a:t>
            </a:r>
            <a:r>
              <a:rPr lang="fi-FI" sz="1400" b="1" dirty="0" err="1"/>
              <a:t>Primetzhofer</a:t>
            </a:r>
            <a:endParaRPr lang="fi-FI" sz="1400" b="1" dirty="0"/>
          </a:p>
        </p:txBody>
      </p:sp>
      <p:graphicFrame>
        <p:nvGraphicFramePr>
          <p:cNvPr id="11" name="Object 10">
            <a:extLst>
              <a:ext uri="{FF2B5EF4-FFF2-40B4-BE49-F238E27FC236}">
                <a16:creationId xmlns:a16="http://schemas.microsoft.com/office/drawing/2014/main" id="{3BD79271-99CF-1512-43EF-ADF35B90B5EA}"/>
              </a:ext>
            </a:extLst>
          </p:cNvPr>
          <p:cNvGraphicFramePr>
            <a:graphicFrameLocks noChangeAspect="1"/>
          </p:cNvGraphicFramePr>
          <p:nvPr>
            <p:extLst>
              <p:ext uri="{D42A27DB-BD31-4B8C-83A1-F6EECF244321}">
                <p14:modId xmlns:p14="http://schemas.microsoft.com/office/powerpoint/2010/main" val="859342583"/>
              </p:ext>
            </p:extLst>
          </p:nvPr>
        </p:nvGraphicFramePr>
        <p:xfrm>
          <a:off x="8355447" y="560143"/>
          <a:ext cx="3854468" cy="2949370"/>
        </p:xfrm>
        <a:graphic>
          <a:graphicData uri="http://schemas.openxmlformats.org/presentationml/2006/ole">
            <mc:AlternateContent xmlns:mc="http://schemas.openxmlformats.org/markup-compatibility/2006">
              <mc:Choice xmlns:v="urn:schemas-microsoft-com:vml" Requires="v">
                <p:oleObj name="Graph" r:id="rId2" imgW="3920760" imgH="3000960" progId="Origin95.Graph">
                  <p:embed/>
                </p:oleObj>
              </mc:Choice>
              <mc:Fallback>
                <p:oleObj name="Graph" r:id="rId2" imgW="3920760" imgH="3000960" progId="Origin95.Graph">
                  <p:embed/>
                  <p:pic>
                    <p:nvPicPr>
                      <p:cNvPr id="11" name="Object 10">
                        <a:extLst>
                          <a:ext uri="{FF2B5EF4-FFF2-40B4-BE49-F238E27FC236}">
                            <a16:creationId xmlns:a16="http://schemas.microsoft.com/office/drawing/2014/main" id="{3BD79271-99CF-1512-43EF-ADF35B90B5EA}"/>
                          </a:ext>
                        </a:extLst>
                      </p:cNvPr>
                      <p:cNvPicPr/>
                      <p:nvPr/>
                    </p:nvPicPr>
                    <p:blipFill>
                      <a:blip r:embed="rId3"/>
                      <a:stretch>
                        <a:fillRect/>
                      </a:stretch>
                    </p:blipFill>
                    <p:spPr>
                      <a:xfrm>
                        <a:off x="8355447" y="560143"/>
                        <a:ext cx="3854468" cy="2949370"/>
                      </a:xfrm>
                      <a:prstGeom prst="rect">
                        <a:avLst/>
                      </a:prstGeom>
                      <a:noFill/>
                      <a:ln>
                        <a:noFill/>
                      </a:ln>
                    </p:spPr>
                  </p:pic>
                </p:oleObj>
              </mc:Fallback>
            </mc:AlternateContent>
          </a:graphicData>
        </a:graphic>
      </p:graphicFrame>
      <p:graphicFrame>
        <p:nvGraphicFramePr>
          <p:cNvPr id="12" name="Object 11">
            <a:extLst>
              <a:ext uri="{FF2B5EF4-FFF2-40B4-BE49-F238E27FC236}">
                <a16:creationId xmlns:a16="http://schemas.microsoft.com/office/drawing/2014/main" id="{41FBFF2E-E9F6-C811-2924-EC595A0A78DE}"/>
              </a:ext>
            </a:extLst>
          </p:cNvPr>
          <p:cNvGraphicFramePr>
            <a:graphicFrameLocks noChangeAspect="1"/>
          </p:cNvGraphicFramePr>
          <p:nvPr>
            <p:extLst>
              <p:ext uri="{D42A27DB-BD31-4B8C-83A1-F6EECF244321}">
                <p14:modId xmlns:p14="http://schemas.microsoft.com/office/powerpoint/2010/main" val="2259821312"/>
              </p:ext>
            </p:extLst>
          </p:nvPr>
        </p:nvGraphicFramePr>
        <p:xfrm>
          <a:off x="8333224" y="3281005"/>
          <a:ext cx="3854468" cy="2949369"/>
        </p:xfrm>
        <a:graphic>
          <a:graphicData uri="http://schemas.openxmlformats.org/presentationml/2006/ole">
            <mc:AlternateContent xmlns:mc="http://schemas.openxmlformats.org/markup-compatibility/2006">
              <mc:Choice xmlns:v="urn:schemas-microsoft-com:vml" Requires="v">
                <p:oleObj name="Graph" r:id="rId4" imgW="3920760" imgH="3000960" progId="Origin95.Graph">
                  <p:embed/>
                </p:oleObj>
              </mc:Choice>
              <mc:Fallback>
                <p:oleObj name="Graph" r:id="rId4" imgW="3920760" imgH="3000960" progId="Origin95.Graph">
                  <p:embed/>
                  <p:pic>
                    <p:nvPicPr>
                      <p:cNvPr id="12" name="Object 11">
                        <a:extLst>
                          <a:ext uri="{FF2B5EF4-FFF2-40B4-BE49-F238E27FC236}">
                            <a16:creationId xmlns:a16="http://schemas.microsoft.com/office/drawing/2014/main" id="{41FBFF2E-E9F6-C811-2924-EC595A0A78DE}"/>
                          </a:ext>
                        </a:extLst>
                      </p:cNvPr>
                      <p:cNvPicPr/>
                      <p:nvPr/>
                    </p:nvPicPr>
                    <p:blipFill>
                      <a:blip r:embed="rId5"/>
                      <a:stretch>
                        <a:fillRect/>
                      </a:stretch>
                    </p:blipFill>
                    <p:spPr>
                      <a:xfrm>
                        <a:off x="8333224" y="3281005"/>
                        <a:ext cx="3854468" cy="2949369"/>
                      </a:xfrm>
                      <a:prstGeom prst="rect">
                        <a:avLst/>
                      </a:prstGeom>
                    </p:spPr>
                  </p:pic>
                </p:oleObj>
              </mc:Fallback>
            </mc:AlternateContent>
          </a:graphicData>
        </a:graphic>
      </p:graphicFrame>
    </p:spTree>
    <p:extLst>
      <p:ext uri="{BB962C8B-B14F-4D97-AF65-F5344CB8AC3E}">
        <p14:creationId xmlns:p14="http://schemas.microsoft.com/office/powerpoint/2010/main" val="4114830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7F8FD1A-5553-CF4D-6B18-CC2E982256EF}"/>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8633EC77-2E30-357D-BC36-CF79BE27DDD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48</a:t>
            </a:fld>
            <a:endParaRPr lang="en-GB">
              <a:solidFill>
                <a:prstClr val="white"/>
              </a:solidFill>
            </a:endParaRPr>
          </a:p>
        </p:txBody>
      </p:sp>
      <p:sp>
        <p:nvSpPr>
          <p:cNvPr id="6" name="Textfeld 4">
            <a:extLst>
              <a:ext uri="{FF2B5EF4-FFF2-40B4-BE49-F238E27FC236}">
                <a16:creationId xmlns:a16="http://schemas.microsoft.com/office/drawing/2014/main" id="{370DE4D4-E81A-0EB1-DC47-7508141A2E34}"/>
              </a:ext>
            </a:extLst>
          </p:cNvPr>
          <p:cNvSpPr txBox="1"/>
          <p:nvPr/>
        </p:nvSpPr>
        <p:spPr>
          <a:xfrm>
            <a:off x="107503" y="1048934"/>
            <a:ext cx="7389445" cy="3270960"/>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285750" indent="-285750">
              <a:lnSpc>
                <a:spcPct val="113000"/>
              </a:lnSpc>
              <a:buFont typeface="Wingdings" panose="05000000000000000000" pitchFamily="2" charset="2"/>
              <a:buChar char="§"/>
            </a:pPr>
            <a:r>
              <a:rPr lang="en-US" sz="1600" dirty="0"/>
              <a:t>Production of B reference coatings, multilayer structures, and proxies for re-deposited layers with varying composition, morphology, and grain structure for laboratory experiments and exposures in linear plasma devices</a:t>
            </a: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66700" indent="-266700">
              <a:lnSpc>
                <a:spcPct val="113000"/>
              </a:lnSpc>
              <a:buFont typeface="Wingdings" panose="05000000000000000000" pitchFamily="2" charset="2"/>
              <a:buChar char="§"/>
            </a:pPr>
            <a:r>
              <a:rPr lang="fi-FI" sz="1600" dirty="0"/>
              <a:t>D</a:t>
            </a:r>
            <a:r>
              <a:rPr lang="en-RO" sz="1600" dirty="0"/>
              <a:t>e</a:t>
            </a:r>
            <a:r>
              <a:rPr lang="fi-FI" sz="1600" dirty="0" err="1"/>
              <a:t>velopment</a:t>
            </a:r>
            <a:r>
              <a:rPr lang="fi-FI" sz="1600" dirty="0"/>
              <a:t> of </a:t>
            </a:r>
            <a:r>
              <a:rPr lang="fi-FI" sz="1600" dirty="0" err="1"/>
              <a:t>production</a:t>
            </a:r>
            <a:r>
              <a:rPr lang="fi-FI" sz="1600" dirty="0"/>
              <a:t> </a:t>
            </a:r>
            <a:r>
              <a:rPr lang="fi-FI" sz="1600" dirty="0" err="1"/>
              <a:t>recipes</a:t>
            </a:r>
            <a:r>
              <a:rPr lang="fi-FI" sz="1600" dirty="0"/>
              <a:t> in de</a:t>
            </a:r>
            <a:r>
              <a:rPr lang="en-RO" sz="1600" dirty="0"/>
              <a:t>dicated setup</a:t>
            </a:r>
            <a:r>
              <a:rPr lang="en-GB" sz="1600" dirty="0"/>
              <a:t>s to understand the formation of B layers under different conditions</a:t>
            </a:r>
            <a:endParaRPr lang="en-GB" altLang="en-US" sz="1600"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r>
              <a:rPr lang="en-GB" sz="1600" b="1" dirty="0"/>
              <a:t> </a:t>
            </a:r>
            <a:r>
              <a:rPr lang="en-GB" sz="1600" dirty="0"/>
              <a:t>For each condition we now know – useful for fine-tuning the recipes</a:t>
            </a:r>
          </a:p>
          <a:p>
            <a:pPr marL="800100" lvl="1" indent="-342900">
              <a:buFont typeface="Arial" panose="020B0604020202020204" pitchFamily="34" charset="0"/>
              <a:buChar char="•"/>
            </a:pPr>
            <a:r>
              <a:rPr lang="en-GB" sz="1400" dirty="0"/>
              <a:t>ion energy</a:t>
            </a:r>
          </a:p>
          <a:p>
            <a:pPr marL="800100" lvl="1" indent="-342900">
              <a:buFont typeface="Arial" panose="020B0604020202020204" pitchFamily="34" charset="0"/>
              <a:buChar char="•"/>
            </a:pPr>
            <a:r>
              <a:rPr lang="en-GB" sz="1400" dirty="0"/>
              <a:t>deposition rate (Particle flux)</a:t>
            </a:r>
          </a:p>
          <a:p>
            <a:pPr marL="800100" lvl="1" indent="-342900">
              <a:buFont typeface="Arial" panose="020B0604020202020204" pitchFamily="34" charset="0"/>
              <a:buChar char="•"/>
            </a:pPr>
            <a:r>
              <a:rPr lang="en-GB" sz="1400" dirty="0"/>
              <a:t>D/B ratio by TDS</a:t>
            </a:r>
          </a:p>
        </p:txBody>
      </p:sp>
      <p:sp>
        <p:nvSpPr>
          <p:cNvPr id="7" name="Titre 1">
            <a:extLst>
              <a:ext uri="{FF2B5EF4-FFF2-40B4-BE49-F238E27FC236}">
                <a16:creationId xmlns:a16="http://schemas.microsoft.com/office/drawing/2014/main" id="{3C788FBC-2AFE-25A9-5690-B8B3402CB4AD}"/>
              </a:ext>
            </a:extLst>
          </p:cNvPr>
          <p:cNvSpPr>
            <a:spLocks noGrp="1"/>
          </p:cNvSpPr>
          <p:nvPr>
            <p:ph type="title"/>
          </p:nvPr>
        </p:nvSpPr>
        <p:spPr>
          <a:xfrm>
            <a:off x="983432" y="192515"/>
            <a:ext cx="10871400" cy="457200"/>
          </a:xfrm>
        </p:spPr>
        <p:txBody>
          <a:bodyPr/>
          <a:lstStyle/>
          <a:p>
            <a:r>
              <a:rPr lang="fr-FR" dirty="0"/>
              <a:t>SP B.4: Production of </a:t>
            </a:r>
            <a:r>
              <a:rPr lang="en-US" dirty="0"/>
              <a:t>B-based reference coatings </a:t>
            </a:r>
            <a:r>
              <a:rPr lang="fr-FR" dirty="0"/>
              <a:t>(IAP)</a:t>
            </a:r>
          </a:p>
        </p:txBody>
      </p:sp>
      <p:graphicFrame>
        <p:nvGraphicFramePr>
          <p:cNvPr id="9" name="Object 4">
            <a:extLst>
              <a:ext uri="{FF2B5EF4-FFF2-40B4-BE49-F238E27FC236}">
                <a16:creationId xmlns:a16="http://schemas.microsoft.com/office/drawing/2014/main" id="{5BCBA409-E957-DAED-BAE6-4CFC686B944E}"/>
              </a:ext>
            </a:extLst>
          </p:cNvPr>
          <p:cNvGraphicFramePr>
            <a:graphicFrameLocks noChangeAspect="1"/>
          </p:cNvGraphicFramePr>
          <p:nvPr>
            <p:extLst>
              <p:ext uri="{D42A27DB-BD31-4B8C-83A1-F6EECF244321}">
                <p14:modId xmlns:p14="http://schemas.microsoft.com/office/powerpoint/2010/main" val="991145358"/>
              </p:ext>
            </p:extLst>
          </p:nvPr>
        </p:nvGraphicFramePr>
        <p:xfrm>
          <a:off x="8416540" y="3411854"/>
          <a:ext cx="3493687" cy="2441307"/>
        </p:xfrm>
        <a:graphic>
          <a:graphicData uri="http://schemas.openxmlformats.org/presentationml/2006/ole">
            <mc:AlternateContent xmlns:mc="http://schemas.openxmlformats.org/markup-compatibility/2006">
              <mc:Choice xmlns:v="urn:schemas-microsoft-com:vml" Requires="v">
                <p:oleObj name="Graph" r:id="rId2" imgW="4241800" imgH="2971800" progId="Origin50.Graph">
                  <p:embed/>
                </p:oleObj>
              </mc:Choice>
              <mc:Fallback>
                <p:oleObj name="Graph" r:id="rId2" imgW="4241800" imgH="2971800" progId="Origin50.Graph">
                  <p:embed/>
                  <p:pic>
                    <p:nvPicPr>
                      <p:cNvPr id="9" name="Object 4">
                        <a:extLst>
                          <a:ext uri="{FF2B5EF4-FFF2-40B4-BE49-F238E27FC236}">
                            <a16:creationId xmlns:a16="http://schemas.microsoft.com/office/drawing/2014/main" id="{5BCBA409-E957-DAED-BAE6-4CFC686B9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6540" y="3411854"/>
                        <a:ext cx="3493687" cy="2441307"/>
                      </a:xfrm>
                      <a:prstGeom prst="rect">
                        <a:avLst/>
                      </a:prstGeom>
                      <a:noFill/>
                      <a:ln>
                        <a:noFill/>
                      </a:ln>
                    </p:spPr>
                  </p:pic>
                </p:oleObj>
              </mc:Fallback>
            </mc:AlternateContent>
          </a:graphicData>
        </a:graphic>
      </p:graphicFrame>
      <p:graphicFrame>
        <p:nvGraphicFramePr>
          <p:cNvPr id="10" name="Object 8">
            <a:extLst>
              <a:ext uri="{FF2B5EF4-FFF2-40B4-BE49-F238E27FC236}">
                <a16:creationId xmlns:a16="http://schemas.microsoft.com/office/drawing/2014/main" id="{F566E42D-8DB4-4DD0-9DD7-1835E211DF24}"/>
              </a:ext>
            </a:extLst>
          </p:cNvPr>
          <p:cNvGraphicFramePr>
            <a:graphicFrameLocks noChangeAspect="1"/>
          </p:cNvGraphicFramePr>
          <p:nvPr>
            <p:extLst>
              <p:ext uri="{D42A27DB-BD31-4B8C-83A1-F6EECF244321}">
                <p14:modId xmlns:p14="http://schemas.microsoft.com/office/powerpoint/2010/main" val="2739658521"/>
              </p:ext>
            </p:extLst>
          </p:nvPr>
        </p:nvGraphicFramePr>
        <p:xfrm>
          <a:off x="8461240" y="1104552"/>
          <a:ext cx="3493687" cy="2441307"/>
        </p:xfrm>
        <a:graphic>
          <a:graphicData uri="http://schemas.openxmlformats.org/presentationml/2006/ole">
            <mc:AlternateContent xmlns:mc="http://schemas.openxmlformats.org/markup-compatibility/2006">
              <mc:Choice xmlns:v="urn:schemas-microsoft-com:vml" Requires="v">
                <p:oleObj name="Graph" r:id="rId4" imgW="4241800" imgH="2971800" progId="Origin50.Graph">
                  <p:embed/>
                </p:oleObj>
              </mc:Choice>
              <mc:Fallback>
                <p:oleObj name="Graph" r:id="rId4" imgW="4241800" imgH="2971800" progId="Origin50.Graph">
                  <p:embed/>
                  <p:pic>
                    <p:nvPicPr>
                      <p:cNvPr id="10" name="Object 8">
                        <a:extLst>
                          <a:ext uri="{FF2B5EF4-FFF2-40B4-BE49-F238E27FC236}">
                            <a16:creationId xmlns:a16="http://schemas.microsoft.com/office/drawing/2014/main" id="{F566E42D-8DB4-4DD0-9DD7-1835E211DF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1240" y="1104552"/>
                        <a:ext cx="3493687" cy="2441307"/>
                      </a:xfrm>
                      <a:prstGeom prst="rect">
                        <a:avLst/>
                      </a:prstGeom>
                      <a:noFill/>
                      <a:ln>
                        <a:noFill/>
                      </a:ln>
                    </p:spPr>
                  </p:pic>
                </p:oleObj>
              </mc:Fallback>
            </mc:AlternateContent>
          </a:graphicData>
        </a:graphic>
      </p:graphicFrame>
      <p:sp>
        <p:nvSpPr>
          <p:cNvPr id="11" name="TextBox 10">
            <a:extLst>
              <a:ext uri="{FF2B5EF4-FFF2-40B4-BE49-F238E27FC236}">
                <a16:creationId xmlns:a16="http://schemas.microsoft.com/office/drawing/2014/main" id="{597AB77D-0D5C-F1BD-5DC9-9FCA63D75679}"/>
              </a:ext>
            </a:extLst>
          </p:cNvPr>
          <p:cNvSpPr txBox="1"/>
          <p:nvPr/>
        </p:nvSpPr>
        <p:spPr bwMode="auto">
          <a:xfrm>
            <a:off x="8590810" y="661355"/>
            <a:ext cx="3493687" cy="523220"/>
          </a:xfrm>
          <a:prstGeom prst="rect">
            <a:avLst/>
          </a:prstGeom>
          <a:noFill/>
        </p:spPr>
        <p:txBody>
          <a:bodyPr wrap="square" rtlCol="0">
            <a:spAutoFit/>
          </a:bodyPr>
          <a:lstStyle/>
          <a:p>
            <a:r>
              <a:rPr lang="en-GB" altLang="en-US" sz="1400" i="1" dirty="0">
                <a:solidFill>
                  <a:srgbClr val="0070C0"/>
                </a:solidFill>
                <a:latin typeface="Calibri" panose="020F0502020204030204" pitchFamily="34" charset="0"/>
                <a:cs typeface="Calibri" panose="020F0502020204030204" pitchFamily="34" charset="0"/>
                <a:sym typeface="Calibri" panose="020F0502020204030204" pitchFamily="34" charset="0"/>
              </a:rPr>
              <a:t>Ion energy dependence versus various plasma parameters</a:t>
            </a:r>
            <a:endParaRPr lang="fi-FI" sz="1400" i="1" dirty="0">
              <a:solidFill>
                <a:srgbClr val="0070C0"/>
              </a:solidFill>
            </a:endParaRPr>
          </a:p>
        </p:txBody>
      </p:sp>
      <p:sp>
        <p:nvSpPr>
          <p:cNvPr id="12" name="Textfeld 2">
            <a:extLst>
              <a:ext uri="{FF2B5EF4-FFF2-40B4-BE49-F238E27FC236}">
                <a16:creationId xmlns:a16="http://schemas.microsoft.com/office/drawing/2014/main" id="{944D333A-F3E9-8CD8-4082-29A5D3875082}"/>
              </a:ext>
            </a:extLst>
          </p:cNvPr>
          <p:cNvSpPr txBox="1"/>
          <p:nvPr/>
        </p:nvSpPr>
        <p:spPr>
          <a:xfrm>
            <a:off x="107504" y="5392574"/>
            <a:ext cx="4197796"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B.B4.T-T005-D003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a:rPr>
              <a:t>Facilities: </a:t>
            </a:r>
            <a:r>
              <a:rPr lang="en-US" sz="1400" b="1" dirty="0">
                <a:latin typeface="Arial"/>
              </a:rPr>
              <a:t>-</a:t>
            </a:r>
            <a:endParaRPr lang="en-US" sz="1400" b="1" dirty="0">
              <a:solidFill>
                <a:srgbClr val="000000"/>
              </a:solidFill>
              <a:latin typeface="Arial"/>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CF98C47E-E7D4-D152-E8C8-489EA90CB938}"/>
              </a:ext>
            </a:extLst>
          </p:cNvPr>
          <p:cNvSpPr txBox="1"/>
          <p:nvPr/>
        </p:nvSpPr>
        <p:spPr bwMode="auto">
          <a:xfrm>
            <a:off x="8361071" y="5915538"/>
            <a:ext cx="3830929" cy="523220"/>
          </a:xfrm>
          <a:prstGeom prst="rect">
            <a:avLst/>
          </a:prstGeom>
          <a:noFill/>
        </p:spPr>
        <p:txBody>
          <a:bodyPr wrap="square" rtlCol="0">
            <a:spAutoFit/>
          </a:bodyPr>
          <a:lstStyle/>
          <a:p>
            <a:r>
              <a:rPr lang="en-GB" altLang="en-US" sz="1400" b="1" dirty="0">
                <a:latin typeface="Calibri" panose="020F0502020204030204" pitchFamily="34" charset="0"/>
                <a:cs typeface="Calibri" panose="020F0502020204030204" pitchFamily="34" charset="0"/>
                <a:sym typeface="Calibri" panose="020F0502020204030204" pitchFamily="34" charset="0"/>
              </a:rPr>
              <a:t>C. Porosnicu, P. Dinca, B. Butoi, O. G. </a:t>
            </a:r>
            <a:r>
              <a:rPr lang="en-GB" altLang="en-US" sz="1400" b="1" dirty="0" err="1">
                <a:latin typeface="Calibri" panose="020F0502020204030204" pitchFamily="34" charset="0"/>
                <a:cs typeface="Calibri" panose="020F0502020204030204" pitchFamily="34" charset="0"/>
                <a:sym typeface="Calibri" panose="020F0502020204030204" pitchFamily="34" charset="0"/>
              </a:rPr>
              <a:t>Pompilian</a:t>
            </a:r>
            <a:r>
              <a:rPr lang="en-GB" altLang="en-US" sz="1400" b="1" dirty="0">
                <a:latin typeface="Calibri" panose="020F0502020204030204" pitchFamily="34" charset="0"/>
                <a:cs typeface="Calibri" panose="020F0502020204030204" pitchFamily="34" charset="0"/>
                <a:sym typeface="Calibri" panose="020F0502020204030204" pitchFamily="34" charset="0"/>
              </a:rPr>
              <a:t>, C. Staicu, B. </a:t>
            </a:r>
            <a:r>
              <a:rPr lang="en-GB" altLang="en-US" sz="1400" b="1" dirty="0" err="1">
                <a:latin typeface="Calibri" panose="020F0502020204030204" pitchFamily="34" charset="0"/>
                <a:cs typeface="Calibri" panose="020F0502020204030204" pitchFamily="34" charset="0"/>
                <a:sym typeface="Calibri" panose="020F0502020204030204" pitchFamily="34" charset="0"/>
              </a:rPr>
              <a:t>Solomonea</a:t>
            </a:r>
            <a:r>
              <a:rPr lang="en-GB" altLang="en-US" sz="1400" b="1" dirty="0">
                <a:latin typeface="Calibri" panose="020F0502020204030204" pitchFamily="34" charset="0"/>
                <a:cs typeface="Calibri" panose="020F0502020204030204" pitchFamily="34" charset="0"/>
                <a:sym typeface="Calibri" panose="020F0502020204030204" pitchFamily="34" charset="0"/>
              </a:rPr>
              <a:t>, C. P. Lungu</a:t>
            </a:r>
            <a:endParaRPr lang="fi-FI" sz="1400" b="1" dirty="0"/>
          </a:p>
        </p:txBody>
      </p:sp>
    </p:spTree>
    <p:extLst>
      <p:ext uri="{BB962C8B-B14F-4D97-AF65-F5344CB8AC3E}">
        <p14:creationId xmlns:p14="http://schemas.microsoft.com/office/powerpoint/2010/main" val="34443281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53D6F-734A-3503-C08B-8D9B104DD78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750394-045A-FFE4-AE12-9F0C0102430A}"/>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A47A2841-E99B-571A-ABC4-0CFCFD22AC6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49</a:t>
            </a:fld>
            <a:endParaRPr lang="en-GB">
              <a:solidFill>
                <a:prstClr val="white"/>
              </a:solidFill>
            </a:endParaRPr>
          </a:p>
        </p:txBody>
      </p:sp>
      <p:sp>
        <p:nvSpPr>
          <p:cNvPr id="6" name="Textfeld 4">
            <a:extLst>
              <a:ext uri="{FF2B5EF4-FFF2-40B4-BE49-F238E27FC236}">
                <a16:creationId xmlns:a16="http://schemas.microsoft.com/office/drawing/2014/main" id="{510EDE51-0972-F72B-7A35-7206DD836BE5}"/>
              </a:ext>
            </a:extLst>
          </p:cNvPr>
          <p:cNvSpPr txBox="1"/>
          <p:nvPr/>
        </p:nvSpPr>
        <p:spPr>
          <a:xfrm>
            <a:off x="112144" y="1071214"/>
            <a:ext cx="7536094" cy="3939989"/>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285750" indent="-285750">
              <a:lnSpc>
                <a:spcPct val="113000"/>
              </a:lnSpc>
              <a:buFont typeface="Wingdings" panose="05000000000000000000" pitchFamily="2" charset="2"/>
              <a:buChar char="§"/>
            </a:pPr>
            <a:r>
              <a:rPr lang="en-US" sz="1600" dirty="0"/>
              <a:t>Production of B reference coatings, multilayer structures, and proxies for re-deposited layers with varying composition, morphology, and grain structure for laboratory experiments and exposures in linear plasma devices</a:t>
            </a: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66700" indent="-266700">
              <a:lnSpc>
                <a:spcPct val="113000"/>
              </a:lnSpc>
              <a:buFont typeface="Wingdings" panose="05000000000000000000" pitchFamily="2" charset="2"/>
              <a:buChar char="§"/>
            </a:pPr>
            <a:r>
              <a:rPr lang="fi-FI" sz="1600" dirty="0"/>
              <a:t>D</a:t>
            </a:r>
            <a:r>
              <a:rPr lang="en-RO" sz="1600" dirty="0"/>
              <a:t>e</a:t>
            </a:r>
            <a:r>
              <a:rPr lang="fi-FI" sz="1600" dirty="0" err="1"/>
              <a:t>velopment</a:t>
            </a:r>
            <a:r>
              <a:rPr lang="fi-FI" sz="1600" dirty="0"/>
              <a:t> of </a:t>
            </a:r>
            <a:r>
              <a:rPr lang="fi-FI" sz="1600" dirty="0" err="1"/>
              <a:t>production</a:t>
            </a:r>
            <a:r>
              <a:rPr lang="fi-FI" sz="1600" dirty="0"/>
              <a:t> </a:t>
            </a:r>
            <a:r>
              <a:rPr lang="fi-FI" sz="1600" dirty="0" err="1"/>
              <a:t>recipes</a:t>
            </a:r>
            <a:r>
              <a:rPr lang="fi-FI" sz="1600" dirty="0"/>
              <a:t> in de</a:t>
            </a:r>
            <a:r>
              <a:rPr lang="en-RO" sz="1600" dirty="0"/>
              <a:t>dicated setup</a:t>
            </a:r>
            <a:r>
              <a:rPr lang="en-GB" sz="1600" dirty="0"/>
              <a:t>s to understand the formation of B layers under different conditions</a:t>
            </a:r>
            <a:endParaRPr lang="en-GB" altLang="en-US" sz="1600"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Status report of layers produced in 2025</a:t>
            </a:r>
          </a:p>
          <a:p>
            <a:pPr marL="285750" indent="-285750">
              <a:lnSpc>
                <a:spcPct val="113000"/>
              </a:lnSpc>
              <a:buFont typeface="Wingdings" panose="05000000000000000000" pitchFamily="2" charset="2"/>
              <a:buChar char="§"/>
            </a:pPr>
            <a:r>
              <a:rPr lang="en-US" sz="1600" kern="100" dirty="0">
                <a:cs typeface="Times New Roman" panose="02020603050405020304" pitchFamily="18" charset="0"/>
              </a:rPr>
              <a:t>B layers with controlled D inclusions (10 at%) - </a:t>
            </a:r>
            <a:r>
              <a:rPr lang="en-US" sz="1600" u="sng" kern="100" dirty="0">
                <a:solidFill>
                  <a:srgbClr val="00B050"/>
                </a:solidFill>
                <a:ea typeface="Calibri" panose="020F0502020204030204" pitchFamily="34" charset="0"/>
                <a:cs typeface="Times New Roman" panose="02020603050405020304" pitchFamily="18" charset="0"/>
              </a:rPr>
              <a:t>Completed – Febr/Mar 2025</a:t>
            </a:r>
            <a:endParaRPr lang="en-US" sz="1600" u="sng" kern="100" dirty="0">
              <a:solidFill>
                <a:srgbClr val="00B050"/>
              </a:solidFill>
              <a:cs typeface="Times New Roman" panose="02020603050405020304" pitchFamily="18" charset="0"/>
            </a:endParaRPr>
          </a:p>
          <a:p>
            <a:pPr marL="285750" indent="-285750">
              <a:lnSpc>
                <a:spcPct val="113000"/>
              </a:lnSpc>
              <a:buFont typeface="Wingdings" panose="05000000000000000000" pitchFamily="2" charset="2"/>
              <a:buChar char="§"/>
            </a:pPr>
            <a:r>
              <a:rPr lang="en-US" sz="1600" kern="100" dirty="0">
                <a:ea typeface="Calibri" panose="020F0502020204030204" pitchFamily="34" charset="0"/>
                <a:cs typeface="Times New Roman" panose="02020603050405020304" pitchFamily="18" charset="0"/>
              </a:rPr>
              <a:t>B layers with a nominal thickness of 100 nm and 5 </a:t>
            </a:r>
            <a:r>
              <a:rPr lang="en-US" sz="1600" kern="100" dirty="0">
                <a:latin typeface="Symbol" panose="05050102010706020507" pitchFamily="18" charset="2"/>
                <a:ea typeface="Calibri" panose="020F0502020204030204" pitchFamily="34" charset="0"/>
                <a:cs typeface="Times New Roman" panose="02020603050405020304" pitchFamily="18" charset="0"/>
              </a:rPr>
              <a:t>m</a:t>
            </a:r>
            <a:r>
              <a:rPr lang="en-US" sz="1600" kern="100" dirty="0">
                <a:ea typeface="Calibri" panose="020F0502020204030204" pitchFamily="34" charset="0"/>
                <a:cs typeface="Times New Roman" panose="02020603050405020304" pitchFamily="18" charset="0"/>
              </a:rPr>
              <a:t>m - </a:t>
            </a:r>
            <a:r>
              <a:rPr lang="en-US" sz="1600" u="sng" kern="100" dirty="0">
                <a:solidFill>
                  <a:srgbClr val="00B050"/>
                </a:solidFill>
                <a:ea typeface="Calibri" panose="020F0502020204030204" pitchFamily="34" charset="0"/>
                <a:cs typeface="Times New Roman" panose="02020603050405020304" pitchFamily="18" charset="0"/>
              </a:rPr>
              <a:t>Completed – Feb/Mar 2025</a:t>
            </a:r>
          </a:p>
          <a:p>
            <a:pPr marL="285750" indent="-285750">
              <a:lnSpc>
                <a:spcPct val="113000"/>
              </a:lnSpc>
              <a:buFont typeface="Wingdings" panose="05000000000000000000" pitchFamily="2" charset="2"/>
              <a:buChar char="§"/>
            </a:pPr>
            <a:r>
              <a:rPr lang="en-US" sz="1600" kern="100" dirty="0">
                <a:ea typeface="Calibri" panose="020F0502020204030204" pitchFamily="34" charset="0"/>
                <a:cs typeface="Times New Roman" panose="02020603050405020304" pitchFamily="18" charset="0"/>
              </a:rPr>
              <a:t>B and </a:t>
            </a:r>
            <a:r>
              <a:rPr lang="en-US" sz="1600" kern="100" dirty="0">
                <a:solidFill>
                  <a:srgbClr val="000000"/>
                </a:solidFill>
                <a:ea typeface="Calibri" panose="020F0502020204030204" pitchFamily="34" charset="0"/>
                <a:cs typeface="Times New Roman" panose="02020603050405020304" pitchFamily="18" charset="0"/>
              </a:rPr>
              <a:t>B+D</a:t>
            </a:r>
            <a:r>
              <a:rPr lang="en-US" sz="1600" kern="100" baseline="-25000" dirty="0">
                <a:solidFill>
                  <a:srgbClr val="000000"/>
                </a:solidFill>
                <a:ea typeface="Calibri" panose="020F0502020204030204" pitchFamily="34" charset="0"/>
                <a:cs typeface="Times New Roman" panose="02020603050405020304" pitchFamily="18" charset="0"/>
              </a:rPr>
              <a:t>2</a:t>
            </a:r>
            <a:r>
              <a:rPr lang="en-US" sz="1600" kern="100" dirty="0">
                <a:solidFill>
                  <a:srgbClr val="000000"/>
                </a:solidFill>
                <a:ea typeface="Calibri" panose="020F0502020204030204" pitchFamily="34" charset="0"/>
                <a:cs typeface="Times New Roman" panose="02020603050405020304" pitchFamily="18" charset="0"/>
              </a:rPr>
              <a:t> (10 at%) </a:t>
            </a:r>
            <a:r>
              <a:rPr lang="en-US" sz="1600" kern="100" dirty="0">
                <a:ea typeface="Calibri" panose="020F0502020204030204" pitchFamily="34" charset="0"/>
                <a:cs typeface="Times New Roman" panose="02020603050405020304" pitchFamily="18" charset="0"/>
              </a:rPr>
              <a:t>layers with a nominal thickness of 100 nm and 5 </a:t>
            </a:r>
            <a:r>
              <a:rPr lang="en-US" sz="1600" kern="100" dirty="0">
                <a:latin typeface="Symbol" panose="05050102010706020507" pitchFamily="18" charset="2"/>
                <a:ea typeface="Calibri" panose="020F0502020204030204" pitchFamily="34" charset="0"/>
                <a:cs typeface="Times New Roman" panose="02020603050405020304" pitchFamily="18" charset="0"/>
              </a:rPr>
              <a:t>m</a:t>
            </a:r>
            <a:r>
              <a:rPr lang="en-US" sz="1600" kern="100" dirty="0">
                <a:ea typeface="Calibri" panose="020F0502020204030204" pitchFamily="34" charset="0"/>
                <a:cs typeface="Times New Roman" panose="02020603050405020304" pitchFamily="18" charset="0"/>
              </a:rPr>
              <a:t>m on special substrates (W, 12 </a:t>
            </a:r>
            <a:r>
              <a:rPr lang="en-US" sz="1600" kern="100" dirty="0">
                <a:ea typeface="Calibri" panose="020F0502020204030204" pitchFamily="34" charset="0"/>
                <a:cs typeface="Times New Roman" panose="02020603050405020304" pitchFamily="18" charset="0"/>
                <a:sym typeface="Symbol" panose="05050102010706020507" pitchFamily="18" charset="2"/>
              </a:rPr>
              <a:t></a:t>
            </a:r>
            <a:r>
              <a:rPr lang="en-US" sz="1600" kern="100" dirty="0">
                <a:ea typeface="Calibri" panose="020F0502020204030204" pitchFamily="34" charset="0"/>
                <a:cs typeface="Times New Roman" panose="02020603050405020304" pitchFamily="18" charset="0"/>
              </a:rPr>
              <a:t> 15 mm</a:t>
            </a:r>
            <a:r>
              <a:rPr lang="en-US" sz="1600" kern="100" baseline="30000" dirty="0">
                <a:ea typeface="Calibri" panose="020F0502020204030204" pitchFamily="34" charset="0"/>
                <a:cs typeface="Times New Roman" panose="02020603050405020304" pitchFamily="18" charset="0"/>
              </a:rPr>
              <a:t>2</a:t>
            </a:r>
            <a:r>
              <a:rPr lang="en-US" sz="1600" kern="100" dirty="0">
                <a:ea typeface="Calibri" panose="020F0502020204030204" pitchFamily="34" charset="0"/>
                <a:cs typeface="Times New Roman" panose="02020603050405020304" pitchFamily="18" charset="0"/>
              </a:rPr>
              <a:t>) – </a:t>
            </a:r>
            <a:r>
              <a:rPr lang="en-US" sz="1600" u="sng" kern="100" dirty="0">
                <a:solidFill>
                  <a:srgbClr val="0070C0"/>
                </a:solidFill>
                <a:ea typeface="Calibri" panose="020F0502020204030204" pitchFamily="34" charset="0"/>
                <a:cs typeface="Times New Roman" panose="02020603050405020304" pitchFamily="18" charset="0"/>
              </a:rPr>
              <a:t>ongoing</a:t>
            </a:r>
            <a:endParaRPr lang="en-US" sz="1600" u="sng" kern="100" dirty="0">
              <a:solidFill>
                <a:srgbClr val="00B050"/>
              </a:solidFill>
              <a:ea typeface="Calibri" panose="020F0502020204030204" pitchFamily="34" charset="0"/>
              <a:cs typeface="Times New Roman" panose="02020603050405020304" pitchFamily="18" charset="0"/>
            </a:endParaRPr>
          </a:p>
          <a:p>
            <a:pPr marL="285750" indent="-285750">
              <a:lnSpc>
                <a:spcPct val="113000"/>
              </a:lnSpc>
              <a:buFont typeface="Wingdings" panose="05000000000000000000" pitchFamily="2" charset="2"/>
              <a:buChar char="§"/>
            </a:pPr>
            <a:r>
              <a:rPr lang="en-US" sz="1600" kern="100" dirty="0">
                <a:ea typeface="Calibri" panose="020F0502020204030204" pitchFamily="34" charset="0"/>
                <a:cs typeface="Times New Roman" panose="02020603050405020304" pitchFamily="18" charset="0"/>
              </a:rPr>
              <a:t>Deposition of B (5 µm) on Mo (</a:t>
            </a:r>
            <a:r>
              <a:rPr lang="en-US" sz="1600" kern="100" dirty="0">
                <a:ea typeface="Calibri" panose="020F0502020204030204" pitchFamily="34" charset="0"/>
                <a:cs typeface="Cambria Math" panose="02040503050406030204" pitchFamily="18" charset="0"/>
              </a:rPr>
              <a:t>⌀</a:t>
            </a:r>
            <a:r>
              <a:rPr lang="en-US" sz="1600" kern="100" dirty="0">
                <a:ea typeface="Calibri" panose="020F0502020204030204" pitchFamily="34" charset="0"/>
                <a:cs typeface="Times New Roman" panose="02020603050405020304" pitchFamily="18" charset="0"/>
              </a:rPr>
              <a:t>30 mm) with different </a:t>
            </a:r>
            <a:r>
              <a:rPr lang="en-US" sz="1600" kern="100" dirty="0" err="1">
                <a:ea typeface="Calibri" panose="020F0502020204030204" pitchFamily="34" charset="0"/>
                <a:cs typeface="Times New Roman" panose="02020603050405020304" pitchFamily="18" charset="0"/>
              </a:rPr>
              <a:t>roughnesses</a:t>
            </a:r>
            <a:r>
              <a:rPr lang="en-US" sz="1600" kern="100" dirty="0">
                <a:ea typeface="Calibri" panose="020F0502020204030204" pitchFamily="34" charset="0"/>
                <a:cs typeface="Times New Roman" panose="02020603050405020304" pitchFamily="18" charset="0"/>
              </a:rPr>
              <a:t> – </a:t>
            </a:r>
            <a:r>
              <a:rPr lang="en-US" sz="1600" u="sng" kern="100" dirty="0">
                <a:solidFill>
                  <a:srgbClr val="0070C0"/>
                </a:solidFill>
                <a:ea typeface="Calibri" panose="020F0502020204030204" pitchFamily="34" charset="0"/>
                <a:cs typeface="Times New Roman" panose="02020603050405020304" pitchFamily="18" charset="0"/>
              </a:rPr>
              <a:t>target Dec 2025</a:t>
            </a:r>
          </a:p>
          <a:p>
            <a:pPr marL="285750" indent="-285750">
              <a:lnSpc>
                <a:spcPct val="113000"/>
              </a:lnSpc>
              <a:buFont typeface="Wingdings" panose="05000000000000000000" pitchFamily="2" charset="2"/>
              <a:buChar char="§"/>
            </a:pPr>
            <a:r>
              <a:rPr lang="en-US" sz="1600" kern="100" dirty="0">
                <a:solidFill>
                  <a:srgbClr val="000000"/>
                </a:solidFill>
                <a:ea typeface="Calibri" panose="020F0502020204030204" pitchFamily="34" charset="0"/>
                <a:cs typeface="Times New Roman" panose="02020603050405020304" pitchFamily="18" charset="0"/>
              </a:rPr>
              <a:t>B+D</a:t>
            </a:r>
            <a:r>
              <a:rPr lang="en-US" sz="1600" kern="100" baseline="-25000" dirty="0">
                <a:solidFill>
                  <a:srgbClr val="000000"/>
                </a:solidFill>
                <a:ea typeface="Calibri" panose="020F0502020204030204" pitchFamily="34" charset="0"/>
                <a:cs typeface="Times New Roman" panose="02020603050405020304" pitchFamily="18" charset="0"/>
              </a:rPr>
              <a:t>2</a:t>
            </a:r>
            <a:r>
              <a:rPr lang="en-US" sz="1600" kern="100" dirty="0">
                <a:solidFill>
                  <a:srgbClr val="000000"/>
                </a:solidFill>
                <a:ea typeface="Calibri" panose="020F0502020204030204" pitchFamily="34" charset="0"/>
                <a:cs typeface="Times New Roman" panose="02020603050405020304" pitchFamily="18" charset="0"/>
              </a:rPr>
              <a:t> (10 at%) layers with annealing at </a:t>
            </a:r>
            <a:r>
              <a:rPr lang="en-US" sz="1600" kern="100" dirty="0">
                <a:ea typeface="Calibri" panose="020F0502020204030204" pitchFamily="34" charset="0"/>
                <a:cs typeface="Times New Roman" panose="02020603050405020304" pitchFamily="18" charset="0"/>
              </a:rPr>
              <a:t>temperatures of 50 – 500°C – </a:t>
            </a:r>
            <a:r>
              <a:rPr lang="en-US" sz="1600" u="sng" kern="100" dirty="0">
                <a:solidFill>
                  <a:srgbClr val="0070C0"/>
                </a:solidFill>
                <a:ea typeface="Calibri" panose="020F0502020204030204" pitchFamily="34" charset="0"/>
                <a:cs typeface="Times New Roman" panose="02020603050405020304" pitchFamily="18" charset="0"/>
              </a:rPr>
              <a:t>target Dec 2025</a:t>
            </a:r>
            <a:endParaRPr lang="en-GB" sz="1600" u="sng" kern="100" dirty="0">
              <a:solidFill>
                <a:srgbClr val="0070C0"/>
              </a:solidFill>
              <a:ea typeface="Calibri" panose="020F0502020204030204" pitchFamily="34" charset="0"/>
              <a:cs typeface="Times New Roman" panose="02020603050405020304" pitchFamily="18" charset="0"/>
            </a:endParaRPr>
          </a:p>
        </p:txBody>
      </p:sp>
      <p:sp>
        <p:nvSpPr>
          <p:cNvPr id="7" name="Titre 1">
            <a:extLst>
              <a:ext uri="{FF2B5EF4-FFF2-40B4-BE49-F238E27FC236}">
                <a16:creationId xmlns:a16="http://schemas.microsoft.com/office/drawing/2014/main" id="{B39F8B1D-88E8-D34F-4A36-998DCA10D814}"/>
              </a:ext>
            </a:extLst>
          </p:cNvPr>
          <p:cNvSpPr>
            <a:spLocks noGrp="1"/>
          </p:cNvSpPr>
          <p:nvPr>
            <p:ph type="title"/>
          </p:nvPr>
        </p:nvSpPr>
        <p:spPr>
          <a:xfrm>
            <a:off x="983432" y="192515"/>
            <a:ext cx="10871400" cy="457200"/>
          </a:xfrm>
        </p:spPr>
        <p:txBody>
          <a:bodyPr/>
          <a:lstStyle/>
          <a:p>
            <a:r>
              <a:rPr lang="fr-FR" dirty="0"/>
              <a:t>SP B.4: Production of </a:t>
            </a:r>
            <a:r>
              <a:rPr lang="en-US" dirty="0"/>
              <a:t>B-based reference coatings </a:t>
            </a:r>
            <a:r>
              <a:rPr lang="fr-FR" dirty="0"/>
              <a:t>(IAP)</a:t>
            </a:r>
          </a:p>
        </p:txBody>
      </p:sp>
      <p:sp>
        <p:nvSpPr>
          <p:cNvPr id="8" name="TextBox 7">
            <a:extLst>
              <a:ext uri="{FF2B5EF4-FFF2-40B4-BE49-F238E27FC236}">
                <a16:creationId xmlns:a16="http://schemas.microsoft.com/office/drawing/2014/main" id="{B22EBAA9-B31D-1064-E956-80DD55060CB8}"/>
              </a:ext>
            </a:extLst>
          </p:cNvPr>
          <p:cNvSpPr txBox="1"/>
          <p:nvPr/>
        </p:nvSpPr>
        <p:spPr bwMode="auto">
          <a:xfrm>
            <a:off x="8361071" y="5915666"/>
            <a:ext cx="3830929" cy="523220"/>
          </a:xfrm>
          <a:prstGeom prst="rect">
            <a:avLst/>
          </a:prstGeom>
          <a:noFill/>
        </p:spPr>
        <p:txBody>
          <a:bodyPr wrap="square" rtlCol="0">
            <a:spAutoFit/>
          </a:bodyPr>
          <a:lstStyle/>
          <a:p>
            <a:r>
              <a:rPr lang="en-GB" altLang="en-US" sz="1400" b="1" dirty="0">
                <a:latin typeface="Calibri" panose="020F0502020204030204" pitchFamily="34" charset="0"/>
                <a:cs typeface="Calibri" panose="020F0502020204030204" pitchFamily="34" charset="0"/>
                <a:sym typeface="Calibri" panose="020F0502020204030204" pitchFamily="34" charset="0"/>
              </a:rPr>
              <a:t>C. Porosnicu, P. Dinca, B. Butoi, O. G. </a:t>
            </a:r>
            <a:r>
              <a:rPr lang="en-GB" altLang="en-US" sz="1400" b="1" dirty="0" err="1">
                <a:latin typeface="Calibri" panose="020F0502020204030204" pitchFamily="34" charset="0"/>
                <a:cs typeface="Calibri" panose="020F0502020204030204" pitchFamily="34" charset="0"/>
                <a:sym typeface="Calibri" panose="020F0502020204030204" pitchFamily="34" charset="0"/>
              </a:rPr>
              <a:t>Pompilian</a:t>
            </a:r>
            <a:r>
              <a:rPr lang="en-GB" altLang="en-US" sz="1400" b="1" dirty="0">
                <a:latin typeface="Calibri" panose="020F0502020204030204" pitchFamily="34" charset="0"/>
                <a:cs typeface="Calibri" panose="020F0502020204030204" pitchFamily="34" charset="0"/>
                <a:sym typeface="Calibri" panose="020F0502020204030204" pitchFamily="34" charset="0"/>
              </a:rPr>
              <a:t>, C. Staicu, B. </a:t>
            </a:r>
            <a:r>
              <a:rPr lang="en-GB" altLang="en-US" sz="1400" b="1" dirty="0" err="1">
                <a:latin typeface="Calibri" panose="020F0502020204030204" pitchFamily="34" charset="0"/>
                <a:cs typeface="Calibri" panose="020F0502020204030204" pitchFamily="34" charset="0"/>
                <a:sym typeface="Calibri" panose="020F0502020204030204" pitchFamily="34" charset="0"/>
              </a:rPr>
              <a:t>Solomonea</a:t>
            </a:r>
            <a:r>
              <a:rPr lang="en-GB" altLang="en-US" sz="1400" b="1" dirty="0">
                <a:latin typeface="Calibri" panose="020F0502020204030204" pitchFamily="34" charset="0"/>
                <a:cs typeface="Calibri" panose="020F0502020204030204" pitchFamily="34" charset="0"/>
                <a:sym typeface="Calibri" panose="020F0502020204030204" pitchFamily="34" charset="0"/>
              </a:rPr>
              <a:t>, C. P. Lungu</a:t>
            </a:r>
            <a:endParaRPr lang="fi-FI" sz="1400" b="1" dirty="0"/>
          </a:p>
        </p:txBody>
      </p:sp>
      <p:sp>
        <p:nvSpPr>
          <p:cNvPr id="11" name="TextBox 10">
            <a:extLst>
              <a:ext uri="{FF2B5EF4-FFF2-40B4-BE49-F238E27FC236}">
                <a16:creationId xmlns:a16="http://schemas.microsoft.com/office/drawing/2014/main" id="{E10C4B1F-C71B-AF13-C8F9-9B867941E69C}"/>
              </a:ext>
            </a:extLst>
          </p:cNvPr>
          <p:cNvSpPr txBox="1"/>
          <p:nvPr/>
        </p:nvSpPr>
        <p:spPr bwMode="auto">
          <a:xfrm>
            <a:off x="8361072" y="732455"/>
            <a:ext cx="3687611" cy="523220"/>
          </a:xfrm>
          <a:prstGeom prst="rect">
            <a:avLst/>
          </a:prstGeom>
          <a:noFill/>
        </p:spPr>
        <p:txBody>
          <a:bodyPr wrap="square" rtlCol="0">
            <a:spAutoFit/>
          </a:bodyPr>
          <a:lstStyle/>
          <a:p>
            <a:r>
              <a:rPr lang="en-US" altLang="en-US" sz="1400" i="1" dirty="0">
                <a:solidFill>
                  <a:srgbClr val="0070C0"/>
                </a:solidFill>
                <a:latin typeface="Calibri" panose="020F0502020204030204" pitchFamily="34" charset="0"/>
                <a:cs typeface="Calibri" panose="020F0502020204030204" pitchFamily="34" charset="0"/>
                <a:sym typeface="Calibri" panose="020F0502020204030204" pitchFamily="34" charset="0"/>
              </a:rPr>
              <a:t>Preparation of 5</a:t>
            </a:r>
            <a:r>
              <a:rPr lang="en-US" altLang="en-US" sz="1400" i="1" dirty="0">
                <a:solidFill>
                  <a:srgbClr val="0070C0"/>
                </a:solidFill>
                <a:latin typeface="Calibri" panose="020F0502020204030204" pitchFamily="34" charset="0"/>
                <a:cs typeface="Calibri" panose="020F0502020204030204" pitchFamily="34" charset="0"/>
                <a:sym typeface="Symbol" panose="05050102010706020507" pitchFamily="18" charset="2"/>
              </a:rPr>
              <a:t></a:t>
            </a:r>
            <a:r>
              <a:rPr lang="en-US" altLang="en-US" sz="1400" i="1" dirty="0">
                <a:solidFill>
                  <a:srgbClr val="0070C0"/>
                </a:solidFill>
                <a:latin typeface="Calibri" panose="020F0502020204030204" pitchFamily="34" charset="0"/>
                <a:cs typeface="Calibri" panose="020F0502020204030204" pitchFamily="34" charset="0"/>
                <a:sym typeface="Calibri" panose="020F0502020204030204" pitchFamily="34" charset="0"/>
              </a:rPr>
              <a:t>5 mm</a:t>
            </a:r>
            <a:r>
              <a:rPr lang="en-US" altLang="en-US" sz="1400" i="1" baseline="30000" dirty="0">
                <a:solidFill>
                  <a:srgbClr val="0070C0"/>
                </a:solidFill>
                <a:latin typeface="Calibri" panose="020F0502020204030204" pitchFamily="34" charset="0"/>
                <a:cs typeface="Calibri" panose="020F0502020204030204" pitchFamily="34" charset="0"/>
                <a:sym typeface="Calibri" panose="020F0502020204030204" pitchFamily="34" charset="0"/>
              </a:rPr>
              <a:t>2</a:t>
            </a:r>
            <a:r>
              <a:rPr lang="en-US" altLang="en-US" sz="1400" i="1" dirty="0">
                <a:solidFill>
                  <a:srgbClr val="0070C0"/>
                </a:solidFill>
                <a:latin typeface="Calibri" panose="020F0502020204030204" pitchFamily="34" charset="0"/>
                <a:cs typeface="Calibri" panose="020F0502020204030204" pitchFamily="34" charset="0"/>
                <a:sym typeface="Calibri" panose="020F0502020204030204" pitchFamily="34" charset="0"/>
              </a:rPr>
              <a:t> W samples coated with B+D</a:t>
            </a:r>
            <a:r>
              <a:rPr lang="en-US" altLang="en-US" sz="1400" i="1" baseline="-25000" dirty="0">
                <a:solidFill>
                  <a:srgbClr val="0070C0"/>
                </a:solidFill>
                <a:latin typeface="Calibri" panose="020F0502020204030204" pitchFamily="34" charset="0"/>
                <a:cs typeface="Calibri" panose="020F0502020204030204" pitchFamily="34" charset="0"/>
                <a:sym typeface="Calibri" panose="020F0502020204030204" pitchFamily="34" charset="0"/>
              </a:rPr>
              <a:t>2</a:t>
            </a:r>
            <a:r>
              <a:rPr lang="en-US" altLang="en-US" sz="1400" i="1" dirty="0">
                <a:solidFill>
                  <a:srgbClr val="0070C0"/>
                </a:solidFill>
                <a:latin typeface="Calibri" panose="020F0502020204030204" pitchFamily="34" charset="0"/>
                <a:cs typeface="Calibri" panose="020F0502020204030204" pitchFamily="34" charset="0"/>
                <a:sym typeface="Calibri" panose="020F0502020204030204" pitchFamily="34" charset="0"/>
              </a:rPr>
              <a:t>(10%) , thermal treatment up to 500°C</a:t>
            </a:r>
          </a:p>
        </p:txBody>
      </p:sp>
      <p:sp>
        <p:nvSpPr>
          <p:cNvPr id="12" name="Textfeld 2">
            <a:extLst>
              <a:ext uri="{FF2B5EF4-FFF2-40B4-BE49-F238E27FC236}">
                <a16:creationId xmlns:a16="http://schemas.microsoft.com/office/drawing/2014/main" id="{16390E45-9ED9-6052-876C-487ECCCB84A3}"/>
              </a:ext>
            </a:extLst>
          </p:cNvPr>
          <p:cNvSpPr txBox="1"/>
          <p:nvPr/>
        </p:nvSpPr>
        <p:spPr>
          <a:xfrm>
            <a:off x="107504" y="5392574"/>
            <a:ext cx="4197796"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B.B4.T-T005-D003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a:rPr>
              <a:t>Facilities: </a:t>
            </a:r>
            <a:r>
              <a:rPr lang="en-US" sz="1400" b="1" dirty="0">
                <a:latin typeface="Arial"/>
              </a:rPr>
              <a:t>-</a:t>
            </a:r>
            <a:endParaRPr lang="en-US" sz="1400" b="1" dirty="0">
              <a:solidFill>
                <a:srgbClr val="000000"/>
              </a:solidFill>
              <a:latin typeface="Arial"/>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graphicFrame>
        <p:nvGraphicFramePr>
          <p:cNvPr id="2" name="Object 1">
            <a:extLst>
              <a:ext uri="{FF2B5EF4-FFF2-40B4-BE49-F238E27FC236}">
                <a16:creationId xmlns:a16="http://schemas.microsoft.com/office/drawing/2014/main" id="{25098C04-439C-D2FD-25D5-30210C543E7F}"/>
              </a:ext>
            </a:extLst>
          </p:cNvPr>
          <p:cNvGraphicFramePr>
            <a:graphicFrameLocks noChangeAspect="1"/>
          </p:cNvGraphicFramePr>
          <p:nvPr>
            <p:extLst>
              <p:ext uri="{D42A27DB-BD31-4B8C-83A1-F6EECF244321}">
                <p14:modId xmlns:p14="http://schemas.microsoft.com/office/powerpoint/2010/main" val="1288548637"/>
              </p:ext>
            </p:extLst>
          </p:nvPr>
        </p:nvGraphicFramePr>
        <p:xfrm>
          <a:off x="8512948" y="3429000"/>
          <a:ext cx="3383861" cy="2361585"/>
        </p:xfrm>
        <a:graphic>
          <a:graphicData uri="http://schemas.openxmlformats.org/presentationml/2006/ole">
            <mc:AlternateContent xmlns:mc="http://schemas.openxmlformats.org/markup-compatibility/2006">
              <mc:Choice xmlns:v="urn:schemas-microsoft-com:vml" Requires="v">
                <p:oleObj name="Graph" r:id="rId2" imgW="4151880" imgH="2897280" progId="Origin50.Graph">
                  <p:embed/>
                </p:oleObj>
              </mc:Choice>
              <mc:Fallback>
                <p:oleObj name="Graph" r:id="rId2" imgW="4151880" imgH="2897280" progId="Origin50.Graph">
                  <p:embed/>
                  <p:pic>
                    <p:nvPicPr>
                      <p:cNvPr id="2" name="Object 1">
                        <a:extLst>
                          <a:ext uri="{FF2B5EF4-FFF2-40B4-BE49-F238E27FC236}">
                            <a16:creationId xmlns:a16="http://schemas.microsoft.com/office/drawing/2014/main" id="{25098C04-439C-D2FD-25D5-30210C543E7F}"/>
                          </a:ext>
                        </a:extLst>
                      </p:cNvPr>
                      <p:cNvPicPr/>
                      <p:nvPr/>
                    </p:nvPicPr>
                    <p:blipFill>
                      <a:blip r:embed="rId3"/>
                      <a:stretch>
                        <a:fillRect/>
                      </a:stretch>
                    </p:blipFill>
                    <p:spPr>
                      <a:xfrm>
                        <a:off x="8512948" y="3429000"/>
                        <a:ext cx="3383861" cy="2361585"/>
                      </a:xfrm>
                      <a:prstGeom prst="rect">
                        <a:avLst/>
                      </a:prstGeom>
                    </p:spPr>
                  </p:pic>
                </p:oleObj>
              </mc:Fallback>
            </mc:AlternateContent>
          </a:graphicData>
        </a:graphic>
      </p:graphicFrame>
      <p:grpSp>
        <p:nvGrpSpPr>
          <p:cNvPr id="5" name="Group 4">
            <a:extLst>
              <a:ext uri="{FF2B5EF4-FFF2-40B4-BE49-F238E27FC236}">
                <a16:creationId xmlns:a16="http://schemas.microsoft.com/office/drawing/2014/main" id="{1331CF7B-F669-3335-DC22-9F14A66CC3F6}"/>
              </a:ext>
            </a:extLst>
          </p:cNvPr>
          <p:cNvGrpSpPr/>
          <p:nvPr/>
        </p:nvGrpSpPr>
        <p:grpSpPr>
          <a:xfrm>
            <a:off x="6096000" y="937606"/>
            <a:ext cx="5952683" cy="2758094"/>
            <a:chOff x="5825011" y="4271038"/>
            <a:chExt cx="7684312" cy="3420424"/>
          </a:xfrm>
        </p:grpSpPr>
        <p:graphicFrame>
          <p:nvGraphicFramePr>
            <p:cNvPr id="13" name="Object 12">
              <a:extLst>
                <a:ext uri="{FF2B5EF4-FFF2-40B4-BE49-F238E27FC236}">
                  <a16:creationId xmlns:a16="http://schemas.microsoft.com/office/drawing/2014/main" id="{51E69EF4-DE38-9419-E26A-D29F38904950}"/>
                </a:ext>
              </a:extLst>
            </p:cNvPr>
            <p:cNvGraphicFramePr>
              <a:graphicFrameLocks noChangeAspect="1"/>
            </p:cNvGraphicFramePr>
            <p:nvPr>
              <p:extLst>
                <p:ext uri="{D42A27DB-BD31-4B8C-83A1-F6EECF244321}">
                  <p14:modId xmlns:p14="http://schemas.microsoft.com/office/powerpoint/2010/main" val="3925886508"/>
                </p:ext>
              </p:extLst>
            </p:nvPr>
          </p:nvGraphicFramePr>
          <p:xfrm>
            <a:off x="9018132" y="4557076"/>
            <a:ext cx="4491191" cy="3134386"/>
          </p:xfrm>
          <a:graphic>
            <a:graphicData uri="http://schemas.openxmlformats.org/presentationml/2006/ole">
              <mc:AlternateContent xmlns:mc="http://schemas.openxmlformats.org/markup-compatibility/2006">
                <mc:Choice xmlns:v="urn:schemas-microsoft-com:vml" Requires="v">
                  <p:oleObj name="Graph" r:id="rId4" imgW="4151880" imgH="2897280" progId="Origin50.Graph">
                    <p:embed/>
                  </p:oleObj>
                </mc:Choice>
                <mc:Fallback>
                  <p:oleObj name="Graph" r:id="rId4" imgW="4151880" imgH="2897280" progId="Origin50.Graph">
                    <p:embed/>
                    <p:pic>
                      <p:nvPicPr>
                        <p:cNvPr id="13" name="Object 12">
                          <a:extLst>
                            <a:ext uri="{FF2B5EF4-FFF2-40B4-BE49-F238E27FC236}">
                              <a16:creationId xmlns:a16="http://schemas.microsoft.com/office/drawing/2014/main" id="{51E69EF4-DE38-9419-E26A-D29F38904950}"/>
                            </a:ext>
                          </a:extLst>
                        </p:cNvPr>
                        <p:cNvPicPr/>
                        <p:nvPr/>
                      </p:nvPicPr>
                      <p:blipFill>
                        <a:blip r:embed="rId5"/>
                        <a:stretch>
                          <a:fillRect/>
                        </a:stretch>
                      </p:blipFill>
                      <p:spPr>
                        <a:xfrm>
                          <a:off x="9018132" y="4557076"/>
                          <a:ext cx="4491191" cy="3134386"/>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506E797D-D859-1DF9-0FB4-F1EAB7994AE2}"/>
                </a:ext>
              </a:extLst>
            </p:cNvPr>
            <p:cNvSpPr txBox="1"/>
            <p:nvPr/>
          </p:nvSpPr>
          <p:spPr>
            <a:xfrm>
              <a:off x="5825011" y="4271038"/>
              <a:ext cx="2003782" cy="370303"/>
            </a:xfrm>
            <a:prstGeom prst="rect">
              <a:avLst/>
            </a:prstGeom>
            <a:noFill/>
          </p:spPr>
          <p:txBody>
            <a:bodyPr wrap="square" rtlCol="0">
              <a:spAutoFit/>
            </a:bodyPr>
            <a:lstStyle/>
            <a:p>
              <a:pPr algn="ctr"/>
              <a:endParaRPr lang="en-US" sz="900" dirty="0"/>
            </a:p>
          </p:txBody>
        </p:sp>
      </p:grpSp>
    </p:spTree>
    <p:extLst>
      <p:ext uri="{BB962C8B-B14F-4D97-AF65-F5344CB8AC3E}">
        <p14:creationId xmlns:p14="http://schemas.microsoft.com/office/powerpoint/2010/main" val="1002721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680EB16-7FD0-78C4-10A0-D909195A75B1}"/>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DD4FE842-D0DF-4112-88C0-0EA96CF1FA2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a:t>
            </a:fld>
            <a:endParaRPr lang="en-GB">
              <a:solidFill>
                <a:prstClr val="white"/>
              </a:solidFill>
            </a:endParaRPr>
          </a:p>
        </p:txBody>
      </p:sp>
      <p:sp>
        <p:nvSpPr>
          <p:cNvPr id="5" name="Titre 1">
            <a:extLst>
              <a:ext uri="{FF2B5EF4-FFF2-40B4-BE49-F238E27FC236}">
                <a16:creationId xmlns:a16="http://schemas.microsoft.com/office/drawing/2014/main" id="{ED0B0524-C9A2-0576-AEC1-CA43E8EEC20C}"/>
              </a:ext>
            </a:extLst>
          </p:cNvPr>
          <p:cNvSpPr>
            <a:spLocks noGrp="1"/>
          </p:cNvSpPr>
          <p:nvPr>
            <p:ph type="title"/>
          </p:nvPr>
        </p:nvSpPr>
        <p:spPr>
          <a:xfrm>
            <a:off x="983432" y="192515"/>
            <a:ext cx="9857288" cy="457200"/>
          </a:xfrm>
        </p:spPr>
        <p:txBody>
          <a:bodyPr/>
          <a:lstStyle/>
          <a:p>
            <a:r>
              <a:rPr lang="fr-FR" dirty="0"/>
              <a:t>High-</a:t>
            </a:r>
            <a:r>
              <a:rPr lang="fr-FR" dirty="0" err="1"/>
              <a:t>level</a:t>
            </a:r>
            <a:r>
              <a:rPr lang="fr-FR" dirty="0"/>
              <a:t> </a:t>
            </a:r>
            <a:r>
              <a:rPr lang="fr-FR" dirty="0" err="1"/>
              <a:t>deliverables</a:t>
            </a:r>
            <a:r>
              <a:rPr lang="fr-FR" dirty="0"/>
              <a:t> and </a:t>
            </a:r>
            <a:r>
              <a:rPr lang="fr-FR" dirty="0" err="1"/>
              <a:t>milestones</a:t>
            </a:r>
            <a:r>
              <a:rPr lang="fr-FR" dirty="0"/>
              <a:t> for SP B in 2025</a:t>
            </a:r>
          </a:p>
        </p:txBody>
      </p:sp>
      <p:graphicFrame>
        <p:nvGraphicFramePr>
          <p:cNvPr id="6" name="Tabelle 7">
            <a:extLst>
              <a:ext uri="{FF2B5EF4-FFF2-40B4-BE49-F238E27FC236}">
                <a16:creationId xmlns:a16="http://schemas.microsoft.com/office/drawing/2014/main" id="{FAFA1D1A-78F4-3B5B-F9BF-C658E88A4B40}"/>
              </a:ext>
            </a:extLst>
          </p:cNvPr>
          <p:cNvGraphicFramePr>
            <a:graphicFrameLocks noGrp="1"/>
          </p:cNvGraphicFramePr>
          <p:nvPr>
            <p:extLst>
              <p:ext uri="{D42A27DB-BD31-4B8C-83A1-F6EECF244321}">
                <p14:modId xmlns:p14="http://schemas.microsoft.com/office/powerpoint/2010/main" val="2496958109"/>
              </p:ext>
            </p:extLst>
          </p:nvPr>
        </p:nvGraphicFramePr>
        <p:xfrm>
          <a:off x="360040" y="2380665"/>
          <a:ext cx="11569216" cy="3912243"/>
        </p:xfrm>
        <a:graphic>
          <a:graphicData uri="http://schemas.openxmlformats.org/drawingml/2006/table">
            <a:tbl>
              <a:tblPr firstRow="1" firstCol="1" bandRow="1">
                <a:tableStyleId>{5C22544A-7EE6-4342-B048-85BDC9FD1C3A}</a:tableStyleId>
              </a:tblPr>
              <a:tblGrid>
                <a:gridCol w="1080754">
                  <a:extLst>
                    <a:ext uri="{9D8B030D-6E8A-4147-A177-3AD203B41FA5}">
                      <a16:colId xmlns:a16="http://schemas.microsoft.com/office/drawing/2014/main" val="1621520873"/>
                    </a:ext>
                  </a:extLst>
                </a:gridCol>
                <a:gridCol w="905775">
                  <a:extLst>
                    <a:ext uri="{9D8B030D-6E8A-4147-A177-3AD203B41FA5}">
                      <a16:colId xmlns:a16="http://schemas.microsoft.com/office/drawing/2014/main" val="2839852955"/>
                    </a:ext>
                  </a:extLst>
                </a:gridCol>
                <a:gridCol w="8193145">
                  <a:extLst>
                    <a:ext uri="{9D8B030D-6E8A-4147-A177-3AD203B41FA5}">
                      <a16:colId xmlns:a16="http://schemas.microsoft.com/office/drawing/2014/main" val="2383909151"/>
                    </a:ext>
                  </a:extLst>
                </a:gridCol>
                <a:gridCol w="1389542">
                  <a:extLst>
                    <a:ext uri="{9D8B030D-6E8A-4147-A177-3AD203B41FA5}">
                      <a16:colId xmlns:a16="http://schemas.microsoft.com/office/drawing/2014/main" val="4219246605"/>
                    </a:ext>
                  </a:extLst>
                </a:gridCol>
              </a:tblGrid>
              <a:tr h="715508">
                <a:tc>
                  <a:txBody>
                    <a:bodyPr/>
                    <a:lstStyle/>
                    <a:p>
                      <a:pPr>
                        <a:lnSpc>
                          <a:spcPct val="107000"/>
                        </a:lnSpc>
                        <a:spcAft>
                          <a:spcPts val="300"/>
                        </a:spcAft>
                      </a:pPr>
                      <a:r>
                        <a:rPr lang="en-GB" sz="1600" b="1" kern="100">
                          <a:effectLst/>
                          <a:latin typeface="Calibri" panose="020F0502020204030204" pitchFamily="34" charset="0"/>
                          <a:ea typeface="Times New Roman" panose="02020603050405020304" pitchFamily="18" charset="0"/>
                          <a:cs typeface="Times New Roman" panose="02020603050405020304" pitchFamily="18" charset="0"/>
                        </a:rPr>
                        <a:t>WMxx</a:t>
                      </a:r>
                      <a:endParaRPr lang="fi-F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b="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SP B</a:t>
                      </a:r>
                      <a:endParaRPr lang="fi-FI" sz="16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nSpc>
                          <a:spcPct val="107000"/>
                        </a:lnSpc>
                        <a:spcAft>
                          <a:spcPts val="300"/>
                        </a:spcAft>
                      </a:pPr>
                      <a:r>
                        <a:rPr lang="en-GB" sz="1600" b="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Erosion rates of co-deposited/re-deposited W layers at reactor-relevant particle fluxes and fluences determined. (ITER+DEMO)</a:t>
                      </a:r>
                      <a:endParaRPr lang="fi-FI" sz="16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nSpc>
                          <a:spcPct val="107000"/>
                        </a:lnSpc>
                        <a:spcAft>
                          <a:spcPts val="300"/>
                        </a:spcAft>
                      </a:pPr>
                      <a:r>
                        <a:rPr lang="en-GB" sz="1600" b="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31.12.2025  </a:t>
                      </a:r>
                      <a:endParaRPr lang="fi-FI" sz="16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2704286932"/>
                  </a:ext>
                </a:extLst>
              </a:tr>
              <a:tr h="639347">
                <a:tc>
                  <a:txBody>
                    <a:bodyPr/>
                    <a:lstStyle/>
                    <a:p>
                      <a:pPr>
                        <a:lnSpc>
                          <a:spcPct val="107000"/>
                        </a:lnSpc>
                        <a:spcAft>
                          <a:spcPts val="300"/>
                        </a:spcAft>
                      </a:pPr>
                      <a:r>
                        <a:rPr lang="en-GB" sz="1600" b="1" kern="100">
                          <a:effectLst/>
                          <a:latin typeface="Calibri" panose="020F0502020204030204" pitchFamily="34" charset="0"/>
                          <a:ea typeface="Times New Roman" panose="02020603050405020304" pitchFamily="18" charset="0"/>
                          <a:cs typeface="Times New Roman" panose="02020603050405020304" pitchFamily="18" charset="0"/>
                        </a:rPr>
                        <a:t>WMxx+1</a:t>
                      </a:r>
                      <a:endParaRPr lang="fi-F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SP B</a:t>
                      </a:r>
                      <a:endParaRPr lang="fi-FI"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Material migration pathways elucidated for W and B in toroidal devices (AUG, WEST, W7-X) during and after </a:t>
                      </a:r>
                      <a:r>
                        <a:rPr lang="en-GB" sz="16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boronizations</a:t>
                      </a:r>
                      <a:r>
                        <a:rPr lang="en-GB" sz="16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(ITER) </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31.12.2025 </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547136608"/>
                  </a:ext>
                </a:extLst>
              </a:tr>
              <a:tr h="639347">
                <a:tc>
                  <a:txBody>
                    <a:bodyPr/>
                    <a:lstStyle/>
                    <a:p>
                      <a:pPr>
                        <a:lnSpc>
                          <a:spcPct val="107000"/>
                        </a:lnSpc>
                        <a:spcAft>
                          <a:spcPts val="300"/>
                        </a:spcAft>
                      </a:pPr>
                      <a:r>
                        <a:rPr lang="en-GB" sz="1600" b="1" kern="100">
                          <a:effectLst/>
                          <a:latin typeface="Calibri" panose="020F0502020204030204" pitchFamily="34" charset="0"/>
                          <a:ea typeface="Times New Roman" panose="02020603050405020304" pitchFamily="18" charset="0"/>
                          <a:cs typeface="Times New Roman" panose="02020603050405020304" pitchFamily="18" charset="0"/>
                        </a:rPr>
                        <a:t>WMxx+2</a:t>
                      </a:r>
                      <a:endParaRPr lang="fi-F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SP B</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Erosion and deposition patterns on PFUs removed after Phase 1 and Phase 2 operations on WEST compared. (ITER)  </a:t>
                      </a:r>
                      <a:endParaRPr lang="fi-FI"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31.12.2025 </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3745538837"/>
                  </a:ext>
                </a:extLst>
              </a:tr>
              <a:tr h="639347">
                <a:tc>
                  <a:txBody>
                    <a:bodyPr/>
                    <a:lstStyle/>
                    <a:p>
                      <a:pPr>
                        <a:lnSpc>
                          <a:spcPct val="107000"/>
                        </a:lnSpc>
                        <a:spcAft>
                          <a:spcPts val="300"/>
                        </a:spcAft>
                      </a:pPr>
                      <a:r>
                        <a:rPr lang="en-GB" sz="1600" b="1" kern="100">
                          <a:effectLst/>
                          <a:latin typeface="Calibri" panose="020F0502020204030204" pitchFamily="34" charset="0"/>
                          <a:ea typeface="Times New Roman" panose="02020603050405020304" pitchFamily="18" charset="0"/>
                          <a:cs typeface="Times New Roman" panose="02020603050405020304" pitchFamily="18" charset="0"/>
                        </a:rPr>
                        <a:t>WMxx+3</a:t>
                      </a:r>
                      <a:endParaRPr lang="fi-F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SP B</a:t>
                      </a:r>
                      <a:endParaRPr lang="fi-FI"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Co-deposited boron layers with varying oxygen contents and surface morphologies delivered and characterized. </a:t>
                      </a:r>
                      <a:r>
                        <a:rPr lang="en-GB" sz="16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(ITER)</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31.12.2025</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249276014"/>
                  </a:ext>
                </a:extLst>
              </a:tr>
              <a:tr h="639347">
                <a:tc>
                  <a:txBody>
                    <a:bodyPr/>
                    <a:lstStyle/>
                    <a:p>
                      <a:pPr>
                        <a:lnSpc>
                          <a:spcPct val="107000"/>
                        </a:lnSpc>
                        <a:spcAft>
                          <a:spcPts val="300"/>
                        </a:spcAft>
                      </a:pPr>
                      <a:r>
                        <a:rPr lang="en-GB" sz="1600" b="1" kern="100">
                          <a:effectLst/>
                          <a:latin typeface="Calibri" panose="020F0502020204030204" pitchFamily="34" charset="0"/>
                          <a:ea typeface="Times New Roman" panose="02020603050405020304" pitchFamily="18" charset="0"/>
                          <a:cs typeface="Times New Roman" panose="02020603050405020304" pitchFamily="18" charset="0"/>
                        </a:rPr>
                        <a:t>WMxx+4</a:t>
                      </a:r>
                      <a:endParaRPr lang="fi-F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SP B</a:t>
                      </a:r>
                      <a:endParaRPr lang="fi-FI"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 dust samples from toroidal fusion devices (AUG, WEST, W7-X) characterized and extrapolations made towards fusion reactors. (DEMO)</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31.12.2025</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1920380371"/>
                  </a:ext>
                </a:extLst>
              </a:tr>
              <a:tr h="639347">
                <a:tc>
                  <a:txBody>
                    <a:bodyPr/>
                    <a:lstStyle/>
                    <a:p>
                      <a:pPr>
                        <a:lnSpc>
                          <a:spcPct val="107000"/>
                        </a:lnSpc>
                        <a:spcAft>
                          <a:spcPts val="300"/>
                        </a:spcAft>
                      </a:pPr>
                      <a:r>
                        <a:rPr lang="en-GB" sz="1600" b="1" kern="100">
                          <a:effectLst/>
                          <a:latin typeface="Calibri" panose="020F0502020204030204" pitchFamily="34" charset="0"/>
                          <a:ea typeface="Times New Roman" panose="02020603050405020304" pitchFamily="18" charset="0"/>
                          <a:cs typeface="Times New Roman" panose="02020603050405020304" pitchFamily="18" charset="0"/>
                        </a:rPr>
                        <a:t>WMxx+5</a:t>
                      </a:r>
                      <a:endParaRPr lang="fi-F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SP B</a:t>
                      </a:r>
                      <a:endParaRPr lang="fi-FI"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B contamination determined on diagnostics mirrors after AUG and W7-X boronization experiments. (ITER)</a:t>
                      </a:r>
                      <a:endParaRPr lang="fi-FI"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30.06.2025</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711760744"/>
                  </a:ext>
                </a:extLst>
              </a:tr>
            </a:tbl>
          </a:graphicData>
        </a:graphic>
      </p:graphicFrame>
      <p:sp>
        <p:nvSpPr>
          <p:cNvPr id="7" name="TextBox 6">
            <a:extLst>
              <a:ext uri="{FF2B5EF4-FFF2-40B4-BE49-F238E27FC236}">
                <a16:creationId xmlns:a16="http://schemas.microsoft.com/office/drawing/2014/main" id="{CF2F6CFA-9A6C-9E0B-A8BF-C39CA27565EE}"/>
              </a:ext>
            </a:extLst>
          </p:cNvPr>
          <p:cNvSpPr txBox="1"/>
          <p:nvPr/>
        </p:nvSpPr>
        <p:spPr bwMode="auto">
          <a:xfrm>
            <a:off x="360040" y="951741"/>
            <a:ext cx="115692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Erosion and deposition patterns at the divertor and main-chamber structures of toroidal fusion devices following operations with and without </a:t>
            </a:r>
            <a:r>
              <a:rPr lang="en-US" dirty="0" err="1"/>
              <a:t>boronizations</a:t>
            </a:r>
            <a:endParaRPr lang="en-US" dirty="0"/>
          </a:p>
          <a:p>
            <a:pPr marL="285750" indent="-285750">
              <a:buFont typeface="Arial" panose="020B0604020202020204" pitchFamily="34" charset="0"/>
              <a:buChar char="•"/>
            </a:pPr>
            <a:r>
              <a:rPr lang="en-US" dirty="0"/>
              <a:t>Reporting the role of fluence and pulse length in the erosion-deposition balance in toroidal fusion devices under reactor-relevant operational conditions </a:t>
            </a:r>
            <a:endParaRPr lang="fi-FI" dirty="0"/>
          </a:p>
        </p:txBody>
      </p:sp>
      <p:sp>
        <p:nvSpPr>
          <p:cNvPr id="8" name="Oval 7">
            <a:extLst>
              <a:ext uri="{FF2B5EF4-FFF2-40B4-BE49-F238E27FC236}">
                <a16:creationId xmlns:a16="http://schemas.microsoft.com/office/drawing/2014/main" id="{DC0CB8C6-8F4A-C587-A335-08B58A006C0A}"/>
              </a:ext>
            </a:extLst>
          </p:cNvPr>
          <p:cNvSpPr/>
          <p:nvPr/>
        </p:nvSpPr>
        <p:spPr>
          <a:xfrm>
            <a:off x="11641256" y="1066038"/>
            <a:ext cx="288000" cy="288000"/>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val 8">
            <a:extLst>
              <a:ext uri="{FF2B5EF4-FFF2-40B4-BE49-F238E27FC236}">
                <a16:creationId xmlns:a16="http://schemas.microsoft.com/office/drawing/2014/main" id="{336716CA-0068-C15D-ED3D-A9E1D9A2BB78}"/>
              </a:ext>
            </a:extLst>
          </p:cNvPr>
          <p:cNvSpPr/>
          <p:nvPr/>
        </p:nvSpPr>
        <p:spPr>
          <a:xfrm>
            <a:off x="11647453" y="1656064"/>
            <a:ext cx="288000" cy="288000"/>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677815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90BEE-CFFF-319D-1095-7449D1AADEE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DEE305-93EA-42BE-9D63-5DB0967B8CFA}"/>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E1759FD3-02C2-C28E-0955-79CC8283A41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50</a:t>
            </a:fld>
            <a:endParaRPr lang="en-GB">
              <a:solidFill>
                <a:prstClr val="white"/>
              </a:solidFill>
            </a:endParaRPr>
          </a:p>
        </p:txBody>
      </p:sp>
      <p:sp>
        <p:nvSpPr>
          <p:cNvPr id="5" name="Textfeld 2">
            <a:extLst>
              <a:ext uri="{FF2B5EF4-FFF2-40B4-BE49-F238E27FC236}">
                <a16:creationId xmlns:a16="http://schemas.microsoft.com/office/drawing/2014/main" id="{28760D3E-717E-FC13-8D24-F259E93E7B51}"/>
              </a:ext>
            </a:extLst>
          </p:cNvPr>
          <p:cNvSpPr txBox="1"/>
          <p:nvPr/>
        </p:nvSpPr>
        <p:spPr>
          <a:xfrm>
            <a:off x="107504" y="5359022"/>
            <a:ext cx="4512994"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GB" sz="1400" b="1" dirty="0">
                <a:latin typeface="Arial" panose="020B0604020202020204" pitchFamily="34" charset="0"/>
                <a:cs typeface="Arial" panose="020B0604020202020204" pitchFamily="34" charset="0"/>
              </a:rPr>
              <a:t>PWIE-SP B.B4.T-T005-D011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4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293085A1-2045-905B-5491-CCABBF4FE562}"/>
              </a:ext>
            </a:extLst>
          </p:cNvPr>
          <p:cNvSpPr txBox="1"/>
          <p:nvPr/>
        </p:nvSpPr>
        <p:spPr bwMode="auto">
          <a:xfrm>
            <a:off x="9549463" y="6136223"/>
            <a:ext cx="2561920" cy="307777"/>
          </a:xfrm>
          <a:prstGeom prst="rect">
            <a:avLst/>
          </a:prstGeom>
          <a:noFill/>
        </p:spPr>
        <p:txBody>
          <a:bodyPr wrap="none" rtlCol="0">
            <a:spAutoFit/>
          </a:bodyPr>
          <a:lstStyle/>
          <a:p>
            <a:r>
              <a:rPr lang="fi-FI" sz="1400" b="1" dirty="0"/>
              <a:t>Z. </a:t>
            </a:r>
            <a:r>
              <a:rPr lang="fi-FI" sz="1400" b="1" dirty="0" err="1"/>
              <a:t>Siketić</a:t>
            </a:r>
            <a:r>
              <a:rPr lang="fi-FI" sz="1400" b="1" dirty="0"/>
              <a:t>, I. </a:t>
            </a:r>
            <a:r>
              <a:rPr lang="fi-FI" sz="1400" b="1" dirty="0" err="1"/>
              <a:t>Bogdanović</a:t>
            </a:r>
            <a:r>
              <a:rPr lang="fi-FI" sz="1400" b="1" dirty="0"/>
              <a:t> </a:t>
            </a:r>
            <a:r>
              <a:rPr lang="fi-FI" sz="1400" b="1" dirty="0" err="1"/>
              <a:t>Radović</a:t>
            </a:r>
            <a:endParaRPr lang="fi-FI" sz="1400" b="1" dirty="0"/>
          </a:p>
        </p:txBody>
      </p:sp>
      <p:sp>
        <p:nvSpPr>
          <p:cNvPr id="11" name="Titre 1">
            <a:extLst>
              <a:ext uri="{FF2B5EF4-FFF2-40B4-BE49-F238E27FC236}">
                <a16:creationId xmlns:a16="http://schemas.microsoft.com/office/drawing/2014/main" id="{515DD15F-35A5-E224-6517-BEF2025A34B8}"/>
              </a:ext>
            </a:extLst>
          </p:cNvPr>
          <p:cNvSpPr>
            <a:spLocks noGrp="1"/>
          </p:cNvSpPr>
          <p:nvPr>
            <p:ph type="title"/>
          </p:nvPr>
        </p:nvSpPr>
        <p:spPr>
          <a:xfrm>
            <a:off x="983432" y="192515"/>
            <a:ext cx="10871400" cy="457200"/>
          </a:xfrm>
        </p:spPr>
        <p:txBody>
          <a:bodyPr/>
          <a:lstStyle/>
          <a:p>
            <a:r>
              <a:rPr lang="fr-FR" dirty="0"/>
              <a:t>SP B.4: </a:t>
            </a:r>
            <a:r>
              <a:rPr lang="en-US" dirty="0"/>
              <a:t>TOF-ERDA analyses of selected B reference samples (RBI)</a:t>
            </a:r>
            <a:endParaRPr lang="fr-FR" dirty="0"/>
          </a:p>
        </p:txBody>
      </p:sp>
      <p:sp>
        <p:nvSpPr>
          <p:cNvPr id="2" name="Textfeld 4">
            <a:extLst>
              <a:ext uri="{FF2B5EF4-FFF2-40B4-BE49-F238E27FC236}">
                <a16:creationId xmlns:a16="http://schemas.microsoft.com/office/drawing/2014/main" id="{F9762893-72A5-4ACF-684C-E929C7853B76}"/>
              </a:ext>
            </a:extLst>
          </p:cNvPr>
          <p:cNvSpPr txBox="1"/>
          <p:nvPr/>
        </p:nvSpPr>
        <p:spPr>
          <a:xfrm>
            <a:off x="107504" y="649715"/>
            <a:ext cx="8345142" cy="4559966"/>
          </a:xfrm>
          <a:prstGeom prst="rect">
            <a:avLst/>
          </a:prstGeom>
          <a:noFill/>
          <a:ln w="12700">
            <a:noFill/>
          </a:ln>
        </p:spPr>
        <p:txBody>
          <a:bodyPr wrap="square" rtlCol="0">
            <a:spAutoFit/>
          </a:bodyPr>
          <a:lstStyle/>
          <a:p>
            <a:pPr>
              <a:lnSpc>
                <a:spcPct val="113000"/>
              </a:lnSpc>
            </a:pPr>
            <a:r>
              <a:rPr lang="en-US" sz="1600" dirty="0"/>
              <a:t>Boron samples with D from IAP (C. </a:t>
            </a:r>
            <a:r>
              <a:rPr lang="en-US" sz="1600" dirty="0" err="1"/>
              <a:t>Porosnicu</a:t>
            </a:r>
            <a:r>
              <a:rPr lang="en-US" sz="1600" dirty="0"/>
              <a:t>)</a:t>
            </a:r>
            <a:endParaRPr lang="en-US" sz="1600" b="1" dirty="0">
              <a:solidFill>
                <a:srgbClr val="FF0000"/>
              </a:solidFill>
              <a:cs typeface="Arial" panose="020B0604020202020204" pitchFamily="34" charset="0"/>
            </a:endParaRPr>
          </a:p>
          <a:p>
            <a:pPr>
              <a:lnSpc>
                <a:spcPct val="113000"/>
              </a:lnSpc>
            </a:pP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r>
              <a:rPr lang="en-US" sz="1600" dirty="0"/>
              <a:t>B samples with D at different temperatures, from RT to 500</a:t>
            </a:r>
            <a:r>
              <a:rPr lang="en-US" sz="1600" baseline="30000" dirty="0"/>
              <a:t>∘</a:t>
            </a:r>
            <a:r>
              <a:rPr lang="en-US" sz="1600" dirty="0"/>
              <a:t>C</a:t>
            </a:r>
          </a:p>
          <a:p>
            <a:pPr marL="285750" indent="-285750">
              <a:buFont typeface="Arial" panose="020B0604020202020204" pitchFamily="34" charset="0"/>
              <a:buChar char="•"/>
            </a:pPr>
            <a:r>
              <a:rPr lang="en-US" sz="1400" dirty="0"/>
              <a:t>to determine composition and depth profiles of thin B+D films as a function of temperature</a:t>
            </a:r>
          </a:p>
          <a:p>
            <a:pPr marL="285750" indent="-285750">
              <a:buFont typeface="Arial" panose="020B0604020202020204" pitchFamily="34" charset="0"/>
              <a:buChar char="•"/>
            </a:pPr>
            <a:r>
              <a:rPr lang="en-US" sz="1400" dirty="0"/>
              <a:t>to study changes in the sample composition in the near surface region by measuring samples left on ambient conditions after one month</a:t>
            </a:r>
          </a:p>
          <a:p>
            <a:r>
              <a:rPr lang="en-US" sz="1600" dirty="0"/>
              <a:t> </a:t>
            </a:r>
          </a:p>
          <a:p>
            <a:pPr>
              <a:lnSpc>
                <a:spcPct val="113000"/>
              </a:lnSpc>
            </a:pPr>
            <a:r>
              <a:rPr lang="en-US" altLang="en-US" sz="1600" b="1" dirty="0">
                <a:solidFill>
                  <a:srgbClr val="0070C0"/>
                </a:solidFill>
                <a:cs typeface="Arial" panose="020B0604020202020204" pitchFamily="34" charset="0"/>
              </a:rPr>
              <a:t>Approach</a:t>
            </a:r>
          </a:p>
          <a:p>
            <a:pPr marL="285750" indent="-285750">
              <a:buFont typeface="Wingdings" panose="05000000000000000000" pitchFamily="2" charset="2"/>
              <a:buChar char="§"/>
            </a:pPr>
            <a:r>
              <a:rPr lang="en-US" sz="1600" dirty="0"/>
              <a:t>TOF-ERDA with 23 MeV </a:t>
            </a:r>
            <a:r>
              <a:rPr lang="en-US" sz="1600" baseline="30000" dirty="0"/>
              <a:t>127</a:t>
            </a:r>
            <a:r>
              <a:rPr lang="en-US" sz="1600" dirty="0"/>
              <a:t>I</a:t>
            </a:r>
            <a:r>
              <a:rPr lang="en-US" sz="1600" baseline="30000" dirty="0"/>
              <a:t>7+</a:t>
            </a:r>
            <a:r>
              <a:rPr lang="en-US" sz="1600" dirty="0"/>
              <a:t> beam</a:t>
            </a:r>
          </a:p>
          <a:p>
            <a:pPr marL="285750" indent="-285750">
              <a:buFont typeface="Wingdings" panose="05000000000000000000" pitchFamily="2" charset="2"/>
              <a:buChar char="§"/>
            </a:pPr>
            <a:r>
              <a:rPr lang="en-US" sz="1600" dirty="0"/>
              <a:t>Samples first analyzed on April 22, 2025 following storage in vacuum and </a:t>
            </a:r>
            <a:r>
              <a:rPr lang="en-US" sz="1600" dirty="0" err="1"/>
              <a:t>Ar</a:t>
            </a:r>
            <a:r>
              <a:rPr lang="en-US" sz="1600" dirty="0"/>
              <a:t>, second analysis following aging in ambient conditions on May 19, 2025; concentration calculated for near surface and bulk</a:t>
            </a:r>
          </a:p>
          <a:p>
            <a:endParaRPr lang="en-US" sz="1600" dirty="0"/>
          </a:p>
          <a:p>
            <a:r>
              <a:rPr lang="en-GB" altLang="en-US" sz="1600" b="1" dirty="0">
                <a:solidFill>
                  <a:srgbClr val="0070C0"/>
                </a:solidFill>
                <a:cs typeface="Arial" panose="020B0604020202020204" pitchFamily="34" charset="0"/>
              </a:rPr>
              <a:t>Results</a:t>
            </a:r>
          </a:p>
          <a:p>
            <a:pPr marL="285750" indent="-285750">
              <a:buFont typeface="Wingdings" panose="05000000000000000000" pitchFamily="2" charset="2"/>
              <a:buChar char="§"/>
            </a:pPr>
            <a:r>
              <a:rPr lang="en-US" sz="1600" dirty="0"/>
              <a:t>In general, thickness of the surface oxide layer slightly increased in samples measured in May</a:t>
            </a:r>
          </a:p>
          <a:p>
            <a:pPr marL="285750" indent="-285750">
              <a:buFont typeface="Wingdings" panose="05000000000000000000" pitchFamily="2" charset="2"/>
              <a:buChar char="§"/>
            </a:pPr>
            <a:r>
              <a:rPr lang="en-US" sz="1600" dirty="0"/>
              <a:t>In some samples D concentration near the surface increased</a:t>
            </a:r>
          </a:p>
          <a:p>
            <a:endParaRPr lang="en-GB" altLang="en-US" sz="1600" b="1" dirty="0">
              <a:solidFill>
                <a:srgbClr val="0070C0"/>
              </a:solidFill>
              <a:cs typeface="Arial" panose="020B0604020202020204" pitchFamily="34" charset="0"/>
            </a:endParaRPr>
          </a:p>
        </p:txBody>
      </p:sp>
      <p:pic>
        <p:nvPicPr>
          <p:cNvPr id="12" name="Picture 11">
            <a:extLst>
              <a:ext uri="{FF2B5EF4-FFF2-40B4-BE49-F238E27FC236}">
                <a16:creationId xmlns:a16="http://schemas.microsoft.com/office/drawing/2014/main" id="{2EBA90E3-CF60-273D-831E-18BEA6D7F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8849" y="671577"/>
            <a:ext cx="3645189" cy="2260017"/>
          </a:xfrm>
          <a:prstGeom prst="rect">
            <a:avLst/>
          </a:prstGeom>
        </p:spPr>
      </p:pic>
      <p:pic>
        <p:nvPicPr>
          <p:cNvPr id="13" name="Picture 12">
            <a:extLst>
              <a:ext uri="{FF2B5EF4-FFF2-40B4-BE49-F238E27FC236}">
                <a16:creationId xmlns:a16="http://schemas.microsoft.com/office/drawing/2014/main" id="{D2585E17-D166-4253-25FA-A3EA59EE6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9735" y="2841921"/>
            <a:ext cx="3645188" cy="2109669"/>
          </a:xfrm>
          <a:prstGeom prst="rect">
            <a:avLst/>
          </a:prstGeom>
        </p:spPr>
      </p:pic>
      <p:sp>
        <p:nvSpPr>
          <p:cNvPr id="14" name="TextBox 13">
            <a:extLst>
              <a:ext uri="{FF2B5EF4-FFF2-40B4-BE49-F238E27FC236}">
                <a16:creationId xmlns:a16="http://schemas.microsoft.com/office/drawing/2014/main" id="{E4877563-8326-7D0B-36F6-9F8056527707}"/>
              </a:ext>
            </a:extLst>
          </p:cNvPr>
          <p:cNvSpPr txBox="1"/>
          <p:nvPr/>
        </p:nvSpPr>
        <p:spPr>
          <a:xfrm>
            <a:off x="8734344" y="4931101"/>
            <a:ext cx="3168881" cy="954107"/>
          </a:xfrm>
          <a:prstGeom prst="rect">
            <a:avLst/>
          </a:prstGeom>
          <a:noFill/>
        </p:spPr>
        <p:txBody>
          <a:bodyPr wrap="square">
            <a:spAutoFit/>
          </a:bodyPr>
          <a:lstStyle/>
          <a:p>
            <a:pPr>
              <a:buNone/>
            </a:pPr>
            <a:r>
              <a:rPr lang="en-GB" sz="1400" i="1" dirty="0">
                <a:solidFill>
                  <a:srgbClr val="0070C0"/>
                </a:solidFill>
                <a:effectLst/>
              </a:rPr>
              <a:t>Concentration of D (at.%) near the sample surface (blue) and in the bulk (yellow) as a function of temperature in April and May</a:t>
            </a:r>
          </a:p>
        </p:txBody>
      </p:sp>
    </p:spTree>
    <p:extLst>
      <p:ext uri="{BB962C8B-B14F-4D97-AF65-F5344CB8AC3E}">
        <p14:creationId xmlns:p14="http://schemas.microsoft.com/office/powerpoint/2010/main" val="2346042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8A4175-E3BC-FF13-0570-2313A6B6A687}"/>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865FA04E-B85F-1004-F0BB-C46AA93759A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51</a:t>
            </a:fld>
            <a:endParaRPr lang="en-GB">
              <a:solidFill>
                <a:prstClr val="white"/>
              </a:solidFill>
            </a:endParaRPr>
          </a:p>
        </p:txBody>
      </p:sp>
      <p:sp>
        <p:nvSpPr>
          <p:cNvPr id="5" name="Titre 1">
            <a:extLst>
              <a:ext uri="{FF2B5EF4-FFF2-40B4-BE49-F238E27FC236}">
                <a16:creationId xmlns:a16="http://schemas.microsoft.com/office/drawing/2014/main" id="{EB02A020-39FC-656D-0173-5DB0632E3BF8}"/>
              </a:ext>
            </a:extLst>
          </p:cNvPr>
          <p:cNvSpPr>
            <a:spLocks noGrp="1"/>
          </p:cNvSpPr>
          <p:nvPr>
            <p:ph type="title"/>
          </p:nvPr>
        </p:nvSpPr>
        <p:spPr>
          <a:xfrm>
            <a:off x="983432" y="192515"/>
            <a:ext cx="10871400" cy="457200"/>
          </a:xfrm>
        </p:spPr>
        <p:txBody>
          <a:bodyPr/>
          <a:lstStyle/>
          <a:p>
            <a:r>
              <a:rPr lang="fr-FR" dirty="0"/>
              <a:t>SP B.4: Raman analyses of </a:t>
            </a:r>
            <a:r>
              <a:rPr lang="fr-FR" dirty="0" err="1"/>
              <a:t>different</a:t>
            </a:r>
            <a:r>
              <a:rPr lang="fr-FR" dirty="0"/>
              <a:t> B </a:t>
            </a:r>
            <a:r>
              <a:rPr lang="fr-FR" dirty="0" err="1"/>
              <a:t>reference</a:t>
            </a:r>
            <a:r>
              <a:rPr lang="fr-FR" dirty="0"/>
              <a:t> </a:t>
            </a:r>
            <a:r>
              <a:rPr lang="fr-FR" dirty="0" err="1"/>
              <a:t>layers</a:t>
            </a:r>
            <a:r>
              <a:rPr lang="fr-FR" dirty="0"/>
              <a:t> (CEA)</a:t>
            </a:r>
          </a:p>
        </p:txBody>
      </p:sp>
      <p:sp>
        <p:nvSpPr>
          <p:cNvPr id="6" name="Textfeld 2">
            <a:extLst>
              <a:ext uri="{FF2B5EF4-FFF2-40B4-BE49-F238E27FC236}">
                <a16:creationId xmlns:a16="http://schemas.microsoft.com/office/drawing/2014/main" id="{FEF12FC6-011D-17C7-2044-8EB9DB24C740}"/>
              </a:ext>
            </a:extLst>
          </p:cNvPr>
          <p:cNvSpPr txBox="1"/>
          <p:nvPr/>
        </p:nvSpPr>
        <p:spPr>
          <a:xfrm>
            <a:off x="107504" y="5392574"/>
            <a:ext cx="4197796"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B.B4.T-T005-D004</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a:rPr>
              <a:t>Facilities: </a:t>
            </a:r>
            <a:r>
              <a:rPr lang="en-US" sz="1400" b="1" dirty="0">
                <a:latin typeface="Arial"/>
              </a:rPr>
              <a:t>-</a:t>
            </a:r>
            <a:endParaRPr lang="en-US" sz="1400" b="1" dirty="0">
              <a:solidFill>
                <a:srgbClr val="000000"/>
              </a:solidFill>
              <a:latin typeface="Arial"/>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FC346F65-708C-EDE5-655A-D155AF7C685C}"/>
              </a:ext>
            </a:extLst>
          </p:cNvPr>
          <p:cNvSpPr txBox="1"/>
          <p:nvPr/>
        </p:nvSpPr>
        <p:spPr bwMode="auto">
          <a:xfrm>
            <a:off x="8909749" y="6109493"/>
            <a:ext cx="3217547" cy="307777"/>
          </a:xfrm>
          <a:prstGeom prst="rect">
            <a:avLst/>
          </a:prstGeom>
          <a:noFill/>
        </p:spPr>
        <p:txBody>
          <a:bodyPr wrap="none" rtlCol="0">
            <a:spAutoFit/>
          </a:bodyPr>
          <a:lstStyle/>
          <a:p>
            <a:r>
              <a:rPr lang="fi-FI" sz="1400" b="1" dirty="0">
                <a:latin typeface="Calibri" panose="020F0502020204030204" pitchFamily="34" charset="0"/>
                <a:cs typeface="Calibri" panose="020F0502020204030204" pitchFamily="34" charset="0"/>
              </a:rPr>
              <a:t>C. Pardanaud, C. Martin, G. </a:t>
            </a:r>
            <a:r>
              <a:rPr lang="fi-FI" sz="1400" b="1" dirty="0" err="1">
                <a:latin typeface="Calibri" panose="020F0502020204030204" pitchFamily="34" charset="0"/>
                <a:cs typeface="Calibri" panose="020F0502020204030204" pitchFamily="34" charset="0"/>
              </a:rPr>
              <a:t>Giacommetti</a:t>
            </a:r>
            <a:endParaRPr lang="fi-FI" sz="1400" b="1" dirty="0">
              <a:latin typeface="Calibri" panose="020F0502020204030204" pitchFamily="34" charset="0"/>
              <a:cs typeface="Calibri" panose="020F0502020204030204" pitchFamily="34" charset="0"/>
            </a:endParaRPr>
          </a:p>
        </p:txBody>
      </p:sp>
      <p:sp>
        <p:nvSpPr>
          <p:cNvPr id="8" name="Textfeld 4">
            <a:extLst>
              <a:ext uri="{FF2B5EF4-FFF2-40B4-BE49-F238E27FC236}">
                <a16:creationId xmlns:a16="http://schemas.microsoft.com/office/drawing/2014/main" id="{FC9ADE94-31B6-F00F-FDC0-7AFAE434E373}"/>
              </a:ext>
            </a:extLst>
          </p:cNvPr>
          <p:cNvSpPr txBox="1"/>
          <p:nvPr/>
        </p:nvSpPr>
        <p:spPr>
          <a:xfrm>
            <a:off x="107504" y="818498"/>
            <a:ext cx="4950272" cy="4159857"/>
          </a:xfrm>
          <a:prstGeom prst="rect">
            <a:avLst/>
          </a:prstGeom>
          <a:noFill/>
          <a:ln w="12700">
            <a:noFill/>
          </a:ln>
        </p:spPr>
        <p:txBody>
          <a:bodyPr wrap="square" rtlCol="0">
            <a:spAutoFit/>
          </a:bodyPr>
          <a:lstStyle/>
          <a:p>
            <a:pPr>
              <a:lnSpc>
                <a:spcPct val="113000"/>
              </a:lnSpc>
            </a:pPr>
            <a:r>
              <a:rPr lang="en-US" altLang="en-US" sz="1600" dirty="0">
                <a:cs typeface="Arial" panose="020B0604020202020204" pitchFamily="34" charset="0"/>
              </a:rPr>
              <a:t>This task covers Raman measurements for B layers provided by IAP, ENEA, and VR (supplemented by optical microscopy)</a:t>
            </a:r>
          </a:p>
          <a:p>
            <a:pPr>
              <a:lnSpc>
                <a:spcPct val="113000"/>
              </a:lnSpc>
            </a:pPr>
            <a:endParaRPr lang="en-US" sz="1600" b="1" dirty="0">
              <a:solidFill>
                <a:srgbClr val="FF000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285750" indent="-285750">
              <a:buFont typeface="Wingdings" panose="05000000000000000000" pitchFamily="2" charset="2"/>
              <a:buChar char="§"/>
            </a:pPr>
            <a:r>
              <a:rPr lang="en-GB" altLang="en-US" sz="1600" dirty="0">
                <a:cs typeface="Arial" panose="020B0604020202020204" pitchFamily="34" charset="0"/>
              </a:rPr>
              <a:t>B layers annealed at different temperatures (IAP)</a:t>
            </a:r>
          </a:p>
          <a:p>
            <a:pPr marL="742950" lvl="1" indent="-285750">
              <a:buFont typeface="Arial" panose="020B0604020202020204" pitchFamily="34" charset="0"/>
              <a:buChar char="•"/>
            </a:pPr>
            <a:r>
              <a:rPr lang="en-GB" altLang="en-US" sz="1400" b="1" dirty="0">
                <a:solidFill>
                  <a:srgbClr val="FF0000"/>
                </a:solidFill>
                <a:cs typeface="Arial" panose="020B0604020202020204" pitchFamily="34" charset="0"/>
              </a:rPr>
              <a:t>White crystals found </a:t>
            </a:r>
            <a:r>
              <a:rPr lang="en-GB" altLang="en-US" sz="1400" dirty="0">
                <a:cs typeface="Arial" panose="020B0604020202020204" pitchFamily="34" charset="0"/>
              </a:rPr>
              <a:t>when </a:t>
            </a:r>
            <a:r>
              <a:rPr lang="en-GB" altLang="en-US" sz="1400" i="1" dirty="0">
                <a:cs typeface="Arial" panose="020B0604020202020204" pitchFamily="34" charset="0"/>
              </a:rPr>
              <a:t>T</a:t>
            </a:r>
            <a:r>
              <a:rPr lang="en-GB" altLang="en-US" sz="1400" baseline="-25000" dirty="0">
                <a:cs typeface="Arial" panose="020B0604020202020204" pitchFamily="34" charset="0"/>
              </a:rPr>
              <a:t>ann </a:t>
            </a:r>
            <a:r>
              <a:rPr lang="en-GB" altLang="en-US" sz="1400" dirty="0">
                <a:cs typeface="Arial" panose="020B0604020202020204" pitchFamily="34" charset="0"/>
              </a:rPr>
              <a:t>&lt; 200°C upon exposure to air </a:t>
            </a:r>
            <a:r>
              <a:rPr lang="en-GB" altLang="en-US" sz="1400" dirty="0">
                <a:cs typeface="Arial" panose="020B0604020202020204" pitchFamily="34" charset="0"/>
                <a:sym typeface="Wingdings" panose="05000000000000000000" pitchFamily="2" charset="2"/>
              </a:rPr>
              <a:t> appear to be B(OH)</a:t>
            </a:r>
            <a:r>
              <a:rPr lang="en-GB" altLang="en-US" sz="1400" baseline="-25000" dirty="0">
                <a:cs typeface="Arial" panose="020B0604020202020204" pitchFamily="34" charset="0"/>
                <a:sym typeface="Wingdings" panose="05000000000000000000" pitchFamily="2" charset="2"/>
              </a:rPr>
              <a:t>3</a:t>
            </a:r>
          </a:p>
          <a:p>
            <a:pPr marL="742950" lvl="1" indent="-285750">
              <a:buFont typeface="Arial" panose="020B0604020202020204" pitchFamily="34" charset="0"/>
              <a:buChar char="•"/>
            </a:pPr>
            <a:r>
              <a:rPr lang="en-GB" altLang="en-US" sz="1400" dirty="0">
                <a:cs typeface="Arial" panose="020B0604020202020204" pitchFamily="34" charset="0"/>
              </a:rPr>
              <a:t>Outside of the crystals: boron structure remains stable when </a:t>
            </a:r>
            <a:r>
              <a:rPr lang="en-GB" altLang="en-US" sz="1400" i="1" dirty="0">
                <a:cs typeface="Arial" panose="020B0604020202020204" pitchFamily="34" charset="0"/>
              </a:rPr>
              <a:t>T</a:t>
            </a:r>
            <a:r>
              <a:rPr lang="en-GB" altLang="en-US" sz="1400" baseline="-25000" dirty="0">
                <a:cs typeface="Arial" panose="020B0604020202020204" pitchFamily="34" charset="0"/>
              </a:rPr>
              <a:t>ann </a:t>
            </a:r>
            <a:r>
              <a:rPr lang="en-GB" altLang="en-US" sz="1400" dirty="0">
                <a:cs typeface="Arial" panose="020B0604020202020204" pitchFamily="34" charset="0"/>
              </a:rPr>
              <a:t>&lt; 250°C but evolves above 250°C </a:t>
            </a:r>
            <a:r>
              <a:rPr lang="en-GB" altLang="en-US" sz="1400" dirty="0">
                <a:cs typeface="Arial" panose="020B0604020202020204" pitchFamily="34" charset="0"/>
                <a:sym typeface="Wingdings" panose="05000000000000000000" pitchFamily="2" charset="2"/>
              </a:rPr>
              <a:t> </a:t>
            </a:r>
            <a:r>
              <a:rPr lang="en-GB" altLang="en-US" sz="1400" b="1" dirty="0">
                <a:solidFill>
                  <a:srgbClr val="FF0000"/>
                </a:solidFill>
                <a:cs typeface="Arial" panose="020B0604020202020204" pitchFamily="34" charset="0"/>
                <a:sym typeface="Wingdings" panose="05000000000000000000" pitchFamily="2" charset="2"/>
              </a:rPr>
              <a:t>due to contamination? Due to oxidization?</a:t>
            </a:r>
          </a:p>
          <a:p>
            <a:pPr marL="742950" lvl="1" indent="-285750">
              <a:buFont typeface="Arial" panose="020B0604020202020204" pitchFamily="34" charset="0"/>
              <a:buChar char="•"/>
            </a:pPr>
            <a:r>
              <a:rPr lang="en-GB" altLang="en-US" sz="1400" dirty="0">
                <a:cs typeface="Arial" panose="020B0604020202020204" pitchFamily="34" charset="0"/>
                <a:sym typeface="Wingdings" panose="05000000000000000000" pitchFamily="2" charset="2"/>
              </a:rPr>
              <a:t>Outside of the crystals: strong changes in spectrum after exposure to air  </a:t>
            </a:r>
            <a:r>
              <a:rPr lang="en-GB" altLang="en-US" sz="1400" b="1" dirty="0">
                <a:solidFill>
                  <a:srgbClr val="FF0000"/>
                </a:solidFill>
                <a:cs typeface="Arial" panose="020B0604020202020204" pitchFamily="34" charset="0"/>
                <a:sym typeface="Wingdings" panose="05000000000000000000" pitchFamily="2" charset="2"/>
              </a:rPr>
              <a:t>formation of BO or BH compounds?</a:t>
            </a:r>
            <a:endParaRPr lang="en-GB" altLang="en-US" sz="1400" b="1" dirty="0">
              <a:solidFill>
                <a:srgbClr val="FF0000"/>
              </a:solidFill>
              <a:cs typeface="Arial" panose="020B0604020202020204" pitchFamily="34" charset="0"/>
            </a:endParaRPr>
          </a:p>
          <a:p>
            <a:pPr marL="285750" indent="-285750">
              <a:buFont typeface="Wingdings" panose="05000000000000000000" pitchFamily="2" charset="2"/>
              <a:buChar char="§"/>
            </a:pPr>
            <a:r>
              <a:rPr lang="en-GB" altLang="en-US" sz="1600" dirty="0">
                <a:cs typeface="Arial" panose="020B0604020202020204" pitchFamily="34" charset="0"/>
              </a:rPr>
              <a:t>Thin B layers (100 nm) (ENEA and VR) </a:t>
            </a:r>
            <a:r>
              <a:rPr lang="en-GB" altLang="en-US" sz="1600" b="1" dirty="0">
                <a:solidFill>
                  <a:srgbClr val="FF0000"/>
                </a:solidFill>
                <a:cs typeface="Arial" panose="020B0604020202020204" pitchFamily="34" charset="0"/>
              </a:rPr>
              <a:t>show a-B-like spectra </a:t>
            </a:r>
            <a:r>
              <a:rPr lang="en-GB" altLang="en-US" sz="1600" dirty="0">
                <a:cs typeface="Arial" panose="020B0604020202020204" pitchFamily="34" charset="0"/>
              </a:rPr>
              <a:t>but are generally thin and require further investigations</a:t>
            </a:r>
          </a:p>
        </p:txBody>
      </p:sp>
      <p:pic>
        <p:nvPicPr>
          <p:cNvPr id="10" name="Picture 9">
            <a:extLst>
              <a:ext uri="{FF2B5EF4-FFF2-40B4-BE49-F238E27FC236}">
                <a16:creationId xmlns:a16="http://schemas.microsoft.com/office/drawing/2014/main" id="{21511478-8B73-A90A-2C44-482E59F14879}"/>
              </a:ext>
            </a:extLst>
          </p:cNvPr>
          <p:cNvPicPr>
            <a:picLocks noChangeAspect="1"/>
          </p:cNvPicPr>
          <p:nvPr/>
        </p:nvPicPr>
        <p:blipFill>
          <a:blip r:embed="rId2"/>
          <a:stretch>
            <a:fillRect/>
          </a:stretch>
        </p:blipFill>
        <p:spPr>
          <a:xfrm>
            <a:off x="5338618" y="818498"/>
            <a:ext cx="3291628" cy="2494120"/>
          </a:xfrm>
          <a:prstGeom prst="rect">
            <a:avLst/>
          </a:prstGeom>
        </p:spPr>
      </p:pic>
      <p:pic>
        <p:nvPicPr>
          <p:cNvPr id="12" name="Picture 11">
            <a:extLst>
              <a:ext uri="{FF2B5EF4-FFF2-40B4-BE49-F238E27FC236}">
                <a16:creationId xmlns:a16="http://schemas.microsoft.com/office/drawing/2014/main" id="{E09BA2F6-46A2-D2C4-DC04-B17CAB3244B5}"/>
              </a:ext>
            </a:extLst>
          </p:cNvPr>
          <p:cNvPicPr>
            <a:picLocks noChangeAspect="1"/>
          </p:cNvPicPr>
          <p:nvPr/>
        </p:nvPicPr>
        <p:blipFill>
          <a:blip r:embed="rId3"/>
          <a:stretch>
            <a:fillRect/>
          </a:stretch>
        </p:blipFill>
        <p:spPr>
          <a:xfrm>
            <a:off x="8630246" y="674141"/>
            <a:ext cx="3373152" cy="2494120"/>
          </a:xfrm>
          <a:prstGeom prst="rect">
            <a:avLst/>
          </a:prstGeom>
        </p:spPr>
      </p:pic>
      <p:pic>
        <p:nvPicPr>
          <p:cNvPr id="14" name="Picture 13">
            <a:extLst>
              <a:ext uri="{FF2B5EF4-FFF2-40B4-BE49-F238E27FC236}">
                <a16:creationId xmlns:a16="http://schemas.microsoft.com/office/drawing/2014/main" id="{9CB82572-4F98-90E0-2D58-7753FC959D47}"/>
              </a:ext>
            </a:extLst>
          </p:cNvPr>
          <p:cNvPicPr>
            <a:picLocks noChangeAspect="1"/>
          </p:cNvPicPr>
          <p:nvPr/>
        </p:nvPicPr>
        <p:blipFill>
          <a:blip r:embed="rId4"/>
          <a:stretch>
            <a:fillRect/>
          </a:stretch>
        </p:blipFill>
        <p:spPr>
          <a:xfrm>
            <a:off x="5819888" y="3192687"/>
            <a:ext cx="2945083" cy="2525408"/>
          </a:xfrm>
          <a:prstGeom prst="rect">
            <a:avLst/>
          </a:prstGeom>
        </p:spPr>
      </p:pic>
      <p:cxnSp>
        <p:nvCxnSpPr>
          <p:cNvPr id="16" name="Straight Arrow Connector 15">
            <a:extLst>
              <a:ext uri="{FF2B5EF4-FFF2-40B4-BE49-F238E27FC236}">
                <a16:creationId xmlns:a16="http://schemas.microsoft.com/office/drawing/2014/main" id="{868B9774-352E-5370-8B45-2DB05F28D0DC}"/>
              </a:ext>
            </a:extLst>
          </p:cNvPr>
          <p:cNvCxnSpPr>
            <a:stCxn id="10" idx="1"/>
          </p:cNvCxnSpPr>
          <p:nvPr/>
        </p:nvCxnSpPr>
        <p:spPr>
          <a:xfrm flipH="1">
            <a:off x="4581525" y="2065558"/>
            <a:ext cx="757093" cy="8328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ACA3968-C1CA-00C2-7AB5-13EB46427737}"/>
              </a:ext>
            </a:extLst>
          </p:cNvPr>
          <p:cNvCxnSpPr>
            <a:cxnSpLocks/>
          </p:cNvCxnSpPr>
          <p:nvPr/>
        </p:nvCxnSpPr>
        <p:spPr>
          <a:xfrm flipH="1">
            <a:off x="5057776" y="2981325"/>
            <a:ext cx="4188465" cy="3039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4BE49DA-D07B-7EB4-819B-CB28C88072D4}"/>
              </a:ext>
            </a:extLst>
          </p:cNvPr>
          <p:cNvCxnSpPr>
            <a:cxnSpLocks/>
          </p:cNvCxnSpPr>
          <p:nvPr/>
        </p:nvCxnSpPr>
        <p:spPr>
          <a:xfrm flipH="1" flipV="1">
            <a:off x="4486275" y="3892867"/>
            <a:ext cx="1328594" cy="4798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302B1AB-821B-0FE4-EF60-566AFCEFE7A7}"/>
              </a:ext>
            </a:extLst>
          </p:cNvPr>
          <p:cNvPicPr>
            <a:picLocks noChangeAspect="1"/>
          </p:cNvPicPr>
          <p:nvPr/>
        </p:nvPicPr>
        <p:blipFill>
          <a:blip r:embed="rId5"/>
          <a:stretch>
            <a:fillRect/>
          </a:stretch>
        </p:blipFill>
        <p:spPr>
          <a:xfrm>
            <a:off x="9255572" y="3168261"/>
            <a:ext cx="1233746" cy="2863894"/>
          </a:xfrm>
          <a:prstGeom prst="rect">
            <a:avLst/>
          </a:prstGeom>
        </p:spPr>
      </p:pic>
      <p:sp>
        <p:nvSpPr>
          <p:cNvPr id="24" name="TextBox 23">
            <a:extLst>
              <a:ext uri="{FF2B5EF4-FFF2-40B4-BE49-F238E27FC236}">
                <a16:creationId xmlns:a16="http://schemas.microsoft.com/office/drawing/2014/main" id="{8B28302D-650F-4261-895F-5175C13190D4}"/>
              </a:ext>
            </a:extLst>
          </p:cNvPr>
          <p:cNvSpPr txBox="1"/>
          <p:nvPr/>
        </p:nvSpPr>
        <p:spPr bwMode="auto">
          <a:xfrm>
            <a:off x="10518522" y="3838658"/>
            <a:ext cx="1484876" cy="1600438"/>
          </a:xfrm>
          <a:prstGeom prst="rect">
            <a:avLst/>
          </a:prstGeom>
          <a:noFill/>
        </p:spPr>
        <p:txBody>
          <a:bodyPr wrap="square" rtlCol="0">
            <a:spAutoFit/>
          </a:bodyPr>
          <a:lstStyle/>
          <a:p>
            <a:r>
              <a:rPr lang="en-US" altLang="en-US" sz="1400" i="1" dirty="0">
                <a:solidFill>
                  <a:srgbClr val="0070C0"/>
                </a:solidFill>
                <a:latin typeface="Calibri" panose="020F0502020204030204" pitchFamily="34" charset="0"/>
                <a:cs typeface="Calibri" panose="020F0502020204030204" pitchFamily="34" charset="0"/>
                <a:sym typeface="Calibri" panose="020F0502020204030204" pitchFamily="34" charset="0"/>
              </a:rPr>
              <a:t>Examples of white crystals (RT) and more homogeneous surface (300°C) of the B+D</a:t>
            </a:r>
            <a:r>
              <a:rPr lang="en-US" altLang="en-US" sz="1400" i="1" baseline="-25000" dirty="0">
                <a:solidFill>
                  <a:srgbClr val="0070C0"/>
                </a:solidFill>
                <a:latin typeface="Calibri" panose="020F0502020204030204" pitchFamily="34" charset="0"/>
                <a:cs typeface="Calibri" panose="020F0502020204030204" pitchFamily="34" charset="0"/>
                <a:sym typeface="Calibri" panose="020F0502020204030204" pitchFamily="34" charset="0"/>
              </a:rPr>
              <a:t>2</a:t>
            </a:r>
            <a:r>
              <a:rPr lang="en-US" altLang="en-US" sz="1400" i="1" dirty="0">
                <a:solidFill>
                  <a:srgbClr val="0070C0"/>
                </a:solidFill>
                <a:latin typeface="Calibri" panose="020F0502020204030204" pitchFamily="34" charset="0"/>
                <a:cs typeface="Calibri" panose="020F0502020204030204" pitchFamily="34" charset="0"/>
                <a:sym typeface="Calibri" panose="020F0502020204030204" pitchFamily="34" charset="0"/>
              </a:rPr>
              <a:t>(10%) , samples from IAP</a:t>
            </a:r>
          </a:p>
        </p:txBody>
      </p:sp>
    </p:spTree>
    <p:extLst>
      <p:ext uri="{BB962C8B-B14F-4D97-AF65-F5344CB8AC3E}">
        <p14:creationId xmlns:p14="http://schemas.microsoft.com/office/powerpoint/2010/main" val="23739306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8F94B0C-B67C-6B36-B77E-8810CE561CEF}"/>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8E63F34A-830D-FEAC-94A8-93268CE7641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52</a:t>
            </a:fld>
            <a:endParaRPr lang="en-GB">
              <a:solidFill>
                <a:prstClr val="white"/>
              </a:solidFill>
            </a:endParaRPr>
          </a:p>
        </p:txBody>
      </p:sp>
      <p:sp>
        <p:nvSpPr>
          <p:cNvPr id="5" name="Rectangle 4">
            <a:extLst>
              <a:ext uri="{FF2B5EF4-FFF2-40B4-BE49-F238E27FC236}">
                <a16:creationId xmlns:a16="http://schemas.microsoft.com/office/drawing/2014/main" id="{43394799-C1BA-3A4F-67CE-57B12A34EFDD}"/>
              </a:ext>
            </a:extLst>
          </p:cNvPr>
          <p:cNvSpPr/>
          <p:nvPr/>
        </p:nvSpPr>
        <p:spPr>
          <a:xfrm>
            <a:off x="4223731" y="582460"/>
            <a:ext cx="7843489" cy="2872363"/>
          </a:xfrm>
          <a:prstGeom prst="rect">
            <a:avLst/>
          </a:prstGeom>
          <a:solidFill>
            <a:srgbClr val="C1E5F5">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6D45BD-480D-BC37-2F90-AF3374CA0684}"/>
              </a:ext>
            </a:extLst>
          </p:cNvPr>
          <p:cNvSpPr/>
          <p:nvPr/>
        </p:nvSpPr>
        <p:spPr>
          <a:xfrm>
            <a:off x="4223731" y="3551764"/>
            <a:ext cx="7843489" cy="2666387"/>
          </a:xfrm>
          <a:prstGeom prst="rect">
            <a:avLst/>
          </a:prstGeom>
          <a:solidFill>
            <a:srgbClr val="FFE389">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a:extLst>
              <a:ext uri="{FF2B5EF4-FFF2-40B4-BE49-F238E27FC236}">
                <a16:creationId xmlns:a16="http://schemas.microsoft.com/office/drawing/2014/main" id="{1E692043-9C65-F214-4141-51378685CBCC}"/>
              </a:ext>
            </a:extLst>
          </p:cNvPr>
          <p:cNvGraphicFramePr>
            <a:graphicFrameLocks noChangeAspect="1"/>
          </p:cNvGraphicFramePr>
          <p:nvPr>
            <p:extLst>
              <p:ext uri="{D42A27DB-BD31-4B8C-83A1-F6EECF244321}">
                <p14:modId xmlns:p14="http://schemas.microsoft.com/office/powerpoint/2010/main" val="1992956104"/>
              </p:ext>
            </p:extLst>
          </p:nvPr>
        </p:nvGraphicFramePr>
        <p:xfrm>
          <a:off x="8907765" y="3725524"/>
          <a:ext cx="3386693" cy="2468880"/>
        </p:xfrm>
        <a:graphic>
          <a:graphicData uri="http://schemas.openxmlformats.org/presentationml/2006/ole">
            <mc:AlternateContent xmlns:mc="http://schemas.openxmlformats.org/markup-compatibility/2006">
              <mc:Choice xmlns:v="urn:schemas-microsoft-com:vml" Requires="v">
                <p:oleObj name="Graph" r:id="rId2" imgW="4631968" imgH="3554505" progId="Origin50.Graph">
                  <p:embed/>
                </p:oleObj>
              </mc:Choice>
              <mc:Fallback>
                <p:oleObj name="Graph" r:id="rId2" imgW="4631968" imgH="3554505" progId="Origin50.Graph">
                  <p:embed/>
                  <p:pic>
                    <p:nvPicPr>
                      <p:cNvPr id="7" name="Object 6">
                        <a:extLst>
                          <a:ext uri="{FF2B5EF4-FFF2-40B4-BE49-F238E27FC236}">
                            <a16:creationId xmlns:a16="http://schemas.microsoft.com/office/drawing/2014/main" id="{1E692043-9C65-F214-4141-51378685CBCC}"/>
                          </a:ext>
                        </a:extLst>
                      </p:cNvPr>
                      <p:cNvPicPr/>
                      <p:nvPr/>
                    </p:nvPicPr>
                    <p:blipFill>
                      <a:blip r:embed="rId3"/>
                      <a:stretch>
                        <a:fillRect/>
                      </a:stretch>
                    </p:blipFill>
                    <p:spPr>
                      <a:xfrm>
                        <a:off x="8907765" y="3725524"/>
                        <a:ext cx="3386693" cy="2468880"/>
                      </a:xfrm>
                      <a:prstGeom prst="rect">
                        <a:avLst/>
                      </a:prstGeom>
                    </p:spPr>
                  </p:pic>
                </p:oleObj>
              </mc:Fallback>
            </mc:AlternateContent>
          </a:graphicData>
        </a:graphic>
      </p:graphicFrame>
      <p:sp>
        <p:nvSpPr>
          <p:cNvPr id="8" name="Textfeld 2">
            <a:extLst>
              <a:ext uri="{FF2B5EF4-FFF2-40B4-BE49-F238E27FC236}">
                <a16:creationId xmlns:a16="http://schemas.microsoft.com/office/drawing/2014/main" id="{7B300BCD-09A7-8863-A887-9E253B5F5613}"/>
              </a:ext>
            </a:extLst>
          </p:cNvPr>
          <p:cNvSpPr txBox="1"/>
          <p:nvPr/>
        </p:nvSpPr>
        <p:spPr>
          <a:xfrm>
            <a:off x="107505" y="5359022"/>
            <a:ext cx="3736796"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B.B4.T-T005-D010</a:t>
            </a: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0070C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fi-FI" sz="1400" b="1" spc="-15" dirty="0" err="1">
                <a:latin typeface="Arial" panose="020B0604020202020204" pitchFamily="34" charset="0"/>
                <a:cs typeface="Arial" panose="020B0604020202020204" pitchFamily="34" charset="0"/>
              </a:rPr>
              <a:t>Accelerator</a:t>
            </a:r>
            <a:r>
              <a:rPr lang="fi-FI" sz="1400" b="1" spc="-15" dirty="0">
                <a:latin typeface="Arial" panose="020B0604020202020204" pitchFamily="34" charset="0"/>
                <a:cs typeface="Arial" panose="020B0604020202020204" pitchFamily="34" charset="0"/>
              </a:rPr>
              <a:t> 3</a:t>
            </a:r>
            <a:r>
              <a:rPr lang="fi-FI" sz="1400" b="1" spc="-15" dirty="0">
                <a:latin typeface="Arial" panose="020B0604020202020204" pitchFamily="34" charset="0"/>
                <a:ea typeface="Times New Roman" panose="02020603050405020304" pitchFamily="18" charset="0"/>
                <a:cs typeface="Arial" panose="020B0604020202020204" pitchFamily="34" charset="0"/>
              </a:rPr>
              <a:t> </a:t>
            </a:r>
            <a:r>
              <a:rPr lang="fi-FI" sz="1400" b="1" spc="-15" dirty="0" err="1">
                <a:latin typeface="Arial" panose="020B0604020202020204" pitchFamily="34" charset="0"/>
                <a:ea typeface="Times New Roman" panose="02020603050405020304" pitchFamily="18" charset="0"/>
                <a:cs typeface="Arial" panose="020B0604020202020204" pitchFamily="34" charset="0"/>
              </a:rPr>
              <a:t>days</a:t>
            </a:r>
            <a:endParaRPr lang="en-US" sz="1400" b="1" i="1" dirty="0">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9" name="Textfeld 4">
            <a:extLst>
              <a:ext uri="{FF2B5EF4-FFF2-40B4-BE49-F238E27FC236}">
                <a16:creationId xmlns:a16="http://schemas.microsoft.com/office/drawing/2014/main" id="{8972540C-9683-FF59-C782-67A173366ABA}"/>
              </a:ext>
            </a:extLst>
          </p:cNvPr>
          <p:cNvSpPr txBox="1"/>
          <p:nvPr/>
        </p:nvSpPr>
        <p:spPr>
          <a:xfrm>
            <a:off x="10852" y="973717"/>
            <a:ext cx="4046526" cy="4220707"/>
          </a:xfrm>
          <a:prstGeom prst="rect">
            <a:avLst/>
          </a:prstGeom>
          <a:noFill/>
          <a:ln w="12700">
            <a:noFill/>
          </a:ln>
        </p:spPr>
        <p:txBody>
          <a:bodyPr wrap="square" rtlCol="0">
            <a:spAutoFit/>
          </a:bodyPr>
          <a:lstStyle/>
          <a:p>
            <a:pPr>
              <a:lnSpc>
                <a:spcPct val="113000"/>
              </a:lnSpc>
            </a:pPr>
            <a:r>
              <a:rPr lang="en-US" altLang="en-US" sz="1600" dirty="0">
                <a:cs typeface="Arial" panose="020B0604020202020204" pitchFamily="34" charset="0"/>
              </a:rPr>
              <a:t>Analysis of B+D</a:t>
            </a:r>
            <a:r>
              <a:rPr lang="en-US" altLang="en-US" sz="1600" baseline="-25000" dirty="0">
                <a:cs typeface="Arial" panose="020B0604020202020204" pitchFamily="34" charset="0"/>
              </a:rPr>
              <a:t>2 </a:t>
            </a:r>
            <a:r>
              <a:rPr lang="en-US" altLang="en-US" sz="1600" dirty="0">
                <a:cs typeface="Arial" panose="020B0604020202020204" pitchFamily="34" charset="0"/>
              </a:rPr>
              <a:t>(10%) 5 </a:t>
            </a:r>
            <a:r>
              <a:rPr lang="en-US" altLang="en-US" sz="1600" dirty="0">
                <a:latin typeface="Symbol" panose="05050102010706020507" pitchFamily="18" charset="2"/>
                <a:cs typeface="Arial" panose="020B0604020202020204" pitchFamily="34" charset="0"/>
              </a:rPr>
              <a:t>m</a:t>
            </a:r>
            <a:r>
              <a:rPr lang="en-US" altLang="en-US" sz="1600" dirty="0">
                <a:cs typeface="Arial" panose="020B0604020202020204" pitchFamily="34" charset="0"/>
              </a:rPr>
              <a:t>m thick layers on W annealed in the temperature range 50–500 °C</a:t>
            </a: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Determination of deuterium release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Determination of structural and surface modifications</a:t>
            </a:r>
          </a:p>
          <a:p>
            <a:pPr>
              <a:lnSpc>
                <a:spcPct val="113000"/>
              </a:lnSpc>
            </a:pPr>
            <a:endParaRPr lang="en-US" altLang="en-US" sz="12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Methodology</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d beam RBS/NRA; XRD at grazing incidence; SEM/EDX analyses</a:t>
            </a:r>
          </a:p>
          <a:p>
            <a:endParaRPr lang="en-GB" altLang="en-US" sz="12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D release </a:t>
            </a:r>
            <a:r>
              <a:rPr lang="en-US" altLang="en-US" sz="1600" b="1" dirty="0">
                <a:solidFill>
                  <a:srgbClr val="FF0000"/>
                </a:solidFill>
                <a:cs typeface="Arial" panose="020B0604020202020204" pitchFamily="34" charset="0"/>
              </a:rPr>
              <a:t>increases almost linearly with </a:t>
            </a:r>
            <a:r>
              <a:rPr lang="en-US" altLang="en-US" sz="1600" b="1" i="1" dirty="0">
                <a:solidFill>
                  <a:srgbClr val="FF0000"/>
                </a:solidFill>
                <a:cs typeface="Arial" panose="020B0604020202020204" pitchFamily="34" charset="0"/>
              </a:rPr>
              <a:t>T</a:t>
            </a:r>
            <a:r>
              <a:rPr lang="en-US" altLang="en-US" sz="1600" b="1" baseline="-25000" dirty="0">
                <a:solidFill>
                  <a:srgbClr val="FF0000"/>
                </a:solidFill>
                <a:cs typeface="Arial" panose="020B0604020202020204" pitchFamily="34" charset="0"/>
              </a:rPr>
              <a:t>ann </a:t>
            </a:r>
            <a:r>
              <a:rPr lang="en-US" altLang="en-US" sz="1600" dirty="0">
                <a:cs typeface="Arial" panose="020B0604020202020204" pitchFamily="34" charset="0"/>
              </a:rPr>
              <a:t>for </a:t>
            </a:r>
            <a:r>
              <a:rPr lang="en-US" altLang="en-US" sz="1600" i="1" dirty="0">
                <a:cs typeface="Arial" panose="020B0604020202020204" pitchFamily="34" charset="0"/>
              </a:rPr>
              <a:t>T</a:t>
            </a:r>
            <a:r>
              <a:rPr lang="en-US" altLang="en-US" sz="1600" baseline="-25000" dirty="0">
                <a:cs typeface="Arial" panose="020B0604020202020204" pitchFamily="34" charset="0"/>
              </a:rPr>
              <a:t>ann</a:t>
            </a:r>
            <a:r>
              <a:rPr lang="en-US" altLang="en-US" sz="1600" dirty="0">
                <a:cs typeface="Arial" panose="020B0604020202020204" pitchFamily="34" charset="0"/>
              </a:rPr>
              <a:t> ≥ 300</a:t>
            </a:r>
            <a:r>
              <a:rPr lang="en-US" altLang="en-US" sz="1600" dirty="0">
                <a:latin typeface="Times New Roman" panose="02020603050405020304" pitchFamily="18" charset="0"/>
                <a:cs typeface="Times New Roman" panose="02020603050405020304" pitchFamily="18" charset="0"/>
              </a:rPr>
              <a:t>°</a:t>
            </a:r>
            <a:r>
              <a:rPr lang="en-US" altLang="en-US" sz="1600" dirty="0">
                <a:cs typeface="Arial" panose="020B0604020202020204" pitchFamily="34" charset="0"/>
              </a:rPr>
              <a:t>C </a:t>
            </a:r>
          </a:p>
          <a:p>
            <a:pPr marL="171450" indent="-171450">
              <a:buFont typeface="Wingdings" panose="05000000000000000000" pitchFamily="2" charset="2"/>
              <a:buChar char="§"/>
            </a:pPr>
            <a:r>
              <a:rPr lang="en-US" altLang="en-US" sz="1600" b="1" dirty="0">
                <a:solidFill>
                  <a:srgbClr val="FF0000"/>
                </a:solidFill>
                <a:cs typeface="Arial" panose="020B0604020202020204" pitchFamily="34" charset="0"/>
              </a:rPr>
              <a:t>Crack formation </a:t>
            </a:r>
            <a:r>
              <a:rPr lang="en-US" altLang="en-US" sz="1600" dirty="0">
                <a:cs typeface="Arial" panose="020B0604020202020204" pitchFamily="34" charset="0"/>
              </a:rPr>
              <a:t>for </a:t>
            </a:r>
            <a:r>
              <a:rPr lang="en-US" altLang="en-US" sz="1600" i="1" dirty="0">
                <a:cs typeface="Arial" panose="020B0604020202020204" pitchFamily="34" charset="0"/>
              </a:rPr>
              <a:t>T</a:t>
            </a:r>
            <a:r>
              <a:rPr lang="en-US" altLang="en-US" sz="1600" baseline="-25000" dirty="0">
                <a:cs typeface="Arial" panose="020B0604020202020204" pitchFamily="34" charset="0"/>
              </a:rPr>
              <a:t>ann</a:t>
            </a:r>
            <a:r>
              <a:rPr lang="en-US" altLang="en-US" sz="1600" dirty="0">
                <a:cs typeface="Arial" panose="020B0604020202020204" pitchFamily="34" charset="0"/>
              </a:rPr>
              <a:t> ≥ 300</a:t>
            </a:r>
            <a:r>
              <a:rPr lang="en-US" altLang="en-US" sz="1600" dirty="0">
                <a:latin typeface="Times New Roman" panose="02020603050405020304" pitchFamily="18" charset="0"/>
                <a:cs typeface="Times New Roman" panose="02020603050405020304" pitchFamily="18" charset="0"/>
              </a:rPr>
              <a:t>°</a:t>
            </a:r>
            <a:r>
              <a:rPr lang="en-US" altLang="en-US" sz="1600" dirty="0">
                <a:cs typeface="Arial" panose="020B0604020202020204" pitchFamily="34" charset="0"/>
              </a:rPr>
              <a:t>C; crack width increases almost linearly with </a:t>
            </a:r>
            <a:r>
              <a:rPr lang="en-US" altLang="en-US" sz="1600" i="1" dirty="0">
                <a:cs typeface="Arial" panose="020B0604020202020204" pitchFamily="34" charset="0"/>
              </a:rPr>
              <a:t>T</a:t>
            </a:r>
            <a:r>
              <a:rPr lang="en-US" altLang="en-US" sz="1600" baseline="-25000" dirty="0">
                <a:cs typeface="Arial" panose="020B0604020202020204" pitchFamily="34" charset="0"/>
              </a:rPr>
              <a:t>ann</a:t>
            </a:r>
            <a:r>
              <a:rPr lang="en-US" altLang="en-US" sz="1600" dirty="0">
                <a:cs typeface="Arial" panose="020B0604020202020204" pitchFamily="34" charset="0"/>
              </a:rPr>
              <a:t>  </a:t>
            </a:r>
          </a:p>
        </p:txBody>
      </p:sp>
      <p:sp>
        <p:nvSpPr>
          <p:cNvPr id="10" name="Titre 1">
            <a:extLst>
              <a:ext uri="{FF2B5EF4-FFF2-40B4-BE49-F238E27FC236}">
                <a16:creationId xmlns:a16="http://schemas.microsoft.com/office/drawing/2014/main" id="{17ACB575-841F-976F-C057-928FB7BD35F3}"/>
              </a:ext>
            </a:extLst>
          </p:cNvPr>
          <p:cNvSpPr>
            <a:spLocks noGrp="1"/>
          </p:cNvSpPr>
          <p:nvPr>
            <p:ph type="title"/>
          </p:nvPr>
        </p:nvSpPr>
        <p:spPr>
          <a:xfrm>
            <a:off x="885109" y="-11273"/>
            <a:ext cx="10871400" cy="818498"/>
          </a:xfrm>
        </p:spPr>
        <p:txBody>
          <a:bodyPr/>
          <a:lstStyle/>
          <a:p>
            <a:r>
              <a:rPr lang="fr-FR" dirty="0"/>
              <a:t>SP B.4: </a:t>
            </a:r>
            <a:r>
              <a:rPr lang="pl-PL" spc="-15" dirty="0">
                <a:latin typeface="Calibri" panose="020F0502020204030204" pitchFamily="34" charset="0"/>
                <a:ea typeface="Times New Roman" panose="02020603050405020304" pitchFamily="18" charset="0"/>
                <a:cs typeface="Calibri" panose="020F0502020204030204" pitchFamily="34" charset="0"/>
              </a:rPr>
              <a:t>Ion-beam and structural analyses of B </a:t>
            </a:r>
            <a:r>
              <a:rPr lang="fi-FI" spc="-15" dirty="0">
                <a:latin typeface="Calibri" panose="020F0502020204030204" pitchFamily="34" charset="0"/>
                <a:ea typeface="Times New Roman" panose="02020603050405020304" pitchFamily="18" charset="0"/>
                <a:cs typeface="Calibri" panose="020F0502020204030204" pitchFamily="34" charset="0"/>
              </a:rPr>
              <a:t>r</a:t>
            </a:r>
            <a:r>
              <a:rPr lang="pl-PL" spc="-15" dirty="0">
                <a:latin typeface="Calibri" panose="020F0502020204030204" pitchFamily="34" charset="0"/>
                <a:ea typeface="Times New Roman" panose="02020603050405020304" pitchFamily="18" charset="0"/>
                <a:cs typeface="Calibri" panose="020F0502020204030204" pitchFamily="34" charset="0"/>
              </a:rPr>
              <a:t>eference samples (NCSRD)</a:t>
            </a:r>
            <a:r>
              <a:rPr lang="fi-FI" spc="-15" dirty="0">
                <a:latin typeface="Calibri" panose="020F0502020204030204" pitchFamily="34" charset="0"/>
                <a:ea typeface="Times New Roman" panose="02020603050405020304" pitchFamily="18" charset="0"/>
                <a:cs typeface="Calibri" panose="020F0502020204030204" pitchFamily="34" charset="0"/>
              </a:rPr>
              <a:t> </a:t>
            </a:r>
            <a:endParaRPr lang="fr-FR" dirty="0"/>
          </a:p>
        </p:txBody>
      </p:sp>
      <p:sp>
        <p:nvSpPr>
          <p:cNvPr id="11" name="Rectangle 10">
            <a:extLst>
              <a:ext uri="{FF2B5EF4-FFF2-40B4-BE49-F238E27FC236}">
                <a16:creationId xmlns:a16="http://schemas.microsoft.com/office/drawing/2014/main" id="{F679DD99-59FE-29C9-96E7-C43AA06E9BB3}"/>
              </a:ext>
            </a:extLst>
          </p:cNvPr>
          <p:cNvSpPr/>
          <p:nvPr/>
        </p:nvSpPr>
        <p:spPr>
          <a:xfrm>
            <a:off x="7396539" y="6222591"/>
            <a:ext cx="4795461" cy="307777"/>
          </a:xfrm>
          <a:prstGeom prst="rect">
            <a:avLst/>
          </a:prstGeom>
        </p:spPr>
        <p:txBody>
          <a:bodyPr wrap="square">
            <a:spAutoFit/>
          </a:bodyPr>
          <a:lstStyle/>
          <a:p>
            <a:r>
              <a:rPr lang="en-US" sz="1400" b="1" dirty="0"/>
              <a:t>P. Tsavalas, K. </a:t>
            </a:r>
            <a:r>
              <a:rPr lang="en-US" sz="1400" b="1" dirty="0" err="1"/>
              <a:t>Mergia</a:t>
            </a:r>
            <a:r>
              <a:rPr lang="en-US" sz="1400" b="1" dirty="0"/>
              <a:t>, A. </a:t>
            </a:r>
            <a:r>
              <a:rPr lang="en-US" sz="1400" b="1" dirty="0" err="1"/>
              <a:t>Lagoyannis</a:t>
            </a:r>
            <a:r>
              <a:rPr lang="el-GR" sz="1400" b="1" dirty="0"/>
              <a:t>,</a:t>
            </a:r>
            <a:r>
              <a:rPr lang="en-US" sz="1400" b="1" dirty="0"/>
              <a:t> M. Axiotis, D. Papadakis</a:t>
            </a:r>
            <a:endParaRPr lang="en-US" sz="1400" b="1" baseline="30000" dirty="0"/>
          </a:p>
        </p:txBody>
      </p:sp>
      <p:pic>
        <p:nvPicPr>
          <p:cNvPr id="12" name="Picture 11">
            <a:extLst>
              <a:ext uri="{FF2B5EF4-FFF2-40B4-BE49-F238E27FC236}">
                <a16:creationId xmlns:a16="http://schemas.microsoft.com/office/drawing/2014/main" id="{6A835093-5EF5-2621-5310-3B5A1EF83B2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616946" y="4189666"/>
            <a:ext cx="2054140" cy="1463040"/>
          </a:xfrm>
          <a:prstGeom prst="rect">
            <a:avLst/>
          </a:prstGeom>
        </p:spPr>
      </p:pic>
      <p:pic>
        <p:nvPicPr>
          <p:cNvPr id="13" name="Picture 12">
            <a:extLst>
              <a:ext uri="{FF2B5EF4-FFF2-40B4-BE49-F238E27FC236}">
                <a16:creationId xmlns:a16="http://schemas.microsoft.com/office/drawing/2014/main" id="{F3182BC0-AB3F-72B8-E9F7-785CE65CB831}"/>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64775" y="4196073"/>
            <a:ext cx="2054140" cy="1463040"/>
          </a:xfrm>
          <a:prstGeom prst="rect">
            <a:avLst/>
          </a:prstGeom>
        </p:spPr>
      </p:pic>
      <p:sp>
        <p:nvSpPr>
          <p:cNvPr id="14" name="TextBox 13">
            <a:extLst>
              <a:ext uri="{FF2B5EF4-FFF2-40B4-BE49-F238E27FC236}">
                <a16:creationId xmlns:a16="http://schemas.microsoft.com/office/drawing/2014/main" id="{265A0244-F07F-33F0-6579-0A486894EEAA}"/>
              </a:ext>
            </a:extLst>
          </p:cNvPr>
          <p:cNvSpPr txBox="1"/>
          <p:nvPr/>
        </p:nvSpPr>
        <p:spPr>
          <a:xfrm>
            <a:off x="5764430" y="5194424"/>
            <a:ext cx="986527" cy="276999"/>
          </a:xfrm>
          <a:prstGeom prst="rect">
            <a:avLst/>
          </a:prstGeom>
          <a:noFill/>
        </p:spPr>
        <p:txBody>
          <a:bodyPr wrap="square" rtlCol="0">
            <a:spAutoFit/>
          </a:bodyPr>
          <a:lstStyle/>
          <a:p>
            <a:r>
              <a:rPr lang="en-US" sz="1200" dirty="0"/>
              <a:t>50 </a:t>
            </a:r>
            <a:r>
              <a:rPr lang="en-US" sz="1200" dirty="0">
                <a:latin typeface="Symbol" panose="05050102010706020507" pitchFamily="18" charset="2"/>
              </a:rPr>
              <a:t>m</a:t>
            </a:r>
            <a:r>
              <a:rPr lang="en-US" sz="1200" dirty="0"/>
              <a:t>m</a:t>
            </a:r>
          </a:p>
        </p:txBody>
      </p:sp>
      <p:cxnSp>
        <p:nvCxnSpPr>
          <p:cNvPr id="15" name="Straight Connector 14">
            <a:extLst>
              <a:ext uri="{FF2B5EF4-FFF2-40B4-BE49-F238E27FC236}">
                <a16:creationId xmlns:a16="http://schemas.microsoft.com/office/drawing/2014/main" id="{3355ABE2-171F-DAD9-A25D-95215BA5979F}"/>
              </a:ext>
            </a:extLst>
          </p:cNvPr>
          <p:cNvCxnSpPr>
            <a:cxnSpLocks/>
          </p:cNvCxnSpPr>
          <p:nvPr/>
        </p:nvCxnSpPr>
        <p:spPr>
          <a:xfrm>
            <a:off x="5849368" y="5517535"/>
            <a:ext cx="4932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70BAB3A-AADE-F69C-2072-9B671233E4DA}"/>
              </a:ext>
            </a:extLst>
          </p:cNvPr>
          <p:cNvSpPr txBox="1"/>
          <p:nvPr/>
        </p:nvSpPr>
        <p:spPr>
          <a:xfrm>
            <a:off x="8003888" y="5169030"/>
            <a:ext cx="986527" cy="276999"/>
          </a:xfrm>
          <a:prstGeom prst="rect">
            <a:avLst/>
          </a:prstGeom>
          <a:noFill/>
        </p:spPr>
        <p:txBody>
          <a:bodyPr wrap="square" rtlCol="0">
            <a:spAutoFit/>
          </a:bodyPr>
          <a:lstStyle/>
          <a:p>
            <a:r>
              <a:rPr lang="en-US" sz="1200" dirty="0"/>
              <a:t>50 </a:t>
            </a:r>
            <a:r>
              <a:rPr lang="en-US" sz="1200" dirty="0">
                <a:latin typeface="Symbol" panose="05050102010706020507" pitchFamily="18" charset="2"/>
              </a:rPr>
              <a:t>m</a:t>
            </a:r>
            <a:r>
              <a:rPr lang="en-US" sz="1200" dirty="0"/>
              <a:t>m</a:t>
            </a:r>
          </a:p>
        </p:txBody>
      </p:sp>
      <p:cxnSp>
        <p:nvCxnSpPr>
          <p:cNvPr id="17" name="Straight Connector 16">
            <a:extLst>
              <a:ext uri="{FF2B5EF4-FFF2-40B4-BE49-F238E27FC236}">
                <a16:creationId xmlns:a16="http://schemas.microsoft.com/office/drawing/2014/main" id="{6D9122AA-78B8-C125-1489-84B1EFD04472}"/>
              </a:ext>
            </a:extLst>
          </p:cNvPr>
          <p:cNvCxnSpPr>
            <a:cxnSpLocks/>
          </p:cNvCxnSpPr>
          <p:nvPr/>
        </p:nvCxnSpPr>
        <p:spPr>
          <a:xfrm>
            <a:off x="8063159" y="5471423"/>
            <a:ext cx="4932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9CD5BF7-61BC-E8F8-C452-76D5279B8208}"/>
              </a:ext>
            </a:extLst>
          </p:cNvPr>
          <p:cNvSpPr txBox="1"/>
          <p:nvPr/>
        </p:nvSpPr>
        <p:spPr>
          <a:xfrm>
            <a:off x="6869268" y="3809613"/>
            <a:ext cx="1765817" cy="369332"/>
          </a:xfrm>
          <a:prstGeom prst="rect">
            <a:avLst/>
          </a:prstGeom>
          <a:noFill/>
        </p:spPr>
        <p:txBody>
          <a:bodyPr wrap="square" rtlCol="0">
            <a:spAutoFit/>
          </a:bodyPr>
          <a:lstStyle/>
          <a:p>
            <a:r>
              <a:rPr lang="en-US" b="1" dirty="0"/>
              <a:t>Crack formation </a:t>
            </a:r>
          </a:p>
        </p:txBody>
      </p:sp>
      <p:sp>
        <p:nvSpPr>
          <p:cNvPr id="19" name="TextBox 18">
            <a:extLst>
              <a:ext uri="{FF2B5EF4-FFF2-40B4-BE49-F238E27FC236}">
                <a16:creationId xmlns:a16="http://schemas.microsoft.com/office/drawing/2014/main" id="{9C2214D7-F15F-E064-E776-A2A3DFAF549B}"/>
              </a:ext>
            </a:extLst>
          </p:cNvPr>
          <p:cNvSpPr txBox="1"/>
          <p:nvPr/>
        </p:nvSpPr>
        <p:spPr>
          <a:xfrm>
            <a:off x="4364775" y="4196073"/>
            <a:ext cx="903877" cy="369332"/>
          </a:xfrm>
          <a:prstGeom prst="rect">
            <a:avLst/>
          </a:prstGeom>
          <a:noFill/>
        </p:spPr>
        <p:txBody>
          <a:bodyPr wrap="square" rtlCol="0">
            <a:spAutoFit/>
          </a:bodyPr>
          <a:lstStyle/>
          <a:p>
            <a:r>
              <a:rPr lang="en-US" dirty="0"/>
              <a:t>250 </a:t>
            </a:r>
            <a:r>
              <a:rPr lang="en-US" baseline="30000" dirty="0" err="1"/>
              <a:t>o</a:t>
            </a:r>
            <a:r>
              <a:rPr lang="en-US" dirty="0" err="1"/>
              <a:t>C</a:t>
            </a:r>
            <a:endParaRPr lang="en-US" dirty="0"/>
          </a:p>
        </p:txBody>
      </p:sp>
      <p:sp>
        <p:nvSpPr>
          <p:cNvPr id="20" name="TextBox 19">
            <a:extLst>
              <a:ext uri="{FF2B5EF4-FFF2-40B4-BE49-F238E27FC236}">
                <a16:creationId xmlns:a16="http://schemas.microsoft.com/office/drawing/2014/main" id="{D11F8365-CAC1-250D-1FD4-CC478E8CCFA7}"/>
              </a:ext>
            </a:extLst>
          </p:cNvPr>
          <p:cNvSpPr txBox="1"/>
          <p:nvPr/>
        </p:nvSpPr>
        <p:spPr>
          <a:xfrm>
            <a:off x="6616946" y="4183385"/>
            <a:ext cx="903877" cy="369332"/>
          </a:xfrm>
          <a:prstGeom prst="rect">
            <a:avLst/>
          </a:prstGeom>
          <a:noFill/>
        </p:spPr>
        <p:txBody>
          <a:bodyPr wrap="square" rtlCol="0">
            <a:spAutoFit/>
          </a:bodyPr>
          <a:lstStyle/>
          <a:p>
            <a:r>
              <a:rPr lang="en-US" dirty="0"/>
              <a:t>500 </a:t>
            </a:r>
            <a:r>
              <a:rPr lang="en-US" baseline="30000" dirty="0" err="1"/>
              <a:t>o</a:t>
            </a:r>
            <a:r>
              <a:rPr lang="en-US" dirty="0" err="1"/>
              <a:t>C</a:t>
            </a:r>
            <a:endParaRPr lang="en-US" dirty="0"/>
          </a:p>
        </p:txBody>
      </p:sp>
      <p:graphicFrame>
        <p:nvGraphicFramePr>
          <p:cNvPr id="21" name="Object 20">
            <a:extLst>
              <a:ext uri="{FF2B5EF4-FFF2-40B4-BE49-F238E27FC236}">
                <a16:creationId xmlns:a16="http://schemas.microsoft.com/office/drawing/2014/main" id="{6E38B775-25C9-04F0-6AA2-AA3AC279497E}"/>
              </a:ext>
            </a:extLst>
          </p:cNvPr>
          <p:cNvGraphicFramePr>
            <a:graphicFrameLocks noChangeAspect="1"/>
          </p:cNvGraphicFramePr>
          <p:nvPr>
            <p:extLst>
              <p:ext uri="{D42A27DB-BD31-4B8C-83A1-F6EECF244321}">
                <p14:modId xmlns:p14="http://schemas.microsoft.com/office/powerpoint/2010/main" val="774315821"/>
              </p:ext>
            </p:extLst>
          </p:nvPr>
        </p:nvGraphicFramePr>
        <p:xfrm>
          <a:off x="8309790" y="643162"/>
          <a:ext cx="3613072" cy="2772333"/>
        </p:xfrm>
        <a:graphic>
          <a:graphicData uri="http://schemas.openxmlformats.org/presentationml/2006/ole">
            <mc:AlternateContent xmlns:mc="http://schemas.openxmlformats.org/markup-compatibility/2006">
              <mc:Choice xmlns:v="urn:schemas-microsoft-com:vml" Requires="v">
                <p:oleObj name="Graph" r:id="rId8" imgW="4631968" imgH="3554505" progId="Origin50.Graph">
                  <p:embed/>
                </p:oleObj>
              </mc:Choice>
              <mc:Fallback>
                <p:oleObj name="Graph" r:id="rId8" imgW="4631968" imgH="3554505" progId="Origin50.Graph">
                  <p:embed/>
                  <p:pic>
                    <p:nvPicPr>
                      <p:cNvPr id="21" name="Object 20">
                        <a:extLst>
                          <a:ext uri="{FF2B5EF4-FFF2-40B4-BE49-F238E27FC236}">
                            <a16:creationId xmlns:a16="http://schemas.microsoft.com/office/drawing/2014/main" id="{6E38B775-25C9-04F0-6AA2-AA3AC279497E}"/>
                          </a:ext>
                        </a:extLst>
                      </p:cNvPr>
                      <p:cNvPicPr/>
                      <p:nvPr/>
                    </p:nvPicPr>
                    <p:blipFill>
                      <a:blip r:embed="rId9"/>
                      <a:stretch>
                        <a:fillRect/>
                      </a:stretch>
                    </p:blipFill>
                    <p:spPr>
                      <a:xfrm>
                        <a:off x="8309790" y="643162"/>
                        <a:ext cx="3613072" cy="2772333"/>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D4427E49-8E02-9596-9E06-8817AF095CFF}"/>
              </a:ext>
            </a:extLst>
          </p:cNvPr>
          <p:cNvGraphicFramePr>
            <a:graphicFrameLocks noChangeAspect="1"/>
          </p:cNvGraphicFramePr>
          <p:nvPr>
            <p:extLst>
              <p:ext uri="{D42A27DB-BD31-4B8C-83A1-F6EECF244321}">
                <p14:modId xmlns:p14="http://schemas.microsoft.com/office/powerpoint/2010/main" val="3230374218"/>
              </p:ext>
            </p:extLst>
          </p:nvPr>
        </p:nvGraphicFramePr>
        <p:xfrm>
          <a:off x="4291386" y="639849"/>
          <a:ext cx="3622159" cy="2779306"/>
        </p:xfrm>
        <a:graphic>
          <a:graphicData uri="http://schemas.openxmlformats.org/presentationml/2006/ole">
            <mc:AlternateContent xmlns:mc="http://schemas.openxmlformats.org/markup-compatibility/2006">
              <mc:Choice xmlns:v="urn:schemas-microsoft-com:vml" Requires="v">
                <p:oleObj name="Graph" r:id="rId10" imgW="4631968" imgH="3554505" progId="Origin50.Graph">
                  <p:embed/>
                </p:oleObj>
              </mc:Choice>
              <mc:Fallback>
                <p:oleObj name="Graph" r:id="rId10" imgW="4631968" imgH="3554505" progId="Origin50.Graph">
                  <p:embed/>
                  <p:pic>
                    <p:nvPicPr>
                      <p:cNvPr id="22" name="Object 21">
                        <a:extLst>
                          <a:ext uri="{FF2B5EF4-FFF2-40B4-BE49-F238E27FC236}">
                            <a16:creationId xmlns:a16="http://schemas.microsoft.com/office/drawing/2014/main" id="{D4427E49-8E02-9596-9E06-8817AF095CFF}"/>
                          </a:ext>
                        </a:extLst>
                      </p:cNvPr>
                      <p:cNvPicPr/>
                      <p:nvPr/>
                    </p:nvPicPr>
                    <p:blipFill>
                      <a:blip r:embed="rId11"/>
                      <a:stretch>
                        <a:fillRect/>
                      </a:stretch>
                    </p:blipFill>
                    <p:spPr>
                      <a:xfrm>
                        <a:off x="4291386" y="639849"/>
                        <a:ext cx="3622159" cy="2779306"/>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id="{96E94CDD-0BCC-8243-6676-94F7A4DD8897}"/>
              </a:ext>
            </a:extLst>
          </p:cNvPr>
          <p:cNvSpPr txBox="1"/>
          <p:nvPr/>
        </p:nvSpPr>
        <p:spPr>
          <a:xfrm>
            <a:off x="8810314" y="565765"/>
            <a:ext cx="2871957" cy="369332"/>
          </a:xfrm>
          <a:prstGeom prst="rect">
            <a:avLst/>
          </a:prstGeom>
          <a:noFill/>
        </p:spPr>
        <p:txBody>
          <a:bodyPr wrap="square" rtlCol="0">
            <a:spAutoFit/>
          </a:bodyPr>
          <a:lstStyle/>
          <a:p>
            <a:r>
              <a:rPr lang="en-US" b="1" dirty="0"/>
              <a:t>D release: D(RT) – D (</a:t>
            </a:r>
            <a:r>
              <a:rPr lang="en-US" altLang="en-US" b="1" dirty="0">
                <a:cs typeface="Arial" panose="020B0604020202020204" pitchFamily="34" charset="0"/>
              </a:rPr>
              <a:t>T</a:t>
            </a:r>
            <a:r>
              <a:rPr lang="en-US" altLang="en-US" b="1" baseline="-25000" dirty="0">
                <a:cs typeface="Arial" panose="020B0604020202020204" pitchFamily="34" charset="0"/>
              </a:rPr>
              <a:t>ann</a:t>
            </a:r>
            <a:r>
              <a:rPr lang="en-US" altLang="en-US" b="1" dirty="0">
                <a:cs typeface="Arial" panose="020B0604020202020204" pitchFamily="34" charset="0"/>
              </a:rPr>
              <a:t>)</a:t>
            </a:r>
            <a:r>
              <a:rPr lang="en-US" b="1" dirty="0"/>
              <a:t> </a:t>
            </a:r>
          </a:p>
        </p:txBody>
      </p:sp>
      <p:sp>
        <p:nvSpPr>
          <p:cNvPr id="24" name="TextBox 23">
            <a:extLst>
              <a:ext uri="{FF2B5EF4-FFF2-40B4-BE49-F238E27FC236}">
                <a16:creationId xmlns:a16="http://schemas.microsoft.com/office/drawing/2014/main" id="{83037E7C-5781-A58F-67B3-243853FB2838}"/>
              </a:ext>
            </a:extLst>
          </p:cNvPr>
          <p:cNvSpPr txBox="1"/>
          <p:nvPr/>
        </p:nvSpPr>
        <p:spPr>
          <a:xfrm>
            <a:off x="5549403" y="582461"/>
            <a:ext cx="1201554" cy="369332"/>
          </a:xfrm>
          <a:prstGeom prst="rect">
            <a:avLst/>
          </a:prstGeom>
          <a:noFill/>
        </p:spPr>
        <p:txBody>
          <a:bodyPr wrap="square" rtlCol="0">
            <a:spAutoFit/>
          </a:bodyPr>
          <a:lstStyle/>
          <a:p>
            <a:r>
              <a:rPr lang="en-US" b="1" dirty="0"/>
              <a:t>D amount</a:t>
            </a:r>
          </a:p>
        </p:txBody>
      </p:sp>
      <p:sp>
        <p:nvSpPr>
          <p:cNvPr id="25" name="TextBox 24">
            <a:extLst>
              <a:ext uri="{FF2B5EF4-FFF2-40B4-BE49-F238E27FC236}">
                <a16:creationId xmlns:a16="http://schemas.microsoft.com/office/drawing/2014/main" id="{7BA57940-E0EA-4CF1-A8C3-0CCA4C60416F}"/>
              </a:ext>
            </a:extLst>
          </p:cNvPr>
          <p:cNvSpPr txBox="1"/>
          <p:nvPr/>
        </p:nvSpPr>
        <p:spPr>
          <a:xfrm>
            <a:off x="4806089" y="3769353"/>
            <a:ext cx="1171512" cy="369332"/>
          </a:xfrm>
          <a:prstGeom prst="rect">
            <a:avLst/>
          </a:prstGeom>
          <a:noFill/>
        </p:spPr>
        <p:txBody>
          <a:bodyPr wrap="square" rtlCol="0">
            <a:spAutoFit/>
          </a:bodyPr>
          <a:lstStyle/>
          <a:p>
            <a:r>
              <a:rPr lang="en-US" b="1" dirty="0"/>
              <a:t>No cracks</a:t>
            </a:r>
          </a:p>
        </p:txBody>
      </p:sp>
      <p:sp>
        <p:nvSpPr>
          <p:cNvPr id="26" name="TextBox 25">
            <a:extLst>
              <a:ext uri="{FF2B5EF4-FFF2-40B4-BE49-F238E27FC236}">
                <a16:creationId xmlns:a16="http://schemas.microsoft.com/office/drawing/2014/main" id="{A5CF8D6F-343B-9E88-314E-CA2E7CBA01CA}"/>
              </a:ext>
            </a:extLst>
          </p:cNvPr>
          <p:cNvSpPr txBox="1"/>
          <p:nvPr/>
        </p:nvSpPr>
        <p:spPr>
          <a:xfrm>
            <a:off x="9871527" y="3631354"/>
            <a:ext cx="1459168" cy="369332"/>
          </a:xfrm>
          <a:prstGeom prst="rect">
            <a:avLst/>
          </a:prstGeom>
          <a:noFill/>
        </p:spPr>
        <p:txBody>
          <a:bodyPr wrap="square" rtlCol="0">
            <a:spAutoFit/>
          </a:bodyPr>
          <a:lstStyle/>
          <a:p>
            <a:r>
              <a:rPr lang="en-US" b="1" dirty="0"/>
              <a:t>Crack width </a:t>
            </a:r>
          </a:p>
        </p:txBody>
      </p:sp>
    </p:spTree>
    <p:extLst>
      <p:ext uri="{BB962C8B-B14F-4D97-AF65-F5344CB8AC3E}">
        <p14:creationId xmlns:p14="http://schemas.microsoft.com/office/powerpoint/2010/main" val="15689080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26227-950F-0175-926E-00AD0975DA9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DCB3A35-5248-1481-B925-33DAEFBC4F7F}"/>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C5702CA9-B516-8AE9-A03D-36643A3727C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53</a:t>
            </a:fld>
            <a:endParaRPr lang="en-GB">
              <a:solidFill>
                <a:prstClr val="white"/>
              </a:solidFill>
            </a:endParaRPr>
          </a:p>
        </p:txBody>
      </p:sp>
      <p:sp>
        <p:nvSpPr>
          <p:cNvPr id="8" name="Textfeld 2">
            <a:extLst>
              <a:ext uri="{FF2B5EF4-FFF2-40B4-BE49-F238E27FC236}">
                <a16:creationId xmlns:a16="http://schemas.microsoft.com/office/drawing/2014/main" id="{B2BAC8B9-EFDF-B3B0-69B7-02C3362BD43B}"/>
              </a:ext>
            </a:extLst>
          </p:cNvPr>
          <p:cNvSpPr txBox="1"/>
          <p:nvPr/>
        </p:nvSpPr>
        <p:spPr>
          <a:xfrm>
            <a:off x="107505" y="5359022"/>
            <a:ext cx="3736796"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B.B4.T-T005-D010</a:t>
            </a: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0070C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fi-FI" sz="1400" b="1" spc="-15" dirty="0" err="1">
                <a:latin typeface="Arial" panose="020B0604020202020204" pitchFamily="34" charset="0"/>
                <a:cs typeface="Arial" panose="020B0604020202020204" pitchFamily="34" charset="0"/>
              </a:rPr>
              <a:t>Accelerator</a:t>
            </a:r>
            <a:r>
              <a:rPr lang="fi-FI" sz="1400" b="1" spc="-15" dirty="0">
                <a:latin typeface="Arial" panose="020B0604020202020204" pitchFamily="34" charset="0"/>
                <a:cs typeface="Arial" panose="020B0604020202020204" pitchFamily="34" charset="0"/>
              </a:rPr>
              <a:t> 3</a:t>
            </a:r>
            <a:r>
              <a:rPr lang="fi-FI" sz="1400" b="1" spc="-15" dirty="0">
                <a:latin typeface="Arial" panose="020B0604020202020204" pitchFamily="34" charset="0"/>
                <a:ea typeface="Times New Roman" panose="02020603050405020304" pitchFamily="18" charset="0"/>
                <a:cs typeface="Arial" panose="020B0604020202020204" pitchFamily="34" charset="0"/>
              </a:rPr>
              <a:t> </a:t>
            </a:r>
            <a:r>
              <a:rPr lang="fi-FI" sz="1400" b="1" spc="-15" dirty="0" err="1">
                <a:latin typeface="Arial" panose="020B0604020202020204" pitchFamily="34" charset="0"/>
                <a:ea typeface="Times New Roman" panose="02020603050405020304" pitchFamily="18" charset="0"/>
                <a:cs typeface="Arial" panose="020B0604020202020204" pitchFamily="34" charset="0"/>
              </a:rPr>
              <a:t>days</a:t>
            </a:r>
            <a:endParaRPr lang="en-US" sz="1400" b="1" i="1" dirty="0">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9" name="Textfeld 4">
            <a:extLst>
              <a:ext uri="{FF2B5EF4-FFF2-40B4-BE49-F238E27FC236}">
                <a16:creationId xmlns:a16="http://schemas.microsoft.com/office/drawing/2014/main" id="{5DA8ED38-5DF8-CCDC-30A0-05DEE5DB3B77}"/>
              </a:ext>
            </a:extLst>
          </p:cNvPr>
          <p:cNvSpPr txBox="1"/>
          <p:nvPr/>
        </p:nvSpPr>
        <p:spPr>
          <a:xfrm>
            <a:off x="10852" y="973717"/>
            <a:ext cx="4924006" cy="4411016"/>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66688" indent="-166688">
              <a:buFont typeface="Wingdings" panose="05000000000000000000" pitchFamily="2" charset="2"/>
              <a:buChar char="§"/>
            </a:pPr>
            <a:r>
              <a:rPr lang="en-GB" altLang="en-US" sz="1600" dirty="0">
                <a:cs typeface="Arial" panose="020B0604020202020204" pitchFamily="34" charset="0"/>
              </a:rPr>
              <a:t>The cause for crack formation (see previous slide)</a:t>
            </a:r>
          </a:p>
          <a:p>
            <a:pPr marL="166688" indent="-166688">
              <a:buFont typeface="Wingdings" panose="05000000000000000000" pitchFamily="2" charset="2"/>
              <a:buChar char="§"/>
            </a:pPr>
            <a:r>
              <a:rPr lang="en-GB" altLang="en-US" sz="1600" dirty="0">
                <a:cs typeface="Arial" panose="020B0604020202020204" pitchFamily="34" charset="0"/>
              </a:rPr>
              <a:t>Correlation between D release and crack formation</a:t>
            </a:r>
            <a:endParaRPr lang="en-US" altLang="en-US" sz="1600" dirty="0">
              <a:cs typeface="Arial" panose="020B0604020202020204" pitchFamily="34" charset="0"/>
            </a:endParaRPr>
          </a:p>
          <a:p>
            <a:pPr>
              <a:lnSpc>
                <a:spcPct val="113000"/>
              </a:lnSpc>
            </a:pPr>
            <a:endParaRPr lang="en-US" altLang="en-US" sz="12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66688" indent="-166688">
              <a:spcBef>
                <a:spcPts val="600"/>
              </a:spcBef>
              <a:buFont typeface="Wingdings" panose="05000000000000000000" pitchFamily="2" charset="2"/>
              <a:buChar char="§"/>
            </a:pPr>
            <a:r>
              <a:rPr lang="en-GB" altLang="en-US" sz="1600" dirty="0">
                <a:cs typeface="Arial" panose="020B0604020202020204" pitchFamily="34" charset="0"/>
              </a:rPr>
              <a:t>W </a:t>
            </a:r>
            <a:r>
              <a:rPr lang="en-GB" altLang="en-US" sz="1600" b="1" dirty="0">
                <a:solidFill>
                  <a:srgbClr val="FF0000"/>
                </a:solidFill>
                <a:cs typeface="Arial" panose="020B0604020202020204" pitchFamily="34" charset="0"/>
              </a:rPr>
              <a:t>lattice constant decreases </a:t>
            </a:r>
            <a:r>
              <a:rPr lang="en-GB" altLang="en-US" sz="1600" dirty="0">
                <a:cs typeface="Arial" panose="020B0604020202020204" pitchFamily="34" charset="0"/>
              </a:rPr>
              <a:t>almost linearly </a:t>
            </a:r>
            <a:r>
              <a:rPr lang="en-US" altLang="en-US" sz="1600" dirty="0">
                <a:cs typeface="Arial" panose="020B0604020202020204" pitchFamily="34" charset="0"/>
              </a:rPr>
              <a:t>with T</a:t>
            </a:r>
            <a:r>
              <a:rPr lang="en-US" altLang="en-US" sz="1600" baseline="-25000" dirty="0">
                <a:cs typeface="Arial" panose="020B0604020202020204" pitchFamily="34" charset="0"/>
              </a:rPr>
              <a:t>ann </a:t>
            </a:r>
            <a:r>
              <a:rPr lang="en-US" altLang="en-US" sz="1600" dirty="0">
                <a:cs typeface="Arial" panose="020B0604020202020204" pitchFamily="34" charset="0"/>
              </a:rPr>
              <a:t>for T</a:t>
            </a:r>
            <a:r>
              <a:rPr lang="en-US" altLang="en-US" sz="1600" baseline="-25000" dirty="0">
                <a:cs typeface="Arial" panose="020B0604020202020204" pitchFamily="34" charset="0"/>
              </a:rPr>
              <a:t>ann</a:t>
            </a:r>
            <a:r>
              <a:rPr lang="en-US" altLang="en-US" sz="1600" dirty="0">
                <a:cs typeface="Arial" panose="020B0604020202020204" pitchFamily="34" charset="0"/>
              </a:rPr>
              <a:t> ≥ 250</a:t>
            </a:r>
            <a:r>
              <a:rPr lang="en-US" altLang="en-US" sz="1600" dirty="0">
                <a:latin typeface="Times New Roman" panose="02020603050405020304" pitchFamily="18" charset="0"/>
                <a:cs typeface="Times New Roman" panose="02020603050405020304" pitchFamily="18" charset="0"/>
              </a:rPr>
              <a:t>°</a:t>
            </a:r>
            <a:r>
              <a:rPr lang="en-US" altLang="en-US" sz="1600" dirty="0">
                <a:cs typeface="Arial" panose="020B0604020202020204" pitchFamily="34" charset="0"/>
              </a:rPr>
              <a:t>C </a:t>
            </a:r>
            <a:endParaRPr lang="en-GB" altLang="en-US" sz="1600" b="1" dirty="0">
              <a:solidFill>
                <a:srgbClr val="0070C0"/>
              </a:solidFill>
              <a:cs typeface="Arial" panose="020B0604020202020204" pitchFamily="34" charset="0"/>
            </a:endParaRPr>
          </a:p>
          <a:p>
            <a:pPr marL="166688" indent="-166688">
              <a:spcBef>
                <a:spcPts val="600"/>
              </a:spcBef>
              <a:buFont typeface="Wingdings" panose="05000000000000000000" pitchFamily="2" charset="2"/>
              <a:buChar char="§"/>
            </a:pPr>
            <a:r>
              <a:rPr lang="en-GB" altLang="en-US" sz="1600" dirty="0">
                <a:cs typeface="Arial" panose="020B0604020202020204" pitchFamily="34" charset="0"/>
              </a:rPr>
              <a:t>Almost linear correlation between crack width and W lattice constant change</a:t>
            </a:r>
          </a:p>
          <a:p>
            <a:pPr marL="166688" indent="-166688">
              <a:spcBef>
                <a:spcPts val="600"/>
              </a:spcBef>
              <a:buFont typeface="Wingdings" panose="05000000000000000000" pitchFamily="2" charset="2"/>
              <a:buChar char="§"/>
            </a:pPr>
            <a:r>
              <a:rPr lang="en-GB" altLang="en-US" sz="1600" dirty="0">
                <a:cs typeface="Arial" panose="020B0604020202020204" pitchFamily="34" charset="0"/>
              </a:rPr>
              <a:t>Almost </a:t>
            </a:r>
            <a:r>
              <a:rPr lang="en-GB" altLang="en-US" sz="1600" b="1" dirty="0">
                <a:solidFill>
                  <a:srgbClr val="FF0000"/>
                </a:solidFill>
                <a:cs typeface="Arial" panose="020B0604020202020204" pitchFamily="34" charset="0"/>
              </a:rPr>
              <a:t>linear correlation between D release and crack width</a:t>
            </a:r>
          </a:p>
          <a:p>
            <a:pPr marL="166688" indent="-166688">
              <a:spcBef>
                <a:spcPts val="600"/>
              </a:spcBef>
              <a:buFont typeface="Wingdings" panose="05000000000000000000" pitchFamily="2" charset="2"/>
              <a:buChar char="§"/>
            </a:pPr>
            <a:r>
              <a:rPr lang="en-GB" altLang="en-US" sz="1600" dirty="0">
                <a:cs typeface="Arial" panose="020B0604020202020204" pitchFamily="34" charset="0"/>
              </a:rPr>
              <a:t>The W substrate is strained during B deposition (unstrained W lattice constant 3.1648 Å) </a:t>
            </a:r>
            <a:r>
              <a:rPr lang="en-GB" altLang="en-US" sz="1600" dirty="0">
                <a:cs typeface="Arial" panose="020B0604020202020204" pitchFamily="34" charset="0"/>
                <a:sym typeface="Wingdings" panose="05000000000000000000" pitchFamily="2" charset="2"/>
              </a:rPr>
              <a:t> </a:t>
            </a:r>
            <a:r>
              <a:rPr lang="en-GB" altLang="en-US" sz="1600" dirty="0">
                <a:cs typeface="Arial" panose="020B0604020202020204" pitchFamily="34" charset="0"/>
              </a:rPr>
              <a:t>changes the strain at the interface with the B layer leading to crack formation?</a:t>
            </a:r>
          </a:p>
          <a:p>
            <a:pPr marL="166688" indent="-166688">
              <a:spcBef>
                <a:spcPts val="600"/>
              </a:spcBef>
              <a:buFont typeface="Wingdings" panose="05000000000000000000" pitchFamily="2" charset="2"/>
              <a:buChar char="§"/>
            </a:pPr>
            <a:r>
              <a:rPr lang="en-GB" altLang="en-US" sz="1600" dirty="0">
                <a:cs typeface="Arial" panose="020B0604020202020204" pitchFamily="34" charset="0"/>
              </a:rPr>
              <a:t>Crack formation </a:t>
            </a:r>
            <a:r>
              <a:rPr lang="en-GB" altLang="en-US" sz="1600" b="1" dirty="0">
                <a:solidFill>
                  <a:srgbClr val="FF0000"/>
                </a:solidFill>
                <a:cs typeface="Arial" panose="020B0604020202020204" pitchFamily="34" charset="0"/>
              </a:rPr>
              <a:t>may contribute to D release</a:t>
            </a:r>
          </a:p>
        </p:txBody>
      </p:sp>
      <p:sp>
        <p:nvSpPr>
          <p:cNvPr id="10" name="Titre 1">
            <a:extLst>
              <a:ext uri="{FF2B5EF4-FFF2-40B4-BE49-F238E27FC236}">
                <a16:creationId xmlns:a16="http://schemas.microsoft.com/office/drawing/2014/main" id="{E99EB62F-CFEC-DE23-1213-8B6B6E7BC3EB}"/>
              </a:ext>
            </a:extLst>
          </p:cNvPr>
          <p:cNvSpPr>
            <a:spLocks noGrp="1"/>
          </p:cNvSpPr>
          <p:nvPr>
            <p:ph type="title"/>
          </p:nvPr>
        </p:nvSpPr>
        <p:spPr>
          <a:xfrm>
            <a:off x="885109" y="-11273"/>
            <a:ext cx="10871400" cy="818498"/>
          </a:xfrm>
        </p:spPr>
        <p:txBody>
          <a:bodyPr/>
          <a:lstStyle/>
          <a:p>
            <a:r>
              <a:rPr lang="fr-FR" dirty="0"/>
              <a:t>SP B.4: </a:t>
            </a:r>
            <a:r>
              <a:rPr lang="pl-PL" spc="-15" dirty="0">
                <a:latin typeface="Calibri" panose="020F0502020204030204" pitchFamily="34" charset="0"/>
                <a:ea typeface="Times New Roman" panose="02020603050405020304" pitchFamily="18" charset="0"/>
                <a:cs typeface="Calibri" panose="020F0502020204030204" pitchFamily="34" charset="0"/>
              </a:rPr>
              <a:t>Ion-beam and structural analyses of B </a:t>
            </a:r>
            <a:r>
              <a:rPr lang="fi-FI" spc="-15" dirty="0">
                <a:latin typeface="Calibri" panose="020F0502020204030204" pitchFamily="34" charset="0"/>
                <a:ea typeface="Times New Roman" panose="02020603050405020304" pitchFamily="18" charset="0"/>
                <a:cs typeface="Calibri" panose="020F0502020204030204" pitchFamily="34" charset="0"/>
              </a:rPr>
              <a:t>r</a:t>
            </a:r>
            <a:r>
              <a:rPr lang="pl-PL" spc="-15" dirty="0">
                <a:latin typeface="Calibri" panose="020F0502020204030204" pitchFamily="34" charset="0"/>
                <a:ea typeface="Times New Roman" panose="02020603050405020304" pitchFamily="18" charset="0"/>
                <a:cs typeface="Calibri" panose="020F0502020204030204" pitchFamily="34" charset="0"/>
              </a:rPr>
              <a:t>eference samples (NCSRD)</a:t>
            </a:r>
            <a:r>
              <a:rPr lang="fi-FI" spc="-15" dirty="0">
                <a:latin typeface="Calibri" panose="020F0502020204030204" pitchFamily="34" charset="0"/>
                <a:ea typeface="Times New Roman" panose="02020603050405020304" pitchFamily="18" charset="0"/>
                <a:cs typeface="Calibri" panose="020F0502020204030204" pitchFamily="34" charset="0"/>
              </a:rPr>
              <a:t> </a:t>
            </a:r>
            <a:endParaRPr lang="fr-FR" dirty="0"/>
          </a:p>
        </p:txBody>
      </p:sp>
      <p:graphicFrame>
        <p:nvGraphicFramePr>
          <p:cNvPr id="2" name="Object 1">
            <a:extLst>
              <a:ext uri="{FF2B5EF4-FFF2-40B4-BE49-F238E27FC236}">
                <a16:creationId xmlns:a16="http://schemas.microsoft.com/office/drawing/2014/main" id="{F6483E81-CBC6-B6B6-25C9-7730497141A7}"/>
              </a:ext>
            </a:extLst>
          </p:cNvPr>
          <p:cNvGraphicFramePr>
            <a:graphicFrameLocks noChangeAspect="1"/>
          </p:cNvGraphicFramePr>
          <p:nvPr>
            <p:extLst>
              <p:ext uri="{D42A27DB-BD31-4B8C-83A1-F6EECF244321}">
                <p14:modId xmlns:p14="http://schemas.microsoft.com/office/powerpoint/2010/main" val="163139071"/>
              </p:ext>
            </p:extLst>
          </p:nvPr>
        </p:nvGraphicFramePr>
        <p:xfrm>
          <a:off x="7088364" y="556847"/>
          <a:ext cx="3575103" cy="2743200"/>
        </p:xfrm>
        <a:graphic>
          <a:graphicData uri="http://schemas.openxmlformats.org/presentationml/2006/ole">
            <mc:AlternateContent xmlns:mc="http://schemas.openxmlformats.org/markup-compatibility/2006">
              <mc:Choice xmlns:v="urn:schemas-microsoft-com:vml" Requires="v">
                <p:oleObj name="Graph" r:id="rId2" imgW="4631968" imgH="3554505" progId="Origin50.Graph">
                  <p:embed/>
                </p:oleObj>
              </mc:Choice>
              <mc:Fallback>
                <p:oleObj name="Graph" r:id="rId2" imgW="4631968" imgH="3554505" progId="Origin50.Graph">
                  <p:embed/>
                  <p:pic>
                    <p:nvPicPr>
                      <p:cNvPr id="2" name="Object 1">
                        <a:extLst>
                          <a:ext uri="{FF2B5EF4-FFF2-40B4-BE49-F238E27FC236}">
                            <a16:creationId xmlns:a16="http://schemas.microsoft.com/office/drawing/2014/main" id="{F6483E81-CBC6-B6B6-25C9-7730497141A7}"/>
                          </a:ext>
                        </a:extLst>
                      </p:cNvPr>
                      <p:cNvPicPr/>
                      <p:nvPr/>
                    </p:nvPicPr>
                    <p:blipFill>
                      <a:blip r:embed="rId3"/>
                      <a:stretch>
                        <a:fillRect/>
                      </a:stretch>
                    </p:blipFill>
                    <p:spPr>
                      <a:xfrm>
                        <a:off x="7088364" y="556847"/>
                        <a:ext cx="3575103" cy="2743200"/>
                      </a:xfrm>
                      <a:prstGeom prst="rect">
                        <a:avLst/>
                      </a:prstGeom>
                    </p:spPr>
                  </p:pic>
                </p:oleObj>
              </mc:Fallback>
            </mc:AlternateContent>
          </a:graphicData>
        </a:graphic>
      </p:graphicFrame>
      <p:sp>
        <p:nvSpPr>
          <p:cNvPr id="27" name="TextBox 26">
            <a:extLst>
              <a:ext uri="{FF2B5EF4-FFF2-40B4-BE49-F238E27FC236}">
                <a16:creationId xmlns:a16="http://schemas.microsoft.com/office/drawing/2014/main" id="{51E0E1ED-5FFC-B232-6EE0-D45834086E99}"/>
              </a:ext>
            </a:extLst>
          </p:cNvPr>
          <p:cNvSpPr txBox="1"/>
          <p:nvPr/>
        </p:nvSpPr>
        <p:spPr>
          <a:xfrm>
            <a:off x="6748335" y="487513"/>
            <a:ext cx="4195628" cy="338554"/>
          </a:xfrm>
          <a:prstGeom prst="rect">
            <a:avLst/>
          </a:prstGeom>
          <a:noFill/>
        </p:spPr>
        <p:txBody>
          <a:bodyPr wrap="square" rtlCol="0">
            <a:spAutoFit/>
          </a:bodyPr>
          <a:lstStyle/>
          <a:p>
            <a:r>
              <a:rPr lang="en-US" sz="1600" b="1" dirty="0"/>
              <a:t>W lattice constant (probed depth ~2 </a:t>
            </a:r>
            <a:r>
              <a:rPr lang="en-US" sz="1600" b="1" dirty="0">
                <a:latin typeface="Symbol" panose="05050102010706020507" pitchFamily="18" charset="2"/>
              </a:rPr>
              <a:t>m</a:t>
            </a:r>
            <a:r>
              <a:rPr lang="en-US" sz="1600" b="1" dirty="0"/>
              <a:t>m)</a:t>
            </a:r>
          </a:p>
        </p:txBody>
      </p:sp>
      <p:sp>
        <p:nvSpPr>
          <p:cNvPr id="28" name="TextBox 27">
            <a:extLst>
              <a:ext uri="{FF2B5EF4-FFF2-40B4-BE49-F238E27FC236}">
                <a16:creationId xmlns:a16="http://schemas.microsoft.com/office/drawing/2014/main" id="{2A44C60C-A258-BEAD-545B-488F7CE84852}"/>
              </a:ext>
            </a:extLst>
          </p:cNvPr>
          <p:cNvSpPr txBox="1"/>
          <p:nvPr/>
        </p:nvSpPr>
        <p:spPr>
          <a:xfrm>
            <a:off x="5089131" y="3310916"/>
            <a:ext cx="4336026" cy="338554"/>
          </a:xfrm>
          <a:prstGeom prst="rect">
            <a:avLst/>
          </a:prstGeom>
          <a:noFill/>
        </p:spPr>
        <p:txBody>
          <a:bodyPr wrap="square" rtlCol="0">
            <a:spAutoFit/>
          </a:bodyPr>
          <a:lstStyle/>
          <a:p>
            <a:r>
              <a:rPr lang="en-US" sz="1600" b="1" dirty="0"/>
              <a:t>Crack width vs W lattice constant change</a:t>
            </a:r>
          </a:p>
        </p:txBody>
      </p:sp>
      <p:graphicFrame>
        <p:nvGraphicFramePr>
          <p:cNvPr id="29" name="Object 28">
            <a:extLst>
              <a:ext uri="{FF2B5EF4-FFF2-40B4-BE49-F238E27FC236}">
                <a16:creationId xmlns:a16="http://schemas.microsoft.com/office/drawing/2014/main" id="{48F71DEE-AF22-68B4-B831-DC9D35498F9F}"/>
              </a:ext>
            </a:extLst>
          </p:cNvPr>
          <p:cNvGraphicFramePr>
            <a:graphicFrameLocks noChangeAspect="1"/>
          </p:cNvGraphicFramePr>
          <p:nvPr>
            <p:extLst>
              <p:ext uri="{D42A27DB-BD31-4B8C-83A1-F6EECF244321}">
                <p14:modId xmlns:p14="http://schemas.microsoft.com/office/powerpoint/2010/main" val="1531974340"/>
              </p:ext>
            </p:extLst>
          </p:nvPr>
        </p:nvGraphicFramePr>
        <p:xfrm>
          <a:off x="5271046" y="3472636"/>
          <a:ext cx="3575103" cy="2743200"/>
        </p:xfrm>
        <a:graphic>
          <a:graphicData uri="http://schemas.openxmlformats.org/presentationml/2006/ole">
            <mc:AlternateContent xmlns:mc="http://schemas.openxmlformats.org/markup-compatibility/2006">
              <mc:Choice xmlns:v="urn:schemas-microsoft-com:vml" Requires="v">
                <p:oleObj name="Graph" r:id="rId4" imgW="4631968" imgH="3554505" progId="Origin50.Graph">
                  <p:embed/>
                </p:oleObj>
              </mc:Choice>
              <mc:Fallback>
                <p:oleObj name="Graph" r:id="rId4" imgW="4631968" imgH="3554505" progId="Origin50.Graph">
                  <p:embed/>
                  <p:pic>
                    <p:nvPicPr>
                      <p:cNvPr id="29" name="Object 28">
                        <a:extLst>
                          <a:ext uri="{FF2B5EF4-FFF2-40B4-BE49-F238E27FC236}">
                            <a16:creationId xmlns:a16="http://schemas.microsoft.com/office/drawing/2014/main" id="{48F71DEE-AF22-68B4-B831-DC9D35498F9F}"/>
                          </a:ext>
                        </a:extLst>
                      </p:cNvPr>
                      <p:cNvPicPr/>
                      <p:nvPr/>
                    </p:nvPicPr>
                    <p:blipFill>
                      <a:blip r:embed="rId5"/>
                      <a:stretch>
                        <a:fillRect/>
                      </a:stretch>
                    </p:blipFill>
                    <p:spPr>
                      <a:xfrm>
                        <a:off x="5271046" y="3472636"/>
                        <a:ext cx="3575103" cy="2743200"/>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3DA99348-7846-CDD1-5394-D7983214F5DE}"/>
              </a:ext>
            </a:extLst>
          </p:cNvPr>
          <p:cNvGraphicFramePr>
            <a:graphicFrameLocks noChangeAspect="1"/>
          </p:cNvGraphicFramePr>
          <p:nvPr>
            <p:extLst>
              <p:ext uri="{D42A27DB-BD31-4B8C-83A1-F6EECF244321}">
                <p14:modId xmlns:p14="http://schemas.microsoft.com/office/powerpoint/2010/main" val="3107985715"/>
              </p:ext>
            </p:extLst>
          </p:nvPr>
        </p:nvGraphicFramePr>
        <p:xfrm>
          <a:off x="8548633" y="3453988"/>
          <a:ext cx="3575103" cy="2743200"/>
        </p:xfrm>
        <a:graphic>
          <a:graphicData uri="http://schemas.openxmlformats.org/presentationml/2006/ole">
            <mc:AlternateContent xmlns:mc="http://schemas.openxmlformats.org/markup-compatibility/2006">
              <mc:Choice xmlns:v="urn:schemas-microsoft-com:vml" Requires="v">
                <p:oleObj name="Graph" r:id="rId6" imgW="4631968" imgH="3554505" progId="Origin50.Graph">
                  <p:embed/>
                </p:oleObj>
              </mc:Choice>
              <mc:Fallback>
                <p:oleObj name="Graph" r:id="rId6" imgW="4631968" imgH="3554505" progId="Origin50.Graph">
                  <p:embed/>
                  <p:pic>
                    <p:nvPicPr>
                      <p:cNvPr id="30" name="Object 29">
                        <a:extLst>
                          <a:ext uri="{FF2B5EF4-FFF2-40B4-BE49-F238E27FC236}">
                            <a16:creationId xmlns:a16="http://schemas.microsoft.com/office/drawing/2014/main" id="{3DA99348-7846-CDD1-5394-D7983214F5DE}"/>
                          </a:ext>
                        </a:extLst>
                      </p:cNvPr>
                      <p:cNvPicPr/>
                      <p:nvPr/>
                    </p:nvPicPr>
                    <p:blipFill>
                      <a:blip r:embed="rId7"/>
                      <a:stretch>
                        <a:fillRect/>
                      </a:stretch>
                    </p:blipFill>
                    <p:spPr>
                      <a:xfrm>
                        <a:off x="8548633" y="3453988"/>
                        <a:ext cx="3575103" cy="2743200"/>
                      </a:xfrm>
                      <a:prstGeom prst="rect">
                        <a:avLst/>
                      </a:prstGeom>
                    </p:spPr>
                  </p:pic>
                </p:oleObj>
              </mc:Fallback>
            </mc:AlternateContent>
          </a:graphicData>
        </a:graphic>
      </p:graphicFrame>
      <p:sp>
        <p:nvSpPr>
          <p:cNvPr id="31" name="TextBox 30">
            <a:extLst>
              <a:ext uri="{FF2B5EF4-FFF2-40B4-BE49-F238E27FC236}">
                <a16:creationId xmlns:a16="http://schemas.microsoft.com/office/drawing/2014/main" id="{C3FFBCB0-D0BC-31EB-1CD6-52B36A10739C}"/>
              </a:ext>
            </a:extLst>
          </p:cNvPr>
          <p:cNvSpPr txBox="1"/>
          <p:nvPr/>
        </p:nvSpPr>
        <p:spPr>
          <a:xfrm>
            <a:off x="9270884" y="3310916"/>
            <a:ext cx="2359141" cy="338554"/>
          </a:xfrm>
          <a:prstGeom prst="rect">
            <a:avLst/>
          </a:prstGeom>
          <a:noFill/>
        </p:spPr>
        <p:txBody>
          <a:bodyPr wrap="square" rtlCol="0">
            <a:spAutoFit/>
          </a:bodyPr>
          <a:lstStyle/>
          <a:p>
            <a:r>
              <a:rPr lang="en-US" sz="1600" b="1" dirty="0"/>
              <a:t>D release vs crack width</a:t>
            </a:r>
          </a:p>
        </p:txBody>
      </p:sp>
      <p:sp>
        <p:nvSpPr>
          <p:cNvPr id="5" name="Rectangle 4">
            <a:extLst>
              <a:ext uri="{FF2B5EF4-FFF2-40B4-BE49-F238E27FC236}">
                <a16:creationId xmlns:a16="http://schemas.microsoft.com/office/drawing/2014/main" id="{D4A25F96-C021-3967-F714-FA9A2723B6AC}"/>
              </a:ext>
            </a:extLst>
          </p:cNvPr>
          <p:cNvSpPr/>
          <p:nvPr/>
        </p:nvSpPr>
        <p:spPr>
          <a:xfrm>
            <a:off x="7396539" y="6222591"/>
            <a:ext cx="4795461" cy="307777"/>
          </a:xfrm>
          <a:prstGeom prst="rect">
            <a:avLst/>
          </a:prstGeom>
        </p:spPr>
        <p:txBody>
          <a:bodyPr wrap="square">
            <a:spAutoFit/>
          </a:bodyPr>
          <a:lstStyle/>
          <a:p>
            <a:r>
              <a:rPr lang="en-US" sz="1400" b="1" dirty="0"/>
              <a:t>P. Tsavalas, K. </a:t>
            </a:r>
            <a:r>
              <a:rPr lang="en-US" sz="1400" b="1" dirty="0" err="1"/>
              <a:t>Mergia</a:t>
            </a:r>
            <a:r>
              <a:rPr lang="en-US" sz="1400" b="1" dirty="0"/>
              <a:t>, A. </a:t>
            </a:r>
            <a:r>
              <a:rPr lang="en-US" sz="1400" b="1" dirty="0" err="1"/>
              <a:t>Lagoyannis</a:t>
            </a:r>
            <a:r>
              <a:rPr lang="el-GR" sz="1400" b="1" dirty="0"/>
              <a:t>,</a:t>
            </a:r>
            <a:r>
              <a:rPr lang="en-US" sz="1400" b="1" dirty="0"/>
              <a:t> M. Axiotis, D. Papadakis</a:t>
            </a:r>
            <a:endParaRPr lang="en-US" sz="1400" b="1" baseline="30000" dirty="0"/>
          </a:p>
        </p:txBody>
      </p:sp>
    </p:spTree>
    <p:extLst>
      <p:ext uri="{BB962C8B-B14F-4D97-AF65-F5344CB8AC3E}">
        <p14:creationId xmlns:p14="http://schemas.microsoft.com/office/powerpoint/2010/main" val="4244572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FC621-7B12-6F90-FBEC-80090294AB9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9C97B3-9DBE-F32B-DB23-63D9804C4CDD}"/>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818755EA-AF8C-A5D1-CA74-ACB15EBE2AD0}"/>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54</a:t>
            </a:fld>
            <a:endParaRPr lang="en-GB">
              <a:solidFill>
                <a:prstClr val="white"/>
              </a:solidFill>
            </a:endParaRPr>
          </a:p>
        </p:txBody>
      </p:sp>
      <p:sp>
        <p:nvSpPr>
          <p:cNvPr id="5" name="Titre 1">
            <a:extLst>
              <a:ext uri="{FF2B5EF4-FFF2-40B4-BE49-F238E27FC236}">
                <a16:creationId xmlns:a16="http://schemas.microsoft.com/office/drawing/2014/main" id="{874CA9CF-FA07-201A-ADCC-EE998B3140BF}"/>
              </a:ext>
            </a:extLst>
          </p:cNvPr>
          <p:cNvSpPr>
            <a:spLocks noGrp="1"/>
          </p:cNvSpPr>
          <p:nvPr>
            <p:ph type="title"/>
          </p:nvPr>
        </p:nvSpPr>
        <p:spPr>
          <a:xfrm>
            <a:off x="983432" y="192515"/>
            <a:ext cx="10871400" cy="457200"/>
          </a:xfrm>
        </p:spPr>
        <p:txBody>
          <a:bodyPr/>
          <a:lstStyle/>
          <a:p>
            <a:r>
              <a:rPr lang="fr-FR" dirty="0"/>
              <a:t>SP B.4: </a:t>
            </a:r>
            <a:r>
              <a:rPr lang="en-GB" dirty="0"/>
              <a:t>XPS and TDS analyses of B and W reference samples (JSI)</a:t>
            </a:r>
            <a:endParaRPr lang="fr-FR" dirty="0"/>
          </a:p>
        </p:txBody>
      </p:sp>
      <p:sp>
        <p:nvSpPr>
          <p:cNvPr id="8" name="Textfeld 2">
            <a:extLst>
              <a:ext uri="{FF2B5EF4-FFF2-40B4-BE49-F238E27FC236}">
                <a16:creationId xmlns:a16="http://schemas.microsoft.com/office/drawing/2014/main" id="{1005F05C-59AB-FA41-DF32-ED136B8C622D}"/>
              </a:ext>
            </a:extLst>
          </p:cNvPr>
          <p:cNvSpPr txBox="1"/>
          <p:nvPr/>
        </p:nvSpPr>
        <p:spPr>
          <a:xfrm>
            <a:off x="107504" y="5359022"/>
            <a:ext cx="363493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GB" sz="1400" b="1" dirty="0">
                <a:latin typeface="Arial" panose="020B0604020202020204" pitchFamily="34" charset="0"/>
                <a:cs typeface="Arial" panose="020B0604020202020204" pitchFamily="34" charset="0"/>
              </a:rPr>
              <a:t>PWIE-SP B.B4.T-T005-D009</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9" name="Textfeld 4">
            <a:extLst>
              <a:ext uri="{FF2B5EF4-FFF2-40B4-BE49-F238E27FC236}">
                <a16:creationId xmlns:a16="http://schemas.microsoft.com/office/drawing/2014/main" id="{B7F670ED-936B-0A77-B2E0-1D20A4B00840}"/>
              </a:ext>
            </a:extLst>
          </p:cNvPr>
          <p:cNvSpPr txBox="1"/>
          <p:nvPr/>
        </p:nvSpPr>
        <p:spPr>
          <a:xfrm>
            <a:off x="107504" y="712451"/>
            <a:ext cx="7251222" cy="4652299"/>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XPS analysis of</a:t>
            </a:r>
            <a:r>
              <a:rPr lang="sl-SI" altLang="en-US" sz="1600" dirty="0">
                <a:cs typeface="Arial" panose="020B0604020202020204" pitchFamily="34" charset="0"/>
              </a:rPr>
              <a:t> </a:t>
            </a:r>
            <a:r>
              <a:rPr lang="fi-FI" altLang="en-US" sz="1600" dirty="0">
                <a:cs typeface="Arial" panose="020B0604020202020204" pitchFamily="34" charset="0"/>
              </a:rPr>
              <a:t>B </a:t>
            </a:r>
            <a:r>
              <a:rPr lang="fi-FI" altLang="en-US" sz="1600" dirty="0" err="1">
                <a:cs typeface="Arial" panose="020B0604020202020204" pitchFamily="34" charset="0"/>
              </a:rPr>
              <a:t>films</a:t>
            </a:r>
            <a:r>
              <a:rPr lang="fi-FI" altLang="en-US" sz="1600" dirty="0">
                <a:cs typeface="Arial" panose="020B0604020202020204" pitchFamily="34" charset="0"/>
              </a:rPr>
              <a:t> on W and </a:t>
            </a:r>
            <a:r>
              <a:rPr lang="fi-FI" altLang="en-US" sz="1600" dirty="0" err="1">
                <a:cs typeface="Arial" panose="020B0604020202020204" pitchFamily="34" charset="0"/>
              </a:rPr>
              <a:t>Eurofer</a:t>
            </a:r>
            <a:r>
              <a:rPr lang="fi-FI" altLang="en-US" sz="1600" dirty="0">
                <a:cs typeface="Arial" panose="020B0604020202020204" pitchFamily="34" charset="0"/>
              </a:rPr>
              <a:t>, </a:t>
            </a:r>
            <a:r>
              <a:rPr lang="en-US" altLang="en-US" sz="1600" dirty="0">
                <a:cs typeface="Arial" panose="020B0604020202020204" pitchFamily="34" charset="0"/>
              </a:rPr>
              <a:t>film thickness ~5 µm</a:t>
            </a:r>
          </a:p>
          <a:p>
            <a:pPr>
              <a:lnSpc>
                <a:spcPct val="113000"/>
              </a:lnSpc>
              <a:tabLst>
                <a:tab pos="177800" algn="l"/>
              </a:tabLst>
            </a:pPr>
            <a:r>
              <a:rPr lang="en-US" altLang="en-US" sz="1600" dirty="0">
                <a:cs typeface="Arial" panose="020B0604020202020204" pitchFamily="34" charset="0"/>
              </a:rPr>
              <a:t> </a:t>
            </a: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buFont typeface="Wingdings" panose="05000000000000000000" pitchFamily="2" charset="2"/>
              <a:buChar char="§"/>
            </a:pPr>
            <a:r>
              <a:rPr lang="en-US" altLang="en-US" sz="1600" dirty="0">
                <a:cs typeface="Arial" panose="020B0604020202020204" pitchFamily="34" charset="0"/>
              </a:rPr>
              <a:t>XPS spectrometer (Genesis, Physical Electronics). Surface analysis 0.1 mm in diameter and depth of ~4 nm. Depth profiles performed by sputtering with </a:t>
            </a:r>
            <a:r>
              <a:rPr lang="en-US" altLang="en-US" sz="1600" dirty="0" err="1">
                <a:cs typeface="Arial" panose="020B0604020202020204" pitchFamily="34" charset="0"/>
              </a:rPr>
              <a:t>Ar</a:t>
            </a:r>
            <a:r>
              <a:rPr lang="en-US" altLang="en-US" sz="1600" dirty="0">
                <a:cs typeface="Arial" panose="020B0604020202020204" pitchFamily="34" charset="0"/>
              </a:rPr>
              <a:t>-ion beam of 3 keV over 3</a:t>
            </a:r>
            <a:r>
              <a:rPr lang="en-US" altLang="en-US" sz="1600" dirty="0">
                <a:cs typeface="Arial" panose="020B0604020202020204" pitchFamily="34" charset="0"/>
                <a:sym typeface="Symbol" panose="05050102010706020507" pitchFamily="18" charset="2"/>
              </a:rPr>
              <a:t></a:t>
            </a:r>
            <a:r>
              <a:rPr lang="en-US" altLang="en-US" sz="1600" dirty="0">
                <a:cs typeface="Arial" panose="020B0604020202020204" pitchFamily="34" charset="0"/>
              </a:rPr>
              <a:t>3 mm</a:t>
            </a:r>
            <a:r>
              <a:rPr lang="en-US" altLang="en-US" sz="1600" baseline="30000" dirty="0">
                <a:cs typeface="Arial" panose="020B0604020202020204" pitchFamily="34" charset="0"/>
              </a:rPr>
              <a:t>2</a:t>
            </a:r>
            <a:r>
              <a:rPr lang="en-US" altLang="en-US" sz="1600" dirty="0">
                <a:cs typeface="Arial" panose="020B0604020202020204" pitchFamily="34" charset="0"/>
              </a:rPr>
              <a:t> (~2.0 nm/min)</a:t>
            </a:r>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Both samples show similar composition and depth profiles </a:t>
            </a:r>
          </a:p>
          <a:p>
            <a:pPr marL="171450" indent="-171450">
              <a:buFont typeface="Wingdings" panose="05000000000000000000" pitchFamily="2" charset="2"/>
              <a:buChar char="§"/>
            </a:pPr>
            <a:r>
              <a:rPr lang="en-US" altLang="en-US" sz="1600" b="1" i="1" dirty="0">
                <a:cs typeface="Arial" panose="020B0604020202020204" pitchFamily="34" charset="0"/>
              </a:rPr>
              <a:t>Surface analysis</a:t>
            </a:r>
            <a:r>
              <a:rPr lang="en-US" altLang="en-US" sz="1600" dirty="0">
                <a:cs typeface="Arial" panose="020B0604020202020204" pitchFamily="34" charset="0"/>
              </a:rPr>
              <a:t>: </a:t>
            </a:r>
          </a:p>
          <a:p>
            <a:pPr marL="742950" lvl="1" indent="-285750">
              <a:buFont typeface="Arial" panose="020B0604020202020204" pitchFamily="34" charset="0"/>
              <a:buChar char="•"/>
            </a:pPr>
            <a:r>
              <a:rPr lang="en-US" altLang="en-US" sz="1400" dirty="0">
                <a:cs typeface="Arial" panose="020B0604020202020204" pitchFamily="34" charset="0"/>
              </a:rPr>
              <a:t>37.7 at.% of B, 35.5 at.% of C and 22.5  at.% of O, 1.9  at.% of N and 1.0  at.% of Fe. Traces of Na, Si, In were detected</a:t>
            </a:r>
          </a:p>
          <a:p>
            <a:pPr marL="742950" lvl="1" indent="-285750">
              <a:buFont typeface="Arial" panose="020B0604020202020204" pitchFamily="34" charset="0"/>
              <a:buChar char="•"/>
            </a:pPr>
            <a:r>
              <a:rPr lang="en-US" altLang="en-US" sz="1400" dirty="0">
                <a:cs typeface="Arial" panose="020B0604020202020204" pitchFamily="34" charset="0"/>
              </a:rPr>
              <a:t>B 1s spectrum shows three chemical states - metallic phase (187.4 eV ), B</a:t>
            </a:r>
            <a:r>
              <a:rPr lang="en-US" altLang="en-US" sz="1400" baseline="-25000" dirty="0">
                <a:cs typeface="Arial" panose="020B0604020202020204" pitchFamily="34" charset="0"/>
              </a:rPr>
              <a:t>2</a:t>
            </a:r>
            <a:r>
              <a:rPr lang="en-US" altLang="en-US" sz="1400" dirty="0">
                <a:cs typeface="Arial" panose="020B0604020202020204" pitchFamily="34" charset="0"/>
              </a:rPr>
              <a:t>O (188.7 eV)  and B</a:t>
            </a:r>
            <a:r>
              <a:rPr lang="en-US" altLang="en-US" sz="1400" baseline="-25000" dirty="0">
                <a:cs typeface="Arial" panose="020B0604020202020204" pitchFamily="34" charset="0"/>
              </a:rPr>
              <a:t>2</a:t>
            </a:r>
            <a:r>
              <a:rPr lang="en-US" altLang="en-US" sz="1400" dirty="0">
                <a:cs typeface="Arial" panose="020B0604020202020204" pitchFamily="34" charset="0"/>
              </a:rPr>
              <a:t>O</a:t>
            </a:r>
            <a:r>
              <a:rPr lang="en-US" altLang="en-US" sz="1400" baseline="-25000" dirty="0">
                <a:cs typeface="Arial" panose="020B0604020202020204" pitchFamily="34" charset="0"/>
              </a:rPr>
              <a:t>3</a:t>
            </a:r>
            <a:r>
              <a:rPr lang="en-US" altLang="en-US" sz="1400" dirty="0">
                <a:cs typeface="Arial" panose="020B0604020202020204" pitchFamily="34" charset="0"/>
              </a:rPr>
              <a:t> (192.3 eV)</a:t>
            </a:r>
          </a:p>
          <a:p>
            <a:pPr marL="171450" indent="-171450">
              <a:buFont typeface="Wingdings" panose="05000000000000000000" pitchFamily="2" charset="2"/>
              <a:buChar char="§"/>
            </a:pPr>
            <a:r>
              <a:rPr lang="en-US" altLang="en-US" sz="1600" b="1" i="1" dirty="0">
                <a:cs typeface="Arial" panose="020B0604020202020204" pitchFamily="34" charset="0"/>
              </a:rPr>
              <a:t>Depth profiles</a:t>
            </a:r>
            <a:r>
              <a:rPr lang="en-US" altLang="en-US" sz="1600" dirty="0">
                <a:cs typeface="Arial" panose="020B0604020202020204" pitchFamily="34" charset="0"/>
              </a:rPr>
              <a:t>: Uniform distribution of elements – B (85 at.%), O (8 at.%), C (5 at.%), Fe (2 at.% metallic), Cr (1 at.%, metallic) and N (1 at.%). B 1s peak shows dominance of metallic state (187.9 eV), there is only small presence of B</a:t>
            </a:r>
            <a:r>
              <a:rPr lang="en-US" altLang="en-US" sz="1600" baseline="-25000" dirty="0">
                <a:cs typeface="Arial" panose="020B0604020202020204" pitchFamily="34" charset="0"/>
              </a:rPr>
              <a:t>2</a:t>
            </a:r>
            <a:r>
              <a:rPr lang="en-US" altLang="en-US" sz="1600" dirty="0">
                <a:cs typeface="Arial" panose="020B0604020202020204" pitchFamily="34" charset="0"/>
              </a:rPr>
              <a:t>O</a:t>
            </a:r>
            <a:r>
              <a:rPr lang="en-US" altLang="en-US" sz="1600" baseline="-25000" dirty="0">
                <a:cs typeface="Arial" panose="020B0604020202020204" pitchFamily="34" charset="0"/>
              </a:rPr>
              <a:t>3</a:t>
            </a:r>
            <a:r>
              <a:rPr lang="en-US" altLang="en-US" sz="1600" dirty="0">
                <a:cs typeface="Arial" panose="020B0604020202020204" pitchFamily="34" charset="0"/>
              </a:rPr>
              <a:t> phase in the film (2% of total B). </a:t>
            </a:r>
          </a:p>
        </p:txBody>
      </p:sp>
      <p:sp>
        <p:nvSpPr>
          <p:cNvPr id="10" name="TextBox 9">
            <a:extLst>
              <a:ext uri="{FF2B5EF4-FFF2-40B4-BE49-F238E27FC236}">
                <a16:creationId xmlns:a16="http://schemas.microsoft.com/office/drawing/2014/main" id="{0DC9D979-8625-1E6E-5E51-E3133D8A8E44}"/>
              </a:ext>
            </a:extLst>
          </p:cNvPr>
          <p:cNvSpPr txBox="1"/>
          <p:nvPr/>
        </p:nvSpPr>
        <p:spPr bwMode="auto">
          <a:xfrm>
            <a:off x="10511333" y="6208285"/>
            <a:ext cx="1617751" cy="307777"/>
          </a:xfrm>
          <a:prstGeom prst="rect">
            <a:avLst/>
          </a:prstGeom>
          <a:noFill/>
        </p:spPr>
        <p:txBody>
          <a:bodyPr wrap="none" rtlCol="0">
            <a:spAutoFit/>
          </a:bodyPr>
          <a:lstStyle/>
          <a:p>
            <a:r>
              <a:rPr lang="fi-FI" sz="1400" b="1" dirty="0"/>
              <a:t>J. </a:t>
            </a:r>
            <a:r>
              <a:rPr lang="fi-FI" sz="1400" b="1" dirty="0" err="1"/>
              <a:t>Kovač</a:t>
            </a:r>
            <a:r>
              <a:rPr lang="fi-FI" sz="1400" b="1" dirty="0"/>
              <a:t>, M. Panjan</a:t>
            </a:r>
          </a:p>
        </p:txBody>
      </p:sp>
      <p:grpSp>
        <p:nvGrpSpPr>
          <p:cNvPr id="2" name="Group 1">
            <a:extLst>
              <a:ext uri="{FF2B5EF4-FFF2-40B4-BE49-F238E27FC236}">
                <a16:creationId xmlns:a16="http://schemas.microsoft.com/office/drawing/2014/main" id="{C4D31343-6E11-C08A-3BA3-8DA96812182F}"/>
              </a:ext>
            </a:extLst>
          </p:cNvPr>
          <p:cNvGrpSpPr/>
          <p:nvPr/>
        </p:nvGrpSpPr>
        <p:grpSpPr>
          <a:xfrm>
            <a:off x="5337578" y="1343152"/>
            <a:ext cx="881349" cy="509580"/>
            <a:chOff x="5337578" y="1357313"/>
            <a:chExt cx="881349" cy="509580"/>
          </a:xfrm>
        </p:grpSpPr>
        <p:grpSp>
          <p:nvGrpSpPr>
            <p:cNvPr id="6" name="Group 5">
              <a:extLst>
                <a:ext uri="{FF2B5EF4-FFF2-40B4-BE49-F238E27FC236}">
                  <a16:creationId xmlns:a16="http://schemas.microsoft.com/office/drawing/2014/main" id="{56A3C126-E9CB-AD61-0953-432965A9C65E}"/>
                </a:ext>
              </a:extLst>
            </p:cNvPr>
            <p:cNvGrpSpPr/>
            <p:nvPr/>
          </p:nvGrpSpPr>
          <p:grpSpPr>
            <a:xfrm>
              <a:off x="5337578" y="1357313"/>
              <a:ext cx="881349" cy="509580"/>
              <a:chOff x="251520" y="2202995"/>
              <a:chExt cx="1296144" cy="407230"/>
            </a:xfrm>
          </p:grpSpPr>
          <p:sp>
            <p:nvSpPr>
              <p:cNvPr id="12" name="Rectangle 11">
                <a:extLst>
                  <a:ext uri="{FF2B5EF4-FFF2-40B4-BE49-F238E27FC236}">
                    <a16:creationId xmlns:a16="http://schemas.microsoft.com/office/drawing/2014/main" id="{69412643-D2ED-0127-2A1D-A6148F546529}"/>
                  </a:ext>
                </a:extLst>
              </p:cNvPr>
              <p:cNvSpPr/>
              <p:nvPr/>
            </p:nvSpPr>
            <p:spPr>
              <a:xfrm>
                <a:off x="251520" y="2360658"/>
                <a:ext cx="1296144" cy="249567"/>
              </a:xfrm>
              <a:prstGeom prst="rect">
                <a:avLst/>
              </a:prstGeom>
              <a:solidFill>
                <a:schemeClr val="bg1">
                  <a:lumMod val="65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 name="Rectangle 27">
                <a:extLst>
                  <a:ext uri="{FF2B5EF4-FFF2-40B4-BE49-F238E27FC236}">
                    <a16:creationId xmlns:a16="http://schemas.microsoft.com/office/drawing/2014/main" id="{C653A682-E45A-E93F-7CEF-0D99F1243E66}"/>
                  </a:ext>
                </a:extLst>
              </p:cNvPr>
              <p:cNvSpPr/>
              <p:nvPr/>
            </p:nvSpPr>
            <p:spPr>
              <a:xfrm>
                <a:off x="251520" y="2202995"/>
                <a:ext cx="1296144" cy="157670"/>
              </a:xfrm>
              <a:prstGeom prst="rect">
                <a:avLst/>
              </a:prstGeom>
              <a:gradFill>
                <a:gsLst>
                  <a:gs pos="0">
                    <a:srgbClr val="F47575"/>
                  </a:gs>
                  <a:gs pos="100000">
                    <a:srgbClr val="F8AAAA"/>
                  </a:gs>
                </a:gsLst>
                <a:lin ang="16200000" scaled="1"/>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7" name="TextBox 6">
              <a:extLst>
                <a:ext uri="{FF2B5EF4-FFF2-40B4-BE49-F238E27FC236}">
                  <a16:creationId xmlns:a16="http://schemas.microsoft.com/office/drawing/2014/main" id="{ADB8F6EC-CA5A-7A34-B616-C4C4E000C0AB}"/>
                </a:ext>
              </a:extLst>
            </p:cNvPr>
            <p:cNvSpPr txBox="1"/>
            <p:nvPr/>
          </p:nvSpPr>
          <p:spPr>
            <a:xfrm>
              <a:off x="5730423" y="1367876"/>
              <a:ext cx="92974" cy="184666"/>
            </a:xfrm>
            <a:prstGeom prst="rect">
              <a:avLst/>
            </a:prstGeom>
            <a:noFill/>
          </p:spPr>
          <p:txBody>
            <a:bodyPr wrap="none" lIns="0" tIns="0" rIns="0" bIns="0" rtlCol="0">
              <a:spAutoFit/>
            </a:bodyPr>
            <a:lstStyle/>
            <a:p>
              <a:r>
                <a:rPr lang="en-US" sz="1200" dirty="0">
                  <a:solidFill>
                    <a:srgbClr val="F47575"/>
                  </a:solidFill>
                </a:rPr>
                <a:t>B</a:t>
              </a:r>
            </a:p>
          </p:txBody>
        </p:sp>
        <p:sp>
          <p:nvSpPr>
            <p:cNvPr id="11" name="TextBox 10">
              <a:extLst>
                <a:ext uri="{FF2B5EF4-FFF2-40B4-BE49-F238E27FC236}">
                  <a16:creationId xmlns:a16="http://schemas.microsoft.com/office/drawing/2014/main" id="{9F27014D-1F9E-1DD9-30D9-0173D358991D}"/>
                </a:ext>
              </a:extLst>
            </p:cNvPr>
            <p:cNvSpPr txBox="1"/>
            <p:nvPr/>
          </p:nvSpPr>
          <p:spPr>
            <a:xfrm>
              <a:off x="5351202" y="1633802"/>
              <a:ext cx="442429" cy="161583"/>
            </a:xfrm>
            <a:prstGeom prst="rect">
              <a:avLst/>
            </a:prstGeom>
            <a:noFill/>
          </p:spPr>
          <p:txBody>
            <a:bodyPr wrap="none" lIns="0" tIns="0" rIns="0" bIns="0" rtlCol="0">
              <a:spAutoFit/>
            </a:bodyPr>
            <a:lstStyle/>
            <a:p>
              <a:r>
                <a:rPr lang="en-US" sz="1050" dirty="0" err="1">
                  <a:solidFill>
                    <a:schemeClr val="tx1">
                      <a:lumMod val="85000"/>
                      <a:lumOff val="15000"/>
                    </a:schemeClr>
                  </a:solidFill>
                  <a:latin typeface="Arial" panose="020B0604020202020204" pitchFamily="34" charset="0"/>
                  <a:cs typeface="Arial" panose="020B0604020202020204" pitchFamily="34" charset="0"/>
                </a:rPr>
                <a:t>Eurofer</a:t>
              </a:r>
              <a:endParaRPr lang="en-US" sz="1050" dirty="0">
                <a:solidFill>
                  <a:schemeClr val="tx1">
                    <a:lumMod val="85000"/>
                    <a:lumOff val="15000"/>
                  </a:schemeClr>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1956B7EB-DF57-6551-22E8-C2EEEA47CE73}"/>
              </a:ext>
            </a:extLst>
          </p:cNvPr>
          <p:cNvGrpSpPr/>
          <p:nvPr/>
        </p:nvGrpSpPr>
        <p:grpSpPr>
          <a:xfrm>
            <a:off x="4047825" y="1343152"/>
            <a:ext cx="881349" cy="509580"/>
            <a:chOff x="4047825" y="1343152"/>
            <a:chExt cx="881349" cy="509580"/>
          </a:xfrm>
        </p:grpSpPr>
        <p:grpSp>
          <p:nvGrpSpPr>
            <p:cNvPr id="30" name="Group 29">
              <a:extLst>
                <a:ext uri="{FF2B5EF4-FFF2-40B4-BE49-F238E27FC236}">
                  <a16:creationId xmlns:a16="http://schemas.microsoft.com/office/drawing/2014/main" id="{455ECD80-BE29-CAC2-9704-C1B45B1B2D2B}"/>
                </a:ext>
              </a:extLst>
            </p:cNvPr>
            <p:cNvGrpSpPr/>
            <p:nvPr/>
          </p:nvGrpSpPr>
          <p:grpSpPr>
            <a:xfrm>
              <a:off x="4047825" y="1343152"/>
              <a:ext cx="881349" cy="509580"/>
              <a:chOff x="251520" y="2202995"/>
              <a:chExt cx="1296144" cy="407230"/>
            </a:xfrm>
          </p:grpSpPr>
          <p:sp>
            <p:nvSpPr>
              <p:cNvPr id="33" name="Rectangle 32">
                <a:extLst>
                  <a:ext uri="{FF2B5EF4-FFF2-40B4-BE49-F238E27FC236}">
                    <a16:creationId xmlns:a16="http://schemas.microsoft.com/office/drawing/2014/main" id="{53416862-95D4-04C9-DDE3-10F27BB36363}"/>
                  </a:ext>
                </a:extLst>
              </p:cNvPr>
              <p:cNvSpPr/>
              <p:nvPr/>
            </p:nvSpPr>
            <p:spPr>
              <a:xfrm>
                <a:off x="251520" y="2360658"/>
                <a:ext cx="1296144" cy="249567"/>
              </a:xfrm>
              <a:prstGeom prst="rect">
                <a:avLst/>
              </a:prstGeom>
              <a:solidFill>
                <a:schemeClr val="bg1">
                  <a:lumMod val="65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Rectangle 33">
                <a:extLst>
                  <a:ext uri="{FF2B5EF4-FFF2-40B4-BE49-F238E27FC236}">
                    <a16:creationId xmlns:a16="http://schemas.microsoft.com/office/drawing/2014/main" id="{FE273EC4-B887-5142-0F12-3D05A9BE6710}"/>
                  </a:ext>
                </a:extLst>
              </p:cNvPr>
              <p:cNvSpPr/>
              <p:nvPr/>
            </p:nvSpPr>
            <p:spPr>
              <a:xfrm>
                <a:off x="251520" y="2202995"/>
                <a:ext cx="1296144" cy="157670"/>
              </a:xfrm>
              <a:prstGeom prst="rect">
                <a:avLst/>
              </a:prstGeom>
              <a:gradFill>
                <a:gsLst>
                  <a:gs pos="0">
                    <a:srgbClr val="F47575"/>
                  </a:gs>
                  <a:gs pos="100000">
                    <a:srgbClr val="F8AAAA"/>
                  </a:gs>
                </a:gsLst>
                <a:lin ang="16200000" scaled="1"/>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1" name="TextBox 30">
              <a:extLst>
                <a:ext uri="{FF2B5EF4-FFF2-40B4-BE49-F238E27FC236}">
                  <a16:creationId xmlns:a16="http://schemas.microsoft.com/office/drawing/2014/main" id="{855A22D3-63A6-2DA1-AF8B-042B20703053}"/>
                </a:ext>
              </a:extLst>
            </p:cNvPr>
            <p:cNvSpPr txBox="1"/>
            <p:nvPr/>
          </p:nvSpPr>
          <p:spPr>
            <a:xfrm>
              <a:off x="4409334" y="1349536"/>
              <a:ext cx="92974" cy="184666"/>
            </a:xfrm>
            <a:prstGeom prst="rect">
              <a:avLst/>
            </a:prstGeom>
            <a:noFill/>
          </p:spPr>
          <p:txBody>
            <a:bodyPr wrap="none" lIns="0" tIns="0" rIns="0" bIns="0" rtlCol="0">
              <a:spAutoFit/>
            </a:bodyPr>
            <a:lstStyle/>
            <a:p>
              <a:r>
                <a:rPr lang="en-US" sz="1200" dirty="0">
                  <a:solidFill>
                    <a:srgbClr val="F47575"/>
                  </a:solidFill>
                </a:rPr>
                <a:t>B</a:t>
              </a:r>
            </a:p>
          </p:txBody>
        </p:sp>
        <p:sp>
          <p:nvSpPr>
            <p:cNvPr id="32" name="TextBox 31">
              <a:extLst>
                <a:ext uri="{FF2B5EF4-FFF2-40B4-BE49-F238E27FC236}">
                  <a16:creationId xmlns:a16="http://schemas.microsoft.com/office/drawing/2014/main" id="{61939656-99E7-A9CF-89DE-DCA74CD5A98E}"/>
                </a:ext>
              </a:extLst>
            </p:cNvPr>
            <p:cNvSpPr txBox="1"/>
            <p:nvPr/>
          </p:nvSpPr>
          <p:spPr>
            <a:xfrm>
              <a:off x="4071141" y="1629038"/>
              <a:ext cx="126638" cy="161582"/>
            </a:xfrm>
            <a:prstGeom prst="rect">
              <a:avLst/>
            </a:prstGeom>
            <a:noFill/>
          </p:spPr>
          <p:txBody>
            <a:bodyPr wrap="none" lIns="0" tIns="0" rIns="0" bIns="0" rtlCol="0">
              <a:spAutoFit/>
            </a:bodyPr>
            <a:lstStyle/>
            <a:p>
              <a:r>
                <a:rPr lang="en-US" sz="1050" dirty="0">
                  <a:solidFill>
                    <a:schemeClr val="tx1">
                      <a:lumMod val="85000"/>
                      <a:lumOff val="15000"/>
                    </a:schemeClr>
                  </a:solidFill>
                  <a:latin typeface="Arial" panose="020B0604020202020204" pitchFamily="34" charset="0"/>
                  <a:cs typeface="Arial" panose="020B0604020202020204" pitchFamily="34" charset="0"/>
                </a:rPr>
                <a:t>W</a:t>
              </a:r>
            </a:p>
          </p:txBody>
        </p:sp>
      </p:grpSp>
      <p:pic>
        <p:nvPicPr>
          <p:cNvPr id="35" name="Picture 34">
            <a:extLst>
              <a:ext uri="{FF2B5EF4-FFF2-40B4-BE49-F238E27FC236}">
                <a16:creationId xmlns:a16="http://schemas.microsoft.com/office/drawing/2014/main" id="{FE885A23-EB88-296D-DB1E-4200E60E9751}"/>
              </a:ext>
            </a:extLst>
          </p:cNvPr>
          <p:cNvPicPr>
            <a:picLocks noChangeAspect="1"/>
          </p:cNvPicPr>
          <p:nvPr/>
        </p:nvPicPr>
        <p:blipFill>
          <a:blip r:embed="rId2"/>
          <a:stretch>
            <a:fillRect/>
          </a:stretch>
        </p:blipFill>
        <p:spPr>
          <a:xfrm>
            <a:off x="8019478" y="564884"/>
            <a:ext cx="3946357" cy="5728231"/>
          </a:xfrm>
          <a:prstGeom prst="rect">
            <a:avLst/>
          </a:prstGeom>
        </p:spPr>
      </p:pic>
    </p:spTree>
    <p:extLst>
      <p:ext uri="{BB962C8B-B14F-4D97-AF65-F5344CB8AC3E}">
        <p14:creationId xmlns:p14="http://schemas.microsoft.com/office/powerpoint/2010/main" val="24346339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C3BF2-BD67-34F0-BA26-693DB269BEE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566495-BEA2-FBCA-1CBB-0F7FAF065C50}"/>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836019A9-5F26-4A05-FCC9-AE0AAAB6C60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55</a:t>
            </a:fld>
            <a:endParaRPr lang="en-GB">
              <a:solidFill>
                <a:prstClr val="white"/>
              </a:solidFill>
            </a:endParaRPr>
          </a:p>
        </p:txBody>
      </p:sp>
      <p:sp>
        <p:nvSpPr>
          <p:cNvPr id="5" name="Titre 1">
            <a:extLst>
              <a:ext uri="{FF2B5EF4-FFF2-40B4-BE49-F238E27FC236}">
                <a16:creationId xmlns:a16="http://schemas.microsoft.com/office/drawing/2014/main" id="{C64833BF-C7BD-FDB4-0FF1-3D0D381C5393}"/>
              </a:ext>
            </a:extLst>
          </p:cNvPr>
          <p:cNvSpPr>
            <a:spLocks noGrp="1"/>
          </p:cNvSpPr>
          <p:nvPr>
            <p:ph type="title"/>
          </p:nvPr>
        </p:nvSpPr>
        <p:spPr>
          <a:xfrm>
            <a:off x="983432" y="192515"/>
            <a:ext cx="10871400" cy="457200"/>
          </a:xfrm>
        </p:spPr>
        <p:txBody>
          <a:bodyPr/>
          <a:lstStyle/>
          <a:p>
            <a:r>
              <a:rPr lang="fr-FR" dirty="0"/>
              <a:t>SP B.4: </a:t>
            </a:r>
            <a:r>
              <a:rPr lang="en-GB" dirty="0"/>
              <a:t>XPS and TDS analyses of B and W reference samples (JSI)</a:t>
            </a:r>
            <a:endParaRPr lang="fr-FR" dirty="0"/>
          </a:p>
        </p:txBody>
      </p:sp>
      <p:sp>
        <p:nvSpPr>
          <p:cNvPr id="8" name="Textfeld 2">
            <a:extLst>
              <a:ext uri="{FF2B5EF4-FFF2-40B4-BE49-F238E27FC236}">
                <a16:creationId xmlns:a16="http://schemas.microsoft.com/office/drawing/2014/main" id="{B94D5A15-F16E-EBBC-A330-4F0FD8EA6383}"/>
              </a:ext>
            </a:extLst>
          </p:cNvPr>
          <p:cNvSpPr txBox="1"/>
          <p:nvPr/>
        </p:nvSpPr>
        <p:spPr>
          <a:xfrm>
            <a:off x="107504" y="5359022"/>
            <a:ext cx="363493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GB" sz="1400" b="1" dirty="0">
                <a:latin typeface="Arial" panose="020B0604020202020204" pitchFamily="34" charset="0"/>
                <a:cs typeface="Arial" panose="020B0604020202020204" pitchFamily="34" charset="0"/>
              </a:rPr>
              <a:t>PWIE-SP B.B4.T-T005-D009</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9895AA9B-6A7A-D47B-B9B9-9B930D35F565}"/>
              </a:ext>
            </a:extLst>
          </p:cNvPr>
          <p:cNvSpPr txBox="1"/>
          <p:nvPr/>
        </p:nvSpPr>
        <p:spPr bwMode="auto">
          <a:xfrm>
            <a:off x="5882066" y="5883939"/>
            <a:ext cx="1898277" cy="523220"/>
          </a:xfrm>
          <a:prstGeom prst="rect">
            <a:avLst/>
          </a:prstGeom>
          <a:noFill/>
        </p:spPr>
        <p:txBody>
          <a:bodyPr wrap="none" rtlCol="0">
            <a:spAutoFit/>
          </a:bodyPr>
          <a:lstStyle/>
          <a:p>
            <a:r>
              <a:rPr lang="sl-SI" sz="1400" b="1" dirty="0"/>
              <a:t>V. Nemanič</a:t>
            </a:r>
            <a:r>
              <a:rPr lang="en-US" sz="1400" b="1" dirty="0"/>
              <a:t>, </a:t>
            </a:r>
            <a:r>
              <a:rPr lang="sl-SI" sz="1400" b="1" dirty="0"/>
              <a:t>M. Žumer,</a:t>
            </a:r>
            <a:endParaRPr lang="en-US" sz="1400" b="1" dirty="0"/>
          </a:p>
          <a:p>
            <a:r>
              <a:rPr lang="sl-SI" sz="1400" b="1" dirty="0"/>
              <a:t>A. Kurtishaj-Hamzaj</a:t>
            </a:r>
            <a:endParaRPr lang="fi-FI" sz="1400" b="1" dirty="0"/>
          </a:p>
        </p:txBody>
      </p:sp>
      <p:sp>
        <p:nvSpPr>
          <p:cNvPr id="13" name="Textfeld 4">
            <a:extLst>
              <a:ext uri="{FF2B5EF4-FFF2-40B4-BE49-F238E27FC236}">
                <a16:creationId xmlns:a16="http://schemas.microsoft.com/office/drawing/2014/main" id="{F423B6DC-783D-FC5E-59BB-274EF1C63E27}"/>
              </a:ext>
            </a:extLst>
          </p:cNvPr>
          <p:cNvSpPr txBox="1"/>
          <p:nvPr/>
        </p:nvSpPr>
        <p:spPr>
          <a:xfrm>
            <a:off x="107504" y="818677"/>
            <a:ext cx="7548003" cy="4343305"/>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a:t>
            </a:r>
            <a:endParaRPr lang="en-US" altLang="en-US" sz="1600" dirty="0">
              <a:cs typeface="Arial" panose="020B0604020202020204" pitchFamily="34" charset="0"/>
            </a:endParaRPr>
          </a:p>
          <a:p>
            <a:pPr marL="182563" indent="-182563">
              <a:lnSpc>
                <a:spcPct val="113000"/>
              </a:lnSpc>
              <a:buFont typeface="Wingdings" panose="05000000000000000000" pitchFamily="2" charset="2"/>
              <a:buChar char="§"/>
            </a:pPr>
            <a:r>
              <a:rPr lang="en-GB" sz="1600" dirty="0">
                <a:cs typeface="Arial" panose="020B0604020202020204" pitchFamily="34" charset="0"/>
              </a:rPr>
              <a:t>TDS should provide complementary data on bonding of D in </a:t>
            </a:r>
            <a:r>
              <a:rPr lang="sl-SI" sz="1600" dirty="0">
                <a:cs typeface="Arial" panose="020B0604020202020204" pitchFamily="34" charset="0"/>
              </a:rPr>
              <a:t>5 µm </a:t>
            </a:r>
            <a:r>
              <a:rPr lang="en-US" sz="1600" dirty="0">
                <a:cs typeface="Arial" panose="020B0604020202020204" pitchFamily="34" charset="0"/>
              </a:rPr>
              <a:t>thick </a:t>
            </a:r>
            <a:r>
              <a:rPr lang="en-GB" sz="1600" dirty="0">
                <a:cs typeface="Arial" panose="020B0604020202020204" pitchFamily="34" charset="0"/>
              </a:rPr>
              <a:t>B films </a:t>
            </a:r>
          </a:p>
          <a:p>
            <a:pPr>
              <a:lnSpc>
                <a:spcPct val="113000"/>
              </a:lnSpc>
            </a:pPr>
            <a:r>
              <a:rPr lang="en-GB" altLang="en-US" sz="1600" b="1" dirty="0">
                <a:solidFill>
                  <a:srgbClr val="0070C0"/>
                </a:solidFill>
                <a:cs typeface="Arial" panose="020B0604020202020204" pitchFamily="34" charset="0"/>
              </a:rPr>
              <a:t>Approach</a:t>
            </a:r>
          </a:p>
          <a:p>
            <a:pPr marL="214313" indent="-214313">
              <a:buFont typeface="Wingdings" panose="05000000000000000000" pitchFamily="2" charset="2"/>
              <a:buChar char="§"/>
            </a:pPr>
            <a:r>
              <a:rPr lang="en-GB" altLang="en-US" sz="1600" dirty="0">
                <a:cs typeface="Arial" panose="020B0604020202020204" pitchFamily="34" charset="0"/>
              </a:rPr>
              <a:t>Samples with various amount of D in B films (altogether 24 samples) analysed by TDS and 9 of them by NRA (i.e. before TDS measurement)</a:t>
            </a:r>
          </a:p>
          <a:p>
            <a:r>
              <a:rPr lang="en-GB" altLang="en-US" sz="1600" b="1" dirty="0">
                <a:solidFill>
                  <a:srgbClr val="0070C0"/>
                </a:solidFill>
                <a:cs typeface="Arial" panose="020B0604020202020204" pitchFamily="34" charset="0"/>
              </a:rPr>
              <a:t>Results</a:t>
            </a:r>
            <a:endParaRPr lang="sl-SI" altLang="en-US" sz="1600" b="1" dirty="0">
              <a:solidFill>
                <a:srgbClr val="0070C0"/>
              </a:solidFill>
              <a:cs typeface="Arial" panose="020B0604020202020204" pitchFamily="34" charset="0"/>
            </a:endParaRPr>
          </a:p>
          <a:p>
            <a:pPr marL="285750" indent="-285750">
              <a:spcBef>
                <a:spcPts val="600"/>
              </a:spcBef>
              <a:buFont typeface="Wingdings" panose="05000000000000000000" pitchFamily="2" charset="2"/>
              <a:buChar char="§"/>
            </a:pPr>
            <a:r>
              <a:rPr lang="en-GB" sz="1600" dirty="0">
                <a:cs typeface="Arial" panose="020B0604020202020204" pitchFamily="34" charset="0"/>
              </a:rPr>
              <a:t>Key findings are temperature of max D</a:t>
            </a:r>
            <a:r>
              <a:rPr lang="en-GB" sz="1600" baseline="-25000" dirty="0">
                <a:cs typeface="Arial" panose="020B0604020202020204" pitchFamily="34" charset="0"/>
              </a:rPr>
              <a:t>2</a:t>
            </a:r>
            <a:r>
              <a:rPr lang="en-GB" sz="1600" dirty="0">
                <a:cs typeface="Arial" panose="020B0604020202020204" pitchFamily="34" charset="0"/>
              </a:rPr>
              <a:t>/HD release (not presented here)</a:t>
            </a:r>
          </a:p>
          <a:p>
            <a:pPr marL="285750" indent="-285750">
              <a:spcBef>
                <a:spcPts val="600"/>
              </a:spcBef>
              <a:buFont typeface="Wingdings" panose="05000000000000000000" pitchFamily="2" charset="2"/>
              <a:buChar char="§"/>
            </a:pPr>
            <a:r>
              <a:rPr lang="en-GB" sz="1600" dirty="0">
                <a:cs typeface="Arial" panose="020B0604020202020204" pitchFamily="34" charset="0"/>
              </a:rPr>
              <a:t>Total released amount expressed as D/cm</a:t>
            </a:r>
            <a:r>
              <a:rPr lang="en-GB" sz="1600" baseline="30000" dirty="0">
                <a:cs typeface="Arial" panose="020B0604020202020204" pitchFamily="34" charset="0"/>
              </a:rPr>
              <a:t>2 </a:t>
            </a:r>
            <a:r>
              <a:rPr lang="en-GB" sz="1600" dirty="0">
                <a:cs typeface="Arial" panose="020B0604020202020204" pitchFamily="34" charset="0"/>
              </a:rPr>
              <a:t>and H/cm</a:t>
            </a:r>
            <a:r>
              <a:rPr lang="en-GB" sz="1600" baseline="30000" dirty="0">
                <a:cs typeface="Arial" panose="020B0604020202020204" pitchFamily="34" charset="0"/>
              </a:rPr>
              <a:t>2</a:t>
            </a:r>
            <a:r>
              <a:rPr lang="en-GB" sz="1600" dirty="0">
                <a:cs typeface="Arial" panose="020B0604020202020204" pitchFamily="34" charset="0"/>
              </a:rPr>
              <a:t> for comparison</a:t>
            </a:r>
          </a:p>
          <a:p>
            <a:pPr marL="742950" lvl="1" indent="-285750">
              <a:spcBef>
                <a:spcPts val="600"/>
              </a:spcBef>
              <a:buFont typeface="Arial" panose="020B0604020202020204" pitchFamily="34" charset="0"/>
              <a:buChar char="•"/>
            </a:pPr>
            <a:r>
              <a:rPr lang="en-US" sz="1400" b="1" dirty="0">
                <a:cs typeface="Arial" panose="020B0604020202020204" pitchFamily="34" charset="0"/>
              </a:rPr>
              <a:t>Fig. 1</a:t>
            </a:r>
            <a:r>
              <a:rPr lang="en-US" sz="1400" dirty="0">
                <a:cs typeface="Arial" panose="020B0604020202020204" pitchFamily="34" charset="0"/>
              </a:rPr>
              <a:t>: amount of H, D for 11 differently preheated samples</a:t>
            </a:r>
          </a:p>
          <a:p>
            <a:pPr marL="742950" lvl="1" indent="-285750">
              <a:spcBef>
                <a:spcPts val="600"/>
              </a:spcBef>
              <a:buFont typeface="Arial" panose="020B0604020202020204" pitchFamily="34" charset="0"/>
              <a:buChar char="•"/>
            </a:pPr>
            <a:r>
              <a:rPr lang="en-US" sz="1400" b="1" dirty="0">
                <a:cs typeface="Arial" panose="020B0604020202020204" pitchFamily="34" charset="0"/>
              </a:rPr>
              <a:t>Fig. 2</a:t>
            </a:r>
            <a:r>
              <a:rPr lang="en-US" sz="1400" dirty="0">
                <a:cs typeface="Arial" panose="020B0604020202020204" pitchFamily="34" charset="0"/>
              </a:rPr>
              <a:t>: amount of H, D of 13 samples with B deposited at various deposition parameters (see inner table)</a:t>
            </a:r>
          </a:p>
          <a:p>
            <a:pPr marL="285750" indent="-285750">
              <a:spcBef>
                <a:spcPts val="600"/>
              </a:spcBef>
              <a:buFont typeface="Wingdings" panose="05000000000000000000" pitchFamily="2" charset="2"/>
              <a:buChar char="§"/>
            </a:pPr>
            <a:r>
              <a:rPr lang="en-US" sz="1600" dirty="0">
                <a:cs typeface="Arial" panose="020B0604020202020204" pitchFamily="34" charset="0"/>
              </a:rPr>
              <a:t>The </a:t>
            </a:r>
            <a:r>
              <a:rPr lang="en-US" sz="1600" b="1" dirty="0">
                <a:solidFill>
                  <a:srgbClr val="FF0000"/>
                </a:solidFill>
                <a:cs typeface="Arial" panose="020B0604020202020204" pitchFamily="34" charset="0"/>
              </a:rPr>
              <a:t>amount of D by TDS matches well to NRA results</a:t>
            </a:r>
            <a:r>
              <a:rPr lang="en-US" sz="1600" dirty="0">
                <a:cs typeface="Arial" panose="020B0604020202020204" pitchFamily="34" charset="0"/>
              </a:rPr>
              <a:t>. Sensitivity of quadruple mass spectrometer is lower at weak signals which is not applied in the evaluation</a:t>
            </a:r>
          </a:p>
          <a:p>
            <a:pPr marL="285750" indent="-285750">
              <a:spcBef>
                <a:spcPts val="600"/>
              </a:spcBef>
              <a:buFont typeface="Wingdings" panose="05000000000000000000" pitchFamily="2" charset="2"/>
              <a:buChar char="§"/>
            </a:pPr>
            <a:r>
              <a:rPr lang="en-US" sz="1600" dirty="0">
                <a:cs typeface="Arial" panose="020B0604020202020204" pitchFamily="34" charset="0"/>
              </a:rPr>
              <a:t>The amount of H is rather high but its origin is not well traced to deposition parameters</a:t>
            </a:r>
            <a:r>
              <a:rPr lang="en-GB" sz="1600" dirty="0">
                <a:cs typeface="Arial" panose="020B0604020202020204" pitchFamily="34" charset="0"/>
              </a:rPr>
              <a:t> </a:t>
            </a:r>
          </a:p>
        </p:txBody>
      </p:sp>
      <p:pic>
        <p:nvPicPr>
          <p:cNvPr id="14" name="Picture 13">
            <a:extLst>
              <a:ext uri="{FF2B5EF4-FFF2-40B4-BE49-F238E27FC236}">
                <a16:creationId xmlns:a16="http://schemas.microsoft.com/office/drawing/2014/main" id="{63C3F0A7-055A-6369-A2EC-956D0190E1A4}"/>
              </a:ext>
            </a:extLst>
          </p:cNvPr>
          <p:cNvPicPr>
            <a:picLocks noChangeAspect="1"/>
          </p:cNvPicPr>
          <p:nvPr/>
        </p:nvPicPr>
        <p:blipFill>
          <a:blip r:embed="rId2"/>
          <a:stretch>
            <a:fillRect/>
          </a:stretch>
        </p:blipFill>
        <p:spPr>
          <a:xfrm>
            <a:off x="7905179" y="525469"/>
            <a:ext cx="4039172" cy="5879737"/>
          </a:xfrm>
          <a:prstGeom prst="rect">
            <a:avLst/>
          </a:prstGeom>
        </p:spPr>
      </p:pic>
    </p:spTree>
    <p:extLst>
      <p:ext uri="{BB962C8B-B14F-4D97-AF65-F5344CB8AC3E}">
        <p14:creationId xmlns:p14="http://schemas.microsoft.com/office/powerpoint/2010/main" val="35605548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2DA507-46A9-58D5-8AF3-DFF5E06823FC}"/>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499DE752-E6AC-7250-B18D-4F793AD818E8}"/>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56</a:t>
            </a:fld>
            <a:endParaRPr lang="en-GB">
              <a:solidFill>
                <a:prstClr val="white"/>
              </a:solidFill>
            </a:endParaRPr>
          </a:p>
        </p:txBody>
      </p:sp>
      <p:sp>
        <p:nvSpPr>
          <p:cNvPr id="5" name="TextBox 4">
            <a:extLst>
              <a:ext uri="{FF2B5EF4-FFF2-40B4-BE49-F238E27FC236}">
                <a16:creationId xmlns:a16="http://schemas.microsoft.com/office/drawing/2014/main" id="{B904B0AF-7481-B056-28D1-2F6D5AE41786}"/>
              </a:ext>
            </a:extLst>
          </p:cNvPr>
          <p:cNvSpPr txBox="1"/>
          <p:nvPr/>
        </p:nvSpPr>
        <p:spPr>
          <a:xfrm>
            <a:off x="360040" y="868075"/>
            <a:ext cx="7144136" cy="1800493"/>
          </a:xfrm>
          <a:prstGeom prst="rect">
            <a:avLst/>
          </a:prstGeom>
          <a:noFill/>
        </p:spPr>
        <p:txBody>
          <a:bodyPr wrap="square" rtlCol="0">
            <a:spAutoFit/>
          </a:bodyPr>
          <a:lstStyle/>
          <a:p>
            <a:pPr>
              <a:spcAft>
                <a:spcPts val="600"/>
              </a:spcAft>
            </a:pPr>
            <a:r>
              <a:rPr lang="en-GB" sz="1600" b="1" dirty="0">
                <a:solidFill>
                  <a:srgbClr val="FF0000"/>
                </a:solidFill>
              </a:rPr>
              <a:t>Task scope re-directed to deal with the analysis of B reference samples</a:t>
            </a:r>
          </a:p>
          <a:p>
            <a:pPr marL="285750" indent="-285750">
              <a:spcAft>
                <a:spcPts val="600"/>
              </a:spcAft>
              <a:buFont typeface="Arial" panose="020B0604020202020204" pitchFamily="34" charset="0"/>
              <a:buChar char="•"/>
            </a:pPr>
            <a:r>
              <a:rPr lang="en-GB" sz="1600" dirty="0"/>
              <a:t>Deuterated boron samples</a:t>
            </a:r>
            <a:r>
              <a:rPr lang="en-GB" sz="1600" i="1" dirty="0"/>
              <a:t>*</a:t>
            </a:r>
            <a:r>
              <a:rPr lang="en-GB" sz="1600" dirty="0"/>
              <a:t> from Romania measured in the INSIBA chamber</a:t>
            </a:r>
          </a:p>
          <a:p>
            <a:pPr marL="285750" indent="-285750">
              <a:spcAft>
                <a:spcPts val="600"/>
              </a:spcAft>
              <a:buFont typeface="Arial" panose="020B0604020202020204" pitchFamily="34" charset="0"/>
              <a:buChar char="•"/>
            </a:pPr>
            <a:r>
              <a:rPr lang="en-GB" sz="1600" dirty="0"/>
              <a:t>A </a:t>
            </a:r>
            <a:r>
              <a:rPr lang="en-GB" sz="1600" b="1" dirty="0"/>
              <a:t>³He²⁺ beam </a:t>
            </a:r>
            <a:r>
              <a:rPr lang="en-GB" sz="1600" dirty="0"/>
              <a:t>with an energy of </a:t>
            </a:r>
            <a:r>
              <a:rPr lang="en-GB" sz="1600" b="1" dirty="0"/>
              <a:t>3.3 MeV </a:t>
            </a:r>
            <a:r>
              <a:rPr lang="en-GB" sz="1600" dirty="0"/>
              <a:t>was used. Two detectors were employed to simultaneously collect the </a:t>
            </a:r>
            <a:r>
              <a:rPr lang="en-GB" sz="1600" b="1" dirty="0"/>
              <a:t>RBS (150°) and NRA (135°) </a:t>
            </a:r>
            <a:r>
              <a:rPr lang="en-GB" sz="1600" dirty="0"/>
              <a:t>signals. The accumulated dose for each measurement was </a:t>
            </a:r>
            <a:r>
              <a:rPr lang="en-GB" sz="1600" b="1" dirty="0"/>
              <a:t>3.4 µC. </a:t>
            </a:r>
          </a:p>
          <a:p>
            <a:pPr marL="285750" indent="-285750">
              <a:spcAft>
                <a:spcPts val="600"/>
              </a:spcAft>
              <a:buFont typeface="Arial" panose="020B0604020202020204" pitchFamily="34" charset="0"/>
              <a:buChar char="•"/>
            </a:pPr>
            <a:r>
              <a:rPr lang="en-GB" sz="1600" b="1" dirty="0"/>
              <a:t>Deuterium depth profiles:</a:t>
            </a:r>
          </a:p>
        </p:txBody>
      </p:sp>
      <p:grpSp>
        <p:nvGrpSpPr>
          <p:cNvPr id="6" name="Group 5">
            <a:extLst>
              <a:ext uri="{FF2B5EF4-FFF2-40B4-BE49-F238E27FC236}">
                <a16:creationId xmlns:a16="http://schemas.microsoft.com/office/drawing/2014/main" id="{74D81B6B-5FB7-3727-DF67-8CD784D94118}"/>
              </a:ext>
            </a:extLst>
          </p:cNvPr>
          <p:cNvGrpSpPr/>
          <p:nvPr/>
        </p:nvGrpSpPr>
        <p:grpSpPr>
          <a:xfrm>
            <a:off x="5814983" y="2704873"/>
            <a:ext cx="2290195" cy="2692549"/>
            <a:chOff x="3433933" y="2192915"/>
            <a:chExt cx="2290195" cy="2692549"/>
          </a:xfrm>
        </p:grpSpPr>
        <p:pic>
          <p:nvPicPr>
            <p:cNvPr id="7" name="Picture 6">
              <a:extLst>
                <a:ext uri="{FF2B5EF4-FFF2-40B4-BE49-F238E27FC236}">
                  <a16:creationId xmlns:a16="http://schemas.microsoft.com/office/drawing/2014/main" id="{A3908E8B-7220-3AED-6B77-3C5C84F112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4332" y="2192915"/>
              <a:ext cx="1692000" cy="2256000"/>
            </a:xfrm>
            <a:prstGeom prst="rect">
              <a:avLst/>
            </a:prstGeom>
          </p:spPr>
        </p:pic>
        <p:sp>
          <p:nvSpPr>
            <p:cNvPr id="8" name="TextBox 7">
              <a:extLst>
                <a:ext uri="{FF2B5EF4-FFF2-40B4-BE49-F238E27FC236}">
                  <a16:creationId xmlns:a16="http://schemas.microsoft.com/office/drawing/2014/main" id="{CA92E76C-F00D-24B1-A8DE-F676885844B5}"/>
                </a:ext>
              </a:extLst>
            </p:cNvPr>
            <p:cNvSpPr txBox="1"/>
            <p:nvPr/>
          </p:nvSpPr>
          <p:spPr>
            <a:xfrm>
              <a:off x="4645110" y="2720723"/>
              <a:ext cx="478016" cy="1246495"/>
            </a:xfrm>
            <a:prstGeom prst="rect">
              <a:avLst/>
            </a:prstGeom>
            <a:noFill/>
          </p:spPr>
          <p:txBody>
            <a:bodyPr wrap="none" rtlCol="0">
              <a:spAutoFit/>
            </a:bodyPr>
            <a:lstStyle/>
            <a:p>
              <a:r>
                <a:rPr lang="en-GB" sz="1500" b="1" dirty="0">
                  <a:solidFill>
                    <a:srgbClr val="FF0000"/>
                  </a:solidFill>
                </a:rPr>
                <a:t>250</a:t>
              </a:r>
            </a:p>
            <a:p>
              <a:r>
                <a:rPr lang="en-GB" sz="1500" b="1" dirty="0">
                  <a:solidFill>
                    <a:srgbClr val="FF0000"/>
                  </a:solidFill>
                </a:rPr>
                <a:t>200</a:t>
              </a:r>
            </a:p>
            <a:p>
              <a:r>
                <a:rPr lang="en-GB" sz="1500" b="1" dirty="0">
                  <a:solidFill>
                    <a:srgbClr val="FF0000"/>
                  </a:solidFill>
                </a:rPr>
                <a:t>150</a:t>
              </a:r>
            </a:p>
            <a:p>
              <a:r>
                <a:rPr lang="en-GB" sz="1500" b="1" dirty="0">
                  <a:solidFill>
                    <a:srgbClr val="FF0000"/>
                  </a:solidFill>
                </a:rPr>
                <a:t>100</a:t>
              </a:r>
            </a:p>
            <a:p>
              <a:r>
                <a:rPr lang="en-GB" sz="1500" b="1" dirty="0">
                  <a:solidFill>
                    <a:srgbClr val="FF0000"/>
                  </a:solidFill>
                </a:rPr>
                <a:t>50</a:t>
              </a:r>
            </a:p>
          </p:txBody>
        </p:sp>
        <p:sp>
          <p:nvSpPr>
            <p:cNvPr id="9" name="TextBox 8">
              <a:extLst>
                <a:ext uri="{FF2B5EF4-FFF2-40B4-BE49-F238E27FC236}">
                  <a16:creationId xmlns:a16="http://schemas.microsoft.com/office/drawing/2014/main" id="{CBE6931D-64DA-0D67-35E3-E977AAAC82EF}"/>
                </a:ext>
              </a:extLst>
            </p:cNvPr>
            <p:cNvSpPr txBox="1"/>
            <p:nvPr/>
          </p:nvSpPr>
          <p:spPr>
            <a:xfrm>
              <a:off x="3433933" y="4423799"/>
              <a:ext cx="2290195" cy="461665"/>
            </a:xfrm>
            <a:prstGeom prst="rect">
              <a:avLst/>
            </a:prstGeom>
            <a:noFill/>
          </p:spPr>
          <p:txBody>
            <a:bodyPr wrap="square" rtlCol="0">
              <a:spAutoFit/>
            </a:bodyPr>
            <a:lstStyle/>
            <a:p>
              <a:pPr algn="ctr"/>
              <a:r>
                <a:rPr lang="en-GB" sz="1200" dirty="0"/>
                <a:t>Sample holder with 5 of 9 samples analysed</a:t>
              </a:r>
            </a:p>
          </p:txBody>
        </p:sp>
      </p:grpSp>
      <p:pic>
        <p:nvPicPr>
          <p:cNvPr id="10" name="Picture 9">
            <a:extLst>
              <a:ext uri="{FF2B5EF4-FFF2-40B4-BE49-F238E27FC236}">
                <a16:creationId xmlns:a16="http://schemas.microsoft.com/office/drawing/2014/main" id="{9EC7DE45-C895-CB67-3ED2-95008A494976}"/>
              </a:ext>
            </a:extLst>
          </p:cNvPr>
          <p:cNvPicPr>
            <a:picLocks noChangeAspect="1"/>
          </p:cNvPicPr>
          <p:nvPr/>
        </p:nvPicPr>
        <p:blipFill rotWithShape="1">
          <a:blip r:embed="rId3"/>
          <a:srcRect l="21256" t="16051" r="27360" b="43699"/>
          <a:stretch/>
        </p:blipFill>
        <p:spPr>
          <a:xfrm>
            <a:off x="8323112" y="4139941"/>
            <a:ext cx="3868888" cy="1704683"/>
          </a:xfrm>
          <a:prstGeom prst="rect">
            <a:avLst/>
          </a:prstGeom>
        </p:spPr>
      </p:pic>
      <p:sp>
        <p:nvSpPr>
          <p:cNvPr id="11" name="TextBox 10">
            <a:extLst>
              <a:ext uri="{FF2B5EF4-FFF2-40B4-BE49-F238E27FC236}">
                <a16:creationId xmlns:a16="http://schemas.microsoft.com/office/drawing/2014/main" id="{A95A2250-A504-4F71-7F03-0EBC082FEF24}"/>
              </a:ext>
            </a:extLst>
          </p:cNvPr>
          <p:cNvSpPr txBox="1"/>
          <p:nvPr/>
        </p:nvSpPr>
        <p:spPr>
          <a:xfrm>
            <a:off x="7994821" y="3109940"/>
            <a:ext cx="2060331" cy="1061829"/>
          </a:xfrm>
          <a:prstGeom prst="rect">
            <a:avLst/>
          </a:prstGeom>
          <a:noFill/>
        </p:spPr>
        <p:txBody>
          <a:bodyPr wrap="square" rtlCol="0">
            <a:spAutoFit/>
          </a:bodyPr>
          <a:lstStyle/>
          <a:p>
            <a:pPr>
              <a:lnSpc>
                <a:spcPct val="150000"/>
              </a:lnSpc>
            </a:pPr>
            <a:r>
              <a:rPr lang="en-GB" sz="1400" baseline="30000" dirty="0"/>
              <a:t>10</a:t>
            </a:r>
            <a:r>
              <a:rPr lang="en-GB" sz="1400" dirty="0"/>
              <a:t>B(</a:t>
            </a:r>
            <a:r>
              <a:rPr lang="en-GB" sz="1400" baseline="30000" dirty="0">
                <a:solidFill>
                  <a:srgbClr val="D940D9"/>
                </a:solidFill>
              </a:rPr>
              <a:t>3</a:t>
            </a:r>
            <a:r>
              <a:rPr lang="en-GB" sz="1400" dirty="0">
                <a:solidFill>
                  <a:srgbClr val="D940D9"/>
                </a:solidFill>
              </a:rPr>
              <a:t>He</a:t>
            </a:r>
            <a:r>
              <a:rPr lang="en-GB" sz="1400" dirty="0"/>
              <a:t>, </a:t>
            </a:r>
            <a:r>
              <a:rPr lang="en-GB" sz="1400" dirty="0">
                <a:solidFill>
                  <a:schemeClr val="accent5"/>
                </a:solidFill>
              </a:rPr>
              <a:t>p</a:t>
            </a:r>
            <a:r>
              <a:rPr lang="en-GB" sz="1400" baseline="-25000" dirty="0">
                <a:solidFill>
                  <a:schemeClr val="accent5"/>
                </a:solidFill>
              </a:rPr>
              <a:t>1,3</a:t>
            </a:r>
            <a:r>
              <a:rPr lang="en-GB" sz="1400" dirty="0"/>
              <a:t>)</a:t>
            </a:r>
            <a:r>
              <a:rPr lang="en-GB" sz="1400" baseline="30000" dirty="0"/>
              <a:t>12</a:t>
            </a:r>
            <a:r>
              <a:rPr lang="en-GB" sz="1400" dirty="0"/>
              <a:t>C</a:t>
            </a:r>
            <a:r>
              <a:rPr lang="en-US" sz="1400" dirty="0"/>
              <a:t> </a:t>
            </a:r>
            <a:endParaRPr lang="en-GB" sz="1400" dirty="0"/>
          </a:p>
          <a:p>
            <a:pPr>
              <a:lnSpc>
                <a:spcPct val="150000"/>
              </a:lnSpc>
            </a:pPr>
            <a:r>
              <a:rPr lang="en-GB" sz="1400" dirty="0"/>
              <a:t> </a:t>
            </a:r>
            <a:r>
              <a:rPr lang="en-GB" sz="1400" baseline="30000" dirty="0"/>
              <a:t>11</a:t>
            </a:r>
            <a:r>
              <a:rPr lang="en-GB" sz="1400" dirty="0"/>
              <a:t>B </a:t>
            </a:r>
            <a:r>
              <a:rPr lang="en-US" sz="1400" dirty="0"/>
              <a:t>(</a:t>
            </a:r>
            <a:r>
              <a:rPr lang="en-US" sz="1400" baseline="30000" dirty="0">
                <a:solidFill>
                  <a:srgbClr val="D940D9"/>
                </a:solidFill>
              </a:rPr>
              <a:t>3</a:t>
            </a:r>
            <a:r>
              <a:rPr lang="en-US" sz="1400" dirty="0">
                <a:solidFill>
                  <a:srgbClr val="D940D9"/>
                </a:solidFill>
              </a:rPr>
              <a:t>He</a:t>
            </a:r>
            <a:r>
              <a:rPr lang="en-US" sz="1400" dirty="0"/>
              <a:t>, </a:t>
            </a:r>
            <a:r>
              <a:rPr lang="en-US" sz="1400" dirty="0">
                <a:solidFill>
                  <a:schemeClr val="accent5"/>
                </a:solidFill>
              </a:rPr>
              <a:t>p</a:t>
            </a:r>
            <a:r>
              <a:rPr lang="en-US" sz="1400" baseline="-25000" dirty="0">
                <a:solidFill>
                  <a:schemeClr val="accent5"/>
                </a:solidFill>
              </a:rPr>
              <a:t>0,1,2,3</a:t>
            </a:r>
            <a:r>
              <a:rPr lang="en-US" sz="1400" dirty="0"/>
              <a:t>)</a:t>
            </a:r>
            <a:r>
              <a:rPr lang="en-US" sz="1400" baseline="30000" dirty="0"/>
              <a:t>13</a:t>
            </a:r>
            <a:r>
              <a:rPr lang="en-US" sz="1400" dirty="0"/>
              <a:t>C </a:t>
            </a:r>
          </a:p>
          <a:p>
            <a:pPr>
              <a:lnSpc>
                <a:spcPct val="150000"/>
              </a:lnSpc>
            </a:pPr>
            <a:r>
              <a:rPr lang="en-US" sz="1400" dirty="0"/>
              <a:t> </a:t>
            </a:r>
            <a:r>
              <a:rPr lang="en-US" sz="1400" baseline="30000" dirty="0"/>
              <a:t>11</a:t>
            </a:r>
            <a:r>
              <a:rPr lang="en-US" sz="1400" dirty="0"/>
              <a:t>B(</a:t>
            </a:r>
            <a:r>
              <a:rPr lang="en-US" sz="1400" baseline="30000" dirty="0">
                <a:solidFill>
                  <a:srgbClr val="D940D9"/>
                </a:solidFill>
              </a:rPr>
              <a:t>3</a:t>
            </a:r>
            <a:r>
              <a:rPr lang="en-US" sz="1400" dirty="0">
                <a:solidFill>
                  <a:srgbClr val="D940D9"/>
                </a:solidFill>
              </a:rPr>
              <a:t>He</a:t>
            </a:r>
            <a:r>
              <a:rPr lang="en-US" sz="1400" dirty="0"/>
              <a:t>, d</a:t>
            </a:r>
            <a:r>
              <a:rPr lang="en-US" sz="1400" baseline="-25000" dirty="0"/>
              <a:t>0</a:t>
            </a:r>
            <a:r>
              <a:rPr lang="en-US" sz="1400" dirty="0"/>
              <a:t>)</a:t>
            </a:r>
            <a:r>
              <a:rPr lang="en-US" sz="1400" baseline="30000" dirty="0"/>
              <a:t>12</a:t>
            </a:r>
            <a:r>
              <a:rPr lang="en-US" sz="1400" dirty="0"/>
              <a:t>C </a:t>
            </a:r>
            <a:endParaRPr lang="en-GB" sz="2000" b="1" dirty="0"/>
          </a:p>
        </p:txBody>
      </p:sp>
      <p:grpSp>
        <p:nvGrpSpPr>
          <p:cNvPr id="13" name="Group 12">
            <a:extLst>
              <a:ext uri="{FF2B5EF4-FFF2-40B4-BE49-F238E27FC236}">
                <a16:creationId xmlns:a16="http://schemas.microsoft.com/office/drawing/2014/main" id="{F1288796-E0A7-D151-C30E-DAE3BF7A3374}"/>
              </a:ext>
            </a:extLst>
          </p:cNvPr>
          <p:cNvGrpSpPr/>
          <p:nvPr/>
        </p:nvGrpSpPr>
        <p:grpSpPr>
          <a:xfrm>
            <a:off x="8565021" y="1013375"/>
            <a:ext cx="3199094" cy="1913669"/>
            <a:chOff x="5749196" y="370049"/>
            <a:chExt cx="3199094" cy="1913669"/>
          </a:xfrm>
        </p:grpSpPr>
        <p:grpSp>
          <p:nvGrpSpPr>
            <p:cNvPr id="14" name="Group 13">
              <a:extLst>
                <a:ext uri="{FF2B5EF4-FFF2-40B4-BE49-F238E27FC236}">
                  <a16:creationId xmlns:a16="http://schemas.microsoft.com/office/drawing/2014/main" id="{F8AA29A4-43ED-1177-8519-5A3363F694D1}"/>
                </a:ext>
              </a:extLst>
            </p:cNvPr>
            <p:cNvGrpSpPr/>
            <p:nvPr/>
          </p:nvGrpSpPr>
          <p:grpSpPr>
            <a:xfrm>
              <a:off x="5749196" y="370049"/>
              <a:ext cx="3199094" cy="1913669"/>
              <a:chOff x="5749196" y="370049"/>
              <a:chExt cx="3199094" cy="1913669"/>
            </a:xfrm>
          </p:grpSpPr>
          <p:grpSp>
            <p:nvGrpSpPr>
              <p:cNvPr id="16" name="Group 15">
                <a:extLst>
                  <a:ext uri="{FF2B5EF4-FFF2-40B4-BE49-F238E27FC236}">
                    <a16:creationId xmlns:a16="http://schemas.microsoft.com/office/drawing/2014/main" id="{60E3D125-9D58-2BDE-3C8E-C74E2E16E081}"/>
                  </a:ext>
                </a:extLst>
              </p:cNvPr>
              <p:cNvGrpSpPr>
                <a:grpSpLocks noChangeAspect="1"/>
              </p:cNvGrpSpPr>
              <p:nvPr/>
            </p:nvGrpSpPr>
            <p:grpSpPr>
              <a:xfrm>
                <a:off x="5749196" y="370049"/>
                <a:ext cx="3199094" cy="1876301"/>
                <a:chOff x="-9901608" y="-4557042"/>
                <a:chExt cx="24554728" cy="14401600"/>
              </a:xfrm>
            </p:grpSpPr>
            <p:pic>
              <p:nvPicPr>
                <p:cNvPr id="21" name="Picture 20">
                  <a:extLst>
                    <a:ext uri="{FF2B5EF4-FFF2-40B4-BE49-F238E27FC236}">
                      <a16:creationId xmlns:a16="http://schemas.microsoft.com/office/drawing/2014/main" id="{06584496-E012-1F39-EC9F-ECA60F06DD3D}"/>
                    </a:ext>
                  </a:extLst>
                </p:cNvPr>
                <p:cNvPicPr>
                  <a:picLocks noChangeAspect="1"/>
                </p:cNvPicPr>
                <p:nvPr/>
              </p:nvPicPr>
              <p:blipFill rotWithShape="1">
                <a:blip r:embed="rId4"/>
                <a:srcRect l="10428" t="15350" r="22437" b="14650"/>
                <a:stretch/>
              </p:blipFill>
              <p:spPr>
                <a:xfrm>
                  <a:off x="-9901608" y="-4557042"/>
                  <a:ext cx="24554728" cy="14401600"/>
                </a:xfrm>
                <a:prstGeom prst="rect">
                  <a:avLst/>
                </a:prstGeom>
              </p:spPr>
            </p:pic>
            <p:pic>
              <p:nvPicPr>
                <p:cNvPr id="22" name="Picture 21">
                  <a:extLst>
                    <a:ext uri="{FF2B5EF4-FFF2-40B4-BE49-F238E27FC236}">
                      <a16:creationId xmlns:a16="http://schemas.microsoft.com/office/drawing/2014/main" id="{4DC5BC12-0A74-4324-9764-78519693DE03}"/>
                    </a:ext>
                  </a:extLst>
                </p:cNvPr>
                <p:cNvPicPr>
                  <a:picLocks noChangeAspect="1"/>
                </p:cNvPicPr>
                <p:nvPr/>
              </p:nvPicPr>
              <p:blipFill rotWithShape="1">
                <a:blip r:embed="rId4"/>
                <a:srcRect l="77759" t="19199" r="10428" b="66101"/>
                <a:stretch/>
              </p:blipFill>
              <p:spPr>
                <a:xfrm>
                  <a:off x="8460432" y="-1886069"/>
                  <a:ext cx="4320480" cy="3024336"/>
                </a:xfrm>
                <a:prstGeom prst="rect">
                  <a:avLst/>
                </a:prstGeom>
              </p:spPr>
            </p:pic>
          </p:grpSp>
          <p:sp>
            <p:nvSpPr>
              <p:cNvPr id="17" name="TextBox 16">
                <a:extLst>
                  <a:ext uri="{FF2B5EF4-FFF2-40B4-BE49-F238E27FC236}">
                    <a16:creationId xmlns:a16="http://schemas.microsoft.com/office/drawing/2014/main" id="{B133058B-2673-D6C4-87B6-FBE86C8B2426}"/>
                  </a:ext>
                </a:extLst>
              </p:cNvPr>
              <p:cNvSpPr txBox="1"/>
              <p:nvPr/>
            </p:nvSpPr>
            <p:spPr>
              <a:xfrm>
                <a:off x="7634467" y="716853"/>
                <a:ext cx="2792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a:ea typeface="+mn-ea"/>
                    <a:cs typeface="+mn-cs"/>
                  </a:rPr>
                  <a:t>D</a:t>
                </a:r>
                <a:endParaRPr kumimoji="0" lang="en-SI"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8118F900-68EF-B64C-6022-BF3DA1A5BD60}"/>
                  </a:ext>
                </a:extLst>
              </p:cNvPr>
              <p:cNvSpPr txBox="1"/>
              <p:nvPr/>
            </p:nvSpPr>
            <p:spPr>
              <a:xfrm>
                <a:off x="7972845" y="1730407"/>
                <a:ext cx="370614" cy="276999"/>
              </a:xfrm>
              <a:prstGeom prst="rect">
                <a:avLst/>
              </a:prstGeom>
              <a:noFill/>
            </p:spPr>
            <p:txBody>
              <a:bodyPr wrap="none" rtlCol="0">
                <a:spAutoFit/>
              </a:bodyPr>
              <a:lstStyle/>
              <a:p>
                <a:r>
                  <a:rPr lang="en-GB" sz="1200" baseline="30000" dirty="0"/>
                  <a:t>11</a:t>
                </a:r>
                <a:r>
                  <a:rPr lang="en-GB" sz="1200" dirty="0"/>
                  <a:t>B</a:t>
                </a:r>
                <a:endParaRPr lang="en-GB" sz="1200" b="1" dirty="0"/>
              </a:p>
            </p:txBody>
          </p:sp>
          <p:sp>
            <p:nvSpPr>
              <p:cNvPr id="19" name="TextBox 18">
                <a:extLst>
                  <a:ext uri="{FF2B5EF4-FFF2-40B4-BE49-F238E27FC236}">
                    <a16:creationId xmlns:a16="http://schemas.microsoft.com/office/drawing/2014/main" id="{51C853AD-00AE-D7A1-1F10-F440474A32DA}"/>
                  </a:ext>
                </a:extLst>
              </p:cNvPr>
              <p:cNvSpPr txBox="1"/>
              <p:nvPr/>
            </p:nvSpPr>
            <p:spPr>
              <a:xfrm>
                <a:off x="8328545" y="1730407"/>
                <a:ext cx="370614" cy="276999"/>
              </a:xfrm>
              <a:prstGeom prst="rect">
                <a:avLst/>
              </a:prstGeom>
              <a:noFill/>
            </p:spPr>
            <p:txBody>
              <a:bodyPr wrap="none" rtlCol="0">
                <a:spAutoFit/>
              </a:bodyPr>
              <a:lstStyle/>
              <a:p>
                <a:r>
                  <a:rPr lang="en-GB" sz="1200" baseline="30000" dirty="0"/>
                  <a:t>10</a:t>
                </a:r>
                <a:r>
                  <a:rPr lang="en-GB" sz="1200" dirty="0"/>
                  <a:t>B</a:t>
                </a:r>
                <a:endParaRPr lang="en-GB" sz="1200" b="1" dirty="0"/>
              </a:p>
            </p:txBody>
          </p:sp>
          <p:sp>
            <p:nvSpPr>
              <p:cNvPr id="20" name="Oval 19">
                <a:extLst>
                  <a:ext uri="{FF2B5EF4-FFF2-40B4-BE49-F238E27FC236}">
                    <a16:creationId xmlns:a16="http://schemas.microsoft.com/office/drawing/2014/main" id="{679618FD-75D3-8BDD-CEEE-1E1F231622FC}"/>
                  </a:ext>
                </a:extLst>
              </p:cNvPr>
              <p:cNvSpPr/>
              <p:nvPr/>
            </p:nvSpPr>
            <p:spPr>
              <a:xfrm>
                <a:off x="7541501" y="370050"/>
                <a:ext cx="1291895" cy="19136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2BC6745E-C96B-384D-B3D2-D680DAB23B8E}"/>
                </a:ext>
              </a:extLst>
            </p:cNvPr>
            <p:cNvSpPr txBox="1"/>
            <p:nvPr/>
          </p:nvSpPr>
          <p:spPr>
            <a:xfrm>
              <a:off x="6704565" y="487286"/>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a:ea typeface="+mn-ea"/>
                  <a:cs typeface="+mn-cs"/>
                </a:rPr>
                <a:t>D</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30000" noProof="0" dirty="0">
                  <a:ln>
                    <a:noFill/>
                  </a:ln>
                  <a:solidFill>
                    <a:srgbClr val="CC00CC"/>
                  </a:solidFill>
                  <a:effectLst/>
                  <a:uLnTx/>
                  <a:uFillTx/>
                  <a:latin typeface="Calibri"/>
                  <a:ea typeface="+mn-ea"/>
                  <a:cs typeface="+mn-cs"/>
                </a:rPr>
                <a:t>3</a:t>
              </a:r>
              <a:r>
                <a:rPr kumimoji="0" lang="en-US" sz="1400" b="0" i="0" u="none" strike="noStrike" kern="1200" cap="none" spc="0" normalizeH="0" baseline="0" noProof="0" dirty="0">
                  <a:ln>
                    <a:noFill/>
                  </a:ln>
                  <a:solidFill>
                    <a:srgbClr val="CC00CC"/>
                  </a:solidFill>
                  <a:effectLst/>
                  <a:uLnTx/>
                  <a:uFillTx/>
                  <a:latin typeface="Calibri"/>
                  <a:ea typeface="+mn-ea"/>
                  <a:cs typeface="+mn-cs"/>
                </a:rPr>
                <a:t>He</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srgbClr val="4BACC6"/>
                  </a:solidFill>
                  <a:effectLst/>
                  <a:uLnTx/>
                  <a:uFillTx/>
                  <a:latin typeface="Calibri"/>
                  <a:ea typeface="+mn-ea"/>
                  <a:cs typeface="+mn-cs"/>
                </a:rPr>
                <a:t>p</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30000" noProof="0" dirty="0">
                  <a:ln>
                    <a:noFill/>
                  </a:ln>
                  <a:solidFill>
                    <a:prstClr val="black"/>
                  </a:solidFill>
                  <a:effectLst/>
                  <a:uLnTx/>
                  <a:uFillTx/>
                  <a:latin typeface="Calibri"/>
                  <a:ea typeface="+mn-ea"/>
                  <a:cs typeface="+mn-cs"/>
                </a:rPr>
                <a:t>4</a:t>
              </a:r>
              <a:r>
                <a:rPr kumimoji="0" lang="en-US" sz="1400" b="0" i="0" u="none" strike="noStrike" kern="1200" cap="none" spc="0" normalizeH="0" baseline="0" noProof="0" dirty="0">
                  <a:ln>
                    <a:noFill/>
                  </a:ln>
                  <a:solidFill>
                    <a:prstClr val="black"/>
                  </a:solidFill>
                  <a:effectLst/>
                  <a:uLnTx/>
                  <a:uFillTx/>
                  <a:latin typeface="Calibri"/>
                  <a:ea typeface="+mn-ea"/>
                  <a:cs typeface="+mn-cs"/>
                </a:rPr>
                <a:t>He</a:t>
              </a:r>
              <a:endParaRPr kumimoji="0" lang="en-SI" sz="1400" b="0" i="0" u="none" strike="noStrike" kern="1200" cap="none" spc="0" normalizeH="0" baseline="0" noProof="0" dirty="0">
                <a:ln>
                  <a:noFill/>
                </a:ln>
                <a:solidFill>
                  <a:prstClr val="black"/>
                </a:solidFill>
                <a:effectLst/>
                <a:uLnTx/>
                <a:uFillTx/>
                <a:latin typeface="Calibri"/>
                <a:ea typeface="+mn-ea"/>
                <a:cs typeface="+mn-cs"/>
              </a:endParaRPr>
            </a:p>
          </p:txBody>
        </p:sp>
      </p:grpSp>
      <p:graphicFrame>
        <p:nvGraphicFramePr>
          <p:cNvPr id="23" name="Object 22">
            <a:extLst>
              <a:ext uri="{FF2B5EF4-FFF2-40B4-BE49-F238E27FC236}">
                <a16:creationId xmlns:a16="http://schemas.microsoft.com/office/drawing/2014/main" id="{E1155BD5-22FD-4D7C-D886-722AA24C6FA3}"/>
              </a:ext>
            </a:extLst>
          </p:cNvPr>
          <p:cNvGraphicFramePr>
            <a:graphicFrameLocks noChangeAspect="1"/>
          </p:cNvGraphicFramePr>
          <p:nvPr>
            <p:extLst>
              <p:ext uri="{D42A27DB-BD31-4B8C-83A1-F6EECF244321}">
                <p14:modId xmlns:p14="http://schemas.microsoft.com/office/powerpoint/2010/main" val="3359428621"/>
              </p:ext>
            </p:extLst>
          </p:nvPr>
        </p:nvGraphicFramePr>
        <p:xfrm>
          <a:off x="2834371" y="2614882"/>
          <a:ext cx="3296672" cy="2520000"/>
        </p:xfrm>
        <a:graphic>
          <a:graphicData uri="http://schemas.openxmlformats.org/presentationml/2006/ole">
            <mc:AlternateContent xmlns:mc="http://schemas.openxmlformats.org/markup-compatibility/2006">
              <mc:Choice xmlns:v="urn:schemas-microsoft-com:vml" Requires="v">
                <p:oleObj name="Graph" r:id="rId5" imgW="30308485" imgH="23164673" progId="Origin50.Graph">
                  <p:embed/>
                </p:oleObj>
              </mc:Choice>
              <mc:Fallback>
                <p:oleObj name="Graph" r:id="rId5" imgW="30308485" imgH="23164673" progId="Origin50.Graph">
                  <p:embed/>
                  <p:pic>
                    <p:nvPicPr>
                      <p:cNvPr id="23" name="Object 22">
                        <a:extLst>
                          <a:ext uri="{FF2B5EF4-FFF2-40B4-BE49-F238E27FC236}">
                            <a16:creationId xmlns:a16="http://schemas.microsoft.com/office/drawing/2014/main" id="{E1155BD5-22FD-4D7C-D886-722AA24C6FA3}"/>
                          </a:ext>
                        </a:extLst>
                      </p:cNvPr>
                      <p:cNvPicPr/>
                      <p:nvPr/>
                    </p:nvPicPr>
                    <p:blipFill>
                      <a:blip r:embed="rId6"/>
                      <a:stretch>
                        <a:fillRect/>
                      </a:stretch>
                    </p:blipFill>
                    <p:spPr>
                      <a:xfrm>
                        <a:off x="2834371" y="2614882"/>
                        <a:ext cx="3296672" cy="252000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941CB5FC-EBA3-4ACA-9837-D060A5EAE7E1}"/>
              </a:ext>
            </a:extLst>
          </p:cNvPr>
          <p:cNvGraphicFramePr>
            <a:graphicFrameLocks noChangeAspect="1"/>
          </p:cNvGraphicFramePr>
          <p:nvPr>
            <p:extLst>
              <p:ext uri="{D42A27DB-BD31-4B8C-83A1-F6EECF244321}">
                <p14:modId xmlns:p14="http://schemas.microsoft.com/office/powerpoint/2010/main" val="3275905839"/>
              </p:ext>
            </p:extLst>
          </p:nvPr>
        </p:nvGraphicFramePr>
        <p:xfrm>
          <a:off x="142106" y="2606582"/>
          <a:ext cx="3296672" cy="2520000"/>
        </p:xfrm>
        <a:graphic>
          <a:graphicData uri="http://schemas.openxmlformats.org/presentationml/2006/ole">
            <mc:AlternateContent xmlns:mc="http://schemas.openxmlformats.org/markup-compatibility/2006">
              <mc:Choice xmlns:v="urn:schemas-microsoft-com:vml" Requires="v">
                <p:oleObj name="Graph" r:id="rId7" imgW="30308485" imgH="23164673" progId="Origin50.Graph">
                  <p:embed/>
                </p:oleObj>
              </mc:Choice>
              <mc:Fallback>
                <p:oleObj name="Graph" r:id="rId7" imgW="30308485" imgH="23164673" progId="Origin50.Graph">
                  <p:embed/>
                  <p:pic>
                    <p:nvPicPr>
                      <p:cNvPr id="24" name="Object 23">
                        <a:extLst>
                          <a:ext uri="{FF2B5EF4-FFF2-40B4-BE49-F238E27FC236}">
                            <a16:creationId xmlns:a16="http://schemas.microsoft.com/office/drawing/2014/main" id="{941CB5FC-EBA3-4ACA-9837-D060A5EAE7E1}"/>
                          </a:ext>
                        </a:extLst>
                      </p:cNvPr>
                      <p:cNvPicPr/>
                      <p:nvPr/>
                    </p:nvPicPr>
                    <p:blipFill>
                      <a:blip r:embed="rId8"/>
                      <a:stretch>
                        <a:fillRect/>
                      </a:stretch>
                    </p:blipFill>
                    <p:spPr>
                      <a:xfrm>
                        <a:off x="142106" y="2606582"/>
                        <a:ext cx="3296672" cy="2520000"/>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D2CDB813-C240-B20C-8030-D671744B2C94}"/>
              </a:ext>
            </a:extLst>
          </p:cNvPr>
          <p:cNvSpPr txBox="1"/>
          <p:nvPr/>
        </p:nvSpPr>
        <p:spPr>
          <a:xfrm>
            <a:off x="5316020" y="5513514"/>
            <a:ext cx="2764227" cy="523220"/>
          </a:xfrm>
          <a:prstGeom prst="rect">
            <a:avLst/>
          </a:prstGeom>
          <a:noFill/>
        </p:spPr>
        <p:txBody>
          <a:bodyPr wrap="square" rtlCol="0">
            <a:spAutoFit/>
          </a:bodyPr>
          <a:lstStyle/>
          <a:p>
            <a:r>
              <a:rPr lang="en-GB" sz="1400" i="1" dirty="0"/>
              <a:t>*</a:t>
            </a:r>
            <a:r>
              <a:rPr lang="en-US" sz="1400" i="1" dirty="0"/>
              <a:t>samples were also </a:t>
            </a:r>
            <a:r>
              <a:rPr lang="en-US" sz="1400" i="1" dirty="0" err="1"/>
              <a:t>analysed</a:t>
            </a:r>
            <a:r>
              <a:rPr lang="en-US" sz="1400" i="1" dirty="0"/>
              <a:t> by TDS by </a:t>
            </a:r>
            <a:r>
              <a:rPr lang="en-US" sz="1400" i="1" dirty="0" err="1"/>
              <a:t>Vincenc</a:t>
            </a:r>
            <a:r>
              <a:rPr lang="en-US" sz="1400" i="1" dirty="0"/>
              <a:t> </a:t>
            </a:r>
            <a:r>
              <a:rPr lang="en-US" sz="1400" i="1" dirty="0" err="1"/>
              <a:t>Nemani</a:t>
            </a:r>
            <a:r>
              <a:rPr lang="en-GB" sz="1400" i="1" dirty="0"/>
              <a:t>č</a:t>
            </a:r>
            <a:r>
              <a:rPr lang="en-US" sz="1400" i="1" dirty="0"/>
              <a:t>  </a:t>
            </a:r>
            <a:endParaRPr lang="en-GB" sz="1400" i="1" dirty="0"/>
          </a:p>
        </p:txBody>
      </p:sp>
      <p:sp>
        <p:nvSpPr>
          <p:cNvPr id="26" name="Titre 1">
            <a:extLst>
              <a:ext uri="{FF2B5EF4-FFF2-40B4-BE49-F238E27FC236}">
                <a16:creationId xmlns:a16="http://schemas.microsoft.com/office/drawing/2014/main" id="{7772A8AC-8B37-5599-DA37-12D632788608}"/>
              </a:ext>
            </a:extLst>
          </p:cNvPr>
          <p:cNvSpPr txBox="1">
            <a:spLocks/>
          </p:cNvSpPr>
          <p:nvPr/>
        </p:nvSpPr>
        <p:spPr bwMode="auto">
          <a:xfrm>
            <a:off x="983431" y="192515"/>
            <a:ext cx="11123901"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r>
              <a:rPr lang="pl-PL" sz="2600" spc="-15" dirty="0">
                <a:latin typeface="Calibri" panose="020F0502020204030204" pitchFamily="34" charset="0"/>
                <a:ea typeface="SimSun" panose="02010600030101010101" pitchFamily="2" charset="-122"/>
              </a:rPr>
              <a:t>SP</a:t>
            </a:r>
            <a:r>
              <a:rPr lang="fi-FI" sz="2600" spc="-15" dirty="0">
                <a:latin typeface="Calibri" panose="020F0502020204030204" pitchFamily="34" charset="0"/>
                <a:ea typeface="SimSun" panose="02010600030101010101" pitchFamily="2" charset="-122"/>
              </a:rPr>
              <a:t> </a:t>
            </a:r>
            <a:r>
              <a:rPr lang="pl-PL" sz="2600" spc="-15" dirty="0">
                <a:latin typeface="Calibri" panose="020F0502020204030204" pitchFamily="34" charset="0"/>
                <a:ea typeface="SimSun" panose="02010600030101010101" pitchFamily="2" charset="-122"/>
              </a:rPr>
              <a:t>B.3: </a:t>
            </a:r>
            <a:r>
              <a:rPr lang="en-GB" sz="2600" dirty="0"/>
              <a:t>Micro- and macroscale composition of layers on selected samples  (JSI)</a:t>
            </a:r>
            <a:endParaRPr lang="fr-FR" sz="2600" spc="-15" dirty="0">
              <a:latin typeface="Calibri" panose="020F0502020204030204" pitchFamily="34" charset="0"/>
              <a:ea typeface="SimSun" panose="02010600030101010101" pitchFamily="2" charset="-122"/>
            </a:endParaRPr>
          </a:p>
        </p:txBody>
      </p:sp>
      <p:sp>
        <p:nvSpPr>
          <p:cNvPr id="29" name="Textfeld 2">
            <a:extLst>
              <a:ext uri="{FF2B5EF4-FFF2-40B4-BE49-F238E27FC236}">
                <a16:creationId xmlns:a16="http://schemas.microsoft.com/office/drawing/2014/main" id="{B4DDE370-7771-57BB-60D1-FDEDE79C1D30}"/>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B.B3.T-T005-D006</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7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7F8CB044-6563-15B5-476E-235D9D41B4A7}"/>
              </a:ext>
            </a:extLst>
          </p:cNvPr>
          <p:cNvSpPr txBox="1"/>
          <p:nvPr/>
        </p:nvSpPr>
        <p:spPr bwMode="auto">
          <a:xfrm>
            <a:off x="9652699" y="6109493"/>
            <a:ext cx="2528256" cy="307777"/>
          </a:xfrm>
          <a:prstGeom prst="rect">
            <a:avLst/>
          </a:prstGeom>
          <a:noFill/>
        </p:spPr>
        <p:txBody>
          <a:bodyPr wrap="none" rtlCol="0">
            <a:spAutoFit/>
          </a:bodyPr>
          <a:lstStyle/>
          <a:p>
            <a:r>
              <a:rPr lang="fi-FI" sz="1400" b="1" dirty="0">
                <a:latin typeface="Calibri" panose="020F0502020204030204" pitchFamily="34" charset="0"/>
                <a:cs typeface="Calibri" panose="020F0502020204030204" pitchFamily="34" charset="0"/>
              </a:rPr>
              <a:t>S. Markelj, E. </a:t>
            </a:r>
            <a:r>
              <a:rPr lang="fi-FI" sz="1400" b="1" dirty="0" err="1">
                <a:latin typeface="Calibri" panose="020F0502020204030204" pitchFamily="34" charset="0"/>
                <a:cs typeface="Calibri" panose="020F0502020204030204" pitchFamily="34" charset="0"/>
              </a:rPr>
              <a:t>Punzón</a:t>
            </a:r>
            <a:r>
              <a:rPr lang="fi-FI" sz="1400" b="1" dirty="0">
                <a:latin typeface="Calibri" panose="020F0502020204030204" pitchFamily="34" charset="0"/>
                <a:cs typeface="Calibri" panose="020F0502020204030204" pitchFamily="34" charset="0"/>
              </a:rPr>
              <a:t> Quijorna</a:t>
            </a:r>
          </a:p>
        </p:txBody>
      </p:sp>
    </p:spTree>
    <p:extLst>
      <p:ext uri="{BB962C8B-B14F-4D97-AF65-F5344CB8AC3E}">
        <p14:creationId xmlns:p14="http://schemas.microsoft.com/office/powerpoint/2010/main" val="2656652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3060E-B681-D18D-9351-A2485DC4EA8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6A8946DB-729E-92E7-7A92-D8CB9C355DBB}"/>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38370E51-44F5-ED93-3D38-3A7E0E86D52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57</a:t>
            </a:fld>
            <a:endParaRPr lang="en-GB">
              <a:solidFill>
                <a:prstClr val="white"/>
              </a:solidFill>
            </a:endParaRPr>
          </a:p>
        </p:txBody>
      </p:sp>
      <p:sp>
        <p:nvSpPr>
          <p:cNvPr id="6" name="Titre 1">
            <a:extLst>
              <a:ext uri="{FF2B5EF4-FFF2-40B4-BE49-F238E27FC236}">
                <a16:creationId xmlns:a16="http://schemas.microsoft.com/office/drawing/2014/main" id="{4E8BBA35-4024-E25B-4AC1-F903A295410D}"/>
              </a:ext>
            </a:extLst>
          </p:cNvPr>
          <p:cNvSpPr>
            <a:spLocks noGrp="1"/>
          </p:cNvSpPr>
          <p:nvPr>
            <p:ph type="title"/>
          </p:nvPr>
        </p:nvSpPr>
        <p:spPr>
          <a:xfrm>
            <a:off x="983432" y="192515"/>
            <a:ext cx="10871400" cy="457200"/>
          </a:xfrm>
        </p:spPr>
        <p:txBody>
          <a:bodyPr/>
          <a:lstStyle/>
          <a:p>
            <a:r>
              <a:rPr lang="fr-FR" dirty="0"/>
              <a:t>SP B.4: </a:t>
            </a:r>
            <a:r>
              <a:rPr lang="en-GB" dirty="0"/>
              <a:t>Ion-beam analyses of selected B and W reference samples (IST)</a:t>
            </a:r>
            <a:endParaRPr lang="fr-FR" dirty="0"/>
          </a:p>
        </p:txBody>
      </p:sp>
      <p:sp>
        <p:nvSpPr>
          <p:cNvPr id="7" name="TextBox 6">
            <a:extLst>
              <a:ext uri="{FF2B5EF4-FFF2-40B4-BE49-F238E27FC236}">
                <a16:creationId xmlns:a16="http://schemas.microsoft.com/office/drawing/2014/main" id="{50867F2A-8EF4-0AC3-7591-548150691109}"/>
              </a:ext>
            </a:extLst>
          </p:cNvPr>
          <p:cNvSpPr txBox="1"/>
          <p:nvPr/>
        </p:nvSpPr>
        <p:spPr bwMode="auto">
          <a:xfrm>
            <a:off x="9646812" y="6166331"/>
            <a:ext cx="2491388" cy="307777"/>
          </a:xfrm>
          <a:prstGeom prst="rect">
            <a:avLst/>
          </a:prstGeom>
          <a:noFill/>
        </p:spPr>
        <p:txBody>
          <a:bodyPr wrap="none" rtlCol="0">
            <a:spAutoFit/>
          </a:bodyPr>
          <a:lstStyle/>
          <a:p>
            <a:r>
              <a:rPr lang="fi-FI" sz="1400" b="1" dirty="0"/>
              <a:t>R. Mateus, N. Catarino, R. Silva</a:t>
            </a:r>
          </a:p>
        </p:txBody>
      </p:sp>
      <p:sp>
        <p:nvSpPr>
          <p:cNvPr id="8" name="Textfeld 2">
            <a:extLst>
              <a:ext uri="{FF2B5EF4-FFF2-40B4-BE49-F238E27FC236}">
                <a16:creationId xmlns:a16="http://schemas.microsoft.com/office/drawing/2014/main" id="{55384D1B-569F-7594-364B-70B40985BD0A}"/>
              </a:ext>
            </a:extLst>
          </p:cNvPr>
          <p:cNvSpPr txBox="1"/>
          <p:nvPr/>
        </p:nvSpPr>
        <p:spPr>
          <a:xfrm>
            <a:off x="108000" y="5437919"/>
            <a:ext cx="4168725"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GB" sz="1400" b="1" dirty="0">
                <a:latin typeface="Arial" panose="020B0604020202020204" pitchFamily="34" charset="0"/>
                <a:cs typeface="Arial" panose="020B0604020202020204" pitchFamily="34" charset="0"/>
              </a:rPr>
              <a:t>PWIE-SP B.B4.T-T005-D008</a:t>
            </a: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5 days</a:t>
            </a: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2" name="Textfeld 4">
            <a:extLst>
              <a:ext uri="{FF2B5EF4-FFF2-40B4-BE49-F238E27FC236}">
                <a16:creationId xmlns:a16="http://schemas.microsoft.com/office/drawing/2014/main" id="{7650A7E2-9BDE-3923-6F5D-101544C517F2}"/>
              </a:ext>
            </a:extLst>
          </p:cNvPr>
          <p:cNvSpPr txBox="1"/>
          <p:nvPr/>
        </p:nvSpPr>
        <p:spPr>
          <a:xfrm>
            <a:off x="107504" y="712451"/>
            <a:ext cx="6415844" cy="4740850"/>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sz="1600" dirty="0"/>
              <a:t>Carry out ion-beam analyses for selected B reference</a:t>
            </a:r>
          </a:p>
          <a:p>
            <a:pPr marL="179388">
              <a:lnSpc>
                <a:spcPct val="113000"/>
              </a:lnSpc>
              <a:tabLst>
                <a:tab pos="177800" algn="l"/>
              </a:tabLst>
            </a:pPr>
            <a:r>
              <a:rPr lang="en-US" sz="1600" dirty="0"/>
              <a:t>samples to determine their surface composition</a:t>
            </a:r>
          </a:p>
          <a:p>
            <a:pPr marL="179388">
              <a:lnSpc>
                <a:spcPct val="113000"/>
              </a:lnSpc>
              <a:tabLst>
                <a:tab pos="177800" algn="l"/>
              </a:tabLst>
            </a:pPr>
            <a:endParaRPr lang="en-US" sz="1600" dirty="0"/>
          </a:p>
          <a:p>
            <a:pPr marL="179388">
              <a:lnSpc>
                <a:spcPct val="113000"/>
              </a:lnSpc>
              <a:tabLst>
                <a:tab pos="177800" algn="l"/>
              </a:tabLst>
            </a:pPr>
            <a:endParaRPr lang="en-US" altLang="en-US" sz="1600" b="1" dirty="0">
              <a:solidFill>
                <a:srgbClr val="0070C0"/>
              </a:solidFill>
              <a:cs typeface="Arial" panose="020B0604020202020204" pitchFamily="34" charset="0"/>
            </a:endParaRPr>
          </a:p>
          <a:p>
            <a:pPr marL="179388">
              <a:lnSpc>
                <a:spcPct val="113000"/>
              </a:lnSpc>
              <a:tabLst>
                <a:tab pos="177800" algn="l"/>
              </a:tabLst>
            </a:pPr>
            <a:endParaRPr lang="en-US" altLang="en-US" sz="1600" b="1" dirty="0">
              <a:solidFill>
                <a:srgbClr val="0070C0"/>
              </a:solidFill>
              <a:cs typeface="Arial" panose="020B0604020202020204" pitchFamily="34" charset="0"/>
            </a:endParaRPr>
          </a:p>
          <a:p>
            <a:pPr marL="179388">
              <a:lnSpc>
                <a:spcPct val="113000"/>
              </a:lnSpc>
              <a:tabLst>
                <a:tab pos="177800" algn="l"/>
              </a:tabLst>
            </a:pPr>
            <a:endParaRPr lang="en-US" altLang="en-US" sz="1600" b="1" dirty="0">
              <a:solidFill>
                <a:srgbClr val="0070C0"/>
              </a:solidFill>
              <a:cs typeface="Arial" panose="020B0604020202020204" pitchFamily="34" charset="0"/>
            </a:endParaRPr>
          </a:p>
          <a:p>
            <a:pPr marL="179388">
              <a:lnSpc>
                <a:spcPct val="113000"/>
              </a:lnSpc>
              <a:tabLst>
                <a:tab pos="177800" algn="l"/>
              </a:tabLst>
            </a:pPr>
            <a:endParaRPr lang="en-US" altLang="en-US" sz="1600" b="1" dirty="0">
              <a:solidFill>
                <a:srgbClr val="0070C0"/>
              </a:solidFill>
              <a:cs typeface="Arial" panose="020B0604020202020204" pitchFamily="34" charset="0"/>
            </a:endParaRPr>
          </a:p>
          <a:p>
            <a:pPr marL="179388">
              <a:lnSpc>
                <a:spcPct val="113000"/>
              </a:lnSpc>
              <a:tabLst>
                <a:tab pos="177800" algn="l"/>
              </a:tabLst>
            </a:pPr>
            <a:endParaRPr lang="en-US" altLang="en-US" sz="8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179388" indent="-179388">
              <a:lnSpc>
                <a:spcPct val="113000"/>
              </a:lnSpc>
              <a:buFont typeface="Wingdings" panose="05000000000000000000" pitchFamily="2" charset="2"/>
              <a:buChar char="§"/>
            </a:pPr>
            <a:r>
              <a:rPr lang="en-GB" altLang="en-US" sz="1600" dirty="0">
                <a:cs typeface="Arial" panose="020B0604020202020204" pitchFamily="34" charset="0"/>
              </a:rPr>
              <a:t>Elemental composition of thin B samples films (</a:t>
            </a:r>
            <a:r>
              <a:rPr lang="en-GB" altLang="en-US" sz="1600" dirty="0">
                <a:cs typeface="Arial" panose="020B0604020202020204" pitchFamily="34" charset="0"/>
                <a:sym typeface="Symbol" panose="05050102010706020507" pitchFamily="18" charset="2"/>
              </a:rPr>
              <a:t></a:t>
            </a:r>
            <a:r>
              <a:rPr lang="en-GB" altLang="en-US" sz="1600" dirty="0">
                <a:cs typeface="Arial" panose="020B0604020202020204" pitchFamily="34" charset="0"/>
              </a:rPr>
              <a:t>100 nm):</a:t>
            </a:r>
          </a:p>
          <a:p>
            <a:pPr marL="742950" lvl="1" indent="-285750">
              <a:lnSpc>
                <a:spcPct val="113000"/>
              </a:lnSpc>
              <a:buFont typeface="Arial" panose="020B0604020202020204" pitchFamily="34" charset="0"/>
              <a:buChar char="•"/>
            </a:pPr>
            <a:r>
              <a:rPr lang="en-GB" altLang="en-US" sz="1400" dirty="0">
                <a:cs typeface="Arial" panose="020B0604020202020204" pitchFamily="34" charset="0"/>
              </a:rPr>
              <a:t>RBS analysis / 1000 keV </a:t>
            </a:r>
            <a:r>
              <a:rPr lang="en-GB" altLang="en-US" sz="1400" baseline="30000" dirty="0">
                <a:cs typeface="Arial" panose="020B0604020202020204" pitchFamily="34" charset="0"/>
              </a:rPr>
              <a:t>4</a:t>
            </a:r>
            <a:r>
              <a:rPr lang="en-GB" altLang="en-US" sz="1400" dirty="0">
                <a:cs typeface="Arial" panose="020B0604020202020204" pitchFamily="34" charset="0"/>
              </a:rPr>
              <a:t>He</a:t>
            </a:r>
            <a:r>
              <a:rPr lang="en-GB" altLang="en-US" sz="1400" baseline="30000" dirty="0">
                <a:cs typeface="Arial" panose="020B0604020202020204" pitchFamily="34" charset="0"/>
              </a:rPr>
              <a:t>+</a:t>
            </a:r>
            <a:r>
              <a:rPr lang="en-GB" altLang="en-US" sz="1400" dirty="0">
                <a:cs typeface="Arial" panose="020B0604020202020204" pitchFamily="34" charset="0"/>
              </a:rPr>
              <a:t> ion beams – to enhance energy loss</a:t>
            </a:r>
          </a:p>
          <a:p>
            <a:pPr marL="742950" lvl="1" indent="-285750">
              <a:lnSpc>
                <a:spcPct val="113000"/>
              </a:lnSpc>
              <a:buFont typeface="Arial" panose="020B0604020202020204" pitchFamily="34" charset="0"/>
              <a:buChar char="•"/>
            </a:pPr>
            <a:r>
              <a:rPr lang="en-GB" altLang="en-US" sz="1400" dirty="0">
                <a:cs typeface="Arial" panose="020B0604020202020204" pitchFamily="34" charset="0"/>
              </a:rPr>
              <a:t>NRA analysis / </a:t>
            </a:r>
            <a:r>
              <a:rPr lang="en-GB" altLang="en-US" sz="1400" baseline="30000" dirty="0">
                <a:cs typeface="Arial" panose="020B0604020202020204" pitchFamily="34" charset="0"/>
              </a:rPr>
              <a:t>11</a:t>
            </a:r>
            <a:r>
              <a:rPr lang="en-GB" altLang="en-US" sz="1400" dirty="0">
                <a:cs typeface="Arial" panose="020B0604020202020204" pitchFamily="34" charset="0"/>
              </a:rPr>
              <a:t>B(p,</a:t>
            </a:r>
            <a:r>
              <a:rPr lang="en-GB" altLang="en-US" sz="1400" dirty="0">
                <a:cs typeface="Arial" panose="020B0604020202020204" pitchFamily="34" charset="0"/>
                <a:sym typeface="Symbol" panose="05050102010706020507" pitchFamily="18" charset="2"/>
              </a:rPr>
              <a:t></a:t>
            </a:r>
            <a:r>
              <a:rPr lang="en-GB" altLang="en-US" sz="1400" baseline="-25000" dirty="0">
                <a:cs typeface="Arial" panose="020B0604020202020204" pitchFamily="34" charset="0"/>
                <a:sym typeface="Symbol" panose="05050102010706020507" pitchFamily="18" charset="2"/>
              </a:rPr>
              <a:t>1</a:t>
            </a:r>
            <a:r>
              <a:rPr lang="en-GB" altLang="en-US" sz="1400" dirty="0">
                <a:cs typeface="Arial" panose="020B0604020202020204" pitchFamily="34" charset="0"/>
              </a:rPr>
              <a:t>)2</a:t>
            </a:r>
            <a:r>
              <a:rPr lang="en-GB" altLang="en-US" sz="1400" dirty="0">
                <a:cs typeface="Arial" panose="020B0604020202020204" pitchFamily="34" charset="0"/>
                <a:sym typeface="Symbol" panose="05050102010706020507" pitchFamily="18" charset="2"/>
              </a:rPr>
              <a:t>, </a:t>
            </a:r>
            <a:r>
              <a:rPr lang="en-GB" altLang="en-US" sz="1400" i="1" dirty="0">
                <a:cs typeface="Arial" panose="020B0604020202020204" pitchFamily="34" charset="0"/>
                <a:sym typeface="Symbol" panose="05050102010706020507" pitchFamily="18" charset="2"/>
              </a:rPr>
              <a:t>E</a:t>
            </a:r>
            <a:r>
              <a:rPr lang="en-GB" altLang="en-US" sz="1400" baseline="-25000" dirty="0">
                <a:cs typeface="Arial" panose="020B0604020202020204" pitchFamily="34" charset="0"/>
                <a:sym typeface="Symbol" panose="05050102010706020507" pitchFamily="18" charset="2"/>
              </a:rPr>
              <a:t>r</a:t>
            </a:r>
            <a:r>
              <a:rPr lang="en-GB" altLang="en-US" sz="1400" dirty="0">
                <a:cs typeface="Arial" panose="020B0604020202020204" pitchFamily="34" charset="0"/>
                <a:sym typeface="Symbol" panose="05050102010706020507" pitchFamily="18" charset="2"/>
              </a:rPr>
              <a:t>  650 keV - </a:t>
            </a:r>
            <a:r>
              <a:rPr lang="en-GB" altLang="en-US" sz="1400" dirty="0">
                <a:cs typeface="Arial" panose="020B0604020202020204" pitchFamily="34" charset="0"/>
              </a:rPr>
              <a:t>700 keV </a:t>
            </a:r>
            <a:r>
              <a:rPr lang="en-GB" altLang="en-US" sz="1400" baseline="30000" dirty="0">
                <a:cs typeface="Arial" panose="020B0604020202020204" pitchFamily="34" charset="0"/>
              </a:rPr>
              <a:t>1</a:t>
            </a:r>
            <a:r>
              <a:rPr lang="en-GB" altLang="en-US" sz="1400" dirty="0">
                <a:cs typeface="Arial" panose="020B0604020202020204" pitchFamily="34" charset="0"/>
              </a:rPr>
              <a:t>H</a:t>
            </a:r>
            <a:r>
              <a:rPr lang="en-GB" altLang="en-US" sz="1400" baseline="30000" dirty="0">
                <a:cs typeface="Arial" panose="020B0604020202020204" pitchFamily="34" charset="0"/>
              </a:rPr>
              <a:t>+</a:t>
            </a:r>
            <a:r>
              <a:rPr lang="en-GB" altLang="en-US" sz="1400" dirty="0">
                <a:cs typeface="Arial" panose="020B0604020202020204" pitchFamily="34" charset="0"/>
              </a:rPr>
              <a:t> ion beams</a:t>
            </a:r>
          </a:p>
          <a:p>
            <a:pPr marL="201613" indent="-201613">
              <a:lnSpc>
                <a:spcPct val="113000"/>
              </a:lnSpc>
              <a:buFont typeface="Wingdings" panose="05000000000000000000" pitchFamily="2" charset="2"/>
              <a:buChar char="§"/>
            </a:pPr>
            <a:r>
              <a:rPr lang="en-GB" altLang="en-US" sz="1600" dirty="0">
                <a:cs typeface="Arial" panose="020B0604020202020204" pitchFamily="34" charset="0"/>
              </a:rPr>
              <a:t>Elemental composition of thick B samples: EBS + NRA analysis</a:t>
            </a:r>
          </a:p>
          <a:p>
            <a:endParaRPr lang="en-GB" altLang="en-US" sz="10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Easy measurement of composition and thickness of B layers</a:t>
            </a:r>
          </a:p>
          <a:p>
            <a:pPr marL="171450" indent="-171450">
              <a:buFont typeface="Wingdings" panose="05000000000000000000" pitchFamily="2" charset="2"/>
              <a:buChar char="§"/>
            </a:pPr>
            <a:r>
              <a:rPr lang="en-US" altLang="en-US" sz="1600" b="1" dirty="0">
                <a:solidFill>
                  <a:srgbClr val="FF0000"/>
                </a:solidFill>
                <a:cs typeface="Arial" panose="020B0604020202020204" pitchFamily="34" charset="0"/>
              </a:rPr>
              <a:t>Evidence of fast oxidation </a:t>
            </a:r>
            <a:r>
              <a:rPr lang="en-US" altLang="en-US" sz="1600" dirty="0">
                <a:cs typeface="Arial" panose="020B0604020202020204" pitchFamily="34" charset="0"/>
              </a:rPr>
              <a:t>of B layers over time at room temperature</a:t>
            </a:r>
          </a:p>
        </p:txBody>
      </p:sp>
      <p:pic>
        <p:nvPicPr>
          <p:cNvPr id="24" name="Picture 23">
            <a:extLst>
              <a:ext uri="{FF2B5EF4-FFF2-40B4-BE49-F238E27FC236}">
                <a16:creationId xmlns:a16="http://schemas.microsoft.com/office/drawing/2014/main" id="{8FDC724A-825F-3CC0-E2A1-05F961793501}"/>
              </a:ext>
            </a:extLst>
          </p:cNvPr>
          <p:cNvPicPr>
            <a:picLocks noChangeAspect="1"/>
          </p:cNvPicPr>
          <p:nvPr/>
        </p:nvPicPr>
        <p:blipFill>
          <a:blip r:embed="rId2"/>
          <a:stretch>
            <a:fillRect/>
          </a:stretch>
        </p:blipFill>
        <p:spPr>
          <a:xfrm>
            <a:off x="372163" y="1714972"/>
            <a:ext cx="4340196" cy="1230802"/>
          </a:xfrm>
          <a:prstGeom prst="rect">
            <a:avLst/>
          </a:prstGeom>
        </p:spPr>
      </p:pic>
      <p:grpSp>
        <p:nvGrpSpPr>
          <p:cNvPr id="25" name="Group 24">
            <a:extLst>
              <a:ext uri="{FF2B5EF4-FFF2-40B4-BE49-F238E27FC236}">
                <a16:creationId xmlns:a16="http://schemas.microsoft.com/office/drawing/2014/main" id="{393015EA-34D6-3757-7202-306B77C08225}"/>
              </a:ext>
            </a:extLst>
          </p:cNvPr>
          <p:cNvGrpSpPr/>
          <p:nvPr/>
        </p:nvGrpSpPr>
        <p:grpSpPr>
          <a:xfrm>
            <a:off x="7198769" y="837736"/>
            <a:ext cx="4656063" cy="2021552"/>
            <a:chOff x="7282727" y="3348642"/>
            <a:chExt cx="4656063" cy="2021552"/>
          </a:xfrm>
        </p:grpSpPr>
        <p:sp>
          <p:nvSpPr>
            <p:cNvPr id="26" name="TextBox 25">
              <a:extLst>
                <a:ext uri="{FF2B5EF4-FFF2-40B4-BE49-F238E27FC236}">
                  <a16:creationId xmlns:a16="http://schemas.microsoft.com/office/drawing/2014/main" id="{6A391D62-9583-3776-B451-71C6DE5D2A4B}"/>
                </a:ext>
              </a:extLst>
            </p:cNvPr>
            <p:cNvSpPr txBox="1"/>
            <p:nvPr/>
          </p:nvSpPr>
          <p:spPr>
            <a:xfrm>
              <a:off x="7522152" y="5062417"/>
              <a:ext cx="4416638" cy="307777"/>
            </a:xfrm>
            <a:prstGeom prst="rect">
              <a:avLst/>
            </a:prstGeom>
            <a:noFill/>
          </p:spPr>
          <p:txBody>
            <a:bodyPr wrap="square" rtlCol="0">
              <a:spAutoFit/>
            </a:bodyPr>
            <a:lstStyle/>
            <a:p>
              <a:r>
                <a:rPr lang="fi-FI" sz="1400" spc="-20" dirty="0"/>
                <a:t>Fig. 1 - Analysis of  thickness and composition of thin B films</a:t>
              </a:r>
            </a:p>
          </p:txBody>
        </p:sp>
        <p:grpSp>
          <p:nvGrpSpPr>
            <p:cNvPr id="27" name="Group 26">
              <a:extLst>
                <a:ext uri="{FF2B5EF4-FFF2-40B4-BE49-F238E27FC236}">
                  <a16:creationId xmlns:a16="http://schemas.microsoft.com/office/drawing/2014/main" id="{2CF86B90-201E-CEE0-FC11-5EBF6D1935B1}"/>
                </a:ext>
              </a:extLst>
            </p:cNvPr>
            <p:cNvGrpSpPr/>
            <p:nvPr/>
          </p:nvGrpSpPr>
          <p:grpSpPr>
            <a:xfrm>
              <a:off x="7282727" y="3348642"/>
              <a:ext cx="4640028" cy="1709152"/>
              <a:chOff x="7282727" y="2971571"/>
              <a:chExt cx="4640028" cy="1709152"/>
            </a:xfrm>
          </p:grpSpPr>
          <p:pic>
            <p:nvPicPr>
              <p:cNvPr id="28" name="Picture 27">
                <a:extLst>
                  <a:ext uri="{FF2B5EF4-FFF2-40B4-BE49-F238E27FC236}">
                    <a16:creationId xmlns:a16="http://schemas.microsoft.com/office/drawing/2014/main" id="{8D32F3C0-7C95-1574-8AC9-BEEE219B75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2727" y="2971571"/>
                <a:ext cx="2303352" cy="1709152"/>
              </a:xfrm>
              <a:prstGeom prst="rect">
                <a:avLst/>
              </a:prstGeom>
            </p:spPr>
          </p:pic>
          <p:pic>
            <p:nvPicPr>
              <p:cNvPr id="29" name="Picture 28">
                <a:extLst>
                  <a:ext uri="{FF2B5EF4-FFF2-40B4-BE49-F238E27FC236}">
                    <a16:creationId xmlns:a16="http://schemas.microsoft.com/office/drawing/2014/main" id="{02A7AA3E-8937-5A60-D5CA-16C1B419BD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9374" y="2998453"/>
                <a:ext cx="2323381" cy="1679109"/>
              </a:xfrm>
              <a:prstGeom prst="rect">
                <a:avLst/>
              </a:prstGeom>
            </p:spPr>
          </p:pic>
        </p:grpSp>
      </p:grpSp>
      <p:grpSp>
        <p:nvGrpSpPr>
          <p:cNvPr id="30" name="Group 29">
            <a:extLst>
              <a:ext uri="{FF2B5EF4-FFF2-40B4-BE49-F238E27FC236}">
                <a16:creationId xmlns:a16="http://schemas.microsoft.com/office/drawing/2014/main" id="{D534B849-EE6C-9A68-BE8E-41489DE21A94}"/>
              </a:ext>
            </a:extLst>
          </p:cNvPr>
          <p:cNvGrpSpPr/>
          <p:nvPr/>
        </p:nvGrpSpPr>
        <p:grpSpPr>
          <a:xfrm>
            <a:off x="7270603" y="3017915"/>
            <a:ext cx="4593854" cy="2053796"/>
            <a:chOff x="7270603" y="937768"/>
            <a:chExt cx="4593854" cy="2053796"/>
          </a:xfrm>
        </p:grpSpPr>
        <p:grpSp>
          <p:nvGrpSpPr>
            <p:cNvPr id="31" name="Group 30">
              <a:extLst>
                <a:ext uri="{FF2B5EF4-FFF2-40B4-BE49-F238E27FC236}">
                  <a16:creationId xmlns:a16="http://schemas.microsoft.com/office/drawing/2014/main" id="{D98CB88C-9B8D-BDFA-7FE1-FA6601E43C8B}"/>
                </a:ext>
              </a:extLst>
            </p:cNvPr>
            <p:cNvGrpSpPr>
              <a:grpSpLocks noChangeAspect="1"/>
            </p:cNvGrpSpPr>
            <p:nvPr/>
          </p:nvGrpSpPr>
          <p:grpSpPr>
            <a:xfrm>
              <a:off x="7270603" y="937768"/>
              <a:ext cx="4545619" cy="1709152"/>
              <a:chOff x="463521" y="3460296"/>
              <a:chExt cx="3652416" cy="1373307"/>
            </a:xfrm>
          </p:grpSpPr>
          <p:pic>
            <p:nvPicPr>
              <p:cNvPr id="33" name="Picture 32">
                <a:extLst>
                  <a:ext uri="{FF2B5EF4-FFF2-40B4-BE49-F238E27FC236}">
                    <a16:creationId xmlns:a16="http://schemas.microsoft.com/office/drawing/2014/main" id="{9A753A6E-787D-7FF1-2C5C-8AA37A5465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521" y="3460296"/>
                <a:ext cx="1798442" cy="1373307"/>
              </a:xfrm>
              <a:prstGeom prst="rect">
                <a:avLst/>
              </a:prstGeom>
            </p:spPr>
          </p:pic>
          <p:pic>
            <p:nvPicPr>
              <p:cNvPr id="34" name="Picture 33">
                <a:extLst>
                  <a:ext uri="{FF2B5EF4-FFF2-40B4-BE49-F238E27FC236}">
                    <a16:creationId xmlns:a16="http://schemas.microsoft.com/office/drawing/2014/main" id="{396BF0D6-B88C-42FA-E372-7D56C92062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7612" y="3460296"/>
                <a:ext cx="1778325" cy="1373307"/>
              </a:xfrm>
              <a:prstGeom prst="rect">
                <a:avLst/>
              </a:prstGeom>
            </p:spPr>
          </p:pic>
        </p:grpSp>
        <p:sp>
          <p:nvSpPr>
            <p:cNvPr id="32" name="TextBox 31">
              <a:extLst>
                <a:ext uri="{FF2B5EF4-FFF2-40B4-BE49-F238E27FC236}">
                  <a16:creationId xmlns:a16="http://schemas.microsoft.com/office/drawing/2014/main" id="{2C7F4C34-D20E-6762-C482-56F3FAD710A4}"/>
                </a:ext>
              </a:extLst>
            </p:cNvPr>
            <p:cNvSpPr txBox="1"/>
            <p:nvPr/>
          </p:nvSpPr>
          <p:spPr>
            <a:xfrm>
              <a:off x="7280228" y="2683787"/>
              <a:ext cx="4584229" cy="307777"/>
            </a:xfrm>
            <a:prstGeom prst="rect">
              <a:avLst/>
            </a:prstGeom>
            <a:noFill/>
          </p:spPr>
          <p:txBody>
            <a:bodyPr wrap="square" rtlCol="0">
              <a:spAutoFit/>
            </a:bodyPr>
            <a:lstStyle/>
            <a:p>
              <a:r>
                <a:rPr lang="fi-FI" sz="1400" spc="-20" dirty="0"/>
                <a:t>Fig. 2 - Analysis of thickness and composition of thicker B films</a:t>
              </a:r>
            </a:p>
          </p:txBody>
        </p:sp>
      </p:grpSp>
      <p:sp>
        <p:nvSpPr>
          <p:cNvPr id="35" name="Rectangle 34">
            <a:extLst>
              <a:ext uri="{FF2B5EF4-FFF2-40B4-BE49-F238E27FC236}">
                <a16:creationId xmlns:a16="http://schemas.microsoft.com/office/drawing/2014/main" id="{68F2A89F-85A7-47FE-3373-C163C345D919}"/>
              </a:ext>
            </a:extLst>
          </p:cNvPr>
          <p:cNvSpPr/>
          <p:nvPr/>
        </p:nvSpPr>
        <p:spPr>
          <a:xfrm>
            <a:off x="7433614" y="5157605"/>
            <a:ext cx="4620980" cy="1015663"/>
          </a:xfrm>
          <a:prstGeom prst="rect">
            <a:avLst/>
          </a:prstGeom>
          <a:ln>
            <a:solidFill>
              <a:srgbClr val="C00000"/>
            </a:solidFill>
          </a:ln>
        </p:spPr>
        <p:txBody>
          <a:bodyPr wrap="square">
            <a:spAutoFit/>
          </a:bodyPr>
          <a:lstStyle/>
          <a:p>
            <a:r>
              <a:rPr lang="en-GB" sz="1200" b="1" dirty="0">
                <a:solidFill>
                  <a:schemeClr val="tx2"/>
                </a:solidFill>
              </a:rPr>
              <a:t>Future work / collaboration between IST and IAP</a:t>
            </a:r>
          </a:p>
          <a:p>
            <a:endParaRPr lang="en-GB" sz="1200" b="1" dirty="0">
              <a:solidFill>
                <a:schemeClr val="tx2"/>
              </a:solidFill>
            </a:endParaRPr>
          </a:p>
          <a:p>
            <a:r>
              <a:rPr lang="en-GB" sz="1200" b="1" dirty="0">
                <a:solidFill>
                  <a:schemeClr val="tx2"/>
                </a:solidFill>
              </a:rPr>
              <a:t>Title of a PhD work plan:</a:t>
            </a:r>
          </a:p>
          <a:p>
            <a:r>
              <a:rPr lang="en-GB" sz="1200" b="1" i="1" dirty="0">
                <a:solidFill>
                  <a:schemeClr val="tx2"/>
                </a:solidFill>
              </a:rPr>
              <a:t>Oxidation behaviour of boron coatings for nuclear fusion applications (collaboration with INFLPR)</a:t>
            </a:r>
          </a:p>
        </p:txBody>
      </p:sp>
    </p:spTree>
    <p:extLst>
      <p:ext uri="{BB962C8B-B14F-4D97-AF65-F5344CB8AC3E}">
        <p14:creationId xmlns:p14="http://schemas.microsoft.com/office/powerpoint/2010/main" val="34418291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A188A6-9E8A-176C-1E94-CB820BA2398E}"/>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CCF8B2E3-45FF-E4ED-EE40-309D47EF9FB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58</a:t>
            </a:fld>
            <a:endParaRPr lang="en-GB">
              <a:solidFill>
                <a:prstClr val="white"/>
              </a:solidFill>
            </a:endParaRPr>
          </a:p>
        </p:txBody>
      </p:sp>
      <p:sp>
        <p:nvSpPr>
          <p:cNvPr id="5" name="Titre 1">
            <a:extLst>
              <a:ext uri="{FF2B5EF4-FFF2-40B4-BE49-F238E27FC236}">
                <a16:creationId xmlns:a16="http://schemas.microsoft.com/office/drawing/2014/main" id="{CC00358B-03B9-51A8-0328-F90223E631BD}"/>
              </a:ext>
            </a:extLst>
          </p:cNvPr>
          <p:cNvSpPr>
            <a:spLocks noGrp="1"/>
          </p:cNvSpPr>
          <p:nvPr>
            <p:ph type="title"/>
          </p:nvPr>
        </p:nvSpPr>
        <p:spPr>
          <a:xfrm>
            <a:off x="983432" y="192515"/>
            <a:ext cx="10903768" cy="457200"/>
          </a:xfrm>
        </p:spPr>
        <p:txBody>
          <a:bodyPr/>
          <a:lstStyle/>
          <a:p>
            <a:r>
              <a:rPr lang="en-GB" sz="2400" dirty="0"/>
              <a:t>SP B.3: </a:t>
            </a:r>
            <a:r>
              <a:rPr lang="en-US" sz="2400" dirty="0"/>
              <a:t>Depth profiles and surface morphology of selected B or W layers (CIEMAT)</a:t>
            </a:r>
            <a:br>
              <a:rPr lang="en-US" sz="2400" dirty="0"/>
            </a:br>
            <a:r>
              <a:rPr lang="en-US" sz="2400" dirty="0"/>
              <a:t>SP B.4: SEM and SIMS analyses of selected B and W reference samples (CIEMAT)</a:t>
            </a:r>
            <a:endParaRPr lang="en-GB" sz="2400" dirty="0"/>
          </a:p>
        </p:txBody>
      </p:sp>
      <p:sp>
        <p:nvSpPr>
          <p:cNvPr id="6" name="Textfeld 2">
            <a:extLst>
              <a:ext uri="{FF2B5EF4-FFF2-40B4-BE49-F238E27FC236}">
                <a16:creationId xmlns:a16="http://schemas.microsoft.com/office/drawing/2014/main" id="{FB8360BD-0BAE-09D6-A42D-78EABC82DA56}"/>
              </a:ext>
            </a:extLst>
          </p:cNvPr>
          <p:cNvSpPr txBox="1"/>
          <p:nvPr/>
        </p:nvSpPr>
        <p:spPr>
          <a:xfrm>
            <a:off x="107504" y="5359022"/>
            <a:ext cx="4855021"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B.B3.T-T005-D001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 </a:t>
            </a:r>
            <a:r>
              <a:rPr lang="en-US" sz="1400" b="1" i="1" dirty="0">
                <a:solidFill>
                  <a:srgbClr val="00B050"/>
                </a:solidFill>
                <a:latin typeface="Arial" panose="020B0604020202020204" pitchFamily="34" charset="0"/>
                <a:cs typeface="Arial" panose="020B0604020202020204" pitchFamily="34" charset="0"/>
              </a:rPr>
              <a:t>(to be completed in the end of 2025)</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7" name="Textfeld 2">
            <a:extLst>
              <a:ext uri="{FF2B5EF4-FFF2-40B4-BE49-F238E27FC236}">
                <a16:creationId xmlns:a16="http://schemas.microsoft.com/office/drawing/2014/main" id="{AA22F36D-0258-BDC2-7004-673FC7DA28C6}"/>
              </a:ext>
            </a:extLst>
          </p:cNvPr>
          <p:cNvSpPr txBox="1"/>
          <p:nvPr/>
        </p:nvSpPr>
        <p:spPr>
          <a:xfrm>
            <a:off x="5098604" y="5359022"/>
            <a:ext cx="4855021"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B.B4.T-T005-D005</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 </a:t>
            </a:r>
            <a:r>
              <a:rPr lang="en-US" sz="1400" b="1" i="1" dirty="0">
                <a:solidFill>
                  <a:srgbClr val="00B050"/>
                </a:solidFill>
                <a:latin typeface="Arial" panose="020B0604020202020204" pitchFamily="34" charset="0"/>
                <a:cs typeface="Arial" panose="020B0604020202020204" pitchFamily="34" charset="0"/>
              </a:rPr>
              <a:t>(to be completed in the end of 2025)</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8" name="Textfeld 4">
            <a:extLst>
              <a:ext uri="{FF2B5EF4-FFF2-40B4-BE49-F238E27FC236}">
                <a16:creationId xmlns:a16="http://schemas.microsoft.com/office/drawing/2014/main" id="{7CB2D3A0-7A2C-09D8-2744-A25825A65241}"/>
              </a:ext>
            </a:extLst>
          </p:cNvPr>
          <p:cNvSpPr txBox="1"/>
          <p:nvPr/>
        </p:nvSpPr>
        <p:spPr>
          <a:xfrm>
            <a:off x="107504" y="818498"/>
            <a:ext cx="5664646" cy="4455900"/>
          </a:xfrm>
          <a:prstGeom prst="rect">
            <a:avLst/>
          </a:prstGeom>
          <a:noFill/>
          <a:ln w="12700">
            <a:noFill/>
          </a:ln>
        </p:spPr>
        <p:txBody>
          <a:bodyPr wrap="square" rtlCol="0">
            <a:spAutoFit/>
          </a:bodyPr>
          <a:lstStyle/>
          <a:p>
            <a:pPr>
              <a:lnSpc>
                <a:spcPct val="113000"/>
              </a:lnSpc>
              <a:spcBef>
                <a:spcPts val="600"/>
              </a:spcBef>
            </a:pPr>
            <a:r>
              <a:rPr lang="en-US" altLang="en-US" sz="1600" dirty="0">
                <a:cs typeface="Arial" panose="020B0604020202020204" pitchFamily="34" charset="0"/>
              </a:rPr>
              <a:t>Boron samples analyzed as received as well as 1 and 3 months after storage in air</a:t>
            </a:r>
          </a:p>
          <a:p>
            <a:pPr>
              <a:lnSpc>
                <a:spcPct val="113000"/>
              </a:lnSpc>
              <a:spcBef>
                <a:spcPts val="600"/>
              </a:spcBef>
            </a:pPr>
            <a:r>
              <a:rPr lang="en-US" sz="1600" b="1" dirty="0">
                <a:solidFill>
                  <a:srgbClr val="FF0000"/>
                </a:solidFill>
                <a:cs typeface="Arial" panose="020B0604020202020204" pitchFamily="34" charset="0"/>
              </a:rPr>
              <a:t>Task and questions to be addressed </a:t>
            </a:r>
          </a:p>
          <a:p>
            <a:pPr marL="182563" indent="-182563">
              <a:lnSpc>
                <a:spcPct val="113000"/>
              </a:lnSpc>
              <a:spcBef>
                <a:spcPts val="600"/>
              </a:spcBef>
              <a:buFont typeface="Wingdings" panose="05000000000000000000" pitchFamily="2" charset="2"/>
              <a:buChar char="§"/>
              <a:tabLst>
                <a:tab pos="177800" algn="l"/>
              </a:tabLst>
            </a:pPr>
            <a:r>
              <a:rPr lang="en-US" altLang="en-US" sz="1600" dirty="0">
                <a:cs typeface="Arial" panose="020B0604020202020204" pitchFamily="34" charset="0"/>
              </a:rPr>
              <a:t>Determine the composition and properties of the difference B layers from other labs (ENEA, IAP,…)</a:t>
            </a:r>
          </a:p>
          <a:p>
            <a:pPr>
              <a:lnSpc>
                <a:spcPct val="113000"/>
              </a:lnSpc>
              <a:spcBef>
                <a:spcPts val="600"/>
              </a:spcBef>
            </a:pPr>
            <a:r>
              <a:rPr lang="en-US" altLang="en-US" sz="1600" b="1" dirty="0">
                <a:solidFill>
                  <a:srgbClr val="0070C0"/>
                </a:solidFill>
                <a:cs typeface="Arial" panose="020B0604020202020204" pitchFamily="34" charset="0"/>
              </a:rPr>
              <a:t>Approach</a:t>
            </a:r>
          </a:p>
          <a:p>
            <a:pPr marL="214313" indent="-214313">
              <a:lnSpc>
                <a:spcPct val="113000"/>
              </a:lnSpc>
              <a:spcBef>
                <a:spcPts val="600"/>
              </a:spcBef>
              <a:buFont typeface="Wingdings" panose="05000000000000000000" pitchFamily="2" charset="2"/>
              <a:buChar char="§"/>
            </a:pPr>
            <a:r>
              <a:rPr lang="en-GB" altLang="en-US" sz="1600" dirty="0">
                <a:cs typeface="Arial" panose="020B0604020202020204" pitchFamily="34" charset="0"/>
              </a:rPr>
              <a:t>SIMS and SEM if required</a:t>
            </a:r>
          </a:p>
          <a:p>
            <a:pPr>
              <a:spcBef>
                <a:spcPts val="600"/>
              </a:spcBef>
            </a:pPr>
            <a:r>
              <a:rPr lang="en-GB" altLang="en-US" sz="1600" b="1" dirty="0">
                <a:solidFill>
                  <a:srgbClr val="0070C0"/>
                </a:solidFill>
                <a:cs typeface="Arial" panose="020B0604020202020204" pitchFamily="34" charset="0"/>
              </a:rPr>
              <a:t>Results</a:t>
            </a:r>
          </a:p>
          <a:p>
            <a:pPr marL="171450" indent="-171450">
              <a:spcBef>
                <a:spcPts val="600"/>
              </a:spcBef>
              <a:buFont typeface="Wingdings" panose="05000000000000000000" pitchFamily="2" charset="2"/>
              <a:buChar char="§"/>
            </a:pPr>
            <a:r>
              <a:rPr lang="en-US" altLang="en-US" sz="1600" dirty="0">
                <a:cs typeface="Arial" panose="020B0604020202020204" pitchFamily="34" charset="0"/>
              </a:rPr>
              <a:t>Analysis completed, data interpretation ongoing </a:t>
            </a:r>
          </a:p>
          <a:p>
            <a:pPr marL="171450" indent="-171450">
              <a:spcBef>
                <a:spcPts val="600"/>
              </a:spcBef>
              <a:buFont typeface="Wingdings" panose="05000000000000000000" pitchFamily="2" charset="2"/>
              <a:buChar char="§"/>
            </a:pPr>
            <a:r>
              <a:rPr lang="en-US" altLang="en-US" sz="1600" dirty="0">
                <a:cs typeface="Arial" panose="020B0604020202020204" pitchFamily="34" charset="0"/>
              </a:rPr>
              <a:t>Strange B signal behavior: on some samples, pure B only appears when the W substrate is reached while </a:t>
            </a:r>
            <a:r>
              <a:rPr lang="en-US" altLang="en-US" sz="1600" b="1" dirty="0">
                <a:solidFill>
                  <a:srgbClr val="FF0000"/>
                </a:solidFill>
                <a:cs typeface="Arial" panose="020B0604020202020204" pitchFamily="34" charset="0"/>
              </a:rPr>
              <a:t>the layer shows B+O &amp; W+B signals</a:t>
            </a:r>
          </a:p>
          <a:p>
            <a:pPr marL="171450" indent="-171450">
              <a:spcBef>
                <a:spcPts val="600"/>
              </a:spcBef>
              <a:buFont typeface="Wingdings" panose="05000000000000000000" pitchFamily="2" charset="2"/>
              <a:buChar char="§"/>
            </a:pPr>
            <a:r>
              <a:rPr lang="en-US" altLang="en-US" sz="1600" dirty="0">
                <a:cs typeface="Arial" panose="020B0604020202020204" pitchFamily="34" charset="0"/>
              </a:rPr>
              <a:t>All samples have </a:t>
            </a:r>
            <a:r>
              <a:rPr lang="en-US" altLang="en-US" sz="1600" b="1" dirty="0">
                <a:solidFill>
                  <a:srgbClr val="FF0000"/>
                </a:solidFill>
                <a:cs typeface="Arial" panose="020B0604020202020204" pitchFamily="34" charset="0"/>
              </a:rPr>
              <a:t>similar O levels </a:t>
            </a:r>
            <a:r>
              <a:rPr lang="en-US" altLang="en-US" sz="1600" dirty="0">
                <a:cs typeface="Arial" panose="020B0604020202020204" pitchFamily="34" charset="0"/>
              </a:rPr>
              <a:t>- oxidized during shipping?</a:t>
            </a:r>
          </a:p>
          <a:p>
            <a:pPr marL="742950" lvl="1" indent="-285750">
              <a:spcBef>
                <a:spcPts val="600"/>
              </a:spcBef>
              <a:buFont typeface="Wingdings" panose="05000000000000000000" pitchFamily="2" charset="2"/>
              <a:buChar char="ü"/>
            </a:pPr>
            <a:r>
              <a:rPr lang="en-US" altLang="en-US" sz="1400" dirty="0">
                <a:cs typeface="Arial" panose="020B0604020202020204" pitchFamily="34" charset="0"/>
              </a:rPr>
              <a:t>Pure B sheets purchased as standards to disentangle</a:t>
            </a:r>
            <a:r>
              <a:rPr lang="en-US" altLang="en-US" sz="1600" dirty="0">
                <a:cs typeface="Arial" panose="020B0604020202020204" pitchFamily="34" charset="0"/>
              </a:rPr>
              <a:t> </a:t>
            </a:r>
          </a:p>
        </p:txBody>
      </p:sp>
      <p:grpSp>
        <p:nvGrpSpPr>
          <p:cNvPr id="9" name="Grupo 2">
            <a:extLst>
              <a:ext uri="{FF2B5EF4-FFF2-40B4-BE49-F238E27FC236}">
                <a16:creationId xmlns:a16="http://schemas.microsoft.com/office/drawing/2014/main" id="{EAC4D696-FE3A-7DFA-ED66-31CF4EF61B7A}"/>
              </a:ext>
            </a:extLst>
          </p:cNvPr>
          <p:cNvGrpSpPr/>
          <p:nvPr/>
        </p:nvGrpSpPr>
        <p:grpSpPr>
          <a:xfrm>
            <a:off x="6925708" y="818498"/>
            <a:ext cx="4166471" cy="2180123"/>
            <a:chOff x="7016952" y="2702549"/>
            <a:chExt cx="4901964" cy="2621483"/>
          </a:xfrm>
        </p:grpSpPr>
        <p:grpSp>
          <p:nvGrpSpPr>
            <p:cNvPr id="10" name="Grupo 1">
              <a:extLst>
                <a:ext uri="{FF2B5EF4-FFF2-40B4-BE49-F238E27FC236}">
                  <a16:creationId xmlns:a16="http://schemas.microsoft.com/office/drawing/2014/main" id="{7ED76295-11AE-96C7-9583-46BC16551B5C}"/>
                </a:ext>
              </a:extLst>
            </p:cNvPr>
            <p:cNvGrpSpPr/>
            <p:nvPr/>
          </p:nvGrpSpPr>
          <p:grpSpPr>
            <a:xfrm>
              <a:off x="7016952" y="2702549"/>
              <a:ext cx="4805512" cy="2621483"/>
              <a:chOff x="6928872" y="2719449"/>
              <a:chExt cx="4805512" cy="2621483"/>
            </a:xfrm>
          </p:grpSpPr>
          <p:pic>
            <p:nvPicPr>
              <p:cNvPr id="12" name="Imagen 3">
                <a:extLst>
                  <a:ext uri="{FF2B5EF4-FFF2-40B4-BE49-F238E27FC236}">
                    <a16:creationId xmlns:a16="http://schemas.microsoft.com/office/drawing/2014/main" id="{42B8C9C9-3560-B865-A07A-0F0713EC9E4E}"/>
                  </a:ext>
                </a:extLst>
              </p:cNvPr>
              <p:cNvPicPr>
                <a:picLocks noChangeAspect="1"/>
              </p:cNvPicPr>
              <p:nvPr/>
            </p:nvPicPr>
            <p:blipFill rotWithShape="1">
              <a:blip r:embed="rId2"/>
              <a:srcRect t="4299"/>
              <a:stretch/>
            </p:blipFill>
            <p:spPr>
              <a:xfrm>
                <a:off x="6972052" y="2719449"/>
                <a:ext cx="4762332" cy="2583920"/>
              </a:xfrm>
              <a:prstGeom prst="rect">
                <a:avLst/>
              </a:prstGeom>
            </p:spPr>
          </p:pic>
          <p:pic>
            <p:nvPicPr>
              <p:cNvPr id="13" name="Imagen 6">
                <a:extLst>
                  <a:ext uri="{FF2B5EF4-FFF2-40B4-BE49-F238E27FC236}">
                    <a16:creationId xmlns:a16="http://schemas.microsoft.com/office/drawing/2014/main" id="{D2874940-6D43-1B21-FE2B-43527D523E27}"/>
                  </a:ext>
                </a:extLst>
              </p:cNvPr>
              <p:cNvPicPr>
                <a:picLocks noChangeAspect="1"/>
              </p:cNvPicPr>
              <p:nvPr/>
            </p:nvPicPr>
            <p:blipFill rotWithShape="1">
              <a:blip r:embed="rId3"/>
              <a:srcRect t="40128" r="87399"/>
              <a:stretch/>
            </p:blipFill>
            <p:spPr>
              <a:xfrm>
                <a:off x="6928872" y="5029199"/>
                <a:ext cx="1034028" cy="311733"/>
              </a:xfrm>
              <a:prstGeom prst="rect">
                <a:avLst/>
              </a:prstGeom>
            </p:spPr>
          </p:pic>
          <p:pic>
            <p:nvPicPr>
              <p:cNvPr id="14" name="Imagen 12">
                <a:extLst>
                  <a:ext uri="{FF2B5EF4-FFF2-40B4-BE49-F238E27FC236}">
                    <a16:creationId xmlns:a16="http://schemas.microsoft.com/office/drawing/2014/main" id="{FF334500-FC17-7DD3-CA78-020B88BF75E2}"/>
                  </a:ext>
                </a:extLst>
              </p:cNvPr>
              <p:cNvPicPr>
                <a:picLocks noChangeAspect="1"/>
              </p:cNvPicPr>
              <p:nvPr/>
            </p:nvPicPr>
            <p:blipFill rotWithShape="1">
              <a:blip r:embed="rId3"/>
              <a:srcRect l="62431" t="39222" r="27314" b="13121"/>
              <a:stretch/>
            </p:blipFill>
            <p:spPr>
              <a:xfrm>
                <a:off x="10100160" y="4985758"/>
                <a:ext cx="1069168" cy="315252"/>
              </a:xfrm>
              <a:prstGeom prst="rect">
                <a:avLst/>
              </a:prstGeom>
            </p:spPr>
          </p:pic>
          <p:pic>
            <p:nvPicPr>
              <p:cNvPr id="15" name="Imagen 13">
                <a:extLst>
                  <a:ext uri="{FF2B5EF4-FFF2-40B4-BE49-F238E27FC236}">
                    <a16:creationId xmlns:a16="http://schemas.microsoft.com/office/drawing/2014/main" id="{4410A91A-1CC1-B2AA-4616-9D4665F57786}"/>
                  </a:ext>
                </a:extLst>
              </p:cNvPr>
              <p:cNvPicPr>
                <a:picLocks noChangeAspect="1"/>
              </p:cNvPicPr>
              <p:nvPr/>
            </p:nvPicPr>
            <p:blipFill rotWithShape="1">
              <a:blip r:embed="rId3"/>
              <a:srcRect l="21850" t="40110" r="51677"/>
              <a:stretch/>
            </p:blipFill>
            <p:spPr>
              <a:xfrm>
                <a:off x="7962900" y="5019370"/>
                <a:ext cx="2172400" cy="311825"/>
              </a:xfrm>
              <a:prstGeom prst="rect">
                <a:avLst/>
              </a:prstGeom>
            </p:spPr>
          </p:pic>
          <p:sp>
            <p:nvSpPr>
              <p:cNvPr id="16" name="CustomShape 1">
                <a:extLst>
                  <a:ext uri="{FF2B5EF4-FFF2-40B4-BE49-F238E27FC236}">
                    <a16:creationId xmlns:a16="http://schemas.microsoft.com/office/drawing/2014/main" id="{8D8810D1-081B-58C5-9943-F8D840429638}"/>
                  </a:ext>
                </a:extLst>
              </p:cNvPr>
              <p:cNvSpPr/>
              <p:nvPr/>
            </p:nvSpPr>
            <p:spPr>
              <a:xfrm>
                <a:off x="8020903" y="2788088"/>
                <a:ext cx="3148425" cy="297441"/>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50000"/>
                  </a:lnSpc>
                </a:pPr>
                <a:r>
                  <a:rPr lang="es-ES" sz="1400" b="1"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W_2_4: </a:t>
                </a:r>
                <a:r>
                  <a:rPr lang="es-ES" sz="11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5 </a:t>
                </a:r>
                <a:r>
                  <a:rPr lang="es-ES" sz="1100" i="1" dirty="0" err="1">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um</a:t>
                </a:r>
                <a:r>
                  <a:rPr lang="es-ES" sz="11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of B </a:t>
                </a:r>
                <a:r>
                  <a:rPr lang="es-ES" sz="1100" i="1" dirty="0" err="1">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over</a:t>
                </a:r>
                <a:r>
                  <a:rPr lang="es-ES" sz="11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W. </a:t>
                </a:r>
              </a:p>
            </p:txBody>
          </p:sp>
        </p:grpSp>
        <p:pic>
          <p:nvPicPr>
            <p:cNvPr id="11" name="Imagen 11">
              <a:extLst>
                <a:ext uri="{FF2B5EF4-FFF2-40B4-BE49-F238E27FC236}">
                  <a16:creationId xmlns:a16="http://schemas.microsoft.com/office/drawing/2014/main" id="{F69C4342-CA8B-DD7D-4D3C-F3C835418098}"/>
                </a:ext>
              </a:extLst>
            </p:cNvPr>
            <p:cNvPicPr>
              <a:picLocks noChangeAspect="1"/>
            </p:cNvPicPr>
            <p:nvPr/>
          </p:nvPicPr>
          <p:blipFill rotWithShape="1">
            <a:blip r:embed="rId3"/>
            <a:srcRect l="83284" t="46829" r="9446" b="17241"/>
            <a:stretch/>
          </p:blipFill>
          <p:spPr>
            <a:xfrm>
              <a:off x="11160956" y="5024357"/>
              <a:ext cx="757960" cy="237682"/>
            </a:xfrm>
            <a:prstGeom prst="rect">
              <a:avLst/>
            </a:prstGeom>
          </p:spPr>
        </p:pic>
      </p:grpSp>
      <p:grpSp>
        <p:nvGrpSpPr>
          <p:cNvPr id="17" name="Grupo 24">
            <a:extLst>
              <a:ext uri="{FF2B5EF4-FFF2-40B4-BE49-F238E27FC236}">
                <a16:creationId xmlns:a16="http://schemas.microsoft.com/office/drawing/2014/main" id="{6A2AC9EB-8603-74D6-D7C4-47C551F490BB}"/>
              </a:ext>
            </a:extLst>
          </p:cNvPr>
          <p:cNvGrpSpPr/>
          <p:nvPr/>
        </p:nvGrpSpPr>
        <p:grpSpPr>
          <a:xfrm>
            <a:off x="6925709" y="3057313"/>
            <a:ext cx="4203498" cy="2243017"/>
            <a:chOff x="7124931" y="2566079"/>
            <a:chExt cx="4994987" cy="2647189"/>
          </a:xfrm>
        </p:grpSpPr>
        <p:pic>
          <p:nvPicPr>
            <p:cNvPr id="18" name="Imagen 2">
              <a:extLst>
                <a:ext uri="{FF2B5EF4-FFF2-40B4-BE49-F238E27FC236}">
                  <a16:creationId xmlns:a16="http://schemas.microsoft.com/office/drawing/2014/main" id="{5528EE49-CA98-39E0-2CEC-B4E60EF863FF}"/>
                </a:ext>
              </a:extLst>
            </p:cNvPr>
            <p:cNvPicPr>
              <a:picLocks noChangeAspect="1"/>
            </p:cNvPicPr>
            <p:nvPr/>
          </p:nvPicPr>
          <p:blipFill rotWithShape="1">
            <a:blip r:embed="rId4"/>
            <a:srcRect l="3409" t="4766" r="3778" b="6786"/>
            <a:stretch/>
          </p:blipFill>
          <p:spPr>
            <a:xfrm>
              <a:off x="7124931" y="2566079"/>
              <a:ext cx="4453498" cy="2647189"/>
            </a:xfrm>
            <a:prstGeom prst="rect">
              <a:avLst/>
            </a:prstGeom>
          </p:spPr>
        </p:pic>
        <p:pic>
          <p:nvPicPr>
            <p:cNvPr id="19" name="Imagen 7">
              <a:extLst>
                <a:ext uri="{FF2B5EF4-FFF2-40B4-BE49-F238E27FC236}">
                  <a16:creationId xmlns:a16="http://schemas.microsoft.com/office/drawing/2014/main" id="{94F9ABB5-D4DD-A931-88FA-020EA0205FEA}"/>
                </a:ext>
              </a:extLst>
            </p:cNvPr>
            <p:cNvPicPr>
              <a:picLocks noChangeAspect="1"/>
            </p:cNvPicPr>
            <p:nvPr/>
          </p:nvPicPr>
          <p:blipFill rotWithShape="1">
            <a:blip r:embed="rId5"/>
            <a:srcRect l="21545" t="4754" r="71195" b="8199"/>
            <a:stretch/>
          </p:blipFill>
          <p:spPr>
            <a:xfrm>
              <a:off x="11259694" y="3084210"/>
              <a:ext cx="595138" cy="263207"/>
            </a:xfrm>
            <a:prstGeom prst="rect">
              <a:avLst/>
            </a:prstGeom>
          </p:spPr>
        </p:pic>
        <p:pic>
          <p:nvPicPr>
            <p:cNvPr id="20" name="Imagen 15">
              <a:extLst>
                <a:ext uri="{FF2B5EF4-FFF2-40B4-BE49-F238E27FC236}">
                  <a16:creationId xmlns:a16="http://schemas.microsoft.com/office/drawing/2014/main" id="{78B12839-2A29-7965-00BD-4C1AFE179119}"/>
                </a:ext>
              </a:extLst>
            </p:cNvPr>
            <p:cNvPicPr>
              <a:picLocks noChangeAspect="1"/>
            </p:cNvPicPr>
            <p:nvPr/>
          </p:nvPicPr>
          <p:blipFill rotWithShape="1">
            <a:blip r:embed="rId5"/>
            <a:srcRect t="5974" r="89273" b="3365"/>
            <a:stretch/>
          </p:blipFill>
          <p:spPr>
            <a:xfrm>
              <a:off x="11196202" y="2831188"/>
              <a:ext cx="923716" cy="288000"/>
            </a:xfrm>
            <a:prstGeom prst="rect">
              <a:avLst/>
            </a:prstGeom>
          </p:spPr>
        </p:pic>
        <p:pic>
          <p:nvPicPr>
            <p:cNvPr id="21" name="Imagen 16">
              <a:extLst>
                <a:ext uri="{FF2B5EF4-FFF2-40B4-BE49-F238E27FC236}">
                  <a16:creationId xmlns:a16="http://schemas.microsoft.com/office/drawing/2014/main" id="{931B20FF-EE06-0BCA-6E72-09999567FBFD}"/>
                </a:ext>
              </a:extLst>
            </p:cNvPr>
            <p:cNvPicPr>
              <a:picLocks noChangeAspect="1"/>
            </p:cNvPicPr>
            <p:nvPr/>
          </p:nvPicPr>
          <p:blipFill rotWithShape="1">
            <a:blip r:embed="rId5"/>
            <a:srcRect l="92128" t="-56003" b="-11718"/>
            <a:stretch/>
          </p:blipFill>
          <p:spPr>
            <a:xfrm>
              <a:off x="11177048" y="4345209"/>
              <a:ext cx="550108" cy="432372"/>
            </a:xfrm>
            <a:prstGeom prst="rect">
              <a:avLst/>
            </a:prstGeom>
          </p:spPr>
        </p:pic>
        <p:pic>
          <p:nvPicPr>
            <p:cNvPr id="22" name="Imagen 17">
              <a:extLst>
                <a:ext uri="{FF2B5EF4-FFF2-40B4-BE49-F238E27FC236}">
                  <a16:creationId xmlns:a16="http://schemas.microsoft.com/office/drawing/2014/main" id="{C0DEFB9E-6061-69B9-2874-304CA96957C1}"/>
                </a:ext>
              </a:extLst>
            </p:cNvPr>
            <p:cNvPicPr>
              <a:picLocks noChangeAspect="1"/>
            </p:cNvPicPr>
            <p:nvPr/>
          </p:nvPicPr>
          <p:blipFill rotWithShape="1">
            <a:blip r:embed="rId5"/>
            <a:srcRect l="41564" t="-11981" r="51337" b="9869"/>
            <a:stretch/>
          </p:blipFill>
          <p:spPr>
            <a:xfrm>
              <a:off x="11196202" y="3520767"/>
              <a:ext cx="581891" cy="308759"/>
            </a:xfrm>
            <a:prstGeom prst="rect">
              <a:avLst/>
            </a:prstGeom>
          </p:spPr>
        </p:pic>
        <p:pic>
          <p:nvPicPr>
            <p:cNvPr id="23" name="Imagen 18">
              <a:extLst>
                <a:ext uri="{FF2B5EF4-FFF2-40B4-BE49-F238E27FC236}">
                  <a16:creationId xmlns:a16="http://schemas.microsoft.com/office/drawing/2014/main" id="{F35D26C2-2F1E-FF8C-E6A6-19F90D358D06}"/>
                </a:ext>
              </a:extLst>
            </p:cNvPr>
            <p:cNvPicPr>
              <a:picLocks noChangeAspect="1"/>
            </p:cNvPicPr>
            <p:nvPr/>
          </p:nvPicPr>
          <p:blipFill rotWithShape="1">
            <a:blip r:embed="rId5"/>
            <a:srcRect l="51164" t="16610" r="38156" b="-1"/>
            <a:stretch/>
          </p:blipFill>
          <p:spPr>
            <a:xfrm>
              <a:off x="11140731" y="3851057"/>
              <a:ext cx="875395" cy="252151"/>
            </a:xfrm>
            <a:prstGeom prst="rect">
              <a:avLst/>
            </a:prstGeom>
          </p:spPr>
        </p:pic>
        <p:pic>
          <p:nvPicPr>
            <p:cNvPr id="24" name="Imagen 19">
              <a:extLst>
                <a:ext uri="{FF2B5EF4-FFF2-40B4-BE49-F238E27FC236}">
                  <a16:creationId xmlns:a16="http://schemas.microsoft.com/office/drawing/2014/main" id="{3784AEC9-7651-4DF3-5B4B-744A6A8A1D7C}"/>
                </a:ext>
              </a:extLst>
            </p:cNvPr>
            <p:cNvPicPr>
              <a:picLocks noChangeAspect="1"/>
            </p:cNvPicPr>
            <p:nvPr/>
          </p:nvPicPr>
          <p:blipFill rotWithShape="1">
            <a:blip r:embed="rId5"/>
            <a:srcRect l="72295" t="1" r="18225" b="9072"/>
            <a:stretch/>
          </p:blipFill>
          <p:spPr>
            <a:xfrm>
              <a:off x="11196202" y="4065742"/>
              <a:ext cx="662525" cy="234403"/>
            </a:xfrm>
            <a:prstGeom prst="rect">
              <a:avLst/>
            </a:prstGeom>
          </p:spPr>
        </p:pic>
        <p:pic>
          <p:nvPicPr>
            <p:cNvPr id="25" name="Imagen 20">
              <a:extLst>
                <a:ext uri="{FF2B5EF4-FFF2-40B4-BE49-F238E27FC236}">
                  <a16:creationId xmlns:a16="http://schemas.microsoft.com/office/drawing/2014/main" id="{3285F78D-B797-BF63-4067-A7178C9E1708}"/>
                </a:ext>
              </a:extLst>
            </p:cNvPr>
            <p:cNvPicPr>
              <a:picLocks noChangeAspect="1"/>
            </p:cNvPicPr>
            <p:nvPr/>
          </p:nvPicPr>
          <p:blipFill rotWithShape="1">
            <a:blip r:embed="rId5"/>
            <a:srcRect l="31278" t="-198" r="60730" b="5287"/>
            <a:stretch/>
          </p:blipFill>
          <p:spPr>
            <a:xfrm>
              <a:off x="11229702" y="3307768"/>
              <a:ext cx="655122" cy="286986"/>
            </a:xfrm>
            <a:prstGeom prst="rect">
              <a:avLst/>
            </a:prstGeom>
          </p:spPr>
        </p:pic>
        <p:pic>
          <p:nvPicPr>
            <p:cNvPr id="26" name="Imagen 22">
              <a:extLst>
                <a:ext uri="{FF2B5EF4-FFF2-40B4-BE49-F238E27FC236}">
                  <a16:creationId xmlns:a16="http://schemas.microsoft.com/office/drawing/2014/main" id="{C711AC82-EA54-0131-B1BE-1CAAE9DC4E7D}"/>
                </a:ext>
              </a:extLst>
            </p:cNvPr>
            <p:cNvPicPr>
              <a:picLocks noChangeAspect="1"/>
            </p:cNvPicPr>
            <p:nvPr/>
          </p:nvPicPr>
          <p:blipFill rotWithShape="1">
            <a:blip r:embed="rId5"/>
            <a:srcRect l="82103" t="-38970" r="10222" b="-1388"/>
            <a:stretch/>
          </p:blipFill>
          <p:spPr>
            <a:xfrm>
              <a:off x="11164077" y="4160492"/>
              <a:ext cx="536369" cy="361833"/>
            </a:xfrm>
            <a:prstGeom prst="rect">
              <a:avLst/>
            </a:prstGeom>
          </p:spPr>
        </p:pic>
        <p:sp>
          <p:nvSpPr>
            <p:cNvPr id="27" name="CustomShape 1">
              <a:extLst>
                <a:ext uri="{FF2B5EF4-FFF2-40B4-BE49-F238E27FC236}">
                  <a16:creationId xmlns:a16="http://schemas.microsoft.com/office/drawing/2014/main" id="{141393F4-1A43-8136-A6E1-2D432E2955ED}"/>
                </a:ext>
              </a:extLst>
            </p:cNvPr>
            <p:cNvSpPr/>
            <p:nvPr/>
          </p:nvSpPr>
          <p:spPr>
            <a:xfrm>
              <a:off x="8111269" y="2595793"/>
              <a:ext cx="3148425" cy="297441"/>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50000"/>
                </a:lnSpc>
              </a:pPr>
              <a:r>
                <a:rPr lang="es-ES" sz="1400" b="1"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B 077A: </a:t>
              </a:r>
              <a:r>
                <a:rPr lang="es-ES" sz="11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100 </a:t>
              </a:r>
              <a:r>
                <a:rPr lang="es-ES" sz="1100" i="1" dirty="0" err="1">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nm</a:t>
              </a:r>
              <a:r>
                <a:rPr lang="es-ES" sz="11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of B </a:t>
              </a:r>
              <a:r>
                <a:rPr lang="es-ES" sz="1100" i="1" dirty="0" err="1">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over</a:t>
              </a:r>
              <a:r>
                <a:rPr lang="es-ES" sz="11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W. </a:t>
              </a:r>
            </a:p>
          </p:txBody>
        </p:sp>
      </p:grpSp>
      <p:sp>
        <p:nvSpPr>
          <p:cNvPr id="28" name="TextBox 27">
            <a:extLst>
              <a:ext uri="{FF2B5EF4-FFF2-40B4-BE49-F238E27FC236}">
                <a16:creationId xmlns:a16="http://schemas.microsoft.com/office/drawing/2014/main" id="{E3D20860-3EC5-D4FE-2209-EADB8863A316}"/>
              </a:ext>
            </a:extLst>
          </p:cNvPr>
          <p:cNvSpPr txBox="1"/>
          <p:nvPr/>
        </p:nvSpPr>
        <p:spPr bwMode="auto">
          <a:xfrm>
            <a:off x="10275800" y="5920458"/>
            <a:ext cx="1916200" cy="523220"/>
          </a:xfrm>
          <a:prstGeom prst="rect">
            <a:avLst/>
          </a:prstGeom>
          <a:noFill/>
        </p:spPr>
        <p:txBody>
          <a:bodyPr wrap="square" rtlCol="0">
            <a:spAutoFit/>
          </a:bodyPr>
          <a:lstStyle/>
          <a:p>
            <a:r>
              <a:rPr lang="fi-FI" sz="1400" b="1" dirty="0"/>
              <a:t>D.Alegre, G. Delgado, M. González-Viada</a:t>
            </a:r>
          </a:p>
        </p:txBody>
      </p:sp>
    </p:spTree>
    <p:extLst>
      <p:ext uri="{BB962C8B-B14F-4D97-AF65-F5344CB8AC3E}">
        <p14:creationId xmlns:p14="http://schemas.microsoft.com/office/powerpoint/2010/main" val="9408807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70793-87BD-535F-C601-30CD2B7F107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9705CB-A3AB-6FA3-879E-9628B347A687}"/>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506C1E04-01C5-D90E-2188-C6B5B76F8B1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59</a:t>
            </a:fld>
            <a:endParaRPr lang="en-GB">
              <a:solidFill>
                <a:prstClr val="white"/>
              </a:solidFill>
            </a:endParaRPr>
          </a:p>
        </p:txBody>
      </p:sp>
      <p:sp>
        <p:nvSpPr>
          <p:cNvPr id="5" name="Titre 1">
            <a:extLst>
              <a:ext uri="{FF2B5EF4-FFF2-40B4-BE49-F238E27FC236}">
                <a16:creationId xmlns:a16="http://schemas.microsoft.com/office/drawing/2014/main" id="{E074B64C-41B5-8E7C-0048-8B73555F8D6B}"/>
              </a:ext>
            </a:extLst>
          </p:cNvPr>
          <p:cNvSpPr>
            <a:spLocks noGrp="1"/>
          </p:cNvSpPr>
          <p:nvPr>
            <p:ph type="title"/>
          </p:nvPr>
        </p:nvSpPr>
        <p:spPr>
          <a:xfrm>
            <a:off x="983431" y="192515"/>
            <a:ext cx="11208569" cy="457200"/>
          </a:xfrm>
        </p:spPr>
        <p:txBody>
          <a:bodyPr/>
          <a:lstStyle/>
          <a:p>
            <a:r>
              <a:rPr lang="pl-PL" sz="2600" spc="-15" dirty="0">
                <a:effectLst/>
                <a:latin typeface="Calibri" panose="020F0502020204030204" pitchFamily="34" charset="0"/>
                <a:ea typeface="SimSun" panose="02010600030101010101" pitchFamily="2" charset="-122"/>
              </a:rPr>
              <a:t>SP</a:t>
            </a:r>
            <a:r>
              <a:rPr lang="fi-FI" sz="2600" spc="-15" dirty="0">
                <a:effectLst/>
                <a:latin typeface="Calibri" panose="020F0502020204030204" pitchFamily="34" charset="0"/>
                <a:ea typeface="SimSun" panose="02010600030101010101" pitchFamily="2" charset="-122"/>
              </a:rPr>
              <a:t> </a:t>
            </a:r>
            <a:r>
              <a:rPr lang="pl-PL" sz="2600" spc="-15" dirty="0">
                <a:effectLst/>
                <a:latin typeface="Calibri" panose="020F0502020204030204" pitchFamily="34" charset="0"/>
                <a:ea typeface="SimSun" panose="02010600030101010101" pitchFamily="2" charset="-122"/>
              </a:rPr>
              <a:t>B.</a:t>
            </a:r>
            <a:r>
              <a:rPr lang="fi-FI" sz="2600" spc="-15" dirty="0">
                <a:effectLst/>
                <a:latin typeface="Calibri" panose="020F0502020204030204" pitchFamily="34" charset="0"/>
                <a:ea typeface="SimSun" panose="02010600030101010101" pitchFamily="2" charset="-122"/>
              </a:rPr>
              <a:t>4</a:t>
            </a:r>
            <a:r>
              <a:rPr lang="pl-PL" sz="2600" spc="-15" dirty="0">
                <a:effectLst/>
                <a:latin typeface="Calibri" panose="020F0502020204030204" pitchFamily="34" charset="0"/>
                <a:ea typeface="SimSun" panose="02010600030101010101" pitchFamily="2" charset="-122"/>
              </a:rPr>
              <a:t>: </a:t>
            </a:r>
            <a:r>
              <a:rPr lang="en-US" sz="2600" spc="-15" dirty="0">
                <a:latin typeface="Calibri" panose="020F0502020204030204" pitchFamily="34" charset="0"/>
                <a:ea typeface="SimSun" panose="02010600030101010101" pitchFamily="2" charset="-122"/>
              </a:rPr>
              <a:t>Microscopy investigations of selected B and W reference samples (IPPLM) </a:t>
            </a:r>
            <a:endParaRPr lang="fr-FR" sz="2600" spc="-15" dirty="0">
              <a:latin typeface="Calibri" panose="020F0502020204030204" pitchFamily="34" charset="0"/>
              <a:ea typeface="SimSun" panose="02010600030101010101" pitchFamily="2" charset="-122"/>
            </a:endParaRPr>
          </a:p>
        </p:txBody>
      </p:sp>
      <p:sp>
        <p:nvSpPr>
          <p:cNvPr id="6" name="Textfeld 4">
            <a:extLst>
              <a:ext uri="{FF2B5EF4-FFF2-40B4-BE49-F238E27FC236}">
                <a16:creationId xmlns:a16="http://schemas.microsoft.com/office/drawing/2014/main" id="{3B02B9E3-3B14-58DC-5D6D-04ACFA56580C}"/>
              </a:ext>
            </a:extLst>
          </p:cNvPr>
          <p:cNvSpPr txBox="1"/>
          <p:nvPr/>
        </p:nvSpPr>
        <p:spPr>
          <a:xfrm>
            <a:off x="107504" y="712451"/>
            <a:ext cx="11714960" cy="2206694"/>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r>
              <a:rPr lang="en-GB" sz="1600" b="1" dirty="0"/>
              <a:t>Examined samples</a:t>
            </a:r>
            <a:r>
              <a:rPr lang="en-GB" sz="1600" dirty="0"/>
              <a:t>: </a:t>
            </a:r>
            <a:endParaRPr lang="pl-PL" sz="1600" dirty="0"/>
          </a:p>
          <a:p>
            <a:pPr marL="285750" indent="-285750">
              <a:buFont typeface="Arial" panose="020B0604020202020204" pitchFamily="34" charset="0"/>
              <a:buChar char="•"/>
            </a:pPr>
            <a:r>
              <a:rPr lang="en-GB" sz="1600" dirty="0"/>
              <a:t>Reference W coatings (IAP): </a:t>
            </a:r>
            <a:r>
              <a:rPr lang="pl-PL" sz="1600" dirty="0"/>
              <a:t>(i) </a:t>
            </a:r>
            <a:r>
              <a:rPr lang="en-GB" sz="1600" dirty="0"/>
              <a:t>W-N-O deposit on Mo, </a:t>
            </a:r>
            <a:r>
              <a:rPr lang="pl-PL" sz="1600" dirty="0"/>
              <a:t>(ii) </a:t>
            </a:r>
            <a:r>
              <a:rPr lang="en-GB" sz="1600" dirty="0"/>
              <a:t>W-O deposit on Mo</a:t>
            </a:r>
            <a:r>
              <a:rPr lang="pl-PL" sz="1600" dirty="0"/>
              <a:t>,</a:t>
            </a:r>
            <a:r>
              <a:rPr lang="en-GB" sz="1600" dirty="0"/>
              <a:t> and </a:t>
            </a:r>
            <a:r>
              <a:rPr lang="pl-PL" sz="1600" dirty="0"/>
              <a:t>(iii) </a:t>
            </a:r>
            <a:r>
              <a:rPr lang="en-GB" sz="1600" dirty="0"/>
              <a:t>W-N deposit on Mo</a:t>
            </a:r>
            <a:endParaRPr lang="pl-PL" sz="1600" dirty="0"/>
          </a:p>
          <a:p>
            <a:pPr marL="285750" indent="-285750">
              <a:buFont typeface="Arial" panose="020B0604020202020204" pitchFamily="34" charset="0"/>
              <a:buChar char="•"/>
            </a:pPr>
            <a:r>
              <a:rPr lang="en-GB" sz="1600" dirty="0"/>
              <a:t>Reference B layers 100 nm</a:t>
            </a:r>
            <a:r>
              <a:rPr lang="fi-FI" sz="1600" dirty="0"/>
              <a:t> (IAP)</a:t>
            </a:r>
            <a:endParaRPr lang="pl-PL" sz="1600" dirty="0"/>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sz="1600" dirty="0"/>
              <a:t>On each sample,</a:t>
            </a:r>
            <a:r>
              <a:rPr lang="pl-PL" sz="1600" dirty="0"/>
              <a:t> </a:t>
            </a:r>
            <a:r>
              <a:rPr lang="en-GB" sz="1600" dirty="0"/>
              <a:t>microscopic surface observations, EDX analysis, and </a:t>
            </a:r>
            <a:r>
              <a:rPr lang="pl-PL" sz="1600" dirty="0"/>
              <a:t>profilometry </a:t>
            </a:r>
            <a:r>
              <a:rPr lang="en-GB" sz="1600" dirty="0"/>
              <a:t>carried out</a:t>
            </a:r>
            <a:r>
              <a:rPr lang="pl-PL" sz="1600" dirty="0"/>
              <a:t> </a:t>
            </a:r>
          </a:p>
          <a:p>
            <a:pPr marL="214313" indent="-214313">
              <a:lnSpc>
                <a:spcPct val="113000"/>
              </a:lnSpc>
              <a:buFont typeface="Wingdings" panose="05000000000000000000" pitchFamily="2" charset="2"/>
              <a:buChar char="§"/>
            </a:pPr>
            <a:r>
              <a:rPr lang="en-GB" sz="1600" dirty="0"/>
              <a:t>STEM/TEM studies were applied to examine their internal structure</a:t>
            </a:r>
          </a:p>
        </p:txBody>
      </p:sp>
      <p:sp>
        <p:nvSpPr>
          <p:cNvPr id="7" name="Textfeld 4">
            <a:extLst>
              <a:ext uri="{FF2B5EF4-FFF2-40B4-BE49-F238E27FC236}">
                <a16:creationId xmlns:a16="http://schemas.microsoft.com/office/drawing/2014/main" id="{E4F69DD1-0B3D-3C44-D999-AEABF6E53112}"/>
              </a:ext>
            </a:extLst>
          </p:cNvPr>
          <p:cNvSpPr txBox="1"/>
          <p:nvPr/>
        </p:nvSpPr>
        <p:spPr>
          <a:xfrm>
            <a:off x="107504" y="3185078"/>
            <a:ext cx="4747717" cy="338554"/>
          </a:xfrm>
          <a:prstGeom prst="rect">
            <a:avLst/>
          </a:prstGeom>
          <a:noFill/>
          <a:ln w="12700">
            <a:noFill/>
          </a:ln>
        </p:spPr>
        <p:txBody>
          <a:bodyPr wrap="square" rtlCol="0">
            <a:spAutoFit/>
          </a:bodyPr>
          <a:lstStyle/>
          <a:p>
            <a:r>
              <a:rPr lang="en-GB" altLang="en-US" sz="1600" b="1" dirty="0">
                <a:solidFill>
                  <a:srgbClr val="0070C0"/>
                </a:solidFill>
                <a:cs typeface="Arial" panose="020B0604020202020204" pitchFamily="34" charset="0"/>
              </a:rPr>
              <a:t>Results – </a:t>
            </a:r>
            <a:r>
              <a:rPr lang="fi-FI" altLang="en-US" sz="1600" b="1" dirty="0" err="1">
                <a:solidFill>
                  <a:srgbClr val="0070C0"/>
                </a:solidFill>
                <a:cs typeface="Arial" panose="020B0604020202020204" pitchFamily="34" charset="0"/>
              </a:rPr>
              <a:t>reference</a:t>
            </a:r>
            <a:r>
              <a:rPr lang="fi-FI" altLang="en-US" sz="1600" b="1" dirty="0">
                <a:solidFill>
                  <a:srgbClr val="0070C0"/>
                </a:solidFill>
                <a:cs typeface="Arial" panose="020B0604020202020204" pitchFamily="34" charset="0"/>
              </a:rPr>
              <a:t> B </a:t>
            </a:r>
            <a:r>
              <a:rPr lang="fi-FI" altLang="en-US" sz="1600" b="1" dirty="0" err="1">
                <a:solidFill>
                  <a:srgbClr val="0070C0"/>
                </a:solidFill>
                <a:cs typeface="Arial" panose="020B0604020202020204" pitchFamily="34" charset="0"/>
              </a:rPr>
              <a:t>layer</a:t>
            </a:r>
            <a:endParaRPr lang="en-GB" altLang="en-US" sz="1600" b="1" dirty="0">
              <a:solidFill>
                <a:srgbClr val="0070C0"/>
              </a:solidFill>
              <a:cs typeface="Arial" panose="020B0604020202020204" pitchFamily="34" charset="0"/>
            </a:endParaRPr>
          </a:p>
        </p:txBody>
      </p:sp>
      <p:sp>
        <p:nvSpPr>
          <p:cNvPr id="8" name="Textfeld 2">
            <a:extLst>
              <a:ext uri="{FF2B5EF4-FFF2-40B4-BE49-F238E27FC236}">
                <a16:creationId xmlns:a16="http://schemas.microsoft.com/office/drawing/2014/main" id="{9CDA2B2D-E135-579F-2305-528AFB5C393E}"/>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B.B4.T-T005-D007</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D65BA800-1FBA-5D43-3138-D7947513DE31}"/>
              </a:ext>
            </a:extLst>
          </p:cNvPr>
          <p:cNvSpPr txBox="1"/>
          <p:nvPr/>
        </p:nvSpPr>
        <p:spPr bwMode="auto">
          <a:xfrm>
            <a:off x="10625546" y="6145549"/>
            <a:ext cx="1566454" cy="307777"/>
          </a:xfrm>
          <a:prstGeom prst="rect">
            <a:avLst/>
          </a:prstGeom>
          <a:noFill/>
        </p:spPr>
        <p:txBody>
          <a:bodyPr wrap="none" rtlCol="0">
            <a:spAutoFit/>
          </a:bodyPr>
          <a:lstStyle/>
          <a:p>
            <a:r>
              <a:rPr lang="fi-FI" sz="1400" b="1" dirty="0">
                <a:latin typeface="Calibri" panose="020F0502020204030204" pitchFamily="34" charset="0"/>
                <a:cs typeface="Calibri" panose="020F0502020204030204" pitchFamily="34" charset="0"/>
              </a:rPr>
              <a:t>E. Fortuna-Zaleśna</a:t>
            </a:r>
          </a:p>
        </p:txBody>
      </p:sp>
      <p:sp>
        <p:nvSpPr>
          <p:cNvPr id="15" name="pole tekstowe 14">
            <a:extLst>
              <a:ext uri="{FF2B5EF4-FFF2-40B4-BE49-F238E27FC236}">
                <a16:creationId xmlns:a16="http://schemas.microsoft.com/office/drawing/2014/main" id="{01076AC2-8C81-0784-33A7-C9C68718975A}"/>
              </a:ext>
            </a:extLst>
          </p:cNvPr>
          <p:cNvSpPr txBox="1"/>
          <p:nvPr/>
        </p:nvSpPr>
        <p:spPr>
          <a:xfrm>
            <a:off x="4575823" y="3539994"/>
            <a:ext cx="2386952" cy="1321965"/>
          </a:xfrm>
          <a:prstGeom prst="rect">
            <a:avLst/>
          </a:prstGeom>
          <a:noFill/>
        </p:spPr>
        <p:txBody>
          <a:bodyPr wrap="square" rtlCol="0">
            <a:spAutoFit/>
          </a:bodyPr>
          <a:lstStyle/>
          <a:p>
            <a:pPr marL="0" marR="0" lvl="0" indent="0" algn="l" defTabSz="914400" eaLnBrk="1" fontAlgn="auto" latinLnBrk="0" hangingPunct="1">
              <a:lnSpc>
                <a:spcPct val="108000"/>
              </a:lnSpc>
              <a:spcBef>
                <a:spcPts val="0"/>
              </a:spcBef>
              <a:spcAft>
                <a:spcPts val="600"/>
              </a:spcAft>
              <a:buClrTx/>
              <a:buSzTx/>
              <a:buFontTx/>
              <a:buNone/>
              <a:tabLst/>
              <a:defRPr/>
            </a:pPr>
            <a:r>
              <a:rPr kumimoji="0" lang="pl-PL" sz="1400" b="1" i="0" u="none" strike="noStrike" kern="0" cap="none" spc="0" normalizeH="0" baseline="0" noProof="0" dirty="0">
                <a:ln>
                  <a:noFill/>
                </a:ln>
                <a:solidFill>
                  <a:srgbClr val="0070C0"/>
                </a:solidFill>
                <a:effectLst/>
                <a:uLnTx/>
                <a:uFillTx/>
                <a:latin typeface="Calibri"/>
                <a:cs typeface="Arial" panose="020B0604020202020204" pitchFamily="34" charset="0"/>
              </a:rPr>
              <a:t>S</a:t>
            </a:r>
            <a:r>
              <a:rPr kumimoji="0" lang="en-GB" sz="1400" b="1" i="0" u="none" strike="noStrike" kern="0" cap="none" spc="0" normalizeH="0" baseline="0" noProof="0" dirty="0">
                <a:ln>
                  <a:noFill/>
                </a:ln>
                <a:solidFill>
                  <a:srgbClr val="0070C0"/>
                </a:solidFill>
                <a:effectLst/>
                <a:uLnTx/>
                <a:uFillTx/>
                <a:latin typeface="Calibri"/>
                <a:cs typeface="Arial" panose="020B0604020202020204" pitchFamily="34" charset="0"/>
              </a:rPr>
              <a:t>TEM HAADF</a:t>
            </a:r>
            <a:r>
              <a:rPr kumimoji="0" lang="pl-PL" sz="1400" b="1" i="0" u="none" strike="noStrike" kern="0" cap="none" spc="0" normalizeH="0" baseline="0" noProof="0" dirty="0">
                <a:ln>
                  <a:noFill/>
                </a:ln>
                <a:solidFill>
                  <a:srgbClr val="0070C0"/>
                </a:solidFill>
                <a:effectLst/>
                <a:uLnTx/>
                <a:uFillTx/>
                <a:latin typeface="Calibri"/>
                <a:cs typeface="Arial" panose="020B0604020202020204" pitchFamily="34" charset="0"/>
              </a:rPr>
              <a:t> </a:t>
            </a:r>
            <a:r>
              <a:rPr kumimoji="0" lang="en-GB" sz="1400" b="1" i="0" u="none" strike="noStrike" kern="0" cap="none" spc="0" normalizeH="0" baseline="0" noProof="0" dirty="0">
                <a:ln>
                  <a:noFill/>
                </a:ln>
                <a:solidFill>
                  <a:srgbClr val="0070C0"/>
                </a:solidFill>
                <a:effectLst/>
                <a:uLnTx/>
                <a:uFillTx/>
                <a:latin typeface="Calibri"/>
                <a:cs typeface="Arial" panose="020B0604020202020204" pitchFamily="34" charset="0"/>
              </a:rPr>
              <a:t>image</a:t>
            </a:r>
            <a:r>
              <a:rPr kumimoji="0" lang="pl-PL" sz="1400" b="1" i="0" u="none" strike="noStrike" kern="0" cap="none" spc="0" normalizeH="0" baseline="0" noProof="0" dirty="0">
                <a:ln>
                  <a:noFill/>
                </a:ln>
                <a:solidFill>
                  <a:srgbClr val="0070C0"/>
                </a:solidFill>
                <a:effectLst/>
                <a:uLnTx/>
                <a:uFillTx/>
                <a:latin typeface="Calibri"/>
                <a:cs typeface="Arial" panose="020B0604020202020204" pitchFamily="34" charset="0"/>
              </a:rPr>
              <a:t>s</a:t>
            </a:r>
            <a:r>
              <a:rPr kumimoji="0" lang="en-GB" sz="1400" b="1" i="0" u="none" strike="noStrike" kern="0" cap="none" spc="0" normalizeH="0" baseline="0" noProof="0" dirty="0">
                <a:ln>
                  <a:noFill/>
                </a:ln>
                <a:solidFill>
                  <a:srgbClr val="0070C0"/>
                </a:solidFill>
                <a:effectLst/>
                <a:uLnTx/>
                <a:uFillTx/>
                <a:latin typeface="Calibri"/>
                <a:cs typeface="Arial" panose="020B0604020202020204" pitchFamily="34" charset="0"/>
              </a:rPr>
              <a:t> of </a:t>
            </a:r>
            <a:r>
              <a:rPr kumimoji="0" lang="pl-PL" sz="1400" b="1" i="0" u="none" strike="noStrike" kern="0" cap="none" spc="0" normalizeH="0" baseline="0" noProof="0" dirty="0">
                <a:ln>
                  <a:noFill/>
                </a:ln>
                <a:solidFill>
                  <a:srgbClr val="0070C0"/>
                </a:solidFill>
                <a:effectLst/>
                <a:uLnTx/>
                <a:uFillTx/>
                <a:latin typeface="Calibri"/>
                <a:cs typeface="Arial" panose="020B0604020202020204" pitchFamily="34" charset="0"/>
              </a:rPr>
              <a:t>a </a:t>
            </a:r>
            <a:r>
              <a:rPr kumimoji="0" lang="en-GB" sz="1400" b="1" i="0" u="none" strike="noStrike" kern="0" cap="none" spc="0" normalizeH="0" baseline="0" noProof="0" dirty="0">
                <a:ln>
                  <a:noFill/>
                </a:ln>
                <a:solidFill>
                  <a:srgbClr val="0070C0"/>
                </a:solidFill>
                <a:effectLst/>
                <a:uLnTx/>
                <a:uFillTx/>
                <a:latin typeface="Calibri"/>
                <a:cs typeface="Arial" panose="020B0604020202020204" pitchFamily="34" charset="0"/>
              </a:rPr>
              <a:t>thin foil cut from the sample</a:t>
            </a:r>
          </a:p>
          <a:p>
            <a:pPr marL="285750" lvl="0" indent="-285750">
              <a:lnSpc>
                <a:spcPct val="108000"/>
              </a:lnSpc>
              <a:spcAft>
                <a:spcPts val="600"/>
              </a:spcAft>
              <a:buFont typeface="Arial" panose="020B0604020202020204" pitchFamily="34" charset="0"/>
              <a:buChar char="•"/>
              <a:defRPr/>
            </a:pPr>
            <a:r>
              <a:rPr lang="en-GB" sz="1400" i="1" dirty="0">
                <a:solidFill>
                  <a:prstClr val="black"/>
                </a:solidFill>
              </a:rPr>
              <a:t>Heavily damaged area </a:t>
            </a:r>
            <a:r>
              <a:rPr lang="en-GB" sz="1400" i="1" noProof="0" dirty="0">
                <a:solidFill>
                  <a:prstClr val="black"/>
                </a:solidFill>
              </a:rPr>
              <a:t>near the surface, cracks and </a:t>
            </a:r>
            <a:r>
              <a:rPr lang="en-GB" sz="1400" i="1" dirty="0">
                <a:solidFill>
                  <a:prstClr val="black"/>
                </a:solidFill>
              </a:rPr>
              <a:t>spalling </a:t>
            </a:r>
            <a:r>
              <a:rPr lang="fi-FI" sz="1400" i="1" dirty="0" err="1">
                <a:solidFill>
                  <a:prstClr val="black"/>
                </a:solidFill>
              </a:rPr>
              <a:t>visible</a:t>
            </a:r>
            <a:endParaRPr kumimoji="0" lang="en-GB" sz="1400" b="0" i="1" u="none" strike="noStrike" kern="0" cap="none" spc="0" normalizeH="0" baseline="0" noProof="0" dirty="0">
              <a:ln>
                <a:noFill/>
              </a:ln>
              <a:solidFill>
                <a:prstClr val="black"/>
              </a:solidFill>
              <a:effectLst/>
              <a:uLnTx/>
              <a:uFillTx/>
              <a:latin typeface="Calibri"/>
              <a:cs typeface="Arial"/>
            </a:endParaRPr>
          </a:p>
        </p:txBody>
      </p:sp>
      <p:sp>
        <p:nvSpPr>
          <p:cNvPr id="16" name="pole tekstowe 17">
            <a:extLst>
              <a:ext uri="{FF2B5EF4-FFF2-40B4-BE49-F238E27FC236}">
                <a16:creationId xmlns:a16="http://schemas.microsoft.com/office/drawing/2014/main" id="{0D993E45-CD8D-EA3F-16B5-BE54A6F50789}"/>
              </a:ext>
            </a:extLst>
          </p:cNvPr>
          <p:cNvSpPr txBox="1"/>
          <p:nvPr/>
        </p:nvSpPr>
        <p:spPr>
          <a:xfrm>
            <a:off x="6970942" y="5258225"/>
            <a:ext cx="5113554" cy="623889"/>
          </a:xfrm>
          <a:prstGeom prst="rect">
            <a:avLst/>
          </a:prstGeom>
          <a:noFill/>
        </p:spPr>
        <p:txBody>
          <a:bodyPr wrap="square" rtlCol="0">
            <a:spAutoFit/>
          </a:bodyPr>
          <a:lstStyle/>
          <a:p>
            <a:pPr marL="0" marR="0" lvl="0" indent="0" algn="l" defTabSz="914400" eaLnBrk="1" fontAlgn="auto" latinLnBrk="0" hangingPunct="1">
              <a:lnSpc>
                <a:spcPct val="108000"/>
              </a:lnSpc>
              <a:spcBef>
                <a:spcPts val="0"/>
              </a:spcBef>
              <a:spcAft>
                <a:spcPts val="600"/>
              </a:spcAft>
              <a:buClrTx/>
              <a:buSzTx/>
              <a:buFontTx/>
              <a:buNone/>
              <a:tabLst/>
              <a:defRPr/>
            </a:pPr>
            <a:r>
              <a:rPr kumimoji="0" lang="en-GB" sz="1400" b="1" i="0" u="none" strike="noStrike" kern="0" cap="none" spc="0" normalizeH="0" baseline="0" noProof="0" dirty="0">
                <a:ln>
                  <a:noFill/>
                </a:ln>
                <a:solidFill>
                  <a:srgbClr val="0070C0"/>
                </a:solidFill>
                <a:effectLst/>
                <a:uLnTx/>
                <a:uFillTx/>
                <a:latin typeface="Calibri"/>
                <a:cs typeface="Arial" panose="020B0604020202020204" pitchFamily="34" charset="0"/>
              </a:rPr>
              <a:t>TEM image</a:t>
            </a:r>
            <a:r>
              <a:rPr kumimoji="0" lang="pl-PL" sz="1400" b="1" i="0" u="none" strike="noStrike" kern="0" cap="none" spc="0" normalizeH="0" baseline="0" noProof="0" dirty="0">
                <a:ln>
                  <a:noFill/>
                </a:ln>
                <a:solidFill>
                  <a:srgbClr val="0070C0"/>
                </a:solidFill>
                <a:effectLst/>
                <a:uLnTx/>
                <a:uFillTx/>
                <a:latin typeface="Calibri"/>
                <a:cs typeface="Arial" panose="020B0604020202020204" pitchFamily="34" charset="0"/>
              </a:rPr>
              <a:t>s</a:t>
            </a:r>
            <a:r>
              <a:rPr kumimoji="0" lang="en-GB" sz="1400" b="1" i="0" u="none" strike="noStrike" kern="0" cap="none" spc="0" normalizeH="0" baseline="0" noProof="0" dirty="0">
                <a:ln>
                  <a:noFill/>
                </a:ln>
                <a:solidFill>
                  <a:srgbClr val="0070C0"/>
                </a:solidFill>
                <a:effectLst/>
                <a:uLnTx/>
                <a:uFillTx/>
                <a:latin typeface="Calibri"/>
                <a:cs typeface="Arial" panose="020B0604020202020204" pitchFamily="34" charset="0"/>
              </a:rPr>
              <a:t> of the coating.</a:t>
            </a:r>
          </a:p>
          <a:p>
            <a:pPr marL="285750" marR="0" lvl="0" indent="-285750" algn="l" defTabSz="914400" eaLnBrk="1" fontAlgn="auto" latinLnBrk="0" hangingPunct="1">
              <a:lnSpc>
                <a:spcPct val="108000"/>
              </a:lnSpc>
              <a:spcBef>
                <a:spcPts val="0"/>
              </a:spcBef>
              <a:spcAft>
                <a:spcPts val="600"/>
              </a:spcAft>
              <a:buClrTx/>
              <a:buSzTx/>
              <a:buFont typeface="Arial" panose="020B0604020202020204" pitchFamily="34" charset="0"/>
              <a:buChar char="•"/>
              <a:tabLst/>
              <a:defRPr/>
            </a:pPr>
            <a:r>
              <a:rPr kumimoji="0" lang="en-GB" sz="1400" b="0" i="1" u="none" strike="noStrike" kern="0" cap="none" spc="0" normalizeH="0" baseline="0" noProof="0" dirty="0">
                <a:ln>
                  <a:noFill/>
                </a:ln>
                <a:solidFill>
                  <a:prstClr val="black"/>
                </a:solidFill>
                <a:effectLst/>
                <a:uLnTx/>
                <a:uFillTx/>
                <a:latin typeface="Calibri"/>
                <a:cs typeface="Arial"/>
              </a:rPr>
              <a:t> The coating is amorphous and has a thickness of </a:t>
            </a:r>
            <a:r>
              <a:rPr kumimoji="0" lang="pl-PL" sz="1400" b="0" i="1" u="none" strike="noStrike" kern="0" cap="none" spc="0" normalizeH="0" baseline="0" noProof="0" dirty="0">
                <a:ln>
                  <a:noFill/>
                </a:ln>
                <a:solidFill>
                  <a:prstClr val="black"/>
                </a:solidFill>
                <a:effectLst/>
                <a:uLnTx/>
                <a:uFillTx/>
                <a:latin typeface="Calibri"/>
                <a:cs typeface="Arial"/>
              </a:rPr>
              <a:t> </a:t>
            </a:r>
            <a:r>
              <a:rPr kumimoji="0" lang="en-GB" sz="1400" b="0" i="1" u="none" strike="noStrike" kern="0" cap="none" spc="0" normalizeH="0" baseline="0" noProof="0" dirty="0">
                <a:ln>
                  <a:noFill/>
                </a:ln>
                <a:solidFill>
                  <a:prstClr val="black"/>
                </a:solidFill>
                <a:effectLst/>
                <a:uLnTx/>
                <a:uFillTx/>
                <a:latin typeface="Calibri"/>
                <a:cs typeface="Arial"/>
              </a:rPr>
              <a:t>~70 nm</a:t>
            </a:r>
          </a:p>
        </p:txBody>
      </p:sp>
      <p:pic>
        <p:nvPicPr>
          <p:cNvPr id="17" name="Obraz 15">
            <a:extLst>
              <a:ext uri="{FF2B5EF4-FFF2-40B4-BE49-F238E27FC236}">
                <a16:creationId xmlns:a16="http://schemas.microsoft.com/office/drawing/2014/main" id="{3CB8E0A6-8F4E-ACD1-8D52-3181271B2247}"/>
              </a:ext>
            </a:extLst>
          </p:cNvPr>
          <p:cNvPicPr>
            <a:picLocks noChangeAspect="1"/>
          </p:cNvPicPr>
          <p:nvPr/>
        </p:nvPicPr>
        <p:blipFill>
          <a:blip r:embed="rId2"/>
          <a:stretch>
            <a:fillRect/>
          </a:stretch>
        </p:blipFill>
        <p:spPr>
          <a:xfrm>
            <a:off x="297564" y="3539994"/>
            <a:ext cx="2397072" cy="1706715"/>
          </a:xfrm>
          <a:prstGeom prst="rect">
            <a:avLst/>
          </a:prstGeom>
        </p:spPr>
      </p:pic>
      <p:pic>
        <p:nvPicPr>
          <p:cNvPr id="31" name="Picture 30">
            <a:extLst>
              <a:ext uri="{FF2B5EF4-FFF2-40B4-BE49-F238E27FC236}">
                <a16:creationId xmlns:a16="http://schemas.microsoft.com/office/drawing/2014/main" id="{A9B934EC-0799-2745-02EC-2CE53B9EE809}"/>
              </a:ext>
            </a:extLst>
          </p:cNvPr>
          <p:cNvPicPr>
            <a:picLocks noChangeAspect="1"/>
          </p:cNvPicPr>
          <p:nvPr/>
        </p:nvPicPr>
        <p:blipFill>
          <a:blip r:embed="rId3"/>
          <a:stretch>
            <a:fillRect/>
          </a:stretch>
        </p:blipFill>
        <p:spPr>
          <a:xfrm>
            <a:off x="2803311" y="3492763"/>
            <a:ext cx="1663837" cy="1720079"/>
          </a:xfrm>
          <a:prstGeom prst="rect">
            <a:avLst/>
          </a:prstGeom>
        </p:spPr>
      </p:pic>
      <p:pic>
        <p:nvPicPr>
          <p:cNvPr id="32" name="Picture 31">
            <a:extLst>
              <a:ext uri="{FF2B5EF4-FFF2-40B4-BE49-F238E27FC236}">
                <a16:creationId xmlns:a16="http://schemas.microsoft.com/office/drawing/2014/main" id="{0F30427C-412E-94C3-3A36-8B32E6DF7ED0}"/>
              </a:ext>
            </a:extLst>
          </p:cNvPr>
          <p:cNvPicPr>
            <a:picLocks noChangeAspect="1"/>
          </p:cNvPicPr>
          <p:nvPr/>
        </p:nvPicPr>
        <p:blipFill>
          <a:blip r:embed="rId4"/>
          <a:stretch>
            <a:fillRect/>
          </a:stretch>
        </p:blipFill>
        <p:spPr>
          <a:xfrm>
            <a:off x="7078446" y="3523632"/>
            <a:ext cx="5113554" cy="1688706"/>
          </a:xfrm>
          <a:prstGeom prst="rect">
            <a:avLst/>
          </a:prstGeom>
        </p:spPr>
      </p:pic>
    </p:spTree>
    <p:extLst>
      <p:ext uri="{BB962C8B-B14F-4D97-AF65-F5344CB8AC3E}">
        <p14:creationId xmlns:p14="http://schemas.microsoft.com/office/powerpoint/2010/main" val="2677389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D85297D-0CDB-5B2B-713F-9A69183A466E}"/>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EFCEC62B-69D4-DCE0-8756-371B0257A3F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a:t>
            </a:fld>
            <a:endParaRPr lang="en-GB">
              <a:solidFill>
                <a:prstClr val="white"/>
              </a:solidFill>
            </a:endParaRPr>
          </a:p>
        </p:txBody>
      </p:sp>
      <p:sp>
        <p:nvSpPr>
          <p:cNvPr id="5" name="TextBox 4">
            <a:extLst>
              <a:ext uri="{FF2B5EF4-FFF2-40B4-BE49-F238E27FC236}">
                <a16:creationId xmlns:a16="http://schemas.microsoft.com/office/drawing/2014/main" id="{43EBEC41-9EBA-FF38-9F16-253CC295DACF}"/>
              </a:ext>
            </a:extLst>
          </p:cNvPr>
          <p:cNvSpPr txBox="1"/>
          <p:nvPr/>
        </p:nvSpPr>
        <p:spPr>
          <a:xfrm>
            <a:off x="971600" y="2355726"/>
            <a:ext cx="5472973" cy="461665"/>
          </a:xfrm>
          <a:prstGeom prst="rect">
            <a:avLst/>
          </a:prstGeom>
          <a:noFill/>
        </p:spPr>
        <p:txBody>
          <a:bodyPr wrap="none" rtlCol="0">
            <a:spAutoFit/>
          </a:bodyPr>
          <a:lstStyle/>
          <a:p>
            <a:r>
              <a:rPr lang="fi-FI" sz="2400" b="1" dirty="0">
                <a:solidFill>
                  <a:srgbClr val="0070C0"/>
                </a:solidFill>
              </a:rPr>
              <a:t>SP B.1 - </a:t>
            </a:r>
            <a:r>
              <a:rPr lang="en-US" sz="2400" b="1" dirty="0">
                <a:solidFill>
                  <a:srgbClr val="0070C0"/>
                </a:solidFill>
              </a:rPr>
              <a:t>Physics of erosion and deposition</a:t>
            </a:r>
            <a:endParaRPr lang="fi-FI" sz="2400" b="1" dirty="0">
              <a:solidFill>
                <a:srgbClr val="0070C0"/>
              </a:solidFill>
            </a:endParaRPr>
          </a:p>
        </p:txBody>
      </p:sp>
    </p:spTree>
    <p:extLst>
      <p:ext uri="{BB962C8B-B14F-4D97-AF65-F5344CB8AC3E}">
        <p14:creationId xmlns:p14="http://schemas.microsoft.com/office/powerpoint/2010/main" val="20690629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B203D1-84B5-4184-0623-1B628C1EC143}"/>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D5BB8D85-5196-D34B-E203-051AFC0BE40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60</a:t>
            </a:fld>
            <a:endParaRPr lang="en-GB">
              <a:solidFill>
                <a:prstClr val="white"/>
              </a:solidFill>
            </a:endParaRPr>
          </a:p>
        </p:txBody>
      </p:sp>
      <p:sp>
        <p:nvSpPr>
          <p:cNvPr id="5" name="Rectangle 4">
            <a:extLst>
              <a:ext uri="{FF2B5EF4-FFF2-40B4-BE49-F238E27FC236}">
                <a16:creationId xmlns:a16="http://schemas.microsoft.com/office/drawing/2014/main" id="{3978F5BF-DCA8-DAD8-3842-5F4AED9FD065}"/>
              </a:ext>
            </a:extLst>
          </p:cNvPr>
          <p:cNvSpPr/>
          <p:nvPr/>
        </p:nvSpPr>
        <p:spPr>
          <a:xfrm>
            <a:off x="9228063" y="3488652"/>
            <a:ext cx="2430230" cy="1945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B0ED92-725B-46EE-8D39-34A7024395CD}"/>
              </a:ext>
            </a:extLst>
          </p:cNvPr>
          <p:cNvSpPr/>
          <p:nvPr/>
        </p:nvSpPr>
        <p:spPr>
          <a:xfrm>
            <a:off x="9228063" y="1032693"/>
            <a:ext cx="2430230" cy="1945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2">
            <a:extLst>
              <a:ext uri="{FF2B5EF4-FFF2-40B4-BE49-F238E27FC236}">
                <a16:creationId xmlns:a16="http://schemas.microsoft.com/office/drawing/2014/main" id="{4CF73CE8-B4C3-3D1C-5FFA-A39A7432278B}"/>
              </a:ext>
            </a:extLst>
          </p:cNvPr>
          <p:cNvSpPr txBox="1"/>
          <p:nvPr/>
        </p:nvSpPr>
        <p:spPr>
          <a:xfrm>
            <a:off x="107504" y="5359022"/>
            <a:ext cx="3769171"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B.B4.T-T005-D012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a:t>
            </a:r>
            <a:r>
              <a:rPr lang="en-US" sz="1400" b="1" dirty="0">
                <a:latin typeface="Arial" panose="020B0604020202020204" pitchFamily="34" charset="0"/>
                <a:cs typeface="Arial" panose="020B0604020202020204" pitchFamily="34" charset="0"/>
              </a:rPr>
              <a:t> Accelerator 3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ENR-MAT.02.VR</a:t>
            </a:r>
          </a:p>
        </p:txBody>
      </p:sp>
      <p:sp>
        <p:nvSpPr>
          <p:cNvPr id="8" name="Textfeld 4">
            <a:extLst>
              <a:ext uri="{FF2B5EF4-FFF2-40B4-BE49-F238E27FC236}">
                <a16:creationId xmlns:a16="http://schemas.microsoft.com/office/drawing/2014/main" id="{CFBDAA26-2E2F-BFEC-7B1F-E564CC032FA8}"/>
              </a:ext>
            </a:extLst>
          </p:cNvPr>
          <p:cNvSpPr txBox="1"/>
          <p:nvPr/>
        </p:nvSpPr>
        <p:spPr>
          <a:xfrm>
            <a:off x="107504" y="712451"/>
            <a:ext cx="8474521" cy="4383829"/>
          </a:xfrm>
          <a:prstGeom prst="rect">
            <a:avLst/>
          </a:prstGeom>
          <a:noFill/>
          <a:ln w="12700">
            <a:noFill/>
          </a:ln>
        </p:spPr>
        <p:txBody>
          <a:bodyPr wrap="square" rtlCol="0">
            <a:spAutoFit/>
          </a:bodyPr>
          <a:lstStyle/>
          <a:p>
            <a:pPr>
              <a:lnSpc>
                <a:spcPct val="113000"/>
              </a:lnSpc>
            </a:pPr>
            <a:r>
              <a:rPr lang="en-US" altLang="en-US" sz="1600" dirty="0">
                <a:cs typeface="Arial" panose="020B0604020202020204" pitchFamily="34" charset="0"/>
              </a:rPr>
              <a:t>Investigation of boron layers prepared by different groups (round robin exercise). </a:t>
            </a:r>
          </a:p>
          <a:p>
            <a:pPr marL="182563" indent="-182563">
              <a:lnSpc>
                <a:spcPct val="113000"/>
              </a:lnSpc>
              <a:buFont typeface="Wingdings" panose="05000000000000000000" pitchFamily="2" charset="2"/>
              <a:buChar char="§"/>
            </a:pP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Comparative analysis/characterization of boron layer preparation by different groups</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Preparation (sputter deposition), characterization (IBA), and distribution  of boron layers for further characterization.</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IBA characterization of other layers received (POLIMI and IAP).</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Boron on W (polished disks) and Si(100) substrates (substrate effect).</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1000°C annealing before deposition.</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Sputter deposition in </a:t>
            </a:r>
            <a:r>
              <a:rPr lang="en-US" altLang="en-US" sz="1600" dirty="0" err="1">
                <a:cs typeface="Arial" panose="020B0604020202020204" pitchFamily="34" charset="0"/>
              </a:rPr>
              <a:t>Ar</a:t>
            </a:r>
            <a:r>
              <a:rPr lang="en-US" altLang="en-US" sz="1600" dirty="0">
                <a:cs typeface="Arial" panose="020B0604020202020204" pitchFamily="34" charset="0"/>
              </a:rPr>
              <a:t> of boron layers for 4 hours (100 nm from internal QCM).</a:t>
            </a: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Presence of H, O, </a:t>
            </a:r>
            <a:r>
              <a:rPr lang="en-US" altLang="en-US" sz="1600" dirty="0" err="1">
                <a:cs typeface="Arial" panose="020B0604020202020204" pitchFamily="34" charset="0"/>
              </a:rPr>
              <a:t>Ar</a:t>
            </a:r>
            <a:r>
              <a:rPr lang="en-US" altLang="en-US" sz="1600" dirty="0">
                <a:cs typeface="Arial" panose="020B0604020202020204" pitchFamily="34" charset="0"/>
              </a:rPr>
              <a:t>, C, N (&lt; 7 at.%), and </a:t>
            </a:r>
            <a:r>
              <a:rPr lang="en-US" altLang="en-US" sz="1600" dirty="0" err="1">
                <a:cs typeface="Arial" panose="020B0604020202020204" pitchFamily="34" charset="0"/>
              </a:rPr>
              <a:t>Cr+Fe</a:t>
            </a:r>
            <a:r>
              <a:rPr lang="en-US" altLang="en-US" sz="1600" dirty="0">
                <a:cs typeface="Arial" panose="020B0604020202020204" pitchFamily="34" charset="0"/>
              </a:rPr>
              <a:t> (&lt;0.5at.%) observed in agreement with SIMS (VTT). </a:t>
            </a:r>
          </a:p>
          <a:p>
            <a:pPr marL="171450" indent="-171450">
              <a:buFont typeface="Wingdings" panose="05000000000000000000" pitchFamily="2" charset="2"/>
              <a:buChar char="§"/>
            </a:pPr>
            <a:r>
              <a:rPr lang="en-US" altLang="en-US" sz="1600" b="1" dirty="0">
                <a:solidFill>
                  <a:srgbClr val="FF0000"/>
                </a:solidFill>
                <a:cs typeface="Arial" panose="020B0604020202020204" pitchFamily="34" charset="0"/>
              </a:rPr>
              <a:t>Higher concentration of oxygen in the B/W interfacial </a:t>
            </a:r>
            <a:r>
              <a:rPr lang="en-US" altLang="en-US" sz="1600" dirty="0">
                <a:cs typeface="Arial" panose="020B0604020202020204" pitchFamily="34" charset="0"/>
              </a:rPr>
              <a:t>region (both UU-VR and POLIMI).</a:t>
            </a:r>
          </a:p>
          <a:p>
            <a:pPr marL="171450" indent="-171450">
              <a:buFont typeface="Wingdings" panose="05000000000000000000" pitchFamily="2" charset="2"/>
              <a:buChar char="§"/>
            </a:pPr>
            <a:r>
              <a:rPr lang="en-US" altLang="en-US" sz="1600" b="1" dirty="0">
                <a:solidFill>
                  <a:srgbClr val="FF0000"/>
                </a:solidFill>
                <a:cs typeface="Arial" panose="020B0604020202020204" pitchFamily="34" charset="0"/>
              </a:rPr>
              <a:t>No significant change in composition </a:t>
            </a:r>
            <a:r>
              <a:rPr lang="en-US" altLang="en-US" sz="1600" dirty="0">
                <a:cs typeface="Arial" panose="020B0604020202020204" pitchFamily="34" charset="0"/>
              </a:rPr>
              <a:t>from longer periods of air exposure.</a:t>
            </a:r>
          </a:p>
        </p:txBody>
      </p:sp>
      <p:sp>
        <p:nvSpPr>
          <p:cNvPr id="9" name="Titre 1">
            <a:extLst>
              <a:ext uri="{FF2B5EF4-FFF2-40B4-BE49-F238E27FC236}">
                <a16:creationId xmlns:a16="http://schemas.microsoft.com/office/drawing/2014/main" id="{0F75F02B-FBC6-F534-44AD-46721168B7CE}"/>
              </a:ext>
            </a:extLst>
          </p:cNvPr>
          <p:cNvSpPr>
            <a:spLocks noGrp="1"/>
          </p:cNvSpPr>
          <p:nvPr>
            <p:ph type="title"/>
          </p:nvPr>
        </p:nvSpPr>
        <p:spPr>
          <a:xfrm>
            <a:off x="983432" y="192515"/>
            <a:ext cx="10871400" cy="457200"/>
          </a:xfrm>
        </p:spPr>
        <p:txBody>
          <a:bodyPr/>
          <a:lstStyle/>
          <a:p>
            <a:r>
              <a:rPr lang="fr-FR" dirty="0"/>
              <a:t>SP B.4:</a:t>
            </a:r>
            <a:r>
              <a:rPr lang="en-US" dirty="0"/>
              <a:t> Ion-beam analyses of selected B reference samples (VR)</a:t>
            </a:r>
            <a:endParaRPr lang="fr-FR" dirty="0"/>
          </a:p>
        </p:txBody>
      </p:sp>
      <p:sp>
        <p:nvSpPr>
          <p:cNvPr id="10" name="TextBox 9">
            <a:extLst>
              <a:ext uri="{FF2B5EF4-FFF2-40B4-BE49-F238E27FC236}">
                <a16:creationId xmlns:a16="http://schemas.microsoft.com/office/drawing/2014/main" id="{2319260C-5F6B-4823-A21C-BFBF20D1ABBF}"/>
              </a:ext>
            </a:extLst>
          </p:cNvPr>
          <p:cNvSpPr txBox="1"/>
          <p:nvPr/>
        </p:nvSpPr>
        <p:spPr bwMode="auto">
          <a:xfrm>
            <a:off x="9066823" y="5954281"/>
            <a:ext cx="2847254" cy="523220"/>
          </a:xfrm>
          <a:prstGeom prst="rect">
            <a:avLst/>
          </a:prstGeom>
          <a:noFill/>
        </p:spPr>
        <p:txBody>
          <a:bodyPr wrap="none" rtlCol="0">
            <a:spAutoFit/>
          </a:bodyPr>
          <a:lstStyle/>
          <a:p>
            <a:r>
              <a:rPr lang="fi-FI" sz="1400" b="1" dirty="0"/>
              <a:t>E. Pitthan, P. </a:t>
            </a:r>
            <a:r>
              <a:rPr lang="fi-FI" sz="1400" b="1" dirty="0" err="1"/>
              <a:t>Petersson</a:t>
            </a:r>
            <a:r>
              <a:rPr lang="fi-FI" sz="1400" b="1" dirty="0"/>
              <a:t>, D. </a:t>
            </a:r>
            <a:r>
              <a:rPr lang="fi-FI" sz="1400" b="1" dirty="0" err="1"/>
              <a:t>Gautam</a:t>
            </a:r>
            <a:r>
              <a:rPr lang="fi-FI" sz="1400" b="1" dirty="0"/>
              <a:t>,</a:t>
            </a:r>
          </a:p>
          <a:p>
            <a:r>
              <a:rPr lang="fi-FI" sz="1400" b="1" dirty="0"/>
              <a:t>M. </a:t>
            </a:r>
            <a:r>
              <a:rPr lang="fi-FI" sz="1400" b="1" dirty="0" err="1"/>
              <a:t>Rubel</a:t>
            </a:r>
            <a:r>
              <a:rPr lang="fi-FI" sz="1400" b="1" dirty="0"/>
              <a:t>, D. </a:t>
            </a:r>
            <a:r>
              <a:rPr lang="fi-FI" sz="1400" b="1" dirty="0" err="1"/>
              <a:t>Primetzhofer</a:t>
            </a:r>
            <a:endParaRPr lang="fi-FI" sz="1400" b="1" dirty="0"/>
          </a:p>
        </p:txBody>
      </p:sp>
      <p:graphicFrame>
        <p:nvGraphicFramePr>
          <p:cNvPr id="11" name="Object 10">
            <a:extLst>
              <a:ext uri="{FF2B5EF4-FFF2-40B4-BE49-F238E27FC236}">
                <a16:creationId xmlns:a16="http://schemas.microsoft.com/office/drawing/2014/main" id="{E80FD541-7290-0D7C-8872-607495007771}"/>
              </a:ext>
            </a:extLst>
          </p:cNvPr>
          <p:cNvGraphicFramePr>
            <a:graphicFrameLocks noChangeAspect="1"/>
          </p:cNvGraphicFramePr>
          <p:nvPr>
            <p:extLst>
              <p:ext uri="{D42A27DB-BD31-4B8C-83A1-F6EECF244321}">
                <p14:modId xmlns:p14="http://schemas.microsoft.com/office/powerpoint/2010/main" val="1752407118"/>
              </p:ext>
            </p:extLst>
          </p:nvPr>
        </p:nvGraphicFramePr>
        <p:xfrm>
          <a:off x="8575675" y="712788"/>
          <a:ext cx="3609975" cy="2762250"/>
        </p:xfrm>
        <a:graphic>
          <a:graphicData uri="http://schemas.openxmlformats.org/presentationml/2006/ole">
            <mc:AlternateContent xmlns:mc="http://schemas.openxmlformats.org/markup-compatibility/2006">
              <mc:Choice xmlns:v="urn:schemas-microsoft-com:vml" Requires="v">
                <p:oleObj name="Graph" r:id="rId2" imgW="3920760" imgH="3000960" progId="Origin95.Graph">
                  <p:embed/>
                </p:oleObj>
              </mc:Choice>
              <mc:Fallback>
                <p:oleObj name="Graph" r:id="rId2" imgW="3920760" imgH="3000960" progId="Origin95.Graph">
                  <p:embed/>
                  <p:pic>
                    <p:nvPicPr>
                      <p:cNvPr id="11" name="Object 10">
                        <a:extLst>
                          <a:ext uri="{FF2B5EF4-FFF2-40B4-BE49-F238E27FC236}">
                            <a16:creationId xmlns:a16="http://schemas.microsoft.com/office/drawing/2014/main" id="{E80FD541-7290-0D7C-8872-607495007771}"/>
                          </a:ext>
                        </a:extLst>
                      </p:cNvPr>
                      <p:cNvPicPr/>
                      <p:nvPr/>
                    </p:nvPicPr>
                    <p:blipFill>
                      <a:blip r:embed="rId3"/>
                      <a:stretch>
                        <a:fillRect/>
                      </a:stretch>
                    </p:blipFill>
                    <p:spPr>
                      <a:xfrm>
                        <a:off x="8575675" y="712788"/>
                        <a:ext cx="3609975" cy="27622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49DF79A-3CCC-B432-F65C-C419DDA6F2F5}"/>
              </a:ext>
            </a:extLst>
          </p:cNvPr>
          <p:cNvGraphicFramePr>
            <a:graphicFrameLocks noChangeAspect="1"/>
          </p:cNvGraphicFramePr>
          <p:nvPr>
            <p:extLst>
              <p:ext uri="{D42A27DB-BD31-4B8C-83A1-F6EECF244321}">
                <p14:modId xmlns:p14="http://schemas.microsoft.com/office/powerpoint/2010/main" val="734518544"/>
              </p:ext>
            </p:extLst>
          </p:nvPr>
        </p:nvGraphicFramePr>
        <p:xfrm>
          <a:off x="8582025" y="3162300"/>
          <a:ext cx="3609975" cy="2760663"/>
        </p:xfrm>
        <a:graphic>
          <a:graphicData uri="http://schemas.openxmlformats.org/presentationml/2006/ole">
            <mc:AlternateContent xmlns:mc="http://schemas.openxmlformats.org/markup-compatibility/2006">
              <mc:Choice xmlns:v="urn:schemas-microsoft-com:vml" Requires="v">
                <p:oleObj name="Graph" r:id="rId4" imgW="3920760" imgH="3000960" progId="Origin95.Graph">
                  <p:embed/>
                </p:oleObj>
              </mc:Choice>
              <mc:Fallback>
                <p:oleObj name="Graph" r:id="rId4" imgW="3920760" imgH="3000960" progId="Origin95.Graph">
                  <p:embed/>
                  <p:pic>
                    <p:nvPicPr>
                      <p:cNvPr id="12" name="Object 11">
                        <a:extLst>
                          <a:ext uri="{FF2B5EF4-FFF2-40B4-BE49-F238E27FC236}">
                            <a16:creationId xmlns:a16="http://schemas.microsoft.com/office/drawing/2014/main" id="{A49DF79A-3CCC-B432-F65C-C419DDA6F2F5}"/>
                          </a:ext>
                        </a:extLst>
                      </p:cNvPr>
                      <p:cNvPicPr/>
                      <p:nvPr/>
                    </p:nvPicPr>
                    <p:blipFill>
                      <a:blip r:embed="rId5"/>
                      <a:stretch>
                        <a:fillRect/>
                      </a:stretch>
                    </p:blipFill>
                    <p:spPr>
                      <a:xfrm>
                        <a:off x="8582025" y="3162300"/>
                        <a:ext cx="3609975" cy="2760663"/>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55102766-F3B0-E02E-48D8-9F6C2F3B48DB}"/>
              </a:ext>
            </a:extLst>
          </p:cNvPr>
          <p:cNvSpPr txBox="1"/>
          <p:nvPr/>
        </p:nvSpPr>
        <p:spPr>
          <a:xfrm>
            <a:off x="9172072" y="682411"/>
            <a:ext cx="2576154" cy="369332"/>
          </a:xfrm>
          <a:prstGeom prst="rect">
            <a:avLst/>
          </a:prstGeom>
          <a:noFill/>
        </p:spPr>
        <p:txBody>
          <a:bodyPr wrap="none" rtlCol="0">
            <a:spAutoFit/>
          </a:bodyPr>
          <a:lstStyle/>
          <a:p>
            <a:r>
              <a:rPr lang="en-US" b="1" dirty="0" err="1"/>
              <a:t>ToF</a:t>
            </a:r>
            <a:r>
              <a:rPr lang="en-US" b="1" dirty="0"/>
              <a:t>-ERDA Depth profiles:</a:t>
            </a:r>
          </a:p>
        </p:txBody>
      </p:sp>
    </p:spTree>
    <p:extLst>
      <p:ext uri="{BB962C8B-B14F-4D97-AF65-F5344CB8AC3E}">
        <p14:creationId xmlns:p14="http://schemas.microsoft.com/office/powerpoint/2010/main" val="1610845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2D4D3B6-C0AA-5BE5-62BB-D63216702AAB}"/>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B83BFFFB-FA85-F7AC-126A-DBD3EBED82A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61</a:t>
            </a:fld>
            <a:endParaRPr lang="en-GB">
              <a:solidFill>
                <a:prstClr val="white"/>
              </a:solidFill>
            </a:endParaRPr>
          </a:p>
        </p:txBody>
      </p:sp>
      <p:sp>
        <p:nvSpPr>
          <p:cNvPr id="5" name="Textfeld 2">
            <a:extLst>
              <a:ext uri="{FF2B5EF4-FFF2-40B4-BE49-F238E27FC236}">
                <a16:creationId xmlns:a16="http://schemas.microsoft.com/office/drawing/2014/main" id="{FFF66570-1A7B-C6E9-BFDF-EB9F8612C595}"/>
              </a:ext>
            </a:extLst>
          </p:cNvPr>
          <p:cNvSpPr txBox="1"/>
          <p:nvPr/>
        </p:nvSpPr>
        <p:spPr>
          <a:xfrm>
            <a:off x="107504" y="5359022"/>
            <a:ext cx="3769171"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B.B4.T-T005-D013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a:t>
            </a:r>
            <a:r>
              <a:rPr lang="en-US" sz="1400" b="1" dirty="0">
                <a:latin typeface="Arial" panose="020B0604020202020204" pitchFamily="34" charset="0"/>
                <a:cs typeface="Arial" panose="020B0604020202020204" pitchFamily="34" charset="0"/>
              </a:rPr>
              <a:t> Accelerator 1 day</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6" name="Titre 1">
            <a:extLst>
              <a:ext uri="{FF2B5EF4-FFF2-40B4-BE49-F238E27FC236}">
                <a16:creationId xmlns:a16="http://schemas.microsoft.com/office/drawing/2014/main" id="{88B40CD2-ECA4-4181-7450-C614203CD624}"/>
              </a:ext>
            </a:extLst>
          </p:cNvPr>
          <p:cNvSpPr>
            <a:spLocks noGrp="1"/>
          </p:cNvSpPr>
          <p:nvPr>
            <p:ph type="title"/>
          </p:nvPr>
        </p:nvSpPr>
        <p:spPr>
          <a:xfrm>
            <a:off x="983432" y="192515"/>
            <a:ext cx="10871400" cy="457200"/>
          </a:xfrm>
        </p:spPr>
        <p:txBody>
          <a:bodyPr/>
          <a:lstStyle/>
          <a:p>
            <a:r>
              <a:rPr lang="fr-FR" dirty="0"/>
              <a:t>SP B.4:</a:t>
            </a:r>
            <a:r>
              <a:rPr lang="en-US" dirty="0"/>
              <a:t> SIMS analyses of selected B reference samples (VTT)</a:t>
            </a:r>
            <a:endParaRPr lang="fr-FR" dirty="0"/>
          </a:p>
        </p:txBody>
      </p:sp>
      <p:pic>
        <p:nvPicPr>
          <p:cNvPr id="7" name="Picture 6">
            <a:extLst>
              <a:ext uri="{FF2B5EF4-FFF2-40B4-BE49-F238E27FC236}">
                <a16:creationId xmlns:a16="http://schemas.microsoft.com/office/drawing/2014/main" id="{4DDD29DF-1E82-FFB0-BB01-1E3C5C96A3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048" y="1219200"/>
            <a:ext cx="4967380" cy="3806709"/>
          </a:xfrm>
          <a:prstGeom prst="rect">
            <a:avLst/>
          </a:prstGeom>
          <a:noFill/>
          <a:ln>
            <a:noFill/>
          </a:ln>
        </p:spPr>
      </p:pic>
      <p:pic>
        <p:nvPicPr>
          <p:cNvPr id="8" name="Picture 7">
            <a:extLst>
              <a:ext uri="{FF2B5EF4-FFF2-40B4-BE49-F238E27FC236}">
                <a16:creationId xmlns:a16="http://schemas.microsoft.com/office/drawing/2014/main" id="{3BA0DBBA-B558-3FCC-154F-92A4B71E8D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86954" y="1219200"/>
            <a:ext cx="4967380" cy="3806709"/>
          </a:xfrm>
          <a:prstGeom prst="rect">
            <a:avLst/>
          </a:prstGeom>
          <a:noFill/>
          <a:ln>
            <a:noFill/>
          </a:ln>
        </p:spPr>
      </p:pic>
      <p:sp>
        <p:nvSpPr>
          <p:cNvPr id="9" name="TextBox 8">
            <a:extLst>
              <a:ext uri="{FF2B5EF4-FFF2-40B4-BE49-F238E27FC236}">
                <a16:creationId xmlns:a16="http://schemas.microsoft.com/office/drawing/2014/main" id="{9E2CD9D6-D335-9DDD-13CA-5BC9218752A6}"/>
              </a:ext>
            </a:extLst>
          </p:cNvPr>
          <p:cNvSpPr txBox="1"/>
          <p:nvPr/>
        </p:nvSpPr>
        <p:spPr bwMode="auto">
          <a:xfrm>
            <a:off x="10365756" y="6187113"/>
            <a:ext cx="1718740" cy="307777"/>
          </a:xfrm>
          <a:prstGeom prst="rect">
            <a:avLst/>
          </a:prstGeom>
          <a:noFill/>
        </p:spPr>
        <p:txBody>
          <a:bodyPr wrap="none" rtlCol="0">
            <a:spAutoFit/>
          </a:bodyPr>
          <a:lstStyle/>
          <a:p>
            <a:r>
              <a:rPr lang="fi-FI" sz="1400" b="1" dirty="0"/>
              <a:t>A. Hakola, J. Likonen</a:t>
            </a:r>
          </a:p>
        </p:txBody>
      </p:sp>
      <p:sp>
        <p:nvSpPr>
          <p:cNvPr id="10" name="TextBox 9">
            <a:extLst>
              <a:ext uri="{FF2B5EF4-FFF2-40B4-BE49-F238E27FC236}">
                <a16:creationId xmlns:a16="http://schemas.microsoft.com/office/drawing/2014/main" id="{5535C072-2E5C-BD93-29B7-2B8AC5ECD5DE}"/>
              </a:ext>
            </a:extLst>
          </p:cNvPr>
          <p:cNvSpPr txBox="1"/>
          <p:nvPr/>
        </p:nvSpPr>
        <p:spPr bwMode="auto">
          <a:xfrm>
            <a:off x="3950319" y="5014510"/>
            <a:ext cx="8134177" cy="123110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fi-FI" sz="1600" dirty="0"/>
              <a:t>TOF-SIMS </a:t>
            </a:r>
            <a:r>
              <a:rPr lang="fi-FI" sz="1600" dirty="0" err="1"/>
              <a:t>measurements</a:t>
            </a:r>
            <a:r>
              <a:rPr lang="fi-FI" sz="1600" dirty="0"/>
              <a:t> </a:t>
            </a:r>
            <a:r>
              <a:rPr lang="fi-FI" sz="1600" dirty="0" err="1"/>
              <a:t>using</a:t>
            </a:r>
            <a:r>
              <a:rPr lang="fi-FI" sz="1600" dirty="0"/>
              <a:t> </a:t>
            </a:r>
            <a:r>
              <a:rPr lang="fi-FI" sz="1600" b="1" dirty="0" err="1">
                <a:solidFill>
                  <a:srgbClr val="FF0000"/>
                </a:solidFill>
              </a:rPr>
              <a:t>positive</a:t>
            </a:r>
            <a:r>
              <a:rPr lang="fi-FI" sz="1600" b="1" dirty="0">
                <a:solidFill>
                  <a:srgbClr val="FF0000"/>
                </a:solidFill>
              </a:rPr>
              <a:t> and </a:t>
            </a:r>
            <a:r>
              <a:rPr lang="fi-FI" sz="1600" b="1" dirty="0" err="1">
                <a:solidFill>
                  <a:srgbClr val="FF0000"/>
                </a:solidFill>
              </a:rPr>
              <a:t>negative</a:t>
            </a:r>
            <a:r>
              <a:rPr lang="fi-FI" sz="1600" b="1" dirty="0">
                <a:solidFill>
                  <a:srgbClr val="FF0000"/>
                </a:solidFill>
              </a:rPr>
              <a:t> </a:t>
            </a:r>
            <a:r>
              <a:rPr lang="fi-FI" sz="1600" b="1" dirty="0" err="1">
                <a:solidFill>
                  <a:srgbClr val="FF0000"/>
                </a:solidFill>
              </a:rPr>
              <a:t>secondary</a:t>
            </a:r>
            <a:r>
              <a:rPr lang="fi-FI" sz="1600" b="1" dirty="0">
                <a:solidFill>
                  <a:srgbClr val="FF0000"/>
                </a:solidFill>
              </a:rPr>
              <a:t> </a:t>
            </a:r>
            <a:r>
              <a:rPr lang="fi-FI" sz="1600" b="1" dirty="0" err="1">
                <a:solidFill>
                  <a:srgbClr val="FF0000"/>
                </a:solidFill>
              </a:rPr>
              <a:t>ions</a:t>
            </a:r>
            <a:r>
              <a:rPr lang="fi-FI" sz="1600" b="1" dirty="0">
                <a:solidFill>
                  <a:srgbClr val="FF0000"/>
                </a:solidFill>
              </a:rPr>
              <a:t> for VT </a:t>
            </a:r>
            <a:r>
              <a:rPr lang="fi-FI" sz="1600" b="1" dirty="0" err="1">
                <a:solidFill>
                  <a:srgbClr val="FF0000"/>
                </a:solidFill>
              </a:rPr>
              <a:t>samples</a:t>
            </a:r>
            <a:endParaRPr lang="fi-FI" sz="1600" b="1" dirty="0">
              <a:solidFill>
                <a:srgbClr val="FF0000"/>
              </a:solidFill>
            </a:endParaRPr>
          </a:p>
          <a:p>
            <a:pPr marL="285750" indent="-285750">
              <a:spcBef>
                <a:spcPts val="600"/>
              </a:spcBef>
              <a:buFont typeface="Arial" panose="020B0604020202020204" pitchFamily="34" charset="0"/>
              <a:buChar char="•"/>
            </a:pPr>
            <a:r>
              <a:rPr lang="fi-FI" sz="1600" dirty="0" err="1"/>
              <a:t>Layers</a:t>
            </a:r>
            <a:r>
              <a:rPr lang="fi-FI" sz="1600" dirty="0"/>
              <a:t> </a:t>
            </a:r>
            <a:r>
              <a:rPr lang="fi-FI" sz="1600" dirty="0" err="1"/>
              <a:t>contain</a:t>
            </a:r>
            <a:r>
              <a:rPr lang="fi-FI" sz="1600" dirty="0"/>
              <a:t> </a:t>
            </a:r>
            <a:r>
              <a:rPr lang="fi-FI" sz="1600" dirty="0" err="1"/>
              <a:t>several</a:t>
            </a:r>
            <a:r>
              <a:rPr lang="fi-FI" sz="1600" dirty="0"/>
              <a:t> </a:t>
            </a:r>
            <a:r>
              <a:rPr lang="fi-FI" sz="1600" dirty="0" err="1"/>
              <a:t>impurities</a:t>
            </a:r>
            <a:endParaRPr lang="fi-FI" sz="1600" dirty="0"/>
          </a:p>
          <a:p>
            <a:pPr marL="285750" indent="-285750">
              <a:spcBef>
                <a:spcPts val="600"/>
              </a:spcBef>
              <a:buFont typeface="Arial" panose="020B0604020202020204" pitchFamily="34" charset="0"/>
              <a:buChar char="•"/>
            </a:pPr>
            <a:r>
              <a:rPr lang="fi-FI" sz="1600" b="1" dirty="0" err="1">
                <a:solidFill>
                  <a:srgbClr val="0070C0"/>
                </a:solidFill>
              </a:rPr>
              <a:t>Notable</a:t>
            </a:r>
            <a:r>
              <a:rPr lang="fi-FI" sz="1600" b="1" dirty="0">
                <a:solidFill>
                  <a:srgbClr val="0070C0"/>
                </a:solidFill>
              </a:rPr>
              <a:t> O </a:t>
            </a:r>
            <a:r>
              <a:rPr lang="fi-FI" sz="1600" b="1" dirty="0" err="1">
                <a:solidFill>
                  <a:srgbClr val="0070C0"/>
                </a:solidFill>
              </a:rPr>
              <a:t>concentrations</a:t>
            </a:r>
            <a:r>
              <a:rPr lang="fi-FI" sz="1600" b="1" dirty="0">
                <a:solidFill>
                  <a:srgbClr val="0070C0"/>
                </a:solidFill>
              </a:rPr>
              <a:t> on </a:t>
            </a:r>
            <a:r>
              <a:rPr lang="fi-FI" sz="1600" b="1" dirty="0" err="1">
                <a:solidFill>
                  <a:srgbClr val="0070C0"/>
                </a:solidFill>
              </a:rPr>
              <a:t>the</a:t>
            </a:r>
            <a:r>
              <a:rPr lang="fi-FI" sz="1600" b="1" dirty="0">
                <a:solidFill>
                  <a:srgbClr val="0070C0"/>
                </a:solidFill>
              </a:rPr>
              <a:t> </a:t>
            </a:r>
            <a:r>
              <a:rPr lang="fi-FI" sz="1600" b="1" dirty="0" err="1">
                <a:solidFill>
                  <a:srgbClr val="0070C0"/>
                </a:solidFill>
              </a:rPr>
              <a:t>samples</a:t>
            </a:r>
            <a:r>
              <a:rPr lang="fi-FI" sz="1600" b="1" dirty="0">
                <a:solidFill>
                  <a:srgbClr val="0070C0"/>
                </a:solidFill>
              </a:rPr>
              <a:t> </a:t>
            </a:r>
            <a:r>
              <a:rPr lang="fi-FI" sz="1600" dirty="0"/>
              <a:t>– and </a:t>
            </a:r>
            <a:r>
              <a:rPr lang="fi-FI" sz="1600" dirty="0" err="1"/>
              <a:t>the</a:t>
            </a:r>
            <a:r>
              <a:rPr lang="fi-FI" sz="1600" dirty="0"/>
              <a:t> </a:t>
            </a:r>
            <a:r>
              <a:rPr lang="fi-FI" sz="1600" dirty="0" err="1"/>
              <a:t>interface</a:t>
            </a:r>
            <a:r>
              <a:rPr lang="fi-FI" sz="1600" dirty="0"/>
              <a:t> </a:t>
            </a:r>
            <a:r>
              <a:rPr lang="fi-FI" sz="1600" dirty="0" err="1"/>
              <a:t>peak</a:t>
            </a:r>
            <a:r>
              <a:rPr lang="fi-FI" sz="1600" dirty="0"/>
              <a:t> </a:t>
            </a:r>
            <a:r>
              <a:rPr lang="fi-FI" sz="1600" dirty="0" err="1"/>
              <a:t>becomes</a:t>
            </a:r>
            <a:r>
              <a:rPr lang="fi-FI" sz="1600" dirty="0"/>
              <a:t> </a:t>
            </a:r>
            <a:r>
              <a:rPr lang="fi-FI" sz="1600" dirty="0" err="1"/>
              <a:t>flat</a:t>
            </a:r>
            <a:r>
              <a:rPr lang="fi-FI" sz="1600" dirty="0"/>
              <a:t> and </a:t>
            </a:r>
            <a:r>
              <a:rPr lang="fi-FI" sz="1600" dirty="0" err="1"/>
              <a:t>strong</a:t>
            </a:r>
            <a:r>
              <a:rPr lang="fi-FI" sz="1600" dirty="0"/>
              <a:t> </a:t>
            </a:r>
            <a:r>
              <a:rPr lang="fi-FI" sz="1600" dirty="0" err="1"/>
              <a:t>when</a:t>
            </a:r>
            <a:r>
              <a:rPr lang="fi-FI" sz="1600" dirty="0"/>
              <a:t> </a:t>
            </a:r>
            <a:r>
              <a:rPr lang="fi-FI" sz="1600" dirty="0" err="1"/>
              <a:t>repeating</a:t>
            </a:r>
            <a:r>
              <a:rPr lang="fi-FI" sz="1600" dirty="0"/>
              <a:t> </a:t>
            </a:r>
            <a:r>
              <a:rPr lang="fi-FI" sz="1600" dirty="0" err="1"/>
              <a:t>the</a:t>
            </a:r>
            <a:r>
              <a:rPr lang="fi-FI" sz="1600" dirty="0"/>
              <a:t> </a:t>
            </a:r>
            <a:r>
              <a:rPr lang="fi-FI" sz="1600" dirty="0" err="1"/>
              <a:t>measurements</a:t>
            </a:r>
            <a:r>
              <a:rPr lang="fi-FI" sz="1600" dirty="0"/>
              <a:t> </a:t>
            </a:r>
            <a:r>
              <a:rPr lang="fi-FI" sz="1600" dirty="0" err="1"/>
              <a:t>after</a:t>
            </a:r>
            <a:r>
              <a:rPr lang="fi-FI" sz="1600" dirty="0"/>
              <a:t> 2 </a:t>
            </a:r>
            <a:r>
              <a:rPr lang="fi-FI" sz="1600" dirty="0" err="1"/>
              <a:t>months</a:t>
            </a:r>
            <a:r>
              <a:rPr lang="fi-FI" sz="1600" dirty="0"/>
              <a:t> </a:t>
            </a:r>
            <a:r>
              <a:rPr lang="fi-FI" sz="1600" dirty="0">
                <a:sym typeface="Wingdings" panose="05000000000000000000" pitchFamily="2" charset="2"/>
              </a:rPr>
              <a:t> </a:t>
            </a:r>
            <a:r>
              <a:rPr lang="fi-FI" sz="1600" b="1" dirty="0" err="1">
                <a:solidFill>
                  <a:srgbClr val="0070C0"/>
                </a:solidFill>
              </a:rPr>
              <a:t>oxidization</a:t>
            </a:r>
            <a:r>
              <a:rPr lang="fi-FI" sz="1600" b="1" dirty="0">
                <a:solidFill>
                  <a:srgbClr val="0070C0"/>
                </a:solidFill>
              </a:rPr>
              <a:t> of </a:t>
            </a:r>
            <a:r>
              <a:rPr lang="fi-FI" sz="1600" b="1" dirty="0" err="1">
                <a:solidFill>
                  <a:srgbClr val="0070C0"/>
                </a:solidFill>
              </a:rPr>
              <a:t>the</a:t>
            </a:r>
            <a:r>
              <a:rPr lang="fi-FI" sz="1600" b="1" dirty="0">
                <a:solidFill>
                  <a:srgbClr val="0070C0"/>
                </a:solidFill>
              </a:rPr>
              <a:t> </a:t>
            </a:r>
            <a:r>
              <a:rPr lang="fi-FI" sz="1600" b="1" dirty="0" err="1">
                <a:solidFill>
                  <a:srgbClr val="0070C0"/>
                </a:solidFill>
              </a:rPr>
              <a:t>samples</a:t>
            </a:r>
            <a:r>
              <a:rPr lang="fi-FI" sz="1600" b="1" dirty="0">
                <a:solidFill>
                  <a:srgbClr val="0070C0"/>
                </a:solidFill>
              </a:rPr>
              <a:t> </a:t>
            </a:r>
            <a:r>
              <a:rPr lang="fi-FI" sz="1600" b="1" dirty="0" err="1">
                <a:solidFill>
                  <a:srgbClr val="0070C0"/>
                </a:solidFill>
              </a:rPr>
              <a:t>with</a:t>
            </a:r>
            <a:r>
              <a:rPr lang="fi-FI" sz="1600" b="1" dirty="0">
                <a:solidFill>
                  <a:srgbClr val="0070C0"/>
                </a:solidFill>
              </a:rPr>
              <a:t> </a:t>
            </a:r>
            <a:r>
              <a:rPr lang="fi-FI" sz="1600" b="1" dirty="0" err="1">
                <a:solidFill>
                  <a:srgbClr val="0070C0"/>
                </a:solidFill>
              </a:rPr>
              <a:t>time</a:t>
            </a:r>
            <a:endParaRPr lang="fi-FI" sz="1600" b="1" dirty="0">
              <a:solidFill>
                <a:srgbClr val="0070C0"/>
              </a:solidFill>
            </a:endParaRPr>
          </a:p>
        </p:txBody>
      </p:sp>
      <p:sp>
        <p:nvSpPr>
          <p:cNvPr id="11" name="Textfeld 4">
            <a:extLst>
              <a:ext uri="{FF2B5EF4-FFF2-40B4-BE49-F238E27FC236}">
                <a16:creationId xmlns:a16="http://schemas.microsoft.com/office/drawing/2014/main" id="{295A75B9-F63A-E67D-B407-B57D3BEB0344}"/>
              </a:ext>
            </a:extLst>
          </p:cNvPr>
          <p:cNvSpPr txBox="1"/>
          <p:nvPr/>
        </p:nvSpPr>
        <p:spPr>
          <a:xfrm>
            <a:off x="107504" y="712451"/>
            <a:ext cx="11783448" cy="355162"/>
          </a:xfrm>
          <a:prstGeom prst="rect">
            <a:avLst/>
          </a:prstGeom>
          <a:noFill/>
          <a:ln w="12700">
            <a:noFill/>
          </a:ln>
        </p:spPr>
        <p:txBody>
          <a:bodyPr wrap="square" rtlCol="0">
            <a:spAutoFit/>
          </a:bodyPr>
          <a:lstStyle/>
          <a:p>
            <a:pPr>
              <a:lnSpc>
                <a:spcPct val="113000"/>
              </a:lnSpc>
            </a:pPr>
            <a:r>
              <a:rPr lang="en-US" altLang="en-US" sz="1600" b="1" dirty="0">
                <a:cs typeface="Arial" panose="020B0604020202020204" pitchFamily="34" charset="0"/>
              </a:rPr>
              <a:t>First application of the new VTT TOF-SIMS device for extracting depth profiles of B reference layers – studying ageing of the samples</a:t>
            </a:r>
          </a:p>
        </p:txBody>
      </p:sp>
    </p:spTree>
    <p:extLst>
      <p:ext uri="{BB962C8B-B14F-4D97-AF65-F5344CB8AC3E}">
        <p14:creationId xmlns:p14="http://schemas.microsoft.com/office/powerpoint/2010/main" val="12466195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3A4B8E-5A91-4B61-5B5E-AD72ADB38224}"/>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78E3E5AA-C81D-BDFE-A3F4-54301AB6E5B2}"/>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62</a:t>
            </a:fld>
            <a:endParaRPr lang="en-GB">
              <a:solidFill>
                <a:prstClr val="white"/>
              </a:solidFill>
            </a:endParaRPr>
          </a:p>
        </p:txBody>
      </p:sp>
      <p:sp>
        <p:nvSpPr>
          <p:cNvPr id="5" name="Textfeld 2">
            <a:extLst>
              <a:ext uri="{FF2B5EF4-FFF2-40B4-BE49-F238E27FC236}">
                <a16:creationId xmlns:a16="http://schemas.microsoft.com/office/drawing/2014/main" id="{A17A2E58-82C2-815E-1114-73A80BEBF808}"/>
              </a:ext>
            </a:extLst>
          </p:cNvPr>
          <p:cNvSpPr txBox="1"/>
          <p:nvPr/>
        </p:nvSpPr>
        <p:spPr>
          <a:xfrm>
            <a:off x="107504" y="5359022"/>
            <a:ext cx="4512994"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B.B4.T-T005-D006</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 </a:t>
            </a:r>
            <a:r>
              <a:rPr lang="en-US" sz="1400" b="1" i="1" dirty="0">
                <a:solidFill>
                  <a:srgbClr val="00B050"/>
                </a:solidFill>
                <a:latin typeface="Arial" panose="020B0604020202020204" pitchFamily="34" charset="0"/>
                <a:cs typeface="Arial" panose="020B0604020202020204" pitchFamily="34" charset="0"/>
              </a:rPr>
              <a:t>(to be finished by the end of 2025)</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B.1</a:t>
            </a:r>
          </a:p>
        </p:txBody>
      </p:sp>
      <p:sp>
        <p:nvSpPr>
          <p:cNvPr id="6" name="Textfeld 4">
            <a:extLst>
              <a:ext uri="{FF2B5EF4-FFF2-40B4-BE49-F238E27FC236}">
                <a16:creationId xmlns:a16="http://schemas.microsoft.com/office/drawing/2014/main" id="{9ED3B5DC-631D-9EBD-2F09-E8168B0D0AF4}"/>
              </a:ext>
            </a:extLst>
          </p:cNvPr>
          <p:cNvSpPr txBox="1"/>
          <p:nvPr/>
        </p:nvSpPr>
        <p:spPr>
          <a:xfrm>
            <a:off x="107504" y="712451"/>
            <a:ext cx="8188149" cy="3757054"/>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Characterization of B layers after manufacturing and after PSI-2 exposures</a:t>
            </a:r>
          </a:p>
          <a:p>
            <a:pPr>
              <a:lnSpc>
                <a:spcPct val="113000"/>
              </a:lnSpc>
            </a:pPr>
            <a:endParaRPr lang="en-US" altLang="en-US" sz="11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Each sample used in PSI-2 experiment within SP B.1 D003 was characterized by SEM and FIB. Selected samples will be investigated by LIBS by the end of the year.</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Considering continuation of B layer exposures in PSI-2 – the surface analysis will be also continued</a:t>
            </a:r>
          </a:p>
          <a:p>
            <a:pPr>
              <a:lnSpc>
                <a:spcPct val="113000"/>
              </a:lnSpc>
            </a:pPr>
            <a:r>
              <a:rPr lang="en-GB" altLang="en-US" sz="1600" b="1" dirty="0">
                <a:solidFill>
                  <a:srgbClr val="0070C0"/>
                </a:solidFill>
                <a:cs typeface="Arial" panose="020B0604020202020204" pitchFamily="34" charset="0"/>
              </a:rPr>
              <a:t>Results</a:t>
            </a:r>
          </a:p>
          <a:p>
            <a:pPr marL="214313" indent="-214313">
              <a:lnSpc>
                <a:spcPct val="113000"/>
              </a:lnSpc>
              <a:buFont typeface="Wingdings" panose="05000000000000000000" pitchFamily="2" charset="2"/>
              <a:buChar char="§"/>
            </a:pPr>
            <a:r>
              <a:rPr lang="en-GB" sz="1600" dirty="0">
                <a:cs typeface="Arial" panose="020B0604020202020204" pitchFamily="34" charset="0"/>
              </a:rPr>
              <a:t>First LIBS measurements for B layers on W substrates:</a:t>
            </a:r>
          </a:p>
          <a:p>
            <a:pPr marL="432000" lvl="1" indent="-216000">
              <a:lnSpc>
                <a:spcPct val="100000"/>
              </a:lnSpc>
              <a:buClr>
                <a:srgbClr val="000000"/>
              </a:buClr>
              <a:buSzPct val="45000"/>
              <a:buFont typeface="Wingdings" charset="2"/>
              <a:buChar char=""/>
            </a:pPr>
            <a:r>
              <a:rPr lang="en-GB" sz="1400" dirty="0">
                <a:cs typeface="Arial" panose="020B0604020202020204" pitchFamily="34" charset="0"/>
              </a:rPr>
              <a:t>Laser parameter study, good signals</a:t>
            </a:r>
          </a:p>
          <a:p>
            <a:pPr marL="432000" lvl="1" indent="-216000">
              <a:lnSpc>
                <a:spcPct val="100000"/>
              </a:lnSpc>
              <a:buClr>
                <a:srgbClr val="000000"/>
              </a:buClr>
              <a:buSzPct val="45000"/>
              <a:buFont typeface="Wingdings" charset="2"/>
              <a:buChar char=""/>
            </a:pPr>
            <a:r>
              <a:rPr lang="en-GB" sz="1400" dirty="0">
                <a:cs typeface="Arial" panose="020B0604020202020204" pitchFamily="34" charset="0"/>
              </a:rPr>
              <a:t>~ 60...80 nm depth resolution</a:t>
            </a:r>
          </a:p>
          <a:p>
            <a:pPr marL="432000" lvl="1" indent="-216000">
              <a:lnSpc>
                <a:spcPct val="100000"/>
              </a:lnSpc>
              <a:buClr>
                <a:srgbClr val="000000"/>
              </a:buClr>
              <a:buSzPct val="45000"/>
              <a:buFont typeface="Wingdings" charset="2"/>
              <a:buChar char=""/>
            </a:pPr>
            <a:r>
              <a:rPr lang="en-GB" sz="1400" dirty="0">
                <a:cs typeface="Arial" panose="020B0604020202020204" pitchFamily="34" charset="0"/>
              </a:rPr>
              <a:t>Further optimize the setup to improve the detection limit and try to get absolute B quantification </a:t>
            </a:r>
          </a:p>
          <a:p>
            <a:pPr marL="171450" indent="-171450">
              <a:spcBef>
                <a:spcPts val="600"/>
              </a:spcBef>
              <a:buFont typeface="Wingdings" panose="05000000000000000000" pitchFamily="2" charset="2"/>
              <a:buChar char="§"/>
            </a:pPr>
            <a:r>
              <a:rPr lang="en-US" altLang="en-US" sz="1600" dirty="0">
                <a:cs typeface="Arial" panose="020B0604020202020204" pitchFamily="34" charset="0"/>
              </a:rPr>
              <a:t>FIB analysis enabled to assess the erosion rate of B layers in PSI-2 D</a:t>
            </a:r>
            <a:r>
              <a:rPr lang="en-US" altLang="en-US" sz="1600" baseline="-25000" dirty="0">
                <a:cs typeface="Arial" panose="020B0604020202020204" pitchFamily="34" charset="0"/>
              </a:rPr>
              <a:t>2</a:t>
            </a:r>
            <a:r>
              <a:rPr lang="en-US" altLang="en-US" sz="1600" dirty="0">
                <a:cs typeface="Arial" panose="020B0604020202020204" pitchFamily="34" charset="0"/>
              </a:rPr>
              <a:t> plasma exposures</a:t>
            </a:r>
          </a:p>
        </p:txBody>
      </p:sp>
      <p:sp>
        <p:nvSpPr>
          <p:cNvPr id="7" name="Titre 1">
            <a:extLst>
              <a:ext uri="{FF2B5EF4-FFF2-40B4-BE49-F238E27FC236}">
                <a16:creationId xmlns:a16="http://schemas.microsoft.com/office/drawing/2014/main" id="{55A8A2D9-B5A2-9CF0-C3FB-4B8FE1E0B4A6}"/>
              </a:ext>
            </a:extLst>
          </p:cNvPr>
          <p:cNvSpPr>
            <a:spLocks noGrp="1"/>
          </p:cNvSpPr>
          <p:nvPr>
            <p:ph type="title"/>
          </p:nvPr>
        </p:nvSpPr>
        <p:spPr>
          <a:xfrm>
            <a:off x="983432" y="192515"/>
            <a:ext cx="10871400" cy="457200"/>
          </a:xfrm>
        </p:spPr>
        <p:txBody>
          <a:bodyPr/>
          <a:lstStyle/>
          <a:p>
            <a:r>
              <a:rPr lang="fr-FR" dirty="0"/>
              <a:t>SP B.4: </a:t>
            </a:r>
            <a:r>
              <a:rPr lang="en-US" dirty="0"/>
              <a:t>LIBS and SEM analyses of selected B reference samples (FZJ)</a:t>
            </a:r>
            <a:endParaRPr lang="fr-FR" dirty="0"/>
          </a:p>
        </p:txBody>
      </p:sp>
      <p:sp>
        <p:nvSpPr>
          <p:cNvPr id="8" name="TextBox 7">
            <a:extLst>
              <a:ext uri="{FF2B5EF4-FFF2-40B4-BE49-F238E27FC236}">
                <a16:creationId xmlns:a16="http://schemas.microsoft.com/office/drawing/2014/main" id="{64966DA4-F94D-B938-0945-4CA748E3DB61}"/>
              </a:ext>
            </a:extLst>
          </p:cNvPr>
          <p:cNvSpPr txBox="1"/>
          <p:nvPr/>
        </p:nvSpPr>
        <p:spPr bwMode="auto">
          <a:xfrm>
            <a:off x="10612604" y="6097429"/>
            <a:ext cx="1449436" cy="307777"/>
          </a:xfrm>
          <a:prstGeom prst="rect">
            <a:avLst/>
          </a:prstGeom>
          <a:noFill/>
        </p:spPr>
        <p:txBody>
          <a:bodyPr wrap="none" rtlCol="0">
            <a:spAutoFit/>
          </a:bodyPr>
          <a:lstStyle/>
          <a:p>
            <a:r>
              <a:rPr lang="fi-FI" sz="1400" b="1" dirty="0"/>
              <a:t>R. Yi, M. Rasinski</a:t>
            </a:r>
          </a:p>
        </p:txBody>
      </p:sp>
      <p:pic>
        <p:nvPicPr>
          <p:cNvPr id="9" name="Picture 8">
            <a:extLst>
              <a:ext uri="{FF2B5EF4-FFF2-40B4-BE49-F238E27FC236}">
                <a16:creationId xmlns:a16="http://schemas.microsoft.com/office/drawing/2014/main" id="{8930C964-53C9-7998-B31B-26673883B891}"/>
              </a:ext>
            </a:extLst>
          </p:cNvPr>
          <p:cNvPicPr/>
          <p:nvPr/>
        </p:nvPicPr>
        <p:blipFill>
          <a:blip r:embed="rId2"/>
          <a:stretch/>
        </p:blipFill>
        <p:spPr>
          <a:xfrm>
            <a:off x="8529136" y="2095740"/>
            <a:ext cx="3555360" cy="2666520"/>
          </a:xfrm>
          <a:prstGeom prst="rect">
            <a:avLst/>
          </a:prstGeom>
          <a:ln w="0">
            <a:noFill/>
          </a:ln>
        </p:spPr>
      </p:pic>
      <p:sp>
        <p:nvSpPr>
          <p:cNvPr id="10" name="TextBox 9">
            <a:extLst>
              <a:ext uri="{FF2B5EF4-FFF2-40B4-BE49-F238E27FC236}">
                <a16:creationId xmlns:a16="http://schemas.microsoft.com/office/drawing/2014/main" id="{B7DF7385-4246-2506-F384-DF26736B72D9}"/>
              </a:ext>
            </a:extLst>
          </p:cNvPr>
          <p:cNvSpPr txBox="1"/>
          <p:nvPr/>
        </p:nvSpPr>
        <p:spPr>
          <a:xfrm>
            <a:off x="8295653" y="4889340"/>
            <a:ext cx="3766387" cy="431310"/>
          </a:xfrm>
          <a:prstGeom prst="rect">
            <a:avLst/>
          </a:prstGeom>
          <a:noFill/>
          <a:ln w="0">
            <a:noFill/>
          </a:ln>
        </p:spPr>
        <p:txBody>
          <a:bodyPr lIns="90000" tIns="45000" rIns="90000" bIns="45000" anchor="t">
            <a:noAutofit/>
          </a:bodyPr>
          <a:lstStyle/>
          <a:p>
            <a:r>
              <a:rPr lang="en-GB" sz="1600" i="1" dirty="0"/>
              <a:t>LIBS measurement spots on a B-W sample</a:t>
            </a:r>
          </a:p>
        </p:txBody>
      </p:sp>
    </p:spTree>
    <p:extLst>
      <p:ext uri="{BB962C8B-B14F-4D97-AF65-F5344CB8AC3E}">
        <p14:creationId xmlns:p14="http://schemas.microsoft.com/office/powerpoint/2010/main" val="23812949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EF26E54-2324-FF2E-E056-6E34BBE55448}"/>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07C6D20E-5190-E051-4096-FFFF0AF3D413}"/>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63</a:t>
            </a:fld>
            <a:endParaRPr lang="en-GB">
              <a:solidFill>
                <a:prstClr val="white"/>
              </a:solidFill>
            </a:endParaRPr>
          </a:p>
        </p:txBody>
      </p:sp>
      <p:sp>
        <p:nvSpPr>
          <p:cNvPr id="5" name="TextBox 4">
            <a:extLst>
              <a:ext uri="{FF2B5EF4-FFF2-40B4-BE49-F238E27FC236}">
                <a16:creationId xmlns:a16="http://schemas.microsoft.com/office/drawing/2014/main" id="{0391548E-831B-A134-A1D5-0C22C6CD8DDB}"/>
              </a:ext>
            </a:extLst>
          </p:cNvPr>
          <p:cNvSpPr txBox="1"/>
          <p:nvPr/>
        </p:nvSpPr>
        <p:spPr>
          <a:xfrm>
            <a:off x="971600" y="2355726"/>
            <a:ext cx="7075976" cy="461665"/>
          </a:xfrm>
          <a:prstGeom prst="rect">
            <a:avLst/>
          </a:prstGeom>
          <a:noFill/>
        </p:spPr>
        <p:txBody>
          <a:bodyPr wrap="none" rtlCol="0">
            <a:spAutoFit/>
          </a:bodyPr>
          <a:lstStyle/>
          <a:p>
            <a:r>
              <a:rPr lang="fi-FI" sz="2400" b="1" dirty="0">
                <a:solidFill>
                  <a:srgbClr val="0070C0"/>
                </a:solidFill>
              </a:rPr>
              <a:t>SP B.5 - </a:t>
            </a:r>
            <a:r>
              <a:rPr lang="en-US" sz="2400" b="1" dirty="0">
                <a:solidFill>
                  <a:srgbClr val="0070C0"/>
                </a:solidFill>
              </a:rPr>
              <a:t>Production of metallic dust in toroidal devices</a:t>
            </a:r>
          </a:p>
        </p:txBody>
      </p:sp>
    </p:spTree>
    <p:extLst>
      <p:ext uri="{BB962C8B-B14F-4D97-AF65-F5344CB8AC3E}">
        <p14:creationId xmlns:p14="http://schemas.microsoft.com/office/powerpoint/2010/main" val="38856146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D9256D3-238B-4837-011F-E51515384034}"/>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90AD5BF2-AA44-DFC1-ECDF-1267F7212EB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64</a:t>
            </a:fld>
            <a:endParaRPr lang="en-GB">
              <a:solidFill>
                <a:prstClr val="white"/>
              </a:solidFill>
            </a:endParaRPr>
          </a:p>
        </p:txBody>
      </p:sp>
      <p:sp>
        <p:nvSpPr>
          <p:cNvPr id="5" name="Titre 1">
            <a:extLst>
              <a:ext uri="{FF2B5EF4-FFF2-40B4-BE49-F238E27FC236}">
                <a16:creationId xmlns:a16="http://schemas.microsoft.com/office/drawing/2014/main" id="{645C2925-AA5A-897D-6987-1EA2DA437AD6}"/>
              </a:ext>
            </a:extLst>
          </p:cNvPr>
          <p:cNvSpPr>
            <a:spLocks noGrp="1"/>
          </p:cNvSpPr>
          <p:nvPr>
            <p:ph type="title"/>
          </p:nvPr>
        </p:nvSpPr>
        <p:spPr>
          <a:xfrm>
            <a:off x="982663" y="192088"/>
            <a:ext cx="9451975" cy="457200"/>
          </a:xfrm>
        </p:spPr>
        <p:txBody>
          <a:bodyPr/>
          <a:lstStyle/>
          <a:p>
            <a:r>
              <a:rPr lang="fr-FR" dirty="0"/>
              <a:t>SP B.5 </a:t>
            </a:r>
            <a:r>
              <a:rPr lang="fr-FR" dirty="0" err="1"/>
              <a:t>deliverables</a:t>
            </a:r>
            <a:r>
              <a:rPr lang="fr-FR" dirty="0"/>
              <a:t> 2025</a:t>
            </a:r>
          </a:p>
        </p:txBody>
      </p:sp>
      <p:graphicFrame>
        <p:nvGraphicFramePr>
          <p:cNvPr id="6" name="Tabelle 5">
            <a:extLst>
              <a:ext uri="{FF2B5EF4-FFF2-40B4-BE49-F238E27FC236}">
                <a16:creationId xmlns:a16="http://schemas.microsoft.com/office/drawing/2014/main" id="{B4858DEC-5D4C-8109-D308-63147610523B}"/>
              </a:ext>
            </a:extLst>
          </p:cNvPr>
          <p:cNvGraphicFramePr>
            <a:graphicFrameLocks noGrp="1"/>
          </p:cNvGraphicFramePr>
          <p:nvPr>
            <p:extLst>
              <p:ext uri="{D42A27DB-BD31-4B8C-83A1-F6EECF244321}">
                <p14:modId xmlns:p14="http://schemas.microsoft.com/office/powerpoint/2010/main" val="4156040198"/>
              </p:ext>
            </p:extLst>
          </p:nvPr>
        </p:nvGraphicFramePr>
        <p:xfrm>
          <a:off x="251520" y="846200"/>
          <a:ext cx="11799803" cy="4994090"/>
        </p:xfrm>
        <a:graphic>
          <a:graphicData uri="http://schemas.openxmlformats.org/drawingml/2006/table">
            <a:tbl>
              <a:tblPr firstRow="1" firstCol="1" bandRow="1">
                <a:tableStyleId>{5C22544A-7EE6-4342-B048-85BDC9FD1C3A}</a:tableStyleId>
              </a:tblPr>
              <a:tblGrid>
                <a:gridCol w="1328866">
                  <a:extLst>
                    <a:ext uri="{9D8B030D-6E8A-4147-A177-3AD203B41FA5}">
                      <a16:colId xmlns:a16="http://schemas.microsoft.com/office/drawing/2014/main" val="531328472"/>
                    </a:ext>
                  </a:extLst>
                </a:gridCol>
                <a:gridCol w="2248849">
                  <a:extLst>
                    <a:ext uri="{9D8B030D-6E8A-4147-A177-3AD203B41FA5}">
                      <a16:colId xmlns:a16="http://schemas.microsoft.com/office/drawing/2014/main" val="1334987883"/>
                    </a:ext>
                  </a:extLst>
                </a:gridCol>
                <a:gridCol w="8222088">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400" dirty="0" err="1">
                          <a:effectLst/>
                          <a:latin typeface="Calibri" panose="020F0502020204030204" pitchFamily="34" charset="0"/>
                          <a:ea typeface="+mn-ea"/>
                          <a:cs typeface="Times New Roman" panose="02020603050405020304" pitchFamily="18" charset="0"/>
                        </a:rPr>
                        <a:t>Activity</a:t>
                      </a:r>
                      <a:endParaRPr lang="de-DE" sz="14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400" dirty="0" err="1">
                          <a:effectLst/>
                        </a:rPr>
                        <a:t>Deliverable</a:t>
                      </a:r>
                      <a:r>
                        <a:rPr lang="de-DE" sz="1400" dirty="0">
                          <a:effectLst/>
                        </a:rPr>
                        <a:t> ID(s)</a:t>
                      </a:r>
                      <a:endParaRPr lang="de-DE" sz="14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400" spc="-15" dirty="0">
                          <a:effectLst/>
                        </a:rPr>
                        <a:t>Title</a:t>
                      </a:r>
                      <a:endParaRPr lang="de-DE" sz="14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D001</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1.5 PM</a:t>
                      </a:r>
                    </a:p>
                  </a:txBody>
                  <a:tcPr marL="68580" marR="68580" marT="0" marB="0">
                    <a:solidFill>
                      <a:schemeClr val="accent5">
                        <a:lumMod val="60000"/>
                        <a:lumOff val="40000"/>
                      </a:schemeClr>
                    </a:solidFill>
                  </a:tcPr>
                </a:tc>
                <a:tc>
                  <a:txBody>
                    <a:bodyPr/>
                    <a:lstStyle/>
                    <a:p>
                      <a:pPr>
                        <a:lnSpc>
                          <a:spcPct val="115000"/>
                        </a:lnSpc>
                        <a:spcBef>
                          <a:spcPts val="0"/>
                        </a:spcBef>
                        <a:spcAft>
                          <a:spcPts val="0"/>
                        </a:spcAft>
                        <a:tabLst>
                          <a:tab pos="-914400" algn="l"/>
                          <a:tab pos="228600" algn="l"/>
                        </a:tabLst>
                      </a:pPr>
                      <a:r>
                        <a:rPr lang="pl-PL"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Database of the characteristics of produced W dust particles in the presence of different gas mixtures and comparison with data from tokamaks (IAP)</a:t>
                      </a:r>
                      <a:endParaRPr lang="fi-FI"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D002</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1.5 PM</a:t>
                      </a:r>
                    </a:p>
                  </a:txBody>
                  <a:tcPr marL="68580" marR="68580" marT="0" marB="0">
                    <a:solidFill>
                      <a:schemeClr val="accent5">
                        <a:lumMod val="60000"/>
                        <a:lumOff val="40000"/>
                      </a:schemeClr>
                    </a:solidFill>
                  </a:tcPr>
                </a:tc>
                <a:tc>
                  <a:txBody>
                    <a:bodyPr/>
                    <a:lstStyle/>
                    <a:p>
                      <a:pPr>
                        <a:lnSpc>
                          <a:spcPct val="115000"/>
                        </a:lnSpc>
                        <a:spcBef>
                          <a:spcPts val="0"/>
                        </a:spcBef>
                        <a:spcAft>
                          <a:spcPts val="0"/>
                        </a:spcAft>
                        <a:tabLst>
                          <a:tab pos="-914400" algn="l"/>
                          <a:tab pos="228600" algn="l"/>
                        </a:tabLst>
                      </a:pPr>
                      <a:r>
                        <a:rPr lang="pl-PL"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Database of the characteristics of produced B dust particles in the presence of different gas mixtures and comparison with data from tokamaks (IAP)</a:t>
                      </a:r>
                      <a:endParaRPr lang="fi-FI"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D003</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2 PM</a:t>
                      </a:r>
                    </a:p>
                  </a:txBody>
                  <a:tcPr marL="68580" marR="68580" marT="0" marB="0">
                    <a:solidFill>
                      <a:schemeClr val="accent5">
                        <a:lumMod val="60000"/>
                        <a:lumOff val="40000"/>
                      </a:schemeClr>
                    </a:solidFill>
                  </a:tcPr>
                </a:tc>
                <a:tc>
                  <a:txBody>
                    <a:bodyPr/>
                    <a:lstStyle/>
                    <a:p>
                      <a:pPr>
                        <a:lnSpc>
                          <a:spcPct val="115000"/>
                        </a:lnSpc>
                        <a:spcBef>
                          <a:spcPts val="0"/>
                        </a:spcBef>
                        <a:spcAft>
                          <a:spcPts val="0"/>
                        </a:spcAft>
                        <a:tabLst>
                          <a:tab pos="-914400" algn="l"/>
                          <a:tab pos="228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Surface analyses of dust generated on AUG, WEST, and W7-X and comparison to the data originating from laboratory experiments (MPG)</a:t>
                      </a:r>
                      <a:endPar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3978565712"/>
                  </a:ext>
                </a:extLst>
              </a:tr>
              <a:tr h="48841">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D004</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2 PM</a:t>
                      </a:r>
                    </a:p>
                  </a:txBody>
                  <a:tcPr marL="68580" marR="68580" marT="0" marB="0">
                    <a:solidFill>
                      <a:schemeClr val="accent5">
                        <a:lumMod val="60000"/>
                        <a:lumOff val="40000"/>
                      </a:schemeClr>
                    </a:solidFill>
                  </a:tcPr>
                </a:tc>
                <a:tc>
                  <a:txBody>
                    <a:bodyPr/>
                    <a:lstStyle/>
                    <a:p>
                      <a:pPr>
                        <a:lnSpc>
                          <a:spcPct val="115000"/>
                        </a:lnSpc>
                        <a:spcBef>
                          <a:spcPts val="0"/>
                        </a:spcBef>
                        <a:spcAft>
                          <a:spcPts val="0"/>
                        </a:spcAft>
                        <a:tabLst>
                          <a:tab pos="-914400" algn="l"/>
                          <a:tab pos="228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Report on surface properties of boron dust on plasma-facing components and assessment for heat balance for boron powder injected into AUG plasmas (VR)</a:t>
                      </a:r>
                      <a:endPar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2915481941"/>
                  </a:ext>
                </a:extLst>
              </a:tr>
              <a:tr h="48841">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D005</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4 PM</a:t>
                      </a:r>
                    </a:p>
                  </a:txBody>
                  <a:tcPr marL="68580" marR="68580" marT="0" marB="0">
                    <a:solidFill>
                      <a:schemeClr val="accent5">
                        <a:lumMod val="60000"/>
                        <a:lumOff val="40000"/>
                      </a:schemeClr>
                    </a:solidFill>
                  </a:tcPr>
                </a:tc>
                <a:tc>
                  <a:txBody>
                    <a:bodyPr/>
                    <a:lstStyle/>
                    <a:p>
                      <a:pPr>
                        <a:lnSpc>
                          <a:spcPct val="115000"/>
                        </a:lnSpc>
                        <a:spcBef>
                          <a:spcPts val="0"/>
                        </a:spcBef>
                        <a:spcAft>
                          <a:spcPts val="0"/>
                        </a:spcAft>
                        <a:tabLst>
                          <a:tab pos="-914400" algn="l"/>
                          <a:tab pos="228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Ion-beam analyses of dust samples originating from AUG, WEST, and W7-X (RBI)</a:t>
                      </a:r>
                      <a:endPar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93CDDD"/>
                    </a:solidFill>
                  </a:tcPr>
                </a:tc>
                <a:extLst>
                  <a:ext uri="{0D108BD9-81ED-4DB2-BD59-A6C34878D82A}">
                    <a16:rowId xmlns:a16="http://schemas.microsoft.com/office/drawing/2014/main" val="1234563012"/>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rgbClr val="93CDDD"/>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D006</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2 PM</a:t>
                      </a:r>
                    </a:p>
                  </a:txBody>
                  <a:tcPr marL="68580" marR="68580" marT="0" marB="0">
                    <a:solidFill>
                      <a:srgbClr val="93CDDD"/>
                    </a:solidFill>
                  </a:tcPr>
                </a:tc>
                <a:tc>
                  <a:txBody>
                    <a:bodyPr/>
                    <a:lstStyle/>
                    <a:p>
                      <a:pPr>
                        <a:lnSpc>
                          <a:spcPct val="115000"/>
                        </a:lnSpc>
                        <a:spcBef>
                          <a:spcPts val="0"/>
                        </a:spcBef>
                        <a:spcAft>
                          <a:spcPts val="0"/>
                        </a:spcAft>
                        <a:tabLst>
                          <a:tab pos="-914400" algn="l"/>
                          <a:tab pos="228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Microscopy and LIBS analyses of dust samples originating from AUG, WEST, and W7-X (FZJ)</a:t>
                      </a:r>
                      <a:endPar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93CDDD"/>
                    </a:solidFill>
                  </a:tcPr>
                </a:tc>
                <a:extLst>
                  <a:ext uri="{0D108BD9-81ED-4DB2-BD59-A6C34878D82A}">
                    <a16:rowId xmlns:a16="http://schemas.microsoft.com/office/drawing/2014/main" val="4127906237"/>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rgbClr val="93CDDD"/>
                    </a:solidFill>
                  </a:tcPr>
                </a:tc>
                <a:tc>
                  <a:txBody>
                    <a:bodyPr/>
                    <a:lstStyle/>
                    <a:p>
                      <a:pPr marL="21590" algn="ctr" defTabSz="914400" rtl="0" eaLnBrk="1" latinLnBrk="0" hangingPunct="1">
                        <a:lnSpc>
                          <a:spcPct val="115000"/>
                        </a:lnSpc>
                        <a:spcAft>
                          <a:spcPts val="0"/>
                        </a:spcAft>
                      </a:pPr>
                      <a:r>
                        <a:rPr lang="de-DE" sz="1400" kern="1200" dirty="0">
                          <a:solidFill>
                            <a:schemeClr val="tx1"/>
                          </a:solidFill>
                          <a:effectLst/>
                          <a:latin typeface="+mn-lt"/>
                          <a:ea typeface="+mn-ea"/>
                          <a:cs typeface="+mn-cs"/>
                        </a:rPr>
                        <a:t>D007</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4 PM</a:t>
                      </a:r>
                    </a:p>
                  </a:txBody>
                  <a:tcPr marL="68580" marR="68580" marT="0" marB="0">
                    <a:solidFill>
                      <a:srgbClr val="93CDDD"/>
                    </a:solidFill>
                  </a:tcPr>
                </a:tc>
                <a:tc>
                  <a:txBody>
                    <a:bodyPr/>
                    <a:lstStyle/>
                    <a:p>
                      <a:pPr>
                        <a:lnSpc>
                          <a:spcPct val="115000"/>
                        </a:lnSpc>
                        <a:spcBef>
                          <a:spcPts val="0"/>
                        </a:spcBef>
                        <a:spcAft>
                          <a:spcPts val="0"/>
                        </a:spcAft>
                        <a:tabLst>
                          <a:tab pos="-914400" algn="l"/>
                          <a:tab pos="228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Ion-beam analyses of B dust originating from AUG, WEST, and W7-X (VR)</a:t>
                      </a:r>
                      <a:endPar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93CDDD"/>
                    </a:solidFill>
                  </a:tcPr>
                </a:tc>
                <a:extLst>
                  <a:ext uri="{0D108BD9-81ED-4DB2-BD59-A6C34878D82A}">
                    <a16:rowId xmlns:a16="http://schemas.microsoft.com/office/drawing/2014/main" val="4027925098"/>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rgbClr val="93CDDD"/>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D008</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4 PM</a:t>
                      </a:r>
                    </a:p>
                  </a:txBody>
                  <a:tcPr marL="68580" marR="68580" marT="0" marB="0">
                    <a:solidFill>
                      <a:srgbClr val="93CDDD"/>
                    </a:solidFill>
                  </a:tcPr>
                </a:tc>
                <a:tc>
                  <a:txBody>
                    <a:bodyPr/>
                    <a:lstStyle/>
                    <a:p>
                      <a:pPr>
                        <a:lnSpc>
                          <a:spcPct val="115000"/>
                        </a:lnSpc>
                        <a:spcBef>
                          <a:spcPts val="0"/>
                        </a:spcBef>
                        <a:spcAft>
                          <a:spcPts val="0"/>
                        </a:spcAft>
                        <a:tabLst>
                          <a:tab pos="-914400" algn="l"/>
                          <a:tab pos="228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Microscopy analyses of B dust originating from WEST and W7-X (IPPLM)</a:t>
                      </a:r>
                      <a:endPar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93CDDD"/>
                    </a:solidFill>
                  </a:tcPr>
                </a:tc>
                <a:extLst>
                  <a:ext uri="{0D108BD9-81ED-4DB2-BD59-A6C34878D82A}">
                    <a16:rowId xmlns:a16="http://schemas.microsoft.com/office/drawing/2014/main" val="1545367794"/>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rgbClr val="93CDDD"/>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D009</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1 PM</a:t>
                      </a:r>
                    </a:p>
                  </a:txBody>
                  <a:tcPr marL="68580" marR="68580" marT="0" marB="0">
                    <a:solidFill>
                      <a:srgbClr val="93CDDD"/>
                    </a:solidFill>
                  </a:tcPr>
                </a:tc>
                <a:tc>
                  <a:txBody>
                    <a:bodyPr/>
                    <a:lstStyle/>
                    <a:p>
                      <a:pPr>
                        <a:lnSpc>
                          <a:spcPct val="115000"/>
                        </a:lnSpc>
                        <a:spcBef>
                          <a:spcPts val="0"/>
                        </a:spcBef>
                        <a:spcAft>
                          <a:spcPts val="0"/>
                        </a:spcAft>
                        <a:tabLst>
                          <a:tab pos="-914400" algn="l"/>
                          <a:tab pos="228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Report on the properties, composition, and amounts of dust produced on WEST during the Phase 1 operations (CEA)</a:t>
                      </a:r>
                      <a:endPar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93CDDD"/>
                    </a:solidFill>
                  </a:tcPr>
                </a:tc>
                <a:extLst>
                  <a:ext uri="{0D108BD9-81ED-4DB2-BD59-A6C34878D82A}">
                    <a16:rowId xmlns:a16="http://schemas.microsoft.com/office/drawing/2014/main" val="1317633708"/>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rgbClr val="00B0F0"/>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D010</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2 PM</a:t>
                      </a:r>
                    </a:p>
                  </a:txBody>
                  <a:tcPr marL="68580" marR="68580" marT="0" marB="0">
                    <a:solidFill>
                      <a:srgbClr val="00B0F0"/>
                    </a:solidFill>
                  </a:tcPr>
                </a:tc>
                <a:tc>
                  <a:txBody>
                    <a:bodyPr/>
                    <a:lstStyle/>
                    <a:p>
                      <a:pPr>
                        <a:lnSpc>
                          <a:spcPct val="115000"/>
                        </a:lnSpc>
                        <a:spcBef>
                          <a:spcPts val="0"/>
                        </a:spcBef>
                        <a:spcAft>
                          <a:spcPts val="0"/>
                        </a:spcAft>
                        <a:tabLst>
                          <a:tab pos="-914400" algn="l"/>
                          <a:tab pos="228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Fracture and strentgh properties of B and W reference layers on W (UKAEA)</a:t>
                      </a:r>
                      <a:endPar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00B0F0"/>
                    </a:solidFill>
                  </a:tcPr>
                </a:tc>
                <a:extLst>
                  <a:ext uri="{0D108BD9-81ED-4DB2-BD59-A6C34878D82A}">
                    <a16:rowId xmlns:a16="http://schemas.microsoft.com/office/drawing/2014/main" val="2338675152"/>
                  </a:ext>
                </a:extLst>
              </a:tr>
            </a:tbl>
          </a:graphicData>
        </a:graphic>
      </p:graphicFrame>
    </p:spTree>
    <p:extLst>
      <p:ext uri="{BB962C8B-B14F-4D97-AF65-F5344CB8AC3E}">
        <p14:creationId xmlns:p14="http://schemas.microsoft.com/office/powerpoint/2010/main" val="22464596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709AD44-ACFD-2DC2-6076-16BCB93B6023}"/>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F066BF4E-1722-E25F-053B-3956E07D26E0}"/>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65</a:t>
            </a:fld>
            <a:endParaRPr lang="en-GB">
              <a:solidFill>
                <a:prstClr val="white"/>
              </a:solidFill>
            </a:endParaRPr>
          </a:p>
        </p:txBody>
      </p:sp>
      <p:sp>
        <p:nvSpPr>
          <p:cNvPr id="5" name="Textfeld 2">
            <a:extLst>
              <a:ext uri="{FF2B5EF4-FFF2-40B4-BE49-F238E27FC236}">
                <a16:creationId xmlns:a16="http://schemas.microsoft.com/office/drawing/2014/main" id="{6570C7F3-C4A2-A406-3CD5-0A2E6150E686}"/>
              </a:ext>
            </a:extLst>
          </p:cNvPr>
          <p:cNvSpPr txBox="1"/>
          <p:nvPr/>
        </p:nvSpPr>
        <p:spPr>
          <a:xfrm>
            <a:off x="107504" y="5359022"/>
            <a:ext cx="8424246"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B.5.T-T003-D001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TSVV 7</a:t>
            </a:r>
          </a:p>
        </p:txBody>
      </p:sp>
      <p:sp>
        <p:nvSpPr>
          <p:cNvPr id="6" name="Textfeld 4">
            <a:extLst>
              <a:ext uri="{FF2B5EF4-FFF2-40B4-BE49-F238E27FC236}">
                <a16:creationId xmlns:a16="http://schemas.microsoft.com/office/drawing/2014/main" id="{3B61C201-30B4-0BDF-4243-75EBE71E0F9D}"/>
              </a:ext>
            </a:extLst>
          </p:cNvPr>
          <p:cNvSpPr txBox="1"/>
          <p:nvPr/>
        </p:nvSpPr>
        <p:spPr>
          <a:xfrm>
            <a:off x="86963" y="615379"/>
            <a:ext cx="7668872" cy="4829399"/>
          </a:xfrm>
          <a:prstGeom prst="rect">
            <a:avLst/>
          </a:prstGeom>
          <a:noFill/>
          <a:ln w="12700">
            <a:noFill/>
          </a:ln>
        </p:spPr>
        <p:txBody>
          <a:bodyPr wrap="square" rtlCol="0">
            <a:spAutoFit/>
          </a:bodyPr>
          <a:lstStyle/>
          <a:p>
            <a:pPr marL="88900" indent="-88900">
              <a:spcAft>
                <a:spcPts val="200"/>
              </a:spcAft>
              <a:buFont typeface="Wingdings" panose="05000000000000000000" pitchFamily="2" charset="2"/>
              <a:buChar char="§"/>
            </a:pPr>
            <a:r>
              <a:rPr lang="en-US" altLang="en-US" sz="1600" b="1" dirty="0">
                <a:cs typeface="Arial" panose="020B0604020202020204" pitchFamily="34" charset="0"/>
              </a:rPr>
              <a:t> </a:t>
            </a:r>
            <a:r>
              <a:rPr lang="en-US" altLang="en-US" b="1" dirty="0">
                <a:cs typeface="Arial" panose="020B0604020202020204" pitchFamily="34" charset="0"/>
              </a:rPr>
              <a:t>Assessing the amount of dust that will be produced in toroidal devices.</a:t>
            </a:r>
          </a:p>
          <a:p>
            <a:pPr marL="177800" indent="-177800">
              <a:spcAft>
                <a:spcPts val="200"/>
              </a:spcAft>
              <a:buFont typeface="Wingdings" panose="05000000000000000000" pitchFamily="2" charset="2"/>
              <a:buChar char="§"/>
            </a:pPr>
            <a:r>
              <a:rPr lang="en-US" altLang="en-US" sz="1600" b="1" dirty="0">
                <a:cs typeface="Arial" panose="020B0604020202020204" pitchFamily="34" charset="0"/>
              </a:rPr>
              <a:t>TASK:  </a:t>
            </a:r>
            <a:r>
              <a:rPr lang="en-US" sz="1600" dirty="0">
                <a:cs typeface="Arial" panose="020B0604020202020204" pitchFamily="34" charset="0"/>
              </a:rPr>
              <a:t>W dust generation by MSGA in the presence of gases relevant for radiative cooling: </a:t>
            </a:r>
          </a:p>
          <a:p>
            <a:pPr defTabSz="357188">
              <a:spcAft>
                <a:spcPts val="200"/>
              </a:spcAft>
            </a:pPr>
            <a:r>
              <a:rPr lang="en-US" sz="1400" i="1" dirty="0">
                <a:cs typeface="Arial" panose="020B0604020202020204" pitchFamily="34" charset="0"/>
              </a:rPr>
              <a:t>   </a:t>
            </a:r>
            <a:r>
              <a:rPr lang="en-US" sz="1400" i="1" dirty="0" err="1">
                <a:cs typeface="Arial" panose="020B0604020202020204" pitchFamily="34" charset="0"/>
              </a:rPr>
              <a:t>i</a:t>
            </a:r>
            <a:r>
              <a:rPr lang="en-US" sz="1400" i="1" dirty="0">
                <a:cs typeface="Arial" panose="020B0604020202020204" pitchFamily="34" charset="0"/>
              </a:rPr>
              <a:t>)</a:t>
            </a:r>
            <a:r>
              <a:rPr lang="en-US" sz="1400" dirty="0">
                <a:cs typeface="Arial" panose="020B0604020202020204" pitchFamily="34" charset="0"/>
              </a:rPr>
              <a:t> Kr, Ne (dust synthesis rate, morphology, chemical composition, and D</a:t>
            </a:r>
            <a:r>
              <a:rPr lang="en-US" sz="1400" baseline="-25000" dirty="0">
                <a:cs typeface="Arial" panose="020B0604020202020204" pitchFamily="34" charset="0"/>
              </a:rPr>
              <a:t>2</a:t>
            </a:r>
            <a:r>
              <a:rPr lang="en-US" sz="1400" dirty="0">
                <a:cs typeface="Arial" panose="020B0604020202020204" pitchFamily="34" charset="0"/>
              </a:rPr>
              <a:t> retention); </a:t>
            </a:r>
            <a:r>
              <a:rPr lang="en-US" sz="1400" b="1" dirty="0">
                <a:solidFill>
                  <a:srgbClr val="FF0000"/>
                </a:solidFill>
                <a:cs typeface="Arial" panose="020B0604020202020204" pitchFamily="34" charset="0"/>
              </a:rPr>
              <a:t>DONE</a:t>
            </a:r>
          </a:p>
          <a:p>
            <a:pPr defTabSz="357188">
              <a:spcAft>
                <a:spcPts val="200"/>
              </a:spcAft>
            </a:pPr>
            <a:r>
              <a:rPr lang="en-US" sz="1400" i="1" dirty="0">
                <a:cs typeface="Arial" panose="020B0604020202020204" pitchFamily="34" charset="0"/>
              </a:rPr>
              <a:t>   ii) </a:t>
            </a:r>
            <a:r>
              <a:rPr lang="en-US" sz="1400" dirty="0">
                <a:cs typeface="Arial" panose="020B0604020202020204" pitchFamily="34" charset="0"/>
              </a:rPr>
              <a:t>Exploratory parametric study regarding the synthesis of dust in H</a:t>
            </a:r>
            <a:r>
              <a:rPr lang="en-US" sz="1400" baseline="-25000" dirty="0">
                <a:cs typeface="Arial" panose="020B0604020202020204" pitchFamily="34" charset="0"/>
              </a:rPr>
              <a:t>2</a:t>
            </a:r>
            <a:r>
              <a:rPr lang="en-US" sz="1400" dirty="0">
                <a:cs typeface="Arial" panose="020B0604020202020204" pitchFamily="34" charset="0"/>
              </a:rPr>
              <a:t>/N</a:t>
            </a:r>
            <a:r>
              <a:rPr lang="en-US" sz="1400" baseline="-25000" dirty="0">
                <a:cs typeface="Arial" panose="020B0604020202020204" pitchFamily="34" charset="0"/>
              </a:rPr>
              <a:t>2</a:t>
            </a:r>
            <a:r>
              <a:rPr lang="en-US" sz="1400" dirty="0">
                <a:cs typeface="Arial" panose="020B0604020202020204" pitchFamily="34" charset="0"/>
              </a:rPr>
              <a:t> discharges. </a:t>
            </a:r>
          </a:p>
          <a:p>
            <a:pPr marL="177800" lvl="1">
              <a:spcAft>
                <a:spcPts val="200"/>
              </a:spcAft>
            </a:pPr>
            <a:r>
              <a:rPr lang="en-US" sz="1400" b="1" dirty="0">
                <a:solidFill>
                  <a:srgbClr val="FF0000"/>
                </a:solidFill>
                <a:cs typeface="Arial" panose="020B0604020202020204" pitchFamily="34" charset="0"/>
              </a:rPr>
              <a:t>- Question:</a:t>
            </a:r>
            <a:r>
              <a:rPr lang="en-US" sz="1400" dirty="0">
                <a:cs typeface="Arial" panose="020B0604020202020204" pitchFamily="34" charset="0"/>
              </a:rPr>
              <a:t> Is dust produced in N</a:t>
            </a:r>
            <a:r>
              <a:rPr lang="en-US" sz="1400" baseline="-25000" dirty="0">
                <a:cs typeface="Arial" panose="020B0604020202020204" pitchFamily="34" charset="0"/>
              </a:rPr>
              <a:t>2</a:t>
            </a:r>
            <a:r>
              <a:rPr lang="en-US" sz="1400" dirty="0">
                <a:cs typeface="Arial" panose="020B0604020202020204" pitchFamily="34" charset="0"/>
              </a:rPr>
              <a:t>/H</a:t>
            </a:r>
            <a:r>
              <a:rPr lang="en-US" sz="1400" baseline="-25000" dirty="0">
                <a:cs typeface="Arial" panose="020B0604020202020204" pitchFamily="34" charset="0"/>
              </a:rPr>
              <a:t>2</a:t>
            </a:r>
            <a:r>
              <a:rPr lang="en-US" sz="1400" dirty="0">
                <a:cs typeface="Arial" panose="020B0604020202020204" pitchFamily="34" charset="0"/>
              </a:rPr>
              <a:t>? </a:t>
            </a:r>
            <a:r>
              <a:rPr lang="en-US" sz="1400" b="1" dirty="0">
                <a:solidFill>
                  <a:srgbClr val="FF0000"/>
                </a:solidFill>
                <a:cs typeface="Arial" panose="020B0604020202020204" pitchFamily="34" charset="0"/>
              </a:rPr>
              <a:t>YES.</a:t>
            </a:r>
            <a:r>
              <a:rPr lang="en-US" sz="1400" dirty="0">
                <a:solidFill>
                  <a:srgbClr val="FF0000"/>
                </a:solidFill>
                <a:cs typeface="Arial" panose="020B0604020202020204" pitchFamily="34" charset="0"/>
              </a:rPr>
              <a:t> </a:t>
            </a:r>
          </a:p>
          <a:p>
            <a:pPr marL="177800" lvl="3">
              <a:spcAft>
                <a:spcPts val="200"/>
              </a:spcAft>
              <a:tabLst>
                <a:tab pos="444500" algn="l"/>
              </a:tabLst>
            </a:pPr>
            <a:r>
              <a:rPr lang="en-US" sz="1400" dirty="0">
                <a:cs typeface="Arial" panose="020B0604020202020204" pitchFamily="34" charset="0"/>
              </a:rPr>
              <a:t>- Evaluation of the dust production rate and properties (morphology, chemical composition) upon the N</a:t>
            </a:r>
            <a:r>
              <a:rPr lang="en-US" sz="1400" baseline="-25000" dirty="0">
                <a:cs typeface="Arial" panose="020B0604020202020204" pitchFamily="34" charset="0"/>
              </a:rPr>
              <a:t>2</a:t>
            </a:r>
            <a:r>
              <a:rPr lang="en-US" sz="1400" dirty="0">
                <a:cs typeface="Arial" panose="020B0604020202020204" pitchFamily="34" charset="0"/>
              </a:rPr>
              <a:t> content in the discharge. </a:t>
            </a:r>
            <a:r>
              <a:rPr lang="en-US" sz="1400" b="1" dirty="0">
                <a:solidFill>
                  <a:srgbClr val="FF0000"/>
                </a:solidFill>
                <a:cs typeface="Arial" panose="020B0604020202020204" pitchFamily="34" charset="0"/>
              </a:rPr>
              <a:t>DONE</a:t>
            </a:r>
            <a:endParaRPr lang="en-US" altLang="en-US" sz="1400" dirty="0">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spcAft>
                <a:spcPts val="200"/>
              </a:spcAft>
              <a:buFont typeface="Wingdings" panose="05000000000000000000" pitchFamily="2" charset="2"/>
              <a:buChar char="§"/>
            </a:pPr>
            <a:r>
              <a:rPr lang="en-US" altLang="en-US" sz="1600" dirty="0">
                <a:cs typeface="Arial" panose="020B0604020202020204" pitchFamily="34" charset="0"/>
              </a:rPr>
              <a:t>Deposition rates were measured by QCM, increasing the amount of gas up to 40%; </a:t>
            </a:r>
          </a:p>
          <a:p>
            <a:pPr marL="214313" indent="-214313">
              <a:spcAft>
                <a:spcPts val="200"/>
              </a:spcAft>
              <a:buFont typeface="Wingdings" panose="05000000000000000000" pitchFamily="2" charset="2"/>
              <a:buChar char="§"/>
            </a:pPr>
            <a:r>
              <a:rPr lang="en-US" altLang="en-US" sz="1600" dirty="0">
                <a:cs typeface="Arial" panose="020B0604020202020204" pitchFamily="34" charset="0"/>
              </a:rPr>
              <a:t>A transition to high rates appears for N</a:t>
            </a:r>
            <a:r>
              <a:rPr lang="en-US" altLang="en-US" sz="1600" baseline="-25000" dirty="0">
                <a:cs typeface="Arial" panose="020B0604020202020204" pitchFamily="34" charset="0"/>
              </a:rPr>
              <a:t>2</a:t>
            </a:r>
            <a:r>
              <a:rPr lang="en-US" altLang="en-US" sz="1600" dirty="0">
                <a:cs typeface="Arial" panose="020B0604020202020204" pitchFamily="34" charset="0"/>
              </a:rPr>
              <a:t> (25 %) and Kr (5%); not for Ne up to 40%;</a:t>
            </a:r>
          </a:p>
          <a:p>
            <a:pPr marL="214313" indent="-214313">
              <a:spcAft>
                <a:spcPts val="200"/>
              </a:spcAft>
              <a:buFont typeface="Wingdings" panose="05000000000000000000" pitchFamily="2" charset="2"/>
              <a:buChar char="§"/>
            </a:pPr>
            <a:r>
              <a:rPr lang="en-US" altLang="en-US" sz="1600" dirty="0">
                <a:cs typeface="Arial" panose="020B0604020202020204" pitchFamily="34" charset="0"/>
              </a:rPr>
              <a:t>For sample deposition were selected 10 % of N</a:t>
            </a:r>
            <a:r>
              <a:rPr lang="en-US" altLang="en-US" sz="1600" baseline="-25000" dirty="0">
                <a:cs typeface="Arial" panose="020B0604020202020204" pitchFamily="34" charset="0"/>
              </a:rPr>
              <a:t>2 </a:t>
            </a:r>
            <a:r>
              <a:rPr lang="en-US" altLang="en-US" sz="1600" dirty="0">
                <a:cs typeface="Arial" panose="020B0604020202020204" pitchFamily="34" charset="0"/>
              </a:rPr>
              <a:t>and Ne, and 1.3 % of Kr</a:t>
            </a:r>
            <a:r>
              <a:rPr lang="en-GB" altLang="en-US" sz="1600" dirty="0">
                <a:cs typeface="Arial" panose="020B0604020202020204" pitchFamily="34" charset="0"/>
              </a:rPr>
              <a:t>;</a:t>
            </a:r>
          </a:p>
          <a:p>
            <a:pPr marL="214313" indent="-214313">
              <a:spcAft>
                <a:spcPts val="200"/>
              </a:spcAft>
              <a:buFont typeface="Wingdings" panose="05000000000000000000" pitchFamily="2" charset="2"/>
              <a:buChar char="§"/>
            </a:pPr>
            <a:r>
              <a:rPr lang="en-GB" altLang="en-US" sz="1600" dirty="0">
                <a:cs typeface="Arial" panose="020B0604020202020204" pitchFamily="34" charset="0"/>
              </a:rPr>
              <a:t>The collected dust was investigated by SEM, XPS, and TDS.</a:t>
            </a:r>
          </a:p>
          <a:p>
            <a:pPr>
              <a:lnSpc>
                <a:spcPct val="113000"/>
              </a:lnSpc>
            </a:pPr>
            <a:r>
              <a:rPr lang="en-GB" altLang="en-US" sz="1600" b="1" dirty="0">
                <a:solidFill>
                  <a:srgbClr val="0070C0"/>
                </a:solidFill>
                <a:cs typeface="Arial" panose="020B0604020202020204" pitchFamily="34" charset="0"/>
              </a:rPr>
              <a:t>Results:</a:t>
            </a:r>
          </a:p>
          <a:p>
            <a:pPr marL="285750" indent="-285750">
              <a:spcAft>
                <a:spcPts val="200"/>
              </a:spcAft>
              <a:buFont typeface="Wingdings" panose="05000000000000000000" pitchFamily="2" charset="2"/>
              <a:buChar char="§"/>
            </a:pPr>
            <a:r>
              <a:rPr lang="en-GB" altLang="en-US" sz="1600" dirty="0">
                <a:solidFill>
                  <a:srgbClr val="0070C0"/>
                </a:solidFill>
                <a:cs typeface="Arial" panose="020B0604020202020204" pitchFamily="34" charset="0"/>
              </a:rPr>
              <a:t>Kr is most efficient in producing W dust;</a:t>
            </a:r>
          </a:p>
          <a:p>
            <a:pPr marL="285750" indent="-285750">
              <a:spcAft>
                <a:spcPts val="200"/>
              </a:spcAft>
              <a:buFont typeface="Wingdings" panose="05000000000000000000" pitchFamily="2" charset="2"/>
              <a:buChar char="§"/>
            </a:pPr>
            <a:r>
              <a:rPr lang="en-GB" altLang="en-US" sz="1600" dirty="0">
                <a:solidFill>
                  <a:srgbClr val="0070C0"/>
                </a:solidFill>
                <a:cs typeface="Arial" panose="020B0604020202020204" pitchFamily="34" charset="0"/>
              </a:rPr>
              <a:t>The </a:t>
            </a:r>
            <a:r>
              <a:rPr lang="en-GB" altLang="en-US" sz="1600" dirty="0">
                <a:solidFill>
                  <a:schemeClr val="tx2">
                    <a:lumMod val="75000"/>
                    <a:lumOff val="25000"/>
                  </a:schemeClr>
                </a:solidFill>
                <a:cs typeface="Arial" panose="020B0604020202020204" pitchFamily="34" charset="0"/>
              </a:rPr>
              <a:t>collected dust </a:t>
            </a:r>
            <a:r>
              <a:rPr lang="en-US" altLang="en-US" sz="1600" dirty="0">
                <a:solidFill>
                  <a:schemeClr val="tx2">
                    <a:lumMod val="75000"/>
                    <a:lumOff val="25000"/>
                  </a:schemeClr>
                </a:solidFill>
                <a:cs typeface="Arial" panose="020B0604020202020204" pitchFamily="34" charset="0"/>
              </a:rPr>
              <a:t>contains NPs (up to 20 nm) and larger agglomerated particles</a:t>
            </a:r>
            <a:r>
              <a:rPr lang="en-US" sz="1600" dirty="0">
                <a:solidFill>
                  <a:schemeClr val="tx2">
                    <a:lumMod val="75000"/>
                    <a:lumOff val="25000"/>
                  </a:schemeClr>
                </a:solidFill>
              </a:rPr>
              <a:t>;</a:t>
            </a:r>
          </a:p>
          <a:p>
            <a:pPr marL="285750" indent="-285750">
              <a:spcAft>
                <a:spcPts val="200"/>
              </a:spcAft>
              <a:buFont typeface="Wingdings" panose="05000000000000000000" pitchFamily="2" charset="2"/>
              <a:buChar char="§"/>
            </a:pPr>
            <a:r>
              <a:rPr lang="en-US" altLang="en-US" sz="1600" dirty="0">
                <a:solidFill>
                  <a:schemeClr val="tx2">
                    <a:lumMod val="75000"/>
                    <a:lumOff val="25000"/>
                  </a:schemeClr>
                </a:solidFill>
                <a:cs typeface="Arial" panose="020B0604020202020204" pitchFamily="34" charset="0"/>
              </a:rPr>
              <a:t>It appears that Ne deposited dust retains more D</a:t>
            </a:r>
            <a:r>
              <a:rPr lang="en-US" altLang="en-US" sz="1600" baseline="-25000" dirty="0">
                <a:solidFill>
                  <a:schemeClr val="tx2">
                    <a:lumMod val="75000"/>
                    <a:lumOff val="25000"/>
                  </a:schemeClr>
                </a:solidFill>
                <a:cs typeface="Arial" panose="020B0604020202020204" pitchFamily="34" charset="0"/>
              </a:rPr>
              <a:t>2 </a:t>
            </a:r>
            <a:r>
              <a:rPr lang="en-US" altLang="en-US" sz="1600" dirty="0">
                <a:solidFill>
                  <a:schemeClr val="tx2">
                    <a:lumMod val="75000"/>
                    <a:lumOff val="25000"/>
                  </a:schemeClr>
                </a:solidFill>
                <a:cs typeface="Arial" panose="020B0604020202020204" pitchFamily="34" charset="0"/>
              </a:rPr>
              <a:t>compared to the Kr case;</a:t>
            </a:r>
          </a:p>
          <a:p>
            <a:pPr marL="285750" indent="-285750">
              <a:spcAft>
                <a:spcPts val="200"/>
              </a:spcAft>
              <a:buFont typeface="Wingdings" panose="05000000000000000000" pitchFamily="2" charset="2"/>
              <a:buChar char="§"/>
            </a:pPr>
            <a:r>
              <a:rPr lang="en-US" altLang="en-US" sz="1600" dirty="0">
                <a:solidFill>
                  <a:schemeClr val="tx2">
                    <a:lumMod val="75000"/>
                    <a:lumOff val="25000"/>
                  </a:schemeClr>
                </a:solidFill>
                <a:cs typeface="Arial" panose="020B0604020202020204" pitchFamily="34" charset="0"/>
              </a:rPr>
              <a:t>XPS results prove the presence of WN in the dust samples deposited with N</a:t>
            </a:r>
            <a:r>
              <a:rPr lang="en-US" altLang="en-US" sz="1600" baseline="-25000" dirty="0">
                <a:solidFill>
                  <a:schemeClr val="tx2">
                    <a:lumMod val="75000"/>
                    <a:lumOff val="25000"/>
                  </a:schemeClr>
                </a:solidFill>
                <a:cs typeface="Arial" panose="020B0604020202020204" pitchFamily="34" charset="0"/>
              </a:rPr>
              <a:t>2</a:t>
            </a:r>
            <a:r>
              <a:rPr lang="en-US" altLang="en-US" sz="1600" dirty="0">
                <a:solidFill>
                  <a:schemeClr val="tx2">
                    <a:lumMod val="75000"/>
                    <a:lumOff val="25000"/>
                  </a:schemeClr>
                </a:solidFill>
                <a:cs typeface="Arial" panose="020B0604020202020204" pitchFamily="34" charset="0"/>
              </a:rPr>
              <a:t>.</a:t>
            </a:r>
            <a:endParaRPr lang="en-GB" altLang="en-US" sz="1600" b="1" dirty="0">
              <a:solidFill>
                <a:srgbClr val="0070C0"/>
              </a:solidFill>
              <a:cs typeface="Arial" panose="020B0604020202020204" pitchFamily="34" charset="0"/>
            </a:endParaRPr>
          </a:p>
        </p:txBody>
      </p:sp>
      <p:sp>
        <p:nvSpPr>
          <p:cNvPr id="7" name="Titre 1">
            <a:extLst>
              <a:ext uri="{FF2B5EF4-FFF2-40B4-BE49-F238E27FC236}">
                <a16:creationId xmlns:a16="http://schemas.microsoft.com/office/drawing/2014/main" id="{61309E6A-264B-7D70-1492-EDD5993268B4}"/>
              </a:ext>
            </a:extLst>
          </p:cNvPr>
          <p:cNvSpPr>
            <a:spLocks noGrp="1"/>
          </p:cNvSpPr>
          <p:nvPr>
            <p:ph type="title"/>
          </p:nvPr>
        </p:nvSpPr>
        <p:spPr>
          <a:xfrm>
            <a:off x="983432" y="192515"/>
            <a:ext cx="10871400" cy="457200"/>
          </a:xfrm>
        </p:spPr>
        <p:txBody>
          <a:bodyPr/>
          <a:lstStyle/>
          <a:p>
            <a:r>
              <a:rPr lang="fr-FR" dirty="0"/>
              <a:t>SP B.5: </a:t>
            </a:r>
            <a:r>
              <a:rPr lang="en-US" dirty="0"/>
              <a:t>Production of W dust in toroidal devices </a:t>
            </a:r>
            <a:r>
              <a:rPr lang="fr-FR" dirty="0"/>
              <a:t>(IAP)</a:t>
            </a:r>
          </a:p>
        </p:txBody>
      </p:sp>
      <p:grpSp>
        <p:nvGrpSpPr>
          <p:cNvPr id="8" name="Group 7">
            <a:extLst>
              <a:ext uri="{FF2B5EF4-FFF2-40B4-BE49-F238E27FC236}">
                <a16:creationId xmlns:a16="http://schemas.microsoft.com/office/drawing/2014/main" id="{8AEB59FA-0949-0B1B-659C-0075DCE00F1C}"/>
              </a:ext>
            </a:extLst>
          </p:cNvPr>
          <p:cNvGrpSpPr/>
          <p:nvPr/>
        </p:nvGrpSpPr>
        <p:grpSpPr>
          <a:xfrm>
            <a:off x="7456694" y="615379"/>
            <a:ext cx="4649581" cy="5871813"/>
            <a:chOff x="7542419" y="672529"/>
            <a:chExt cx="4649581" cy="5871813"/>
          </a:xfrm>
        </p:grpSpPr>
        <p:sp>
          <p:nvSpPr>
            <p:cNvPr id="9" name="TextBox 8">
              <a:extLst>
                <a:ext uri="{FF2B5EF4-FFF2-40B4-BE49-F238E27FC236}">
                  <a16:creationId xmlns:a16="http://schemas.microsoft.com/office/drawing/2014/main" id="{BF55F5A2-0E2B-2EA7-AD3C-80CB483B3D52}"/>
                </a:ext>
              </a:extLst>
            </p:cNvPr>
            <p:cNvSpPr txBox="1"/>
            <p:nvPr/>
          </p:nvSpPr>
          <p:spPr bwMode="auto">
            <a:xfrm>
              <a:off x="10359447" y="6236565"/>
              <a:ext cx="1832553" cy="307777"/>
            </a:xfrm>
            <a:prstGeom prst="rect">
              <a:avLst/>
            </a:prstGeom>
            <a:noFill/>
          </p:spPr>
          <p:txBody>
            <a:bodyPr wrap="none" rtlCol="0">
              <a:spAutoFit/>
            </a:bodyPr>
            <a:lstStyle/>
            <a:p>
              <a:r>
                <a:rPr lang="fi-FI" sz="1400" b="1" dirty="0"/>
                <a:t>T. Acsente, G. Dinescu</a:t>
              </a:r>
            </a:p>
          </p:txBody>
        </p:sp>
        <p:pic>
          <p:nvPicPr>
            <p:cNvPr id="10" name="Picture 9">
              <a:extLst>
                <a:ext uri="{FF2B5EF4-FFF2-40B4-BE49-F238E27FC236}">
                  <a16:creationId xmlns:a16="http://schemas.microsoft.com/office/drawing/2014/main" id="{5F904667-83BC-7525-E91A-47BF5FCFAB95}"/>
                </a:ext>
              </a:extLst>
            </p:cNvPr>
            <p:cNvPicPr>
              <a:picLocks noChangeAspect="1"/>
            </p:cNvPicPr>
            <p:nvPr/>
          </p:nvPicPr>
          <p:blipFill>
            <a:blip r:embed="rId2"/>
            <a:stretch>
              <a:fillRect/>
            </a:stretch>
          </p:blipFill>
          <p:spPr>
            <a:xfrm>
              <a:off x="9007992" y="3883636"/>
              <a:ext cx="2456414" cy="1842311"/>
            </a:xfrm>
            <a:prstGeom prst="rect">
              <a:avLst/>
            </a:prstGeom>
          </p:spPr>
        </p:pic>
        <p:sp>
          <p:nvSpPr>
            <p:cNvPr id="11" name="TextBox 10">
              <a:extLst>
                <a:ext uri="{FF2B5EF4-FFF2-40B4-BE49-F238E27FC236}">
                  <a16:creationId xmlns:a16="http://schemas.microsoft.com/office/drawing/2014/main" id="{FD4C57EE-A6C7-2E7E-DA35-427CB24C4119}"/>
                </a:ext>
              </a:extLst>
            </p:cNvPr>
            <p:cNvSpPr txBox="1"/>
            <p:nvPr/>
          </p:nvSpPr>
          <p:spPr>
            <a:xfrm>
              <a:off x="7542419" y="3341729"/>
              <a:ext cx="2586472" cy="523220"/>
            </a:xfrm>
            <a:prstGeom prst="rect">
              <a:avLst/>
            </a:prstGeom>
            <a:solidFill>
              <a:schemeClr val="bg1"/>
            </a:solidFill>
          </p:spPr>
          <p:txBody>
            <a:bodyPr wrap="square" rtlCol="0">
              <a:spAutoFit/>
            </a:bodyPr>
            <a:lstStyle/>
            <a:p>
              <a:pPr algn="ctr"/>
              <a:r>
                <a:rPr lang="en-US" sz="1400" i="1" dirty="0">
                  <a:solidFill>
                    <a:srgbClr val="0070C0"/>
                  </a:solidFill>
                </a:rPr>
                <a:t>Dust deposition rates using Kr, Ne, and N</a:t>
              </a:r>
              <a:r>
                <a:rPr lang="en-US" sz="1400" i="1" baseline="-25000" dirty="0">
                  <a:solidFill>
                    <a:srgbClr val="0070C0"/>
                  </a:solidFill>
                </a:rPr>
                <a:t>2</a:t>
              </a:r>
              <a:r>
                <a:rPr lang="en-US" sz="1400" i="1" dirty="0">
                  <a:solidFill>
                    <a:srgbClr val="0070C0"/>
                  </a:solidFill>
                </a:rPr>
                <a:t> in the discharges.</a:t>
              </a:r>
            </a:p>
          </p:txBody>
        </p:sp>
        <p:pic>
          <p:nvPicPr>
            <p:cNvPr id="12" name="Picture 11">
              <a:extLst>
                <a:ext uri="{FF2B5EF4-FFF2-40B4-BE49-F238E27FC236}">
                  <a16:creationId xmlns:a16="http://schemas.microsoft.com/office/drawing/2014/main" id="{A4E0BD28-D66A-5435-88FC-93FD0C540303}"/>
                </a:ext>
              </a:extLst>
            </p:cNvPr>
            <p:cNvPicPr>
              <a:picLocks noChangeAspect="1"/>
            </p:cNvPicPr>
            <p:nvPr/>
          </p:nvPicPr>
          <p:blipFill>
            <a:blip r:embed="rId3"/>
            <a:stretch>
              <a:fillRect/>
            </a:stretch>
          </p:blipFill>
          <p:spPr>
            <a:xfrm>
              <a:off x="7656037" y="672529"/>
              <a:ext cx="2472854" cy="2776002"/>
            </a:xfrm>
            <a:prstGeom prst="rect">
              <a:avLst/>
            </a:prstGeom>
          </p:spPr>
        </p:pic>
        <p:sp>
          <p:nvSpPr>
            <p:cNvPr id="13" name="TextBox 12">
              <a:extLst>
                <a:ext uri="{FF2B5EF4-FFF2-40B4-BE49-F238E27FC236}">
                  <a16:creationId xmlns:a16="http://schemas.microsoft.com/office/drawing/2014/main" id="{9254BF3B-DDDD-800A-B587-F11B181E68C9}"/>
                </a:ext>
              </a:extLst>
            </p:cNvPr>
            <p:cNvSpPr txBox="1"/>
            <p:nvPr/>
          </p:nvSpPr>
          <p:spPr>
            <a:xfrm>
              <a:off x="10173699" y="3183886"/>
              <a:ext cx="2017063" cy="738664"/>
            </a:xfrm>
            <a:prstGeom prst="rect">
              <a:avLst/>
            </a:prstGeom>
            <a:solidFill>
              <a:schemeClr val="bg1"/>
            </a:solidFill>
          </p:spPr>
          <p:txBody>
            <a:bodyPr wrap="square" rtlCol="0">
              <a:spAutoFit/>
            </a:bodyPr>
            <a:lstStyle/>
            <a:p>
              <a:pPr algn="ctr"/>
              <a:r>
                <a:rPr lang="en-US" sz="1400" i="1" dirty="0">
                  <a:solidFill>
                    <a:srgbClr val="0070C0"/>
                  </a:solidFill>
                </a:rPr>
                <a:t>SEM images of samples deposited in Kr/D</a:t>
              </a:r>
              <a:r>
                <a:rPr lang="en-US" sz="1400" i="1" baseline="-25000" dirty="0">
                  <a:solidFill>
                    <a:srgbClr val="0070C0"/>
                  </a:solidFill>
                </a:rPr>
                <a:t>2</a:t>
              </a:r>
              <a:r>
                <a:rPr lang="en-US" sz="1400" i="1" dirty="0">
                  <a:solidFill>
                    <a:srgbClr val="0070C0"/>
                  </a:solidFill>
                </a:rPr>
                <a:t>  and N</a:t>
              </a:r>
              <a:r>
                <a:rPr lang="en-US" sz="1400" i="1" baseline="-25000" dirty="0">
                  <a:solidFill>
                    <a:srgbClr val="0070C0"/>
                  </a:solidFill>
                </a:rPr>
                <a:t>2</a:t>
              </a:r>
              <a:r>
                <a:rPr lang="en-US" sz="1400" i="1" dirty="0">
                  <a:solidFill>
                    <a:srgbClr val="0070C0"/>
                  </a:solidFill>
                </a:rPr>
                <a:t>/D</a:t>
              </a:r>
              <a:r>
                <a:rPr lang="en-US" sz="1400" i="1" baseline="-25000" dirty="0">
                  <a:solidFill>
                    <a:srgbClr val="0070C0"/>
                  </a:solidFill>
                </a:rPr>
                <a:t>2</a:t>
              </a:r>
              <a:r>
                <a:rPr lang="en-US" sz="1400" i="1" dirty="0">
                  <a:solidFill>
                    <a:srgbClr val="0070C0"/>
                  </a:solidFill>
                </a:rPr>
                <a:t>.</a:t>
              </a:r>
            </a:p>
          </p:txBody>
        </p:sp>
        <p:pic>
          <p:nvPicPr>
            <p:cNvPr id="14" name="Picture 13">
              <a:extLst>
                <a:ext uri="{FF2B5EF4-FFF2-40B4-BE49-F238E27FC236}">
                  <a16:creationId xmlns:a16="http://schemas.microsoft.com/office/drawing/2014/main" id="{4035F5CA-4089-F57D-97DD-6A45EC6FD389}"/>
                </a:ext>
              </a:extLst>
            </p:cNvPr>
            <p:cNvPicPr>
              <a:picLocks noChangeAspect="1"/>
            </p:cNvPicPr>
            <p:nvPr/>
          </p:nvPicPr>
          <p:blipFill>
            <a:blip r:embed="rId4"/>
            <a:stretch>
              <a:fillRect/>
            </a:stretch>
          </p:blipFill>
          <p:spPr>
            <a:xfrm>
              <a:off x="10352382" y="721973"/>
              <a:ext cx="1701143" cy="1162446"/>
            </a:xfrm>
            <a:prstGeom prst="rect">
              <a:avLst/>
            </a:prstGeom>
          </p:spPr>
        </p:pic>
        <p:pic>
          <p:nvPicPr>
            <p:cNvPr id="15" name="Picture 14">
              <a:extLst>
                <a:ext uri="{FF2B5EF4-FFF2-40B4-BE49-F238E27FC236}">
                  <a16:creationId xmlns:a16="http://schemas.microsoft.com/office/drawing/2014/main" id="{FF9C292F-3650-274F-802B-0D7626BB2885}"/>
                </a:ext>
              </a:extLst>
            </p:cNvPr>
            <p:cNvPicPr>
              <a:picLocks noChangeAspect="1"/>
            </p:cNvPicPr>
            <p:nvPr/>
          </p:nvPicPr>
          <p:blipFill>
            <a:blip r:embed="rId5"/>
            <a:stretch>
              <a:fillRect/>
            </a:stretch>
          </p:blipFill>
          <p:spPr>
            <a:xfrm>
              <a:off x="10359786" y="1934193"/>
              <a:ext cx="1740435" cy="1214913"/>
            </a:xfrm>
            <a:prstGeom prst="rect">
              <a:avLst/>
            </a:prstGeom>
          </p:spPr>
        </p:pic>
        <p:sp>
          <p:nvSpPr>
            <p:cNvPr id="16" name="TextBox 15">
              <a:extLst>
                <a:ext uri="{FF2B5EF4-FFF2-40B4-BE49-F238E27FC236}">
                  <a16:creationId xmlns:a16="http://schemas.microsoft.com/office/drawing/2014/main" id="{A43A3164-9936-AAED-7BA8-C1AE2971B4E6}"/>
                </a:ext>
              </a:extLst>
            </p:cNvPr>
            <p:cNvSpPr txBox="1"/>
            <p:nvPr/>
          </p:nvSpPr>
          <p:spPr>
            <a:xfrm>
              <a:off x="8823808" y="5678565"/>
              <a:ext cx="2824783" cy="523220"/>
            </a:xfrm>
            <a:prstGeom prst="rect">
              <a:avLst/>
            </a:prstGeom>
            <a:solidFill>
              <a:schemeClr val="bg1"/>
            </a:solidFill>
          </p:spPr>
          <p:txBody>
            <a:bodyPr wrap="square" rtlCol="0">
              <a:spAutoFit/>
            </a:bodyPr>
            <a:lstStyle/>
            <a:p>
              <a:pPr algn="ctr"/>
              <a:r>
                <a:rPr lang="en-US" sz="1400" i="1" dirty="0">
                  <a:solidFill>
                    <a:srgbClr val="0070C0"/>
                  </a:solidFill>
                </a:rPr>
                <a:t>D</a:t>
              </a:r>
              <a:r>
                <a:rPr lang="en-US" sz="1400" i="1" baseline="-25000" dirty="0">
                  <a:solidFill>
                    <a:srgbClr val="0070C0"/>
                  </a:solidFill>
                </a:rPr>
                <a:t>2</a:t>
              </a:r>
              <a:r>
                <a:rPr lang="en-US" sz="1400" i="1" dirty="0">
                  <a:solidFill>
                    <a:srgbClr val="0070C0"/>
                  </a:solidFill>
                </a:rPr>
                <a:t> retention in Ne and Kr deposited dust samples (TDS)</a:t>
              </a:r>
            </a:p>
          </p:txBody>
        </p:sp>
      </p:grpSp>
    </p:spTree>
    <p:extLst>
      <p:ext uri="{BB962C8B-B14F-4D97-AF65-F5344CB8AC3E}">
        <p14:creationId xmlns:p14="http://schemas.microsoft.com/office/powerpoint/2010/main" val="14469476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2D38F7-95D4-2BA2-AC3C-5A532EAD8FEF}"/>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897E92A8-4CBB-8267-50BD-677AEE40BC3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66</a:t>
            </a:fld>
            <a:endParaRPr lang="en-GB">
              <a:solidFill>
                <a:prstClr val="white"/>
              </a:solidFill>
            </a:endParaRPr>
          </a:p>
        </p:txBody>
      </p:sp>
      <p:sp>
        <p:nvSpPr>
          <p:cNvPr id="5" name="Textfeld 2">
            <a:extLst>
              <a:ext uri="{FF2B5EF4-FFF2-40B4-BE49-F238E27FC236}">
                <a16:creationId xmlns:a16="http://schemas.microsoft.com/office/drawing/2014/main" id="{23DAC20D-2A21-D1B0-8E33-C4671EE23656}"/>
              </a:ext>
            </a:extLst>
          </p:cNvPr>
          <p:cNvSpPr txBox="1"/>
          <p:nvPr/>
        </p:nvSpPr>
        <p:spPr>
          <a:xfrm>
            <a:off x="107504" y="5359022"/>
            <a:ext cx="7916407" cy="1066189"/>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B.5.T-T003-D002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TSVV 7</a:t>
            </a:r>
          </a:p>
        </p:txBody>
      </p:sp>
      <p:sp>
        <p:nvSpPr>
          <p:cNvPr id="6" name="Textfeld 4">
            <a:extLst>
              <a:ext uri="{FF2B5EF4-FFF2-40B4-BE49-F238E27FC236}">
                <a16:creationId xmlns:a16="http://schemas.microsoft.com/office/drawing/2014/main" id="{37DA7437-B463-8015-7115-F3B284486A73}"/>
              </a:ext>
            </a:extLst>
          </p:cNvPr>
          <p:cNvSpPr txBox="1"/>
          <p:nvPr/>
        </p:nvSpPr>
        <p:spPr>
          <a:xfrm>
            <a:off x="107505" y="712451"/>
            <a:ext cx="5943376" cy="4327338"/>
          </a:xfrm>
          <a:prstGeom prst="rect">
            <a:avLst/>
          </a:prstGeom>
          <a:noFill/>
          <a:ln w="12700">
            <a:noFill/>
          </a:ln>
        </p:spPr>
        <p:txBody>
          <a:bodyPr wrap="square" rtlCol="0">
            <a:spAutoFit/>
          </a:bodyPr>
          <a:lstStyle/>
          <a:p>
            <a:pPr marL="182563" indent="-182563">
              <a:lnSpc>
                <a:spcPct val="113000"/>
              </a:lnSpc>
              <a:buFont typeface="Wingdings" panose="05000000000000000000" pitchFamily="2" charset="2"/>
              <a:buChar char="§"/>
            </a:pPr>
            <a:r>
              <a:rPr lang="en-GB" sz="1600" b="1" dirty="0">
                <a:solidFill>
                  <a:srgbClr val="000000"/>
                </a:solidFill>
                <a:cs typeface="Calibri" panose="020F0502020204030204" pitchFamily="34" charset="0"/>
              </a:rPr>
              <a:t>Database of the characteristics of produced B dust particles in the presence of different gas mixtures and comparison with data from tokamaks  </a:t>
            </a: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Production and analysis of B dust/ particles</a:t>
            </a: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85750" lvl="0" indent="-285750" algn="just">
              <a:lnSpc>
                <a:spcPct val="107000"/>
              </a:lnSpc>
              <a:buFont typeface="Wingdings" panose="05000000000000000000" pitchFamily="2" charset="2"/>
              <a:buChar char="§"/>
            </a:pPr>
            <a:r>
              <a:rPr lang="en-US" sz="1600" dirty="0">
                <a:solidFill>
                  <a:schemeClr val="dk1"/>
                </a:solidFill>
                <a:ea typeface="Times New Roman"/>
                <a:cs typeface="Times New Roman"/>
                <a:sym typeface="Times New Roman"/>
              </a:rPr>
              <a:t>Vacuum chamber</a:t>
            </a:r>
            <a:r>
              <a:rPr lang="ro-RO" sz="1600" dirty="0">
                <a:solidFill>
                  <a:schemeClr val="dk1"/>
                </a:solidFill>
                <a:ea typeface="Times New Roman"/>
                <a:cs typeface="Times New Roman"/>
                <a:sym typeface="Times New Roman"/>
              </a:rPr>
              <a:t>, working pressure: 1</a:t>
            </a:r>
            <a:r>
              <a:rPr lang="ro-RO" sz="1600" dirty="0">
                <a:solidFill>
                  <a:schemeClr val="dk1"/>
                </a:solidFill>
                <a:ea typeface="Times New Roman"/>
                <a:cs typeface="Times New Roman"/>
                <a:sym typeface="Symbol" panose="05050102010706020507" pitchFamily="18" charset="2"/>
              </a:rPr>
              <a:t></a:t>
            </a:r>
            <a:r>
              <a:rPr lang="ro-RO" sz="1600" dirty="0">
                <a:solidFill>
                  <a:schemeClr val="dk1"/>
                </a:solidFill>
                <a:ea typeface="Times New Roman"/>
                <a:cs typeface="Times New Roman"/>
                <a:sym typeface="Times New Roman"/>
              </a:rPr>
              <a:t>10</a:t>
            </a:r>
            <a:r>
              <a:rPr lang="ro-RO" sz="1600" baseline="30000" dirty="0">
                <a:solidFill>
                  <a:schemeClr val="dk1"/>
                </a:solidFill>
                <a:ea typeface="Times New Roman"/>
                <a:cs typeface="Times New Roman"/>
                <a:sym typeface="Times New Roman"/>
              </a:rPr>
              <a:t>-2</a:t>
            </a:r>
            <a:r>
              <a:rPr lang="fi-FI" sz="1600" baseline="30000" dirty="0">
                <a:solidFill>
                  <a:schemeClr val="dk1"/>
                </a:solidFill>
                <a:ea typeface="Times New Roman"/>
                <a:cs typeface="Times New Roman"/>
                <a:sym typeface="Times New Roman"/>
              </a:rPr>
              <a:t> </a:t>
            </a:r>
            <a:r>
              <a:rPr lang="ro-RO" sz="1600" dirty="0">
                <a:solidFill>
                  <a:schemeClr val="dk1"/>
                </a:solidFill>
                <a:ea typeface="Times New Roman"/>
                <a:cs typeface="Times New Roman"/>
                <a:sym typeface="Times New Roman"/>
              </a:rPr>
              <a:t>mbar</a:t>
            </a:r>
            <a:endParaRPr lang="en-US" sz="1600" dirty="0">
              <a:solidFill>
                <a:schemeClr val="dk1"/>
              </a:solidFill>
              <a:ea typeface="Times New Roman"/>
              <a:cs typeface="Times New Roman"/>
              <a:sym typeface="Times New Roman"/>
            </a:endParaRPr>
          </a:p>
          <a:p>
            <a:pPr marL="285750" lvl="0" indent="-285750" algn="just">
              <a:lnSpc>
                <a:spcPct val="107000"/>
              </a:lnSpc>
              <a:buFont typeface="Wingdings" panose="05000000000000000000" pitchFamily="2" charset="2"/>
              <a:buChar char="§"/>
            </a:pPr>
            <a:r>
              <a:rPr lang="en-US" sz="1600" dirty="0">
                <a:solidFill>
                  <a:schemeClr val="dk1"/>
                </a:solidFill>
                <a:ea typeface="Times New Roman"/>
                <a:cs typeface="Times New Roman"/>
                <a:sym typeface="Times New Roman"/>
              </a:rPr>
              <a:t>B target (1 inch)	</a:t>
            </a:r>
          </a:p>
          <a:p>
            <a:pPr marL="285750" lvl="0" indent="-285750" algn="just">
              <a:lnSpc>
                <a:spcPct val="107000"/>
              </a:lnSpc>
              <a:buFont typeface="Wingdings" panose="05000000000000000000" pitchFamily="2" charset="2"/>
              <a:buChar char="§"/>
            </a:pPr>
            <a:r>
              <a:rPr lang="en-US" sz="1600" dirty="0">
                <a:solidFill>
                  <a:schemeClr val="dk1"/>
                </a:solidFill>
                <a:ea typeface="Times New Roman"/>
                <a:cs typeface="Times New Roman"/>
                <a:sym typeface="Times New Roman"/>
              </a:rPr>
              <a:t>W tip (1 mm) 		</a:t>
            </a:r>
            <a:endParaRPr lang="ro-RO" sz="1600" dirty="0">
              <a:solidFill>
                <a:schemeClr val="dk1"/>
              </a:solidFill>
              <a:ea typeface="Times New Roman"/>
              <a:cs typeface="Times New Roman"/>
              <a:sym typeface="Times New Roman"/>
            </a:endParaRPr>
          </a:p>
          <a:p>
            <a:pPr marL="285750" lvl="0" indent="-285750" algn="just">
              <a:lnSpc>
                <a:spcPct val="107000"/>
              </a:lnSpc>
              <a:buFont typeface="Wingdings" panose="05000000000000000000" pitchFamily="2" charset="2"/>
              <a:buChar char="§"/>
            </a:pPr>
            <a:r>
              <a:rPr lang="en-US" sz="1600" dirty="0">
                <a:solidFill>
                  <a:schemeClr val="dk1"/>
                </a:solidFill>
                <a:ea typeface="Times New Roman"/>
                <a:cs typeface="Times New Roman"/>
                <a:sym typeface="Times New Roman"/>
              </a:rPr>
              <a:t>DC source</a:t>
            </a:r>
            <a:endParaRPr lang="ro-RO" sz="1600" dirty="0">
              <a:solidFill>
                <a:schemeClr val="dk1"/>
              </a:solidFill>
              <a:ea typeface="Times New Roman"/>
              <a:cs typeface="Times New Roman"/>
              <a:sym typeface="Times New Roman"/>
            </a:endParaRPr>
          </a:p>
          <a:p>
            <a:pPr marL="285750" lvl="0" indent="-285750" algn="just">
              <a:lnSpc>
                <a:spcPct val="107000"/>
              </a:lnSpc>
              <a:buFont typeface="Wingdings" panose="05000000000000000000" pitchFamily="2" charset="2"/>
              <a:buChar char="§"/>
            </a:pPr>
            <a:r>
              <a:rPr lang="en-US" sz="1600" dirty="0" err="1">
                <a:solidFill>
                  <a:schemeClr val="dk1"/>
                </a:solidFill>
                <a:ea typeface="Times New Roman"/>
                <a:cs typeface="Times New Roman"/>
                <a:sym typeface="Times New Roman"/>
              </a:rPr>
              <a:t>Ar</a:t>
            </a:r>
            <a:r>
              <a:rPr lang="ro-RO" sz="1600" dirty="0">
                <a:solidFill>
                  <a:schemeClr val="dk1"/>
                </a:solidFill>
                <a:ea typeface="Times New Roman"/>
                <a:cs typeface="Times New Roman"/>
                <a:sym typeface="Times New Roman"/>
              </a:rPr>
              <a:t>/D</a:t>
            </a:r>
            <a:r>
              <a:rPr lang="ro-RO" sz="1600" baseline="-25000" dirty="0">
                <a:solidFill>
                  <a:schemeClr val="dk1"/>
                </a:solidFill>
                <a:ea typeface="Times New Roman"/>
                <a:cs typeface="Times New Roman"/>
                <a:sym typeface="Times New Roman"/>
              </a:rPr>
              <a:t>2</a:t>
            </a:r>
            <a:r>
              <a:rPr lang="en-US" sz="1600" dirty="0">
                <a:solidFill>
                  <a:schemeClr val="dk1"/>
                </a:solidFill>
                <a:ea typeface="Times New Roman"/>
                <a:cs typeface="Times New Roman"/>
                <a:sym typeface="Times New Roman"/>
              </a:rPr>
              <a:t> atmosphere</a:t>
            </a:r>
          </a:p>
          <a:p>
            <a:pPr marL="285750" lvl="0" indent="-285750" algn="just">
              <a:lnSpc>
                <a:spcPct val="107000"/>
              </a:lnSpc>
              <a:buFont typeface="Arial" panose="020B0604020202020204" pitchFamily="34" charset="0"/>
              <a:buChar char="•"/>
            </a:pPr>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ro-RO" altLang="en-US" sz="1600" dirty="0">
                <a:cs typeface="Arial" panose="020B0604020202020204" pitchFamily="34" charset="0"/>
              </a:rPr>
              <a:t>SEM measurements: particle diameter</a:t>
            </a:r>
            <a:r>
              <a:rPr lang="fi-FI" altLang="en-US" sz="1600" dirty="0">
                <a:cs typeface="Arial" panose="020B0604020202020204" pitchFamily="34" charset="0"/>
              </a:rPr>
              <a:t>s</a:t>
            </a:r>
            <a:endParaRPr lang="en-US" altLang="en-US" sz="1600" dirty="0">
              <a:cs typeface="Arial" panose="020B0604020202020204" pitchFamily="34" charset="0"/>
            </a:endParaRPr>
          </a:p>
          <a:p>
            <a:pPr marL="171450" indent="-171450">
              <a:buFont typeface="Wingdings" panose="05000000000000000000" pitchFamily="2" charset="2"/>
              <a:buChar char="§"/>
            </a:pPr>
            <a:r>
              <a:rPr lang="en-US" altLang="en-US" sz="1600" dirty="0">
                <a:cs typeface="Arial" panose="020B0604020202020204" pitchFamily="34" charset="0"/>
              </a:rPr>
              <a:t>OES </a:t>
            </a:r>
            <a:r>
              <a:rPr lang="ro-RO" altLang="en-US" sz="1600" dirty="0">
                <a:cs typeface="Arial" panose="020B0604020202020204" pitchFamily="34" charset="0"/>
              </a:rPr>
              <a:t>measurements</a:t>
            </a:r>
            <a:r>
              <a:rPr lang="en-US" altLang="en-US" sz="1600" dirty="0">
                <a:cs typeface="Arial" panose="020B0604020202020204" pitchFamily="34" charset="0"/>
              </a:rPr>
              <a:t>: peak identification</a:t>
            </a:r>
          </a:p>
          <a:p>
            <a:pPr marL="171450" indent="-171450">
              <a:buFont typeface="Wingdings" panose="05000000000000000000" pitchFamily="2" charset="2"/>
              <a:buChar char="§"/>
            </a:pPr>
            <a:r>
              <a:rPr lang="en-US" altLang="en-US" sz="1600" dirty="0">
                <a:cs typeface="Arial" panose="020B0604020202020204" pitchFamily="34" charset="0"/>
              </a:rPr>
              <a:t>TDS measurements: desorption temperature and D amount</a:t>
            </a:r>
          </a:p>
        </p:txBody>
      </p:sp>
      <p:sp>
        <p:nvSpPr>
          <p:cNvPr id="7" name="Titre 1">
            <a:extLst>
              <a:ext uri="{FF2B5EF4-FFF2-40B4-BE49-F238E27FC236}">
                <a16:creationId xmlns:a16="http://schemas.microsoft.com/office/drawing/2014/main" id="{66B08E51-BDF7-40D7-47DF-FD7D4AC95B6B}"/>
              </a:ext>
            </a:extLst>
          </p:cNvPr>
          <p:cNvSpPr>
            <a:spLocks noGrp="1"/>
          </p:cNvSpPr>
          <p:nvPr>
            <p:ph type="title"/>
          </p:nvPr>
        </p:nvSpPr>
        <p:spPr>
          <a:xfrm>
            <a:off x="983432" y="192515"/>
            <a:ext cx="10871400" cy="457200"/>
          </a:xfrm>
        </p:spPr>
        <p:txBody>
          <a:bodyPr/>
          <a:lstStyle/>
          <a:p>
            <a:r>
              <a:rPr lang="fr-FR" dirty="0"/>
              <a:t>SP B.5: </a:t>
            </a:r>
            <a:r>
              <a:rPr lang="en-US" dirty="0"/>
              <a:t>Production of B dust in toroidal devices </a:t>
            </a:r>
            <a:r>
              <a:rPr lang="fr-FR" dirty="0"/>
              <a:t>(IAP)</a:t>
            </a:r>
          </a:p>
        </p:txBody>
      </p:sp>
      <p:sp>
        <p:nvSpPr>
          <p:cNvPr id="8" name="TextBox 7">
            <a:extLst>
              <a:ext uri="{FF2B5EF4-FFF2-40B4-BE49-F238E27FC236}">
                <a16:creationId xmlns:a16="http://schemas.microsoft.com/office/drawing/2014/main" id="{4A1BDE55-9D7B-B4FE-BF74-54921AA198A1}"/>
              </a:ext>
            </a:extLst>
          </p:cNvPr>
          <p:cNvSpPr txBox="1"/>
          <p:nvPr/>
        </p:nvSpPr>
        <p:spPr bwMode="auto">
          <a:xfrm>
            <a:off x="8577248" y="6160051"/>
            <a:ext cx="3525324" cy="307777"/>
          </a:xfrm>
          <a:prstGeom prst="rect">
            <a:avLst/>
          </a:prstGeom>
          <a:noFill/>
        </p:spPr>
        <p:txBody>
          <a:bodyPr wrap="none" rtlCol="0">
            <a:spAutoFit/>
          </a:bodyPr>
          <a:lstStyle/>
          <a:p>
            <a:r>
              <a:rPr lang="fi-FI" sz="1400" b="1" dirty="0"/>
              <a:t>C. P. </a:t>
            </a:r>
            <a:r>
              <a:rPr lang="fi-FI" sz="1400" b="1" dirty="0" err="1"/>
              <a:t>Lungu</a:t>
            </a:r>
            <a:r>
              <a:rPr lang="fi-FI" sz="1400" b="1" dirty="0"/>
              <a:t>, C. Staicu, P. Dinca, B. Solomonea</a:t>
            </a:r>
          </a:p>
        </p:txBody>
      </p:sp>
      <p:sp>
        <p:nvSpPr>
          <p:cNvPr id="9" name="TextBox 8">
            <a:extLst>
              <a:ext uri="{FF2B5EF4-FFF2-40B4-BE49-F238E27FC236}">
                <a16:creationId xmlns:a16="http://schemas.microsoft.com/office/drawing/2014/main" id="{98B21238-C98A-311B-3600-D685913BD2F6}"/>
              </a:ext>
            </a:extLst>
          </p:cNvPr>
          <p:cNvSpPr txBox="1"/>
          <p:nvPr/>
        </p:nvSpPr>
        <p:spPr>
          <a:xfrm>
            <a:off x="8699466" y="2945585"/>
            <a:ext cx="3280889" cy="307777"/>
          </a:xfrm>
          <a:prstGeom prst="rect">
            <a:avLst/>
          </a:prstGeom>
          <a:noFill/>
        </p:spPr>
        <p:txBody>
          <a:bodyPr wrap="square">
            <a:spAutoFit/>
          </a:bodyPr>
          <a:lstStyle/>
          <a:p>
            <a:r>
              <a:rPr lang="ro-RO" sz="1400" i="1" dirty="0">
                <a:solidFill>
                  <a:srgbClr val="0070C0"/>
                </a:solidFill>
              </a:rPr>
              <a:t>OES </a:t>
            </a:r>
            <a:r>
              <a:rPr lang="fi-FI" sz="1400" i="1" dirty="0" err="1">
                <a:solidFill>
                  <a:srgbClr val="0070C0"/>
                </a:solidFill>
              </a:rPr>
              <a:t>imaging</a:t>
            </a:r>
            <a:r>
              <a:rPr lang="fi-FI" sz="1400" i="1" dirty="0">
                <a:solidFill>
                  <a:srgbClr val="0070C0"/>
                </a:solidFill>
              </a:rPr>
              <a:t> of B </a:t>
            </a:r>
            <a:r>
              <a:rPr lang="fi-FI" sz="1400" i="1" dirty="0" err="1">
                <a:solidFill>
                  <a:srgbClr val="0070C0"/>
                </a:solidFill>
              </a:rPr>
              <a:t>dust</a:t>
            </a:r>
            <a:r>
              <a:rPr lang="fi-FI" sz="1400" i="1" dirty="0">
                <a:solidFill>
                  <a:srgbClr val="0070C0"/>
                </a:solidFill>
              </a:rPr>
              <a:t> </a:t>
            </a:r>
            <a:r>
              <a:rPr lang="fi-FI" sz="1400" i="1" dirty="0" err="1">
                <a:solidFill>
                  <a:srgbClr val="0070C0"/>
                </a:solidFill>
              </a:rPr>
              <a:t>using</a:t>
            </a:r>
            <a:r>
              <a:rPr lang="fi-FI" sz="1400" i="1" dirty="0">
                <a:solidFill>
                  <a:srgbClr val="0070C0"/>
                </a:solidFill>
              </a:rPr>
              <a:t> </a:t>
            </a:r>
            <a:r>
              <a:rPr lang="en-US" sz="1400" i="1" dirty="0">
                <a:solidFill>
                  <a:srgbClr val="0070C0"/>
                </a:solidFill>
              </a:rPr>
              <a:t>W</a:t>
            </a:r>
            <a:r>
              <a:rPr lang="ro-RO" sz="1400" i="1" dirty="0">
                <a:solidFill>
                  <a:srgbClr val="0070C0"/>
                </a:solidFill>
              </a:rPr>
              <a:t> disharge</a:t>
            </a:r>
            <a:r>
              <a:rPr lang="fi-FI" sz="1400" i="1" dirty="0">
                <a:solidFill>
                  <a:srgbClr val="0070C0"/>
                </a:solidFill>
              </a:rPr>
              <a:t>s</a:t>
            </a:r>
            <a:endParaRPr lang="en-US" sz="1400" i="1" dirty="0">
              <a:solidFill>
                <a:srgbClr val="0070C0"/>
              </a:solidFill>
            </a:endParaRPr>
          </a:p>
        </p:txBody>
      </p:sp>
      <p:sp>
        <p:nvSpPr>
          <p:cNvPr id="10" name="TextBox 9">
            <a:extLst>
              <a:ext uri="{FF2B5EF4-FFF2-40B4-BE49-F238E27FC236}">
                <a16:creationId xmlns:a16="http://schemas.microsoft.com/office/drawing/2014/main" id="{D7E2B2CB-35E6-0479-96E2-7EC653ADA772}"/>
              </a:ext>
            </a:extLst>
          </p:cNvPr>
          <p:cNvSpPr txBox="1"/>
          <p:nvPr/>
        </p:nvSpPr>
        <p:spPr>
          <a:xfrm>
            <a:off x="5612326" y="5085341"/>
            <a:ext cx="2794913" cy="307777"/>
          </a:xfrm>
          <a:prstGeom prst="rect">
            <a:avLst/>
          </a:prstGeom>
          <a:noFill/>
        </p:spPr>
        <p:txBody>
          <a:bodyPr wrap="square">
            <a:spAutoFit/>
          </a:bodyPr>
          <a:lstStyle/>
          <a:p>
            <a:r>
              <a:rPr lang="en-US" sz="1400" i="1" dirty="0">
                <a:solidFill>
                  <a:srgbClr val="0070C0"/>
                </a:solidFill>
              </a:rPr>
              <a:t>SEM </a:t>
            </a:r>
            <a:r>
              <a:rPr lang="fi-FI" sz="1400" i="1" dirty="0" err="1">
                <a:solidFill>
                  <a:srgbClr val="0070C0"/>
                </a:solidFill>
              </a:rPr>
              <a:t>images</a:t>
            </a:r>
            <a:r>
              <a:rPr lang="fi-FI" sz="1400" i="1" dirty="0">
                <a:solidFill>
                  <a:srgbClr val="0070C0"/>
                </a:solidFill>
              </a:rPr>
              <a:t> of </a:t>
            </a:r>
            <a:r>
              <a:rPr lang="fi-FI" sz="1400" i="1" dirty="0" err="1">
                <a:solidFill>
                  <a:srgbClr val="0070C0"/>
                </a:solidFill>
              </a:rPr>
              <a:t>the</a:t>
            </a:r>
            <a:r>
              <a:rPr lang="fi-FI" sz="1400" i="1" dirty="0">
                <a:solidFill>
                  <a:srgbClr val="0070C0"/>
                </a:solidFill>
              </a:rPr>
              <a:t> </a:t>
            </a:r>
            <a:r>
              <a:rPr lang="fi-FI" sz="1400" i="1" dirty="0" err="1">
                <a:solidFill>
                  <a:srgbClr val="0070C0"/>
                </a:solidFill>
              </a:rPr>
              <a:t>produced</a:t>
            </a:r>
            <a:r>
              <a:rPr lang="en-GB" sz="1400" i="1" dirty="0">
                <a:solidFill>
                  <a:srgbClr val="0070C0"/>
                </a:solidFill>
              </a:rPr>
              <a:t> </a:t>
            </a:r>
            <a:r>
              <a:rPr lang="en-US" sz="1400" i="1" dirty="0">
                <a:solidFill>
                  <a:srgbClr val="0070C0"/>
                </a:solidFill>
              </a:rPr>
              <a:t>B</a:t>
            </a:r>
            <a:r>
              <a:rPr lang="ro-RO" sz="1400" i="1" dirty="0">
                <a:solidFill>
                  <a:srgbClr val="0070C0"/>
                </a:solidFill>
              </a:rPr>
              <a:t> </a:t>
            </a:r>
            <a:r>
              <a:rPr lang="en-US" sz="1400" i="1" dirty="0">
                <a:solidFill>
                  <a:srgbClr val="0070C0"/>
                </a:solidFill>
              </a:rPr>
              <a:t>dust</a:t>
            </a:r>
          </a:p>
        </p:txBody>
      </p:sp>
      <p:pic>
        <p:nvPicPr>
          <p:cNvPr id="11" name="Picture 10">
            <a:extLst>
              <a:ext uri="{FF2B5EF4-FFF2-40B4-BE49-F238E27FC236}">
                <a16:creationId xmlns:a16="http://schemas.microsoft.com/office/drawing/2014/main" id="{1F7C174F-672A-0E13-9397-BFD8BC80F4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4650" y="2950810"/>
            <a:ext cx="2308821" cy="2127317"/>
          </a:xfrm>
          <a:prstGeom prst="rect">
            <a:avLst/>
          </a:prstGeom>
        </p:spPr>
      </p:pic>
      <p:pic>
        <p:nvPicPr>
          <p:cNvPr id="12" name="Picture 11">
            <a:extLst>
              <a:ext uri="{FF2B5EF4-FFF2-40B4-BE49-F238E27FC236}">
                <a16:creationId xmlns:a16="http://schemas.microsoft.com/office/drawing/2014/main" id="{626DFFEA-738B-78AF-A394-06DA52E461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4648" y="656387"/>
            <a:ext cx="2308823" cy="2127318"/>
          </a:xfrm>
          <a:prstGeom prst="rect">
            <a:avLst/>
          </a:prstGeom>
        </p:spPr>
      </p:pic>
      <p:graphicFrame>
        <p:nvGraphicFramePr>
          <p:cNvPr id="13" name="Object 12">
            <a:extLst>
              <a:ext uri="{FF2B5EF4-FFF2-40B4-BE49-F238E27FC236}">
                <a16:creationId xmlns:a16="http://schemas.microsoft.com/office/drawing/2014/main" id="{053C263B-ECC0-CE3A-D82D-6C8A088AB6B4}"/>
              </a:ext>
            </a:extLst>
          </p:cNvPr>
          <p:cNvGraphicFramePr>
            <a:graphicFrameLocks noChangeAspect="1"/>
          </p:cNvGraphicFramePr>
          <p:nvPr>
            <p:extLst>
              <p:ext uri="{D42A27DB-BD31-4B8C-83A1-F6EECF244321}">
                <p14:modId xmlns:p14="http://schemas.microsoft.com/office/powerpoint/2010/main" val="2836559842"/>
              </p:ext>
            </p:extLst>
          </p:nvPr>
        </p:nvGraphicFramePr>
        <p:xfrm>
          <a:off x="8383470" y="3155952"/>
          <a:ext cx="3808529" cy="2916051"/>
        </p:xfrm>
        <a:graphic>
          <a:graphicData uri="http://schemas.openxmlformats.org/presentationml/2006/ole">
            <mc:AlternateContent xmlns:mc="http://schemas.openxmlformats.org/markup-compatibility/2006">
              <mc:Choice xmlns:v="urn:schemas-microsoft-com:vml" Requires="v">
                <p:oleObj name="Graph" r:id="rId4" imgW="3901320" imgH="2986920" progId="Origin50.Graph">
                  <p:embed/>
                </p:oleObj>
              </mc:Choice>
              <mc:Fallback>
                <p:oleObj name="Graph" r:id="rId4" imgW="3901320" imgH="2986920" progId="Origin50.Graph">
                  <p:embed/>
                  <p:pic>
                    <p:nvPicPr>
                      <p:cNvPr id="13" name="Object 12">
                        <a:extLst>
                          <a:ext uri="{FF2B5EF4-FFF2-40B4-BE49-F238E27FC236}">
                            <a16:creationId xmlns:a16="http://schemas.microsoft.com/office/drawing/2014/main" id="{053C263B-ECC0-CE3A-D82D-6C8A088AB6B4}"/>
                          </a:ext>
                        </a:extLst>
                      </p:cNvPr>
                      <p:cNvPicPr/>
                      <p:nvPr/>
                    </p:nvPicPr>
                    <p:blipFill>
                      <a:blip r:embed="rId5"/>
                      <a:stretch>
                        <a:fillRect/>
                      </a:stretch>
                    </p:blipFill>
                    <p:spPr>
                      <a:xfrm>
                        <a:off x="8383470" y="3155952"/>
                        <a:ext cx="3808529" cy="2916051"/>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6AD8F80F-C28F-92AD-D118-CA007BB26901}"/>
              </a:ext>
            </a:extLst>
          </p:cNvPr>
          <p:cNvSpPr txBox="1"/>
          <p:nvPr/>
        </p:nvSpPr>
        <p:spPr>
          <a:xfrm>
            <a:off x="9324088" y="5821205"/>
            <a:ext cx="2364040" cy="307777"/>
          </a:xfrm>
          <a:prstGeom prst="rect">
            <a:avLst/>
          </a:prstGeom>
          <a:noFill/>
        </p:spPr>
        <p:txBody>
          <a:bodyPr wrap="square">
            <a:spAutoFit/>
          </a:bodyPr>
          <a:lstStyle/>
          <a:p>
            <a:r>
              <a:rPr lang="ro-RO" sz="1400" i="1" dirty="0">
                <a:solidFill>
                  <a:srgbClr val="0070C0"/>
                </a:solidFill>
              </a:rPr>
              <a:t>D</a:t>
            </a:r>
            <a:r>
              <a:rPr lang="en-GB" sz="1400" i="1" dirty="0">
                <a:solidFill>
                  <a:srgbClr val="0070C0"/>
                </a:solidFill>
              </a:rPr>
              <a:t> </a:t>
            </a:r>
            <a:r>
              <a:rPr lang="ro-RO" sz="1400" i="1" dirty="0">
                <a:solidFill>
                  <a:srgbClr val="0070C0"/>
                </a:solidFill>
              </a:rPr>
              <a:t>desorption from B dust</a:t>
            </a:r>
            <a:endParaRPr lang="en-US" sz="1400" i="1" dirty="0">
              <a:solidFill>
                <a:srgbClr val="0070C0"/>
              </a:solidFill>
            </a:endParaRPr>
          </a:p>
        </p:txBody>
      </p:sp>
      <p:graphicFrame>
        <p:nvGraphicFramePr>
          <p:cNvPr id="15" name="Object 14">
            <a:extLst>
              <a:ext uri="{FF2B5EF4-FFF2-40B4-BE49-F238E27FC236}">
                <a16:creationId xmlns:a16="http://schemas.microsoft.com/office/drawing/2014/main" id="{7E4D0185-CD4E-E7E3-0122-09587AF57095}"/>
              </a:ext>
            </a:extLst>
          </p:cNvPr>
          <p:cNvGraphicFramePr>
            <a:graphicFrameLocks noChangeAspect="1"/>
          </p:cNvGraphicFramePr>
          <p:nvPr>
            <p:extLst>
              <p:ext uri="{D42A27DB-BD31-4B8C-83A1-F6EECF244321}">
                <p14:modId xmlns:p14="http://schemas.microsoft.com/office/powerpoint/2010/main" val="2865054094"/>
              </p:ext>
            </p:extLst>
          </p:nvPr>
        </p:nvGraphicFramePr>
        <p:xfrm>
          <a:off x="8305399" y="390172"/>
          <a:ext cx="3886601" cy="2709301"/>
        </p:xfrm>
        <a:graphic>
          <a:graphicData uri="http://schemas.openxmlformats.org/presentationml/2006/ole">
            <mc:AlternateContent xmlns:mc="http://schemas.openxmlformats.org/markup-compatibility/2006">
              <mc:Choice xmlns:v="urn:schemas-microsoft-com:vml" Requires="v">
                <p:oleObj name="Graph" r:id="rId6" imgW="4907138" imgH="3419102" progId="Origin50.Graph">
                  <p:embed/>
                </p:oleObj>
              </mc:Choice>
              <mc:Fallback>
                <p:oleObj name="Graph" r:id="rId6" imgW="4907138" imgH="3419102" progId="Origin50.Graph">
                  <p:embed/>
                  <p:pic>
                    <p:nvPicPr>
                      <p:cNvPr id="15" name="Object 14">
                        <a:extLst>
                          <a:ext uri="{FF2B5EF4-FFF2-40B4-BE49-F238E27FC236}">
                            <a16:creationId xmlns:a16="http://schemas.microsoft.com/office/drawing/2014/main" id="{7E4D0185-CD4E-E7E3-0122-09587AF570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399" y="390172"/>
                        <a:ext cx="3886601" cy="2709301"/>
                      </a:xfrm>
                      <a:prstGeom prst="rect">
                        <a:avLst/>
                      </a:prstGeom>
                      <a:noFill/>
                    </p:spPr>
                  </p:pic>
                </p:oleObj>
              </mc:Fallback>
            </mc:AlternateContent>
          </a:graphicData>
        </a:graphic>
      </p:graphicFrame>
    </p:spTree>
    <p:extLst>
      <p:ext uri="{BB962C8B-B14F-4D97-AF65-F5344CB8AC3E}">
        <p14:creationId xmlns:p14="http://schemas.microsoft.com/office/powerpoint/2010/main" val="27143710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ABEC5C-17D8-9BA3-F144-CF95AE4395DF}"/>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9B8AD2D0-357A-E638-3CD3-FCA7194447C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67</a:t>
            </a:fld>
            <a:endParaRPr lang="en-GB">
              <a:solidFill>
                <a:prstClr val="white"/>
              </a:solidFill>
            </a:endParaRPr>
          </a:p>
        </p:txBody>
      </p:sp>
      <p:sp>
        <p:nvSpPr>
          <p:cNvPr id="5" name="Textfeld 2">
            <a:extLst>
              <a:ext uri="{FF2B5EF4-FFF2-40B4-BE49-F238E27FC236}">
                <a16:creationId xmlns:a16="http://schemas.microsoft.com/office/drawing/2014/main" id="{06A32422-02DD-8EA7-2408-DD4002C6CA18}"/>
              </a:ext>
            </a:extLst>
          </p:cNvPr>
          <p:cNvSpPr txBox="1"/>
          <p:nvPr/>
        </p:nvSpPr>
        <p:spPr>
          <a:xfrm>
            <a:off x="107504" y="5359022"/>
            <a:ext cx="3820159"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B.5.T-T003-D004</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9" name="Titre 1">
            <a:extLst>
              <a:ext uri="{FF2B5EF4-FFF2-40B4-BE49-F238E27FC236}">
                <a16:creationId xmlns:a16="http://schemas.microsoft.com/office/drawing/2014/main" id="{FB1C2C85-65AA-3077-3405-64B30297534E}"/>
              </a:ext>
            </a:extLst>
          </p:cNvPr>
          <p:cNvSpPr>
            <a:spLocks noGrp="1"/>
          </p:cNvSpPr>
          <p:nvPr>
            <p:ph type="title"/>
          </p:nvPr>
        </p:nvSpPr>
        <p:spPr>
          <a:xfrm>
            <a:off x="882869" y="192515"/>
            <a:ext cx="11887200" cy="457200"/>
          </a:xfrm>
        </p:spPr>
        <p:txBody>
          <a:bodyPr/>
          <a:lstStyle/>
          <a:p>
            <a:r>
              <a:rPr lang="fr-FR" sz="2600" dirty="0"/>
              <a:t>SP B.5: </a:t>
            </a:r>
            <a:r>
              <a:rPr lang="fr-FR" sz="2600" dirty="0" err="1"/>
              <a:t>Boron-dust</a:t>
            </a:r>
            <a:r>
              <a:rPr lang="fr-FR" sz="2600" dirty="0"/>
              <a:t> interactions in fusion plasmas (VR)</a:t>
            </a:r>
          </a:p>
        </p:txBody>
      </p:sp>
      <p:sp>
        <p:nvSpPr>
          <p:cNvPr id="10" name="Textfeld 4">
            <a:extLst>
              <a:ext uri="{FF2B5EF4-FFF2-40B4-BE49-F238E27FC236}">
                <a16:creationId xmlns:a16="http://schemas.microsoft.com/office/drawing/2014/main" id="{3010A51A-33E7-1267-FF95-D3C3504087EC}"/>
              </a:ext>
            </a:extLst>
          </p:cNvPr>
          <p:cNvSpPr txBox="1"/>
          <p:nvPr/>
        </p:nvSpPr>
        <p:spPr>
          <a:xfrm>
            <a:off x="-1" y="712451"/>
            <a:ext cx="12192001" cy="4509376"/>
          </a:xfrm>
          <a:prstGeom prst="rect">
            <a:avLst/>
          </a:prstGeom>
          <a:noFill/>
          <a:ln w="12700">
            <a:noFill/>
          </a:ln>
        </p:spPr>
        <p:txBody>
          <a:bodyPr wrap="square" rtlCol="0">
            <a:spAutoFit/>
          </a:bodyPr>
          <a:lstStyle/>
          <a:p>
            <a:pPr>
              <a:lnSpc>
                <a:spcPct val="113000"/>
              </a:lnSpc>
            </a:pPr>
            <a:r>
              <a:rPr lang="en-US" altLang="en-US" sz="1500" dirty="0">
                <a:cs typeface="Arial" panose="020B0604020202020204" pitchFamily="34" charset="0"/>
              </a:rPr>
              <a:t>Routine boronization in an all-W ITER </a:t>
            </a:r>
            <a:r>
              <a:rPr lang="en-US" altLang="en-US" sz="1500" dirty="0">
                <a:cs typeface="Arial" panose="020B0604020202020204" pitchFamily="34" charset="0"/>
                <a:sym typeface="Wingdings" panose="05000000000000000000" pitchFamily="2" charset="2"/>
              </a:rPr>
              <a:t> important to understand the survivability of boron dust (</a:t>
            </a:r>
            <a:r>
              <a:rPr lang="en-US" altLang="en-US" sz="1500" i="1" dirty="0">
                <a:cs typeface="Arial" panose="020B0604020202020204" pitchFamily="34" charset="0"/>
                <a:sym typeface="Wingdings" panose="05000000000000000000" pitchFamily="2" charset="2"/>
              </a:rPr>
              <a:t>in situ </a:t>
            </a:r>
            <a:r>
              <a:rPr lang="en-US" altLang="en-US" sz="1500" dirty="0">
                <a:cs typeface="Arial" panose="020B0604020202020204" pitchFamily="34" charset="0"/>
                <a:sym typeface="Wingdings" panose="05000000000000000000" pitchFamily="2" charset="2"/>
              </a:rPr>
              <a:t>from layer delamination or artificially injected as powder)  strong dependence on plasma-surface interactions and intrinsic boron properties that are external input to dust dynamic codes </a:t>
            </a:r>
            <a:endParaRPr lang="en-US" altLang="en-US" sz="1500" dirty="0">
              <a:cs typeface="Arial" panose="020B0604020202020204" pitchFamily="34" charset="0"/>
            </a:endParaRPr>
          </a:p>
          <a:p>
            <a:pPr marL="182563" indent="-182563">
              <a:lnSpc>
                <a:spcPct val="113000"/>
              </a:lnSpc>
              <a:buFont typeface="Wingdings" panose="05000000000000000000" pitchFamily="2" charset="2"/>
              <a:buChar char="§"/>
            </a:pPr>
            <a:endParaRPr lang="en-US" sz="800" b="1" dirty="0">
              <a:solidFill>
                <a:srgbClr val="FF0000"/>
              </a:solidFill>
              <a:cs typeface="Arial" panose="020B0604020202020204" pitchFamily="34" charset="0"/>
            </a:endParaRPr>
          </a:p>
          <a:p>
            <a:pPr>
              <a:lnSpc>
                <a:spcPct val="113000"/>
              </a:lnSpc>
            </a:pPr>
            <a:r>
              <a:rPr lang="en-US" sz="1500" b="1" dirty="0">
                <a:solidFill>
                  <a:srgbClr val="FF0000"/>
                </a:solidFill>
                <a:cs typeface="Arial" panose="020B0604020202020204" pitchFamily="34" charset="0"/>
              </a:rPr>
              <a:t>Boron properties central for dust survivability studies</a:t>
            </a:r>
          </a:p>
          <a:p>
            <a:pPr marL="182563" indent="-182563">
              <a:lnSpc>
                <a:spcPct val="113000"/>
              </a:lnSpc>
              <a:buFont typeface="Wingdings" panose="05000000000000000000" pitchFamily="2" charset="2"/>
              <a:buChar char="§"/>
              <a:tabLst>
                <a:tab pos="177800" algn="l"/>
              </a:tabLst>
            </a:pPr>
            <a:r>
              <a:rPr lang="en-US" altLang="en-US" sz="1400" dirty="0">
                <a:cs typeface="Arial" panose="020B0604020202020204" pitchFamily="34" charset="0"/>
              </a:rPr>
              <a:t>Electron-boron interactions, ion-boron interactions, intrinsic thermal properties, intrinsic optical properties</a:t>
            </a:r>
          </a:p>
          <a:p>
            <a:pPr>
              <a:lnSpc>
                <a:spcPct val="113000"/>
              </a:lnSpc>
            </a:pPr>
            <a:endParaRPr lang="en-US" altLang="en-US" sz="800" b="1" dirty="0">
              <a:solidFill>
                <a:srgbClr val="0070C0"/>
              </a:solidFill>
              <a:cs typeface="Arial" panose="020B0604020202020204" pitchFamily="34" charset="0"/>
            </a:endParaRPr>
          </a:p>
          <a:p>
            <a:pPr>
              <a:lnSpc>
                <a:spcPct val="113000"/>
              </a:lnSpc>
            </a:pPr>
            <a:r>
              <a:rPr lang="en-US" altLang="en-US" sz="1500" b="1" dirty="0">
                <a:solidFill>
                  <a:srgbClr val="0070C0"/>
                </a:solidFill>
                <a:cs typeface="Arial" panose="020B0604020202020204" pitchFamily="34" charset="0"/>
              </a:rPr>
              <a:t>Electron-boron interactions (0-5 keV electron energies)</a:t>
            </a:r>
          </a:p>
          <a:p>
            <a:pPr marL="214313" indent="-214313">
              <a:lnSpc>
                <a:spcPct val="113000"/>
              </a:lnSpc>
              <a:buFont typeface="Wingdings" panose="05000000000000000000" pitchFamily="2" charset="2"/>
              <a:buChar char="§"/>
            </a:pPr>
            <a:r>
              <a:rPr lang="en-GB" altLang="en-US" sz="1400" b="1" dirty="0">
                <a:cs typeface="Arial" panose="020B0604020202020204" pitchFamily="34" charset="0"/>
              </a:rPr>
              <a:t>Secondary electron emission. </a:t>
            </a:r>
            <a:r>
              <a:rPr lang="en-GB" altLang="en-US" sz="1400" dirty="0">
                <a:cs typeface="Arial" panose="020B0604020202020204" pitchFamily="34" charset="0"/>
              </a:rPr>
              <a:t>Analytical description of the SEE yield (incident energy / angular dependence) and mean electron exit energy based on reliable </a:t>
            </a:r>
            <a:r>
              <a:rPr lang="en-GB" altLang="en-US" sz="1400" b="1" i="1" dirty="0">
                <a:cs typeface="Arial" panose="020B0604020202020204" pitchFamily="34" charset="0"/>
              </a:rPr>
              <a:t>experimental results </a:t>
            </a:r>
            <a:r>
              <a:rPr lang="en-GB" altLang="en-US" sz="1400" dirty="0">
                <a:cs typeface="Arial" panose="020B0604020202020204" pitchFamily="34" charset="0"/>
              </a:rPr>
              <a:t>from </a:t>
            </a:r>
            <a:r>
              <a:rPr lang="en-GB" altLang="en-US" sz="1400" dirty="0" err="1">
                <a:cs typeface="Arial" panose="020B0604020202020204" pitchFamily="34" charset="0"/>
              </a:rPr>
              <a:t>Bronshtein</a:t>
            </a:r>
            <a:r>
              <a:rPr lang="en-GB" altLang="en-US" sz="1400" dirty="0">
                <a:cs typeface="Arial" panose="020B0604020202020204" pitchFamily="34" charset="0"/>
              </a:rPr>
              <a:t> &amp; </a:t>
            </a:r>
            <a:r>
              <a:rPr lang="en-GB" altLang="en-US" sz="1400" dirty="0" err="1">
                <a:cs typeface="Arial" panose="020B0604020202020204" pitchFamily="34" charset="0"/>
              </a:rPr>
              <a:t>Fraiman</a:t>
            </a:r>
            <a:r>
              <a:rPr lang="en-GB" altLang="en-US" sz="1400" dirty="0">
                <a:cs typeface="Arial" panose="020B0604020202020204" pitchFamily="34" charset="0"/>
              </a:rPr>
              <a:t>.</a:t>
            </a:r>
          </a:p>
          <a:p>
            <a:pPr marL="214313" indent="-214313">
              <a:lnSpc>
                <a:spcPct val="113000"/>
              </a:lnSpc>
              <a:buFont typeface="Wingdings" panose="05000000000000000000" pitchFamily="2" charset="2"/>
              <a:buChar char="§"/>
            </a:pPr>
            <a:r>
              <a:rPr lang="en-GB" altLang="en-US" sz="1400" b="1" dirty="0">
                <a:cs typeface="Arial" panose="020B0604020202020204" pitchFamily="34" charset="0"/>
              </a:rPr>
              <a:t>Electron backscattering. </a:t>
            </a:r>
            <a:r>
              <a:rPr lang="en-GB" altLang="en-US" sz="1400" dirty="0">
                <a:cs typeface="Arial" panose="020B0604020202020204" pitchFamily="34" charset="0"/>
              </a:rPr>
              <a:t>Analytical description of the EBS yield (incident energy / angular dependence) and mean electron exit energy based on the results of dedicated </a:t>
            </a:r>
            <a:r>
              <a:rPr lang="en-GB" altLang="en-US" sz="1400" b="1" i="1" dirty="0">
                <a:cs typeface="Arial" panose="020B0604020202020204" pitchFamily="34" charset="0"/>
              </a:rPr>
              <a:t>Geant4 Monte Carlo simulations</a:t>
            </a:r>
            <a:r>
              <a:rPr lang="en-GB" altLang="en-US" sz="1400" dirty="0">
                <a:cs typeface="Arial" panose="020B0604020202020204" pitchFamily="34" charset="0"/>
              </a:rPr>
              <a:t>.</a:t>
            </a:r>
          </a:p>
          <a:p>
            <a:pPr marL="214313" indent="-214313">
              <a:lnSpc>
                <a:spcPct val="113000"/>
              </a:lnSpc>
              <a:buFont typeface="Wingdings" panose="05000000000000000000" pitchFamily="2" charset="2"/>
              <a:buChar char="§"/>
            </a:pPr>
            <a:endParaRPr lang="en-GB" altLang="en-US" sz="800" b="1" dirty="0">
              <a:cs typeface="Arial" panose="020B0604020202020204" pitchFamily="34" charset="0"/>
            </a:endParaRPr>
          </a:p>
          <a:p>
            <a:r>
              <a:rPr lang="en-GB" altLang="en-US" sz="1500" b="1" dirty="0">
                <a:solidFill>
                  <a:srgbClr val="0070C0"/>
                </a:solidFill>
                <a:cs typeface="Arial" panose="020B0604020202020204" pitchFamily="34" charset="0"/>
              </a:rPr>
              <a:t>Ion-boron interactions (0-5 keV H,D,T,</a:t>
            </a:r>
            <a:r>
              <a:rPr lang="en-GB" altLang="en-US" sz="1500" b="1" baseline="30000" dirty="0">
                <a:solidFill>
                  <a:srgbClr val="0070C0"/>
                </a:solidFill>
                <a:cs typeface="Arial" panose="020B0604020202020204" pitchFamily="34" charset="0"/>
              </a:rPr>
              <a:t>3</a:t>
            </a:r>
            <a:r>
              <a:rPr lang="en-GB" altLang="en-US" sz="1500" b="1" dirty="0">
                <a:solidFill>
                  <a:srgbClr val="0070C0"/>
                </a:solidFill>
                <a:cs typeface="Arial" panose="020B0604020202020204" pitchFamily="34" charset="0"/>
              </a:rPr>
              <a:t>He,</a:t>
            </a:r>
            <a:r>
              <a:rPr lang="en-GB" altLang="en-US" sz="1500" b="1" baseline="30000" dirty="0">
                <a:solidFill>
                  <a:srgbClr val="0070C0"/>
                </a:solidFill>
                <a:cs typeface="Arial" panose="020B0604020202020204" pitchFamily="34" charset="0"/>
              </a:rPr>
              <a:t>4</a:t>
            </a:r>
            <a:r>
              <a:rPr lang="en-GB" altLang="en-US" sz="1500" b="1" dirty="0">
                <a:solidFill>
                  <a:srgbClr val="0070C0"/>
                </a:solidFill>
                <a:cs typeface="Arial" panose="020B0604020202020204" pitchFamily="34" charset="0"/>
              </a:rPr>
              <a:t>He,B,Ne,W atom energies)</a:t>
            </a:r>
          </a:p>
          <a:p>
            <a:pPr marL="285750" indent="-285750">
              <a:buFont typeface="Wingdings" panose="05000000000000000000" pitchFamily="2" charset="2"/>
              <a:buChar char="§"/>
            </a:pPr>
            <a:r>
              <a:rPr lang="en-GB" altLang="en-US" sz="1400" b="1" dirty="0">
                <a:cs typeface="Arial" panose="020B0604020202020204" pitchFamily="34" charset="0"/>
              </a:rPr>
              <a:t>Physical sputtering. </a:t>
            </a:r>
            <a:r>
              <a:rPr lang="en-GB" altLang="en-US" sz="1400" dirty="0">
                <a:cs typeface="Arial" panose="020B0604020202020204" pitchFamily="34" charset="0"/>
              </a:rPr>
              <a:t>Analytical description of the sputtering yield (incident energy / angular dependence) based on the results of </a:t>
            </a:r>
            <a:r>
              <a:rPr lang="en-US" altLang="en-US" sz="1400" b="1" i="1" dirty="0">
                <a:cs typeface="Arial" panose="020B0604020202020204" pitchFamily="34" charset="0"/>
              </a:rPr>
              <a:t>SDTrimSP6 Monte Carlo simulations </a:t>
            </a:r>
            <a:r>
              <a:rPr lang="en-US" altLang="en-US" sz="1400" dirty="0">
                <a:cs typeface="Arial" panose="020B0604020202020204" pitchFamily="34" charset="0"/>
              </a:rPr>
              <a:t>by the ERO team.</a:t>
            </a:r>
            <a:r>
              <a:rPr lang="en-GB" altLang="en-US" sz="1400" dirty="0">
                <a:cs typeface="Arial" panose="020B0604020202020204" pitchFamily="34" charset="0"/>
              </a:rPr>
              <a:t> </a:t>
            </a:r>
            <a:endParaRPr lang="en-GB" altLang="en-US" sz="1400" b="1" dirty="0">
              <a:cs typeface="Arial" panose="020B0604020202020204" pitchFamily="34" charset="0"/>
            </a:endParaRPr>
          </a:p>
          <a:p>
            <a:pPr marL="285750" indent="-285750">
              <a:buFont typeface="Wingdings" panose="05000000000000000000" pitchFamily="2" charset="2"/>
              <a:buChar char="§"/>
            </a:pPr>
            <a:r>
              <a:rPr lang="en-GB" altLang="en-US" sz="1400" b="1" dirty="0">
                <a:cs typeface="Arial" panose="020B0604020202020204" pitchFamily="34" charset="0"/>
              </a:rPr>
              <a:t>Ion backscattering. </a:t>
            </a:r>
            <a:r>
              <a:rPr lang="en-GB" altLang="en-US" sz="1400" dirty="0">
                <a:cs typeface="Arial" panose="020B0604020202020204" pitchFamily="34" charset="0"/>
              </a:rPr>
              <a:t>Analytical description of the particle and energy reflection coefficients (incident energy / angular dependence) based on the results of </a:t>
            </a:r>
            <a:r>
              <a:rPr lang="en-US" altLang="en-US" sz="1400" b="1" i="1" dirty="0">
                <a:cs typeface="Arial" panose="020B0604020202020204" pitchFamily="34" charset="0"/>
              </a:rPr>
              <a:t>SDTrimSP6 Monte Carlo simulations </a:t>
            </a:r>
            <a:r>
              <a:rPr lang="en-US" altLang="en-US" sz="1400" dirty="0">
                <a:cs typeface="Arial" panose="020B0604020202020204" pitchFamily="34" charset="0"/>
              </a:rPr>
              <a:t>by the ERO team.</a:t>
            </a:r>
          </a:p>
          <a:p>
            <a:pPr marL="285750" indent="-285750">
              <a:buFont typeface="Wingdings" panose="05000000000000000000" pitchFamily="2" charset="2"/>
              <a:buChar char="§"/>
            </a:pPr>
            <a:r>
              <a:rPr lang="en-GB" altLang="en-US" sz="1400" b="1" dirty="0">
                <a:cs typeface="Arial" panose="020B0604020202020204" pitchFamily="34" charset="0"/>
              </a:rPr>
              <a:t>Potential electron emission. </a:t>
            </a:r>
            <a:r>
              <a:rPr lang="en-GB" altLang="en-US" sz="1400" dirty="0">
                <a:cs typeface="Arial" panose="020B0604020202020204" pitchFamily="34" charset="0"/>
              </a:rPr>
              <a:t>Analytical description of the PEE yield (incident energy and angle independent)  and mean electron exit energy based on </a:t>
            </a:r>
            <a:r>
              <a:rPr lang="en-GB" altLang="en-US" sz="1400" b="1" i="1" dirty="0">
                <a:cs typeface="Arial" panose="020B0604020202020204" pitchFamily="34" charset="0"/>
              </a:rPr>
              <a:t>established semi-empirical formulas</a:t>
            </a:r>
            <a:r>
              <a:rPr lang="en-GB" altLang="en-US" sz="1400" dirty="0">
                <a:cs typeface="Arial" panose="020B0604020202020204" pitchFamily="34" charset="0"/>
              </a:rPr>
              <a:t> in absence of dedicated experiments.</a:t>
            </a:r>
            <a:endParaRPr lang="en-GB" altLang="en-US" sz="1400" b="1" dirty="0">
              <a:cs typeface="Arial" panose="020B0604020202020204" pitchFamily="34" charset="0"/>
            </a:endParaRPr>
          </a:p>
          <a:p>
            <a:pPr marL="285750" indent="-285750">
              <a:buFont typeface="Wingdings" panose="05000000000000000000" pitchFamily="2" charset="2"/>
              <a:buChar char="§"/>
            </a:pPr>
            <a:r>
              <a:rPr lang="en-GB" altLang="en-US" sz="1400" b="1" dirty="0">
                <a:cs typeface="Arial" panose="020B0604020202020204" pitchFamily="34" charset="0"/>
              </a:rPr>
              <a:t>Kinetic electron emission. </a:t>
            </a:r>
            <a:r>
              <a:rPr lang="en-GB" altLang="en-US" sz="1400" dirty="0">
                <a:cs typeface="Arial" panose="020B0604020202020204" pitchFamily="34" charset="0"/>
              </a:rPr>
              <a:t>Generally negligible.</a:t>
            </a:r>
          </a:p>
        </p:txBody>
      </p:sp>
      <p:sp>
        <p:nvSpPr>
          <p:cNvPr id="2" name="TextBox 1">
            <a:extLst>
              <a:ext uri="{FF2B5EF4-FFF2-40B4-BE49-F238E27FC236}">
                <a16:creationId xmlns:a16="http://schemas.microsoft.com/office/drawing/2014/main" id="{162C8B30-E51F-C1B1-FEF1-86F5D53EA8B0}"/>
              </a:ext>
            </a:extLst>
          </p:cNvPr>
          <p:cNvSpPr txBox="1"/>
          <p:nvPr/>
        </p:nvSpPr>
        <p:spPr bwMode="auto">
          <a:xfrm>
            <a:off x="8036372" y="5541635"/>
            <a:ext cx="4048124" cy="954107"/>
          </a:xfrm>
          <a:prstGeom prst="rect">
            <a:avLst/>
          </a:prstGeom>
          <a:noFill/>
        </p:spPr>
        <p:txBody>
          <a:bodyPr wrap="square" rtlCol="0">
            <a:spAutoFit/>
          </a:bodyPr>
          <a:lstStyle/>
          <a:p>
            <a:r>
              <a:rPr lang="fi-FI" sz="1400" b="1" dirty="0"/>
              <a:t>P. Tolias, S. Ratynskaia, L. </a:t>
            </a:r>
            <a:r>
              <a:rPr lang="fi-FI" sz="1400" b="1" dirty="0" err="1"/>
              <a:t>Boccaccia</a:t>
            </a:r>
            <a:r>
              <a:rPr lang="fi-FI" sz="1400" b="1" dirty="0"/>
              <a:t>, T. Rizzi</a:t>
            </a:r>
          </a:p>
          <a:p>
            <a:endParaRPr lang="fi-FI" sz="1400" b="1" dirty="0"/>
          </a:p>
          <a:p>
            <a:r>
              <a:rPr lang="fi-FI" sz="1400" i="1" dirty="0" err="1"/>
              <a:t>Many</a:t>
            </a:r>
            <a:r>
              <a:rPr lang="fi-FI" sz="1400" i="1" dirty="0"/>
              <a:t> </a:t>
            </a:r>
            <a:r>
              <a:rPr lang="fi-FI" sz="1400" i="1" dirty="0" err="1"/>
              <a:t>thanks</a:t>
            </a:r>
            <a:r>
              <a:rPr lang="fi-FI" sz="1400" i="1" dirty="0"/>
              <a:t> to </a:t>
            </a:r>
            <a:r>
              <a:rPr lang="fi-FI" sz="1400" i="1" dirty="0" err="1"/>
              <a:t>Dmitry</a:t>
            </a:r>
            <a:r>
              <a:rPr lang="fi-FI" sz="1400" i="1" dirty="0"/>
              <a:t> </a:t>
            </a:r>
            <a:r>
              <a:rPr lang="fi-FI" sz="1400" i="1" dirty="0" err="1"/>
              <a:t>Matveev</a:t>
            </a:r>
            <a:r>
              <a:rPr lang="fi-FI" sz="1400" i="1" dirty="0"/>
              <a:t> and </a:t>
            </a:r>
            <a:r>
              <a:rPr lang="fi-FI" sz="1400" i="1" dirty="0" err="1"/>
              <a:t>the</a:t>
            </a:r>
            <a:r>
              <a:rPr lang="fi-FI" sz="1400" i="1" dirty="0"/>
              <a:t> ERO team for </a:t>
            </a:r>
            <a:r>
              <a:rPr lang="fi-FI" sz="1400" i="1" dirty="0" err="1"/>
              <a:t>sharing</a:t>
            </a:r>
            <a:r>
              <a:rPr lang="fi-FI" sz="1400" i="1" dirty="0"/>
              <a:t> </a:t>
            </a:r>
            <a:r>
              <a:rPr lang="fi-FI" sz="1400" i="1" dirty="0" err="1"/>
              <a:t>their</a:t>
            </a:r>
            <a:r>
              <a:rPr lang="fi-FI" sz="1400" i="1" dirty="0"/>
              <a:t> SDTrimSP6 </a:t>
            </a:r>
            <a:r>
              <a:rPr lang="fi-FI" sz="1400" i="1" dirty="0" err="1"/>
              <a:t>boron</a:t>
            </a:r>
            <a:r>
              <a:rPr lang="fi-FI" sz="1400" i="1" dirty="0"/>
              <a:t> data!</a:t>
            </a:r>
            <a:r>
              <a:rPr lang="fi-FI" sz="1400" dirty="0"/>
              <a:t> </a:t>
            </a:r>
          </a:p>
        </p:txBody>
      </p:sp>
    </p:spTree>
    <p:extLst>
      <p:ext uri="{BB962C8B-B14F-4D97-AF65-F5344CB8AC3E}">
        <p14:creationId xmlns:p14="http://schemas.microsoft.com/office/powerpoint/2010/main" val="17391065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A85E9-657A-67E9-EA82-528D1910C3A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D6CDD1-B3A6-340E-C841-9195E79A1422}"/>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E8EF6590-1868-1C41-1E0B-E9DF645D5F6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68</a:t>
            </a:fld>
            <a:endParaRPr lang="en-GB">
              <a:solidFill>
                <a:prstClr val="white"/>
              </a:solidFill>
            </a:endParaRPr>
          </a:p>
        </p:txBody>
      </p:sp>
      <p:sp>
        <p:nvSpPr>
          <p:cNvPr id="5" name="Textfeld 2">
            <a:extLst>
              <a:ext uri="{FF2B5EF4-FFF2-40B4-BE49-F238E27FC236}">
                <a16:creationId xmlns:a16="http://schemas.microsoft.com/office/drawing/2014/main" id="{D05D7DFB-1C5C-0999-6F9A-D6D8A6D524DA}"/>
              </a:ext>
            </a:extLst>
          </p:cNvPr>
          <p:cNvSpPr txBox="1"/>
          <p:nvPr/>
        </p:nvSpPr>
        <p:spPr>
          <a:xfrm>
            <a:off x="107504" y="5359022"/>
            <a:ext cx="3820159"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B.5.T-T003-D004</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9" name="Titre 1">
            <a:extLst>
              <a:ext uri="{FF2B5EF4-FFF2-40B4-BE49-F238E27FC236}">
                <a16:creationId xmlns:a16="http://schemas.microsoft.com/office/drawing/2014/main" id="{DDDD5DDA-EBB7-93D5-50F4-58941741404C}"/>
              </a:ext>
            </a:extLst>
          </p:cNvPr>
          <p:cNvSpPr>
            <a:spLocks noGrp="1"/>
          </p:cNvSpPr>
          <p:nvPr>
            <p:ph type="title"/>
          </p:nvPr>
        </p:nvSpPr>
        <p:spPr>
          <a:xfrm>
            <a:off x="882869" y="192515"/>
            <a:ext cx="11887200" cy="457200"/>
          </a:xfrm>
        </p:spPr>
        <p:txBody>
          <a:bodyPr/>
          <a:lstStyle/>
          <a:p>
            <a:r>
              <a:rPr lang="fr-FR" sz="2600" dirty="0"/>
              <a:t>SP B.5: </a:t>
            </a:r>
            <a:r>
              <a:rPr lang="fr-FR" sz="2600" dirty="0" err="1"/>
              <a:t>Boron-dust</a:t>
            </a:r>
            <a:r>
              <a:rPr lang="fr-FR" sz="2600" dirty="0"/>
              <a:t> interactions in fusion plasmas (VR)</a:t>
            </a:r>
          </a:p>
        </p:txBody>
      </p:sp>
      <p:sp>
        <p:nvSpPr>
          <p:cNvPr id="10" name="Textfeld 4">
            <a:extLst>
              <a:ext uri="{FF2B5EF4-FFF2-40B4-BE49-F238E27FC236}">
                <a16:creationId xmlns:a16="http://schemas.microsoft.com/office/drawing/2014/main" id="{40F12426-98EA-F64B-154B-7E682DDD4A3F}"/>
              </a:ext>
            </a:extLst>
          </p:cNvPr>
          <p:cNvSpPr txBox="1"/>
          <p:nvPr/>
        </p:nvSpPr>
        <p:spPr>
          <a:xfrm>
            <a:off x="-1" y="712451"/>
            <a:ext cx="12192001" cy="1200329"/>
          </a:xfrm>
          <a:prstGeom prst="rect">
            <a:avLst/>
          </a:prstGeom>
          <a:noFill/>
          <a:ln w="12700">
            <a:noFill/>
          </a:ln>
        </p:spPr>
        <p:txBody>
          <a:bodyPr wrap="square" rtlCol="0">
            <a:spAutoFit/>
          </a:bodyPr>
          <a:lstStyle/>
          <a:p>
            <a:r>
              <a:rPr lang="en-GB" altLang="en-US" sz="1600" b="1" dirty="0">
                <a:solidFill>
                  <a:srgbClr val="0070C0"/>
                </a:solidFill>
                <a:cs typeface="Arial" panose="020B0604020202020204" pitchFamily="34" charset="0"/>
              </a:rPr>
              <a:t>Intrinsic thermal properties</a:t>
            </a:r>
          </a:p>
          <a:p>
            <a:pPr marL="171450" indent="-171450">
              <a:buFont typeface="Wingdings" panose="05000000000000000000" pitchFamily="2" charset="2"/>
              <a:buChar char="§"/>
            </a:pPr>
            <a:r>
              <a:rPr lang="en-US" altLang="en-US" sz="1400" b="1" dirty="0">
                <a:cs typeface="Arial" panose="020B0604020202020204" pitchFamily="34" charset="0"/>
              </a:rPr>
              <a:t>Evaporative cooling. </a:t>
            </a:r>
            <a:r>
              <a:rPr lang="en-US" altLang="en-US" sz="1400" dirty="0">
                <a:cs typeface="Arial" panose="020B0604020202020204" pitchFamily="34" charset="0"/>
              </a:rPr>
              <a:t>Analytical description of the vapor pressure based on </a:t>
            </a:r>
            <a:r>
              <a:rPr lang="en-US" altLang="en-US" sz="1400" b="1" i="1" dirty="0">
                <a:cs typeface="Arial" panose="020B0604020202020204" pitchFamily="34" charset="0"/>
              </a:rPr>
              <a:t>experimental results</a:t>
            </a:r>
            <a:r>
              <a:rPr lang="en-US" altLang="en-US" sz="1400" dirty="0">
                <a:cs typeface="Arial" panose="020B0604020202020204" pitchFamily="34" charset="0"/>
              </a:rPr>
              <a:t>.</a:t>
            </a:r>
          </a:p>
          <a:p>
            <a:pPr marL="171450" indent="-171450">
              <a:buFont typeface="Wingdings" panose="05000000000000000000" pitchFamily="2" charset="2"/>
              <a:buChar char="§"/>
            </a:pPr>
            <a:r>
              <a:rPr lang="en-US" altLang="en-US" sz="1400" b="1" dirty="0">
                <a:cs typeface="Arial" panose="020B0604020202020204" pitchFamily="34" charset="0"/>
              </a:rPr>
              <a:t>Thermionic cooling. </a:t>
            </a:r>
            <a:r>
              <a:rPr lang="en-US" altLang="en-US" sz="1400" dirty="0">
                <a:cs typeface="Arial" panose="020B0604020202020204" pitchFamily="34" charset="0"/>
              </a:rPr>
              <a:t>Analytical description based on the </a:t>
            </a:r>
            <a:r>
              <a:rPr lang="en-US" altLang="en-US" sz="1400" b="1" i="1" dirty="0">
                <a:cs typeface="Arial" panose="020B0604020202020204" pitchFamily="34" charset="0"/>
              </a:rPr>
              <a:t>Richardson-</a:t>
            </a:r>
            <a:r>
              <a:rPr lang="en-US" altLang="en-US" sz="1400" b="1" i="1" dirty="0" err="1">
                <a:cs typeface="Arial" panose="020B0604020202020204" pitchFamily="34" charset="0"/>
              </a:rPr>
              <a:t>Dushman</a:t>
            </a:r>
            <a:r>
              <a:rPr lang="en-US" altLang="en-US" sz="1400" b="1" i="1" dirty="0">
                <a:cs typeface="Arial" panose="020B0604020202020204" pitchFamily="34" charset="0"/>
              </a:rPr>
              <a:t> formula</a:t>
            </a:r>
            <a:r>
              <a:rPr lang="en-US" altLang="en-US" sz="1400" dirty="0">
                <a:cs typeface="Arial" panose="020B0604020202020204" pitchFamily="34" charset="0"/>
              </a:rPr>
              <a:t>.</a:t>
            </a:r>
          </a:p>
          <a:p>
            <a:pPr marL="171450" indent="-171450">
              <a:buFont typeface="Wingdings" panose="05000000000000000000" pitchFamily="2" charset="2"/>
              <a:buChar char="§"/>
            </a:pPr>
            <a:r>
              <a:rPr lang="en-US" altLang="en-US" sz="1400" b="1" dirty="0">
                <a:cs typeface="Arial" panose="020B0604020202020204" pitchFamily="34" charset="0"/>
              </a:rPr>
              <a:t>Heat capacity and latent heats</a:t>
            </a:r>
            <a:r>
              <a:rPr lang="en-US" altLang="en-US" sz="1400" dirty="0">
                <a:cs typeface="Arial" panose="020B0604020202020204" pitchFamily="34" charset="0"/>
              </a:rPr>
              <a:t>. Analytical description based on </a:t>
            </a:r>
            <a:r>
              <a:rPr lang="en-US" altLang="en-US" sz="1400" b="1" i="1" dirty="0">
                <a:cs typeface="Arial" panose="020B0604020202020204" pitchFamily="34" charset="0"/>
              </a:rPr>
              <a:t>experimental results</a:t>
            </a:r>
            <a:r>
              <a:rPr lang="en-US" altLang="en-US" sz="1400" dirty="0">
                <a:cs typeface="Arial" panose="020B0604020202020204" pitchFamily="34" charset="0"/>
              </a:rPr>
              <a:t>.</a:t>
            </a:r>
          </a:p>
          <a:p>
            <a:endParaRPr lang="en-GB" altLang="en-US" sz="1400" b="1" dirty="0">
              <a:cs typeface="Arial" panose="020B0604020202020204" pitchFamily="34" charset="0"/>
            </a:endParaRPr>
          </a:p>
        </p:txBody>
      </p:sp>
      <p:sp>
        <p:nvSpPr>
          <p:cNvPr id="2" name="Textfeld 4">
            <a:extLst>
              <a:ext uri="{FF2B5EF4-FFF2-40B4-BE49-F238E27FC236}">
                <a16:creationId xmlns:a16="http://schemas.microsoft.com/office/drawing/2014/main" id="{58046C57-F3DD-18D5-8DD6-81C148E1F90A}"/>
              </a:ext>
            </a:extLst>
          </p:cNvPr>
          <p:cNvSpPr txBox="1"/>
          <p:nvPr/>
        </p:nvSpPr>
        <p:spPr>
          <a:xfrm>
            <a:off x="-1" y="1725895"/>
            <a:ext cx="12038250" cy="1615827"/>
          </a:xfrm>
          <a:prstGeom prst="rect">
            <a:avLst/>
          </a:prstGeom>
          <a:noFill/>
          <a:ln w="12700">
            <a:noFill/>
          </a:ln>
        </p:spPr>
        <p:txBody>
          <a:bodyPr wrap="square" rtlCol="0">
            <a:spAutoFit/>
          </a:bodyPr>
          <a:lstStyle/>
          <a:p>
            <a:r>
              <a:rPr lang="en-GB" altLang="en-US" sz="1500" b="1" dirty="0">
                <a:solidFill>
                  <a:srgbClr val="0070C0"/>
                </a:solidFill>
                <a:cs typeface="Arial" panose="020B0604020202020204" pitchFamily="34" charset="0"/>
              </a:rPr>
              <a:t>Intrinsic optical properties</a:t>
            </a:r>
          </a:p>
          <a:p>
            <a:pPr marL="171450" indent="-171450">
              <a:buFont typeface="Wingdings" panose="05000000000000000000" pitchFamily="2" charset="2"/>
              <a:buChar char="§"/>
            </a:pPr>
            <a:r>
              <a:rPr lang="en-US" altLang="en-US" sz="1400" b="1" dirty="0">
                <a:cs typeface="Arial" panose="020B0604020202020204" pitchFamily="34" charset="0"/>
              </a:rPr>
              <a:t>Extinction coefficient</a:t>
            </a:r>
            <a:r>
              <a:rPr lang="en-US" altLang="en-US" sz="1400" dirty="0">
                <a:cs typeface="Arial" panose="020B0604020202020204" pitchFamily="34" charset="0"/>
              </a:rPr>
              <a:t>. Construction of an </a:t>
            </a:r>
            <a:r>
              <a:rPr lang="en-US" altLang="en-US" sz="1400" b="1" i="1" dirty="0">
                <a:cs typeface="Arial" panose="020B0604020202020204" pitchFamily="34" charset="0"/>
              </a:rPr>
              <a:t>extended dataset </a:t>
            </a:r>
            <a:r>
              <a:rPr lang="en-US" altLang="en-US" sz="1400" dirty="0">
                <a:cs typeface="Arial" panose="020B0604020202020204" pitchFamily="34" charset="0"/>
              </a:rPr>
              <a:t>within 0.01 eV - 30 keV for amorphous boron based on ellipsometry measurements, transmittance measurements and theoretical calculations.</a:t>
            </a:r>
          </a:p>
          <a:p>
            <a:pPr marL="171450" indent="-171450">
              <a:buFont typeface="Wingdings" panose="05000000000000000000" pitchFamily="2" charset="2"/>
              <a:buChar char="§"/>
            </a:pPr>
            <a:r>
              <a:rPr lang="en-US" altLang="en-US" sz="1400" b="1" dirty="0">
                <a:cs typeface="Arial" panose="020B0604020202020204" pitchFamily="34" charset="0"/>
              </a:rPr>
              <a:t>Refractive index</a:t>
            </a:r>
            <a:r>
              <a:rPr lang="en-US" altLang="en-US" sz="1400" dirty="0">
                <a:cs typeface="Arial" panose="020B0604020202020204" pitchFamily="34" charset="0"/>
              </a:rPr>
              <a:t>. Calculation on the basis of the </a:t>
            </a:r>
            <a:r>
              <a:rPr lang="en-US" altLang="en-US" sz="1400" b="1" i="1" dirty="0" err="1">
                <a:cs typeface="Arial" panose="020B0604020202020204" pitchFamily="34" charset="0"/>
              </a:rPr>
              <a:t>Kramers-Kronig</a:t>
            </a:r>
            <a:r>
              <a:rPr lang="en-US" altLang="en-US" sz="1400" b="1" i="1" dirty="0">
                <a:cs typeface="Arial" panose="020B0604020202020204" pitchFamily="34" charset="0"/>
              </a:rPr>
              <a:t> relations </a:t>
            </a:r>
            <a:r>
              <a:rPr lang="en-US" altLang="en-US" sz="1400" dirty="0">
                <a:cs typeface="Arial" panose="020B0604020202020204" pitchFamily="34" charset="0"/>
              </a:rPr>
              <a:t>and compliance with the f-sum rule and inertial-sum rule.</a:t>
            </a:r>
          </a:p>
          <a:p>
            <a:pPr marL="171450" indent="-171450">
              <a:buFont typeface="Wingdings" panose="05000000000000000000" pitchFamily="2" charset="2"/>
              <a:buChar char="§"/>
            </a:pPr>
            <a:r>
              <a:rPr lang="en-US" altLang="en-US" sz="1400" b="1" dirty="0">
                <a:cs typeface="Arial" panose="020B0604020202020204" pitchFamily="34" charset="0"/>
              </a:rPr>
              <a:t>Adhesive force. </a:t>
            </a:r>
            <a:r>
              <a:rPr lang="en-US" altLang="en-US" sz="1400" dirty="0">
                <a:cs typeface="Arial" panose="020B0604020202020204" pitchFamily="34" charset="0"/>
              </a:rPr>
              <a:t>Utilization of the complex refractive index for calculation of the </a:t>
            </a:r>
            <a:r>
              <a:rPr lang="en-US" altLang="en-US" sz="1400" dirty="0" err="1">
                <a:cs typeface="Arial" panose="020B0604020202020204" pitchFamily="34" charset="0"/>
              </a:rPr>
              <a:t>Hamaker</a:t>
            </a:r>
            <a:r>
              <a:rPr lang="en-US" altLang="en-US" sz="1400" dirty="0">
                <a:cs typeface="Arial" panose="020B0604020202020204" pitchFamily="34" charset="0"/>
              </a:rPr>
              <a:t> coefficient on the basis of the </a:t>
            </a:r>
            <a:r>
              <a:rPr lang="en-US" altLang="en-US" sz="1400" b="1" i="1" dirty="0" err="1">
                <a:cs typeface="Arial" panose="020B0604020202020204" pitchFamily="34" charset="0"/>
              </a:rPr>
              <a:t>Lifshitz</a:t>
            </a:r>
            <a:r>
              <a:rPr lang="en-US" altLang="en-US" sz="1400" b="1" i="1" dirty="0">
                <a:cs typeface="Arial" panose="020B0604020202020204" pitchFamily="34" charset="0"/>
              </a:rPr>
              <a:t> theory </a:t>
            </a:r>
            <a:r>
              <a:rPr lang="en-US" altLang="en-US" sz="1400" dirty="0">
                <a:cs typeface="Arial" panose="020B0604020202020204" pitchFamily="34" charset="0"/>
              </a:rPr>
              <a:t>of van der Waals forces.</a:t>
            </a:r>
            <a:endParaRPr lang="en-US" altLang="en-US" sz="1400" b="1" dirty="0">
              <a:cs typeface="Arial" panose="020B0604020202020204" pitchFamily="34" charset="0"/>
            </a:endParaRPr>
          </a:p>
          <a:p>
            <a:pPr marL="171450" indent="-171450">
              <a:buFont typeface="Wingdings" panose="05000000000000000000" pitchFamily="2" charset="2"/>
              <a:buChar char="§"/>
            </a:pPr>
            <a:r>
              <a:rPr lang="en-US" altLang="en-US" sz="1400" b="1" dirty="0">
                <a:cs typeface="Arial" panose="020B0604020202020204" pitchFamily="34" charset="0"/>
              </a:rPr>
              <a:t>Radiative cooling. </a:t>
            </a:r>
            <a:r>
              <a:rPr lang="en-US" altLang="en-US" sz="1400" dirty="0">
                <a:cs typeface="Arial" panose="020B0604020202020204" pitchFamily="34" charset="0"/>
              </a:rPr>
              <a:t>Utilization of the complex refractive index for calculation of the total hemispherical emissivity on the basis of the </a:t>
            </a:r>
            <a:r>
              <a:rPr lang="en-US" altLang="en-US" sz="1400" b="1" i="1" dirty="0">
                <a:cs typeface="Arial" panose="020B0604020202020204" pitchFamily="34" charset="0"/>
              </a:rPr>
              <a:t>Mie scattering theory </a:t>
            </a:r>
            <a:r>
              <a:rPr lang="en-US" altLang="en-US" sz="1400" dirty="0">
                <a:cs typeface="Arial" panose="020B0604020202020204" pitchFamily="34" charset="0"/>
              </a:rPr>
              <a:t>for spherical dust.</a:t>
            </a:r>
          </a:p>
        </p:txBody>
      </p:sp>
      <p:pic>
        <p:nvPicPr>
          <p:cNvPr id="6" name="Picture 3">
            <a:extLst>
              <a:ext uri="{FF2B5EF4-FFF2-40B4-BE49-F238E27FC236}">
                <a16:creationId xmlns:a16="http://schemas.microsoft.com/office/drawing/2014/main" id="{9A74597C-6DD9-E723-933C-6B37434F2E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4659" y="3106726"/>
            <a:ext cx="3330466" cy="249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A8C4087-9B39-45E3-DCC2-DBA18B04209D}"/>
                  </a:ext>
                </a:extLst>
              </p:cNvPr>
              <p:cNvSpPr txBox="1"/>
              <p:nvPr/>
            </p:nvSpPr>
            <p:spPr>
              <a:xfrm>
                <a:off x="107504" y="3452469"/>
                <a:ext cx="8766181" cy="1615827"/>
              </a:xfrm>
              <a:prstGeom prst="rect">
                <a:avLst/>
              </a:prstGeom>
              <a:noFill/>
            </p:spPr>
            <p:txBody>
              <a:bodyPr wrap="square" rtlCol="0">
                <a:spAutoFit/>
              </a:bodyPr>
              <a:lstStyle/>
              <a:p>
                <a:r>
                  <a:rPr lang="en-US" sz="1500" b="1" dirty="0">
                    <a:solidFill>
                      <a:srgbClr val="0070C0"/>
                    </a:solidFill>
                  </a:rPr>
                  <a:t>Extension of material library of the MIGRAINe dust transport code to boron</a:t>
                </a:r>
              </a:p>
              <a:p>
                <a:pPr marL="285750" indent="-285750">
                  <a:buFont typeface="Wingdings" panose="05000000000000000000" pitchFamily="2" charset="2"/>
                  <a:buChar char="§"/>
                </a:pPr>
                <a:r>
                  <a:rPr lang="en-US" sz="1400" dirty="0"/>
                  <a:t>MIGRAINe calculations of the different microphysics contributions to boron dust heating and cooling for a uniform </a:t>
                </a:r>
                <a14:m>
                  <m:oMath xmlns:m="http://schemas.openxmlformats.org/officeDocument/2006/math">
                    <m:r>
                      <a:rPr lang="en-US" sz="1400" b="0" i="1" smtClean="0">
                        <a:latin typeface="Cambria Math" panose="02040503050406030204" pitchFamily="18" charset="0"/>
                      </a:rPr>
                      <m:t>100</m:t>
                    </m:r>
                    <m:r>
                      <a:rPr lang="fi-FI" sz="1400" b="0" i="1" smtClean="0">
                        <a:latin typeface="Cambria Math" panose="02040503050406030204" pitchFamily="18" charset="0"/>
                      </a:rPr>
                      <m:t> </m:t>
                    </m:r>
                    <m:r>
                      <m:rPr>
                        <m:sty m:val="p"/>
                      </m:rPr>
                      <a:rPr lang="en-US" sz="1400" b="0" i="0" smtClean="0">
                        <a:latin typeface="Cambria Math" panose="02040503050406030204" pitchFamily="18" charset="0"/>
                      </a:rPr>
                      <m:t>eV</m:t>
                    </m:r>
                    <m:r>
                      <a:rPr lang="en-US" sz="1400" b="0" i="1" smtClean="0">
                        <a:latin typeface="Cambria Math" panose="02040503050406030204" pitchFamily="18" charset="0"/>
                      </a:rPr>
                      <m:t>, </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19</m:t>
                        </m:r>
                      </m:sup>
                    </m:sSup>
                    <m:sSup>
                      <m:sSupPr>
                        <m:ctrlPr>
                          <a:rPr lang="en-US" sz="1400" b="0" i="1" smtClean="0">
                            <a:latin typeface="Cambria Math" panose="02040503050406030204" pitchFamily="18" charset="0"/>
                          </a:rPr>
                        </m:ctrlPr>
                      </m:sSupPr>
                      <m:e>
                        <m:r>
                          <a:rPr lang="fi-FI" sz="1400" b="0" i="0" smtClean="0">
                            <a:latin typeface="Cambria Math" panose="02040503050406030204" pitchFamily="18" charset="0"/>
                          </a:rPr>
                          <m:t> </m:t>
                        </m:r>
                        <m:r>
                          <m:rPr>
                            <m:sty m:val="p"/>
                          </m:rPr>
                          <a:rPr lang="en-US" sz="1400" b="0" i="0" smtClean="0">
                            <a:latin typeface="Cambria Math" panose="02040503050406030204" pitchFamily="18" charset="0"/>
                          </a:rPr>
                          <m:t>m</m:t>
                        </m:r>
                      </m:e>
                      <m:sup>
                        <m:r>
                          <a:rPr lang="en-US" sz="1400" b="0" i="1" smtClean="0">
                            <a:latin typeface="Cambria Math" panose="02040503050406030204" pitchFamily="18" charset="0"/>
                          </a:rPr>
                          <m:t>−3</m:t>
                        </m:r>
                      </m:sup>
                    </m:sSup>
                  </m:oMath>
                </a14:m>
                <a:r>
                  <a:rPr lang="en-US" sz="1400" dirty="0"/>
                  <a:t> deuterium plasma.</a:t>
                </a:r>
              </a:p>
              <a:p>
                <a:pPr marL="285750" indent="-285750">
                  <a:buFont typeface="Wingdings" panose="05000000000000000000" pitchFamily="2" charset="2"/>
                  <a:buChar char="§"/>
                </a:pPr>
                <a:r>
                  <a:rPr lang="en-US" sz="1400" dirty="0"/>
                  <a:t>Boron dust heating is dominated by electron collection, as expected.</a:t>
                </a:r>
              </a:p>
              <a:p>
                <a:pPr marL="285750" indent="-285750">
                  <a:buFont typeface="Wingdings" panose="05000000000000000000" pitchFamily="2" charset="2"/>
                  <a:buChar char="§"/>
                </a:pPr>
                <a:r>
                  <a:rPr lang="en-US" sz="1400" dirty="0"/>
                  <a:t>Boron dust cooling is dominated by vaporization with respectable contributions from secondary electron emission and electron backscattering.</a:t>
                </a:r>
              </a:p>
              <a:p>
                <a:pPr marL="285750" indent="-285750">
                  <a:buFont typeface="Wingdings" panose="05000000000000000000" pitchFamily="2" charset="2"/>
                  <a:buChar char="§"/>
                </a:pPr>
                <a:r>
                  <a:rPr lang="en-US" sz="1400" dirty="0"/>
                  <a:t>Difference from tungsten dust cooling that would have been dominated by vaporization and thermionic cooling. </a:t>
                </a:r>
                <a:endParaRPr lang="sv-SE" sz="1400" dirty="0"/>
              </a:p>
            </p:txBody>
          </p:sp>
        </mc:Choice>
        <mc:Fallback xmlns="">
          <p:sp>
            <p:nvSpPr>
              <p:cNvPr id="8" name="TextBox 7">
                <a:extLst>
                  <a:ext uri="{FF2B5EF4-FFF2-40B4-BE49-F238E27FC236}">
                    <a16:creationId xmlns:a16="http://schemas.microsoft.com/office/drawing/2014/main" id="{CA8C4087-9B39-45E3-DCC2-DBA18B04209D}"/>
                  </a:ext>
                </a:extLst>
              </p:cNvPr>
              <p:cNvSpPr txBox="1">
                <a:spLocks noRot="1" noChangeAspect="1" noMove="1" noResize="1" noEditPoints="1" noAdjustHandles="1" noChangeArrowheads="1" noChangeShapeType="1" noTextEdit="1"/>
              </p:cNvSpPr>
              <p:nvPr/>
            </p:nvSpPr>
            <p:spPr>
              <a:xfrm>
                <a:off x="107504" y="3452469"/>
                <a:ext cx="8766181" cy="1615827"/>
              </a:xfrm>
              <a:prstGeom prst="rect">
                <a:avLst/>
              </a:prstGeom>
              <a:blipFill>
                <a:blip r:embed="rId3"/>
                <a:stretch>
                  <a:fillRect l="-278" t="-755" r="-348" b="-3396"/>
                </a:stretch>
              </a:blipFill>
            </p:spPr>
            <p:txBody>
              <a:bodyPr/>
              <a:lstStyle/>
              <a:p>
                <a:r>
                  <a:rPr lang="fi-FI">
                    <a:noFill/>
                  </a:rPr>
                  <a:t> </a:t>
                </a:r>
              </a:p>
            </p:txBody>
          </p:sp>
        </mc:Fallback>
      </mc:AlternateContent>
      <p:sp>
        <p:nvSpPr>
          <p:cNvPr id="11" name="TextBox 10">
            <a:extLst>
              <a:ext uri="{FF2B5EF4-FFF2-40B4-BE49-F238E27FC236}">
                <a16:creationId xmlns:a16="http://schemas.microsoft.com/office/drawing/2014/main" id="{DC2E0B0F-A67C-637A-E441-B3EFAC426563}"/>
              </a:ext>
            </a:extLst>
          </p:cNvPr>
          <p:cNvSpPr txBox="1"/>
          <p:nvPr/>
        </p:nvSpPr>
        <p:spPr bwMode="auto">
          <a:xfrm>
            <a:off x="8036372" y="5541635"/>
            <a:ext cx="4048124" cy="954107"/>
          </a:xfrm>
          <a:prstGeom prst="rect">
            <a:avLst/>
          </a:prstGeom>
          <a:noFill/>
        </p:spPr>
        <p:txBody>
          <a:bodyPr wrap="square" rtlCol="0">
            <a:spAutoFit/>
          </a:bodyPr>
          <a:lstStyle/>
          <a:p>
            <a:r>
              <a:rPr lang="fi-FI" sz="1400" b="1" dirty="0"/>
              <a:t>P. Tolias, S. Ratynskaia, L. </a:t>
            </a:r>
            <a:r>
              <a:rPr lang="fi-FI" sz="1400" b="1" dirty="0" err="1"/>
              <a:t>Boccaccia</a:t>
            </a:r>
            <a:r>
              <a:rPr lang="fi-FI" sz="1400" b="1" dirty="0"/>
              <a:t>, T. Rizzi</a:t>
            </a:r>
          </a:p>
          <a:p>
            <a:endParaRPr lang="fi-FI" sz="1400" b="1" dirty="0"/>
          </a:p>
          <a:p>
            <a:r>
              <a:rPr lang="fi-FI" sz="1400" i="1" dirty="0" err="1"/>
              <a:t>Many</a:t>
            </a:r>
            <a:r>
              <a:rPr lang="fi-FI" sz="1400" i="1" dirty="0"/>
              <a:t> </a:t>
            </a:r>
            <a:r>
              <a:rPr lang="fi-FI" sz="1400" i="1" dirty="0" err="1"/>
              <a:t>thanks</a:t>
            </a:r>
            <a:r>
              <a:rPr lang="fi-FI" sz="1400" i="1" dirty="0"/>
              <a:t> to </a:t>
            </a:r>
            <a:r>
              <a:rPr lang="fi-FI" sz="1400" i="1" dirty="0" err="1"/>
              <a:t>Dmitry</a:t>
            </a:r>
            <a:r>
              <a:rPr lang="fi-FI" sz="1400" i="1" dirty="0"/>
              <a:t> </a:t>
            </a:r>
            <a:r>
              <a:rPr lang="fi-FI" sz="1400" i="1" dirty="0" err="1"/>
              <a:t>Matveev</a:t>
            </a:r>
            <a:r>
              <a:rPr lang="fi-FI" sz="1400" i="1" dirty="0"/>
              <a:t> and </a:t>
            </a:r>
            <a:r>
              <a:rPr lang="fi-FI" sz="1400" i="1" dirty="0" err="1"/>
              <a:t>the</a:t>
            </a:r>
            <a:r>
              <a:rPr lang="fi-FI" sz="1400" i="1" dirty="0"/>
              <a:t> ERO team for </a:t>
            </a:r>
            <a:r>
              <a:rPr lang="fi-FI" sz="1400" i="1" dirty="0" err="1"/>
              <a:t>sharing</a:t>
            </a:r>
            <a:r>
              <a:rPr lang="fi-FI" sz="1400" i="1" dirty="0"/>
              <a:t> </a:t>
            </a:r>
            <a:r>
              <a:rPr lang="fi-FI" sz="1400" i="1" dirty="0" err="1"/>
              <a:t>their</a:t>
            </a:r>
            <a:r>
              <a:rPr lang="fi-FI" sz="1400" i="1" dirty="0"/>
              <a:t> SDTrimSP6 </a:t>
            </a:r>
            <a:r>
              <a:rPr lang="fi-FI" sz="1400" i="1" dirty="0" err="1"/>
              <a:t>boron</a:t>
            </a:r>
            <a:r>
              <a:rPr lang="fi-FI" sz="1400" i="1" dirty="0"/>
              <a:t> data!</a:t>
            </a:r>
            <a:r>
              <a:rPr lang="fi-FI" sz="1400" dirty="0"/>
              <a:t> </a:t>
            </a:r>
          </a:p>
        </p:txBody>
      </p:sp>
    </p:spTree>
    <p:extLst>
      <p:ext uri="{BB962C8B-B14F-4D97-AF65-F5344CB8AC3E}">
        <p14:creationId xmlns:p14="http://schemas.microsoft.com/office/powerpoint/2010/main" val="19247113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B8DFE4F-D577-305B-804C-F4A3A57BB7E0}"/>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1AD8B78C-28C7-D06A-3E81-6510CB5D0E8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69</a:t>
            </a:fld>
            <a:endParaRPr lang="en-GB">
              <a:solidFill>
                <a:prstClr val="white"/>
              </a:solidFill>
            </a:endParaRPr>
          </a:p>
        </p:txBody>
      </p:sp>
      <p:sp>
        <p:nvSpPr>
          <p:cNvPr id="5" name="Textfeld 4">
            <a:extLst>
              <a:ext uri="{FF2B5EF4-FFF2-40B4-BE49-F238E27FC236}">
                <a16:creationId xmlns:a16="http://schemas.microsoft.com/office/drawing/2014/main" id="{74BA71DA-8665-77DF-946A-828FBECDBFCB}"/>
              </a:ext>
            </a:extLst>
          </p:cNvPr>
          <p:cNvSpPr txBox="1"/>
          <p:nvPr/>
        </p:nvSpPr>
        <p:spPr>
          <a:xfrm>
            <a:off x="107504" y="712451"/>
            <a:ext cx="11747328" cy="4143827"/>
          </a:xfrm>
          <a:prstGeom prst="rect">
            <a:avLst/>
          </a:prstGeom>
          <a:noFill/>
          <a:ln w="12700">
            <a:noFill/>
          </a:ln>
        </p:spPr>
        <p:txBody>
          <a:bodyPr wrap="square" rtlCol="0">
            <a:spAutoFit/>
          </a:bodyPr>
          <a:lstStyle/>
          <a:p>
            <a:pPr algn="just">
              <a:lnSpc>
                <a:spcPct val="113000"/>
              </a:lnSpc>
            </a:pPr>
            <a:r>
              <a:rPr lang="en-US" altLang="en-US" sz="1600" dirty="0">
                <a:cs typeface="Arial" panose="020B0604020202020204" pitchFamily="34" charset="0"/>
              </a:rPr>
              <a:t>The aim is to use micromechanical testing techniques (bending of FIB-produced microcantilevers in a </a:t>
            </a:r>
            <a:r>
              <a:rPr lang="en-US" altLang="en-US" sz="1600" dirty="0" err="1">
                <a:cs typeface="Arial" panose="020B0604020202020204" pitchFamily="34" charset="0"/>
              </a:rPr>
              <a:t>nanoindenter</a:t>
            </a:r>
            <a:r>
              <a:rPr lang="en-US" altLang="en-US" sz="1600" dirty="0">
                <a:cs typeface="Arial" panose="020B0604020202020204" pitchFamily="34" charset="0"/>
              </a:rPr>
              <a:t>) to determine interfacial and bulk mechanical properties (strength and toughness) of reference B/W layers on W substrates.</a:t>
            </a:r>
          </a:p>
          <a:p>
            <a:pPr algn="just">
              <a:lnSpc>
                <a:spcPct val="113000"/>
              </a:lnSpc>
            </a:pP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82563" indent="-182563" algn="just">
              <a:lnSpc>
                <a:spcPct val="113000"/>
              </a:lnSpc>
              <a:buFont typeface="Wingdings" panose="05000000000000000000" pitchFamily="2" charset="2"/>
              <a:buChar char="§"/>
            </a:pPr>
            <a:r>
              <a:rPr lang="en-US" altLang="en-US" sz="1600" dirty="0">
                <a:cs typeface="Arial" panose="020B0604020202020204" pitchFamily="34" charset="0"/>
              </a:rPr>
              <a:t>Information about mechanical properties of reference layers and layer-substrate interface is to be used to improve the fundamental understanding of the propensity of deposit layers relevant for full-W device (i.e., B, W and mixed) for dust generation, and provide materials data for modeling of dust formation due to deposits fracture and exfoliation.</a:t>
            </a:r>
          </a:p>
          <a:p>
            <a:pPr marL="182563" indent="-182563" algn="just">
              <a:lnSpc>
                <a:spcPct val="113000"/>
              </a:lnSpc>
              <a:buFont typeface="Wingdings" panose="05000000000000000000" pitchFamily="2" charset="2"/>
              <a:buChar char="§"/>
            </a:pPr>
            <a:r>
              <a:rPr lang="en-US" altLang="en-US" sz="1600" dirty="0">
                <a:cs typeface="Arial" panose="020B0604020202020204" pitchFamily="34" charset="0"/>
              </a:rPr>
              <a:t>Focus on a dependence of mechanical properties on thickness, consistency and composition of layers, and surface state of substrates.</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gn="just">
              <a:lnSpc>
                <a:spcPct val="113000"/>
              </a:lnSpc>
              <a:buFont typeface="Wingdings" panose="05000000000000000000" pitchFamily="2" charset="2"/>
              <a:buChar char="§"/>
            </a:pPr>
            <a:r>
              <a:rPr lang="en-GB" altLang="en-US" sz="1600" dirty="0">
                <a:cs typeface="Arial" panose="020B0604020202020204" pitchFamily="34" charset="0"/>
              </a:rPr>
              <a:t>Task uses instruments and facilities in Materials Research Facility (UKAEA):</a:t>
            </a:r>
          </a:p>
          <a:p>
            <a:pPr marL="742950" lvl="1" indent="-285750" algn="just">
              <a:lnSpc>
                <a:spcPct val="113000"/>
              </a:lnSpc>
              <a:buFont typeface="Arial" panose="020B0604020202020204" pitchFamily="34" charset="0"/>
              <a:buChar char="•"/>
            </a:pPr>
            <a:r>
              <a:rPr lang="en-GB" altLang="en-US" sz="1400" dirty="0">
                <a:cs typeface="Arial" panose="020B0604020202020204" pitchFamily="34" charset="0"/>
              </a:rPr>
              <a:t>TESCAN AMBER X dual-column SEM-plasma FIB (Xe) for sample preparation</a:t>
            </a:r>
          </a:p>
          <a:p>
            <a:pPr marL="742950" lvl="1" indent="-285750" algn="just">
              <a:lnSpc>
                <a:spcPct val="113000"/>
              </a:lnSpc>
              <a:buFont typeface="Arial" panose="020B0604020202020204" pitchFamily="34" charset="0"/>
              <a:buChar char="•"/>
            </a:pPr>
            <a:r>
              <a:rPr lang="en-GB" altLang="en-US" sz="1400" dirty="0">
                <a:cs typeface="Arial" panose="020B0604020202020204" pitchFamily="34" charset="0"/>
              </a:rPr>
              <a:t>FEI Helios </a:t>
            </a:r>
            <a:r>
              <a:rPr lang="en-GB" altLang="en-US" sz="1400" dirty="0" err="1">
                <a:cs typeface="Arial" panose="020B0604020202020204" pitchFamily="34" charset="0"/>
              </a:rPr>
              <a:t>NanoLab</a:t>
            </a:r>
            <a:r>
              <a:rPr lang="en-GB" altLang="en-US" sz="1400" dirty="0">
                <a:cs typeface="Arial" panose="020B0604020202020204" pitchFamily="34" charset="0"/>
              </a:rPr>
              <a:t> 600i dual-column SEM-FIB (Ga) for manufacturing of microcantilevers using FIB micromachining</a:t>
            </a:r>
          </a:p>
          <a:p>
            <a:pPr marL="742950" lvl="1" indent="-285750" algn="just">
              <a:lnSpc>
                <a:spcPct val="113000"/>
              </a:lnSpc>
              <a:buFont typeface="Arial" panose="020B0604020202020204" pitchFamily="34" charset="0"/>
              <a:buChar char="•"/>
            </a:pPr>
            <a:r>
              <a:rPr lang="en-GB" altLang="en-US" sz="1400" dirty="0">
                <a:cs typeface="Arial" panose="020B0604020202020204" pitchFamily="34" charset="0"/>
              </a:rPr>
              <a:t>Agilent G200 </a:t>
            </a:r>
            <a:r>
              <a:rPr lang="en-GB" altLang="en-US" sz="1400" dirty="0" err="1">
                <a:cs typeface="Arial" panose="020B0604020202020204" pitchFamily="34" charset="0"/>
              </a:rPr>
              <a:t>nanoindenter</a:t>
            </a:r>
            <a:r>
              <a:rPr lang="en-GB" altLang="en-US" sz="1400" dirty="0">
                <a:cs typeface="Arial" panose="020B0604020202020204" pitchFamily="34" charset="0"/>
              </a:rPr>
              <a:t> for bending/fracture testing of microcantilevers</a:t>
            </a:r>
          </a:p>
          <a:p>
            <a:pPr marL="214313" indent="-214313" algn="just">
              <a:lnSpc>
                <a:spcPct val="113000"/>
              </a:lnSpc>
              <a:buFont typeface="Wingdings" panose="05000000000000000000" pitchFamily="2" charset="2"/>
              <a:buChar char="§"/>
            </a:pPr>
            <a:r>
              <a:rPr lang="en-US" altLang="en-US" sz="1600" dirty="0">
                <a:cs typeface="Arial" panose="020B0604020202020204" pitchFamily="34" charset="0"/>
              </a:rPr>
              <a:t>Batch of samples produced by IAP, received at UKAEA, 10</a:t>
            </a:r>
            <a:r>
              <a:rPr lang="en-US" altLang="en-US" sz="1600" dirty="0">
                <a:cs typeface="Arial" panose="020B0604020202020204" pitchFamily="34" charset="0"/>
                <a:sym typeface="Symbol" panose="05050102010706020507" pitchFamily="18" charset="2"/>
              </a:rPr>
              <a:t></a:t>
            </a:r>
            <a:r>
              <a:rPr lang="en-US" altLang="en-US" sz="1600" dirty="0">
                <a:cs typeface="Arial" panose="020B0604020202020204" pitchFamily="34" charset="0"/>
              </a:rPr>
              <a:t>10</a:t>
            </a:r>
            <a:r>
              <a:rPr lang="en-US" altLang="en-US" sz="1600" dirty="0">
                <a:cs typeface="Arial" panose="020B0604020202020204" pitchFamily="34" charset="0"/>
                <a:sym typeface="Symbol" panose="05050102010706020507" pitchFamily="18" charset="2"/>
              </a:rPr>
              <a:t>  </a:t>
            </a:r>
            <a:r>
              <a:rPr lang="en-US" altLang="en-US" sz="1600" dirty="0">
                <a:cs typeface="Arial" panose="020B0604020202020204" pitchFamily="34" charset="0"/>
              </a:rPr>
              <a:t>1 mm</a:t>
            </a:r>
            <a:r>
              <a:rPr lang="en-US" altLang="en-US" sz="1600" baseline="30000" dirty="0">
                <a:cs typeface="Arial" panose="020B0604020202020204" pitchFamily="34" charset="0"/>
              </a:rPr>
              <a:t>3</a:t>
            </a:r>
            <a:r>
              <a:rPr lang="en-US" altLang="en-US" sz="1600" dirty="0">
                <a:cs typeface="Arial" panose="020B0604020202020204" pitchFamily="34" charset="0"/>
              </a:rPr>
              <a:t> W substrates with 5 µm thick B layer</a:t>
            </a:r>
            <a:endParaRPr lang="en-US" altLang="en-US" sz="1400" dirty="0">
              <a:cs typeface="Arial" panose="020B0604020202020204" pitchFamily="34" charset="0"/>
            </a:endParaRPr>
          </a:p>
        </p:txBody>
      </p:sp>
      <p:sp>
        <p:nvSpPr>
          <p:cNvPr id="6" name="Titre 1">
            <a:extLst>
              <a:ext uri="{FF2B5EF4-FFF2-40B4-BE49-F238E27FC236}">
                <a16:creationId xmlns:a16="http://schemas.microsoft.com/office/drawing/2014/main" id="{C1EE3A96-1F07-3106-B7FB-57E0B2878DD7}"/>
              </a:ext>
            </a:extLst>
          </p:cNvPr>
          <p:cNvSpPr>
            <a:spLocks noGrp="1"/>
          </p:cNvSpPr>
          <p:nvPr>
            <p:ph type="title"/>
          </p:nvPr>
        </p:nvSpPr>
        <p:spPr>
          <a:xfrm>
            <a:off x="983432" y="192515"/>
            <a:ext cx="10871400" cy="457200"/>
          </a:xfrm>
        </p:spPr>
        <p:txBody>
          <a:bodyPr/>
          <a:lstStyle/>
          <a:p>
            <a:r>
              <a:rPr lang="fr-FR" sz="2400" dirty="0"/>
              <a:t>SP B.5: </a:t>
            </a:r>
            <a:r>
              <a:rPr lang="en-GB" sz="2400" dirty="0"/>
              <a:t>Fracture and strength properties of B and W reference layers on W (UKAEA)</a:t>
            </a:r>
            <a:endParaRPr lang="fr-FR" sz="2400" dirty="0"/>
          </a:p>
        </p:txBody>
      </p:sp>
      <p:sp>
        <p:nvSpPr>
          <p:cNvPr id="7" name="TextBox 6">
            <a:extLst>
              <a:ext uri="{FF2B5EF4-FFF2-40B4-BE49-F238E27FC236}">
                <a16:creationId xmlns:a16="http://schemas.microsoft.com/office/drawing/2014/main" id="{221F04F0-8C06-44C7-7721-5D7F6032F2A6}"/>
              </a:ext>
            </a:extLst>
          </p:cNvPr>
          <p:cNvSpPr txBox="1"/>
          <p:nvPr/>
        </p:nvSpPr>
        <p:spPr bwMode="auto">
          <a:xfrm>
            <a:off x="10772490" y="6145549"/>
            <a:ext cx="1419510" cy="307777"/>
          </a:xfrm>
          <a:prstGeom prst="rect">
            <a:avLst/>
          </a:prstGeom>
          <a:noFill/>
        </p:spPr>
        <p:txBody>
          <a:bodyPr wrap="square" rtlCol="0">
            <a:spAutoFit/>
          </a:bodyPr>
          <a:lstStyle/>
          <a:p>
            <a:r>
              <a:rPr lang="fi-FI" sz="1400" b="1" dirty="0"/>
              <a:t>Y. Zayachuk</a:t>
            </a:r>
          </a:p>
        </p:txBody>
      </p:sp>
      <p:sp>
        <p:nvSpPr>
          <p:cNvPr id="8" name="Textfeld 2">
            <a:extLst>
              <a:ext uri="{FF2B5EF4-FFF2-40B4-BE49-F238E27FC236}">
                <a16:creationId xmlns:a16="http://schemas.microsoft.com/office/drawing/2014/main" id="{EAC922F2-0901-E3CD-02D4-9DC955AF1F1B}"/>
              </a:ext>
            </a:extLst>
          </p:cNvPr>
          <p:cNvSpPr txBox="1"/>
          <p:nvPr/>
        </p:nvSpPr>
        <p:spPr>
          <a:xfrm>
            <a:off x="107503" y="5359022"/>
            <a:ext cx="4721671"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B.5.T-T003-D010</a:t>
            </a: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 </a:t>
            </a:r>
            <a:r>
              <a:rPr lang="en-US" sz="1400" b="1" i="1" dirty="0">
                <a:solidFill>
                  <a:srgbClr val="00B050"/>
                </a:solidFill>
                <a:latin typeface="Arial" panose="020B0604020202020204" pitchFamily="34" charset="0"/>
                <a:cs typeface="Arial" panose="020B0604020202020204" pitchFamily="34" charset="0"/>
              </a:rPr>
              <a:t>(to be completed in the end of 2025)</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MRF (UKAEA)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02059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446A4E8-7856-B1E8-687D-251D24768EA6}"/>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DA0AC13D-6C28-4DF8-B54F-C995F6BF186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a:t>
            </a:fld>
            <a:endParaRPr lang="en-GB">
              <a:solidFill>
                <a:prstClr val="white"/>
              </a:solidFill>
            </a:endParaRPr>
          </a:p>
        </p:txBody>
      </p:sp>
      <p:sp>
        <p:nvSpPr>
          <p:cNvPr id="5" name="Titre 1">
            <a:extLst>
              <a:ext uri="{FF2B5EF4-FFF2-40B4-BE49-F238E27FC236}">
                <a16:creationId xmlns:a16="http://schemas.microsoft.com/office/drawing/2014/main" id="{48B7140F-655A-1F10-9750-0F36DE6F6587}"/>
              </a:ext>
            </a:extLst>
          </p:cNvPr>
          <p:cNvSpPr>
            <a:spLocks noGrp="1"/>
          </p:cNvSpPr>
          <p:nvPr>
            <p:ph type="title"/>
          </p:nvPr>
        </p:nvSpPr>
        <p:spPr>
          <a:xfrm>
            <a:off x="983432" y="192515"/>
            <a:ext cx="9857288" cy="457200"/>
          </a:xfrm>
        </p:spPr>
        <p:txBody>
          <a:bodyPr/>
          <a:lstStyle/>
          <a:p>
            <a:r>
              <a:rPr lang="fr-FR" dirty="0"/>
              <a:t>SP B.1 </a:t>
            </a:r>
            <a:r>
              <a:rPr lang="fr-FR" dirty="0" err="1"/>
              <a:t>deliverables</a:t>
            </a:r>
            <a:r>
              <a:rPr lang="fr-FR" dirty="0"/>
              <a:t> 2025</a:t>
            </a:r>
          </a:p>
        </p:txBody>
      </p:sp>
      <p:graphicFrame>
        <p:nvGraphicFramePr>
          <p:cNvPr id="6" name="Tabelle 5">
            <a:extLst>
              <a:ext uri="{FF2B5EF4-FFF2-40B4-BE49-F238E27FC236}">
                <a16:creationId xmlns:a16="http://schemas.microsoft.com/office/drawing/2014/main" id="{252ADDD6-2A93-89CF-A99C-BA98C82403F5}"/>
              </a:ext>
            </a:extLst>
          </p:cNvPr>
          <p:cNvGraphicFramePr>
            <a:graphicFrameLocks noGrp="1"/>
          </p:cNvGraphicFramePr>
          <p:nvPr>
            <p:extLst>
              <p:ext uri="{D42A27DB-BD31-4B8C-83A1-F6EECF244321}">
                <p14:modId xmlns:p14="http://schemas.microsoft.com/office/powerpoint/2010/main" val="4284043964"/>
              </p:ext>
            </p:extLst>
          </p:nvPr>
        </p:nvGraphicFramePr>
        <p:xfrm>
          <a:off x="251520" y="908720"/>
          <a:ext cx="11592138" cy="3239516"/>
        </p:xfrm>
        <a:graphic>
          <a:graphicData uri="http://schemas.openxmlformats.org/drawingml/2006/table">
            <a:tbl>
              <a:tblPr firstRow="1" firstCol="1" bandRow="1">
                <a:tableStyleId>{5C22544A-7EE6-4342-B048-85BDC9FD1C3A}</a:tableStyleId>
              </a:tblPr>
              <a:tblGrid>
                <a:gridCol w="1305479">
                  <a:extLst>
                    <a:ext uri="{9D8B030D-6E8A-4147-A177-3AD203B41FA5}">
                      <a16:colId xmlns:a16="http://schemas.microsoft.com/office/drawing/2014/main" val="531328472"/>
                    </a:ext>
                  </a:extLst>
                </a:gridCol>
                <a:gridCol w="1643401">
                  <a:extLst>
                    <a:ext uri="{9D8B030D-6E8A-4147-A177-3AD203B41FA5}">
                      <a16:colId xmlns:a16="http://schemas.microsoft.com/office/drawing/2014/main" val="1334987883"/>
                    </a:ext>
                  </a:extLst>
                </a:gridCol>
                <a:gridCol w="8643258">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600" dirty="0" err="1">
                          <a:effectLst/>
                          <a:latin typeface="Calibri" panose="020F0502020204030204" pitchFamily="34" charset="0"/>
                          <a:ea typeface="+mn-ea"/>
                          <a:cs typeface="Times New Roman" panose="02020603050405020304" pitchFamily="18" charset="0"/>
                        </a:rPr>
                        <a:t>Activity</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600" dirty="0" err="1">
                          <a:effectLst/>
                        </a:rPr>
                        <a:t>Deliverable</a:t>
                      </a:r>
                      <a:r>
                        <a:rPr lang="de-DE" sz="1600" dirty="0">
                          <a:effectLst/>
                        </a:rPr>
                        <a:t> ID(s)</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600" spc="-15" dirty="0">
                          <a:effectLst/>
                        </a:rPr>
                        <a:t>Title</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algn="ctr">
                        <a:lnSpc>
                          <a:spcPct val="115000"/>
                        </a:lnSpc>
                        <a:spcBef>
                          <a:spcPts val="240"/>
                        </a:spcBef>
                        <a:spcAft>
                          <a:spcPts val="240"/>
                        </a:spcAft>
                        <a:tabLst>
                          <a:tab pos="-914400" algn="l"/>
                          <a:tab pos="228600" algn="l"/>
                        </a:tabLst>
                      </a:pPr>
                      <a:r>
                        <a:rPr lang="pl-PL" sz="1600" spc="-15" dirty="0">
                          <a:effectLst/>
                          <a:latin typeface="Calibri" panose="020F0502020204030204" pitchFamily="34" charset="0"/>
                          <a:ea typeface="Times New Roman" panose="02020603050405020304" pitchFamily="18" charset="0"/>
                          <a:cs typeface="Calibri" panose="020F0502020204030204" pitchFamily="34" charset="0"/>
                        </a:rPr>
                        <a:t>D001</a:t>
                      </a:r>
                      <a:endParaRPr lang="fi-FI" sz="1600" spc="-15"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spcBef>
                          <a:spcPts val="240"/>
                        </a:spcBef>
                        <a:spcAft>
                          <a:spcPts val="240"/>
                        </a:spcAft>
                        <a:tabLst>
                          <a:tab pos="-914400" algn="l"/>
                          <a:tab pos="228600" algn="l"/>
                        </a:tabLst>
                      </a:pPr>
                      <a:r>
                        <a:rPr lang="fi-FI" sz="1600"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3 PM</a:t>
                      </a:r>
                      <a:endParaRPr lang="fi-FI" sz="16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Erosion rates of W/B model systems and re-deposited W with different morphologies and compositions as well as the formation and erosion rates of thick re-deposits in MAGNUM-PSI with flux and fluence (DIFFER) </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algn="ctr">
                        <a:lnSpc>
                          <a:spcPct val="115000"/>
                        </a:lnSpc>
                        <a:spcBef>
                          <a:spcPts val="240"/>
                        </a:spcBef>
                        <a:spcAft>
                          <a:spcPts val="240"/>
                        </a:spcAft>
                        <a:tabLst>
                          <a:tab pos="-914400" algn="l"/>
                          <a:tab pos="228600" algn="l"/>
                        </a:tabLst>
                      </a:pPr>
                      <a:r>
                        <a:rPr lang="pl-PL" sz="1600" spc="-15" dirty="0">
                          <a:effectLst/>
                          <a:latin typeface="Calibri" panose="020F0502020204030204" pitchFamily="34" charset="0"/>
                          <a:ea typeface="Times New Roman" panose="02020603050405020304" pitchFamily="18" charset="0"/>
                          <a:cs typeface="Calibri" panose="020F0502020204030204" pitchFamily="34" charset="0"/>
                        </a:rPr>
                        <a:t>D002</a:t>
                      </a:r>
                      <a:endParaRPr lang="fi-FI" sz="1600" spc="-15"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spcBef>
                          <a:spcPts val="240"/>
                        </a:spcBef>
                        <a:spcAft>
                          <a:spcPts val="240"/>
                        </a:spcAft>
                        <a:tabLst>
                          <a:tab pos="-914400" algn="l"/>
                          <a:tab pos="228600" algn="l"/>
                        </a:tabLst>
                      </a:pPr>
                      <a:r>
                        <a:rPr lang="fi-FI" sz="1600"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4 PM</a:t>
                      </a:r>
                      <a:endParaRPr lang="fi-FI" sz="16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Erosion rates of W/B model systems and re-deposited W with different morphologies and compositions in GyM with flux and fluence </a:t>
                      </a:r>
                      <a:r>
                        <a:rPr lang="pl-PL" sz="1400" dirty="0">
                          <a:effectLst/>
                          <a:latin typeface="Calibri" panose="020F0502020204030204" pitchFamily="34" charset="0"/>
                          <a:ea typeface="Times New Roman" panose="02020603050405020304" pitchFamily="18" charset="0"/>
                          <a:cs typeface="Calibri" panose="020F0502020204030204" pitchFamily="34" charset="0"/>
                        </a:rPr>
                        <a:t>(ENEA)</a:t>
                      </a:r>
                      <a:endParaRPr lang="fi-FI"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algn="ctr">
                        <a:lnSpc>
                          <a:spcPct val="115000"/>
                        </a:lnSpc>
                        <a:spcBef>
                          <a:spcPts val="240"/>
                        </a:spcBef>
                        <a:spcAft>
                          <a:spcPts val="240"/>
                        </a:spcAft>
                        <a:tabLst>
                          <a:tab pos="-914400" algn="l"/>
                          <a:tab pos="228600" algn="l"/>
                        </a:tabLst>
                      </a:pPr>
                      <a:r>
                        <a:rPr lang="pl-PL" sz="1600" spc="-15" dirty="0">
                          <a:effectLst/>
                          <a:latin typeface="Calibri" panose="020F0502020204030204" pitchFamily="34" charset="0"/>
                          <a:ea typeface="Times New Roman" panose="02020603050405020304" pitchFamily="18" charset="0"/>
                          <a:cs typeface="Calibri" panose="020F0502020204030204" pitchFamily="34" charset="0"/>
                        </a:rPr>
                        <a:t>D003</a:t>
                      </a:r>
                      <a:endParaRPr lang="fi-FI" sz="1600" spc="-15"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spcBef>
                          <a:spcPts val="240"/>
                        </a:spcBef>
                        <a:spcAft>
                          <a:spcPts val="240"/>
                        </a:spcAft>
                        <a:tabLst>
                          <a:tab pos="-914400" algn="l"/>
                          <a:tab pos="228600" algn="l"/>
                        </a:tabLst>
                      </a:pPr>
                      <a:r>
                        <a:rPr lang="fi-FI" sz="1600"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7 PM</a:t>
                      </a:r>
                      <a:endParaRPr lang="fi-FI" sz="16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Erosion rates of W/B model systems and re-deposited W with different morphologies and compositions in PSI-2 with flux and fluence </a:t>
                      </a:r>
                      <a:r>
                        <a:rPr lang="pl-PL" sz="1400" dirty="0">
                          <a:effectLst/>
                          <a:latin typeface="Calibri" panose="020F0502020204030204" pitchFamily="34" charset="0"/>
                          <a:ea typeface="Times New Roman" panose="02020603050405020304" pitchFamily="18" charset="0"/>
                          <a:cs typeface="Calibri" panose="020F0502020204030204" pitchFamily="34" charset="0"/>
                        </a:rPr>
                        <a:t>(FZJ)</a:t>
                      </a:r>
                      <a:endParaRPr lang="fi-FI"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3978565712"/>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algn="ctr">
                        <a:lnSpc>
                          <a:spcPct val="115000"/>
                        </a:lnSpc>
                        <a:spcBef>
                          <a:spcPts val="240"/>
                        </a:spcBef>
                        <a:spcAft>
                          <a:spcPts val="240"/>
                        </a:spcAft>
                        <a:tabLst>
                          <a:tab pos="-914400" algn="l"/>
                          <a:tab pos="228600" algn="l"/>
                        </a:tabLst>
                      </a:pPr>
                      <a:r>
                        <a:rPr lang="pl-PL" sz="1600" spc="-15" dirty="0">
                          <a:effectLst/>
                          <a:latin typeface="Calibri" panose="020F0502020204030204" pitchFamily="34" charset="0"/>
                          <a:ea typeface="Times New Roman" panose="02020603050405020304" pitchFamily="18" charset="0"/>
                          <a:cs typeface="Calibri" panose="020F0502020204030204" pitchFamily="34" charset="0"/>
                        </a:rPr>
                        <a:t>D004</a:t>
                      </a:r>
                      <a:endParaRPr lang="fi-FI" sz="1600" spc="-15"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spcBef>
                          <a:spcPts val="240"/>
                        </a:spcBef>
                        <a:spcAft>
                          <a:spcPts val="240"/>
                        </a:spcAft>
                        <a:tabLst>
                          <a:tab pos="-914400" algn="l"/>
                          <a:tab pos="228600" algn="l"/>
                        </a:tabLst>
                      </a:pPr>
                      <a:r>
                        <a:rPr lang="fi-FI" sz="1600"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5 PM</a:t>
                      </a:r>
                      <a:endParaRPr lang="fi-FI" sz="16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dirty="0">
                          <a:effectLst/>
                          <a:latin typeface="Calibri" panose="020F0502020204030204" pitchFamily="34" charset="0"/>
                          <a:ea typeface="Times New Roman" panose="02020603050405020304" pitchFamily="18" charset="0"/>
                          <a:cs typeface="Times New Roman" panose="02020603050405020304" pitchFamily="18" charset="0"/>
                        </a:rPr>
                        <a:t>Erosion rates of co-deposited W- and B-based model systems following exposure to controlled ion beams</a:t>
                      </a:r>
                      <a:r>
                        <a:rPr lang="pl-PL" sz="1400" spc="-15" dirty="0">
                          <a:effectLst/>
                          <a:latin typeface="Calibri" panose="020F0502020204030204" pitchFamily="34" charset="0"/>
                          <a:ea typeface="Times New Roman" panose="02020603050405020304" pitchFamily="18" charset="0"/>
                          <a:cs typeface="Calibri" panose="020F0502020204030204" pitchFamily="34" charset="0"/>
                        </a:rPr>
                        <a:t> (ÖAW)</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2915481941"/>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algn="ctr">
                        <a:lnSpc>
                          <a:spcPct val="115000"/>
                        </a:lnSpc>
                        <a:spcBef>
                          <a:spcPts val="240"/>
                        </a:spcBef>
                        <a:spcAft>
                          <a:spcPts val="240"/>
                        </a:spcAft>
                        <a:tabLst>
                          <a:tab pos="-914400" algn="l"/>
                          <a:tab pos="228600" algn="l"/>
                        </a:tabLst>
                      </a:pPr>
                      <a:r>
                        <a:rPr lang="pl-PL"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D005</a:t>
                      </a:r>
                      <a:endParaRPr lang="fi-FI"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spcBef>
                          <a:spcPts val="240"/>
                        </a:spcBef>
                        <a:spcAft>
                          <a:spcPts val="240"/>
                        </a:spcAft>
                        <a:tabLst>
                          <a:tab pos="-914400" algn="l"/>
                          <a:tab pos="228600" algn="l"/>
                        </a:tabLst>
                      </a:pPr>
                      <a:r>
                        <a:rPr lang="fi-FI" sz="1600"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1 PM</a:t>
                      </a:r>
                      <a:endParaRPr lang="fi-FI" sz="16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Erosion rates following high-energy dust impacts on W model systems and comparison to data from tokamaks (ENEA)</a:t>
                      </a:r>
                      <a:endPar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3759700484"/>
                  </a:ext>
                </a:extLst>
              </a:tr>
            </a:tbl>
          </a:graphicData>
        </a:graphic>
      </p:graphicFrame>
    </p:spTree>
    <p:extLst>
      <p:ext uri="{BB962C8B-B14F-4D97-AF65-F5344CB8AC3E}">
        <p14:creationId xmlns:p14="http://schemas.microsoft.com/office/powerpoint/2010/main" val="31210871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AC1077-2504-8FE6-369B-D74CD726BB69}"/>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01D3F40F-4D3A-8952-76D4-82EA2DA75F6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70</a:t>
            </a:fld>
            <a:endParaRPr lang="en-GB">
              <a:solidFill>
                <a:prstClr val="white"/>
              </a:solidFill>
            </a:endParaRPr>
          </a:p>
        </p:txBody>
      </p:sp>
      <p:sp>
        <p:nvSpPr>
          <p:cNvPr id="5" name="Titre 1">
            <a:extLst>
              <a:ext uri="{FF2B5EF4-FFF2-40B4-BE49-F238E27FC236}">
                <a16:creationId xmlns:a16="http://schemas.microsoft.com/office/drawing/2014/main" id="{F7D56835-C88F-A7AC-4C2B-29AE8373F262}"/>
              </a:ext>
            </a:extLst>
          </p:cNvPr>
          <p:cNvSpPr>
            <a:spLocks noGrp="1"/>
          </p:cNvSpPr>
          <p:nvPr>
            <p:ph type="title"/>
          </p:nvPr>
        </p:nvSpPr>
        <p:spPr>
          <a:xfrm>
            <a:off x="983432" y="192515"/>
            <a:ext cx="10871400" cy="457200"/>
          </a:xfrm>
        </p:spPr>
        <p:txBody>
          <a:bodyPr/>
          <a:lstStyle/>
          <a:p>
            <a:r>
              <a:rPr lang="fr-FR" sz="2400" dirty="0"/>
              <a:t>SP B.5: </a:t>
            </a:r>
            <a:r>
              <a:rPr lang="en-GB" sz="2400" dirty="0"/>
              <a:t>Fracture and strength properties of B and W reference layers on W (UKAEA)</a:t>
            </a:r>
            <a:endParaRPr lang="fr-FR" sz="2400" dirty="0"/>
          </a:p>
        </p:txBody>
      </p:sp>
      <p:sp>
        <p:nvSpPr>
          <p:cNvPr id="6" name="Textfeld 2">
            <a:extLst>
              <a:ext uri="{FF2B5EF4-FFF2-40B4-BE49-F238E27FC236}">
                <a16:creationId xmlns:a16="http://schemas.microsoft.com/office/drawing/2014/main" id="{96E4946B-D7A3-A2CC-0A3F-71923B62AE92}"/>
              </a:ext>
            </a:extLst>
          </p:cNvPr>
          <p:cNvSpPr txBox="1"/>
          <p:nvPr/>
        </p:nvSpPr>
        <p:spPr>
          <a:xfrm>
            <a:off x="107503" y="5359022"/>
            <a:ext cx="4721671"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B.5.T-T003-D010</a:t>
            </a: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 </a:t>
            </a:r>
            <a:r>
              <a:rPr lang="en-US" sz="1400" b="1" i="1" dirty="0">
                <a:solidFill>
                  <a:srgbClr val="00B050"/>
                </a:solidFill>
                <a:latin typeface="Arial" panose="020B0604020202020204" pitchFamily="34" charset="0"/>
                <a:cs typeface="Arial" panose="020B0604020202020204" pitchFamily="34" charset="0"/>
              </a:rPr>
              <a:t>(to be completed in the end of 2025)</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MRF (UKAEA)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7" name="Textfeld 4">
            <a:extLst>
              <a:ext uri="{FF2B5EF4-FFF2-40B4-BE49-F238E27FC236}">
                <a16:creationId xmlns:a16="http://schemas.microsoft.com/office/drawing/2014/main" id="{21D56CAE-5E5B-F6EA-826D-6896D5F2DD78}"/>
              </a:ext>
            </a:extLst>
          </p:cNvPr>
          <p:cNvSpPr txBox="1"/>
          <p:nvPr/>
        </p:nvSpPr>
        <p:spPr>
          <a:xfrm>
            <a:off x="107503" y="712451"/>
            <a:ext cx="11828857" cy="1908215"/>
          </a:xfrm>
          <a:prstGeom prst="rect">
            <a:avLst/>
          </a:prstGeom>
          <a:noFill/>
          <a:ln w="12700">
            <a:noFill/>
          </a:ln>
        </p:spPr>
        <p:txBody>
          <a:bodyPr wrap="square" rtlCol="0">
            <a:spAutoFit/>
          </a:bodyPr>
          <a:lstStyle/>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The overall methodology seems to be </a:t>
            </a:r>
            <a:r>
              <a:rPr lang="en-US" altLang="en-US" sz="1600" b="1" dirty="0">
                <a:solidFill>
                  <a:srgbClr val="FF0000"/>
                </a:solidFill>
                <a:cs typeface="Arial" panose="020B0604020202020204" pitchFamily="34" charset="0"/>
              </a:rPr>
              <a:t>unworkable when applied to available B-W samples </a:t>
            </a:r>
            <a:r>
              <a:rPr lang="en-US" altLang="en-US" sz="1600" dirty="0">
                <a:cs typeface="Arial" panose="020B0604020202020204" pitchFamily="34" charset="0"/>
              </a:rPr>
              <a:t>due to the difficulty in sample preparation.</a:t>
            </a:r>
          </a:p>
          <a:p>
            <a:pPr marL="742950" lvl="1" indent="-285750">
              <a:buFont typeface="Arial" panose="020B0604020202020204" pitchFamily="34" charset="0"/>
              <a:buChar char="•"/>
            </a:pPr>
            <a:r>
              <a:rPr lang="en-US" altLang="en-US" sz="1400" dirty="0">
                <a:cs typeface="Arial" panose="020B0604020202020204" pitchFamily="34" charset="0"/>
              </a:rPr>
              <a:t>Mechanical sample prep (cutting and grinding) leads to delamination of the B deposit.</a:t>
            </a:r>
          </a:p>
          <a:p>
            <a:pPr marL="742950" lvl="1" indent="-285750">
              <a:buFont typeface="Arial" panose="020B0604020202020204" pitchFamily="34" charset="0"/>
              <a:buChar char="•"/>
            </a:pPr>
            <a:r>
              <a:rPr lang="en-US" altLang="en-US" sz="1400" dirty="0">
                <a:cs typeface="Arial" panose="020B0604020202020204" pitchFamily="34" charset="0"/>
              </a:rPr>
              <a:t>Plasma FIB cutting of the sample’s edge (whereby large area of material can be removed and surface polished, up to ~mm in width, without any mechanical action) was attempted as a replacement for mechanical preparation.</a:t>
            </a:r>
          </a:p>
          <a:p>
            <a:pPr marL="742950" lvl="1" indent="-285750">
              <a:buFont typeface="Arial" panose="020B0604020202020204" pitchFamily="34" charset="0"/>
              <a:buChar char="•"/>
            </a:pPr>
            <a:r>
              <a:rPr lang="en-US" altLang="en-US" sz="1400" dirty="0">
                <a:cs typeface="Arial" panose="020B0604020202020204" pitchFamily="34" charset="0"/>
              </a:rPr>
              <a:t>Even in the case of </a:t>
            </a:r>
            <a:r>
              <a:rPr lang="en-US" altLang="en-US" sz="1400" dirty="0" err="1">
                <a:cs typeface="Arial" panose="020B0604020202020204" pitchFamily="34" charset="0"/>
              </a:rPr>
              <a:t>pFIB</a:t>
            </a:r>
            <a:r>
              <a:rPr lang="en-US" altLang="en-US" sz="1400" dirty="0">
                <a:cs typeface="Arial" panose="020B0604020202020204" pitchFamily="34" charset="0"/>
              </a:rPr>
              <a:t> sample preparation the cracks running along the interface between B layer and W substrate were found, making cantilever testing impossible.</a:t>
            </a:r>
          </a:p>
          <a:p>
            <a:pPr marL="171450" indent="-171450">
              <a:buFont typeface="Wingdings" panose="05000000000000000000" pitchFamily="2" charset="2"/>
              <a:buChar char="§"/>
            </a:pPr>
            <a:r>
              <a:rPr lang="en-US" altLang="en-US" sz="1600" dirty="0">
                <a:cs typeface="Arial" panose="020B0604020202020204" pitchFamily="34" charset="0"/>
              </a:rPr>
              <a:t>These observations indicate </a:t>
            </a:r>
            <a:r>
              <a:rPr lang="en-US" altLang="en-US" sz="1600" b="1" dirty="0">
                <a:solidFill>
                  <a:srgbClr val="0070C0"/>
                </a:solidFill>
                <a:cs typeface="Arial" panose="020B0604020202020204" pitchFamily="34" charset="0"/>
              </a:rPr>
              <a:t>fragility of thick B deposits </a:t>
            </a:r>
            <a:r>
              <a:rPr lang="en-US" altLang="en-US" sz="1600" dirty="0">
                <a:cs typeface="Arial" panose="020B0604020202020204" pitchFamily="34" charset="0"/>
                <a:sym typeface="Wingdings" panose="05000000000000000000" pitchFamily="2" charset="2"/>
              </a:rPr>
              <a:t> their fracture and subsequent dust generation appear likely.</a:t>
            </a:r>
            <a:endParaRPr lang="en-US" altLang="en-US" sz="1600" dirty="0">
              <a:cs typeface="Arial" panose="020B0604020202020204" pitchFamily="34" charset="0"/>
            </a:endParaRPr>
          </a:p>
        </p:txBody>
      </p:sp>
      <p:pic>
        <p:nvPicPr>
          <p:cNvPr id="9" name="Picture 8">
            <a:extLst>
              <a:ext uri="{FF2B5EF4-FFF2-40B4-BE49-F238E27FC236}">
                <a16:creationId xmlns:a16="http://schemas.microsoft.com/office/drawing/2014/main" id="{92D25B98-95F8-66FE-4383-7597B5A7436C}"/>
              </a:ext>
            </a:extLst>
          </p:cNvPr>
          <p:cNvPicPr>
            <a:picLocks noChangeAspect="1"/>
          </p:cNvPicPr>
          <p:nvPr/>
        </p:nvPicPr>
        <p:blipFill>
          <a:blip r:embed="rId2"/>
          <a:srcRect t="19740" b="2767"/>
          <a:stretch/>
        </p:blipFill>
        <p:spPr>
          <a:xfrm>
            <a:off x="1305923" y="2929939"/>
            <a:ext cx="4162679" cy="2291017"/>
          </a:xfrm>
          <a:prstGeom prst="rect">
            <a:avLst/>
          </a:prstGeom>
        </p:spPr>
      </p:pic>
      <p:sp>
        <p:nvSpPr>
          <p:cNvPr id="10" name="Content Placeholder 1">
            <a:extLst>
              <a:ext uri="{FF2B5EF4-FFF2-40B4-BE49-F238E27FC236}">
                <a16:creationId xmlns:a16="http://schemas.microsoft.com/office/drawing/2014/main" id="{5A4E55DE-C316-382B-2872-4FD0C2697D70}"/>
              </a:ext>
            </a:extLst>
          </p:cNvPr>
          <p:cNvSpPr txBox="1">
            <a:spLocks/>
          </p:cNvSpPr>
          <p:nvPr/>
        </p:nvSpPr>
        <p:spPr>
          <a:xfrm>
            <a:off x="1722628" y="3067361"/>
            <a:ext cx="1228958" cy="362008"/>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2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200" b="1" dirty="0">
                <a:solidFill>
                  <a:srgbClr val="FFFF00"/>
                </a:solidFill>
              </a:rPr>
              <a:t>B deposit</a:t>
            </a:r>
          </a:p>
        </p:txBody>
      </p:sp>
      <p:sp>
        <p:nvSpPr>
          <p:cNvPr id="11" name="Content Placeholder 1">
            <a:extLst>
              <a:ext uri="{FF2B5EF4-FFF2-40B4-BE49-F238E27FC236}">
                <a16:creationId xmlns:a16="http://schemas.microsoft.com/office/drawing/2014/main" id="{2E2AF978-2220-AF42-D5BD-4F2A2A61F26F}"/>
              </a:ext>
            </a:extLst>
          </p:cNvPr>
          <p:cNvSpPr txBox="1">
            <a:spLocks/>
          </p:cNvSpPr>
          <p:nvPr/>
        </p:nvSpPr>
        <p:spPr>
          <a:xfrm>
            <a:off x="1851690" y="4154473"/>
            <a:ext cx="1482146" cy="362008"/>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2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200" b="1" dirty="0">
                <a:solidFill>
                  <a:srgbClr val="FFFF00"/>
                </a:solidFill>
              </a:rPr>
              <a:t>W substrate</a:t>
            </a:r>
          </a:p>
        </p:txBody>
      </p:sp>
      <p:sp>
        <p:nvSpPr>
          <p:cNvPr id="12" name="Content Placeholder 1">
            <a:extLst>
              <a:ext uri="{FF2B5EF4-FFF2-40B4-BE49-F238E27FC236}">
                <a16:creationId xmlns:a16="http://schemas.microsoft.com/office/drawing/2014/main" id="{4F0D3F82-C2B8-5C59-5FA9-4B2130945DF3}"/>
              </a:ext>
            </a:extLst>
          </p:cNvPr>
          <p:cNvSpPr txBox="1">
            <a:spLocks/>
          </p:cNvSpPr>
          <p:nvPr/>
        </p:nvSpPr>
        <p:spPr>
          <a:xfrm>
            <a:off x="3251790" y="3245476"/>
            <a:ext cx="1928231" cy="362008"/>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2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200" b="1" dirty="0">
                <a:solidFill>
                  <a:srgbClr val="FFFF00"/>
                </a:solidFill>
              </a:rPr>
              <a:t>Flaking of deposit</a:t>
            </a:r>
          </a:p>
        </p:txBody>
      </p:sp>
      <p:cxnSp>
        <p:nvCxnSpPr>
          <p:cNvPr id="13" name="Straight Arrow Connector 12">
            <a:extLst>
              <a:ext uri="{FF2B5EF4-FFF2-40B4-BE49-F238E27FC236}">
                <a16:creationId xmlns:a16="http://schemas.microsoft.com/office/drawing/2014/main" id="{D0B23302-2C9E-B760-C9CB-09FA3FF35DB1}"/>
              </a:ext>
            </a:extLst>
          </p:cNvPr>
          <p:cNvCxnSpPr/>
          <p:nvPr/>
        </p:nvCxnSpPr>
        <p:spPr>
          <a:xfrm flipH="1">
            <a:off x="2869079" y="3516248"/>
            <a:ext cx="1232549" cy="163765"/>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76CA4AD-346C-8737-CD30-B10431CD4033}"/>
              </a:ext>
            </a:extLst>
          </p:cNvPr>
          <p:cNvCxnSpPr>
            <a:cxnSpLocks/>
          </p:cNvCxnSpPr>
          <p:nvPr/>
        </p:nvCxnSpPr>
        <p:spPr>
          <a:xfrm>
            <a:off x="4101628" y="3516248"/>
            <a:ext cx="185672" cy="163765"/>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E85C276-5563-054D-49A6-19789F573B19}"/>
              </a:ext>
            </a:extLst>
          </p:cNvPr>
          <p:cNvCxnSpPr>
            <a:cxnSpLocks/>
          </p:cNvCxnSpPr>
          <p:nvPr/>
        </p:nvCxnSpPr>
        <p:spPr>
          <a:xfrm>
            <a:off x="4101628" y="3516248"/>
            <a:ext cx="1005666" cy="163765"/>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1">
            <a:extLst>
              <a:ext uri="{FF2B5EF4-FFF2-40B4-BE49-F238E27FC236}">
                <a16:creationId xmlns:a16="http://schemas.microsoft.com/office/drawing/2014/main" id="{DB30F917-B726-5B6B-EF28-2FA3E5A28398}"/>
              </a:ext>
            </a:extLst>
          </p:cNvPr>
          <p:cNvSpPr txBox="1">
            <a:spLocks/>
          </p:cNvSpPr>
          <p:nvPr/>
        </p:nvSpPr>
        <p:spPr>
          <a:xfrm>
            <a:off x="2020247" y="2711392"/>
            <a:ext cx="3087047" cy="362008"/>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2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200" b="1" dirty="0">
                <a:solidFill>
                  <a:srgbClr val="002060"/>
                </a:solidFill>
              </a:rPr>
              <a:t>Following mechanical sample prep:</a:t>
            </a:r>
          </a:p>
        </p:txBody>
      </p:sp>
      <p:pic>
        <p:nvPicPr>
          <p:cNvPr id="17" name="Picture 16">
            <a:extLst>
              <a:ext uri="{FF2B5EF4-FFF2-40B4-BE49-F238E27FC236}">
                <a16:creationId xmlns:a16="http://schemas.microsoft.com/office/drawing/2014/main" id="{0918C38D-CD63-3527-085B-B42A8BF3BC5D}"/>
              </a:ext>
            </a:extLst>
          </p:cNvPr>
          <p:cNvPicPr>
            <a:picLocks noChangeAspect="1"/>
          </p:cNvPicPr>
          <p:nvPr/>
        </p:nvPicPr>
        <p:blipFill>
          <a:blip r:embed="rId3"/>
          <a:stretch>
            <a:fillRect/>
          </a:stretch>
        </p:blipFill>
        <p:spPr>
          <a:xfrm>
            <a:off x="7099768" y="2911027"/>
            <a:ext cx="4283489" cy="2297965"/>
          </a:xfrm>
          <a:prstGeom prst="rect">
            <a:avLst/>
          </a:prstGeom>
        </p:spPr>
      </p:pic>
      <p:sp>
        <p:nvSpPr>
          <p:cNvPr id="18" name="Content Placeholder 1">
            <a:extLst>
              <a:ext uri="{FF2B5EF4-FFF2-40B4-BE49-F238E27FC236}">
                <a16:creationId xmlns:a16="http://schemas.microsoft.com/office/drawing/2014/main" id="{D54C2439-6747-B35A-FF72-39ECF33562C0}"/>
              </a:ext>
            </a:extLst>
          </p:cNvPr>
          <p:cNvSpPr txBox="1">
            <a:spLocks/>
          </p:cNvSpPr>
          <p:nvPr/>
        </p:nvSpPr>
        <p:spPr>
          <a:xfrm>
            <a:off x="7931337" y="2681041"/>
            <a:ext cx="3087047" cy="362008"/>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2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200" b="1" dirty="0">
                <a:solidFill>
                  <a:srgbClr val="002060"/>
                </a:solidFill>
              </a:rPr>
              <a:t>Following plasma FIB sample prep:</a:t>
            </a:r>
          </a:p>
        </p:txBody>
      </p:sp>
      <p:sp>
        <p:nvSpPr>
          <p:cNvPr id="19" name="Content Placeholder 1">
            <a:extLst>
              <a:ext uri="{FF2B5EF4-FFF2-40B4-BE49-F238E27FC236}">
                <a16:creationId xmlns:a16="http://schemas.microsoft.com/office/drawing/2014/main" id="{CBE696AB-0F3C-2A9C-3788-BB0D9F801C12}"/>
              </a:ext>
            </a:extLst>
          </p:cNvPr>
          <p:cNvSpPr txBox="1">
            <a:spLocks/>
          </p:cNvSpPr>
          <p:nvPr/>
        </p:nvSpPr>
        <p:spPr>
          <a:xfrm>
            <a:off x="7316858" y="3226564"/>
            <a:ext cx="1228958" cy="362008"/>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2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200" b="1" dirty="0">
                <a:solidFill>
                  <a:srgbClr val="FFFF00"/>
                </a:solidFill>
              </a:rPr>
              <a:t>B deposit</a:t>
            </a:r>
          </a:p>
        </p:txBody>
      </p:sp>
      <p:sp>
        <p:nvSpPr>
          <p:cNvPr id="20" name="Content Placeholder 1">
            <a:extLst>
              <a:ext uri="{FF2B5EF4-FFF2-40B4-BE49-F238E27FC236}">
                <a16:creationId xmlns:a16="http://schemas.microsoft.com/office/drawing/2014/main" id="{C7CA1DC1-7A11-A246-C440-5A7FA439DC13}"/>
              </a:ext>
            </a:extLst>
          </p:cNvPr>
          <p:cNvSpPr txBox="1">
            <a:spLocks/>
          </p:cNvSpPr>
          <p:nvPr/>
        </p:nvSpPr>
        <p:spPr>
          <a:xfrm>
            <a:off x="7445920" y="4497569"/>
            <a:ext cx="1482146" cy="362008"/>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2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200" b="1" dirty="0">
                <a:solidFill>
                  <a:srgbClr val="FFFF00"/>
                </a:solidFill>
              </a:rPr>
              <a:t>W substrate</a:t>
            </a:r>
          </a:p>
        </p:txBody>
      </p:sp>
      <p:sp>
        <p:nvSpPr>
          <p:cNvPr id="21" name="Content Placeholder 1">
            <a:extLst>
              <a:ext uri="{FF2B5EF4-FFF2-40B4-BE49-F238E27FC236}">
                <a16:creationId xmlns:a16="http://schemas.microsoft.com/office/drawing/2014/main" id="{4758AF21-10CD-86CA-0A64-4D1928034514}"/>
              </a:ext>
            </a:extLst>
          </p:cNvPr>
          <p:cNvSpPr txBox="1">
            <a:spLocks/>
          </p:cNvSpPr>
          <p:nvPr/>
        </p:nvSpPr>
        <p:spPr>
          <a:xfrm>
            <a:off x="9344929" y="4497569"/>
            <a:ext cx="1796666" cy="362008"/>
          </a:xfrm>
          <a:prstGeom prst="rect">
            <a:avLst/>
          </a:prstGeom>
        </p:spPr>
        <p:txBody>
          <a:bodyPr vert="horz" lIns="91440" tIns="45720" rIns="91440" bIns="45720" rtlCol="0">
            <a:normAutofit fontScale="92500" lnSpcReduction="10000"/>
          </a:bodyPr>
          <a:lst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2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200" b="1" dirty="0">
                <a:solidFill>
                  <a:srgbClr val="FFFF00"/>
                </a:solidFill>
              </a:rPr>
              <a:t>Fracture and delamination  of deposit</a:t>
            </a:r>
          </a:p>
        </p:txBody>
      </p:sp>
      <p:cxnSp>
        <p:nvCxnSpPr>
          <p:cNvPr id="22" name="Straight Arrow Connector 21">
            <a:extLst>
              <a:ext uri="{FF2B5EF4-FFF2-40B4-BE49-F238E27FC236}">
                <a16:creationId xmlns:a16="http://schemas.microsoft.com/office/drawing/2014/main" id="{FCE6E7F9-48B1-CB1D-40C5-99A83CFD7052}"/>
              </a:ext>
            </a:extLst>
          </p:cNvPr>
          <p:cNvCxnSpPr>
            <a:cxnSpLocks/>
          </p:cNvCxnSpPr>
          <p:nvPr/>
        </p:nvCxnSpPr>
        <p:spPr>
          <a:xfrm flipH="1" flipV="1">
            <a:off x="8469910" y="4014245"/>
            <a:ext cx="1499838" cy="455149"/>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7570598-F89E-FE26-1A82-58357549F796}"/>
              </a:ext>
            </a:extLst>
          </p:cNvPr>
          <p:cNvCxnSpPr>
            <a:cxnSpLocks/>
          </p:cNvCxnSpPr>
          <p:nvPr/>
        </p:nvCxnSpPr>
        <p:spPr>
          <a:xfrm flipH="1" flipV="1">
            <a:off x="9213562" y="3497336"/>
            <a:ext cx="756186" cy="972058"/>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C118E43-89E4-CDAE-0540-F51DA9897394}"/>
              </a:ext>
            </a:extLst>
          </p:cNvPr>
          <p:cNvCxnSpPr>
            <a:cxnSpLocks/>
          </p:cNvCxnSpPr>
          <p:nvPr/>
        </p:nvCxnSpPr>
        <p:spPr>
          <a:xfrm flipV="1">
            <a:off x="9969748" y="4312632"/>
            <a:ext cx="458271" cy="156762"/>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DB65D76-8F8F-EA10-7FF9-B22D83E3F787}"/>
              </a:ext>
            </a:extLst>
          </p:cNvPr>
          <p:cNvSpPr txBox="1"/>
          <p:nvPr/>
        </p:nvSpPr>
        <p:spPr bwMode="auto">
          <a:xfrm>
            <a:off x="10772490" y="6145549"/>
            <a:ext cx="1419510" cy="307777"/>
          </a:xfrm>
          <a:prstGeom prst="rect">
            <a:avLst/>
          </a:prstGeom>
          <a:noFill/>
        </p:spPr>
        <p:txBody>
          <a:bodyPr wrap="square" rtlCol="0">
            <a:spAutoFit/>
          </a:bodyPr>
          <a:lstStyle/>
          <a:p>
            <a:r>
              <a:rPr lang="fi-FI" sz="1400" b="1" dirty="0"/>
              <a:t>Y. Zayachuk</a:t>
            </a:r>
          </a:p>
        </p:txBody>
      </p:sp>
    </p:spTree>
    <p:extLst>
      <p:ext uri="{BB962C8B-B14F-4D97-AF65-F5344CB8AC3E}">
        <p14:creationId xmlns:p14="http://schemas.microsoft.com/office/powerpoint/2010/main" val="25068270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A6B36DF-9684-EBFC-1EDB-3A9C32E7EDDB}"/>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D18FEF20-101B-55AB-78B0-72E0B1FF90B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71</a:t>
            </a:fld>
            <a:endParaRPr lang="en-GB">
              <a:solidFill>
                <a:prstClr val="white"/>
              </a:solidFill>
            </a:endParaRPr>
          </a:p>
        </p:txBody>
      </p:sp>
      <p:sp>
        <p:nvSpPr>
          <p:cNvPr id="5" name="Titre 1">
            <a:extLst>
              <a:ext uri="{FF2B5EF4-FFF2-40B4-BE49-F238E27FC236}">
                <a16:creationId xmlns:a16="http://schemas.microsoft.com/office/drawing/2014/main" id="{5A0D3BC4-9C10-8B95-2016-A866A74F82F0}"/>
              </a:ext>
            </a:extLst>
          </p:cNvPr>
          <p:cNvSpPr>
            <a:spLocks noGrp="1"/>
          </p:cNvSpPr>
          <p:nvPr>
            <p:ph type="title"/>
          </p:nvPr>
        </p:nvSpPr>
        <p:spPr>
          <a:xfrm>
            <a:off x="983432" y="192515"/>
            <a:ext cx="9451776" cy="457200"/>
          </a:xfrm>
        </p:spPr>
        <p:txBody>
          <a:bodyPr/>
          <a:lstStyle/>
          <a:p>
            <a:r>
              <a:rPr lang="en-GB" dirty="0"/>
              <a:t>SP B.5: Surface analysis of dust generated on AUG (MPG)</a:t>
            </a:r>
          </a:p>
        </p:txBody>
      </p:sp>
      <p:sp>
        <p:nvSpPr>
          <p:cNvPr id="6" name="Textfeld 2">
            <a:extLst>
              <a:ext uri="{FF2B5EF4-FFF2-40B4-BE49-F238E27FC236}">
                <a16:creationId xmlns:a16="http://schemas.microsoft.com/office/drawing/2014/main" id="{2F65443C-C2AB-38E1-A266-07E9429832DE}"/>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B.5.T-T003-D003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 SP D</a:t>
            </a:r>
          </a:p>
        </p:txBody>
      </p:sp>
      <p:sp>
        <p:nvSpPr>
          <p:cNvPr id="7" name="Textfeld 4">
            <a:extLst>
              <a:ext uri="{FF2B5EF4-FFF2-40B4-BE49-F238E27FC236}">
                <a16:creationId xmlns:a16="http://schemas.microsoft.com/office/drawing/2014/main" id="{4F124E76-D711-2622-12BE-3509960EC952}"/>
              </a:ext>
            </a:extLst>
          </p:cNvPr>
          <p:cNvSpPr txBox="1"/>
          <p:nvPr/>
        </p:nvSpPr>
        <p:spPr>
          <a:xfrm>
            <a:off x="107504" y="712451"/>
            <a:ext cx="11714960" cy="4323491"/>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Obtain statistical data of dust particles collected in AUG</a:t>
            </a:r>
          </a:p>
          <a:p>
            <a:pPr>
              <a:lnSpc>
                <a:spcPct val="113000"/>
              </a:lnSpc>
            </a:pP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Investigate (including ion-beam analyses, SEM, EDX) the properties of dust samples observed on AUG, WEST, and W7-X and validate proposed dust production mechanisms against laboratory experiments </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Collecting dust on </a:t>
            </a:r>
            <a:r>
              <a:rPr lang="fi-FI" altLang="en-US" sz="1600" dirty="0" err="1">
                <a:cs typeface="Arial" panose="020B0604020202020204" pitchFamily="34" charset="0"/>
              </a:rPr>
              <a:t>Si</a:t>
            </a:r>
            <a:r>
              <a:rPr lang="fi-FI" altLang="en-US" sz="1600" dirty="0">
                <a:cs typeface="Arial" panose="020B0604020202020204" pitchFamily="34" charset="0"/>
              </a:rPr>
              <a:t> </a:t>
            </a:r>
            <a:r>
              <a:rPr lang="fi-FI" altLang="en-US" sz="1600" dirty="0" err="1">
                <a:cs typeface="Arial" panose="020B0604020202020204" pitchFamily="34" charset="0"/>
              </a:rPr>
              <a:t>collector</a:t>
            </a:r>
            <a:r>
              <a:rPr lang="fi-FI" altLang="en-US" sz="1600" dirty="0">
                <a:cs typeface="Arial" panose="020B0604020202020204" pitchFamily="34" charset="0"/>
              </a:rPr>
              <a:t> </a:t>
            </a:r>
            <a:r>
              <a:rPr lang="fi-FI" altLang="en-US" sz="1600" dirty="0" err="1">
                <a:cs typeface="Arial" panose="020B0604020202020204" pitchFamily="34" charset="0"/>
              </a:rPr>
              <a:t>plates</a:t>
            </a:r>
            <a:r>
              <a:rPr lang="fi-FI" altLang="en-US" sz="1600" dirty="0">
                <a:cs typeface="Arial" panose="020B0604020202020204" pitchFamily="34" charset="0"/>
              </a:rPr>
              <a:t> </a:t>
            </a:r>
            <a:r>
              <a:rPr lang="fi-FI" altLang="en-US" sz="1600" dirty="0" err="1">
                <a:cs typeface="Arial" panose="020B0604020202020204" pitchFamily="34" charset="0"/>
              </a:rPr>
              <a:t>mounted</a:t>
            </a:r>
            <a:r>
              <a:rPr lang="fi-FI" altLang="en-US" sz="1600" dirty="0">
                <a:cs typeface="Arial" panose="020B0604020202020204" pitchFamily="34" charset="0"/>
              </a:rPr>
              <a:t> in special collector boxes (AUG)</a:t>
            </a: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SEM measurements assisted by EDX: </a:t>
            </a:r>
            <a:r>
              <a:rPr lang="fi-FI" altLang="en-US" sz="1600" dirty="0" err="1">
                <a:cs typeface="Arial" panose="020B0604020202020204" pitchFamily="34" charset="0"/>
              </a:rPr>
              <a:t>automated</a:t>
            </a:r>
            <a:r>
              <a:rPr lang="fi-FI" altLang="en-US" sz="1600" dirty="0">
                <a:cs typeface="Arial" panose="020B0604020202020204" pitchFamily="34" charset="0"/>
              </a:rPr>
              <a:t> images collected, particle detection in the images, and recording EDX spectra for chemical anlyses of the individual articles</a:t>
            </a:r>
          </a:p>
          <a:p>
            <a:pPr>
              <a:lnSpc>
                <a:spcPct val="113000"/>
              </a:lnSpc>
            </a:pPr>
            <a:endParaRPr lang="en-US" altLang="en-US" sz="1600" b="1" dirty="0">
              <a:solidFill>
                <a:srgbClr val="0070C0"/>
              </a:solidFill>
              <a:highlight>
                <a:srgbClr val="FFFF00"/>
              </a:highlight>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spcBef>
                <a:spcPts val="600"/>
              </a:spcBef>
              <a:buFont typeface="Wingdings" panose="05000000000000000000" pitchFamily="2" charset="2"/>
              <a:buChar char="§"/>
            </a:pPr>
            <a:r>
              <a:rPr lang="en-US" altLang="en-US" sz="1600" dirty="0">
                <a:cs typeface="Arial" panose="020B0604020202020204" pitchFamily="34" charset="0"/>
              </a:rPr>
              <a:t>Automated recording system set back into operation</a:t>
            </a:r>
          </a:p>
          <a:p>
            <a:pPr marL="171450" indent="-171450">
              <a:spcBef>
                <a:spcPts val="600"/>
              </a:spcBef>
              <a:buFont typeface="Wingdings" panose="05000000000000000000" pitchFamily="2" charset="2"/>
              <a:buChar char="§"/>
            </a:pPr>
            <a:r>
              <a:rPr lang="en-US" altLang="en-US" sz="1600" dirty="0">
                <a:cs typeface="Arial" panose="020B0604020202020204" pitchFamily="34" charset="0"/>
              </a:rPr>
              <a:t>Data taken from collector plates of the last campaigns</a:t>
            </a:r>
          </a:p>
        </p:txBody>
      </p:sp>
      <p:sp>
        <p:nvSpPr>
          <p:cNvPr id="8" name="TextBox 7">
            <a:extLst>
              <a:ext uri="{FF2B5EF4-FFF2-40B4-BE49-F238E27FC236}">
                <a16:creationId xmlns:a16="http://schemas.microsoft.com/office/drawing/2014/main" id="{A1CF9E78-E4FD-0B35-3D1C-C7718B45F7E2}"/>
              </a:ext>
            </a:extLst>
          </p:cNvPr>
          <p:cNvSpPr txBox="1"/>
          <p:nvPr/>
        </p:nvSpPr>
        <p:spPr bwMode="auto">
          <a:xfrm>
            <a:off x="10665620" y="6145549"/>
            <a:ext cx="1359668" cy="307777"/>
          </a:xfrm>
          <a:prstGeom prst="rect">
            <a:avLst/>
          </a:prstGeom>
          <a:noFill/>
        </p:spPr>
        <p:txBody>
          <a:bodyPr wrap="none" rtlCol="0">
            <a:spAutoFit/>
          </a:bodyPr>
          <a:lstStyle/>
          <a:p>
            <a:r>
              <a:rPr lang="fi-FI" sz="1400" b="1" dirty="0"/>
              <a:t>M. Balden et al.</a:t>
            </a:r>
          </a:p>
        </p:txBody>
      </p:sp>
    </p:spTree>
    <p:extLst>
      <p:ext uri="{BB962C8B-B14F-4D97-AF65-F5344CB8AC3E}">
        <p14:creationId xmlns:p14="http://schemas.microsoft.com/office/powerpoint/2010/main" val="26744480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592CC8-C563-641B-9B65-A4F0B96CD6C4}"/>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8F3FC54F-3809-B1EF-FCA3-9164824A250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72</a:t>
            </a:fld>
            <a:endParaRPr lang="en-GB">
              <a:solidFill>
                <a:prstClr val="white"/>
              </a:solidFill>
            </a:endParaRPr>
          </a:p>
        </p:txBody>
      </p:sp>
      <p:sp>
        <p:nvSpPr>
          <p:cNvPr id="5" name="Titre 1">
            <a:extLst>
              <a:ext uri="{FF2B5EF4-FFF2-40B4-BE49-F238E27FC236}">
                <a16:creationId xmlns:a16="http://schemas.microsoft.com/office/drawing/2014/main" id="{77E8B61E-F3E4-CEC8-94DA-33CB5BADB230}"/>
              </a:ext>
            </a:extLst>
          </p:cNvPr>
          <p:cNvSpPr>
            <a:spLocks noGrp="1"/>
          </p:cNvSpPr>
          <p:nvPr>
            <p:ph type="title"/>
          </p:nvPr>
        </p:nvSpPr>
        <p:spPr>
          <a:xfrm>
            <a:off x="983432" y="192515"/>
            <a:ext cx="9451776" cy="457200"/>
          </a:xfrm>
        </p:spPr>
        <p:txBody>
          <a:bodyPr/>
          <a:lstStyle/>
          <a:p>
            <a:r>
              <a:rPr lang="en-GB" dirty="0"/>
              <a:t>SP B.5: Dust collection using sticky probes on W7-X (MPG)</a:t>
            </a:r>
          </a:p>
        </p:txBody>
      </p:sp>
      <p:sp>
        <p:nvSpPr>
          <p:cNvPr id="6" name="Textfeld 2">
            <a:extLst>
              <a:ext uri="{FF2B5EF4-FFF2-40B4-BE49-F238E27FC236}">
                <a16:creationId xmlns:a16="http://schemas.microsoft.com/office/drawing/2014/main" id="{87FE1F78-3DDD-F13D-F7FC-2F75B3BDD2D2}"/>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B.5.T-T003-D003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WPW7X</a:t>
            </a:r>
          </a:p>
        </p:txBody>
      </p:sp>
      <p:sp>
        <p:nvSpPr>
          <p:cNvPr id="7" name="Textfeld 4">
            <a:extLst>
              <a:ext uri="{FF2B5EF4-FFF2-40B4-BE49-F238E27FC236}">
                <a16:creationId xmlns:a16="http://schemas.microsoft.com/office/drawing/2014/main" id="{72EC1117-D37A-E25C-2476-E355308A4417}"/>
              </a:ext>
            </a:extLst>
          </p:cNvPr>
          <p:cNvSpPr txBox="1"/>
          <p:nvPr/>
        </p:nvSpPr>
        <p:spPr>
          <a:xfrm>
            <a:off x="107504" y="712451"/>
            <a:ext cx="11714960" cy="633379"/>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Several dust samples collected from W7-X divertor units after OP2.3 using sticky probes and sent for further analyses</a:t>
            </a:r>
          </a:p>
        </p:txBody>
      </p:sp>
      <p:pic>
        <p:nvPicPr>
          <p:cNvPr id="9" name="Picture 8">
            <a:extLst>
              <a:ext uri="{FF2B5EF4-FFF2-40B4-BE49-F238E27FC236}">
                <a16:creationId xmlns:a16="http://schemas.microsoft.com/office/drawing/2014/main" id="{E9260D88-37D8-51AD-40F3-018C1C6F846B}"/>
              </a:ext>
            </a:extLst>
          </p:cNvPr>
          <p:cNvPicPr>
            <a:picLocks noChangeAspect="1"/>
          </p:cNvPicPr>
          <p:nvPr/>
        </p:nvPicPr>
        <p:blipFill>
          <a:blip r:embed="rId2"/>
          <a:stretch>
            <a:fillRect/>
          </a:stretch>
        </p:blipFill>
        <p:spPr>
          <a:xfrm>
            <a:off x="107504" y="1459151"/>
            <a:ext cx="7685202" cy="3807455"/>
          </a:xfrm>
          <a:prstGeom prst="rect">
            <a:avLst/>
          </a:prstGeom>
        </p:spPr>
      </p:pic>
      <p:pic>
        <p:nvPicPr>
          <p:cNvPr id="11" name="Picture 10">
            <a:extLst>
              <a:ext uri="{FF2B5EF4-FFF2-40B4-BE49-F238E27FC236}">
                <a16:creationId xmlns:a16="http://schemas.microsoft.com/office/drawing/2014/main" id="{D6CAC918-DD60-FB82-5951-21155F252A26}"/>
              </a:ext>
            </a:extLst>
          </p:cNvPr>
          <p:cNvPicPr>
            <a:picLocks noChangeAspect="1"/>
          </p:cNvPicPr>
          <p:nvPr/>
        </p:nvPicPr>
        <p:blipFill>
          <a:blip r:embed="rId3"/>
          <a:stretch>
            <a:fillRect/>
          </a:stretch>
        </p:blipFill>
        <p:spPr>
          <a:xfrm>
            <a:off x="7886440" y="1459151"/>
            <a:ext cx="2943486" cy="1818255"/>
          </a:xfrm>
          <a:prstGeom prst="rect">
            <a:avLst/>
          </a:prstGeom>
        </p:spPr>
      </p:pic>
      <p:pic>
        <p:nvPicPr>
          <p:cNvPr id="13" name="Picture 12">
            <a:extLst>
              <a:ext uri="{FF2B5EF4-FFF2-40B4-BE49-F238E27FC236}">
                <a16:creationId xmlns:a16="http://schemas.microsoft.com/office/drawing/2014/main" id="{95F9BF61-461D-733D-67CA-335C7C595953}"/>
              </a:ext>
            </a:extLst>
          </p:cNvPr>
          <p:cNvPicPr>
            <a:picLocks noChangeAspect="1"/>
          </p:cNvPicPr>
          <p:nvPr/>
        </p:nvPicPr>
        <p:blipFill>
          <a:blip r:embed="rId4"/>
          <a:stretch>
            <a:fillRect/>
          </a:stretch>
        </p:blipFill>
        <p:spPr>
          <a:xfrm>
            <a:off x="10435208" y="2113050"/>
            <a:ext cx="1756792" cy="1557440"/>
          </a:xfrm>
          <a:prstGeom prst="rect">
            <a:avLst/>
          </a:prstGeom>
        </p:spPr>
      </p:pic>
      <p:cxnSp>
        <p:nvCxnSpPr>
          <p:cNvPr id="15" name="Straight Arrow Connector 14">
            <a:extLst>
              <a:ext uri="{FF2B5EF4-FFF2-40B4-BE49-F238E27FC236}">
                <a16:creationId xmlns:a16="http://schemas.microsoft.com/office/drawing/2014/main" id="{600BA931-1BED-0C1E-00B0-131CE4F87097}"/>
              </a:ext>
            </a:extLst>
          </p:cNvPr>
          <p:cNvCxnSpPr>
            <a:stCxn id="11" idx="1"/>
          </p:cNvCxnSpPr>
          <p:nvPr/>
        </p:nvCxnSpPr>
        <p:spPr>
          <a:xfrm flipH="1">
            <a:off x="6381750" y="2368279"/>
            <a:ext cx="1504690" cy="8130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FAD90F4-4BE9-99BE-54B8-95E0A11993BA}"/>
              </a:ext>
            </a:extLst>
          </p:cNvPr>
          <p:cNvPicPr>
            <a:picLocks noChangeAspect="1"/>
          </p:cNvPicPr>
          <p:nvPr/>
        </p:nvPicPr>
        <p:blipFill>
          <a:blip r:embed="rId5"/>
          <a:stretch>
            <a:fillRect/>
          </a:stretch>
        </p:blipFill>
        <p:spPr>
          <a:xfrm>
            <a:off x="7886440" y="3842545"/>
            <a:ext cx="2943486" cy="1818420"/>
          </a:xfrm>
          <a:prstGeom prst="rect">
            <a:avLst/>
          </a:prstGeom>
        </p:spPr>
      </p:pic>
      <p:pic>
        <p:nvPicPr>
          <p:cNvPr id="21" name="Picture 20">
            <a:extLst>
              <a:ext uri="{FF2B5EF4-FFF2-40B4-BE49-F238E27FC236}">
                <a16:creationId xmlns:a16="http://schemas.microsoft.com/office/drawing/2014/main" id="{9E17894B-A288-C6B5-F193-8EB033CB8772}"/>
              </a:ext>
            </a:extLst>
          </p:cNvPr>
          <p:cNvPicPr>
            <a:picLocks noChangeAspect="1"/>
          </p:cNvPicPr>
          <p:nvPr/>
        </p:nvPicPr>
        <p:blipFill>
          <a:blip r:embed="rId6"/>
          <a:stretch>
            <a:fillRect/>
          </a:stretch>
        </p:blipFill>
        <p:spPr>
          <a:xfrm>
            <a:off x="10435208" y="4573162"/>
            <a:ext cx="1756792" cy="1652942"/>
          </a:xfrm>
          <a:prstGeom prst="rect">
            <a:avLst/>
          </a:prstGeom>
        </p:spPr>
      </p:pic>
      <p:cxnSp>
        <p:nvCxnSpPr>
          <p:cNvPr id="22" name="Straight Arrow Connector 21">
            <a:extLst>
              <a:ext uri="{FF2B5EF4-FFF2-40B4-BE49-F238E27FC236}">
                <a16:creationId xmlns:a16="http://schemas.microsoft.com/office/drawing/2014/main" id="{5C226875-DFED-9A69-D9B5-D83044A84613}"/>
              </a:ext>
            </a:extLst>
          </p:cNvPr>
          <p:cNvCxnSpPr>
            <a:cxnSpLocks/>
          </p:cNvCxnSpPr>
          <p:nvPr/>
        </p:nvCxnSpPr>
        <p:spPr>
          <a:xfrm flipH="1" flipV="1">
            <a:off x="6762750" y="3429000"/>
            <a:ext cx="1029956" cy="11910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044E382-F6C7-F192-6F66-3DFFCE21149F}"/>
              </a:ext>
            </a:extLst>
          </p:cNvPr>
          <p:cNvSpPr txBox="1"/>
          <p:nvPr/>
        </p:nvSpPr>
        <p:spPr bwMode="auto">
          <a:xfrm>
            <a:off x="8664508" y="6207691"/>
            <a:ext cx="3475631" cy="307777"/>
          </a:xfrm>
          <a:prstGeom prst="rect">
            <a:avLst/>
          </a:prstGeom>
          <a:noFill/>
        </p:spPr>
        <p:txBody>
          <a:bodyPr wrap="none" rtlCol="0">
            <a:spAutoFit/>
          </a:bodyPr>
          <a:lstStyle/>
          <a:p>
            <a:r>
              <a:rPr lang="de-DE" sz="1400" b="1" dirty="0"/>
              <a:t>C. P. Dhard, L. Dittrich, M. Endler, M. Krause</a:t>
            </a:r>
            <a:endParaRPr lang="fi-FI" sz="1400" b="1" dirty="0"/>
          </a:p>
        </p:txBody>
      </p:sp>
    </p:spTree>
    <p:extLst>
      <p:ext uri="{BB962C8B-B14F-4D97-AF65-F5344CB8AC3E}">
        <p14:creationId xmlns:p14="http://schemas.microsoft.com/office/powerpoint/2010/main" val="27674241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51B135-D21B-8748-D4AD-0796AAED006E}"/>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DB67A447-55AD-7A43-FA3A-74B5C7538B88}"/>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73</a:t>
            </a:fld>
            <a:endParaRPr lang="en-GB">
              <a:solidFill>
                <a:prstClr val="white"/>
              </a:solidFill>
            </a:endParaRPr>
          </a:p>
        </p:txBody>
      </p:sp>
      <p:sp>
        <p:nvSpPr>
          <p:cNvPr id="5" name="Rectangle 4">
            <a:extLst>
              <a:ext uri="{FF2B5EF4-FFF2-40B4-BE49-F238E27FC236}">
                <a16:creationId xmlns:a16="http://schemas.microsoft.com/office/drawing/2014/main" id="{908FF488-4BDB-E9E9-549C-B0E8413D7C51}"/>
              </a:ext>
            </a:extLst>
          </p:cNvPr>
          <p:cNvSpPr/>
          <p:nvPr/>
        </p:nvSpPr>
        <p:spPr>
          <a:xfrm>
            <a:off x="9163050" y="3337031"/>
            <a:ext cx="2659414" cy="213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DD77B-03D4-28E5-2B93-178375DA0DBF}"/>
              </a:ext>
            </a:extLst>
          </p:cNvPr>
          <p:cNvSpPr/>
          <p:nvPr/>
        </p:nvSpPr>
        <p:spPr>
          <a:xfrm>
            <a:off x="9163050" y="698606"/>
            <a:ext cx="2659414" cy="213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2">
            <a:extLst>
              <a:ext uri="{FF2B5EF4-FFF2-40B4-BE49-F238E27FC236}">
                <a16:creationId xmlns:a16="http://schemas.microsoft.com/office/drawing/2014/main" id="{A7577B65-C7A1-7742-42DF-325B3461DC1D}"/>
              </a:ext>
            </a:extLst>
          </p:cNvPr>
          <p:cNvSpPr txBox="1"/>
          <p:nvPr/>
        </p:nvSpPr>
        <p:spPr>
          <a:xfrm>
            <a:off x="107504" y="5359022"/>
            <a:ext cx="8264336"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PWIE-SP B.5.T-T003-D007</a:t>
            </a: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a:t>
            </a:r>
            <a:endParaRPr lang="en-US" sz="1400" b="1" i="1" dirty="0">
              <a:solidFill>
                <a:srgbClr val="00B05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3 accelerator days at Tandem Laboratory (VR)</a:t>
            </a: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8" name="Textfeld 4">
            <a:extLst>
              <a:ext uri="{FF2B5EF4-FFF2-40B4-BE49-F238E27FC236}">
                <a16:creationId xmlns:a16="http://schemas.microsoft.com/office/drawing/2014/main" id="{28379DF2-52A6-C294-BC3A-27A04FB3B7AC}"/>
              </a:ext>
            </a:extLst>
          </p:cNvPr>
          <p:cNvSpPr txBox="1"/>
          <p:nvPr/>
        </p:nvSpPr>
        <p:spPr>
          <a:xfrm>
            <a:off x="107504" y="830025"/>
            <a:ext cx="11714960" cy="3962239"/>
          </a:xfrm>
          <a:prstGeom prst="rect">
            <a:avLst/>
          </a:prstGeom>
          <a:noFill/>
          <a:ln w="12700">
            <a:noFill/>
          </a:ln>
        </p:spPr>
        <p:txBody>
          <a:bodyPr wrap="square" rtlCol="0">
            <a:spAutoFit/>
          </a:bodyPr>
          <a:lstStyle/>
          <a:p>
            <a:pPr>
              <a:lnSpc>
                <a:spcPct val="113000"/>
              </a:lnSpc>
              <a:spcBef>
                <a:spcPts val="600"/>
              </a:spcBef>
            </a:pPr>
            <a:r>
              <a:rPr lang="en-US" altLang="en-US" sz="1600" dirty="0">
                <a:cs typeface="Arial" panose="020B0604020202020204" pitchFamily="34" charset="0"/>
              </a:rPr>
              <a:t>IBA of dust samples from W7-X</a:t>
            </a:r>
          </a:p>
          <a:p>
            <a:pPr>
              <a:lnSpc>
                <a:spcPct val="113000"/>
              </a:lnSpc>
              <a:spcBef>
                <a:spcPts val="600"/>
              </a:spcBef>
            </a:pPr>
            <a:r>
              <a:rPr lang="en-US" sz="1600" b="1" dirty="0">
                <a:solidFill>
                  <a:srgbClr val="FF0000"/>
                </a:solidFill>
                <a:cs typeface="Arial" panose="020B0604020202020204" pitchFamily="34" charset="0"/>
              </a:rPr>
              <a:t>Identify chemical composition forming the dust and tracing their </a:t>
            </a:r>
          </a:p>
          <a:p>
            <a:pPr>
              <a:lnSpc>
                <a:spcPct val="113000"/>
              </a:lnSpc>
              <a:spcBef>
                <a:spcPts val="600"/>
              </a:spcBef>
            </a:pPr>
            <a:r>
              <a:rPr lang="en-US" sz="1600" b="1" dirty="0">
                <a:solidFill>
                  <a:srgbClr val="FF0000"/>
                </a:solidFill>
                <a:cs typeface="Arial" panose="020B0604020202020204" pitchFamily="34" charset="0"/>
              </a:rPr>
              <a:t>source on the plasma-facing components </a:t>
            </a:r>
          </a:p>
          <a:p>
            <a:pPr>
              <a:lnSpc>
                <a:spcPct val="113000"/>
              </a:lnSpc>
              <a:spcBef>
                <a:spcPts val="600"/>
              </a:spcBef>
            </a:pPr>
            <a:r>
              <a:rPr lang="en-US" altLang="en-US" sz="1600" b="1" dirty="0">
                <a:solidFill>
                  <a:srgbClr val="0070C0"/>
                </a:solidFill>
                <a:cs typeface="Arial" panose="020B0604020202020204" pitchFamily="34" charset="0"/>
              </a:rPr>
              <a:t>Approach</a:t>
            </a:r>
          </a:p>
          <a:p>
            <a:pPr marL="214313" indent="-214313">
              <a:lnSpc>
                <a:spcPct val="113000"/>
              </a:lnSpc>
              <a:spcBef>
                <a:spcPts val="600"/>
              </a:spcBef>
              <a:buFont typeface="Wingdings" panose="05000000000000000000" pitchFamily="2" charset="2"/>
              <a:buChar char="§"/>
            </a:pPr>
            <a:r>
              <a:rPr lang="en-GB" altLang="en-US" sz="1600" dirty="0">
                <a:cs typeface="Arial" panose="020B0604020202020204" pitchFamily="34" charset="0"/>
              </a:rPr>
              <a:t>39 samples received collected from divertor units from all modules.</a:t>
            </a:r>
          </a:p>
          <a:p>
            <a:pPr marL="214313" indent="-214313">
              <a:lnSpc>
                <a:spcPct val="113000"/>
              </a:lnSpc>
              <a:spcBef>
                <a:spcPts val="600"/>
              </a:spcBef>
              <a:buFont typeface="Wingdings" panose="05000000000000000000" pitchFamily="2" charset="2"/>
              <a:buChar char="§"/>
            </a:pPr>
            <a:r>
              <a:rPr lang="en-GB" altLang="en-US" sz="1600" dirty="0">
                <a:cs typeface="Arial" panose="020B0604020202020204" pitchFamily="34" charset="0"/>
              </a:rPr>
              <a:t>Ion beam analysis performed: EBS+NRA+PIXE and </a:t>
            </a:r>
            <a:r>
              <a:rPr lang="en-GB" altLang="en-US" sz="1600" dirty="0" err="1">
                <a:cs typeface="Arial" panose="020B0604020202020204" pitchFamily="34" charset="0"/>
              </a:rPr>
              <a:t>ToF</a:t>
            </a:r>
            <a:r>
              <a:rPr lang="en-GB" altLang="en-US" sz="1600" dirty="0">
                <a:cs typeface="Arial" panose="020B0604020202020204" pitchFamily="34" charset="0"/>
              </a:rPr>
              <a:t>-ERDA.</a:t>
            </a:r>
          </a:p>
          <a:p>
            <a:pPr>
              <a:spcBef>
                <a:spcPts val="600"/>
              </a:spcBef>
            </a:pPr>
            <a:r>
              <a:rPr lang="en-GB" altLang="en-US" sz="1600" b="1" dirty="0">
                <a:solidFill>
                  <a:srgbClr val="0070C0"/>
                </a:solidFill>
                <a:cs typeface="Arial" panose="020B0604020202020204" pitchFamily="34" charset="0"/>
              </a:rPr>
              <a:t>Results</a:t>
            </a:r>
          </a:p>
          <a:p>
            <a:pPr marL="171450" indent="-171450">
              <a:spcBef>
                <a:spcPts val="600"/>
              </a:spcBef>
              <a:buFont typeface="Wingdings" panose="05000000000000000000" pitchFamily="2" charset="2"/>
              <a:buChar char="§"/>
            </a:pPr>
            <a:r>
              <a:rPr lang="en-US" altLang="en-US" sz="1600" b="1" dirty="0">
                <a:cs typeface="Arial" panose="020B0604020202020204" pitchFamily="34" charset="0"/>
              </a:rPr>
              <a:t>Example of data for EBS/NRA + PIXE from sample 209:</a:t>
            </a:r>
          </a:p>
          <a:p>
            <a:pPr marL="742950" lvl="1" indent="-285750">
              <a:spcBef>
                <a:spcPts val="600"/>
              </a:spcBef>
              <a:buFont typeface="Arial" panose="020B0604020202020204" pitchFamily="34" charset="0"/>
              <a:buChar char="•"/>
            </a:pPr>
            <a:r>
              <a:rPr lang="en-US" altLang="en-US" sz="1400" dirty="0">
                <a:cs typeface="Arial" panose="020B0604020202020204" pitchFamily="34" charset="0"/>
              </a:rPr>
              <a:t>Sample from Module M1, Divertor (DU18)</a:t>
            </a:r>
          </a:p>
          <a:p>
            <a:pPr marL="742950" lvl="1" indent="-285750">
              <a:spcBef>
                <a:spcPts val="600"/>
              </a:spcBef>
              <a:buFont typeface="Arial" panose="020B0604020202020204" pitchFamily="34" charset="0"/>
              <a:buChar char="•"/>
            </a:pPr>
            <a:r>
              <a:rPr lang="en-US" altLang="en-US" sz="1400" dirty="0">
                <a:cs typeface="Arial" panose="020B0604020202020204" pitchFamily="34" charset="0"/>
              </a:rPr>
              <a:t>Identified the presence of </a:t>
            </a:r>
            <a:r>
              <a:rPr lang="en-US" altLang="en-US" sz="1400" b="1" dirty="0">
                <a:solidFill>
                  <a:srgbClr val="FF0000"/>
                </a:solidFill>
                <a:cs typeface="Arial" panose="020B0604020202020204" pitchFamily="34" charset="0"/>
              </a:rPr>
              <a:t>B, Fe, Cr, and W in sample. Ti, Ni, and Cu also present in tape</a:t>
            </a:r>
          </a:p>
          <a:p>
            <a:pPr marL="742950" lvl="1" indent="-285750">
              <a:spcBef>
                <a:spcPts val="600"/>
              </a:spcBef>
              <a:buFont typeface="Arial" panose="020B0604020202020204" pitchFamily="34" charset="0"/>
              <a:buChar char="•"/>
            </a:pPr>
            <a:r>
              <a:rPr lang="en-US" altLang="en-US" sz="1400" dirty="0">
                <a:cs typeface="Arial" panose="020B0604020202020204" pitchFamily="34" charset="0"/>
              </a:rPr>
              <a:t>Detailed analysis of data is in progress</a:t>
            </a:r>
          </a:p>
          <a:p>
            <a:pPr marL="742950" lvl="1" indent="-285750">
              <a:spcBef>
                <a:spcPts val="600"/>
              </a:spcBef>
              <a:buFont typeface="Arial" panose="020B0604020202020204" pitchFamily="34" charset="0"/>
              <a:buChar char="•"/>
            </a:pPr>
            <a:r>
              <a:rPr lang="en-US" altLang="en-US" sz="1400" dirty="0">
                <a:cs typeface="Arial" panose="020B0604020202020204" pitchFamily="34" charset="0"/>
              </a:rPr>
              <a:t>µ-beam 2D elemental maps of selected isolated flakes are planned</a:t>
            </a:r>
          </a:p>
        </p:txBody>
      </p:sp>
      <p:sp>
        <p:nvSpPr>
          <p:cNvPr id="9" name="Titre 1">
            <a:extLst>
              <a:ext uri="{FF2B5EF4-FFF2-40B4-BE49-F238E27FC236}">
                <a16:creationId xmlns:a16="http://schemas.microsoft.com/office/drawing/2014/main" id="{924E7BCD-0D23-BA19-6229-7537B9B7D546}"/>
              </a:ext>
            </a:extLst>
          </p:cNvPr>
          <p:cNvSpPr>
            <a:spLocks noGrp="1"/>
          </p:cNvSpPr>
          <p:nvPr>
            <p:ph type="title"/>
          </p:nvPr>
        </p:nvSpPr>
        <p:spPr>
          <a:xfrm>
            <a:off x="983432" y="192515"/>
            <a:ext cx="10871400" cy="457200"/>
          </a:xfrm>
        </p:spPr>
        <p:txBody>
          <a:bodyPr/>
          <a:lstStyle/>
          <a:p>
            <a:r>
              <a:rPr lang="fr-FR" dirty="0"/>
              <a:t>SP B.5: </a:t>
            </a:r>
            <a:r>
              <a:rPr lang="en-US" dirty="0"/>
              <a:t>Ion-beam analyses of B dust originating from W7-X (VR)</a:t>
            </a:r>
            <a:endParaRPr lang="fr-FR" dirty="0"/>
          </a:p>
        </p:txBody>
      </p:sp>
      <p:sp>
        <p:nvSpPr>
          <p:cNvPr id="10" name="TextBox 9">
            <a:extLst>
              <a:ext uri="{FF2B5EF4-FFF2-40B4-BE49-F238E27FC236}">
                <a16:creationId xmlns:a16="http://schemas.microsoft.com/office/drawing/2014/main" id="{56D48A50-C73C-BA3C-0021-970907C3BFDB}"/>
              </a:ext>
            </a:extLst>
          </p:cNvPr>
          <p:cNvSpPr txBox="1"/>
          <p:nvPr/>
        </p:nvSpPr>
        <p:spPr bwMode="auto">
          <a:xfrm>
            <a:off x="9163050" y="5982027"/>
            <a:ext cx="2826648" cy="523220"/>
          </a:xfrm>
          <a:prstGeom prst="rect">
            <a:avLst/>
          </a:prstGeom>
          <a:noFill/>
        </p:spPr>
        <p:txBody>
          <a:bodyPr wrap="square" rtlCol="0">
            <a:spAutoFit/>
          </a:bodyPr>
          <a:lstStyle/>
          <a:p>
            <a:r>
              <a:rPr lang="fi-FI" sz="1400" b="1" dirty="0"/>
              <a:t>E. Pitthan, P. Petersson, M. </a:t>
            </a:r>
            <a:r>
              <a:rPr lang="fi-FI" sz="1400" b="1" dirty="0" err="1"/>
              <a:t>Rubel</a:t>
            </a:r>
            <a:r>
              <a:rPr lang="fi-FI" sz="1400" b="1" dirty="0"/>
              <a:t>, D. </a:t>
            </a:r>
            <a:r>
              <a:rPr lang="fi-FI" sz="1400" b="1" dirty="0" err="1"/>
              <a:t>Primetzhofer</a:t>
            </a:r>
            <a:endParaRPr lang="fi-FI" sz="1400" b="1" dirty="0"/>
          </a:p>
        </p:txBody>
      </p:sp>
      <p:pic>
        <p:nvPicPr>
          <p:cNvPr id="11" name="Picture 2">
            <a:extLst>
              <a:ext uri="{FF2B5EF4-FFF2-40B4-BE49-F238E27FC236}">
                <a16:creationId xmlns:a16="http://schemas.microsoft.com/office/drawing/2014/main" id="{BFD3D864-99ED-7034-3497-822E1F08EC0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87" t="15138" r="3518" b="35417"/>
          <a:stretch/>
        </p:blipFill>
        <p:spPr bwMode="auto">
          <a:xfrm rot="5400000">
            <a:off x="5778566" y="1039412"/>
            <a:ext cx="2834510" cy="21805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D0C5541-6EF4-E676-A6DE-9112D93B3B25}"/>
              </a:ext>
            </a:extLst>
          </p:cNvPr>
          <p:cNvSpPr txBox="1"/>
          <p:nvPr/>
        </p:nvSpPr>
        <p:spPr>
          <a:xfrm>
            <a:off x="6224904" y="664828"/>
            <a:ext cx="2180590" cy="646331"/>
          </a:xfrm>
          <a:prstGeom prst="rect">
            <a:avLst/>
          </a:prstGeom>
          <a:noFill/>
        </p:spPr>
        <p:txBody>
          <a:bodyPr wrap="square" rtlCol="0">
            <a:spAutoFit/>
          </a:bodyPr>
          <a:lstStyle/>
          <a:p>
            <a:r>
              <a:rPr lang="en-US" b="1" dirty="0">
                <a:solidFill>
                  <a:schemeClr val="bg1"/>
                </a:solidFill>
              </a:rPr>
              <a:t>Sample-holder at Tandem Laboratory</a:t>
            </a:r>
          </a:p>
        </p:txBody>
      </p:sp>
      <p:sp>
        <p:nvSpPr>
          <p:cNvPr id="13" name="Rectangle 12">
            <a:extLst>
              <a:ext uri="{FF2B5EF4-FFF2-40B4-BE49-F238E27FC236}">
                <a16:creationId xmlns:a16="http://schemas.microsoft.com/office/drawing/2014/main" id="{A733D0F7-7EA9-266D-992C-0AFA0666AF64}"/>
              </a:ext>
            </a:extLst>
          </p:cNvPr>
          <p:cNvSpPr/>
          <p:nvPr/>
        </p:nvSpPr>
        <p:spPr>
          <a:xfrm>
            <a:off x="9163050" y="3337031"/>
            <a:ext cx="2659414" cy="213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05D1A1-0E8A-C1D7-7A9C-9C53CBC77842}"/>
              </a:ext>
            </a:extLst>
          </p:cNvPr>
          <p:cNvSpPr/>
          <p:nvPr/>
        </p:nvSpPr>
        <p:spPr>
          <a:xfrm>
            <a:off x="9163050" y="698606"/>
            <a:ext cx="2659414" cy="213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feld 2">
            <a:extLst>
              <a:ext uri="{FF2B5EF4-FFF2-40B4-BE49-F238E27FC236}">
                <a16:creationId xmlns:a16="http://schemas.microsoft.com/office/drawing/2014/main" id="{F182C1AB-BC5A-DAC2-D440-5195352988A5}"/>
              </a:ext>
            </a:extLst>
          </p:cNvPr>
          <p:cNvSpPr txBox="1"/>
          <p:nvPr/>
        </p:nvSpPr>
        <p:spPr>
          <a:xfrm>
            <a:off x="107504" y="5359022"/>
            <a:ext cx="8264336"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B.5.T-T003-D007</a:t>
            </a: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 </a:t>
            </a:r>
            <a:r>
              <a:rPr lang="en-US" sz="1400" b="1" i="1" dirty="0">
                <a:solidFill>
                  <a:srgbClr val="00B050"/>
                </a:solidFill>
                <a:latin typeface="Arial" panose="020B0604020202020204" pitchFamily="34" charset="0"/>
                <a:cs typeface="Arial" panose="020B0604020202020204" pitchFamily="34" charset="0"/>
              </a:rPr>
              <a:t>(to be finished in the end of 2025)</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3 days</a:t>
            </a: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WPW7X</a:t>
            </a:r>
          </a:p>
        </p:txBody>
      </p:sp>
      <p:sp>
        <p:nvSpPr>
          <p:cNvPr id="20" name="TextBox 19">
            <a:extLst>
              <a:ext uri="{FF2B5EF4-FFF2-40B4-BE49-F238E27FC236}">
                <a16:creationId xmlns:a16="http://schemas.microsoft.com/office/drawing/2014/main" id="{0CF03537-29F6-492E-DD50-36B22D54B618}"/>
              </a:ext>
            </a:extLst>
          </p:cNvPr>
          <p:cNvSpPr txBox="1"/>
          <p:nvPr/>
        </p:nvSpPr>
        <p:spPr>
          <a:xfrm>
            <a:off x="6224904" y="664828"/>
            <a:ext cx="2180590" cy="646331"/>
          </a:xfrm>
          <a:prstGeom prst="rect">
            <a:avLst/>
          </a:prstGeom>
          <a:noFill/>
        </p:spPr>
        <p:txBody>
          <a:bodyPr wrap="square" rtlCol="0">
            <a:spAutoFit/>
          </a:bodyPr>
          <a:lstStyle/>
          <a:p>
            <a:r>
              <a:rPr lang="en-US" b="1" dirty="0">
                <a:solidFill>
                  <a:schemeClr val="bg1"/>
                </a:solidFill>
              </a:rPr>
              <a:t>Sample-holder at Tandem Laboratory</a:t>
            </a:r>
          </a:p>
        </p:txBody>
      </p:sp>
      <p:graphicFrame>
        <p:nvGraphicFramePr>
          <p:cNvPr id="21" name="Object 20">
            <a:extLst>
              <a:ext uri="{FF2B5EF4-FFF2-40B4-BE49-F238E27FC236}">
                <a16:creationId xmlns:a16="http://schemas.microsoft.com/office/drawing/2014/main" id="{3A326194-CE02-C153-3CDE-9FB12FD727D7}"/>
              </a:ext>
            </a:extLst>
          </p:cNvPr>
          <p:cNvGraphicFramePr>
            <a:graphicFrameLocks noChangeAspect="1"/>
          </p:cNvGraphicFramePr>
          <p:nvPr>
            <p:extLst>
              <p:ext uri="{D42A27DB-BD31-4B8C-83A1-F6EECF244321}">
                <p14:modId xmlns:p14="http://schemas.microsoft.com/office/powerpoint/2010/main" val="1257724411"/>
              </p:ext>
            </p:extLst>
          </p:nvPr>
        </p:nvGraphicFramePr>
        <p:xfrm>
          <a:off x="8456696" y="2984500"/>
          <a:ext cx="3921125" cy="3000375"/>
        </p:xfrm>
        <a:graphic>
          <a:graphicData uri="http://schemas.openxmlformats.org/presentationml/2006/ole">
            <mc:AlternateContent xmlns:mc="http://schemas.openxmlformats.org/markup-compatibility/2006">
              <mc:Choice xmlns:v="urn:schemas-microsoft-com:vml" Requires="v">
                <p:oleObj name="Graph" r:id="rId3" imgW="3920760" imgH="3000960" progId="Origin95.Graph">
                  <p:embed/>
                </p:oleObj>
              </mc:Choice>
              <mc:Fallback>
                <p:oleObj name="Graph" r:id="rId3" imgW="3920760" imgH="3000960" progId="Origin95.Graph">
                  <p:embed/>
                  <p:pic>
                    <p:nvPicPr>
                      <p:cNvPr id="21" name="Object 20">
                        <a:extLst>
                          <a:ext uri="{FF2B5EF4-FFF2-40B4-BE49-F238E27FC236}">
                            <a16:creationId xmlns:a16="http://schemas.microsoft.com/office/drawing/2014/main" id="{3A326194-CE02-C153-3CDE-9FB12FD727D7}"/>
                          </a:ext>
                        </a:extLst>
                      </p:cNvPr>
                      <p:cNvPicPr/>
                      <p:nvPr/>
                    </p:nvPicPr>
                    <p:blipFill>
                      <a:blip r:embed="rId4"/>
                      <a:stretch>
                        <a:fillRect/>
                      </a:stretch>
                    </p:blipFill>
                    <p:spPr>
                      <a:xfrm>
                        <a:off x="8456696" y="2984500"/>
                        <a:ext cx="3921125" cy="300037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30803F2A-E13D-B4DB-FD91-3542415DA6D1}"/>
              </a:ext>
            </a:extLst>
          </p:cNvPr>
          <p:cNvGraphicFramePr>
            <a:graphicFrameLocks noChangeAspect="1"/>
          </p:cNvGraphicFramePr>
          <p:nvPr>
            <p:extLst>
              <p:ext uri="{D42A27DB-BD31-4B8C-83A1-F6EECF244321}">
                <p14:modId xmlns:p14="http://schemas.microsoft.com/office/powerpoint/2010/main" val="2711100134"/>
              </p:ext>
            </p:extLst>
          </p:nvPr>
        </p:nvGraphicFramePr>
        <p:xfrm>
          <a:off x="8456696" y="346075"/>
          <a:ext cx="3921125" cy="3000375"/>
        </p:xfrm>
        <a:graphic>
          <a:graphicData uri="http://schemas.openxmlformats.org/presentationml/2006/ole">
            <mc:AlternateContent xmlns:mc="http://schemas.openxmlformats.org/markup-compatibility/2006">
              <mc:Choice xmlns:v="urn:schemas-microsoft-com:vml" Requires="v">
                <p:oleObj name="Graph" r:id="rId5" imgW="3920760" imgH="3000960" progId="Origin95.Graph">
                  <p:embed/>
                </p:oleObj>
              </mc:Choice>
              <mc:Fallback>
                <p:oleObj name="Graph" r:id="rId5" imgW="3920760" imgH="3000960" progId="Origin95.Graph">
                  <p:embed/>
                  <p:pic>
                    <p:nvPicPr>
                      <p:cNvPr id="22" name="Object 21">
                        <a:extLst>
                          <a:ext uri="{FF2B5EF4-FFF2-40B4-BE49-F238E27FC236}">
                            <a16:creationId xmlns:a16="http://schemas.microsoft.com/office/drawing/2014/main" id="{30803F2A-E13D-B4DB-FD91-3542415DA6D1}"/>
                          </a:ext>
                        </a:extLst>
                      </p:cNvPr>
                      <p:cNvPicPr/>
                      <p:nvPr/>
                    </p:nvPicPr>
                    <p:blipFill>
                      <a:blip r:embed="rId6"/>
                      <a:stretch>
                        <a:fillRect/>
                      </a:stretch>
                    </p:blipFill>
                    <p:spPr>
                      <a:xfrm>
                        <a:off x="8456696" y="346075"/>
                        <a:ext cx="3921125" cy="3000375"/>
                      </a:xfrm>
                      <a:prstGeom prst="rect">
                        <a:avLst/>
                      </a:prstGeom>
                    </p:spPr>
                  </p:pic>
                </p:oleObj>
              </mc:Fallback>
            </mc:AlternateContent>
          </a:graphicData>
        </a:graphic>
      </p:graphicFrame>
    </p:spTree>
    <p:extLst>
      <p:ext uri="{BB962C8B-B14F-4D97-AF65-F5344CB8AC3E}">
        <p14:creationId xmlns:p14="http://schemas.microsoft.com/office/powerpoint/2010/main" val="31091674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BA1389-ACEE-64D7-8288-BA8A9835DAA5}"/>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ABE2B78A-4B00-188C-DC5F-784400A4BC5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74</a:t>
            </a:fld>
            <a:endParaRPr lang="en-GB">
              <a:solidFill>
                <a:prstClr val="white"/>
              </a:solidFill>
            </a:endParaRPr>
          </a:p>
        </p:txBody>
      </p:sp>
      <p:sp>
        <p:nvSpPr>
          <p:cNvPr id="5" name="Textfeld 2">
            <a:extLst>
              <a:ext uri="{FF2B5EF4-FFF2-40B4-BE49-F238E27FC236}">
                <a16:creationId xmlns:a16="http://schemas.microsoft.com/office/drawing/2014/main" id="{AD36A7CD-0FF1-6972-551E-11609E083FA6}"/>
              </a:ext>
            </a:extLst>
          </p:cNvPr>
          <p:cNvSpPr txBox="1"/>
          <p:nvPr/>
        </p:nvSpPr>
        <p:spPr>
          <a:xfrm>
            <a:off x="107504" y="5328386"/>
            <a:ext cx="4666086"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GB" sz="1400" b="1" dirty="0">
                <a:latin typeface="Arial" panose="020B0604020202020204" pitchFamily="34" charset="0"/>
                <a:cs typeface="Arial" panose="020B0604020202020204" pitchFamily="34" charset="0"/>
              </a:rPr>
              <a:t>PWIE-SP B.5.T-T003-D005</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 </a:t>
            </a:r>
            <a:r>
              <a:rPr lang="en-US" sz="1400" b="1" i="1" dirty="0">
                <a:solidFill>
                  <a:srgbClr val="00B050"/>
                </a:solidFill>
                <a:latin typeface="Arial" panose="020B0604020202020204" pitchFamily="34" charset="0"/>
                <a:cs typeface="Arial" panose="020B0604020202020204" pitchFamily="34" charset="0"/>
              </a:rPr>
              <a:t>(to be finished in the end of 2025)</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5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WPW7X</a:t>
            </a:r>
          </a:p>
        </p:txBody>
      </p:sp>
      <p:sp>
        <p:nvSpPr>
          <p:cNvPr id="7" name="Titre 1">
            <a:extLst>
              <a:ext uri="{FF2B5EF4-FFF2-40B4-BE49-F238E27FC236}">
                <a16:creationId xmlns:a16="http://schemas.microsoft.com/office/drawing/2014/main" id="{7155491E-4BAD-F25D-DE43-9CAB23953158}"/>
              </a:ext>
            </a:extLst>
          </p:cNvPr>
          <p:cNvSpPr>
            <a:spLocks noGrp="1"/>
          </p:cNvSpPr>
          <p:nvPr>
            <p:ph type="title"/>
          </p:nvPr>
        </p:nvSpPr>
        <p:spPr>
          <a:xfrm>
            <a:off x="983432" y="192515"/>
            <a:ext cx="10871400" cy="457200"/>
          </a:xfrm>
        </p:spPr>
        <p:txBody>
          <a:bodyPr/>
          <a:lstStyle/>
          <a:p>
            <a:r>
              <a:rPr lang="fr-FR" dirty="0"/>
              <a:t>SP B.5: </a:t>
            </a:r>
            <a:r>
              <a:rPr lang="en-GB" dirty="0"/>
              <a:t>Ion-beam analyses of dust samples originating from W7-X (RBI)</a:t>
            </a:r>
            <a:endParaRPr lang="fr-FR" dirty="0"/>
          </a:p>
        </p:txBody>
      </p:sp>
      <p:sp>
        <p:nvSpPr>
          <p:cNvPr id="8" name="TextBox 7">
            <a:extLst>
              <a:ext uri="{FF2B5EF4-FFF2-40B4-BE49-F238E27FC236}">
                <a16:creationId xmlns:a16="http://schemas.microsoft.com/office/drawing/2014/main" id="{8F56AC28-D942-0A9B-D7B2-765A74C769E8}"/>
              </a:ext>
            </a:extLst>
          </p:cNvPr>
          <p:cNvSpPr txBox="1"/>
          <p:nvPr/>
        </p:nvSpPr>
        <p:spPr bwMode="auto">
          <a:xfrm>
            <a:off x="8287914" y="6066793"/>
            <a:ext cx="3796582" cy="307777"/>
          </a:xfrm>
          <a:prstGeom prst="rect">
            <a:avLst/>
          </a:prstGeom>
          <a:noFill/>
        </p:spPr>
        <p:txBody>
          <a:bodyPr wrap="square" rtlCol="0">
            <a:spAutoFit/>
          </a:bodyPr>
          <a:lstStyle/>
          <a:p>
            <a:r>
              <a:rPr lang="fi-FI" sz="1400" b="1" dirty="0"/>
              <a:t>G. </a:t>
            </a:r>
            <a:r>
              <a:rPr lang="fi-FI" sz="1400" b="1" dirty="0" err="1"/>
              <a:t>Provatas</a:t>
            </a:r>
            <a:r>
              <a:rPr lang="fi-FI" sz="1400" b="1" dirty="0"/>
              <a:t>, S. </a:t>
            </a:r>
            <a:r>
              <a:rPr lang="fi-FI" sz="1400" b="1" dirty="0" err="1"/>
              <a:t>Gouesmia</a:t>
            </a:r>
            <a:r>
              <a:rPr lang="fi-FI" sz="1400" b="1" dirty="0"/>
              <a:t>, I. </a:t>
            </a:r>
            <a:r>
              <a:rPr lang="fi-FI" sz="1400" b="1" dirty="0" err="1"/>
              <a:t>Bogdanović</a:t>
            </a:r>
            <a:r>
              <a:rPr lang="fi-FI" sz="1400" b="1" dirty="0"/>
              <a:t> </a:t>
            </a:r>
            <a:r>
              <a:rPr lang="fi-FI" sz="1400" b="1" dirty="0" err="1"/>
              <a:t>Radović</a:t>
            </a:r>
            <a:endParaRPr lang="fi-FI" sz="1400" b="1" dirty="0"/>
          </a:p>
        </p:txBody>
      </p:sp>
      <p:sp>
        <p:nvSpPr>
          <p:cNvPr id="2" name="Textfeld 4">
            <a:extLst>
              <a:ext uri="{FF2B5EF4-FFF2-40B4-BE49-F238E27FC236}">
                <a16:creationId xmlns:a16="http://schemas.microsoft.com/office/drawing/2014/main" id="{FC02EB88-3393-E38A-D82E-DCFB042CAD1B}"/>
              </a:ext>
            </a:extLst>
          </p:cNvPr>
          <p:cNvSpPr txBox="1"/>
          <p:nvPr/>
        </p:nvSpPr>
        <p:spPr>
          <a:xfrm>
            <a:off x="119649" y="865182"/>
            <a:ext cx="4653941" cy="2682529"/>
          </a:xfrm>
          <a:prstGeom prst="rect">
            <a:avLst/>
          </a:prstGeom>
          <a:noFill/>
          <a:ln w="12700">
            <a:noFill/>
          </a:ln>
        </p:spPr>
        <p:txBody>
          <a:bodyPr wrap="square" rtlCol="0">
            <a:spAutoFit/>
          </a:bodyPr>
          <a:lstStyle/>
          <a:p>
            <a:pPr>
              <a:lnSpc>
                <a:spcPct val="113000"/>
              </a:lnSpc>
            </a:pPr>
            <a:r>
              <a:rPr lang="en-US" altLang="en-US" sz="1600" dirty="0">
                <a:cs typeface="Arial" panose="020B0604020202020204" pitchFamily="34" charset="0"/>
              </a:rPr>
              <a:t>15 dust samples received from W7-X</a:t>
            </a:r>
          </a:p>
          <a:p>
            <a:pPr>
              <a:lnSpc>
                <a:spcPct val="113000"/>
              </a:lnSpc>
            </a:pPr>
            <a:endParaRPr lang="en-US" sz="1600" b="1" dirty="0">
              <a:solidFill>
                <a:srgbClr val="FF0000"/>
              </a:solidFill>
              <a:cs typeface="Arial" panose="020B0604020202020204" pitchFamily="34" charset="0"/>
            </a:endParaRPr>
          </a:p>
          <a:p>
            <a:r>
              <a:rPr lang="en-US" sz="1600" b="1" dirty="0">
                <a:solidFill>
                  <a:srgbClr val="FF0000"/>
                </a:solidFill>
                <a:cs typeface="Arial" panose="020B0604020202020204" pitchFamily="34" charset="0"/>
              </a:rPr>
              <a:t>Task and questions to be addressed </a:t>
            </a:r>
          </a:p>
          <a:p>
            <a:pPr marL="182563" indent="-182563">
              <a:buFont typeface="Wingdings" panose="05000000000000000000" pitchFamily="2" charset="2"/>
              <a:buChar char="§"/>
              <a:tabLst>
                <a:tab pos="177800" algn="l"/>
              </a:tabLst>
            </a:pPr>
            <a:r>
              <a:rPr lang="en-US" altLang="en-US" sz="1600" dirty="0">
                <a:cs typeface="Arial" panose="020B0604020202020204" pitchFamily="34" charset="0"/>
              </a:rPr>
              <a:t>Determine concentration of light elements and metals in dust samples using IBA techniques</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85750" indent="-285750">
              <a:buFont typeface="Wingdings" panose="05000000000000000000" pitchFamily="2" charset="2"/>
              <a:buChar char="§"/>
            </a:pPr>
            <a:r>
              <a:rPr lang="en-US" sz="1600" dirty="0"/>
              <a:t>NRA, PIXE and RBS measurements with focused ion beam of 3 MeV </a:t>
            </a:r>
            <a:r>
              <a:rPr lang="en-US" sz="1600" baseline="30000" dirty="0"/>
              <a:t>3</a:t>
            </a:r>
            <a:r>
              <a:rPr lang="en-US" sz="1600" dirty="0"/>
              <a:t>He to measure light and heavier elements on the samples</a:t>
            </a:r>
          </a:p>
        </p:txBody>
      </p:sp>
      <p:sp>
        <p:nvSpPr>
          <p:cNvPr id="11" name="TextBox 10">
            <a:extLst>
              <a:ext uri="{FF2B5EF4-FFF2-40B4-BE49-F238E27FC236}">
                <a16:creationId xmlns:a16="http://schemas.microsoft.com/office/drawing/2014/main" id="{A9248D57-8938-8C0C-E32F-6857AA0D3CF9}"/>
              </a:ext>
            </a:extLst>
          </p:cNvPr>
          <p:cNvSpPr txBox="1"/>
          <p:nvPr/>
        </p:nvSpPr>
        <p:spPr>
          <a:xfrm>
            <a:off x="6605352" y="4687030"/>
            <a:ext cx="3765774" cy="307777"/>
          </a:xfrm>
          <a:prstGeom prst="rect">
            <a:avLst/>
          </a:prstGeom>
          <a:noFill/>
        </p:spPr>
        <p:txBody>
          <a:bodyPr wrap="none" rtlCol="0">
            <a:spAutoFit/>
          </a:bodyPr>
          <a:lstStyle/>
          <a:p>
            <a:r>
              <a:rPr lang="en-US" sz="1400" i="1" dirty="0">
                <a:solidFill>
                  <a:srgbClr val="0070C0"/>
                </a:solidFill>
              </a:rPr>
              <a:t>PIXE and NRA spectra of sample #193 (Module 1)</a:t>
            </a:r>
          </a:p>
        </p:txBody>
      </p:sp>
      <p:pic>
        <p:nvPicPr>
          <p:cNvPr id="12" name="Picture 11" descr="A screen shot of a graph&#10;&#10;Description automatically generated">
            <a:extLst>
              <a:ext uri="{FF2B5EF4-FFF2-40B4-BE49-F238E27FC236}">
                <a16:creationId xmlns:a16="http://schemas.microsoft.com/office/drawing/2014/main" id="{6F57DA7D-F163-764A-F7A2-6AA7479DEA03}"/>
              </a:ext>
            </a:extLst>
          </p:cNvPr>
          <p:cNvPicPr>
            <a:picLocks noChangeAspect="1"/>
          </p:cNvPicPr>
          <p:nvPr/>
        </p:nvPicPr>
        <p:blipFill>
          <a:blip r:embed="rId2"/>
          <a:stretch>
            <a:fillRect/>
          </a:stretch>
        </p:blipFill>
        <p:spPr>
          <a:xfrm>
            <a:off x="5440499" y="717787"/>
            <a:ext cx="2567053" cy="1837777"/>
          </a:xfrm>
          <a:prstGeom prst="rect">
            <a:avLst/>
          </a:prstGeom>
          <a:ln>
            <a:solidFill>
              <a:schemeClr val="tx1"/>
            </a:solidFill>
          </a:ln>
        </p:spPr>
      </p:pic>
      <p:pic>
        <p:nvPicPr>
          <p:cNvPr id="13" name="Picture 12" descr="A graph of a chemical reaction&#10;&#10;Description automatically generated with medium confidence">
            <a:extLst>
              <a:ext uri="{FF2B5EF4-FFF2-40B4-BE49-F238E27FC236}">
                <a16:creationId xmlns:a16="http://schemas.microsoft.com/office/drawing/2014/main" id="{D0FE18D4-8B09-FFF7-817D-C1CE9F6CE406}"/>
              </a:ext>
            </a:extLst>
          </p:cNvPr>
          <p:cNvPicPr>
            <a:picLocks noChangeAspect="1"/>
          </p:cNvPicPr>
          <p:nvPr/>
        </p:nvPicPr>
        <p:blipFill>
          <a:blip r:embed="rId3"/>
          <a:stretch>
            <a:fillRect/>
          </a:stretch>
        </p:blipFill>
        <p:spPr>
          <a:xfrm>
            <a:off x="4775584" y="2890156"/>
            <a:ext cx="3596256" cy="1723362"/>
          </a:xfrm>
          <a:prstGeom prst="rect">
            <a:avLst/>
          </a:prstGeom>
        </p:spPr>
      </p:pic>
      <p:pic>
        <p:nvPicPr>
          <p:cNvPr id="14" name="Picture 13" descr="A graph of a graph showing the amount of chemical content&#10;&#10;Description automatically generated with medium confidence">
            <a:extLst>
              <a:ext uri="{FF2B5EF4-FFF2-40B4-BE49-F238E27FC236}">
                <a16:creationId xmlns:a16="http://schemas.microsoft.com/office/drawing/2014/main" id="{80F47118-637C-16BE-553B-B1281F5835A9}"/>
              </a:ext>
            </a:extLst>
          </p:cNvPr>
          <p:cNvPicPr>
            <a:picLocks noChangeAspect="1"/>
          </p:cNvPicPr>
          <p:nvPr/>
        </p:nvPicPr>
        <p:blipFill>
          <a:blip r:embed="rId4"/>
          <a:stretch>
            <a:fillRect/>
          </a:stretch>
        </p:blipFill>
        <p:spPr>
          <a:xfrm>
            <a:off x="8488239" y="2919918"/>
            <a:ext cx="3596257" cy="1734622"/>
          </a:xfrm>
          <a:prstGeom prst="rect">
            <a:avLst/>
          </a:prstGeom>
        </p:spPr>
      </p:pic>
      <p:sp>
        <p:nvSpPr>
          <p:cNvPr id="15" name="TextBox 14">
            <a:extLst>
              <a:ext uri="{FF2B5EF4-FFF2-40B4-BE49-F238E27FC236}">
                <a16:creationId xmlns:a16="http://schemas.microsoft.com/office/drawing/2014/main" id="{9387C2BF-1D87-1E07-A1EB-D9F51282DBC4}"/>
              </a:ext>
            </a:extLst>
          </p:cNvPr>
          <p:cNvSpPr txBox="1"/>
          <p:nvPr/>
        </p:nvSpPr>
        <p:spPr>
          <a:xfrm>
            <a:off x="5992125" y="2538629"/>
            <a:ext cx="6106510" cy="307777"/>
          </a:xfrm>
          <a:prstGeom prst="rect">
            <a:avLst/>
          </a:prstGeom>
          <a:noFill/>
        </p:spPr>
        <p:txBody>
          <a:bodyPr wrap="square">
            <a:spAutoFit/>
          </a:bodyPr>
          <a:lstStyle/>
          <a:p>
            <a:r>
              <a:rPr lang="en-US" altLang="en-US" sz="1400" i="1" dirty="0">
                <a:solidFill>
                  <a:srgbClr val="0070C0"/>
                </a:solidFill>
                <a:cs typeface="Arial" panose="020B0604020202020204" pitchFamily="34" charset="0"/>
              </a:rPr>
              <a:t>PIXE W</a:t>
            </a:r>
            <a:r>
              <a:rPr lang="en-US" altLang="en-US" sz="1400" i="1" baseline="-25000" dirty="0">
                <a:solidFill>
                  <a:srgbClr val="0070C0"/>
                </a:solidFill>
                <a:cs typeface="Arial" panose="020B0604020202020204" pitchFamily="34" charset="0"/>
              </a:rPr>
              <a:t>K</a:t>
            </a:r>
            <a:r>
              <a:rPr lang="en-US" altLang="en-US" sz="1400" i="1" dirty="0">
                <a:solidFill>
                  <a:srgbClr val="0070C0"/>
                </a:solidFill>
                <a:cs typeface="Arial" panose="020B0604020202020204" pitchFamily="34" charset="0"/>
              </a:rPr>
              <a:t> map</a:t>
            </a:r>
            <a:endParaRPr lang="en-US" sz="1400" i="1" dirty="0">
              <a:solidFill>
                <a:srgbClr val="0070C0"/>
              </a:solidFill>
            </a:endParaRPr>
          </a:p>
        </p:txBody>
      </p:sp>
      <p:pic>
        <p:nvPicPr>
          <p:cNvPr id="16" name="Picture 15" descr="A screenshot of a computer&#10;&#10;AI-generated content may be incorrect.">
            <a:extLst>
              <a:ext uri="{FF2B5EF4-FFF2-40B4-BE49-F238E27FC236}">
                <a16:creationId xmlns:a16="http://schemas.microsoft.com/office/drawing/2014/main" id="{9F5EAF34-E662-F78D-614A-512397723FD7}"/>
              </a:ext>
            </a:extLst>
          </p:cNvPr>
          <p:cNvPicPr>
            <a:picLocks noChangeAspect="1"/>
          </p:cNvPicPr>
          <p:nvPr/>
        </p:nvPicPr>
        <p:blipFill rotWithShape="1">
          <a:blip r:embed="rId5">
            <a:extLst>
              <a:ext uri="{28A0092B-C50C-407E-A947-70E740481C1C}">
                <a14:useLocalDpi xmlns:a14="http://schemas.microsoft.com/office/drawing/2010/main" val="0"/>
              </a:ext>
            </a:extLst>
          </a:blip>
          <a:srcRect l="55516" b="54023"/>
          <a:stretch/>
        </p:blipFill>
        <p:spPr>
          <a:xfrm>
            <a:off x="8626969" y="654481"/>
            <a:ext cx="3457527" cy="2031487"/>
          </a:xfrm>
          <a:prstGeom prst="rect">
            <a:avLst/>
          </a:prstGeom>
        </p:spPr>
      </p:pic>
      <p:sp>
        <p:nvSpPr>
          <p:cNvPr id="17" name="Textfeld 4">
            <a:extLst>
              <a:ext uri="{FF2B5EF4-FFF2-40B4-BE49-F238E27FC236}">
                <a16:creationId xmlns:a16="http://schemas.microsoft.com/office/drawing/2014/main" id="{0C7122BC-28D5-C838-2615-1C2B173C595A}"/>
              </a:ext>
            </a:extLst>
          </p:cNvPr>
          <p:cNvSpPr txBox="1"/>
          <p:nvPr/>
        </p:nvSpPr>
        <p:spPr>
          <a:xfrm>
            <a:off x="126336" y="3589660"/>
            <a:ext cx="4653941" cy="1569660"/>
          </a:xfrm>
          <a:prstGeom prst="rect">
            <a:avLst/>
          </a:prstGeom>
          <a:noFill/>
          <a:ln w="12700">
            <a:noFill/>
          </a:ln>
        </p:spPr>
        <p:txBody>
          <a:bodyPr wrap="square" rtlCol="0">
            <a:spAutoFit/>
          </a:bodyPr>
          <a:lstStyle/>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All measurements completed</a:t>
            </a:r>
          </a:p>
          <a:p>
            <a:pPr marL="171450" indent="-171450">
              <a:buFont typeface="Wingdings" panose="05000000000000000000" pitchFamily="2" charset="2"/>
              <a:buChar char="§"/>
            </a:pPr>
            <a:r>
              <a:rPr lang="en-US" altLang="en-US" sz="1600" dirty="0">
                <a:cs typeface="Arial" panose="020B0604020202020204" pitchFamily="34" charset="0"/>
              </a:rPr>
              <a:t>Analysis of the PIXE, NRA and RBS spectra ongoing</a:t>
            </a:r>
          </a:p>
          <a:p>
            <a:pPr marL="171450" indent="-171450">
              <a:buFont typeface="Wingdings" panose="05000000000000000000" pitchFamily="2" charset="2"/>
              <a:buChar char="§"/>
            </a:pPr>
            <a:r>
              <a:rPr lang="en-US" altLang="en-US" sz="1600" b="1" dirty="0">
                <a:solidFill>
                  <a:srgbClr val="FF0000"/>
                </a:solidFill>
                <a:cs typeface="Arial" panose="020B0604020202020204" pitchFamily="34" charset="0"/>
              </a:rPr>
              <a:t>Clusters of W, Fe, Cr, Ti found </a:t>
            </a:r>
            <a:r>
              <a:rPr lang="en-US" altLang="en-US" sz="1600" dirty="0">
                <a:cs typeface="Arial" panose="020B0604020202020204" pitchFamily="34" charset="0"/>
              </a:rPr>
              <a:t>along with boron</a:t>
            </a:r>
          </a:p>
          <a:p>
            <a:pPr marL="171450" indent="-171450">
              <a:buFont typeface="Wingdings" panose="05000000000000000000" pitchFamily="2" charset="2"/>
              <a:buChar char="§"/>
            </a:pPr>
            <a:r>
              <a:rPr lang="en-US" altLang="en-US" sz="1600" dirty="0">
                <a:cs typeface="Arial" panose="020B0604020202020204" pitchFamily="34" charset="0"/>
              </a:rPr>
              <a:t>Two samples contained copper droplets without boron</a:t>
            </a:r>
          </a:p>
        </p:txBody>
      </p:sp>
    </p:spTree>
    <p:extLst>
      <p:ext uri="{BB962C8B-B14F-4D97-AF65-F5344CB8AC3E}">
        <p14:creationId xmlns:p14="http://schemas.microsoft.com/office/powerpoint/2010/main" val="21676097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6ACF09-A4A1-A090-BCB4-8D2D17DCC849}"/>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A8322904-CBC7-7EC2-EF9E-4209D052D9F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75</a:t>
            </a:fld>
            <a:endParaRPr lang="en-GB">
              <a:solidFill>
                <a:prstClr val="white"/>
              </a:solidFill>
            </a:endParaRPr>
          </a:p>
        </p:txBody>
      </p:sp>
      <p:sp>
        <p:nvSpPr>
          <p:cNvPr id="5" name="Textfeld 2">
            <a:extLst>
              <a:ext uri="{FF2B5EF4-FFF2-40B4-BE49-F238E27FC236}">
                <a16:creationId xmlns:a16="http://schemas.microsoft.com/office/drawing/2014/main" id="{36C0824B-E043-49FF-A550-6A2D64366578}"/>
              </a:ext>
            </a:extLst>
          </p:cNvPr>
          <p:cNvSpPr txBox="1"/>
          <p:nvPr/>
        </p:nvSpPr>
        <p:spPr>
          <a:xfrm>
            <a:off x="107504" y="5359022"/>
            <a:ext cx="5004823"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GB" sz="1400" b="1" dirty="0">
                <a:latin typeface="Arial" panose="020B0604020202020204" pitchFamily="34" charset="0"/>
                <a:cs typeface="Arial" panose="020B0604020202020204" pitchFamily="34" charset="0"/>
              </a:rPr>
              <a:t>PWIE-SP B.5.T-T003-D006</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 </a:t>
            </a:r>
            <a:r>
              <a:rPr lang="en-US" sz="1400" b="1" i="1" dirty="0">
                <a:solidFill>
                  <a:srgbClr val="00B050"/>
                </a:solidFill>
                <a:latin typeface="Arial" panose="020B0604020202020204" pitchFamily="34" charset="0"/>
                <a:cs typeface="Arial" panose="020B0604020202020204" pitchFamily="34" charset="0"/>
              </a:rPr>
              <a:t>(to be finished in the end of 2025)</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WPW7X</a:t>
            </a:r>
          </a:p>
        </p:txBody>
      </p:sp>
      <p:sp>
        <p:nvSpPr>
          <p:cNvPr id="6" name="Textfeld 4">
            <a:extLst>
              <a:ext uri="{FF2B5EF4-FFF2-40B4-BE49-F238E27FC236}">
                <a16:creationId xmlns:a16="http://schemas.microsoft.com/office/drawing/2014/main" id="{152CFEDB-F6FA-EC70-0503-ED397C645CFC}"/>
              </a:ext>
            </a:extLst>
          </p:cNvPr>
          <p:cNvSpPr txBox="1"/>
          <p:nvPr/>
        </p:nvSpPr>
        <p:spPr>
          <a:xfrm>
            <a:off x="107504" y="712451"/>
            <a:ext cx="5988496" cy="4493794"/>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Investigate the structure and composition of selected dust samples from W7X</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SEM investigation combined with EDX chemical composition analysis on the surface and FIB prepared cross-sections</a:t>
            </a:r>
          </a:p>
          <a:p>
            <a:pPr marL="742950" lvl="1" indent="-285750">
              <a:lnSpc>
                <a:spcPct val="113000"/>
              </a:lnSpc>
              <a:buFont typeface="Arial" panose="020B0604020202020204" pitchFamily="34" charset="0"/>
              <a:buChar char="•"/>
            </a:pPr>
            <a:r>
              <a:rPr lang="en-US" altLang="en-US" sz="1400" dirty="0">
                <a:cs typeface="Arial" panose="020B0604020202020204" pitchFamily="34" charset="0"/>
              </a:rPr>
              <a:t>Delivered samples: </a:t>
            </a:r>
            <a:r>
              <a:rPr lang="en-GB" sz="1400" dirty="0">
                <a:cs typeface="Arial" panose="020B0604020202020204" pitchFamily="34" charset="0"/>
              </a:rPr>
              <a:t>195, 200, 202 (M1); 172, 181, 182 (M2); 143, 153, 158 (M3);  112 (M4);  119, 132, 141 (M5)</a:t>
            </a:r>
          </a:p>
          <a:p>
            <a:pPr marL="742950" lvl="1" indent="-285750">
              <a:lnSpc>
                <a:spcPct val="113000"/>
              </a:lnSpc>
              <a:buFont typeface="Arial" panose="020B0604020202020204" pitchFamily="34" charset="0"/>
              <a:buChar char="•"/>
            </a:pPr>
            <a:r>
              <a:rPr lang="en-GB" sz="1400" dirty="0">
                <a:cs typeface="Arial" panose="020B0604020202020204" pitchFamily="34" charset="0"/>
              </a:rPr>
              <a:t>Analysed samples 202 (M1), 182 (M2), 158 (M3), 119, 141 (M5)</a:t>
            </a:r>
            <a:endParaRPr lang="en-DE" sz="1400" dirty="0">
              <a:cs typeface="Arial" panose="020B0604020202020204" pitchFamily="34" charset="0"/>
            </a:endParaRP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Each sample consist of a </a:t>
            </a:r>
            <a:r>
              <a:rPr lang="en-US" altLang="en-US" sz="1600" b="1" dirty="0">
                <a:solidFill>
                  <a:srgbClr val="FF0000"/>
                </a:solidFill>
                <a:cs typeface="Arial" panose="020B0604020202020204" pitchFamily="34" charset="0"/>
              </a:rPr>
              <a:t>thick deposit </a:t>
            </a:r>
            <a:r>
              <a:rPr lang="en-US" altLang="en-US" sz="1600" dirty="0">
                <a:cs typeface="Arial" panose="020B0604020202020204" pitchFamily="34" charset="0"/>
              </a:rPr>
              <a:t>(thickness 20-150 </a:t>
            </a:r>
            <a:r>
              <a:rPr lang="en-US" altLang="en-US" sz="1600" dirty="0">
                <a:latin typeface="Symbol" panose="05050102010706020507" pitchFamily="18" charset="2"/>
                <a:cs typeface="Arial" panose="020B0604020202020204" pitchFamily="34" charset="0"/>
              </a:rPr>
              <a:t>m</a:t>
            </a:r>
            <a:r>
              <a:rPr lang="en-US" altLang="en-US" sz="1600" dirty="0">
                <a:cs typeface="Arial" panose="020B0604020202020204" pitchFamily="34" charset="0"/>
              </a:rPr>
              <a:t>m)</a:t>
            </a:r>
          </a:p>
          <a:p>
            <a:pPr marL="171450" indent="-171450">
              <a:buFont typeface="Wingdings" panose="05000000000000000000" pitchFamily="2" charset="2"/>
              <a:buChar char="§"/>
            </a:pPr>
            <a:r>
              <a:rPr lang="en-US" altLang="en-US" sz="1600" dirty="0">
                <a:cs typeface="Arial" panose="020B0604020202020204" pitchFamily="34" charset="0"/>
              </a:rPr>
              <a:t>Deposits consist of C, O and B with trace elements of Si, Fe, Cr, Cu, Ca, Cl (with concentrations below 0.1 at. %)</a:t>
            </a:r>
          </a:p>
          <a:p>
            <a:pPr marL="171450" indent="-171450">
              <a:buFont typeface="Wingdings" panose="05000000000000000000" pitchFamily="2" charset="2"/>
              <a:buChar char="§"/>
            </a:pPr>
            <a:r>
              <a:rPr lang="en-US" altLang="en-US" sz="1600" dirty="0">
                <a:cs typeface="Arial" panose="020B0604020202020204" pitchFamily="34" charset="0"/>
              </a:rPr>
              <a:t>Deposits have a </a:t>
            </a:r>
            <a:r>
              <a:rPr lang="en-US" altLang="en-US" sz="1600" b="1" dirty="0">
                <a:solidFill>
                  <a:srgbClr val="FF0000"/>
                </a:solidFill>
                <a:cs typeface="Arial" panose="020B0604020202020204" pitchFamily="34" charset="0"/>
              </a:rPr>
              <a:t>dense structure with visible layers </a:t>
            </a:r>
            <a:r>
              <a:rPr lang="en-US" altLang="en-US" sz="1600" dirty="0">
                <a:cs typeface="Arial" panose="020B0604020202020204" pitchFamily="34" charset="0"/>
              </a:rPr>
              <a:t>resulting from exposure and grow conditions during W7-X campaign. </a:t>
            </a:r>
          </a:p>
        </p:txBody>
      </p:sp>
      <p:sp>
        <p:nvSpPr>
          <p:cNvPr id="7" name="Titre 1">
            <a:extLst>
              <a:ext uri="{FF2B5EF4-FFF2-40B4-BE49-F238E27FC236}">
                <a16:creationId xmlns:a16="http://schemas.microsoft.com/office/drawing/2014/main" id="{A5B55001-33C1-8D06-9091-6FFC60F3AF80}"/>
              </a:ext>
            </a:extLst>
          </p:cNvPr>
          <p:cNvSpPr>
            <a:spLocks noGrp="1"/>
          </p:cNvSpPr>
          <p:nvPr>
            <p:ph type="title"/>
          </p:nvPr>
        </p:nvSpPr>
        <p:spPr>
          <a:xfrm>
            <a:off x="983432" y="192515"/>
            <a:ext cx="11208568" cy="457200"/>
          </a:xfrm>
        </p:spPr>
        <p:txBody>
          <a:bodyPr/>
          <a:lstStyle/>
          <a:p>
            <a:r>
              <a:rPr lang="fr-FR" sz="2400" dirty="0"/>
              <a:t>SP B.5: </a:t>
            </a:r>
            <a:r>
              <a:rPr lang="en-US" sz="2400" dirty="0"/>
              <a:t>Microscopy and LIBS analyses of dust samples originating from W7-X (FZJ)</a:t>
            </a:r>
            <a:endParaRPr lang="fr-FR" sz="2400" dirty="0"/>
          </a:p>
        </p:txBody>
      </p:sp>
      <p:sp>
        <p:nvSpPr>
          <p:cNvPr id="8" name="TextBox 7">
            <a:extLst>
              <a:ext uri="{FF2B5EF4-FFF2-40B4-BE49-F238E27FC236}">
                <a16:creationId xmlns:a16="http://schemas.microsoft.com/office/drawing/2014/main" id="{F92C8AE4-90E2-9B89-48A2-11A5A4391A4F}"/>
              </a:ext>
            </a:extLst>
          </p:cNvPr>
          <p:cNvSpPr txBox="1"/>
          <p:nvPr/>
        </p:nvSpPr>
        <p:spPr bwMode="auto">
          <a:xfrm>
            <a:off x="10203853" y="6125512"/>
            <a:ext cx="1880643" cy="307777"/>
          </a:xfrm>
          <a:prstGeom prst="rect">
            <a:avLst/>
          </a:prstGeom>
          <a:noFill/>
        </p:spPr>
        <p:txBody>
          <a:bodyPr wrap="none" rtlCol="0">
            <a:spAutoFit/>
          </a:bodyPr>
          <a:lstStyle/>
          <a:p>
            <a:r>
              <a:rPr lang="fi-FI" sz="1400" b="1" dirty="0"/>
              <a:t>M. Rasinski, T. Dittmar</a:t>
            </a:r>
          </a:p>
        </p:txBody>
      </p:sp>
      <p:pic>
        <p:nvPicPr>
          <p:cNvPr id="2" name="Picture 1">
            <a:extLst>
              <a:ext uri="{FF2B5EF4-FFF2-40B4-BE49-F238E27FC236}">
                <a16:creationId xmlns:a16="http://schemas.microsoft.com/office/drawing/2014/main" id="{D8947B21-386A-85E1-A6F3-36DBD903D6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16407" y="769265"/>
            <a:ext cx="2638425" cy="1979930"/>
          </a:xfrm>
          <a:prstGeom prst="rect">
            <a:avLst/>
          </a:prstGeom>
          <a:noFill/>
          <a:ln>
            <a:noFill/>
          </a:ln>
        </p:spPr>
      </p:pic>
      <p:pic>
        <p:nvPicPr>
          <p:cNvPr id="9" name="Picture 8" descr="A close-up of snow&#10;&#10;AI-generated content may be incorrect.">
            <a:extLst>
              <a:ext uri="{FF2B5EF4-FFF2-40B4-BE49-F238E27FC236}">
                <a16:creationId xmlns:a16="http://schemas.microsoft.com/office/drawing/2014/main" id="{1289154F-D42A-A378-BEB7-FEA8A8EA032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5997" y="769265"/>
            <a:ext cx="2638425" cy="1979930"/>
          </a:xfrm>
          <a:prstGeom prst="rect">
            <a:avLst/>
          </a:prstGeom>
          <a:noFill/>
          <a:ln>
            <a:noFill/>
          </a:ln>
        </p:spPr>
      </p:pic>
      <p:pic>
        <p:nvPicPr>
          <p:cNvPr id="10" name="Picture 9">
            <a:extLst>
              <a:ext uri="{FF2B5EF4-FFF2-40B4-BE49-F238E27FC236}">
                <a16:creationId xmlns:a16="http://schemas.microsoft.com/office/drawing/2014/main" id="{FB24D713-2C2D-DDC0-2ED1-CC379CF5B7E7}"/>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488102" y="2868745"/>
            <a:ext cx="2642235" cy="1979930"/>
          </a:xfrm>
          <a:prstGeom prst="rect">
            <a:avLst/>
          </a:prstGeom>
          <a:noFill/>
          <a:ln>
            <a:noFill/>
          </a:ln>
        </p:spPr>
      </p:pic>
      <p:sp>
        <p:nvSpPr>
          <p:cNvPr id="11" name="TextBox 10">
            <a:extLst>
              <a:ext uri="{FF2B5EF4-FFF2-40B4-BE49-F238E27FC236}">
                <a16:creationId xmlns:a16="http://schemas.microsoft.com/office/drawing/2014/main" id="{31BE4150-481A-14B3-09FB-8E85C631F8C6}"/>
              </a:ext>
            </a:extLst>
          </p:cNvPr>
          <p:cNvSpPr txBox="1"/>
          <p:nvPr/>
        </p:nvSpPr>
        <p:spPr>
          <a:xfrm>
            <a:off x="6495997" y="712451"/>
            <a:ext cx="375424" cy="369332"/>
          </a:xfrm>
          <a:prstGeom prst="rect">
            <a:avLst/>
          </a:prstGeom>
          <a:noFill/>
          <a:ln>
            <a:noFill/>
          </a:ln>
        </p:spPr>
        <p:txBody>
          <a:bodyPr wrap="none" rtlCol="0">
            <a:spAutoFit/>
          </a:bodyPr>
          <a:lstStyle/>
          <a:p>
            <a:r>
              <a:rPr lang="en-US" b="1" dirty="0">
                <a:ln>
                  <a:solidFill>
                    <a:schemeClr val="tx1"/>
                  </a:solidFill>
                </a:ln>
                <a:solidFill>
                  <a:schemeClr val="bg1"/>
                </a:solidFill>
              </a:rPr>
              <a:t>a)</a:t>
            </a:r>
            <a:endParaRPr lang="en-DE" b="1" dirty="0">
              <a:ln>
                <a:solidFill>
                  <a:schemeClr val="tx1"/>
                </a:solidFill>
              </a:ln>
              <a:solidFill>
                <a:schemeClr val="bg1"/>
              </a:solidFill>
            </a:endParaRPr>
          </a:p>
        </p:txBody>
      </p:sp>
      <p:sp>
        <p:nvSpPr>
          <p:cNvPr id="12" name="TextBox 11">
            <a:extLst>
              <a:ext uri="{FF2B5EF4-FFF2-40B4-BE49-F238E27FC236}">
                <a16:creationId xmlns:a16="http://schemas.microsoft.com/office/drawing/2014/main" id="{151D81DD-C8B1-8E19-2599-2E760D40BFD8}"/>
              </a:ext>
            </a:extLst>
          </p:cNvPr>
          <p:cNvSpPr txBox="1"/>
          <p:nvPr/>
        </p:nvSpPr>
        <p:spPr>
          <a:xfrm>
            <a:off x="6494394" y="2836995"/>
            <a:ext cx="378630" cy="369332"/>
          </a:xfrm>
          <a:prstGeom prst="rect">
            <a:avLst/>
          </a:prstGeom>
          <a:noFill/>
          <a:ln>
            <a:noFill/>
          </a:ln>
        </p:spPr>
        <p:txBody>
          <a:bodyPr wrap="none" rtlCol="0">
            <a:spAutoFit/>
          </a:bodyPr>
          <a:lstStyle/>
          <a:p>
            <a:r>
              <a:rPr lang="en-US" b="1" dirty="0">
                <a:ln>
                  <a:solidFill>
                    <a:schemeClr val="tx1"/>
                  </a:solidFill>
                </a:ln>
                <a:solidFill>
                  <a:schemeClr val="bg1"/>
                </a:solidFill>
              </a:rPr>
              <a:t>c)</a:t>
            </a:r>
            <a:endParaRPr lang="en-DE" b="1" dirty="0">
              <a:ln>
                <a:solidFill>
                  <a:schemeClr val="tx1"/>
                </a:solidFill>
              </a:ln>
              <a:solidFill>
                <a:schemeClr val="bg1"/>
              </a:solidFill>
            </a:endParaRPr>
          </a:p>
        </p:txBody>
      </p:sp>
      <p:sp>
        <p:nvSpPr>
          <p:cNvPr id="13" name="TextBox 12">
            <a:extLst>
              <a:ext uri="{FF2B5EF4-FFF2-40B4-BE49-F238E27FC236}">
                <a16:creationId xmlns:a16="http://schemas.microsoft.com/office/drawing/2014/main" id="{42D4589B-A632-56AA-4239-303F0F42BB13}"/>
              </a:ext>
            </a:extLst>
          </p:cNvPr>
          <p:cNvSpPr txBox="1"/>
          <p:nvPr/>
        </p:nvSpPr>
        <p:spPr>
          <a:xfrm>
            <a:off x="9192274" y="712451"/>
            <a:ext cx="386644" cy="369332"/>
          </a:xfrm>
          <a:prstGeom prst="rect">
            <a:avLst/>
          </a:prstGeom>
          <a:noFill/>
          <a:ln>
            <a:noFill/>
          </a:ln>
        </p:spPr>
        <p:txBody>
          <a:bodyPr wrap="none" rtlCol="0">
            <a:spAutoFit/>
          </a:bodyPr>
          <a:lstStyle/>
          <a:p>
            <a:r>
              <a:rPr lang="en-US" b="1" dirty="0">
                <a:ln>
                  <a:solidFill>
                    <a:schemeClr val="tx1"/>
                  </a:solidFill>
                </a:ln>
                <a:solidFill>
                  <a:schemeClr val="bg1"/>
                </a:solidFill>
              </a:rPr>
              <a:t>b)</a:t>
            </a:r>
            <a:endParaRPr lang="en-DE" b="1" dirty="0">
              <a:ln>
                <a:solidFill>
                  <a:schemeClr val="tx1"/>
                </a:solidFill>
              </a:ln>
              <a:solidFill>
                <a:schemeClr val="bg1"/>
              </a:solidFill>
            </a:endParaRPr>
          </a:p>
        </p:txBody>
      </p:sp>
      <p:pic>
        <p:nvPicPr>
          <p:cNvPr id="14" name="Picture 13" descr="A screenshot of a computer&#10;&#10;AI-generated content may be incorrect.">
            <a:extLst>
              <a:ext uri="{FF2B5EF4-FFF2-40B4-BE49-F238E27FC236}">
                <a16:creationId xmlns:a16="http://schemas.microsoft.com/office/drawing/2014/main" id="{F048935E-4D2A-0EDA-1D19-7AE2E68FF3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7864" y="4302823"/>
            <a:ext cx="1594135" cy="1440000"/>
          </a:xfrm>
          <a:prstGeom prst="rect">
            <a:avLst/>
          </a:prstGeom>
        </p:spPr>
      </p:pic>
      <p:pic>
        <p:nvPicPr>
          <p:cNvPr id="15" name="Picture 14" descr="A green frog in a dark background&#10;&#10;AI-generated content may be incorrect.">
            <a:extLst>
              <a:ext uri="{FF2B5EF4-FFF2-40B4-BE49-F238E27FC236}">
                <a16:creationId xmlns:a16="http://schemas.microsoft.com/office/drawing/2014/main" id="{73685A8E-A05D-0E2B-583C-487A31883D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97865" y="2806009"/>
            <a:ext cx="1594135" cy="1440000"/>
          </a:xfrm>
          <a:prstGeom prst="rect">
            <a:avLst/>
          </a:prstGeom>
        </p:spPr>
      </p:pic>
      <p:pic>
        <p:nvPicPr>
          <p:cNvPr id="16" name="Picture 15" descr="A blurry image of a frog&#10;&#10;AI-generated content may be incorrect.">
            <a:extLst>
              <a:ext uri="{FF2B5EF4-FFF2-40B4-BE49-F238E27FC236}">
                <a16:creationId xmlns:a16="http://schemas.microsoft.com/office/drawing/2014/main" id="{AE861B62-0281-377A-6F48-EDA51B5DAC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41483" y="2806009"/>
            <a:ext cx="1594135" cy="1440000"/>
          </a:xfrm>
          <a:prstGeom prst="rect">
            <a:avLst/>
          </a:prstGeom>
        </p:spPr>
      </p:pic>
      <p:sp>
        <p:nvSpPr>
          <p:cNvPr id="17" name="TextBox 16">
            <a:extLst>
              <a:ext uri="{FF2B5EF4-FFF2-40B4-BE49-F238E27FC236}">
                <a16:creationId xmlns:a16="http://schemas.microsoft.com/office/drawing/2014/main" id="{5C36712D-E014-D093-8710-8D67DA6EF258}"/>
              </a:ext>
            </a:extLst>
          </p:cNvPr>
          <p:cNvSpPr txBox="1"/>
          <p:nvPr/>
        </p:nvSpPr>
        <p:spPr>
          <a:xfrm>
            <a:off x="6386947" y="4936475"/>
            <a:ext cx="4003964" cy="738664"/>
          </a:xfrm>
          <a:prstGeom prst="rect">
            <a:avLst/>
          </a:prstGeom>
          <a:noFill/>
        </p:spPr>
        <p:txBody>
          <a:bodyPr wrap="square" rtlCol="0">
            <a:spAutoFit/>
          </a:bodyPr>
          <a:lstStyle/>
          <a:p>
            <a:r>
              <a:rPr lang="en-US" sz="1400" i="1" dirty="0">
                <a:solidFill>
                  <a:srgbClr val="0070C0"/>
                </a:solidFill>
              </a:rPr>
              <a:t>SEM images of the surface of dust sample 182 (a, c) </a:t>
            </a:r>
            <a:br>
              <a:rPr lang="en-US" sz="1400" i="1" dirty="0">
                <a:solidFill>
                  <a:srgbClr val="0070C0"/>
                </a:solidFill>
              </a:rPr>
            </a:br>
            <a:r>
              <a:rPr lang="en-US" sz="1400" i="1" dirty="0">
                <a:solidFill>
                  <a:srgbClr val="0070C0"/>
                </a:solidFill>
              </a:rPr>
              <a:t>and 202 (b) together with EDX surface analysis of sample 202 </a:t>
            </a:r>
            <a:endParaRPr lang="en-DE" sz="1400" i="1" dirty="0">
              <a:solidFill>
                <a:srgbClr val="0070C0"/>
              </a:solidFill>
            </a:endParaRPr>
          </a:p>
        </p:txBody>
      </p:sp>
      <p:sp>
        <p:nvSpPr>
          <p:cNvPr id="18" name="TextBox 17">
            <a:extLst>
              <a:ext uri="{FF2B5EF4-FFF2-40B4-BE49-F238E27FC236}">
                <a16:creationId xmlns:a16="http://schemas.microsoft.com/office/drawing/2014/main" id="{AB4A6F67-B1E4-F61E-E5C1-A1B0AE34DE57}"/>
              </a:ext>
            </a:extLst>
          </p:cNvPr>
          <p:cNvSpPr txBox="1"/>
          <p:nvPr/>
        </p:nvSpPr>
        <p:spPr>
          <a:xfrm>
            <a:off x="8958135" y="2813572"/>
            <a:ext cx="327334" cy="369332"/>
          </a:xfrm>
          <a:prstGeom prst="rect">
            <a:avLst/>
          </a:prstGeom>
          <a:noFill/>
          <a:ln>
            <a:noFill/>
          </a:ln>
        </p:spPr>
        <p:txBody>
          <a:bodyPr wrap="none" rtlCol="0">
            <a:spAutoFit/>
          </a:bodyPr>
          <a:lstStyle/>
          <a:p>
            <a:r>
              <a:rPr lang="en-US" b="1" dirty="0">
                <a:ln>
                  <a:solidFill>
                    <a:schemeClr val="tx1"/>
                  </a:solidFill>
                </a:ln>
                <a:solidFill>
                  <a:schemeClr val="bg1"/>
                </a:solidFill>
              </a:rPr>
              <a:t>B</a:t>
            </a:r>
            <a:endParaRPr lang="en-DE" b="1" dirty="0">
              <a:ln>
                <a:solidFill>
                  <a:schemeClr val="tx1"/>
                </a:solidFill>
              </a:ln>
              <a:solidFill>
                <a:schemeClr val="bg1"/>
              </a:solidFill>
            </a:endParaRPr>
          </a:p>
        </p:txBody>
      </p:sp>
      <p:sp>
        <p:nvSpPr>
          <p:cNvPr id="19" name="TextBox 18">
            <a:extLst>
              <a:ext uri="{FF2B5EF4-FFF2-40B4-BE49-F238E27FC236}">
                <a16:creationId xmlns:a16="http://schemas.microsoft.com/office/drawing/2014/main" id="{09C6B5FF-0443-2597-5578-C5206D539C5A}"/>
              </a:ext>
            </a:extLst>
          </p:cNvPr>
          <p:cNvSpPr txBox="1"/>
          <p:nvPr/>
        </p:nvSpPr>
        <p:spPr>
          <a:xfrm>
            <a:off x="10614978" y="2796861"/>
            <a:ext cx="674761" cy="369332"/>
          </a:xfrm>
          <a:prstGeom prst="rect">
            <a:avLst/>
          </a:prstGeom>
          <a:noFill/>
          <a:ln>
            <a:noFill/>
          </a:ln>
        </p:spPr>
        <p:txBody>
          <a:bodyPr wrap="square" rtlCol="0">
            <a:spAutoFit/>
          </a:bodyPr>
          <a:lstStyle/>
          <a:p>
            <a:r>
              <a:rPr lang="en-US" b="1" dirty="0">
                <a:ln>
                  <a:solidFill>
                    <a:schemeClr val="tx1"/>
                  </a:solidFill>
                </a:ln>
                <a:solidFill>
                  <a:schemeClr val="bg1"/>
                </a:solidFill>
              </a:rPr>
              <a:t>O</a:t>
            </a:r>
            <a:endParaRPr lang="en-DE" b="1" dirty="0">
              <a:ln>
                <a:solidFill>
                  <a:schemeClr val="tx1"/>
                </a:solidFill>
              </a:ln>
              <a:solidFill>
                <a:schemeClr val="bg1"/>
              </a:solidFill>
            </a:endParaRPr>
          </a:p>
        </p:txBody>
      </p:sp>
      <p:sp>
        <p:nvSpPr>
          <p:cNvPr id="20" name="TextBox 19">
            <a:extLst>
              <a:ext uri="{FF2B5EF4-FFF2-40B4-BE49-F238E27FC236}">
                <a16:creationId xmlns:a16="http://schemas.microsoft.com/office/drawing/2014/main" id="{43B50A0D-31D8-E39F-B988-4575A0069833}"/>
              </a:ext>
            </a:extLst>
          </p:cNvPr>
          <p:cNvSpPr txBox="1"/>
          <p:nvPr/>
        </p:nvSpPr>
        <p:spPr>
          <a:xfrm>
            <a:off x="10573729" y="4293675"/>
            <a:ext cx="348172" cy="369332"/>
          </a:xfrm>
          <a:prstGeom prst="rect">
            <a:avLst/>
          </a:prstGeom>
          <a:noFill/>
          <a:ln>
            <a:noFill/>
          </a:ln>
        </p:spPr>
        <p:txBody>
          <a:bodyPr wrap="none" rtlCol="0">
            <a:spAutoFit/>
          </a:bodyPr>
          <a:lstStyle/>
          <a:p>
            <a:r>
              <a:rPr lang="en-US" b="1" dirty="0">
                <a:ln>
                  <a:solidFill>
                    <a:schemeClr val="tx1"/>
                  </a:solidFill>
                </a:ln>
                <a:solidFill>
                  <a:schemeClr val="bg1"/>
                </a:solidFill>
              </a:rPr>
              <a:t>C</a:t>
            </a:r>
            <a:endParaRPr lang="en-DE" b="1" dirty="0">
              <a:ln>
                <a:solidFill>
                  <a:schemeClr val="tx1"/>
                </a:solidFill>
              </a:ln>
              <a:solidFill>
                <a:schemeClr val="bg1"/>
              </a:solidFill>
            </a:endParaRPr>
          </a:p>
        </p:txBody>
      </p:sp>
    </p:spTree>
    <p:extLst>
      <p:ext uri="{BB962C8B-B14F-4D97-AF65-F5344CB8AC3E}">
        <p14:creationId xmlns:p14="http://schemas.microsoft.com/office/powerpoint/2010/main" val="5883926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40E6013-FB34-6726-A80D-FFF6449A452D}"/>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58E854BC-8FC8-753C-C0BE-C8CEAF04094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76</a:t>
            </a:fld>
            <a:endParaRPr lang="en-GB">
              <a:solidFill>
                <a:prstClr val="white"/>
              </a:solidFill>
            </a:endParaRPr>
          </a:p>
        </p:txBody>
      </p:sp>
      <p:sp>
        <p:nvSpPr>
          <p:cNvPr id="5" name="Titre 1">
            <a:extLst>
              <a:ext uri="{FF2B5EF4-FFF2-40B4-BE49-F238E27FC236}">
                <a16:creationId xmlns:a16="http://schemas.microsoft.com/office/drawing/2014/main" id="{1A8BDBA6-AADB-0319-30B1-47881557FDDA}"/>
              </a:ext>
            </a:extLst>
          </p:cNvPr>
          <p:cNvSpPr>
            <a:spLocks noGrp="1"/>
          </p:cNvSpPr>
          <p:nvPr>
            <p:ph type="title"/>
          </p:nvPr>
        </p:nvSpPr>
        <p:spPr>
          <a:xfrm>
            <a:off x="983432" y="192515"/>
            <a:ext cx="10871400" cy="457200"/>
          </a:xfrm>
        </p:spPr>
        <p:txBody>
          <a:bodyPr/>
          <a:lstStyle/>
          <a:p>
            <a:r>
              <a:rPr lang="fr-FR" sz="2600" dirty="0"/>
              <a:t>SP B.5: </a:t>
            </a:r>
            <a:r>
              <a:rPr lang="fr-FR" sz="2600" dirty="0" err="1"/>
              <a:t>Microscopy</a:t>
            </a:r>
            <a:r>
              <a:rPr lang="fr-FR" sz="2600" dirty="0"/>
              <a:t> analyses of </a:t>
            </a:r>
            <a:r>
              <a:rPr lang="en-GB" sz="2600" dirty="0"/>
              <a:t>dust samples originating from W7-X (IPPLM)</a:t>
            </a:r>
            <a:endParaRPr lang="fr-FR" sz="2600" dirty="0"/>
          </a:p>
        </p:txBody>
      </p:sp>
      <p:sp>
        <p:nvSpPr>
          <p:cNvPr id="6" name="Textfeld 4">
            <a:extLst>
              <a:ext uri="{FF2B5EF4-FFF2-40B4-BE49-F238E27FC236}">
                <a16:creationId xmlns:a16="http://schemas.microsoft.com/office/drawing/2014/main" id="{3E69FFF0-DB0A-FFB9-DD36-544389EB8229}"/>
              </a:ext>
            </a:extLst>
          </p:cNvPr>
          <p:cNvSpPr txBox="1"/>
          <p:nvPr/>
        </p:nvSpPr>
        <p:spPr>
          <a:xfrm>
            <a:off x="0" y="689830"/>
            <a:ext cx="11714960" cy="2782685"/>
          </a:xfrm>
          <a:prstGeom prst="rect">
            <a:avLst/>
          </a:prstGeom>
          <a:noFill/>
          <a:ln w="12700">
            <a:noFill/>
          </a:ln>
        </p:spPr>
        <p:txBody>
          <a:bodyPr wrap="square" rtlCol="0">
            <a:spAutoFit/>
          </a:bodyPr>
          <a:lstStyle/>
          <a:p>
            <a:pPr marL="0" marR="0" lvl="0" indent="0" algn="l" defTabSz="914400" eaLnBrk="1" fontAlgn="auto" latinLnBrk="0" hangingPunct="1">
              <a:lnSpc>
                <a:spcPct val="113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Calibri"/>
                <a:cs typeface="Arial" panose="020B0604020202020204" pitchFamily="34" charset="0"/>
              </a:rPr>
              <a:t>General Information</a:t>
            </a:r>
          </a:p>
          <a:p>
            <a:pPr lvl="0">
              <a:defRPr/>
            </a:pPr>
            <a:r>
              <a:rPr kumimoji="0" lang="en-GB" sz="1600" b="1" i="0" u="none" strike="noStrike" kern="0" cap="none" spc="0" normalizeH="0" baseline="0" noProof="0" dirty="0">
                <a:ln>
                  <a:noFill/>
                </a:ln>
                <a:solidFill>
                  <a:prstClr val="black"/>
                </a:solidFill>
                <a:effectLst/>
                <a:uLnTx/>
                <a:uFillTx/>
                <a:latin typeface="Calibri"/>
                <a:cs typeface="Arial"/>
              </a:rPr>
              <a:t>Examined samples</a:t>
            </a:r>
            <a:r>
              <a:rPr kumimoji="0" lang="en-GB" sz="1600" b="0" i="0" u="none" strike="noStrike" kern="0" cap="none" spc="0" normalizeH="0" baseline="0" noProof="0" dirty="0">
                <a:ln>
                  <a:noFill/>
                </a:ln>
                <a:solidFill>
                  <a:prstClr val="black"/>
                </a:solidFill>
                <a:effectLst/>
                <a:uLnTx/>
                <a:uFillTx/>
                <a:latin typeface="Calibri"/>
                <a:cs typeface="Arial"/>
              </a:rPr>
              <a:t>: </a:t>
            </a:r>
            <a:br>
              <a:rPr kumimoji="0" lang="pl-PL" sz="1600" b="0" i="0" u="none" strike="noStrike" kern="0" cap="none" spc="0" normalizeH="0" baseline="0" noProof="0" dirty="0">
                <a:ln>
                  <a:noFill/>
                </a:ln>
                <a:solidFill>
                  <a:prstClr val="black"/>
                </a:solidFill>
                <a:effectLst/>
                <a:uLnTx/>
                <a:uFillTx/>
                <a:latin typeface="Calibri"/>
                <a:cs typeface="Arial"/>
              </a:rPr>
            </a:br>
            <a:r>
              <a:rPr kumimoji="0" lang="en-GB" sz="1400" b="0" i="0" u="none" strike="noStrike" kern="0" cap="none" spc="0" normalizeH="0" baseline="0" noProof="0" dirty="0">
                <a:ln>
                  <a:noFill/>
                </a:ln>
                <a:solidFill>
                  <a:prstClr val="black"/>
                </a:solidFill>
                <a:effectLst/>
                <a:uLnTx/>
                <a:uFillTx/>
                <a:latin typeface="Calibri"/>
                <a:cs typeface="Arial"/>
              </a:rPr>
              <a:t>17 samples from W7-X shipped for analyses, up to now results reported from 2 samples (labelled 194 and 206)</a:t>
            </a:r>
            <a:r>
              <a:rPr lang="en-GB" sz="1400" dirty="0">
                <a:solidFill>
                  <a:prstClr val="black"/>
                </a:solidFill>
                <a:latin typeface="Calibri"/>
                <a:cs typeface="Arial"/>
              </a:rPr>
              <a:t> in the baffle region</a:t>
            </a:r>
          </a:p>
          <a:p>
            <a:pPr lvl="0">
              <a:defRPr/>
            </a:pPr>
            <a:endParaRPr kumimoji="0" lang="en-GB" sz="1400" b="0" i="0" u="none" strike="noStrike" kern="0" cap="none" spc="0" normalizeH="0" baseline="0" noProof="0" dirty="0">
              <a:ln>
                <a:noFill/>
              </a:ln>
              <a:solidFill>
                <a:prstClr val="black"/>
              </a:solidFill>
              <a:effectLst/>
              <a:uLnTx/>
              <a:uFillTx/>
              <a:latin typeface="Calibri"/>
              <a:cs typeface="Arial"/>
            </a:endParaRPr>
          </a:p>
          <a:p>
            <a:pPr lvl="0">
              <a:defRPr/>
            </a:pPr>
            <a:r>
              <a:rPr kumimoji="0" lang="en-GB" sz="1600" b="1" i="0" u="none" strike="noStrike" kern="0" cap="none" spc="0" normalizeH="0" baseline="0" noProof="0" dirty="0">
                <a:ln>
                  <a:noFill/>
                </a:ln>
                <a:solidFill>
                  <a:srgbClr val="FF0000"/>
                </a:solidFill>
                <a:effectLst/>
                <a:uLnTx/>
                <a:uFillTx/>
                <a:latin typeface="Calibri"/>
                <a:cs typeface="Arial" panose="020B0604020202020204" pitchFamily="34" charset="0"/>
              </a:rPr>
              <a:t>Task and questions to be addressed </a:t>
            </a:r>
            <a:br>
              <a:rPr kumimoji="0" lang="en-GB" sz="1600" b="1" i="0" u="none" strike="noStrike" kern="0" cap="none" spc="0" normalizeH="0" baseline="0" noProof="0" dirty="0">
                <a:ln>
                  <a:noFill/>
                </a:ln>
                <a:solidFill>
                  <a:srgbClr val="FF0000"/>
                </a:solidFill>
                <a:effectLst/>
                <a:uLnTx/>
                <a:uFillTx/>
                <a:latin typeface="Calibri"/>
                <a:cs typeface="Arial" panose="020B0604020202020204" pitchFamily="34" charset="0"/>
              </a:rPr>
            </a:br>
            <a:r>
              <a:rPr kumimoji="0" lang="en-GB" sz="1400" b="1" i="0" u="none" strike="noStrike" kern="0" cap="none" spc="0" normalizeH="0" baseline="0" noProof="0" dirty="0">
                <a:ln>
                  <a:noFill/>
                </a:ln>
                <a:solidFill>
                  <a:prstClr val="black"/>
                </a:solidFill>
                <a:effectLst/>
                <a:uLnTx/>
                <a:uFillTx/>
                <a:latin typeface="Calibri"/>
                <a:cs typeface="Arial"/>
              </a:rPr>
              <a:t>General objective: </a:t>
            </a:r>
            <a:r>
              <a:rPr lang="en-GB" sz="1400" kern="0" dirty="0">
                <a:solidFill>
                  <a:prstClr val="black"/>
                </a:solidFill>
              </a:rPr>
              <a:t>Determination of the composition, morphology</a:t>
            </a:r>
            <a:r>
              <a:rPr lang="pl-PL" sz="1400" kern="0" dirty="0">
                <a:solidFill>
                  <a:prstClr val="black"/>
                </a:solidFill>
              </a:rPr>
              <a:t>,</a:t>
            </a:r>
            <a:r>
              <a:rPr lang="en-GB" sz="1400" kern="0" dirty="0">
                <a:solidFill>
                  <a:prstClr val="black"/>
                </a:solidFill>
              </a:rPr>
              <a:t> and, potentially, thickness of the collected co-deposited layers.</a:t>
            </a:r>
            <a:endParaRPr kumimoji="0" lang="en-GB" sz="1400" b="1" i="0" u="none" strike="noStrike" kern="0" cap="none" spc="0" normalizeH="0" baseline="0" noProof="0" dirty="0">
              <a:ln>
                <a:noFill/>
              </a:ln>
              <a:solidFill>
                <a:srgbClr val="0070C0"/>
              </a:solidFill>
              <a:effectLst/>
              <a:uLnTx/>
              <a:uFillTx/>
              <a:latin typeface="Calibri"/>
              <a:cs typeface="Arial" panose="020B0604020202020204" pitchFamily="34" charset="0"/>
            </a:endParaRPr>
          </a:p>
          <a:p>
            <a:pPr marL="0" marR="0" lvl="0" indent="0" algn="l" defTabSz="914400" eaLnBrk="1" fontAlgn="auto" latinLnBrk="0" hangingPunct="1">
              <a:lnSpc>
                <a:spcPct val="113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0070C0"/>
              </a:solidFill>
              <a:effectLst/>
              <a:uLnTx/>
              <a:uFillTx/>
              <a:latin typeface="Calibri"/>
              <a:cs typeface="Arial" panose="020B0604020202020204" pitchFamily="34" charset="0"/>
            </a:endParaRPr>
          </a:p>
          <a:p>
            <a:pPr marL="0" marR="0" lvl="0" indent="0" algn="l" defTabSz="914400" eaLnBrk="1" fontAlgn="auto" latinLnBrk="0" hangingPunct="1">
              <a:lnSpc>
                <a:spcPct val="113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70C0"/>
                </a:solidFill>
                <a:effectLst/>
                <a:uLnTx/>
                <a:uFillTx/>
                <a:latin typeface="Calibri"/>
                <a:cs typeface="Arial" panose="020B0604020202020204" pitchFamily="34" charset="0"/>
              </a:rPr>
              <a:t>Approach</a:t>
            </a:r>
          </a:p>
          <a:p>
            <a:pPr marL="214313" marR="0" lvl="0" indent="-214313" algn="l" defTabSz="914400" eaLnBrk="1" fontAlgn="auto" latinLnBrk="0" hangingPunct="1">
              <a:lnSpc>
                <a:spcPct val="113000"/>
              </a:lnSpc>
              <a:spcBef>
                <a:spcPts val="0"/>
              </a:spcBef>
              <a:spcAft>
                <a:spcPts val="0"/>
              </a:spcAft>
              <a:buClrTx/>
              <a:buSzTx/>
              <a:buFont typeface="Wingdings" panose="05000000000000000000" pitchFamily="2" charset="2"/>
              <a:buChar char="§"/>
              <a:tabLst/>
              <a:defRPr/>
            </a:pPr>
            <a:r>
              <a:rPr kumimoji="0" lang="en-GB" sz="1400" b="0" i="0" u="none" strike="noStrike" kern="0" cap="none" spc="0" normalizeH="0" baseline="0" noProof="0" dirty="0">
                <a:ln>
                  <a:noFill/>
                </a:ln>
                <a:solidFill>
                  <a:prstClr val="black"/>
                </a:solidFill>
                <a:effectLst/>
                <a:uLnTx/>
                <a:uFillTx/>
                <a:latin typeface="Calibri"/>
                <a:cs typeface="Arial"/>
              </a:rPr>
              <a:t>On each sample, microscopic surface observations of co-deposited layers will be </a:t>
            </a:r>
            <a:r>
              <a:rPr kumimoji="0" lang="pl-PL" sz="1400" b="0" i="0" u="none" strike="noStrike" kern="0" cap="none" spc="0" normalizeH="0" baseline="0" noProof="0" dirty="0">
                <a:ln>
                  <a:noFill/>
                </a:ln>
                <a:solidFill>
                  <a:prstClr val="black"/>
                </a:solidFill>
                <a:effectLst/>
                <a:uLnTx/>
                <a:uFillTx/>
                <a:latin typeface="Calibri"/>
                <a:cs typeface="Arial"/>
              </a:rPr>
              <a:t>performed</a:t>
            </a:r>
            <a:endParaRPr kumimoji="0" lang="en-GB" sz="1400" b="0" i="0" u="none" strike="noStrike" kern="0" cap="none" spc="0" normalizeH="0" baseline="0" noProof="0" dirty="0">
              <a:ln>
                <a:noFill/>
              </a:ln>
              <a:solidFill>
                <a:prstClr val="black"/>
              </a:solidFill>
              <a:effectLst/>
              <a:uLnTx/>
              <a:uFillTx/>
              <a:latin typeface="Calibri"/>
              <a:cs typeface="Arial"/>
            </a:endParaRPr>
          </a:p>
          <a:p>
            <a:pPr marL="214313" lvl="0" indent="-214313">
              <a:lnSpc>
                <a:spcPct val="113000"/>
              </a:lnSpc>
              <a:buFont typeface="Wingdings" panose="05000000000000000000" pitchFamily="2" charset="2"/>
              <a:buChar char="§"/>
              <a:defRPr/>
            </a:pPr>
            <a:r>
              <a:rPr kumimoji="0" lang="en-GB" sz="1400" b="0" i="0" u="none" strike="noStrike" kern="0" cap="none" spc="0" normalizeH="0" baseline="0" noProof="0" dirty="0">
                <a:ln>
                  <a:noFill/>
                </a:ln>
                <a:solidFill>
                  <a:prstClr val="black"/>
                </a:solidFill>
                <a:effectLst/>
                <a:uLnTx/>
                <a:uFillTx/>
                <a:latin typeface="Calibri"/>
                <a:cs typeface="Arial"/>
              </a:rPr>
              <a:t>FIB cross-sections will be cut on </a:t>
            </a:r>
            <a:r>
              <a:rPr lang="en-GB" sz="1400" kern="0" dirty="0">
                <a:solidFill>
                  <a:prstClr val="black"/>
                </a:solidFill>
              </a:rPr>
              <a:t>selected samples to determine (i) structure and (ii) thickness of the examined</a:t>
            </a:r>
            <a:r>
              <a:rPr kumimoji="0" lang="en-GB" sz="1400" b="0" i="0" u="none" strike="noStrike" kern="0" cap="none" spc="0" normalizeH="0" baseline="0" noProof="0" dirty="0">
                <a:ln>
                  <a:noFill/>
                </a:ln>
                <a:solidFill>
                  <a:prstClr val="black"/>
                </a:solidFill>
                <a:effectLst/>
                <a:uLnTx/>
                <a:uFillTx/>
                <a:latin typeface="Calibri"/>
                <a:cs typeface="Arial"/>
              </a:rPr>
              <a:t> flakes</a:t>
            </a:r>
          </a:p>
          <a:p>
            <a:pPr marL="214313" marR="0" lvl="0" indent="-214313" algn="l" defTabSz="914400" eaLnBrk="1" fontAlgn="auto" latinLnBrk="0" hangingPunct="1">
              <a:lnSpc>
                <a:spcPct val="113000"/>
              </a:lnSpc>
              <a:spcBef>
                <a:spcPts val="0"/>
              </a:spcBef>
              <a:spcAft>
                <a:spcPts val="0"/>
              </a:spcAft>
              <a:buClrTx/>
              <a:buSzTx/>
              <a:buFont typeface="Wingdings" panose="05000000000000000000" pitchFamily="2" charset="2"/>
              <a:buChar char="§"/>
              <a:tabLst/>
              <a:defRPr/>
            </a:pPr>
            <a:r>
              <a:rPr kumimoji="0" lang="en-GB" sz="1400" b="0" i="0" u="none" strike="noStrike" kern="0" cap="none" spc="0" normalizeH="0" baseline="0" noProof="0" dirty="0">
                <a:ln>
                  <a:noFill/>
                </a:ln>
                <a:solidFill>
                  <a:prstClr val="black"/>
                </a:solidFill>
                <a:effectLst/>
                <a:uLnTx/>
                <a:uFillTx/>
                <a:latin typeface="Calibri"/>
                <a:cs typeface="Arial"/>
              </a:rPr>
              <a:t>Optical profilometry to assess the thickness of the flakes</a:t>
            </a:r>
          </a:p>
        </p:txBody>
      </p:sp>
      <p:sp>
        <p:nvSpPr>
          <p:cNvPr id="7" name="TextBox 6">
            <a:extLst>
              <a:ext uri="{FF2B5EF4-FFF2-40B4-BE49-F238E27FC236}">
                <a16:creationId xmlns:a16="http://schemas.microsoft.com/office/drawing/2014/main" id="{03852038-F86A-5B50-16E1-063F3768BFA8}"/>
              </a:ext>
            </a:extLst>
          </p:cNvPr>
          <p:cNvSpPr txBox="1"/>
          <p:nvPr/>
        </p:nvSpPr>
        <p:spPr bwMode="auto">
          <a:xfrm>
            <a:off x="10625546" y="6145549"/>
            <a:ext cx="1566454" cy="307777"/>
          </a:xfrm>
          <a:prstGeom prst="rect">
            <a:avLst/>
          </a:prstGeom>
          <a:noFill/>
        </p:spPr>
        <p:txBody>
          <a:bodyPr wrap="none" rtlCol="0">
            <a:spAutoFit/>
          </a:bodyPr>
          <a:lstStyle/>
          <a:p>
            <a:r>
              <a:rPr lang="fi-FI" sz="1400" b="1" dirty="0">
                <a:latin typeface="Calibri" panose="020F0502020204030204" pitchFamily="34" charset="0"/>
                <a:cs typeface="Calibri" panose="020F0502020204030204" pitchFamily="34" charset="0"/>
              </a:rPr>
              <a:t>E. Fortuna-Zaleśna</a:t>
            </a:r>
          </a:p>
        </p:txBody>
      </p:sp>
      <p:pic>
        <p:nvPicPr>
          <p:cNvPr id="8" name="Obraz 9">
            <a:extLst>
              <a:ext uri="{FF2B5EF4-FFF2-40B4-BE49-F238E27FC236}">
                <a16:creationId xmlns:a16="http://schemas.microsoft.com/office/drawing/2014/main" id="{8A7D3F95-52E8-8089-A0A0-6DA35D3A7ED1}"/>
              </a:ext>
            </a:extLst>
          </p:cNvPr>
          <p:cNvPicPr>
            <a:picLocks noChangeAspect="1"/>
          </p:cNvPicPr>
          <p:nvPr/>
        </p:nvPicPr>
        <p:blipFill>
          <a:blip r:embed="rId3"/>
          <a:stretch>
            <a:fillRect/>
          </a:stretch>
        </p:blipFill>
        <p:spPr>
          <a:xfrm>
            <a:off x="140424" y="3591005"/>
            <a:ext cx="1526452" cy="1629648"/>
          </a:xfrm>
          <a:prstGeom prst="rect">
            <a:avLst/>
          </a:prstGeom>
        </p:spPr>
      </p:pic>
      <p:pic>
        <p:nvPicPr>
          <p:cNvPr id="9" name="Obraz 2">
            <a:extLst>
              <a:ext uri="{FF2B5EF4-FFF2-40B4-BE49-F238E27FC236}">
                <a16:creationId xmlns:a16="http://schemas.microsoft.com/office/drawing/2014/main" id="{2EC17545-EF48-1697-A0C7-86F1E16091C2}"/>
              </a:ext>
            </a:extLst>
          </p:cNvPr>
          <p:cNvPicPr>
            <a:picLocks noChangeAspect="1"/>
          </p:cNvPicPr>
          <p:nvPr/>
        </p:nvPicPr>
        <p:blipFill>
          <a:blip r:embed="rId4"/>
          <a:stretch>
            <a:fillRect/>
          </a:stretch>
        </p:blipFill>
        <p:spPr>
          <a:xfrm>
            <a:off x="1875966" y="3612965"/>
            <a:ext cx="2143584" cy="1607688"/>
          </a:xfrm>
          <a:prstGeom prst="rect">
            <a:avLst/>
          </a:prstGeom>
        </p:spPr>
      </p:pic>
      <p:sp>
        <p:nvSpPr>
          <p:cNvPr id="11" name="Textfeld 2">
            <a:extLst>
              <a:ext uri="{FF2B5EF4-FFF2-40B4-BE49-F238E27FC236}">
                <a16:creationId xmlns:a16="http://schemas.microsoft.com/office/drawing/2014/main" id="{B9ABE8F0-DB50-1267-6366-D59BFE53584C}"/>
              </a:ext>
            </a:extLst>
          </p:cNvPr>
          <p:cNvSpPr txBox="1"/>
          <p:nvPr/>
        </p:nvSpPr>
        <p:spPr>
          <a:xfrm>
            <a:off x="107504" y="5328386"/>
            <a:ext cx="4666086"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GB" sz="1400" b="1" dirty="0">
                <a:latin typeface="Arial" panose="020B0604020202020204" pitchFamily="34" charset="0"/>
                <a:cs typeface="Arial" panose="020B0604020202020204" pitchFamily="34" charset="0"/>
              </a:rPr>
              <a:t>PWIE-SP B.5.T-T003-D008</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 </a:t>
            </a:r>
            <a:r>
              <a:rPr lang="en-US" sz="1400" b="1" i="1" dirty="0">
                <a:solidFill>
                  <a:srgbClr val="00B050"/>
                </a:solidFill>
                <a:latin typeface="Arial" panose="020B0604020202020204" pitchFamily="34" charset="0"/>
                <a:cs typeface="Arial" panose="020B0604020202020204" pitchFamily="34" charset="0"/>
              </a:rPr>
              <a:t>(to be finished in the end of 2025)</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WPW7X</a:t>
            </a:r>
          </a:p>
        </p:txBody>
      </p:sp>
      <p:sp>
        <p:nvSpPr>
          <p:cNvPr id="12" name="pole tekstowe 11">
            <a:extLst>
              <a:ext uri="{FF2B5EF4-FFF2-40B4-BE49-F238E27FC236}">
                <a16:creationId xmlns:a16="http://schemas.microsoft.com/office/drawing/2014/main" id="{DB967A24-5778-AD8C-3BDD-52EC96D79A47}"/>
              </a:ext>
            </a:extLst>
          </p:cNvPr>
          <p:cNvSpPr txBox="1"/>
          <p:nvPr/>
        </p:nvSpPr>
        <p:spPr>
          <a:xfrm>
            <a:off x="5137820" y="5395483"/>
            <a:ext cx="5587330" cy="1012328"/>
          </a:xfrm>
          <a:prstGeom prst="rect">
            <a:avLst/>
          </a:prstGeom>
          <a:noFill/>
        </p:spPr>
        <p:txBody>
          <a:bodyPr wrap="square" rtlCol="0">
            <a:spAutoFit/>
          </a:bodyPr>
          <a:lstStyle/>
          <a:p>
            <a:pPr marL="0" marR="0" lvl="0" indent="0" algn="l" defTabSz="914400" eaLnBrk="1" fontAlgn="auto" latinLnBrk="0" hangingPunct="1">
              <a:lnSpc>
                <a:spcPct val="108000"/>
              </a:lnSpc>
              <a:spcBef>
                <a:spcPts val="0"/>
              </a:spcBef>
              <a:buClrTx/>
              <a:buSzTx/>
              <a:buFontTx/>
              <a:buNone/>
              <a:tabLst/>
              <a:defRPr/>
            </a:pPr>
            <a:r>
              <a:rPr kumimoji="0" lang="en-GB" sz="1400" b="1" i="0" u="none" strike="noStrike" kern="0" cap="none" spc="0" normalizeH="0" baseline="0" noProof="0" dirty="0">
                <a:ln>
                  <a:noFill/>
                </a:ln>
                <a:solidFill>
                  <a:srgbClr val="0070C0"/>
                </a:solidFill>
                <a:effectLst/>
                <a:uLnTx/>
                <a:uFillTx/>
                <a:latin typeface="Calibri"/>
                <a:cs typeface="Arial" panose="020B0604020202020204" pitchFamily="34" charset="0"/>
              </a:rPr>
              <a:t>SEM images of flakes, sample 206 – images at different </a:t>
            </a:r>
            <a:r>
              <a:rPr kumimoji="0" lang="en-GB" sz="1400" b="1" i="0" u="none" strike="noStrike" kern="0" cap="none" spc="0" normalizeH="0" baseline="0" noProof="0" dirty="0" err="1">
                <a:ln>
                  <a:noFill/>
                </a:ln>
                <a:solidFill>
                  <a:srgbClr val="0070C0"/>
                </a:solidFill>
                <a:effectLst/>
                <a:uLnTx/>
                <a:uFillTx/>
                <a:latin typeface="Calibri"/>
                <a:cs typeface="Arial" panose="020B0604020202020204" pitchFamily="34" charset="0"/>
              </a:rPr>
              <a:t>maginifications</a:t>
            </a:r>
            <a:r>
              <a:rPr kumimoji="0" lang="en-GB" sz="1400" b="1" i="0" u="none" strike="noStrike" kern="0" cap="none" spc="0" normalizeH="0" baseline="0" noProof="0" dirty="0">
                <a:ln>
                  <a:noFill/>
                </a:ln>
                <a:solidFill>
                  <a:srgbClr val="0070C0"/>
                </a:solidFill>
                <a:effectLst/>
                <a:uLnTx/>
                <a:uFillTx/>
                <a:latin typeface="Calibri"/>
                <a:cs typeface="Arial" panose="020B0604020202020204" pitchFamily="34" charset="0"/>
              </a:rPr>
              <a:t> </a:t>
            </a:r>
          </a:p>
          <a:p>
            <a:pPr marL="285750" lvl="0" indent="-285750">
              <a:lnSpc>
                <a:spcPct val="108000"/>
              </a:lnSpc>
              <a:buFont typeface="Arial" panose="020B0604020202020204" pitchFamily="34" charset="0"/>
              <a:buChar char="•"/>
              <a:defRPr/>
            </a:pPr>
            <a:r>
              <a:rPr lang="en-US" sz="1400" i="1" kern="0" dirty="0">
                <a:solidFill>
                  <a:prstClr val="black"/>
                </a:solidFill>
              </a:rPr>
              <a:t>Thickness of some flakes significantly exceeds 100 µm</a:t>
            </a:r>
          </a:p>
          <a:p>
            <a:pPr marL="285750" lvl="0" indent="-285750">
              <a:lnSpc>
                <a:spcPct val="108000"/>
              </a:lnSpc>
              <a:buFont typeface="Arial" panose="020B0604020202020204" pitchFamily="34" charset="0"/>
              <a:buChar char="•"/>
              <a:defRPr/>
            </a:pPr>
            <a:r>
              <a:rPr lang="en-GB" sz="1400" b="1" i="1" dirty="0">
                <a:solidFill>
                  <a:srgbClr val="FF0000"/>
                </a:solidFill>
              </a:rPr>
              <a:t>Layered structure visible </a:t>
            </a:r>
            <a:r>
              <a:rPr lang="en-GB" sz="1400" i="1" dirty="0">
                <a:solidFill>
                  <a:prstClr val="black"/>
                </a:solidFill>
              </a:rPr>
              <a:t>on the edges of the flakes or at the cracks</a:t>
            </a:r>
          </a:p>
          <a:p>
            <a:pPr marL="285750" lvl="0" indent="-285750">
              <a:lnSpc>
                <a:spcPct val="108000"/>
              </a:lnSpc>
              <a:buFont typeface="Arial" panose="020B0604020202020204" pitchFamily="34" charset="0"/>
              <a:buChar char="•"/>
              <a:defRPr/>
            </a:pPr>
            <a:r>
              <a:rPr lang="en-GB" sz="1400" b="1" i="1" dirty="0">
                <a:solidFill>
                  <a:srgbClr val="FF0000"/>
                </a:solidFill>
              </a:rPr>
              <a:t>Iron-rich particles/clusters </a:t>
            </a:r>
            <a:r>
              <a:rPr lang="en-GB" sz="1400" i="1" dirty="0">
                <a:solidFill>
                  <a:prstClr val="black"/>
                </a:solidFill>
              </a:rPr>
              <a:t>on the surface of the deposited flakes</a:t>
            </a:r>
          </a:p>
        </p:txBody>
      </p:sp>
      <p:pic>
        <p:nvPicPr>
          <p:cNvPr id="13" name="Obraz 5">
            <a:extLst>
              <a:ext uri="{FF2B5EF4-FFF2-40B4-BE49-F238E27FC236}">
                <a16:creationId xmlns:a16="http://schemas.microsoft.com/office/drawing/2014/main" id="{24CC69AA-8A57-4195-075C-41AC48FD77B7}"/>
              </a:ext>
            </a:extLst>
          </p:cNvPr>
          <p:cNvPicPr>
            <a:picLocks noChangeAspect="1"/>
          </p:cNvPicPr>
          <p:nvPr/>
        </p:nvPicPr>
        <p:blipFill>
          <a:blip r:embed="rId5"/>
          <a:stretch>
            <a:fillRect/>
          </a:stretch>
        </p:blipFill>
        <p:spPr>
          <a:xfrm>
            <a:off x="6522240" y="3587552"/>
            <a:ext cx="2177468" cy="1633101"/>
          </a:xfrm>
          <a:prstGeom prst="rect">
            <a:avLst/>
          </a:prstGeom>
        </p:spPr>
      </p:pic>
      <p:pic>
        <p:nvPicPr>
          <p:cNvPr id="14" name="Obraz 6">
            <a:extLst>
              <a:ext uri="{FF2B5EF4-FFF2-40B4-BE49-F238E27FC236}">
                <a16:creationId xmlns:a16="http://schemas.microsoft.com/office/drawing/2014/main" id="{C073E13B-3A5C-296F-8779-1F32FB3EA138}"/>
              </a:ext>
            </a:extLst>
          </p:cNvPr>
          <p:cNvPicPr>
            <a:picLocks noChangeAspect="1"/>
          </p:cNvPicPr>
          <p:nvPr/>
        </p:nvPicPr>
        <p:blipFill>
          <a:blip r:embed="rId6"/>
          <a:stretch>
            <a:fillRect/>
          </a:stretch>
        </p:blipFill>
        <p:spPr>
          <a:xfrm>
            <a:off x="4169566" y="3578468"/>
            <a:ext cx="2177468" cy="1634252"/>
          </a:xfrm>
          <a:prstGeom prst="rect">
            <a:avLst/>
          </a:prstGeom>
        </p:spPr>
      </p:pic>
      <p:sp>
        <p:nvSpPr>
          <p:cNvPr id="15" name="Textfeld 4">
            <a:extLst>
              <a:ext uri="{FF2B5EF4-FFF2-40B4-BE49-F238E27FC236}">
                <a16:creationId xmlns:a16="http://schemas.microsoft.com/office/drawing/2014/main" id="{E1EFD421-875B-B617-2448-FC3B3F0B6DFD}"/>
              </a:ext>
            </a:extLst>
          </p:cNvPr>
          <p:cNvSpPr txBox="1"/>
          <p:nvPr/>
        </p:nvSpPr>
        <p:spPr>
          <a:xfrm>
            <a:off x="8769898" y="3869232"/>
            <a:ext cx="3281678" cy="1052724"/>
          </a:xfrm>
          <a:prstGeom prst="rect">
            <a:avLst/>
          </a:prstGeom>
          <a:noFill/>
          <a:ln w="12700">
            <a:noFill/>
          </a:ln>
        </p:spPr>
        <p:txBody>
          <a:bodyPr wrap="square" rtlCol="0">
            <a:spAutoFit/>
          </a:bodyPr>
          <a:lstStyle/>
          <a:p>
            <a:pPr lvl="0">
              <a:lnSpc>
                <a:spcPct val="113000"/>
              </a:lnSpc>
              <a:defRPr/>
            </a:pPr>
            <a:r>
              <a:rPr lang="en-US" sz="1400" i="1" kern="0" dirty="0">
                <a:solidFill>
                  <a:srgbClr val="0070C0"/>
                </a:solidFill>
              </a:rPr>
              <a:t>Sample </a:t>
            </a:r>
            <a:r>
              <a:rPr lang="pl-PL" sz="1400" i="1" kern="0" dirty="0">
                <a:solidFill>
                  <a:srgbClr val="0070C0"/>
                </a:solidFill>
              </a:rPr>
              <a:t>206</a:t>
            </a:r>
            <a:r>
              <a:rPr lang="en-US" sz="1400" i="1" kern="0" dirty="0">
                <a:solidFill>
                  <a:srgbClr val="0070C0"/>
                </a:solidFill>
              </a:rPr>
              <a:t> features relatively large (m</a:t>
            </a:r>
            <a:r>
              <a:rPr lang="pl-PL" sz="1400" i="1" kern="0" dirty="0">
                <a:solidFill>
                  <a:srgbClr val="0070C0"/>
                </a:solidFill>
              </a:rPr>
              <a:t>m</a:t>
            </a:r>
            <a:r>
              <a:rPr lang="en-US" sz="1400" i="1" kern="0" dirty="0">
                <a:solidFill>
                  <a:srgbClr val="0070C0"/>
                </a:solidFill>
              </a:rPr>
              <a:t>-sized) and thick flakes of deposits with varied morphology (granular, scaly, tile-like). Carbon is the dominant element. </a:t>
            </a:r>
            <a:endParaRPr kumimoji="0" lang="en-GB" sz="1400" b="0" i="1" u="none" strike="noStrike" kern="0" cap="none" spc="0" normalizeH="0" baseline="0" noProof="0" dirty="0">
              <a:ln>
                <a:noFill/>
              </a:ln>
              <a:solidFill>
                <a:srgbClr val="0070C0"/>
              </a:solidFill>
              <a:effectLst/>
              <a:uLnTx/>
              <a:uFillTx/>
              <a:latin typeface="Calibri"/>
              <a:cs typeface="Arial"/>
            </a:endParaRPr>
          </a:p>
        </p:txBody>
      </p:sp>
    </p:spTree>
    <p:extLst>
      <p:ext uri="{BB962C8B-B14F-4D97-AF65-F5344CB8AC3E}">
        <p14:creationId xmlns:p14="http://schemas.microsoft.com/office/powerpoint/2010/main" val="9111020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E9425D6-8CC8-B46D-2BE7-7C6E649246A4}"/>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289EF68B-9758-159E-BC88-DAEDB652357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77</a:t>
            </a:fld>
            <a:endParaRPr lang="en-GB">
              <a:solidFill>
                <a:prstClr val="white"/>
              </a:solidFill>
            </a:endParaRPr>
          </a:p>
        </p:txBody>
      </p:sp>
      <p:sp>
        <p:nvSpPr>
          <p:cNvPr id="5" name="Textfeld 2">
            <a:extLst>
              <a:ext uri="{FF2B5EF4-FFF2-40B4-BE49-F238E27FC236}">
                <a16:creationId xmlns:a16="http://schemas.microsoft.com/office/drawing/2014/main" id="{C6E2A94C-A084-3CBF-1BE3-7CAC48BEAAA2}"/>
              </a:ext>
            </a:extLst>
          </p:cNvPr>
          <p:cNvSpPr txBox="1"/>
          <p:nvPr/>
        </p:nvSpPr>
        <p:spPr>
          <a:xfrm>
            <a:off x="107504" y="5359022"/>
            <a:ext cx="3869073"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B.5.T-T003-D009</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 WPSAE</a:t>
            </a:r>
          </a:p>
        </p:txBody>
      </p:sp>
      <p:sp>
        <p:nvSpPr>
          <p:cNvPr id="6" name="Textfeld 4">
            <a:extLst>
              <a:ext uri="{FF2B5EF4-FFF2-40B4-BE49-F238E27FC236}">
                <a16:creationId xmlns:a16="http://schemas.microsoft.com/office/drawing/2014/main" id="{91602166-BDC2-D0B1-D6A3-263CB997569E}"/>
              </a:ext>
            </a:extLst>
          </p:cNvPr>
          <p:cNvSpPr txBox="1"/>
          <p:nvPr/>
        </p:nvSpPr>
        <p:spPr>
          <a:xfrm>
            <a:off x="107504" y="947376"/>
            <a:ext cx="5988496" cy="1398460"/>
          </a:xfrm>
          <a:prstGeom prst="rect">
            <a:avLst/>
          </a:prstGeom>
          <a:noFill/>
          <a:ln w="12700">
            <a:noFill/>
          </a:ln>
        </p:spPr>
        <p:txBody>
          <a:bodyPr wrap="square" rtlCol="0">
            <a:spAutoFit/>
          </a:bodyPr>
          <a:lstStyle/>
          <a:p>
            <a:pPr>
              <a:lnSpc>
                <a:spcPct val="113000"/>
              </a:lnSpc>
            </a:pPr>
            <a:r>
              <a:rPr lang="en-US" altLang="en-US" sz="1600" dirty="0">
                <a:cs typeface="Arial" panose="020B0604020202020204" pitchFamily="34" charset="0"/>
              </a:rPr>
              <a:t>Work carried out within SAE and reported in PWIE</a:t>
            </a:r>
          </a:p>
          <a:p>
            <a:pPr marL="182563" indent="-182563">
              <a:lnSpc>
                <a:spcPct val="113000"/>
              </a:lnSpc>
              <a:buFont typeface="Wingdings" panose="05000000000000000000" pitchFamily="2" charset="2"/>
              <a:buChar char="§"/>
            </a:pPr>
            <a:endParaRPr lang="en-US" sz="105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sz="1600" dirty="0">
                <a:cs typeface="Arial" panose="020B0604020202020204" pitchFamily="34" charset="0"/>
              </a:rPr>
              <a:t>Use </a:t>
            </a:r>
            <a:r>
              <a:rPr lang="en-GB" sz="1600" dirty="0">
                <a:cs typeface="Arial" panose="020B0604020202020204" pitchFamily="34" charset="0"/>
              </a:rPr>
              <a:t>WEST and its tungsten plasma facing materials to assess dust characteristics</a:t>
            </a:r>
            <a:endParaRPr lang="en-US" altLang="en-US" sz="1600" dirty="0">
              <a:cs typeface="Arial" panose="020B0604020202020204" pitchFamily="34" charset="0"/>
            </a:endParaRPr>
          </a:p>
        </p:txBody>
      </p:sp>
      <p:sp>
        <p:nvSpPr>
          <p:cNvPr id="7" name="Titre 1">
            <a:extLst>
              <a:ext uri="{FF2B5EF4-FFF2-40B4-BE49-F238E27FC236}">
                <a16:creationId xmlns:a16="http://schemas.microsoft.com/office/drawing/2014/main" id="{0449D7AF-35E2-D770-5855-37DB24887A30}"/>
              </a:ext>
            </a:extLst>
          </p:cNvPr>
          <p:cNvSpPr>
            <a:spLocks noGrp="1"/>
          </p:cNvSpPr>
          <p:nvPr>
            <p:ph type="title"/>
          </p:nvPr>
        </p:nvSpPr>
        <p:spPr>
          <a:xfrm>
            <a:off x="983432" y="192515"/>
            <a:ext cx="10871400" cy="457200"/>
          </a:xfrm>
        </p:spPr>
        <p:txBody>
          <a:bodyPr/>
          <a:lstStyle/>
          <a:p>
            <a:pPr algn="l"/>
            <a:r>
              <a:rPr lang="fr-FR" dirty="0"/>
              <a:t>SP B.5: </a:t>
            </a:r>
            <a:r>
              <a:rPr lang="en-US" dirty="0"/>
              <a:t>Report on the properties, composition, and amounts of dust produced on WEST during </a:t>
            </a:r>
            <a:r>
              <a:rPr lang="fr-FR" dirty="0"/>
              <a:t>the Phase 2 </a:t>
            </a:r>
            <a:r>
              <a:rPr lang="fr-FR" dirty="0" err="1"/>
              <a:t>operations</a:t>
            </a:r>
            <a:r>
              <a:rPr lang="fr-FR" dirty="0"/>
              <a:t> (CEA)</a:t>
            </a:r>
          </a:p>
        </p:txBody>
      </p:sp>
      <p:sp>
        <p:nvSpPr>
          <p:cNvPr id="8" name="TextBox 7">
            <a:extLst>
              <a:ext uri="{FF2B5EF4-FFF2-40B4-BE49-F238E27FC236}">
                <a16:creationId xmlns:a16="http://schemas.microsoft.com/office/drawing/2014/main" id="{92E090D1-C18C-459E-02B7-71984FDE9CF9}"/>
              </a:ext>
            </a:extLst>
          </p:cNvPr>
          <p:cNvSpPr txBox="1"/>
          <p:nvPr/>
        </p:nvSpPr>
        <p:spPr bwMode="auto">
          <a:xfrm>
            <a:off x="9100054" y="6097429"/>
            <a:ext cx="2885726" cy="307777"/>
          </a:xfrm>
          <a:prstGeom prst="rect">
            <a:avLst/>
          </a:prstGeom>
          <a:noFill/>
        </p:spPr>
        <p:txBody>
          <a:bodyPr wrap="none" rtlCol="0">
            <a:spAutoFit/>
          </a:bodyPr>
          <a:lstStyle/>
          <a:p>
            <a:r>
              <a:rPr lang="fi-FI" sz="1400" b="1" dirty="0"/>
              <a:t>M. Diez, A. Flament, C. Martin, et al.</a:t>
            </a:r>
          </a:p>
        </p:txBody>
      </p:sp>
      <p:pic>
        <p:nvPicPr>
          <p:cNvPr id="9" name="Image 14">
            <a:extLst>
              <a:ext uri="{FF2B5EF4-FFF2-40B4-BE49-F238E27FC236}">
                <a16:creationId xmlns:a16="http://schemas.microsoft.com/office/drawing/2014/main" id="{F0CFE970-5E58-4535-47A6-47A7CE810A0B}"/>
              </a:ext>
            </a:extLst>
          </p:cNvPr>
          <p:cNvPicPr>
            <a:picLocks noChangeAspect="1"/>
          </p:cNvPicPr>
          <p:nvPr/>
        </p:nvPicPr>
        <p:blipFill>
          <a:blip r:embed="rId2"/>
          <a:stretch>
            <a:fillRect/>
          </a:stretch>
        </p:blipFill>
        <p:spPr>
          <a:xfrm>
            <a:off x="8819500" y="810575"/>
            <a:ext cx="3264996" cy="2331369"/>
          </a:xfrm>
          <a:prstGeom prst="rect">
            <a:avLst/>
          </a:prstGeom>
        </p:spPr>
      </p:pic>
      <p:pic>
        <p:nvPicPr>
          <p:cNvPr id="10" name="Image 16">
            <a:extLst>
              <a:ext uri="{FF2B5EF4-FFF2-40B4-BE49-F238E27FC236}">
                <a16:creationId xmlns:a16="http://schemas.microsoft.com/office/drawing/2014/main" id="{B4FD6C78-A347-7900-6584-0618A7BAE545}"/>
              </a:ext>
            </a:extLst>
          </p:cNvPr>
          <p:cNvPicPr>
            <a:picLocks noChangeAspect="1"/>
          </p:cNvPicPr>
          <p:nvPr/>
        </p:nvPicPr>
        <p:blipFill>
          <a:blip r:embed="rId3"/>
          <a:stretch>
            <a:fillRect/>
          </a:stretch>
        </p:blipFill>
        <p:spPr>
          <a:xfrm>
            <a:off x="8112641" y="3848856"/>
            <a:ext cx="3965473" cy="2088640"/>
          </a:xfrm>
          <a:prstGeom prst="rect">
            <a:avLst/>
          </a:prstGeom>
        </p:spPr>
      </p:pic>
      <p:pic>
        <p:nvPicPr>
          <p:cNvPr id="11" name="Image 7">
            <a:extLst>
              <a:ext uri="{FF2B5EF4-FFF2-40B4-BE49-F238E27FC236}">
                <a16:creationId xmlns:a16="http://schemas.microsoft.com/office/drawing/2014/main" id="{2BE25F08-D044-DC8A-5DF9-6240E25665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2380" y="4028996"/>
            <a:ext cx="2304479" cy="1728359"/>
          </a:xfrm>
          <a:prstGeom prst="rect">
            <a:avLst/>
          </a:prstGeom>
        </p:spPr>
      </p:pic>
      <p:pic>
        <p:nvPicPr>
          <p:cNvPr id="12" name="Image 18">
            <a:extLst>
              <a:ext uri="{FF2B5EF4-FFF2-40B4-BE49-F238E27FC236}">
                <a16:creationId xmlns:a16="http://schemas.microsoft.com/office/drawing/2014/main" id="{ADCB1E9E-D26D-A399-981B-A28446404169}"/>
              </a:ext>
            </a:extLst>
          </p:cNvPr>
          <p:cNvPicPr>
            <a:picLocks noChangeAspect="1"/>
          </p:cNvPicPr>
          <p:nvPr/>
        </p:nvPicPr>
        <p:blipFill>
          <a:blip r:embed="rId5"/>
          <a:stretch>
            <a:fillRect/>
          </a:stretch>
        </p:blipFill>
        <p:spPr>
          <a:xfrm>
            <a:off x="6164854" y="920504"/>
            <a:ext cx="2515103" cy="1728359"/>
          </a:xfrm>
          <a:prstGeom prst="rect">
            <a:avLst/>
          </a:prstGeom>
        </p:spPr>
      </p:pic>
      <p:sp>
        <p:nvSpPr>
          <p:cNvPr id="13" name="Textfeld 4">
            <a:extLst>
              <a:ext uri="{FF2B5EF4-FFF2-40B4-BE49-F238E27FC236}">
                <a16:creationId xmlns:a16="http://schemas.microsoft.com/office/drawing/2014/main" id="{6296043C-64A1-A30D-5479-CD3672E23EBD}"/>
              </a:ext>
            </a:extLst>
          </p:cNvPr>
          <p:cNvSpPr txBox="1"/>
          <p:nvPr/>
        </p:nvSpPr>
        <p:spPr>
          <a:xfrm>
            <a:off x="113886" y="2345836"/>
            <a:ext cx="8306917" cy="2960747"/>
          </a:xfrm>
          <a:prstGeom prst="rect">
            <a:avLst/>
          </a:prstGeom>
          <a:noFill/>
          <a:ln w="12700">
            <a:noFill/>
          </a:ln>
        </p:spPr>
        <p:txBody>
          <a:bodyPr wrap="square" rtlCol="0">
            <a:spAutoFit/>
          </a:bodyPr>
          <a:lstStyle/>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In-situ dust collection at various poloidal locations (2024) and toroidal locations (2025) – </a:t>
            </a:r>
            <a:r>
              <a:rPr lang="en-GB" altLang="en-US" sz="1600" b="1" dirty="0">
                <a:solidFill>
                  <a:srgbClr val="00B050"/>
                </a:solidFill>
                <a:cs typeface="Arial" panose="020B0604020202020204" pitchFamily="34" charset="0"/>
              </a:rPr>
              <a:t>done</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Weight measurements - </a:t>
            </a:r>
            <a:r>
              <a:rPr lang="en-GB" altLang="en-US" sz="1600" b="1" dirty="0">
                <a:solidFill>
                  <a:srgbClr val="00B050"/>
                </a:solidFill>
                <a:cs typeface="Arial" panose="020B0604020202020204" pitchFamily="34" charset="0"/>
              </a:rPr>
              <a:t>done</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Statistical analysis of particles size using image treatment - </a:t>
            </a:r>
            <a:r>
              <a:rPr lang="en-GB" altLang="en-US" sz="1600" b="1" dirty="0">
                <a:solidFill>
                  <a:srgbClr val="00B050"/>
                </a:solidFill>
                <a:cs typeface="Arial" panose="020B0604020202020204" pitchFamily="34" charset="0"/>
              </a:rPr>
              <a:t>done</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SEM/EDX analyses to identify chemical composition - </a:t>
            </a:r>
            <a:r>
              <a:rPr lang="en-GB" altLang="en-US" sz="1600" b="1" dirty="0">
                <a:solidFill>
                  <a:srgbClr val="00B050"/>
                </a:solidFill>
                <a:cs typeface="Arial" panose="020B0604020202020204" pitchFamily="34" charset="0"/>
              </a:rPr>
              <a:t>ongoing</a:t>
            </a: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Most of the dust was found at the bottom of the VV</a:t>
            </a:r>
          </a:p>
          <a:p>
            <a:pPr marL="171450" indent="-171450">
              <a:buFont typeface="Wingdings" panose="05000000000000000000" pitchFamily="2" charset="2"/>
              <a:buChar char="§"/>
            </a:pPr>
            <a:r>
              <a:rPr lang="en-US" altLang="en-US" sz="1600" b="1" dirty="0">
                <a:solidFill>
                  <a:srgbClr val="00B050"/>
                </a:solidFill>
                <a:cs typeface="Arial" panose="020B0604020202020204" pitchFamily="34" charset="0"/>
              </a:rPr>
              <a:t>Dust evenly distributed across the 12 sectors </a:t>
            </a:r>
          </a:p>
          <a:p>
            <a:pPr marL="171450" indent="-171450">
              <a:buFont typeface="Wingdings" panose="05000000000000000000" pitchFamily="2" charset="2"/>
              <a:buChar char="§"/>
            </a:pPr>
            <a:r>
              <a:rPr lang="en-US" altLang="en-US" sz="1600" b="1" dirty="0">
                <a:solidFill>
                  <a:srgbClr val="00B050"/>
                </a:solidFill>
                <a:cs typeface="Arial" panose="020B0604020202020204" pitchFamily="34" charset="0"/>
              </a:rPr>
              <a:t>Particles of W coating, Cu and glass</a:t>
            </a:r>
          </a:p>
          <a:p>
            <a:pPr marL="171450" indent="-171450">
              <a:buFont typeface="Wingdings" panose="05000000000000000000" pitchFamily="2" charset="2"/>
              <a:buChar char="§"/>
            </a:pPr>
            <a:endParaRPr lang="en-US" altLang="en-US" sz="1600" dirty="0">
              <a:cs typeface="Arial" panose="020B0604020202020204" pitchFamily="34" charset="0"/>
            </a:endParaRPr>
          </a:p>
        </p:txBody>
      </p:sp>
    </p:spTree>
    <p:extLst>
      <p:ext uri="{BB962C8B-B14F-4D97-AF65-F5344CB8AC3E}">
        <p14:creationId xmlns:p14="http://schemas.microsoft.com/office/powerpoint/2010/main" val="16653518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5419E2-BA8A-1C14-54C9-7994C5D4CC47}"/>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F420314A-ABDF-4873-BDDD-F730891255A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78</a:t>
            </a:fld>
            <a:endParaRPr lang="en-GB">
              <a:solidFill>
                <a:prstClr val="white"/>
              </a:solidFill>
            </a:endParaRPr>
          </a:p>
        </p:txBody>
      </p:sp>
      <p:sp>
        <p:nvSpPr>
          <p:cNvPr id="5" name="TextBox 4">
            <a:extLst>
              <a:ext uri="{FF2B5EF4-FFF2-40B4-BE49-F238E27FC236}">
                <a16:creationId xmlns:a16="http://schemas.microsoft.com/office/drawing/2014/main" id="{CE0C829D-B749-25DC-CB80-B574338C52A0}"/>
              </a:ext>
            </a:extLst>
          </p:cNvPr>
          <p:cNvSpPr txBox="1"/>
          <p:nvPr/>
        </p:nvSpPr>
        <p:spPr>
          <a:xfrm>
            <a:off x="971600" y="2355726"/>
            <a:ext cx="5617243" cy="461665"/>
          </a:xfrm>
          <a:prstGeom prst="rect">
            <a:avLst/>
          </a:prstGeom>
          <a:noFill/>
        </p:spPr>
        <p:txBody>
          <a:bodyPr wrap="none" rtlCol="0">
            <a:spAutoFit/>
          </a:bodyPr>
          <a:lstStyle/>
          <a:p>
            <a:r>
              <a:rPr lang="fi-FI" sz="2400" b="1" dirty="0">
                <a:solidFill>
                  <a:srgbClr val="0070C0"/>
                </a:solidFill>
              </a:rPr>
              <a:t>SP B.6 – </a:t>
            </a:r>
            <a:r>
              <a:rPr lang="en-US" sz="2400" b="1" dirty="0">
                <a:solidFill>
                  <a:srgbClr val="0070C0"/>
                </a:solidFill>
              </a:rPr>
              <a:t>B deposition on diagnostic mirrors</a:t>
            </a:r>
          </a:p>
        </p:txBody>
      </p:sp>
    </p:spTree>
    <p:extLst>
      <p:ext uri="{BB962C8B-B14F-4D97-AF65-F5344CB8AC3E}">
        <p14:creationId xmlns:p14="http://schemas.microsoft.com/office/powerpoint/2010/main" val="37176482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9FEF51-024A-79D3-C44B-B8BE27FACC9B}"/>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8F489720-C124-8E95-4058-DAEE854CD77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79</a:t>
            </a:fld>
            <a:endParaRPr lang="en-GB">
              <a:solidFill>
                <a:prstClr val="white"/>
              </a:solidFill>
            </a:endParaRPr>
          </a:p>
        </p:txBody>
      </p:sp>
      <p:sp>
        <p:nvSpPr>
          <p:cNvPr id="5" name="Titre 1">
            <a:extLst>
              <a:ext uri="{FF2B5EF4-FFF2-40B4-BE49-F238E27FC236}">
                <a16:creationId xmlns:a16="http://schemas.microsoft.com/office/drawing/2014/main" id="{4EC324AA-A5DD-9A17-0E1B-8B75E4EC9680}"/>
              </a:ext>
            </a:extLst>
          </p:cNvPr>
          <p:cNvSpPr>
            <a:spLocks noGrp="1"/>
          </p:cNvSpPr>
          <p:nvPr>
            <p:ph type="title"/>
          </p:nvPr>
        </p:nvSpPr>
        <p:spPr>
          <a:xfrm>
            <a:off x="983432" y="192515"/>
            <a:ext cx="9451776" cy="457200"/>
          </a:xfrm>
        </p:spPr>
        <p:txBody>
          <a:bodyPr/>
          <a:lstStyle/>
          <a:p>
            <a:r>
              <a:rPr lang="fr-FR" dirty="0"/>
              <a:t>SP B.6 </a:t>
            </a:r>
            <a:r>
              <a:rPr lang="fr-FR" dirty="0" err="1"/>
              <a:t>deliverables</a:t>
            </a:r>
            <a:r>
              <a:rPr lang="fr-FR" dirty="0"/>
              <a:t> 2025</a:t>
            </a:r>
          </a:p>
        </p:txBody>
      </p:sp>
      <p:graphicFrame>
        <p:nvGraphicFramePr>
          <p:cNvPr id="6" name="Tabelle 5">
            <a:extLst>
              <a:ext uri="{FF2B5EF4-FFF2-40B4-BE49-F238E27FC236}">
                <a16:creationId xmlns:a16="http://schemas.microsoft.com/office/drawing/2014/main" id="{6C0B7956-A776-650C-D898-9235C91852EA}"/>
              </a:ext>
            </a:extLst>
          </p:cNvPr>
          <p:cNvGraphicFramePr>
            <a:graphicFrameLocks noGrp="1"/>
          </p:cNvGraphicFramePr>
          <p:nvPr>
            <p:extLst>
              <p:ext uri="{D42A27DB-BD31-4B8C-83A1-F6EECF244321}">
                <p14:modId xmlns:p14="http://schemas.microsoft.com/office/powerpoint/2010/main" val="1753337557"/>
              </p:ext>
            </p:extLst>
          </p:nvPr>
        </p:nvGraphicFramePr>
        <p:xfrm>
          <a:off x="251520" y="846200"/>
          <a:ext cx="11799803" cy="2593594"/>
        </p:xfrm>
        <a:graphic>
          <a:graphicData uri="http://schemas.openxmlformats.org/drawingml/2006/table">
            <a:tbl>
              <a:tblPr firstRow="1" firstCol="1" bandRow="1">
                <a:tableStyleId>{073A0DAA-6AF3-43AB-8588-CEC1D06C72B9}</a:tableStyleId>
              </a:tblPr>
              <a:tblGrid>
                <a:gridCol w="1328866">
                  <a:extLst>
                    <a:ext uri="{9D8B030D-6E8A-4147-A177-3AD203B41FA5}">
                      <a16:colId xmlns:a16="http://schemas.microsoft.com/office/drawing/2014/main" val="531328472"/>
                    </a:ext>
                  </a:extLst>
                </a:gridCol>
                <a:gridCol w="2248849">
                  <a:extLst>
                    <a:ext uri="{9D8B030D-6E8A-4147-A177-3AD203B41FA5}">
                      <a16:colId xmlns:a16="http://schemas.microsoft.com/office/drawing/2014/main" val="1334987883"/>
                    </a:ext>
                  </a:extLst>
                </a:gridCol>
                <a:gridCol w="8222088">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600" dirty="0" err="1">
                          <a:effectLst/>
                        </a:rPr>
                        <a:t>Activity</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600" dirty="0" err="1">
                          <a:effectLst/>
                        </a:rPr>
                        <a:t>Deliverable</a:t>
                      </a:r>
                      <a:r>
                        <a:rPr lang="de-DE" sz="1600" dirty="0">
                          <a:effectLst/>
                        </a:rPr>
                        <a:t> ID(s)</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600" spc="-15" dirty="0">
                          <a:effectLst/>
                        </a:rPr>
                        <a:t>Title</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600" dirty="0">
                          <a:effectLst/>
                        </a:rPr>
                        <a:t>SP B.6</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defTabSz="914400" rtl="0" eaLnBrk="1" latinLnBrk="0" hangingPunct="1">
                        <a:lnSpc>
                          <a:spcPct val="115000"/>
                        </a:lnSpc>
                        <a:spcAft>
                          <a:spcPts val="300"/>
                        </a:spcAft>
                      </a:pPr>
                      <a:r>
                        <a:rPr lang="de-DE" sz="1600" kern="1200" dirty="0">
                          <a:solidFill>
                            <a:schemeClr val="dk1"/>
                          </a:solidFill>
                          <a:effectLst/>
                        </a:rPr>
                        <a:t>D001</a:t>
                      </a:r>
                    </a:p>
                    <a:p>
                      <a:pPr marL="21590" algn="ctr" defTabSz="914400" rtl="0" eaLnBrk="1" latinLnBrk="0" hangingPunct="1">
                        <a:lnSpc>
                          <a:spcPct val="115000"/>
                        </a:lnSpc>
                        <a:spcAft>
                          <a:spcPts val="300"/>
                        </a:spcAft>
                      </a:pPr>
                      <a:r>
                        <a:rPr lang="de-DE" sz="1600" kern="1200" dirty="0">
                          <a:solidFill>
                            <a:srgbClr val="C00000"/>
                          </a:solidFill>
                          <a:effectLst/>
                        </a:rPr>
                        <a:t>3 PM</a:t>
                      </a:r>
                      <a:endParaRPr lang="de-DE" sz="1600" kern="1200" dirty="0">
                        <a:solidFill>
                          <a:srgbClr val="C00000"/>
                        </a:solidFill>
                        <a:effectLst/>
                        <a:latin typeface="+mn-lt"/>
                        <a:ea typeface="+mn-ea"/>
                        <a:cs typeface="+mn-cs"/>
                      </a:endParaRPr>
                    </a:p>
                  </a:txBody>
                  <a:tcPr marL="68580" marR="68580" marT="0" marB="0"/>
                </a:tc>
                <a:tc>
                  <a:txBody>
                    <a:bodyPr/>
                    <a:lstStyle/>
                    <a:p>
                      <a:pPr>
                        <a:lnSpc>
                          <a:spcPct val="115000"/>
                        </a:lnSpc>
                        <a:spcBef>
                          <a:spcPts val="240"/>
                        </a:spcBef>
                        <a:spcAft>
                          <a:spcPts val="240"/>
                        </a:spcAft>
                        <a:tabLst>
                          <a:tab pos="-914400" algn="l"/>
                          <a:tab pos="228600" algn="l"/>
                        </a:tabLst>
                      </a:pPr>
                      <a:r>
                        <a:rPr lang="pl-PL"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Preparation and post characterization of exposed Mo mirrors (FZJ)</a:t>
                      </a:r>
                      <a:endParaRPr lang="fi-FI"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600" dirty="0">
                          <a:effectLst/>
                        </a:rPr>
                        <a:t>SP B.6</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defTabSz="914400" rtl="0" eaLnBrk="1" latinLnBrk="0" hangingPunct="1">
                        <a:lnSpc>
                          <a:spcPct val="115000"/>
                        </a:lnSpc>
                        <a:spcAft>
                          <a:spcPts val="300"/>
                        </a:spcAft>
                      </a:pPr>
                      <a:r>
                        <a:rPr lang="de-DE" sz="1600" kern="1200" dirty="0">
                          <a:solidFill>
                            <a:schemeClr val="dk1"/>
                          </a:solidFill>
                          <a:effectLst/>
                        </a:rPr>
                        <a:t>D002</a:t>
                      </a:r>
                    </a:p>
                    <a:p>
                      <a:pPr marL="21590" algn="ctr" defTabSz="914400" rtl="0" eaLnBrk="1" latinLnBrk="0" hangingPunct="1">
                        <a:lnSpc>
                          <a:spcPct val="115000"/>
                        </a:lnSpc>
                        <a:spcAft>
                          <a:spcPts val="300"/>
                        </a:spcAft>
                      </a:pPr>
                      <a:r>
                        <a:rPr lang="de-DE" sz="1600" kern="1200" dirty="0">
                          <a:solidFill>
                            <a:srgbClr val="C00000"/>
                          </a:solidFill>
                          <a:effectLst/>
                        </a:rPr>
                        <a:t>1 PM</a:t>
                      </a:r>
                      <a:endParaRPr lang="de-DE" sz="1600" kern="1200" dirty="0">
                        <a:solidFill>
                          <a:srgbClr val="C00000"/>
                        </a:solidFill>
                        <a:effectLst/>
                        <a:latin typeface="+mn-lt"/>
                        <a:ea typeface="+mn-ea"/>
                        <a:cs typeface="+mn-cs"/>
                      </a:endParaRPr>
                    </a:p>
                  </a:txBody>
                  <a:tcPr marL="68580" marR="68580" marT="0" marB="0"/>
                </a:tc>
                <a:tc>
                  <a:txBody>
                    <a:bodyPr/>
                    <a:lstStyle/>
                    <a:p>
                      <a:pPr>
                        <a:lnSpc>
                          <a:spcPct val="115000"/>
                        </a:lnSpc>
                        <a:spcBef>
                          <a:spcPts val="240"/>
                        </a:spcBef>
                        <a:spcAft>
                          <a:spcPts val="240"/>
                        </a:spcAft>
                        <a:tabLst>
                          <a:tab pos="-914400" algn="l"/>
                          <a:tab pos="228600" algn="l"/>
                        </a:tabLst>
                      </a:pPr>
                      <a:r>
                        <a:rPr lang="pl-PL"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Handling and exposure of Mo mirrors using AUG LBO-manipulator during boronizations (MPG)</a:t>
                      </a:r>
                      <a:endParaRPr lang="fi-FI"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600" dirty="0">
                          <a:effectLst/>
                        </a:rPr>
                        <a:t>SP B.6</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defTabSz="914400" rtl="0" eaLnBrk="1" latinLnBrk="0" hangingPunct="1">
                        <a:lnSpc>
                          <a:spcPct val="115000"/>
                        </a:lnSpc>
                        <a:spcAft>
                          <a:spcPts val="300"/>
                        </a:spcAft>
                      </a:pPr>
                      <a:r>
                        <a:rPr lang="de-DE" sz="1600" kern="1200" dirty="0">
                          <a:solidFill>
                            <a:schemeClr val="dk1"/>
                          </a:solidFill>
                          <a:effectLst/>
                        </a:rPr>
                        <a:t>D003</a:t>
                      </a:r>
                    </a:p>
                    <a:p>
                      <a:pPr marL="21590" algn="ctr" defTabSz="914400" rtl="0" eaLnBrk="1" latinLnBrk="0" hangingPunct="1">
                        <a:lnSpc>
                          <a:spcPct val="115000"/>
                        </a:lnSpc>
                        <a:spcAft>
                          <a:spcPts val="300"/>
                        </a:spcAft>
                      </a:pPr>
                      <a:r>
                        <a:rPr lang="de-DE" sz="1600" kern="1200" dirty="0">
                          <a:solidFill>
                            <a:srgbClr val="C00000"/>
                          </a:solidFill>
                          <a:effectLst/>
                        </a:rPr>
                        <a:t>1 PM</a:t>
                      </a:r>
                      <a:endParaRPr lang="de-DE" sz="1600" kern="1200" dirty="0">
                        <a:solidFill>
                          <a:srgbClr val="C00000"/>
                        </a:solidFill>
                        <a:effectLst/>
                        <a:latin typeface="+mn-lt"/>
                        <a:ea typeface="+mn-ea"/>
                        <a:cs typeface="+mn-cs"/>
                      </a:endParaRPr>
                    </a:p>
                  </a:txBody>
                  <a:tcPr marL="68580" marR="68580" marT="0" marB="0"/>
                </a:tc>
                <a:tc>
                  <a:txBody>
                    <a:bodyPr/>
                    <a:lstStyle/>
                    <a:p>
                      <a:pPr>
                        <a:lnSpc>
                          <a:spcPct val="115000"/>
                        </a:lnSpc>
                        <a:spcBef>
                          <a:spcPts val="240"/>
                        </a:spcBef>
                        <a:spcAft>
                          <a:spcPts val="240"/>
                        </a:spcAft>
                        <a:tabLst>
                          <a:tab pos="-914400" algn="l"/>
                          <a:tab pos="228600" algn="l"/>
                        </a:tabLst>
                      </a:pPr>
                      <a:r>
                        <a:rPr lang="pl-PL"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Handling and exposure of Mo mirrors using W7-X multipurpose manipulator during boronizations (MPG)</a:t>
                      </a:r>
                      <a:endParaRPr lang="fi-FI"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3978565712"/>
                  </a:ext>
                </a:extLst>
              </a:tr>
              <a:tr h="0">
                <a:tc>
                  <a:txBody>
                    <a:bodyPr/>
                    <a:lstStyle/>
                    <a:p>
                      <a:pPr marL="21590" marR="0" lvl="0" indent="0" algn="ctr" defTabSz="685800" eaLnBrk="1" fontAlgn="auto" latinLnBrk="0" hangingPunct="1">
                        <a:lnSpc>
                          <a:spcPct val="115000"/>
                        </a:lnSpc>
                        <a:spcBef>
                          <a:spcPts val="0"/>
                        </a:spcBef>
                        <a:spcAft>
                          <a:spcPts val="300"/>
                        </a:spcAft>
                        <a:buClrTx/>
                        <a:buSzTx/>
                        <a:buFontTx/>
                        <a:buNone/>
                        <a:tabLst/>
                        <a:defRPr/>
                      </a:pPr>
                      <a:r>
                        <a:rPr lang="de-DE" sz="1600" dirty="0">
                          <a:effectLst/>
                        </a:rPr>
                        <a:t>SP B.6</a:t>
                      </a:r>
                      <a:endParaRPr lang="de-DE" sz="1600" dirty="0">
                        <a:effectLst/>
                        <a:latin typeface="Calibri" panose="020F0502020204030204" pitchFamily="34" charset="0"/>
                        <a:ea typeface="+mn-ea"/>
                        <a:cs typeface="Times New Roman" panose="02020603050405020304" pitchFamily="18" charset="0"/>
                      </a:endParaRPr>
                    </a:p>
                    <a:p>
                      <a:pPr marL="21590" algn="ctr">
                        <a:lnSpc>
                          <a:spcPct val="115000"/>
                        </a:lnSpc>
                        <a:spcAft>
                          <a:spcPts val="300"/>
                        </a:spcAft>
                      </a:pP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defTabSz="914400" rtl="0" eaLnBrk="1" latinLnBrk="0" hangingPunct="1">
                        <a:lnSpc>
                          <a:spcPct val="115000"/>
                        </a:lnSpc>
                        <a:spcAft>
                          <a:spcPts val="300"/>
                        </a:spcAft>
                      </a:pPr>
                      <a:r>
                        <a:rPr lang="de-DE" sz="1600" kern="1200" dirty="0">
                          <a:solidFill>
                            <a:schemeClr val="dk1"/>
                          </a:solidFill>
                          <a:effectLst/>
                        </a:rPr>
                        <a:t>D004</a:t>
                      </a:r>
                    </a:p>
                    <a:p>
                      <a:pPr marL="21590" algn="ctr" defTabSz="914400" rtl="0" eaLnBrk="1" latinLnBrk="0" hangingPunct="1">
                        <a:lnSpc>
                          <a:spcPct val="115000"/>
                        </a:lnSpc>
                        <a:spcAft>
                          <a:spcPts val="300"/>
                        </a:spcAft>
                      </a:pPr>
                      <a:r>
                        <a:rPr lang="de-DE" sz="1600" kern="1200" dirty="0">
                          <a:solidFill>
                            <a:srgbClr val="C00000"/>
                          </a:solidFill>
                          <a:effectLst/>
                        </a:rPr>
                        <a:t>3 PM</a:t>
                      </a:r>
                      <a:endParaRPr lang="de-DE" sz="1600" kern="1200" dirty="0">
                        <a:solidFill>
                          <a:srgbClr val="C00000"/>
                        </a:solidFill>
                        <a:effectLst/>
                        <a:latin typeface="+mn-lt"/>
                        <a:ea typeface="+mn-ea"/>
                        <a:cs typeface="+mn-cs"/>
                      </a:endParaRPr>
                    </a:p>
                  </a:txBody>
                  <a:tcPr marL="68580" marR="68580" marT="0" marB="0"/>
                </a:tc>
                <a:tc>
                  <a:txBody>
                    <a:bodyPr/>
                    <a:lstStyle/>
                    <a:p>
                      <a:pPr>
                        <a:lnSpc>
                          <a:spcPct val="115000"/>
                        </a:lnSpc>
                        <a:spcBef>
                          <a:spcPts val="240"/>
                        </a:spcBef>
                        <a:spcAft>
                          <a:spcPts val="240"/>
                        </a:spcAft>
                        <a:tabLst>
                          <a:tab pos="-914400" algn="l"/>
                          <a:tab pos="228600" algn="l"/>
                        </a:tabLst>
                      </a:pPr>
                      <a:r>
                        <a:rPr lang="pl-PL"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Changes in the optical properties of the exposed Mo mirrors (EPFL)</a:t>
                      </a:r>
                      <a:endParaRPr lang="fi-FI"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3403891001"/>
                  </a:ext>
                </a:extLst>
              </a:tr>
            </a:tbl>
          </a:graphicData>
        </a:graphic>
      </p:graphicFrame>
    </p:spTree>
    <p:extLst>
      <p:ext uri="{BB962C8B-B14F-4D97-AF65-F5344CB8AC3E}">
        <p14:creationId xmlns:p14="http://schemas.microsoft.com/office/powerpoint/2010/main" val="3843678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7B7DBE7-1579-6629-23F7-DEDDF2169AF6}"/>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174A72AF-3A9D-41C1-C52E-4256AF6F1C6E}"/>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8</a:t>
            </a:fld>
            <a:endParaRPr lang="en-GB">
              <a:solidFill>
                <a:prstClr val="white"/>
              </a:solidFill>
            </a:endParaRPr>
          </a:p>
        </p:txBody>
      </p:sp>
      <p:sp>
        <p:nvSpPr>
          <p:cNvPr id="5" name="Textfeld 2">
            <a:extLst>
              <a:ext uri="{FF2B5EF4-FFF2-40B4-BE49-F238E27FC236}">
                <a16:creationId xmlns:a16="http://schemas.microsoft.com/office/drawing/2014/main" id="{2875C845-4C2C-6C3A-901B-0CACD30F4259}"/>
              </a:ext>
            </a:extLst>
          </p:cNvPr>
          <p:cNvSpPr txBox="1"/>
          <p:nvPr/>
        </p:nvSpPr>
        <p:spPr>
          <a:xfrm>
            <a:off x="107504" y="5359022"/>
            <a:ext cx="6667369"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B.B1.T-T005-D001</a:t>
            </a: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 (</a:t>
            </a:r>
            <a:r>
              <a:rPr lang="en-US" sz="1400" b="1" i="1" dirty="0">
                <a:solidFill>
                  <a:srgbClr val="00B050"/>
                </a:solidFill>
                <a:latin typeface="Arial" panose="020B0604020202020204" pitchFamily="34" charset="0"/>
                <a:cs typeface="Arial" panose="020B0604020202020204" pitchFamily="34" charset="0"/>
              </a:rPr>
              <a:t>to be completed Dec 2025</a:t>
            </a:r>
            <a:r>
              <a:rPr lang="en-US" sz="1400" b="1" i="1" dirty="0">
                <a:solidFill>
                  <a:srgbClr val="0070C0"/>
                </a:solidFill>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Magnum-PSI 6 days, UPP 3 days (0 granted), Accelerator 13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B.4</a:t>
            </a:r>
          </a:p>
        </p:txBody>
      </p:sp>
      <p:sp>
        <p:nvSpPr>
          <p:cNvPr id="6" name="Textfeld 4">
            <a:extLst>
              <a:ext uri="{FF2B5EF4-FFF2-40B4-BE49-F238E27FC236}">
                <a16:creationId xmlns:a16="http://schemas.microsoft.com/office/drawing/2014/main" id="{EEED2CF0-B9E1-0B76-EB91-DCDD66A43FDF}"/>
              </a:ext>
            </a:extLst>
          </p:cNvPr>
          <p:cNvSpPr txBox="1"/>
          <p:nvPr/>
        </p:nvSpPr>
        <p:spPr>
          <a:xfrm>
            <a:off x="107504" y="712451"/>
            <a:ext cx="7048670" cy="4451988"/>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342900" indent="-342900">
              <a:lnSpc>
                <a:spcPct val="113000"/>
              </a:lnSpc>
              <a:buFont typeface="+mj-lt"/>
              <a:buAutoNum type="arabicPeriod"/>
            </a:pPr>
            <a:r>
              <a:rPr lang="en-US" altLang="en-US" sz="1600" dirty="0">
                <a:cs typeface="Arial" panose="020B0604020202020204" pitchFamily="34" charset="0"/>
              </a:rPr>
              <a:t>Production of thick re-deposited B-containing layers as expected in ITER</a:t>
            </a:r>
            <a:endParaRPr lang="en-US" altLang="en-US" dirty="0">
              <a:cs typeface="Arial" panose="020B0604020202020204" pitchFamily="34" charset="0"/>
            </a:endParaRPr>
          </a:p>
          <a:p>
            <a:pPr marL="342900" indent="-342900">
              <a:lnSpc>
                <a:spcPct val="113000"/>
              </a:lnSpc>
              <a:buFont typeface="+mj-lt"/>
              <a:buAutoNum type="arabicPeriod"/>
            </a:pPr>
            <a:r>
              <a:rPr lang="en-US" altLang="en-US" sz="1600" dirty="0">
                <a:cs typeface="Arial" panose="020B0604020202020204" pitchFamily="34" charset="0"/>
              </a:rPr>
              <a:t>Investigate chemical erosion of B</a:t>
            </a:r>
          </a:p>
          <a:p>
            <a:pPr>
              <a:lnSpc>
                <a:spcPct val="113000"/>
              </a:lnSpc>
            </a:pPr>
            <a:endParaRPr lang="en-US" altLang="en-US" sz="1600" b="1" dirty="0">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342900" indent="-342900">
              <a:lnSpc>
                <a:spcPct val="113000"/>
              </a:lnSpc>
              <a:buAutoNum type="arabicPeriod"/>
            </a:pPr>
            <a:r>
              <a:rPr lang="en-GB" altLang="en-US" sz="1600" dirty="0">
                <a:cs typeface="Arial" panose="020B0604020202020204" pitchFamily="34" charset="0"/>
              </a:rPr>
              <a:t>Use in-house developed plasma-assisted pulsed laser deposition (PLD) to         grow thick B layers</a:t>
            </a:r>
          </a:p>
          <a:p>
            <a:pPr marL="342900" indent="-342900">
              <a:lnSpc>
                <a:spcPct val="113000"/>
              </a:lnSpc>
              <a:buAutoNum type="arabicPeriod"/>
            </a:pPr>
            <a:r>
              <a:rPr lang="en-GB" altLang="en-US" sz="1600" dirty="0">
                <a:cs typeface="Arial" panose="020B0604020202020204" pitchFamily="34" charset="0"/>
              </a:rPr>
              <a:t>Use lab-grown (</a:t>
            </a:r>
            <a:r>
              <a:rPr lang="en-GB" altLang="en-US" sz="1600" dirty="0" err="1">
                <a:cs typeface="Arial" panose="020B0604020202020204" pitchFamily="34" charset="0"/>
              </a:rPr>
              <a:t>PoliMo</a:t>
            </a:r>
            <a:r>
              <a:rPr lang="en-GB" altLang="en-US" sz="1600" dirty="0">
                <a:cs typeface="Arial" panose="020B0604020202020204" pitchFamily="34" charset="0"/>
              </a:rPr>
              <a:t>) 1-um thick B layers to study chemical erosion</a:t>
            </a: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342900" indent="-342900">
              <a:buAutoNum type="arabicPeriod"/>
            </a:pPr>
            <a:r>
              <a:rPr lang="en-US" altLang="en-US" sz="1600" dirty="0">
                <a:cs typeface="Arial" panose="020B0604020202020204" pitchFamily="34" charset="0"/>
              </a:rPr>
              <a:t>Using He plasma demonstrated for </a:t>
            </a:r>
            <a:r>
              <a:rPr lang="en-US" altLang="en-US" sz="1600" b="1" dirty="0">
                <a:solidFill>
                  <a:srgbClr val="FF0000"/>
                </a:solidFill>
                <a:cs typeface="Arial" panose="020B0604020202020204" pitchFamily="34" charset="0"/>
              </a:rPr>
              <a:t>growing thick (~1 </a:t>
            </a:r>
            <a:r>
              <a:rPr lang="en-US" altLang="en-US" sz="1600" b="1" dirty="0">
                <a:solidFill>
                  <a:srgbClr val="FF0000"/>
                </a:solidFill>
                <a:latin typeface="Symbol" panose="05050102010706020507" pitchFamily="18" charset="2"/>
                <a:cs typeface="Arial" panose="020B0604020202020204" pitchFamily="34" charset="0"/>
              </a:rPr>
              <a:t>m</a:t>
            </a:r>
            <a:r>
              <a:rPr lang="en-US" altLang="en-US" sz="1600" b="1" dirty="0">
                <a:solidFill>
                  <a:srgbClr val="FF0000"/>
                </a:solidFill>
                <a:cs typeface="Arial" panose="020B0604020202020204" pitchFamily="34" charset="0"/>
              </a:rPr>
              <a:t>m) B layers</a:t>
            </a:r>
          </a:p>
          <a:p>
            <a:pPr marL="857250" lvl="1" indent="-400050">
              <a:buFont typeface="+mj-lt"/>
              <a:buAutoNum type="romanLcPeriod"/>
            </a:pPr>
            <a:r>
              <a:rPr lang="en-US" altLang="en-US" sz="1600" dirty="0">
                <a:cs typeface="Arial" panose="020B0604020202020204" pitchFamily="34" charset="0"/>
              </a:rPr>
              <a:t>Studied as a function of the deposition energy, pressure, and B-field</a:t>
            </a:r>
          </a:p>
          <a:p>
            <a:pPr marL="857250" lvl="1" indent="-400050">
              <a:buFont typeface="+mj-lt"/>
              <a:buAutoNum type="romanLcPeriod"/>
            </a:pPr>
            <a:r>
              <a:rPr lang="en-US" altLang="en-US" sz="1600" dirty="0">
                <a:cs typeface="Arial" panose="020B0604020202020204" pitchFamily="34" charset="0"/>
              </a:rPr>
              <a:t>Impurity content ~20% O, some C and N</a:t>
            </a:r>
          </a:p>
          <a:p>
            <a:pPr marL="400050" indent="-400050">
              <a:buFont typeface="+mj-lt"/>
              <a:buAutoNum type="arabicPeriod"/>
            </a:pPr>
            <a:r>
              <a:rPr lang="en-US" altLang="en-US" sz="1600" b="1" dirty="0">
                <a:solidFill>
                  <a:srgbClr val="FF0000"/>
                </a:solidFill>
                <a:cs typeface="Arial" panose="020B0604020202020204" pitchFamily="34" charset="0"/>
              </a:rPr>
              <a:t>Chemical erosion dominant at low </a:t>
            </a:r>
            <a:r>
              <a:rPr lang="en-US" altLang="en-US" sz="1600" b="1" i="1" dirty="0">
                <a:solidFill>
                  <a:srgbClr val="FF0000"/>
                </a:solidFill>
                <a:cs typeface="Arial" panose="020B0604020202020204" pitchFamily="34" charset="0"/>
              </a:rPr>
              <a:t>E</a:t>
            </a:r>
            <a:r>
              <a:rPr lang="en-US" altLang="en-US" sz="1600" b="1" baseline="-25000" dirty="0">
                <a:solidFill>
                  <a:srgbClr val="FF0000"/>
                </a:solidFill>
                <a:cs typeface="Arial" panose="020B0604020202020204" pitchFamily="34" charset="0"/>
              </a:rPr>
              <a:t>ion</a:t>
            </a:r>
          </a:p>
          <a:p>
            <a:pPr marL="857250" lvl="1" indent="-400050">
              <a:buFont typeface="+mj-lt"/>
              <a:buAutoNum type="romanLcPeriod"/>
            </a:pPr>
            <a:r>
              <a:rPr lang="en-US" altLang="en-US" sz="1600" dirty="0">
                <a:cs typeface="Arial" panose="020B0604020202020204" pitchFamily="34" charset="0"/>
              </a:rPr>
              <a:t>Erosion rate for </a:t>
            </a:r>
            <a:r>
              <a:rPr lang="en-US" altLang="en-US" sz="1600" i="1" dirty="0">
                <a:cs typeface="Arial" panose="020B0604020202020204" pitchFamily="34" charset="0"/>
              </a:rPr>
              <a:t>E</a:t>
            </a:r>
            <a:r>
              <a:rPr lang="en-US" altLang="en-US" sz="1600" baseline="-25000" dirty="0">
                <a:cs typeface="Arial" panose="020B0604020202020204" pitchFamily="34" charset="0"/>
              </a:rPr>
              <a:t>ion</a:t>
            </a:r>
            <a:r>
              <a:rPr lang="en-US" altLang="en-US" sz="1600" dirty="0">
                <a:cs typeface="Arial" panose="020B0604020202020204" pitchFamily="34" charset="0"/>
              </a:rPr>
              <a:t> = 5 eV determined as 0.75 nm/s, </a:t>
            </a:r>
            <a:r>
              <a:rPr lang="en-US" altLang="en-US" sz="1600" i="1" dirty="0">
                <a:cs typeface="Arial" panose="020B0604020202020204" pitchFamily="34" charset="0"/>
              </a:rPr>
              <a:t>Y</a:t>
            </a:r>
            <a:r>
              <a:rPr lang="en-US" altLang="en-US" sz="1600" dirty="0">
                <a:cs typeface="Arial" panose="020B0604020202020204" pitchFamily="34" charset="0"/>
              </a:rPr>
              <a:t>=2.34×10</a:t>
            </a:r>
            <a:r>
              <a:rPr lang="en-US" altLang="en-US" sz="1600" baseline="30000" dirty="0">
                <a:cs typeface="Arial" panose="020B0604020202020204" pitchFamily="34" charset="0"/>
              </a:rPr>
              <a:t>-3</a:t>
            </a:r>
          </a:p>
          <a:p>
            <a:pPr marL="857250" lvl="1" indent="-400050">
              <a:buFont typeface="+mj-lt"/>
              <a:buAutoNum type="romanLcPeriod"/>
            </a:pPr>
            <a:r>
              <a:rPr lang="en-US" altLang="en-US" sz="1600" dirty="0">
                <a:cs typeface="Arial" panose="020B0604020202020204" pitchFamily="34" charset="0"/>
              </a:rPr>
              <a:t>Erosion as function of ion energy experiments Nov 2025</a:t>
            </a:r>
          </a:p>
          <a:p>
            <a:pPr marL="400050" indent="-400050">
              <a:buFont typeface="+mj-lt"/>
              <a:buAutoNum type="arabicPeriod"/>
            </a:pPr>
            <a:endParaRPr lang="en-US" altLang="en-US" sz="1600" baseline="30000" dirty="0">
              <a:cs typeface="Arial" panose="020B0604020202020204" pitchFamily="34" charset="0"/>
            </a:endParaRPr>
          </a:p>
        </p:txBody>
      </p:sp>
      <p:sp>
        <p:nvSpPr>
          <p:cNvPr id="7" name="Titre 1">
            <a:extLst>
              <a:ext uri="{FF2B5EF4-FFF2-40B4-BE49-F238E27FC236}">
                <a16:creationId xmlns:a16="http://schemas.microsoft.com/office/drawing/2014/main" id="{F56589CD-A663-04D9-F2BB-D9BF628A8306}"/>
              </a:ext>
            </a:extLst>
          </p:cNvPr>
          <p:cNvSpPr>
            <a:spLocks noGrp="1"/>
          </p:cNvSpPr>
          <p:nvPr>
            <p:ph type="title"/>
          </p:nvPr>
        </p:nvSpPr>
        <p:spPr>
          <a:xfrm>
            <a:off x="983432" y="192515"/>
            <a:ext cx="10871400" cy="457200"/>
          </a:xfrm>
        </p:spPr>
        <p:txBody>
          <a:bodyPr/>
          <a:lstStyle/>
          <a:p>
            <a:r>
              <a:rPr lang="fr-FR" sz="2700" dirty="0"/>
              <a:t>SP B.1: </a:t>
            </a:r>
            <a:r>
              <a:rPr lang="en-US" sz="2700" dirty="0"/>
              <a:t>Production and erosion of thick re-deposition layers </a:t>
            </a:r>
            <a:r>
              <a:rPr lang="fr-FR" sz="2700" dirty="0"/>
              <a:t>(DIFFER)</a:t>
            </a:r>
          </a:p>
        </p:txBody>
      </p:sp>
      <p:sp>
        <p:nvSpPr>
          <p:cNvPr id="8" name="TextBox 7">
            <a:extLst>
              <a:ext uri="{FF2B5EF4-FFF2-40B4-BE49-F238E27FC236}">
                <a16:creationId xmlns:a16="http://schemas.microsoft.com/office/drawing/2014/main" id="{73DAD748-CD2B-1016-8840-65CCA3ED05BF}"/>
              </a:ext>
            </a:extLst>
          </p:cNvPr>
          <p:cNvSpPr txBox="1"/>
          <p:nvPr/>
        </p:nvSpPr>
        <p:spPr bwMode="auto">
          <a:xfrm>
            <a:off x="9051479" y="5881986"/>
            <a:ext cx="3140521" cy="523220"/>
          </a:xfrm>
          <a:prstGeom prst="rect">
            <a:avLst/>
          </a:prstGeom>
          <a:noFill/>
        </p:spPr>
        <p:txBody>
          <a:bodyPr wrap="square" rtlCol="0">
            <a:spAutoFit/>
          </a:bodyPr>
          <a:lstStyle/>
          <a:p>
            <a:r>
              <a:rPr lang="fi-FI" sz="1400" b="1" dirty="0"/>
              <a:t>T.W. Morgan, J.G.A. van Kesteren, C.J.D. Robben, B. Tyburska-Pueschel</a:t>
            </a:r>
          </a:p>
        </p:txBody>
      </p:sp>
      <p:pic>
        <p:nvPicPr>
          <p:cNvPr id="9" name="Picture 8">
            <a:extLst>
              <a:ext uri="{FF2B5EF4-FFF2-40B4-BE49-F238E27FC236}">
                <a16:creationId xmlns:a16="http://schemas.microsoft.com/office/drawing/2014/main" id="{02DE7CE0-4DEB-1A09-2775-EFB06D59ED05}"/>
              </a:ext>
            </a:extLst>
          </p:cNvPr>
          <p:cNvPicPr>
            <a:picLocks noChangeAspect="1"/>
          </p:cNvPicPr>
          <p:nvPr/>
        </p:nvPicPr>
        <p:blipFill>
          <a:blip r:embed="rId2"/>
          <a:stretch>
            <a:fillRect/>
          </a:stretch>
        </p:blipFill>
        <p:spPr>
          <a:xfrm>
            <a:off x="6623437" y="554225"/>
            <a:ext cx="3656113" cy="2152738"/>
          </a:xfrm>
          <a:prstGeom prst="rect">
            <a:avLst/>
          </a:prstGeom>
        </p:spPr>
      </p:pic>
      <p:pic>
        <p:nvPicPr>
          <p:cNvPr id="10" name="Picture 9">
            <a:extLst>
              <a:ext uri="{FF2B5EF4-FFF2-40B4-BE49-F238E27FC236}">
                <a16:creationId xmlns:a16="http://schemas.microsoft.com/office/drawing/2014/main" id="{16EEC32D-842A-FA9F-899C-617BF0C677B3}"/>
              </a:ext>
            </a:extLst>
          </p:cNvPr>
          <p:cNvPicPr>
            <a:picLocks noChangeAspect="1"/>
          </p:cNvPicPr>
          <p:nvPr/>
        </p:nvPicPr>
        <p:blipFill>
          <a:blip r:embed="rId3"/>
          <a:srcRect l="1803" t="11984" r="6837" b="3570"/>
          <a:stretch>
            <a:fillRect/>
          </a:stretch>
        </p:blipFill>
        <p:spPr>
          <a:xfrm>
            <a:off x="8732767" y="2708587"/>
            <a:ext cx="3351729" cy="2677631"/>
          </a:xfrm>
          <a:prstGeom prst="rect">
            <a:avLst/>
          </a:prstGeom>
        </p:spPr>
      </p:pic>
      <p:pic>
        <p:nvPicPr>
          <p:cNvPr id="11" name="Picture 10">
            <a:extLst>
              <a:ext uri="{FF2B5EF4-FFF2-40B4-BE49-F238E27FC236}">
                <a16:creationId xmlns:a16="http://schemas.microsoft.com/office/drawing/2014/main" id="{0DAF5859-10FC-A1B4-34BE-D18822CC2D6C}"/>
              </a:ext>
            </a:extLst>
          </p:cNvPr>
          <p:cNvPicPr>
            <a:picLocks noChangeAspect="1"/>
          </p:cNvPicPr>
          <p:nvPr/>
        </p:nvPicPr>
        <p:blipFill>
          <a:blip r:embed="rId4"/>
          <a:stretch>
            <a:fillRect/>
          </a:stretch>
        </p:blipFill>
        <p:spPr>
          <a:xfrm>
            <a:off x="10317399" y="812709"/>
            <a:ext cx="1747496" cy="1771111"/>
          </a:xfrm>
          <a:prstGeom prst="rect">
            <a:avLst/>
          </a:prstGeom>
        </p:spPr>
      </p:pic>
    </p:spTree>
    <p:extLst>
      <p:ext uri="{BB962C8B-B14F-4D97-AF65-F5344CB8AC3E}">
        <p14:creationId xmlns:p14="http://schemas.microsoft.com/office/powerpoint/2010/main" val="13655960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EC59C30-35FB-CA8B-34AC-F7137F3C1FC6}"/>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2DF170D4-C917-C47B-DFBA-A8BB8293228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80</a:t>
            </a:fld>
            <a:endParaRPr lang="en-GB">
              <a:solidFill>
                <a:prstClr val="white"/>
              </a:solidFill>
            </a:endParaRPr>
          </a:p>
        </p:txBody>
      </p:sp>
      <p:sp>
        <p:nvSpPr>
          <p:cNvPr id="5" name="Titre 1">
            <a:extLst>
              <a:ext uri="{FF2B5EF4-FFF2-40B4-BE49-F238E27FC236}">
                <a16:creationId xmlns:a16="http://schemas.microsoft.com/office/drawing/2014/main" id="{39123E5C-0C44-F7B5-470F-9F5076794EF1}"/>
              </a:ext>
            </a:extLst>
          </p:cNvPr>
          <p:cNvSpPr>
            <a:spLocks noGrp="1"/>
          </p:cNvSpPr>
          <p:nvPr>
            <p:ph type="title"/>
          </p:nvPr>
        </p:nvSpPr>
        <p:spPr>
          <a:xfrm>
            <a:off x="983432" y="192515"/>
            <a:ext cx="10694218" cy="457200"/>
          </a:xfrm>
        </p:spPr>
        <p:txBody>
          <a:bodyPr/>
          <a:lstStyle/>
          <a:p>
            <a:r>
              <a:rPr lang="en-GB" sz="2600" dirty="0"/>
              <a:t>SP B.6: </a:t>
            </a:r>
            <a:r>
              <a:rPr lang="en-US" sz="2600" dirty="0"/>
              <a:t>Preparation and post characterization of exposed Mo mirrors (FZJ)</a:t>
            </a:r>
            <a:endParaRPr lang="en-GB" sz="2600" dirty="0"/>
          </a:p>
        </p:txBody>
      </p:sp>
      <p:sp>
        <p:nvSpPr>
          <p:cNvPr id="6" name="Textfeld 2">
            <a:extLst>
              <a:ext uri="{FF2B5EF4-FFF2-40B4-BE49-F238E27FC236}">
                <a16:creationId xmlns:a16="http://schemas.microsoft.com/office/drawing/2014/main" id="{9DAE32CE-D19D-A848-20EF-DF88A2DA01D3}"/>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B.6.T-T002-D001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 WPW7X</a:t>
            </a:r>
          </a:p>
        </p:txBody>
      </p:sp>
      <p:sp>
        <p:nvSpPr>
          <p:cNvPr id="8" name="TextBox 7">
            <a:extLst>
              <a:ext uri="{FF2B5EF4-FFF2-40B4-BE49-F238E27FC236}">
                <a16:creationId xmlns:a16="http://schemas.microsoft.com/office/drawing/2014/main" id="{35D0306B-457C-9956-332F-656324167116}"/>
              </a:ext>
            </a:extLst>
          </p:cNvPr>
          <p:cNvSpPr txBox="1"/>
          <p:nvPr/>
        </p:nvSpPr>
        <p:spPr bwMode="auto">
          <a:xfrm>
            <a:off x="10583763" y="6137678"/>
            <a:ext cx="1499128" cy="307777"/>
          </a:xfrm>
          <a:prstGeom prst="rect">
            <a:avLst/>
          </a:prstGeom>
          <a:noFill/>
        </p:spPr>
        <p:txBody>
          <a:bodyPr wrap="none" rtlCol="0">
            <a:spAutoFit/>
          </a:bodyPr>
          <a:lstStyle/>
          <a:p>
            <a:r>
              <a:rPr lang="fi-FI" sz="1400" b="1" dirty="0"/>
              <a:t>A. </a:t>
            </a:r>
            <a:r>
              <a:rPr lang="fi-FI" sz="1400" b="1" dirty="0" err="1"/>
              <a:t>Litnovsky</a:t>
            </a:r>
            <a:r>
              <a:rPr lang="fi-FI" sz="1400" b="1" dirty="0"/>
              <a:t> et al.</a:t>
            </a:r>
          </a:p>
        </p:txBody>
      </p:sp>
      <p:sp>
        <p:nvSpPr>
          <p:cNvPr id="9" name="Textfeld 4">
            <a:extLst>
              <a:ext uri="{FF2B5EF4-FFF2-40B4-BE49-F238E27FC236}">
                <a16:creationId xmlns:a16="http://schemas.microsoft.com/office/drawing/2014/main" id="{7D0D4FC3-19E3-7429-FACF-D118E9EC0D5B}"/>
              </a:ext>
            </a:extLst>
          </p:cNvPr>
          <p:cNvSpPr txBox="1"/>
          <p:nvPr/>
        </p:nvSpPr>
        <p:spPr>
          <a:xfrm>
            <a:off x="1" y="712451"/>
            <a:ext cx="6550054" cy="4506939"/>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Characterize diagnostics mirrors after exposure to </a:t>
            </a:r>
            <a:r>
              <a:rPr lang="en-US" altLang="en-US" sz="1600" dirty="0" err="1">
                <a:cs typeface="Arial" panose="020B0604020202020204" pitchFamily="34" charset="0"/>
              </a:rPr>
              <a:t>boronizations</a:t>
            </a:r>
            <a:r>
              <a:rPr lang="en-US" altLang="en-US" sz="1600" dirty="0">
                <a:cs typeface="Arial" panose="020B0604020202020204" pitchFamily="34" charset="0"/>
              </a:rPr>
              <a:t> on W7-X and AUG</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4 Mo mirror samples prepared, characterized and exposed during </a:t>
            </a:r>
            <a:r>
              <a:rPr lang="en-US" altLang="en-US" sz="1600" dirty="0" err="1">
                <a:cs typeface="Arial" panose="020B0604020202020204" pitchFamily="34" charset="0"/>
              </a:rPr>
              <a:t>boronizations</a:t>
            </a:r>
            <a:r>
              <a:rPr lang="en-US" altLang="en-US" sz="1600" dirty="0">
                <a:cs typeface="Arial" panose="020B0604020202020204" pitchFamily="34" charset="0"/>
              </a:rPr>
              <a:t> on W7-X (1) and AUG (3) </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Post-characterization including reflectivity, weight loss, surface roughness and photography - </a:t>
            </a:r>
            <a:r>
              <a:rPr lang="en-US" altLang="en-US" sz="1600" b="1" dirty="0">
                <a:solidFill>
                  <a:srgbClr val="00B050"/>
                </a:solidFill>
                <a:cs typeface="Arial" panose="020B0604020202020204" pitchFamily="34" charset="0"/>
              </a:rPr>
              <a:t>finished</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Post-characterization including SIMS and SEM/FIB - </a:t>
            </a:r>
            <a:r>
              <a:rPr lang="en-US" altLang="en-US" sz="1600" b="1" dirty="0">
                <a:solidFill>
                  <a:srgbClr val="00B050"/>
                </a:solidFill>
                <a:cs typeface="Arial" panose="020B0604020202020204" pitchFamily="34" charset="0"/>
              </a:rPr>
              <a:t>finished</a:t>
            </a:r>
            <a:endParaRPr lang="en-US" altLang="en-US" sz="1600" dirty="0">
              <a:cs typeface="Arial" panose="020B0604020202020204" pitchFamily="34" charset="0"/>
            </a:endParaRPr>
          </a:p>
          <a:p>
            <a:pPr>
              <a:lnSpc>
                <a:spcPct val="113000"/>
              </a:lnSpc>
            </a:pPr>
            <a:endParaRPr lang="en-GB" altLang="en-US" sz="1600" dirty="0">
              <a:cs typeface="Arial" panose="020B0604020202020204" pitchFamily="34" charset="0"/>
            </a:endParaRPr>
          </a:p>
          <a:p>
            <a:r>
              <a:rPr lang="en-GB" altLang="en-US" sz="1600" b="1" dirty="0">
                <a:solidFill>
                  <a:srgbClr val="0070C0"/>
                </a:solidFill>
                <a:cs typeface="Arial" panose="020B0604020202020204" pitchFamily="34" charset="0"/>
              </a:rPr>
              <a:t>Results</a:t>
            </a:r>
          </a:p>
          <a:p>
            <a:r>
              <a:rPr lang="en-US" altLang="en-US" sz="1600" dirty="0">
                <a:cs typeface="Arial" panose="020B0604020202020204" pitchFamily="34" charset="0"/>
              </a:rPr>
              <a:t>Different thickness measured for B layers depending on exposure conditions </a:t>
            </a:r>
          </a:p>
          <a:p>
            <a:pPr marL="742950" lvl="1" indent="-285750">
              <a:buFont typeface="Arial" panose="020B0604020202020204" pitchFamily="34" charset="0"/>
              <a:buChar char="•"/>
            </a:pPr>
            <a:r>
              <a:rPr lang="en-US" altLang="en-US" sz="1400" dirty="0">
                <a:cs typeface="Arial" panose="020B0604020202020204" pitchFamily="34" charset="0"/>
              </a:rPr>
              <a:t>a</a:t>
            </a:r>
            <a:r>
              <a:rPr lang="de-DE" sz="1400" dirty="0">
                <a:cs typeface="Arial" panose="020B0604020202020204" pitchFamily="34" charset="0"/>
              </a:rPr>
              <a:t>t LBO </a:t>
            </a:r>
            <a:r>
              <a:rPr lang="de-DE" sz="1400" dirty="0" err="1">
                <a:cs typeface="Arial" panose="020B0604020202020204" pitchFamily="34" charset="0"/>
              </a:rPr>
              <a:t>location</a:t>
            </a:r>
            <a:endParaRPr lang="de-DE" sz="1400" dirty="0">
              <a:cs typeface="Arial" panose="020B0604020202020204" pitchFamily="34" charset="0"/>
            </a:endParaRPr>
          </a:p>
          <a:p>
            <a:pPr marL="742950" lvl="1" indent="-285750">
              <a:buFont typeface="Arial" panose="020B0604020202020204" pitchFamily="34" charset="0"/>
              <a:buChar char="•"/>
            </a:pPr>
            <a:r>
              <a:rPr lang="de-DE" sz="1400" dirty="0" err="1">
                <a:cs typeface="Arial" panose="020B0604020202020204" pitchFamily="34" charset="0"/>
              </a:rPr>
              <a:t>boronization</a:t>
            </a:r>
            <a:r>
              <a:rPr lang="de-DE" sz="1400" dirty="0">
                <a:cs typeface="Arial" panose="020B0604020202020204" pitchFamily="34" charset="0"/>
              </a:rPr>
              <a:t>, </a:t>
            </a:r>
            <a:r>
              <a:rPr lang="de-DE" sz="1400" dirty="0" err="1">
                <a:cs typeface="Arial" panose="020B0604020202020204" pitchFamily="34" charset="0"/>
              </a:rPr>
              <a:t>electrode</a:t>
            </a:r>
            <a:r>
              <a:rPr lang="de-DE" sz="1400" dirty="0">
                <a:cs typeface="Arial" panose="020B0604020202020204" pitchFamily="34" charset="0"/>
              </a:rPr>
              <a:t> on (2)</a:t>
            </a:r>
            <a:endParaRPr lang="fi-FI" sz="1400" dirty="0">
              <a:cs typeface="Arial" panose="020B0604020202020204" pitchFamily="34" charset="0"/>
            </a:endParaRPr>
          </a:p>
          <a:p>
            <a:pPr marL="742950" lvl="1" indent="-285750">
              <a:buFont typeface="Arial" panose="020B0604020202020204" pitchFamily="34" charset="0"/>
              <a:buChar char="•"/>
            </a:pPr>
            <a:r>
              <a:rPr lang="de-DE" sz="1400" dirty="0" err="1">
                <a:cs typeface="Arial" panose="020B0604020202020204" pitchFamily="34" charset="0"/>
              </a:rPr>
              <a:t>boronization</a:t>
            </a:r>
            <a:r>
              <a:rPr lang="de-DE" sz="1400" dirty="0">
                <a:cs typeface="Arial" panose="020B0604020202020204" pitchFamily="34" charset="0"/>
              </a:rPr>
              <a:t> + </a:t>
            </a:r>
            <a:r>
              <a:rPr lang="de-DE" sz="1400" dirty="0" err="1">
                <a:cs typeface="Arial" panose="020B0604020202020204" pitchFamily="34" charset="0"/>
              </a:rPr>
              <a:t>plasma</a:t>
            </a:r>
            <a:r>
              <a:rPr lang="de-DE" sz="1400" dirty="0">
                <a:cs typeface="Arial" panose="020B0604020202020204" pitchFamily="34" charset="0"/>
              </a:rPr>
              <a:t> (3)</a:t>
            </a:r>
            <a:endParaRPr lang="fi-FI" sz="1400" dirty="0">
              <a:cs typeface="Arial" panose="020B0604020202020204" pitchFamily="34" charset="0"/>
            </a:endParaRPr>
          </a:p>
          <a:p>
            <a:pPr marL="742950" lvl="1" indent="-285750">
              <a:buFont typeface="Arial" panose="020B0604020202020204" pitchFamily="34" charset="0"/>
              <a:buChar char="•"/>
            </a:pPr>
            <a:r>
              <a:rPr lang="de-DE" sz="1400" dirty="0" err="1">
                <a:cs typeface="Arial" panose="020B0604020202020204" pitchFamily="34" charset="0"/>
              </a:rPr>
              <a:t>boronization</a:t>
            </a:r>
            <a:r>
              <a:rPr lang="de-DE" sz="1400" dirty="0">
                <a:cs typeface="Arial" panose="020B0604020202020204" pitchFamily="34" charset="0"/>
              </a:rPr>
              <a:t>, </a:t>
            </a:r>
            <a:r>
              <a:rPr lang="de-DE" sz="1400" dirty="0" err="1">
                <a:cs typeface="Arial" panose="020B0604020202020204" pitchFamily="34" charset="0"/>
              </a:rPr>
              <a:t>electrode</a:t>
            </a:r>
            <a:r>
              <a:rPr lang="de-DE" sz="1400" dirty="0">
                <a:cs typeface="Arial" panose="020B0604020202020204" pitchFamily="34" charset="0"/>
              </a:rPr>
              <a:t> off (4)</a:t>
            </a:r>
            <a:endParaRPr lang="en-DE" sz="1400" dirty="0">
              <a:cs typeface="Arial" panose="020B0604020202020204" pitchFamily="34" charset="0"/>
            </a:endParaRPr>
          </a:p>
        </p:txBody>
      </p:sp>
      <p:pic>
        <p:nvPicPr>
          <p:cNvPr id="11" name="Picture 10" descr="A close-up of a grey and white background&#10;&#10;AI-generated content may be incorrect.">
            <a:extLst>
              <a:ext uri="{FF2B5EF4-FFF2-40B4-BE49-F238E27FC236}">
                <a16:creationId xmlns:a16="http://schemas.microsoft.com/office/drawing/2014/main" id="{F5F64B4D-6625-6D87-B59D-A18B5975E6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6733" y="3136945"/>
            <a:ext cx="2754437" cy="2065828"/>
          </a:xfrm>
          <a:prstGeom prst="rect">
            <a:avLst/>
          </a:prstGeom>
        </p:spPr>
      </p:pic>
      <p:pic>
        <p:nvPicPr>
          <p:cNvPr id="12" name="Picture 11" descr="A close-up of a grey background&#10;&#10;AI-generated content may be incorrect.">
            <a:extLst>
              <a:ext uri="{FF2B5EF4-FFF2-40B4-BE49-F238E27FC236}">
                <a16:creationId xmlns:a16="http://schemas.microsoft.com/office/drawing/2014/main" id="{CD0F711F-AC7D-3366-0791-894620887C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914" y="3136945"/>
            <a:ext cx="2754436" cy="2065827"/>
          </a:xfrm>
          <a:prstGeom prst="rect">
            <a:avLst/>
          </a:prstGeom>
        </p:spPr>
      </p:pic>
      <p:pic>
        <p:nvPicPr>
          <p:cNvPr id="13" name="Picture 12" descr="A close-up of a grey object&#10;&#10;AI-generated content may be incorrect.">
            <a:extLst>
              <a:ext uri="{FF2B5EF4-FFF2-40B4-BE49-F238E27FC236}">
                <a16:creationId xmlns:a16="http://schemas.microsoft.com/office/drawing/2014/main" id="{7BD6D7CC-E72F-BE10-B5CF-2E9BB612EE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6914" y="878159"/>
            <a:ext cx="2754436" cy="2065827"/>
          </a:xfrm>
          <a:prstGeom prst="rect">
            <a:avLst/>
          </a:prstGeom>
        </p:spPr>
      </p:pic>
      <p:pic>
        <p:nvPicPr>
          <p:cNvPr id="14" name="Picture 13" descr="A close-up of a microscope&#10;&#10;AI-generated content may be incorrect.">
            <a:extLst>
              <a:ext uri="{FF2B5EF4-FFF2-40B4-BE49-F238E27FC236}">
                <a16:creationId xmlns:a16="http://schemas.microsoft.com/office/drawing/2014/main" id="{F7D76EE0-A21D-FC7C-0E17-0DF5294A86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9775" y="865441"/>
            <a:ext cx="2771394" cy="2078545"/>
          </a:xfrm>
          <a:prstGeom prst="rect">
            <a:avLst/>
          </a:prstGeom>
        </p:spPr>
      </p:pic>
      <p:sp>
        <p:nvSpPr>
          <p:cNvPr id="15" name="TextBox 14">
            <a:extLst>
              <a:ext uri="{FF2B5EF4-FFF2-40B4-BE49-F238E27FC236}">
                <a16:creationId xmlns:a16="http://schemas.microsoft.com/office/drawing/2014/main" id="{97F203CC-CC4C-0133-2175-4D2530DDFDF4}"/>
              </a:ext>
            </a:extLst>
          </p:cNvPr>
          <p:cNvSpPr txBox="1"/>
          <p:nvPr/>
        </p:nvSpPr>
        <p:spPr>
          <a:xfrm>
            <a:off x="6321350" y="4303031"/>
            <a:ext cx="787395" cy="338554"/>
          </a:xfrm>
          <a:prstGeom prst="rect">
            <a:avLst/>
          </a:prstGeom>
          <a:noFill/>
        </p:spPr>
        <p:txBody>
          <a:bodyPr wrap="none" rtlCol="0">
            <a:spAutoFit/>
          </a:bodyPr>
          <a:lstStyle/>
          <a:p>
            <a:r>
              <a:rPr lang="en-US" sz="1600" b="1" dirty="0"/>
              <a:t>20 nm </a:t>
            </a:r>
            <a:endParaRPr lang="en-DE" sz="1600" b="1" dirty="0"/>
          </a:p>
        </p:txBody>
      </p:sp>
      <p:sp>
        <p:nvSpPr>
          <p:cNvPr id="16" name="TextBox 15">
            <a:extLst>
              <a:ext uri="{FF2B5EF4-FFF2-40B4-BE49-F238E27FC236}">
                <a16:creationId xmlns:a16="http://schemas.microsoft.com/office/drawing/2014/main" id="{88C32243-C789-ADC4-F677-CA572CA92DEC}"/>
              </a:ext>
            </a:extLst>
          </p:cNvPr>
          <p:cNvSpPr txBox="1"/>
          <p:nvPr/>
        </p:nvSpPr>
        <p:spPr>
          <a:xfrm>
            <a:off x="9271170" y="4529451"/>
            <a:ext cx="787395" cy="338554"/>
          </a:xfrm>
          <a:prstGeom prst="rect">
            <a:avLst/>
          </a:prstGeom>
          <a:noFill/>
        </p:spPr>
        <p:txBody>
          <a:bodyPr wrap="none" rtlCol="0">
            <a:spAutoFit/>
          </a:bodyPr>
          <a:lstStyle/>
          <a:p>
            <a:r>
              <a:rPr lang="en-US" sz="1600" b="1" dirty="0"/>
              <a:t>40 nm </a:t>
            </a:r>
            <a:endParaRPr lang="en-DE" sz="1600" b="1" dirty="0"/>
          </a:p>
        </p:txBody>
      </p:sp>
      <p:cxnSp>
        <p:nvCxnSpPr>
          <p:cNvPr id="17" name="Straight Connector 16">
            <a:extLst>
              <a:ext uri="{FF2B5EF4-FFF2-40B4-BE49-F238E27FC236}">
                <a16:creationId xmlns:a16="http://schemas.microsoft.com/office/drawing/2014/main" id="{14C10D58-4C2D-803E-2AEC-89090C8E12A9}"/>
              </a:ext>
            </a:extLst>
          </p:cNvPr>
          <p:cNvCxnSpPr>
            <a:cxnSpLocks/>
          </p:cNvCxnSpPr>
          <p:nvPr/>
        </p:nvCxnSpPr>
        <p:spPr>
          <a:xfrm>
            <a:off x="6619875" y="4089400"/>
            <a:ext cx="0" cy="114845"/>
          </a:xfrm>
          <a:prstGeom prst="line">
            <a:avLst/>
          </a:prstGeom>
          <a:ln w="317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F250629B-8671-BB80-3AD2-61936AC42B2C}"/>
              </a:ext>
            </a:extLst>
          </p:cNvPr>
          <p:cNvCxnSpPr>
            <a:cxnSpLocks/>
          </p:cNvCxnSpPr>
          <p:nvPr/>
        </p:nvCxnSpPr>
        <p:spPr>
          <a:xfrm>
            <a:off x="9577912" y="4267200"/>
            <a:ext cx="0" cy="220497"/>
          </a:xfrm>
          <a:prstGeom prst="line">
            <a:avLst/>
          </a:prstGeom>
          <a:ln w="31750">
            <a:solidFill>
              <a:srgbClr val="FF0000"/>
            </a:solidFill>
          </a:ln>
        </p:spPr>
        <p:style>
          <a:lnRef idx="3">
            <a:schemeClr val="accent2"/>
          </a:lnRef>
          <a:fillRef idx="0">
            <a:schemeClr val="accent2"/>
          </a:fillRef>
          <a:effectRef idx="2">
            <a:schemeClr val="accent2"/>
          </a:effectRef>
          <a:fontRef idx="minor">
            <a:schemeClr val="tx1"/>
          </a:fontRef>
        </p:style>
      </p:cxnSp>
      <p:sp>
        <p:nvSpPr>
          <p:cNvPr id="19" name="TextBox 18">
            <a:extLst>
              <a:ext uri="{FF2B5EF4-FFF2-40B4-BE49-F238E27FC236}">
                <a16:creationId xmlns:a16="http://schemas.microsoft.com/office/drawing/2014/main" id="{0BC1E2F6-185A-D96A-1B0A-E373D77BB680}"/>
              </a:ext>
            </a:extLst>
          </p:cNvPr>
          <p:cNvSpPr txBox="1"/>
          <p:nvPr/>
        </p:nvSpPr>
        <p:spPr>
          <a:xfrm>
            <a:off x="6362180" y="5318176"/>
            <a:ext cx="5722315" cy="523220"/>
          </a:xfrm>
          <a:prstGeom prst="rect">
            <a:avLst/>
          </a:prstGeom>
          <a:noFill/>
        </p:spPr>
        <p:txBody>
          <a:bodyPr wrap="square" rtlCol="0">
            <a:spAutoFit/>
          </a:bodyPr>
          <a:lstStyle/>
          <a:p>
            <a:r>
              <a:rPr lang="en-US" sz="1400" i="1" dirty="0">
                <a:solidFill>
                  <a:srgbClr val="0070C0"/>
                </a:solidFill>
              </a:rPr>
              <a:t>SEM surface image (top row) and FIB cross-section (bottom row) of Mo SC mirror exposed in AUG to conditions 3 (left) and 4 (right) </a:t>
            </a:r>
          </a:p>
        </p:txBody>
      </p:sp>
    </p:spTree>
    <p:extLst>
      <p:ext uri="{BB962C8B-B14F-4D97-AF65-F5344CB8AC3E}">
        <p14:creationId xmlns:p14="http://schemas.microsoft.com/office/powerpoint/2010/main" val="734713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78BA67-7FB5-4DCC-B115-F65BC969A4D9}"/>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B9120A2C-CB2C-50FD-2600-0CA2FDF447E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81</a:t>
            </a:fld>
            <a:endParaRPr lang="en-GB">
              <a:solidFill>
                <a:prstClr val="white"/>
              </a:solidFill>
            </a:endParaRPr>
          </a:p>
        </p:txBody>
      </p:sp>
      <p:sp>
        <p:nvSpPr>
          <p:cNvPr id="5" name="Titre 1">
            <a:extLst>
              <a:ext uri="{FF2B5EF4-FFF2-40B4-BE49-F238E27FC236}">
                <a16:creationId xmlns:a16="http://schemas.microsoft.com/office/drawing/2014/main" id="{D8A02AFA-6736-4635-6408-1E0720508C83}"/>
              </a:ext>
            </a:extLst>
          </p:cNvPr>
          <p:cNvSpPr>
            <a:spLocks noGrp="1"/>
          </p:cNvSpPr>
          <p:nvPr>
            <p:ph type="title"/>
          </p:nvPr>
        </p:nvSpPr>
        <p:spPr>
          <a:xfrm>
            <a:off x="983432" y="192515"/>
            <a:ext cx="10694218" cy="457200"/>
          </a:xfrm>
        </p:spPr>
        <p:txBody>
          <a:bodyPr/>
          <a:lstStyle/>
          <a:p>
            <a:r>
              <a:rPr lang="en-GB" sz="2600" dirty="0"/>
              <a:t>SP B.6: </a:t>
            </a:r>
            <a:r>
              <a:rPr lang="en-US" sz="2600" dirty="0"/>
              <a:t>Exposure of Mo mirrors on AUG and W7-X (MPG)</a:t>
            </a:r>
            <a:endParaRPr lang="en-GB" sz="2600" dirty="0"/>
          </a:p>
        </p:txBody>
      </p:sp>
      <p:sp>
        <p:nvSpPr>
          <p:cNvPr id="6" name="Textfeld 2">
            <a:extLst>
              <a:ext uri="{FF2B5EF4-FFF2-40B4-BE49-F238E27FC236}">
                <a16:creationId xmlns:a16="http://schemas.microsoft.com/office/drawing/2014/main" id="{A64AF938-0E4C-2157-B558-3900B06BEEAC}"/>
              </a:ext>
            </a:extLst>
          </p:cNvPr>
          <p:cNvSpPr txBox="1"/>
          <p:nvPr/>
        </p:nvSpPr>
        <p:spPr>
          <a:xfrm>
            <a:off x="107504" y="5359022"/>
            <a:ext cx="3350071"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B.6.T-T002-D002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7" name="TextBox 6">
            <a:extLst>
              <a:ext uri="{FF2B5EF4-FFF2-40B4-BE49-F238E27FC236}">
                <a16:creationId xmlns:a16="http://schemas.microsoft.com/office/drawing/2014/main" id="{409BC8CC-5E6E-667A-B2E3-D18B81F4D8BF}"/>
              </a:ext>
            </a:extLst>
          </p:cNvPr>
          <p:cNvSpPr txBox="1"/>
          <p:nvPr/>
        </p:nvSpPr>
        <p:spPr bwMode="auto">
          <a:xfrm>
            <a:off x="9498218" y="6103224"/>
            <a:ext cx="2577950" cy="307777"/>
          </a:xfrm>
          <a:prstGeom prst="rect">
            <a:avLst/>
          </a:prstGeom>
          <a:noFill/>
        </p:spPr>
        <p:txBody>
          <a:bodyPr wrap="none" rtlCol="0">
            <a:spAutoFit/>
          </a:bodyPr>
          <a:lstStyle/>
          <a:p>
            <a:r>
              <a:rPr lang="fi-FI" sz="1400" b="1" dirty="0"/>
              <a:t>V. Rohde, M. Balden, C.P. Dhard</a:t>
            </a:r>
          </a:p>
        </p:txBody>
      </p:sp>
      <p:sp>
        <p:nvSpPr>
          <p:cNvPr id="8" name="Textfeld 2">
            <a:extLst>
              <a:ext uri="{FF2B5EF4-FFF2-40B4-BE49-F238E27FC236}">
                <a16:creationId xmlns:a16="http://schemas.microsoft.com/office/drawing/2014/main" id="{FA7DCEC6-08F2-008E-2374-6CEB57397AE4}"/>
              </a:ext>
            </a:extLst>
          </p:cNvPr>
          <p:cNvSpPr txBox="1"/>
          <p:nvPr/>
        </p:nvSpPr>
        <p:spPr>
          <a:xfrm>
            <a:off x="3577623" y="5359022"/>
            <a:ext cx="3350071"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B.6.T-T002-D003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WPW7X</a:t>
            </a:r>
          </a:p>
        </p:txBody>
      </p:sp>
      <p:sp>
        <p:nvSpPr>
          <p:cNvPr id="9" name="Textfeld 4">
            <a:extLst>
              <a:ext uri="{FF2B5EF4-FFF2-40B4-BE49-F238E27FC236}">
                <a16:creationId xmlns:a16="http://schemas.microsoft.com/office/drawing/2014/main" id="{4B87B91F-D96F-8AE3-6BA6-50D67056AA69}"/>
              </a:ext>
            </a:extLst>
          </p:cNvPr>
          <p:cNvSpPr txBox="1"/>
          <p:nvPr/>
        </p:nvSpPr>
        <p:spPr>
          <a:xfrm>
            <a:off x="107504" y="712451"/>
            <a:ext cx="11714960" cy="1419428"/>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sz="1600" dirty="0"/>
              <a:t>Handling and exposure of Mo mirrors using AUG LBO-manipulator (D002) and the MPM of W7-X (D003) during </a:t>
            </a:r>
            <a:r>
              <a:rPr lang="en-US" sz="1600" dirty="0" err="1"/>
              <a:t>boronizations</a:t>
            </a:r>
            <a:r>
              <a:rPr lang="en-US" sz="1600" dirty="0"/>
              <a:t> </a:t>
            </a:r>
          </a:p>
          <a:p>
            <a:pPr marL="182563" indent="-182563">
              <a:lnSpc>
                <a:spcPct val="113000"/>
              </a:lnSpc>
              <a:buFont typeface="Wingdings" panose="05000000000000000000" pitchFamily="2" charset="2"/>
              <a:buChar char="§"/>
            </a:pPr>
            <a:endParaRPr lang="en-US" altLang="en-US" sz="1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All Mo samples exposed successfully and sent for further analyses</a:t>
            </a:r>
          </a:p>
        </p:txBody>
      </p:sp>
      <p:graphicFrame>
        <p:nvGraphicFramePr>
          <p:cNvPr id="10" name="Table 9">
            <a:extLst>
              <a:ext uri="{FF2B5EF4-FFF2-40B4-BE49-F238E27FC236}">
                <a16:creationId xmlns:a16="http://schemas.microsoft.com/office/drawing/2014/main" id="{F219E244-B6AA-11FA-9309-0EEA53B205AA}"/>
              </a:ext>
            </a:extLst>
          </p:cNvPr>
          <p:cNvGraphicFramePr>
            <a:graphicFrameLocks noGrp="1"/>
          </p:cNvGraphicFramePr>
          <p:nvPr>
            <p:extLst>
              <p:ext uri="{D42A27DB-BD31-4B8C-83A1-F6EECF244321}">
                <p14:modId xmlns:p14="http://schemas.microsoft.com/office/powerpoint/2010/main" val="329253685"/>
              </p:ext>
            </p:extLst>
          </p:nvPr>
        </p:nvGraphicFramePr>
        <p:xfrm>
          <a:off x="156370" y="2194615"/>
          <a:ext cx="11521280" cy="1737360"/>
        </p:xfrm>
        <a:graphic>
          <a:graphicData uri="http://schemas.openxmlformats.org/drawingml/2006/table">
            <a:tbl>
              <a:tblPr firstRow="1" bandRow="1">
                <a:tableStyleId>{5C22544A-7EE6-4342-B048-85BDC9FD1C3A}</a:tableStyleId>
              </a:tblPr>
              <a:tblGrid>
                <a:gridCol w="1186655">
                  <a:extLst>
                    <a:ext uri="{9D8B030D-6E8A-4147-A177-3AD203B41FA5}">
                      <a16:colId xmlns:a16="http://schemas.microsoft.com/office/drawing/2014/main" val="1127220603"/>
                    </a:ext>
                  </a:extLst>
                </a:gridCol>
                <a:gridCol w="1952625">
                  <a:extLst>
                    <a:ext uri="{9D8B030D-6E8A-4147-A177-3AD203B41FA5}">
                      <a16:colId xmlns:a16="http://schemas.microsoft.com/office/drawing/2014/main" val="2185605470"/>
                    </a:ext>
                  </a:extLst>
                </a:gridCol>
                <a:gridCol w="3438525">
                  <a:extLst>
                    <a:ext uri="{9D8B030D-6E8A-4147-A177-3AD203B41FA5}">
                      <a16:colId xmlns:a16="http://schemas.microsoft.com/office/drawing/2014/main" val="2247219688"/>
                    </a:ext>
                  </a:extLst>
                </a:gridCol>
                <a:gridCol w="4943475">
                  <a:extLst>
                    <a:ext uri="{9D8B030D-6E8A-4147-A177-3AD203B41FA5}">
                      <a16:colId xmlns:a16="http://schemas.microsoft.com/office/drawing/2014/main" val="93979997"/>
                    </a:ext>
                  </a:extLst>
                </a:gridCol>
              </a:tblGrid>
              <a:tr h="224545">
                <a:tc>
                  <a:txBody>
                    <a:bodyPr/>
                    <a:lstStyle/>
                    <a:p>
                      <a:pPr algn="ctr"/>
                      <a:r>
                        <a:rPr lang="de-DE" sz="1400" dirty="0">
                          <a:solidFill>
                            <a:srgbClr val="002060"/>
                          </a:solidFill>
                        </a:rPr>
                        <a:t>Mirror</a:t>
                      </a:r>
                    </a:p>
                  </a:txBody>
                  <a:tcPr/>
                </a:tc>
                <a:tc>
                  <a:txBody>
                    <a:bodyPr/>
                    <a:lstStyle/>
                    <a:p>
                      <a:pPr algn="ctr"/>
                      <a:r>
                        <a:rPr lang="de-DE" sz="1400" dirty="0">
                          <a:solidFill>
                            <a:srgbClr val="002060"/>
                          </a:solidFill>
                        </a:rPr>
                        <a:t>Facility/Location</a:t>
                      </a:r>
                    </a:p>
                  </a:txBody>
                  <a:tcPr/>
                </a:tc>
                <a:tc>
                  <a:txBody>
                    <a:bodyPr/>
                    <a:lstStyle/>
                    <a:p>
                      <a:pPr algn="ctr"/>
                      <a:r>
                        <a:rPr lang="de-DE" sz="1400" dirty="0">
                          <a:solidFill>
                            <a:srgbClr val="002060"/>
                          </a:solidFill>
                        </a:rPr>
                        <a:t>Description</a:t>
                      </a:r>
                    </a:p>
                  </a:txBody>
                  <a:tcPr/>
                </a:tc>
                <a:tc>
                  <a:txBody>
                    <a:bodyPr/>
                    <a:lstStyle/>
                    <a:p>
                      <a:pPr algn="ctr"/>
                      <a:r>
                        <a:rPr lang="de-DE" sz="1400" dirty="0" err="1">
                          <a:solidFill>
                            <a:srgbClr val="002060"/>
                          </a:solidFill>
                        </a:rPr>
                        <a:t>Principal</a:t>
                      </a:r>
                      <a:r>
                        <a:rPr lang="de-DE" sz="1400" dirty="0">
                          <a:solidFill>
                            <a:srgbClr val="002060"/>
                          </a:solidFill>
                        </a:rPr>
                        <a:t> </a:t>
                      </a:r>
                      <a:r>
                        <a:rPr lang="de-DE" sz="1400" dirty="0" err="1">
                          <a:solidFill>
                            <a:srgbClr val="002060"/>
                          </a:solidFill>
                        </a:rPr>
                        <a:t>results</a:t>
                      </a:r>
                      <a:endParaRPr lang="de-DE" sz="1400" dirty="0">
                        <a:solidFill>
                          <a:srgbClr val="002060"/>
                        </a:solidFill>
                      </a:endParaRPr>
                    </a:p>
                  </a:txBody>
                  <a:tcPr/>
                </a:tc>
                <a:extLst>
                  <a:ext uri="{0D108BD9-81ED-4DB2-BD59-A6C34878D82A}">
                    <a16:rowId xmlns:a16="http://schemas.microsoft.com/office/drawing/2014/main" val="2878228716"/>
                  </a:ext>
                </a:extLst>
              </a:tr>
              <a:tr h="224545">
                <a:tc>
                  <a:txBody>
                    <a:bodyPr/>
                    <a:lstStyle/>
                    <a:p>
                      <a:r>
                        <a:rPr lang="de-DE" sz="1400" dirty="0">
                          <a:solidFill>
                            <a:srgbClr val="002060"/>
                          </a:solidFill>
                        </a:rPr>
                        <a:t>AWSCMo1</a:t>
                      </a:r>
                    </a:p>
                  </a:txBody>
                  <a:tcPr/>
                </a:tc>
                <a:tc>
                  <a:txBody>
                    <a:bodyPr/>
                    <a:lstStyle/>
                    <a:p>
                      <a:r>
                        <a:rPr lang="de-DE" sz="1400" dirty="0">
                          <a:solidFill>
                            <a:srgbClr val="002060"/>
                          </a:solidFill>
                        </a:rPr>
                        <a:t>W7-X MPM </a:t>
                      </a:r>
                      <a:r>
                        <a:rPr lang="de-DE" sz="1400" dirty="0" err="1">
                          <a:solidFill>
                            <a:srgbClr val="002060"/>
                          </a:solidFill>
                        </a:rPr>
                        <a:t>manipulator</a:t>
                      </a:r>
                      <a:endParaRPr lang="de-DE" sz="1400" dirty="0">
                        <a:solidFill>
                          <a:srgbClr val="002060"/>
                        </a:solidFill>
                      </a:endParaRPr>
                    </a:p>
                  </a:txBody>
                  <a:tcPr/>
                </a:tc>
                <a:tc>
                  <a:txBody>
                    <a:bodyPr/>
                    <a:lstStyle/>
                    <a:p>
                      <a:pPr algn="ctr"/>
                      <a:r>
                        <a:rPr lang="de-DE" sz="1400" b="0" dirty="0">
                          <a:solidFill>
                            <a:srgbClr val="002060"/>
                          </a:solidFill>
                        </a:rPr>
                        <a:t>At </a:t>
                      </a:r>
                      <a:r>
                        <a:rPr lang="de-DE" sz="1400" b="0" dirty="0" err="1">
                          <a:solidFill>
                            <a:srgbClr val="002060"/>
                          </a:solidFill>
                        </a:rPr>
                        <a:t>the</a:t>
                      </a:r>
                      <a:r>
                        <a:rPr lang="de-DE" sz="1400" b="0" dirty="0">
                          <a:solidFill>
                            <a:srgbClr val="002060"/>
                          </a:solidFill>
                        </a:rPr>
                        <a:t> </a:t>
                      </a:r>
                      <a:r>
                        <a:rPr lang="de-DE" sz="1400" b="0" dirty="0" err="1">
                          <a:solidFill>
                            <a:srgbClr val="002060"/>
                          </a:solidFill>
                        </a:rPr>
                        <a:t>first</a:t>
                      </a:r>
                      <a:r>
                        <a:rPr lang="de-DE" sz="1400" b="0" dirty="0">
                          <a:solidFill>
                            <a:srgbClr val="002060"/>
                          </a:solidFill>
                        </a:rPr>
                        <a:t> wall, boronization </a:t>
                      </a:r>
                      <a:r>
                        <a:rPr lang="de-DE" sz="1400" b="0" dirty="0" err="1">
                          <a:solidFill>
                            <a:srgbClr val="002060"/>
                          </a:solidFill>
                        </a:rPr>
                        <a:t>only</a:t>
                      </a:r>
                      <a:endParaRPr lang="de-DE" sz="1400" b="0" dirty="0">
                        <a:solidFill>
                          <a:srgbClr val="002060"/>
                        </a:solidFill>
                      </a:endParaRPr>
                    </a:p>
                  </a:txBody>
                  <a:tcPr/>
                </a:tc>
                <a:tc>
                  <a:txBody>
                    <a:bodyPr/>
                    <a:lstStyle/>
                    <a:p>
                      <a:pPr algn="l"/>
                      <a:r>
                        <a:rPr lang="de-DE" sz="1400" b="0" dirty="0" err="1">
                          <a:solidFill>
                            <a:srgbClr val="002060"/>
                          </a:solidFill>
                        </a:rPr>
                        <a:t>Reflectivity</a:t>
                      </a:r>
                      <a:r>
                        <a:rPr lang="de-DE" sz="1400" b="0" dirty="0">
                          <a:solidFill>
                            <a:srgbClr val="002060"/>
                          </a:solidFill>
                        </a:rPr>
                        <a:t> </a:t>
                      </a:r>
                      <a:r>
                        <a:rPr lang="de-DE" sz="1400" b="0" dirty="0" err="1">
                          <a:solidFill>
                            <a:srgbClr val="002060"/>
                          </a:solidFill>
                        </a:rPr>
                        <a:t>R</a:t>
                      </a:r>
                      <a:r>
                        <a:rPr lang="de-DE" sz="1400" b="0" baseline="-25000" dirty="0" err="1">
                          <a:solidFill>
                            <a:srgbClr val="002060"/>
                          </a:solidFill>
                        </a:rPr>
                        <a:t>tot</a:t>
                      </a:r>
                      <a:r>
                        <a:rPr lang="de-DE" sz="1400" b="0" dirty="0">
                          <a:solidFill>
                            <a:srgbClr val="002060"/>
                          </a:solidFill>
                        </a:rPr>
                        <a:t> </a:t>
                      </a:r>
                      <a:r>
                        <a:rPr lang="de-DE" sz="1400" b="0" dirty="0" err="1">
                          <a:solidFill>
                            <a:srgbClr val="002060"/>
                          </a:solidFill>
                        </a:rPr>
                        <a:t>drop</a:t>
                      </a:r>
                      <a:r>
                        <a:rPr lang="de-DE" sz="1400" b="0" dirty="0">
                          <a:solidFill>
                            <a:srgbClr val="002060"/>
                          </a:solidFill>
                        </a:rPr>
                        <a:t> </a:t>
                      </a:r>
                      <a:r>
                        <a:rPr lang="de-DE" sz="1400" b="0" dirty="0" err="1">
                          <a:solidFill>
                            <a:srgbClr val="002060"/>
                          </a:solidFill>
                        </a:rPr>
                        <a:t>to</a:t>
                      </a:r>
                      <a:r>
                        <a:rPr lang="de-DE" sz="1400" b="0" dirty="0">
                          <a:solidFill>
                            <a:srgbClr val="002060"/>
                          </a:solidFill>
                        </a:rPr>
                        <a:t> 30% in </a:t>
                      </a:r>
                      <a:r>
                        <a:rPr lang="de-DE" sz="1400" b="0" dirty="0" err="1">
                          <a:solidFill>
                            <a:srgbClr val="002060"/>
                          </a:solidFill>
                        </a:rPr>
                        <a:t>the</a:t>
                      </a:r>
                      <a:r>
                        <a:rPr lang="de-DE" sz="1400" b="0" dirty="0">
                          <a:solidFill>
                            <a:srgbClr val="002060"/>
                          </a:solidFill>
                        </a:rPr>
                        <a:t> UV, </a:t>
                      </a:r>
                      <a:r>
                        <a:rPr lang="de-DE" sz="1400" b="0" dirty="0" err="1">
                          <a:solidFill>
                            <a:srgbClr val="002060"/>
                          </a:solidFill>
                        </a:rPr>
                        <a:t>mass</a:t>
                      </a:r>
                      <a:r>
                        <a:rPr lang="de-DE" sz="1400" b="0" dirty="0">
                          <a:solidFill>
                            <a:srgbClr val="002060"/>
                          </a:solidFill>
                        </a:rPr>
                        <a:t> </a:t>
                      </a:r>
                      <a:r>
                        <a:rPr lang="de-DE" sz="1400" b="0" dirty="0" err="1">
                          <a:solidFill>
                            <a:srgbClr val="002060"/>
                          </a:solidFill>
                        </a:rPr>
                        <a:t>increase</a:t>
                      </a:r>
                      <a:r>
                        <a:rPr lang="de-DE" sz="1400" b="0" dirty="0">
                          <a:solidFill>
                            <a:srgbClr val="002060"/>
                          </a:solidFill>
                        </a:rPr>
                        <a:t> 30 µg</a:t>
                      </a:r>
                    </a:p>
                  </a:txBody>
                  <a:tcPr/>
                </a:tc>
                <a:extLst>
                  <a:ext uri="{0D108BD9-81ED-4DB2-BD59-A6C34878D82A}">
                    <a16:rowId xmlns:a16="http://schemas.microsoft.com/office/drawing/2014/main" val="2848799667"/>
                  </a:ext>
                </a:extLst>
              </a:tr>
              <a:tr h="224545">
                <a:tc>
                  <a:txBody>
                    <a:bodyPr/>
                    <a:lstStyle/>
                    <a:p>
                      <a:r>
                        <a:rPr lang="de-DE" sz="1400" dirty="0">
                          <a:solidFill>
                            <a:srgbClr val="002060"/>
                          </a:solidFill>
                        </a:rPr>
                        <a:t>AWSCMo2</a:t>
                      </a:r>
                    </a:p>
                  </a:txBody>
                  <a:tcPr/>
                </a:tc>
                <a:tc>
                  <a:txBody>
                    <a:bodyPr/>
                    <a:lstStyle/>
                    <a:p>
                      <a:r>
                        <a:rPr lang="de-DE" sz="1400" dirty="0">
                          <a:solidFill>
                            <a:srgbClr val="002060"/>
                          </a:solidFill>
                        </a:rPr>
                        <a:t>AUG LBO </a:t>
                      </a:r>
                      <a:r>
                        <a:rPr lang="de-DE" sz="1400" dirty="0" err="1">
                          <a:solidFill>
                            <a:srgbClr val="002060"/>
                          </a:solidFill>
                        </a:rPr>
                        <a:t>manipulator</a:t>
                      </a:r>
                      <a:endParaRPr lang="de-DE" sz="140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0" dirty="0">
                          <a:solidFill>
                            <a:srgbClr val="002060"/>
                          </a:solidFill>
                        </a:rPr>
                        <a:t>LBO </a:t>
                      </a:r>
                      <a:r>
                        <a:rPr lang="de-DE" sz="1400" b="0" dirty="0" err="1">
                          <a:solidFill>
                            <a:srgbClr val="002060"/>
                          </a:solidFill>
                        </a:rPr>
                        <a:t>location</a:t>
                      </a:r>
                      <a:r>
                        <a:rPr lang="de-DE" sz="1400" b="0" dirty="0">
                          <a:solidFill>
                            <a:srgbClr val="002060"/>
                          </a:solidFill>
                        </a:rPr>
                        <a:t>, boronization, </a:t>
                      </a:r>
                      <a:r>
                        <a:rPr lang="de-DE" sz="1400" b="0" dirty="0" err="1">
                          <a:solidFill>
                            <a:srgbClr val="002060"/>
                          </a:solidFill>
                        </a:rPr>
                        <a:t>electrode</a:t>
                      </a:r>
                      <a:r>
                        <a:rPr lang="de-DE" sz="1400" b="0" dirty="0">
                          <a:solidFill>
                            <a:srgbClr val="002060"/>
                          </a:solidFill>
                        </a:rPr>
                        <a:t> 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dirty="0" err="1">
                          <a:solidFill>
                            <a:srgbClr val="002060"/>
                          </a:solidFill>
                        </a:rPr>
                        <a:t>Reflectivity</a:t>
                      </a:r>
                      <a:r>
                        <a:rPr lang="de-DE" sz="1400" b="0" dirty="0">
                          <a:solidFill>
                            <a:srgbClr val="002060"/>
                          </a:solidFill>
                        </a:rPr>
                        <a:t> </a:t>
                      </a:r>
                      <a:r>
                        <a:rPr lang="de-DE" sz="1400" b="0" dirty="0" err="1">
                          <a:solidFill>
                            <a:srgbClr val="002060"/>
                          </a:solidFill>
                        </a:rPr>
                        <a:t>R</a:t>
                      </a:r>
                      <a:r>
                        <a:rPr lang="de-DE" sz="1400" b="0" baseline="-25000" dirty="0" err="1">
                          <a:solidFill>
                            <a:srgbClr val="002060"/>
                          </a:solidFill>
                        </a:rPr>
                        <a:t>tot</a:t>
                      </a:r>
                      <a:r>
                        <a:rPr lang="de-DE" sz="1400" b="0" dirty="0">
                          <a:solidFill>
                            <a:srgbClr val="002060"/>
                          </a:solidFill>
                        </a:rPr>
                        <a:t> </a:t>
                      </a:r>
                      <a:r>
                        <a:rPr lang="de-DE" sz="1400" b="0" dirty="0" err="1">
                          <a:solidFill>
                            <a:srgbClr val="002060"/>
                          </a:solidFill>
                        </a:rPr>
                        <a:t>drop</a:t>
                      </a:r>
                      <a:r>
                        <a:rPr lang="de-DE" sz="1400" b="0" dirty="0">
                          <a:solidFill>
                            <a:srgbClr val="002060"/>
                          </a:solidFill>
                        </a:rPr>
                        <a:t> </a:t>
                      </a:r>
                      <a:r>
                        <a:rPr lang="de-DE" sz="1400" b="0" dirty="0" err="1">
                          <a:solidFill>
                            <a:srgbClr val="002060"/>
                          </a:solidFill>
                        </a:rPr>
                        <a:t>to</a:t>
                      </a:r>
                      <a:r>
                        <a:rPr lang="de-DE" sz="1400" b="0" dirty="0">
                          <a:solidFill>
                            <a:srgbClr val="002060"/>
                          </a:solidFill>
                        </a:rPr>
                        <a:t> 14% in </a:t>
                      </a:r>
                      <a:r>
                        <a:rPr lang="de-DE" sz="1400" b="0" dirty="0" err="1">
                          <a:solidFill>
                            <a:srgbClr val="002060"/>
                          </a:solidFill>
                        </a:rPr>
                        <a:t>the</a:t>
                      </a:r>
                      <a:r>
                        <a:rPr lang="de-DE" sz="1400" b="0" dirty="0">
                          <a:solidFill>
                            <a:srgbClr val="002060"/>
                          </a:solidFill>
                        </a:rPr>
                        <a:t> UV, </a:t>
                      </a:r>
                      <a:r>
                        <a:rPr lang="de-DE" sz="1400" b="0" dirty="0" err="1">
                          <a:solidFill>
                            <a:srgbClr val="002060"/>
                          </a:solidFill>
                        </a:rPr>
                        <a:t>mass</a:t>
                      </a:r>
                      <a:r>
                        <a:rPr lang="de-DE" sz="1400" b="0" dirty="0">
                          <a:solidFill>
                            <a:srgbClr val="002060"/>
                          </a:solidFill>
                        </a:rPr>
                        <a:t> </a:t>
                      </a:r>
                      <a:r>
                        <a:rPr lang="de-DE" sz="1400" b="0" dirty="0" err="1">
                          <a:solidFill>
                            <a:srgbClr val="002060"/>
                          </a:solidFill>
                        </a:rPr>
                        <a:t>increase</a:t>
                      </a:r>
                      <a:r>
                        <a:rPr lang="de-DE" sz="1400" b="0" dirty="0">
                          <a:solidFill>
                            <a:srgbClr val="002060"/>
                          </a:solidFill>
                        </a:rPr>
                        <a:t> 60 µg</a:t>
                      </a:r>
                    </a:p>
                  </a:txBody>
                  <a:tcPr/>
                </a:tc>
                <a:extLst>
                  <a:ext uri="{0D108BD9-81ED-4DB2-BD59-A6C34878D82A}">
                    <a16:rowId xmlns:a16="http://schemas.microsoft.com/office/drawing/2014/main" val="3215782897"/>
                  </a:ext>
                </a:extLst>
              </a:tr>
              <a:tr h="224545">
                <a:tc>
                  <a:txBody>
                    <a:bodyPr/>
                    <a:lstStyle/>
                    <a:p>
                      <a:r>
                        <a:rPr lang="de-DE" sz="1400" dirty="0">
                          <a:solidFill>
                            <a:srgbClr val="002060"/>
                          </a:solidFill>
                        </a:rPr>
                        <a:t>AWSCMo3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solidFill>
                            <a:srgbClr val="002060"/>
                          </a:solidFill>
                        </a:rPr>
                        <a:t>AUG LBO </a:t>
                      </a:r>
                      <a:r>
                        <a:rPr lang="de-DE" sz="1400" dirty="0" err="1">
                          <a:solidFill>
                            <a:srgbClr val="002060"/>
                          </a:solidFill>
                        </a:rPr>
                        <a:t>manipulator</a:t>
                      </a:r>
                      <a:endParaRPr lang="de-DE" sz="140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0" dirty="0">
                          <a:solidFill>
                            <a:srgbClr val="002060"/>
                          </a:solidFill>
                        </a:rPr>
                        <a:t>At LBO </a:t>
                      </a:r>
                      <a:r>
                        <a:rPr lang="de-DE" sz="1400" b="0" dirty="0" err="1">
                          <a:solidFill>
                            <a:srgbClr val="002060"/>
                          </a:solidFill>
                        </a:rPr>
                        <a:t>location</a:t>
                      </a:r>
                      <a:r>
                        <a:rPr lang="de-DE" sz="1400" b="0" dirty="0">
                          <a:solidFill>
                            <a:srgbClr val="002060"/>
                          </a:solidFill>
                        </a:rPr>
                        <a:t>, boronization + </a:t>
                      </a:r>
                      <a:r>
                        <a:rPr lang="de-DE" sz="1400" b="0" dirty="0" err="1">
                          <a:solidFill>
                            <a:srgbClr val="002060"/>
                          </a:solidFill>
                        </a:rPr>
                        <a:t>plasma</a:t>
                      </a:r>
                      <a:endParaRPr lang="de-DE" sz="1400" b="0"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dirty="0" err="1">
                          <a:solidFill>
                            <a:srgbClr val="002060"/>
                          </a:solidFill>
                        </a:rPr>
                        <a:t>Reflectivity</a:t>
                      </a:r>
                      <a:r>
                        <a:rPr lang="de-DE" sz="1400" b="0" dirty="0">
                          <a:solidFill>
                            <a:srgbClr val="002060"/>
                          </a:solidFill>
                        </a:rPr>
                        <a:t> </a:t>
                      </a:r>
                      <a:r>
                        <a:rPr lang="de-DE" sz="1400" b="0" dirty="0" err="1">
                          <a:solidFill>
                            <a:srgbClr val="002060"/>
                          </a:solidFill>
                        </a:rPr>
                        <a:t>R</a:t>
                      </a:r>
                      <a:r>
                        <a:rPr lang="de-DE" sz="1400" b="0" baseline="-25000" dirty="0" err="1">
                          <a:solidFill>
                            <a:srgbClr val="002060"/>
                          </a:solidFill>
                        </a:rPr>
                        <a:t>tot</a:t>
                      </a:r>
                      <a:r>
                        <a:rPr lang="de-DE" sz="1400" b="0" dirty="0">
                          <a:solidFill>
                            <a:srgbClr val="002060"/>
                          </a:solidFill>
                        </a:rPr>
                        <a:t> </a:t>
                      </a:r>
                      <a:r>
                        <a:rPr lang="de-DE" sz="1400" b="0" dirty="0" err="1">
                          <a:solidFill>
                            <a:srgbClr val="002060"/>
                          </a:solidFill>
                        </a:rPr>
                        <a:t>drop</a:t>
                      </a:r>
                      <a:r>
                        <a:rPr lang="de-DE" sz="1400" b="0" dirty="0">
                          <a:solidFill>
                            <a:srgbClr val="002060"/>
                          </a:solidFill>
                        </a:rPr>
                        <a:t> </a:t>
                      </a:r>
                      <a:r>
                        <a:rPr lang="de-DE" sz="1400" b="0" dirty="0" err="1">
                          <a:solidFill>
                            <a:srgbClr val="002060"/>
                          </a:solidFill>
                        </a:rPr>
                        <a:t>to</a:t>
                      </a:r>
                      <a:r>
                        <a:rPr lang="de-DE" sz="1400" b="0" dirty="0">
                          <a:solidFill>
                            <a:srgbClr val="002060"/>
                          </a:solidFill>
                        </a:rPr>
                        <a:t> 4% (!) in </a:t>
                      </a:r>
                      <a:r>
                        <a:rPr lang="de-DE" sz="1400" b="0" dirty="0" err="1">
                          <a:solidFill>
                            <a:srgbClr val="002060"/>
                          </a:solidFill>
                        </a:rPr>
                        <a:t>the</a:t>
                      </a:r>
                      <a:r>
                        <a:rPr lang="de-DE" sz="1400" b="0" dirty="0">
                          <a:solidFill>
                            <a:srgbClr val="002060"/>
                          </a:solidFill>
                        </a:rPr>
                        <a:t> UV, </a:t>
                      </a:r>
                      <a:r>
                        <a:rPr lang="de-DE" sz="1400" b="0" dirty="0" err="1">
                          <a:solidFill>
                            <a:srgbClr val="002060"/>
                          </a:solidFill>
                        </a:rPr>
                        <a:t>mass</a:t>
                      </a:r>
                      <a:r>
                        <a:rPr lang="de-DE" sz="1400" b="0" dirty="0">
                          <a:solidFill>
                            <a:srgbClr val="002060"/>
                          </a:solidFill>
                        </a:rPr>
                        <a:t> </a:t>
                      </a:r>
                      <a:r>
                        <a:rPr lang="de-DE" sz="1400" b="0" dirty="0" err="1">
                          <a:solidFill>
                            <a:srgbClr val="002060"/>
                          </a:solidFill>
                        </a:rPr>
                        <a:t>increase</a:t>
                      </a:r>
                      <a:r>
                        <a:rPr lang="de-DE" sz="1400" b="0" dirty="0">
                          <a:solidFill>
                            <a:srgbClr val="002060"/>
                          </a:solidFill>
                        </a:rPr>
                        <a:t> 203 µg</a:t>
                      </a:r>
                    </a:p>
                  </a:txBody>
                  <a:tcPr/>
                </a:tc>
                <a:extLst>
                  <a:ext uri="{0D108BD9-81ED-4DB2-BD59-A6C34878D82A}">
                    <a16:rowId xmlns:a16="http://schemas.microsoft.com/office/drawing/2014/main" val="3166421505"/>
                  </a:ext>
                </a:extLst>
              </a:tr>
              <a:tr h="381726">
                <a:tc>
                  <a:txBody>
                    <a:bodyPr/>
                    <a:lstStyle/>
                    <a:p>
                      <a:r>
                        <a:rPr lang="de-DE" sz="1400" dirty="0">
                          <a:solidFill>
                            <a:srgbClr val="002060"/>
                          </a:solidFill>
                        </a:rPr>
                        <a:t>AWSCMo4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solidFill>
                            <a:srgbClr val="002060"/>
                          </a:solidFill>
                        </a:rPr>
                        <a:t>AUG LBO </a:t>
                      </a:r>
                      <a:r>
                        <a:rPr lang="de-DE" sz="1400" dirty="0" err="1">
                          <a:solidFill>
                            <a:srgbClr val="002060"/>
                          </a:solidFill>
                        </a:rPr>
                        <a:t>manipulator</a:t>
                      </a:r>
                      <a:endParaRPr lang="de-DE" sz="140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0" dirty="0">
                          <a:solidFill>
                            <a:srgbClr val="002060"/>
                          </a:solidFill>
                        </a:rPr>
                        <a:t>At LBO </a:t>
                      </a:r>
                      <a:r>
                        <a:rPr lang="de-DE" sz="1400" b="0" dirty="0" err="1">
                          <a:solidFill>
                            <a:srgbClr val="002060"/>
                          </a:solidFill>
                        </a:rPr>
                        <a:t>location</a:t>
                      </a:r>
                      <a:r>
                        <a:rPr lang="de-DE" sz="1400" b="0" dirty="0">
                          <a:solidFill>
                            <a:srgbClr val="002060"/>
                          </a:solidFill>
                        </a:rPr>
                        <a:t>, boronization, </a:t>
                      </a:r>
                      <a:r>
                        <a:rPr lang="de-DE" sz="1400" b="0" dirty="0" err="1">
                          <a:solidFill>
                            <a:srgbClr val="002060"/>
                          </a:solidFill>
                        </a:rPr>
                        <a:t>electrode</a:t>
                      </a:r>
                      <a:r>
                        <a:rPr lang="de-DE" sz="1400" b="0" dirty="0">
                          <a:solidFill>
                            <a:srgbClr val="002060"/>
                          </a:solidFill>
                        </a:rPr>
                        <a:t> off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dirty="0" err="1">
                          <a:solidFill>
                            <a:srgbClr val="002060"/>
                          </a:solidFill>
                        </a:rPr>
                        <a:t>Reflectivity</a:t>
                      </a:r>
                      <a:r>
                        <a:rPr lang="de-DE" sz="1400" b="0" dirty="0">
                          <a:solidFill>
                            <a:srgbClr val="002060"/>
                          </a:solidFill>
                        </a:rPr>
                        <a:t> </a:t>
                      </a:r>
                      <a:r>
                        <a:rPr lang="de-DE" sz="1400" b="0" dirty="0" err="1">
                          <a:solidFill>
                            <a:srgbClr val="002060"/>
                          </a:solidFill>
                        </a:rPr>
                        <a:t>R</a:t>
                      </a:r>
                      <a:r>
                        <a:rPr lang="de-DE" sz="1400" b="0" baseline="-25000" dirty="0" err="1">
                          <a:solidFill>
                            <a:srgbClr val="002060"/>
                          </a:solidFill>
                        </a:rPr>
                        <a:t>tot</a:t>
                      </a:r>
                      <a:r>
                        <a:rPr lang="de-DE" sz="1400" b="0" dirty="0">
                          <a:solidFill>
                            <a:srgbClr val="002060"/>
                          </a:solidFill>
                        </a:rPr>
                        <a:t> </a:t>
                      </a:r>
                      <a:r>
                        <a:rPr lang="de-DE" sz="1400" b="0" dirty="0" err="1">
                          <a:solidFill>
                            <a:srgbClr val="002060"/>
                          </a:solidFill>
                        </a:rPr>
                        <a:t>drop</a:t>
                      </a:r>
                      <a:r>
                        <a:rPr lang="de-DE" sz="1400" b="0" dirty="0">
                          <a:solidFill>
                            <a:srgbClr val="002060"/>
                          </a:solidFill>
                        </a:rPr>
                        <a:t> </a:t>
                      </a:r>
                      <a:r>
                        <a:rPr lang="de-DE" sz="1400" b="0" dirty="0" err="1">
                          <a:solidFill>
                            <a:srgbClr val="002060"/>
                          </a:solidFill>
                        </a:rPr>
                        <a:t>to</a:t>
                      </a:r>
                      <a:r>
                        <a:rPr lang="de-DE" sz="1400" b="0" dirty="0">
                          <a:solidFill>
                            <a:srgbClr val="002060"/>
                          </a:solidFill>
                        </a:rPr>
                        <a:t> 38% (</a:t>
                      </a:r>
                      <a:r>
                        <a:rPr lang="de-DE" sz="1400" b="0" dirty="0">
                          <a:solidFill>
                            <a:srgbClr val="FF0066"/>
                          </a:solidFill>
                        </a:rPr>
                        <a:t>but!) </a:t>
                      </a:r>
                      <a:r>
                        <a:rPr lang="de-DE" sz="1400" b="0" dirty="0">
                          <a:solidFill>
                            <a:srgbClr val="002060"/>
                          </a:solidFill>
                        </a:rPr>
                        <a:t>in </a:t>
                      </a:r>
                      <a:r>
                        <a:rPr lang="de-DE" sz="1400" b="0" dirty="0" err="1">
                          <a:solidFill>
                            <a:srgbClr val="002060"/>
                          </a:solidFill>
                        </a:rPr>
                        <a:t>the</a:t>
                      </a:r>
                      <a:r>
                        <a:rPr lang="de-DE" sz="1400" b="0" dirty="0">
                          <a:solidFill>
                            <a:srgbClr val="002060"/>
                          </a:solidFill>
                        </a:rPr>
                        <a:t> UV, </a:t>
                      </a:r>
                      <a:r>
                        <a:rPr lang="de-DE" sz="1400" b="0" dirty="0" err="1">
                          <a:solidFill>
                            <a:srgbClr val="002060"/>
                          </a:solidFill>
                        </a:rPr>
                        <a:t>mass</a:t>
                      </a:r>
                      <a:r>
                        <a:rPr lang="de-DE" sz="1400" b="0" dirty="0">
                          <a:solidFill>
                            <a:srgbClr val="002060"/>
                          </a:solidFill>
                        </a:rPr>
                        <a:t> </a:t>
                      </a:r>
                      <a:r>
                        <a:rPr lang="de-DE" sz="1400" b="0" dirty="0" err="1">
                          <a:solidFill>
                            <a:srgbClr val="002060"/>
                          </a:solidFill>
                        </a:rPr>
                        <a:t>increase</a:t>
                      </a:r>
                      <a:r>
                        <a:rPr lang="de-DE" sz="1400" b="0" dirty="0">
                          <a:solidFill>
                            <a:srgbClr val="002060"/>
                          </a:solidFill>
                        </a:rPr>
                        <a:t> 500 (!) µg, </a:t>
                      </a:r>
                      <a:r>
                        <a:rPr lang="de-DE" sz="1400" b="0" dirty="0" err="1">
                          <a:solidFill>
                            <a:srgbClr val="002060"/>
                          </a:solidFill>
                        </a:rPr>
                        <a:t>Roughness</a:t>
                      </a:r>
                      <a:r>
                        <a:rPr lang="de-DE" sz="1400" b="0" dirty="0">
                          <a:solidFill>
                            <a:srgbClr val="002060"/>
                          </a:solidFill>
                        </a:rPr>
                        <a:t> R</a:t>
                      </a:r>
                      <a:r>
                        <a:rPr lang="de-DE" sz="1400" b="0" baseline="-25000" dirty="0">
                          <a:solidFill>
                            <a:srgbClr val="002060"/>
                          </a:solidFill>
                        </a:rPr>
                        <a:t>a</a:t>
                      </a:r>
                      <a:r>
                        <a:rPr lang="de-DE" sz="1400" b="0" dirty="0">
                          <a:solidFill>
                            <a:srgbClr val="002060"/>
                          </a:solidFill>
                        </a:rPr>
                        <a:t> </a:t>
                      </a:r>
                      <a:r>
                        <a:rPr lang="en-US" sz="1400" b="0" dirty="0">
                          <a:solidFill>
                            <a:srgbClr val="002060"/>
                          </a:solidFill>
                        </a:rPr>
                        <a:t>~ 17%</a:t>
                      </a:r>
                      <a:endParaRPr lang="de-DE" sz="1400" b="0" dirty="0">
                        <a:solidFill>
                          <a:srgbClr val="002060"/>
                        </a:solidFill>
                      </a:endParaRPr>
                    </a:p>
                  </a:txBody>
                  <a:tcPr/>
                </a:tc>
                <a:extLst>
                  <a:ext uri="{0D108BD9-81ED-4DB2-BD59-A6C34878D82A}">
                    <a16:rowId xmlns:a16="http://schemas.microsoft.com/office/drawing/2014/main" val="4277136417"/>
                  </a:ext>
                </a:extLst>
              </a:tr>
            </a:tbl>
          </a:graphicData>
        </a:graphic>
      </p:graphicFrame>
      <p:pic>
        <p:nvPicPr>
          <p:cNvPr id="11" name="Picture 10">
            <a:extLst>
              <a:ext uri="{FF2B5EF4-FFF2-40B4-BE49-F238E27FC236}">
                <a16:creationId xmlns:a16="http://schemas.microsoft.com/office/drawing/2014/main" id="{9F5A4E1A-516C-46BE-28F7-F9A80105916E}"/>
              </a:ext>
            </a:extLst>
          </p:cNvPr>
          <p:cNvPicPr>
            <a:picLocks noChangeAspect="1"/>
          </p:cNvPicPr>
          <p:nvPr/>
        </p:nvPicPr>
        <p:blipFill>
          <a:blip r:embed="rId2"/>
          <a:stretch>
            <a:fillRect/>
          </a:stretch>
        </p:blipFill>
        <p:spPr>
          <a:xfrm>
            <a:off x="7041396" y="4032913"/>
            <a:ext cx="2572258" cy="1969373"/>
          </a:xfrm>
          <a:prstGeom prst="rect">
            <a:avLst/>
          </a:prstGeom>
        </p:spPr>
      </p:pic>
      <p:pic>
        <p:nvPicPr>
          <p:cNvPr id="12" name="Picture 11">
            <a:extLst>
              <a:ext uri="{FF2B5EF4-FFF2-40B4-BE49-F238E27FC236}">
                <a16:creationId xmlns:a16="http://schemas.microsoft.com/office/drawing/2014/main" id="{66EA4E23-6874-7E1F-79CF-5D976786072D}"/>
              </a:ext>
            </a:extLst>
          </p:cNvPr>
          <p:cNvPicPr>
            <a:picLocks noChangeAspect="1"/>
          </p:cNvPicPr>
          <p:nvPr/>
        </p:nvPicPr>
        <p:blipFill>
          <a:blip r:embed="rId3"/>
          <a:stretch>
            <a:fillRect/>
          </a:stretch>
        </p:blipFill>
        <p:spPr>
          <a:xfrm>
            <a:off x="9613654" y="4071116"/>
            <a:ext cx="2470842" cy="1892968"/>
          </a:xfrm>
          <a:prstGeom prst="rect">
            <a:avLst/>
          </a:prstGeom>
        </p:spPr>
      </p:pic>
      <p:sp>
        <p:nvSpPr>
          <p:cNvPr id="13" name="TextBox 12">
            <a:extLst>
              <a:ext uri="{FF2B5EF4-FFF2-40B4-BE49-F238E27FC236}">
                <a16:creationId xmlns:a16="http://schemas.microsoft.com/office/drawing/2014/main" id="{B4FC19FB-6B00-9D31-1BDE-C62F222F3AF2}"/>
              </a:ext>
            </a:extLst>
          </p:cNvPr>
          <p:cNvSpPr txBox="1"/>
          <p:nvPr/>
        </p:nvSpPr>
        <p:spPr bwMode="auto">
          <a:xfrm>
            <a:off x="7858362" y="4966873"/>
            <a:ext cx="1348446" cy="276999"/>
          </a:xfrm>
          <a:prstGeom prst="rect">
            <a:avLst/>
          </a:prstGeom>
          <a:noFill/>
        </p:spPr>
        <p:txBody>
          <a:bodyPr wrap="none" rtlCol="0">
            <a:spAutoFit/>
          </a:bodyPr>
          <a:lstStyle/>
          <a:p>
            <a:r>
              <a:rPr lang="fi-FI" sz="1200" b="1" dirty="0">
                <a:solidFill>
                  <a:srgbClr val="0070C0"/>
                </a:solidFill>
              </a:rPr>
              <a:t>AWSCMo1 (W7-X)</a:t>
            </a:r>
          </a:p>
        </p:txBody>
      </p:sp>
      <p:sp>
        <p:nvSpPr>
          <p:cNvPr id="14" name="TextBox 13">
            <a:extLst>
              <a:ext uri="{FF2B5EF4-FFF2-40B4-BE49-F238E27FC236}">
                <a16:creationId xmlns:a16="http://schemas.microsoft.com/office/drawing/2014/main" id="{756582C5-3341-488D-552B-15C98348D0AA}"/>
              </a:ext>
            </a:extLst>
          </p:cNvPr>
          <p:cNvSpPr txBox="1"/>
          <p:nvPr/>
        </p:nvSpPr>
        <p:spPr bwMode="auto">
          <a:xfrm>
            <a:off x="10386912" y="5017599"/>
            <a:ext cx="1290738" cy="276999"/>
          </a:xfrm>
          <a:prstGeom prst="rect">
            <a:avLst/>
          </a:prstGeom>
          <a:noFill/>
        </p:spPr>
        <p:txBody>
          <a:bodyPr wrap="none" rtlCol="0">
            <a:spAutoFit/>
          </a:bodyPr>
          <a:lstStyle/>
          <a:p>
            <a:r>
              <a:rPr lang="fi-FI" sz="1200" b="1" dirty="0">
                <a:solidFill>
                  <a:srgbClr val="0070C0"/>
                </a:solidFill>
              </a:rPr>
              <a:t>AWSCMo2 (AUG)</a:t>
            </a:r>
          </a:p>
        </p:txBody>
      </p:sp>
    </p:spTree>
    <p:extLst>
      <p:ext uri="{BB962C8B-B14F-4D97-AF65-F5344CB8AC3E}">
        <p14:creationId xmlns:p14="http://schemas.microsoft.com/office/powerpoint/2010/main" val="7153065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623CFC4-07BB-6FDD-73DE-5FBBFA183ED6}"/>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21B92278-D012-9D7B-ADA4-6049BFC1CC60}"/>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82</a:t>
            </a:fld>
            <a:endParaRPr lang="en-GB">
              <a:solidFill>
                <a:prstClr val="white"/>
              </a:solidFill>
            </a:endParaRPr>
          </a:p>
        </p:txBody>
      </p:sp>
      <p:sp>
        <p:nvSpPr>
          <p:cNvPr id="5" name="Titre 1">
            <a:extLst>
              <a:ext uri="{FF2B5EF4-FFF2-40B4-BE49-F238E27FC236}">
                <a16:creationId xmlns:a16="http://schemas.microsoft.com/office/drawing/2014/main" id="{6BC1B31A-2349-41A3-564B-CC53C7ADCD51}"/>
              </a:ext>
            </a:extLst>
          </p:cNvPr>
          <p:cNvSpPr>
            <a:spLocks noGrp="1"/>
          </p:cNvSpPr>
          <p:nvPr>
            <p:ph type="title"/>
          </p:nvPr>
        </p:nvSpPr>
        <p:spPr>
          <a:xfrm>
            <a:off x="983432" y="192515"/>
            <a:ext cx="10694218" cy="457200"/>
          </a:xfrm>
        </p:spPr>
        <p:txBody>
          <a:bodyPr/>
          <a:lstStyle/>
          <a:p>
            <a:r>
              <a:rPr lang="en-GB" sz="2600" dirty="0"/>
              <a:t>SP B.6: </a:t>
            </a:r>
            <a:r>
              <a:rPr lang="en-US" sz="2600" dirty="0"/>
              <a:t>Changes in the optical properties of the exposed Mo mirrors (EPFL)</a:t>
            </a:r>
            <a:endParaRPr lang="en-GB" sz="2600" dirty="0"/>
          </a:p>
        </p:txBody>
      </p:sp>
      <p:sp>
        <p:nvSpPr>
          <p:cNvPr id="6" name="Textfeld 2">
            <a:extLst>
              <a:ext uri="{FF2B5EF4-FFF2-40B4-BE49-F238E27FC236}">
                <a16:creationId xmlns:a16="http://schemas.microsoft.com/office/drawing/2014/main" id="{4CFD30F3-6062-EC26-0CAA-6F9AA59C7709}"/>
              </a:ext>
            </a:extLst>
          </p:cNvPr>
          <p:cNvSpPr txBox="1"/>
          <p:nvPr/>
        </p:nvSpPr>
        <p:spPr>
          <a:xfrm>
            <a:off x="107504" y="5359022"/>
            <a:ext cx="3350071"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B.6.T-T002-D004</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FFC000"/>
                </a:solidFill>
                <a:latin typeface="Arial" panose="020B0604020202020204" pitchFamily="34" charset="0"/>
                <a:cs typeface="Arial" panose="020B0604020202020204" pitchFamily="34" charset="0"/>
              </a:rPr>
              <a:t>delayed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 WPW7X</a:t>
            </a:r>
          </a:p>
        </p:txBody>
      </p:sp>
      <p:sp>
        <p:nvSpPr>
          <p:cNvPr id="7" name="TextBox 6">
            <a:extLst>
              <a:ext uri="{FF2B5EF4-FFF2-40B4-BE49-F238E27FC236}">
                <a16:creationId xmlns:a16="http://schemas.microsoft.com/office/drawing/2014/main" id="{8CEBAA39-66CB-2204-8828-92D81B7A7F16}"/>
              </a:ext>
            </a:extLst>
          </p:cNvPr>
          <p:cNvSpPr txBox="1"/>
          <p:nvPr/>
        </p:nvSpPr>
        <p:spPr bwMode="auto">
          <a:xfrm>
            <a:off x="533963" y="1917812"/>
            <a:ext cx="11114698" cy="646331"/>
          </a:xfrm>
          <a:prstGeom prst="rect">
            <a:avLst/>
          </a:prstGeom>
          <a:noFill/>
        </p:spPr>
        <p:txBody>
          <a:bodyPr wrap="square" rtlCol="0">
            <a:spAutoFit/>
          </a:bodyPr>
          <a:lstStyle/>
          <a:p>
            <a:r>
              <a:rPr lang="en-US" b="1" dirty="0"/>
              <a:t>Samples received at Uni Basel (10.11.25). Removal of boron will start after the characterization results (FZJ) are sent to Uni Basel.</a:t>
            </a:r>
            <a:endParaRPr lang="fi-FI" b="1" dirty="0"/>
          </a:p>
        </p:txBody>
      </p:sp>
      <p:sp>
        <p:nvSpPr>
          <p:cNvPr id="2" name="TextBox 1">
            <a:extLst>
              <a:ext uri="{FF2B5EF4-FFF2-40B4-BE49-F238E27FC236}">
                <a16:creationId xmlns:a16="http://schemas.microsoft.com/office/drawing/2014/main" id="{034A9334-D858-6175-FA0B-44F2DB9853B4}"/>
              </a:ext>
            </a:extLst>
          </p:cNvPr>
          <p:cNvSpPr txBox="1"/>
          <p:nvPr/>
        </p:nvSpPr>
        <p:spPr bwMode="auto">
          <a:xfrm>
            <a:off x="11240536" y="6097429"/>
            <a:ext cx="816249" cy="307777"/>
          </a:xfrm>
          <a:prstGeom prst="rect">
            <a:avLst/>
          </a:prstGeom>
          <a:noFill/>
        </p:spPr>
        <p:txBody>
          <a:bodyPr wrap="none" rtlCol="0">
            <a:spAutoFit/>
          </a:bodyPr>
          <a:lstStyle/>
          <a:p>
            <a:r>
              <a:rPr lang="fi-FI" sz="1400" b="1" dirty="0"/>
              <a:t>L. Marot</a:t>
            </a:r>
          </a:p>
        </p:txBody>
      </p:sp>
    </p:spTree>
    <p:extLst>
      <p:ext uri="{BB962C8B-B14F-4D97-AF65-F5344CB8AC3E}">
        <p14:creationId xmlns:p14="http://schemas.microsoft.com/office/powerpoint/2010/main" val="41477353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BDB0CF2-3813-9D2D-A8E2-134AC6A029A4}"/>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C7C3AC1B-1C43-6F73-0034-19AED1EE892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83</a:t>
            </a:fld>
            <a:endParaRPr lang="en-GB">
              <a:solidFill>
                <a:prstClr val="white"/>
              </a:solidFill>
            </a:endParaRPr>
          </a:p>
        </p:txBody>
      </p:sp>
      <p:sp>
        <p:nvSpPr>
          <p:cNvPr id="5" name="Title 1">
            <a:extLst>
              <a:ext uri="{FF2B5EF4-FFF2-40B4-BE49-F238E27FC236}">
                <a16:creationId xmlns:a16="http://schemas.microsoft.com/office/drawing/2014/main" id="{49E66844-C716-A17D-DDD2-D2BC5D5B2254}"/>
              </a:ext>
            </a:extLst>
          </p:cNvPr>
          <p:cNvSpPr>
            <a:spLocks noGrp="1"/>
          </p:cNvSpPr>
          <p:nvPr>
            <p:ph type="title"/>
          </p:nvPr>
        </p:nvSpPr>
        <p:spPr>
          <a:xfrm>
            <a:off x="983432" y="192515"/>
            <a:ext cx="9451776" cy="457200"/>
          </a:xfrm>
        </p:spPr>
        <p:txBody>
          <a:bodyPr/>
          <a:lstStyle/>
          <a:p>
            <a:r>
              <a:rPr lang="fi-FI" dirty="0" err="1"/>
              <a:t>Concluding</a:t>
            </a:r>
            <a:r>
              <a:rPr lang="fi-FI" dirty="0"/>
              <a:t> </a:t>
            </a:r>
            <a:r>
              <a:rPr lang="fi-FI" dirty="0" err="1"/>
              <a:t>remarks</a:t>
            </a:r>
            <a:endParaRPr lang="fi-FI" dirty="0"/>
          </a:p>
        </p:txBody>
      </p:sp>
      <p:sp>
        <p:nvSpPr>
          <p:cNvPr id="6" name="Textfeld 4">
            <a:extLst>
              <a:ext uri="{FF2B5EF4-FFF2-40B4-BE49-F238E27FC236}">
                <a16:creationId xmlns:a16="http://schemas.microsoft.com/office/drawing/2014/main" id="{91101A81-6642-23F1-4C83-76A5B3A10135}"/>
              </a:ext>
            </a:extLst>
          </p:cNvPr>
          <p:cNvSpPr txBox="1"/>
          <p:nvPr/>
        </p:nvSpPr>
        <p:spPr>
          <a:xfrm>
            <a:off x="107504" y="756901"/>
            <a:ext cx="11833484" cy="5098703"/>
          </a:xfrm>
          <a:prstGeom prst="rect">
            <a:avLst/>
          </a:prstGeom>
          <a:noFill/>
          <a:ln w="12700">
            <a:noFill/>
          </a:ln>
        </p:spPr>
        <p:txBody>
          <a:bodyPr wrap="square" rtlCol="0">
            <a:spAutoFit/>
          </a:bodyPr>
          <a:lstStyle/>
          <a:p>
            <a:pPr marL="285750" indent="-285750">
              <a:lnSpc>
                <a:spcPct val="113000"/>
              </a:lnSpc>
              <a:spcBef>
                <a:spcPts val="600"/>
              </a:spcBef>
              <a:buFont typeface="Wingdings" panose="05000000000000000000" pitchFamily="2" charset="2"/>
              <a:buChar char="§"/>
            </a:pPr>
            <a:r>
              <a:rPr lang="fi-FI" sz="1600" dirty="0" err="1">
                <a:cs typeface="Arial" panose="020B0604020202020204" pitchFamily="34" charset="0"/>
              </a:rPr>
              <a:t>Generally</a:t>
            </a:r>
            <a:r>
              <a:rPr lang="fi-FI" sz="1600" dirty="0">
                <a:cs typeface="Arial" panose="020B0604020202020204" pitchFamily="34" charset="0"/>
              </a:rPr>
              <a:t> </a:t>
            </a:r>
            <a:r>
              <a:rPr lang="fi-FI" sz="1600" dirty="0" err="1">
                <a:cs typeface="Arial" panose="020B0604020202020204" pitchFamily="34" charset="0"/>
              </a:rPr>
              <a:t>the</a:t>
            </a:r>
            <a:r>
              <a:rPr lang="fi-FI" sz="1600" dirty="0">
                <a:cs typeface="Arial" panose="020B0604020202020204" pitchFamily="34" charset="0"/>
              </a:rPr>
              <a:t> </a:t>
            </a:r>
            <a:r>
              <a:rPr lang="fi-FI" sz="1600" b="1" dirty="0" err="1">
                <a:solidFill>
                  <a:srgbClr val="FF0000"/>
                </a:solidFill>
                <a:cs typeface="Arial" panose="020B0604020202020204" pitchFamily="34" charset="0"/>
              </a:rPr>
              <a:t>work</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has</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progressed</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steadily</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since</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the</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kick-off</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meeting</a:t>
            </a:r>
            <a:endParaRPr lang="fi-FI" sz="1600" b="1" dirty="0">
              <a:solidFill>
                <a:srgbClr val="FF0000"/>
              </a:solidFill>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400" dirty="0" err="1">
                <a:cs typeface="Arial" panose="020B0604020202020204" pitchFamily="34" charset="0"/>
              </a:rPr>
              <a:t>Several</a:t>
            </a:r>
            <a:r>
              <a:rPr lang="fi-FI" sz="1400" dirty="0">
                <a:cs typeface="Arial" panose="020B0604020202020204" pitchFamily="34" charset="0"/>
              </a:rPr>
              <a:t> </a:t>
            </a:r>
            <a:r>
              <a:rPr lang="fi-FI" sz="1400" dirty="0" err="1">
                <a:cs typeface="Arial" panose="020B0604020202020204" pitchFamily="34" charset="0"/>
              </a:rPr>
              <a:t>smaller</a:t>
            </a:r>
            <a:r>
              <a:rPr lang="fi-FI" sz="1400" dirty="0">
                <a:cs typeface="Arial" panose="020B0604020202020204" pitchFamily="34" charset="0"/>
              </a:rPr>
              <a:t>, </a:t>
            </a:r>
            <a:r>
              <a:rPr lang="fi-FI" sz="1400" dirty="0" err="1">
                <a:cs typeface="Arial" panose="020B0604020202020204" pitchFamily="34" charset="0"/>
              </a:rPr>
              <a:t>thematic</a:t>
            </a:r>
            <a:r>
              <a:rPr lang="fi-FI" sz="1400" dirty="0">
                <a:cs typeface="Arial" panose="020B0604020202020204" pitchFamily="34" charset="0"/>
              </a:rPr>
              <a:t> </a:t>
            </a:r>
            <a:r>
              <a:rPr lang="fi-FI" sz="1400" dirty="0" err="1">
                <a:cs typeface="Arial" panose="020B0604020202020204" pitchFamily="34" charset="0"/>
              </a:rPr>
              <a:t>meetings</a:t>
            </a:r>
            <a:r>
              <a:rPr lang="fi-FI" sz="1400" dirty="0">
                <a:cs typeface="Arial" panose="020B0604020202020204" pitchFamily="34" charset="0"/>
              </a:rPr>
              <a:t> </a:t>
            </a:r>
            <a:r>
              <a:rPr lang="fi-FI" sz="1400" dirty="0" err="1">
                <a:cs typeface="Arial" panose="020B0604020202020204" pitchFamily="34" charset="0"/>
              </a:rPr>
              <a:t>organized</a:t>
            </a:r>
            <a:r>
              <a:rPr lang="fi-FI" sz="1400" dirty="0">
                <a:cs typeface="Arial" panose="020B0604020202020204" pitchFamily="34" charset="0"/>
              </a:rPr>
              <a:t> </a:t>
            </a:r>
            <a:r>
              <a:rPr lang="fi-FI" sz="1400" dirty="0" err="1">
                <a:cs typeface="Arial" panose="020B0604020202020204" pitchFamily="34" charset="0"/>
              </a:rPr>
              <a:t>after</a:t>
            </a:r>
            <a:r>
              <a:rPr lang="fi-FI" sz="1400" dirty="0">
                <a:cs typeface="Arial" panose="020B0604020202020204" pitchFamily="34" charset="0"/>
              </a:rPr>
              <a:t>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Prague</a:t>
            </a:r>
            <a:r>
              <a:rPr lang="fi-FI" sz="1400" dirty="0">
                <a:cs typeface="Arial" panose="020B0604020202020204" pitchFamily="34" charset="0"/>
              </a:rPr>
              <a:t> </a:t>
            </a:r>
            <a:r>
              <a:rPr lang="fi-FI" sz="1400" dirty="0" err="1">
                <a:cs typeface="Arial" panose="020B0604020202020204" pitchFamily="34" charset="0"/>
              </a:rPr>
              <a:t>meeting</a:t>
            </a:r>
            <a:r>
              <a:rPr lang="fi-FI" sz="1400" dirty="0">
                <a:cs typeface="Arial" panose="020B0604020202020204" pitchFamily="34" charset="0"/>
              </a:rPr>
              <a:t> in </a:t>
            </a:r>
            <a:r>
              <a:rPr lang="fi-FI" sz="1400" dirty="0" err="1">
                <a:cs typeface="Arial" panose="020B0604020202020204" pitchFamily="34" charset="0"/>
              </a:rPr>
              <a:t>March</a:t>
            </a:r>
            <a:r>
              <a:rPr lang="fi-FI" sz="1400" dirty="0">
                <a:cs typeface="Arial" panose="020B0604020202020204" pitchFamily="34" charset="0"/>
              </a:rPr>
              <a:t> (on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mirrors</a:t>
            </a:r>
            <a:r>
              <a:rPr lang="fi-FI" sz="1400" dirty="0">
                <a:cs typeface="Arial" panose="020B0604020202020204" pitchFamily="34" charset="0"/>
              </a:rPr>
              <a:t>, and </a:t>
            </a:r>
            <a:r>
              <a:rPr lang="fi-FI" sz="1400" dirty="0" err="1">
                <a:cs typeface="Arial" panose="020B0604020202020204" pitchFamily="34" charset="0"/>
              </a:rPr>
              <a:t>sample</a:t>
            </a:r>
            <a:r>
              <a:rPr lang="fi-FI" sz="1400" dirty="0">
                <a:cs typeface="Arial" panose="020B0604020202020204" pitchFamily="34" charset="0"/>
              </a:rPr>
              <a:t> </a:t>
            </a:r>
            <a:r>
              <a:rPr lang="fi-FI" sz="1400" dirty="0" err="1">
                <a:cs typeface="Arial" panose="020B0604020202020204" pitchFamily="34" charset="0"/>
              </a:rPr>
              <a:t>analyses</a:t>
            </a:r>
            <a:r>
              <a:rPr lang="fi-FI" sz="1400" dirty="0">
                <a:cs typeface="Arial" panose="020B0604020202020204" pitchFamily="34" charset="0"/>
              </a:rPr>
              <a:t>) to </a:t>
            </a:r>
            <a:r>
              <a:rPr lang="fi-FI" sz="1400" dirty="0" err="1">
                <a:cs typeface="Arial" panose="020B0604020202020204" pitchFamily="34" charset="0"/>
              </a:rPr>
              <a:t>agree</a:t>
            </a:r>
            <a:r>
              <a:rPr lang="fi-FI" sz="1400" dirty="0">
                <a:cs typeface="Arial" panose="020B0604020202020204" pitchFamily="34" charset="0"/>
              </a:rPr>
              <a:t> on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details</a:t>
            </a:r>
            <a:endParaRPr lang="fi-FI" sz="1400" dirty="0">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400" dirty="0" err="1">
                <a:cs typeface="Arial" panose="020B0604020202020204" pitchFamily="34" charset="0"/>
              </a:rPr>
              <a:t>Needs</a:t>
            </a:r>
            <a:r>
              <a:rPr lang="fi-FI" sz="1400" dirty="0">
                <a:cs typeface="Arial" panose="020B0604020202020204" pitchFamily="34" charset="0"/>
              </a:rPr>
              <a:t> for W and B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updated</a:t>
            </a:r>
            <a:r>
              <a:rPr lang="fi-FI" sz="1400" dirty="0">
                <a:cs typeface="Arial" panose="020B0604020202020204" pitchFamily="34" charset="0"/>
              </a:rPr>
              <a:t> in </a:t>
            </a:r>
            <a:r>
              <a:rPr lang="fi-FI" sz="1400" dirty="0" err="1">
                <a:cs typeface="Arial" panose="020B0604020202020204" pitchFamily="34" charset="0"/>
              </a:rPr>
              <a:t>July</a:t>
            </a:r>
            <a:r>
              <a:rPr lang="fi-FI" sz="1400" dirty="0">
                <a:cs typeface="Arial" panose="020B0604020202020204" pitchFamily="34" charset="0"/>
              </a:rPr>
              <a:t> </a:t>
            </a:r>
            <a:r>
              <a:rPr lang="fi-FI" sz="1400" dirty="0" err="1">
                <a:cs typeface="Arial" panose="020B0604020202020204" pitchFamily="34" charset="0"/>
              </a:rPr>
              <a:t>before</a:t>
            </a:r>
            <a:r>
              <a:rPr lang="fi-FI" sz="1400" dirty="0">
                <a:cs typeface="Arial" panose="020B0604020202020204" pitchFamily="34" charset="0"/>
              </a:rPr>
              <a:t>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holidays</a:t>
            </a:r>
            <a:r>
              <a:rPr lang="fi-FI" sz="1400" dirty="0">
                <a:cs typeface="Arial" panose="020B0604020202020204" pitchFamily="34" charset="0"/>
              </a:rPr>
              <a:t> and </a:t>
            </a:r>
            <a:r>
              <a:rPr lang="fi-FI" sz="1400" dirty="0" err="1">
                <a:cs typeface="Arial" panose="020B0604020202020204" pitchFamily="34" charset="0"/>
              </a:rPr>
              <a:t>task</a:t>
            </a:r>
            <a:r>
              <a:rPr lang="fi-FI" sz="1400" dirty="0">
                <a:cs typeface="Arial" panose="020B0604020202020204" pitchFamily="34" charset="0"/>
              </a:rPr>
              <a:t> </a:t>
            </a:r>
            <a:r>
              <a:rPr lang="fi-FI" sz="1400" dirty="0" err="1">
                <a:cs typeface="Arial" panose="020B0604020202020204" pitchFamily="34" charset="0"/>
              </a:rPr>
              <a:t>descriptions</a:t>
            </a:r>
            <a:r>
              <a:rPr lang="fi-FI" sz="1400" dirty="0">
                <a:cs typeface="Arial" panose="020B0604020202020204" pitchFamily="34" charset="0"/>
              </a:rPr>
              <a:t> </a:t>
            </a:r>
            <a:r>
              <a:rPr lang="fi-FI" sz="1400" dirty="0" err="1">
                <a:cs typeface="Arial" panose="020B0604020202020204" pitchFamily="34" charset="0"/>
              </a:rPr>
              <a:t>adjusted</a:t>
            </a:r>
            <a:r>
              <a:rPr lang="fi-FI" sz="1400" dirty="0">
                <a:cs typeface="Arial" panose="020B0604020202020204" pitchFamily="34" charset="0"/>
              </a:rPr>
              <a:t> </a:t>
            </a:r>
            <a:r>
              <a:rPr lang="fi-FI" sz="1400" dirty="0" err="1">
                <a:cs typeface="Arial" panose="020B0604020202020204" pitchFamily="34" charset="0"/>
              </a:rPr>
              <a:t>accordingly</a:t>
            </a:r>
            <a:r>
              <a:rPr lang="fi-FI" sz="1400" dirty="0">
                <a:cs typeface="Arial" panose="020B0604020202020204" pitchFamily="34" charset="0"/>
              </a:rPr>
              <a:t> to </a:t>
            </a:r>
            <a:r>
              <a:rPr lang="fi-FI" sz="1400" dirty="0" err="1">
                <a:cs typeface="Arial" panose="020B0604020202020204" pitchFamily="34" charset="0"/>
              </a:rPr>
              <a:t>ensure</a:t>
            </a:r>
            <a:r>
              <a:rPr lang="fi-FI" sz="1400" dirty="0">
                <a:cs typeface="Arial" panose="020B0604020202020204" pitchFamily="34" charset="0"/>
              </a:rPr>
              <a:t> </a:t>
            </a:r>
            <a:r>
              <a:rPr lang="fi-FI" sz="1400" dirty="0" err="1">
                <a:cs typeface="Arial" panose="020B0604020202020204" pitchFamily="34" charset="0"/>
              </a:rPr>
              <a:t>completion</a:t>
            </a:r>
            <a:r>
              <a:rPr lang="fi-FI" sz="1400" dirty="0">
                <a:cs typeface="Arial" panose="020B0604020202020204" pitchFamily="34" charset="0"/>
              </a:rPr>
              <a:t> of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activities</a:t>
            </a:r>
            <a:r>
              <a:rPr lang="fi-FI" sz="1400" dirty="0">
                <a:cs typeface="Arial" panose="020B0604020202020204" pitchFamily="34" charset="0"/>
              </a:rPr>
              <a:t> as </a:t>
            </a:r>
            <a:r>
              <a:rPr lang="fi-FI" sz="1400" dirty="0" err="1">
                <a:cs typeface="Arial" panose="020B0604020202020204" pitchFamily="34" charset="0"/>
              </a:rPr>
              <a:t>much</a:t>
            </a:r>
            <a:r>
              <a:rPr lang="fi-FI" sz="1400" dirty="0">
                <a:cs typeface="Arial" panose="020B0604020202020204" pitchFamily="34" charset="0"/>
              </a:rPr>
              <a:t> as </a:t>
            </a:r>
            <a:r>
              <a:rPr lang="fi-FI" sz="1400" dirty="0" err="1">
                <a:cs typeface="Arial" panose="020B0604020202020204" pitchFamily="34" charset="0"/>
              </a:rPr>
              <a:t>possible</a:t>
            </a:r>
            <a:r>
              <a:rPr lang="fi-FI" sz="1400" dirty="0">
                <a:cs typeface="Arial" panose="020B0604020202020204" pitchFamily="34" charset="0"/>
              </a:rPr>
              <a:t> in 2025</a:t>
            </a:r>
          </a:p>
          <a:p>
            <a:pPr marL="285750" indent="-285750">
              <a:lnSpc>
                <a:spcPct val="113000"/>
              </a:lnSpc>
              <a:spcBef>
                <a:spcPts val="600"/>
              </a:spcBef>
              <a:buFont typeface="Wingdings" panose="05000000000000000000" pitchFamily="2" charset="2"/>
              <a:buChar char="§"/>
            </a:pPr>
            <a:r>
              <a:rPr lang="fi-FI" sz="1600" dirty="0">
                <a:cs typeface="Arial" panose="020B0604020202020204" pitchFamily="34" charset="0"/>
              </a:rPr>
              <a:t>On SP B.1 </a:t>
            </a:r>
            <a:r>
              <a:rPr lang="fi-FI" sz="1600" b="1" dirty="0" err="1">
                <a:solidFill>
                  <a:srgbClr val="0070C0"/>
                </a:solidFill>
                <a:cs typeface="Arial" panose="020B0604020202020204" pitchFamily="34" charset="0"/>
              </a:rPr>
              <a:t>work</a:t>
            </a:r>
            <a:r>
              <a:rPr lang="fi-FI" sz="1600" b="1" dirty="0">
                <a:solidFill>
                  <a:srgbClr val="0070C0"/>
                </a:solidFill>
                <a:cs typeface="Arial" panose="020B0604020202020204" pitchFamily="34" charset="0"/>
              </a:rPr>
              <a:t> on W </a:t>
            </a:r>
            <a:r>
              <a:rPr lang="fi-FI" sz="1600" b="1" dirty="0" err="1">
                <a:solidFill>
                  <a:srgbClr val="0070C0"/>
                </a:solidFill>
                <a:cs typeface="Arial" panose="020B0604020202020204" pitchFamily="34" charset="0"/>
              </a:rPr>
              <a:t>samples</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could</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finally</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be</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pursued</a:t>
            </a:r>
            <a:r>
              <a:rPr lang="fi-FI" sz="1600" b="1" dirty="0">
                <a:solidFill>
                  <a:srgbClr val="0070C0"/>
                </a:solidFill>
                <a:cs typeface="Arial" panose="020B0604020202020204" pitchFamily="34" charset="0"/>
              </a:rPr>
              <a:t> in addition to </a:t>
            </a:r>
            <a:r>
              <a:rPr lang="fi-FI" sz="1600" b="1" dirty="0" err="1">
                <a:solidFill>
                  <a:srgbClr val="0070C0"/>
                </a:solidFill>
                <a:cs typeface="Arial" panose="020B0604020202020204" pitchFamily="34" charset="0"/>
              </a:rPr>
              <a:t>which</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several</a:t>
            </a:r>
            <a:r>
              <a:rPr lang="fi-FI" sz="1600" b="1" dirty="0">
                <a:solidFill>
                  <a:srgbClr val="0070C0"/>
                </a:solidFill>
                <a:cs typeface="Arial" panose="020B0604020202020204" pitchFamily="34" charset="0"/>
              </a:rPr>
              <a:t> B </a:t>
            </a:r>
            <a:r>
              <a:rPr lang="fi-FI" sz="1600" b="1" dirty="0" err="1">
                <a:solidFill>
                  <a:srgbClr val="0070C0"/>
                </a:solidFill>
                <a:cs typeface="Arial" panose="020B0604020202020204" pitchFamily="34" charset="0"/>
              </a:rPr>
              <a:t>samples</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have</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been</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exposed</a:t>
            </a:r>
            <a:r>
              <a:rPr lang="fi-FI" sz="1600" b="1" dirty="0">
                <a:solidFill>
                  <a:srgbClr val="0070C0"/>
                </a:solidFill>
                <a:cs typeface="Arial" panose="020B0604020202020204" pitchFamily="34" charset="0"/>
              </a:rPr>
              <a:t> </a:t>
            </a:r>
            <a:r>
              <a:rPr lang="fi-FI" sz="1600" dirty="0">
                <a:cs typeface="Arial" panose="020B0604020202020204" pitchFamily="34" charset="0"/>
              </a:rPr>
              <a:t>on </a:t>
            </a: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contributing</a:t>
            </a:r>
            <a:r>
              <a:rPr lang="fi-FI" sz="1600" dirty="0">
                <a:cs typeface="Arial" panose="020B0604020202020204" pitchFamily="34" charset="0"/>
              </a:rPr>
              <a:t> </a:t>
            </a:r>
            <a:r>
              <a:rPr lang="fi-FI" sz="1600" dirty="0" err="1">
                <a:cs typeface="Arial" panose="020B0604020202020204" pitchFamily="34" charset="0"/>
              </a:rPr>
              <a:t>linear</a:t>
            </a:r>
            <a:r>
              <a:rPr lang="fi-FI" sz="1600" dirty="0">
                <a:cs typeface="Arial" panose="020B0604020202020204" pitchFamily="34" charset="0"/>
              </a:rPr>
              <a:t> </a:t>
            </a:r>
            <a:r>
              <a:rPr lang="fi-FI" sz="1600" dirty="0" err="1">
                <a:cs typeface="Arial" panose="020B0604020202020204" pitchFamily="34" charset="0"/>
              </a:rPr>
              <a:t>machines</a:t>
            </a:r>
            <a:r>
              <a:rPr lang="fi-FI" sz="1600" dirty="0">
                <a:cs typeface="Arial" panose="020B0604020202020204" pitchFamily="34" charset="0"/>
              </a:rPr>
              <a:t> and in </a:t>
            </a:r>
            <a:r>
              <a:rPr lang="fi-FI" sz="1600" dirty="0" err="1">
                <a:cs typeface="Arial" panose="020B0604020202020204" pitchFamily="34" charset="0"/>
              </a:rPr>
              <a:t>laboratory</a:t>
            </a:r>
            <a:r>
              <a:rPr lang="fi-FI" sz="1600" dirty="0">
                <a:cs typeface="Arial" panose="020B0604020202020204" pitchFamily="34" charset="0"/>
              </a:rPr>
              <a:t> </a:t>
            </a:r>
            <a:r>
              <a:rPr lang="fi-FI" sz="1600" dirty="0" err="1">
                <a:cs typeface="Arial" panose="020B0604020202020204" pitchFamily="34" charset="0"/>
              </a:rPr>
              <a:t>setups</a:t>
            </a:r>
            <a:endParaRPr lang="fi-FI" sz="1600" dirty="0">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400" dirty="0" err="1">
                <a:cs typeface="Arial" panose="020B0604020202020204" pitchFamily="34" charset="0"/>
              </a:rPr>
              <a:t>Many</a:t>
            </a:r>
            <a:r>
              <a:rPr lang="fi-FI" sz="1400" dirty="0">
                <a:cs typeface="Arial" panose="020B0604020202020204" pitchFamily="34" charset="0"/>
              </a:rPr>
              <a:t> </a:t>
            </a:r>
            <a:r>
              <a:rPr lang="fi-FI" sz="1400" dirty="0" err="1">
                <a:cs typeface="Arial" panose="020B0604020202020204" pitchFamily="34" charset="0"/>
              </a:rPr>
              <a:t>exposures</a:t>
            </a:r>
            <a:r>
              <a:rPr lang="fi-FI" sz="1400" dirty="0">
                <a:cs typeface="Arial" panose="020B0604020202020204" pitchFamily="34" charset="0"/>
              </a:rPr>
              <a:t> </a:t>
            </a:r>
            <a:r>
              <a:rPr lang="fi-FI" sz="1400" dirty="0" err="1">
                <a:cs typeface="Arial" panose="020B0604020202020204" pitchFamily="34" charset="0"/>
              </a:rPr>
              <a:t>have</a:t>
            </a:r>
            <a:r>
              <a:rPr lang="fi-FI" sz="1400" dirty="0">
                <a:cs typeface="Arial" panose="020B0604020202020204" pitchFamily="34" charset="0"/>
              </a:rPr>
              <a:t>, </a:t>
            </a:r>
            <a:r>
              <a:rPr lang="fi-FI" sz="1400" dirty="0" err="1">
                <a:cs typeface="Arial" panose="020B0604020202020204" pitchFamily="34" charset="0"/>
              </a:rPr>
              <a:t>however</a:t>
            </a:r>
            <a:r>
              <a:rPr lang="fi-FI" sz="1400" dirty="0">
                <a:cs typeface="Arial" panose="020B0604020202020204" pitchFamily="34" charset="0"/>
              </a:rPr>
              <a:t>, </a:t>
            </a:r>
            <a:r>
              <a:rPr lang="fi-FI" sz="1400" dirty="0" err="1">
                <a:cs typeface="Arial" panose="020B0604020202020204" pitchFamily="34" charset="0"/>
              </a:rPr>
              <a:t>resulted</a:t>
            </a:r>
            <a:r>
              <a:rPr lang="fi-FI" sz="1400" dirty="0">
                <a:cs typeface="Arial" panose="020B0604020202020204" pitchFamily="34" charset="0"/>
              </a:rPr>
              <a:t> in </a:t>
            </a:r>
            <a:r>
              <a:rPr lang="fi-FI" sz="1400" dirty="0" err="1">
                <a:cs typeface="Arial" panose="020B0604020202020204" pitchFamily="34" charset="0"/>
              </a:rPr>
              <a:t>large</a:t>
            </a:r>
            <a:r>
              <a:rPr lang="fi-FI" sz="1400" dirty="0">
                <a:cs typeface="Arial" panose="020B0604020202020204" pitchFamily="34" charset="0"/>
              </a:rPr>
              <a:t> </a:t>
            </a:r>
            <a:r>
              <a:rPr lang="fi-FI" sz="1400" dirty="0" err="1">
                <a:cs typeface="Arial" panose="020B0604020202020204" pitchFamily="34" charset="0"/>
              </a:rPr>
              <a:t>damages</a:t>
            </a:r>
            <a:r>
              <a:rPr lang="fi-FI" sz="1400" dirty="0">
                <a:cs typeface="Arial" panose="020B0604020202020204" pitchFamily="34" charset="0"/>
              </a:rPr>
              <a:t> and </a:t>
            </a:r>
            <a:r>
              <a:rPr lang="fi-FI" sz="1400" dirty="0" err="1">
                <a:cs typeface="Arial" panose="020B0604020202020204" pitchFamily="34" charset="0"/>
              </a:rPr>
              <a:t>surface</a:t>
            </a:r>
            <a:r>
              <a:rPr lang="fi-FI" sz="1400" dirty="0">
                <a:cs typeface="Arial" panose="020B0604020202020204" pitchFamily="34" charset="0"/>
              </a:rPr>
              <a:t> </a:t>
            </a:r>
            <a:r>
              <a:rPr lang="fi-FI" sz="1400" dirty="0" err="1">
                <a:cs typeface="Arial" panose="020B0604020202020204" pitchFamily="34" charset="0"/>
              </a:rPr>
              <a:t>modifications</a:t>
            </a:r>
            <a:r>
              <a:rPr lang="fi-FI" sz="1400" dirty="0">
                <a:cs typeface="Arial" panose="020B0604020202020204" pitchFamily="34" charset="0"/>
              </a:rPr>
              <a:t> </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more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experiments</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with</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gentler</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parameters</a:t>
            </a:r>
            <a:r>
              <a:rPr lang="fi-FI" sz="1400" dirty="0">
                <a:cs typeface="Arial" panose="020B0604020202020204" pitchFamily="34" charset="0"/>
                <a:sym typeface="Wingdings" panose="05000000000000000000" pitchFamily="2" charset="2"/>
              </a:rPr>
              <a:t> and/</a:t>
            </a:r>
            <a:r>
              <a:rPr lang="fi-FI" sz="1400" dirty="0" err="1">
                <a:cs typeface="Arial" panose="020B0604020202020204" pitchFamily="34" charset="0"/>
                <a:sym typeface="Wingdings" panose="05000000000000000000" pitchFamily="2" charset="2"/>
              </a:rPr>
              <a:t>or</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different</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sample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specifications</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required</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FF0000"/>
                </a:solidFill>
                <a:cs typeface="Arial" panose="020B0604020202020204" pitchFamily="34" charset="0"/>
              </a:rPr>
              <a:t>WEST </a:t>
            </a:r>
            <a:r>
              <a:rPr lang="fi-FI" sz="1600" b="1" dirty="0" err="1">
                <a:solidFill>
                  <a:srgbClr val="FF0000"/>
                </a:solidFill>
                <a:cs typeface="Arial" panose="020B0604020202020204" pitchFamily="34" charset="0"/>
              </a:rPr>
              <a:t>analyses</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formed</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the</a:t>
            </a:r>
            <a:r>
              <a:rPr lang="fi-FI" sz="1600" b="1" dirty="0">
                <a:solidFill>
                  <a:srgbClr val="FF0000"/>
                </a:solidFill>
                <a:cs typeface="Arial" panose="020B0604020202020204" pitchFamily="34" charset="0"/>
              </a:rPr>
              <a:t> main </a:t>
            </a:r>
            <a:r>
              <a:rPr lang="fi-FI" sz="1600" b="1" dirty="0" err="1">
                <a:solidFill>
                  <a:srgbClr val="FF0000"/>
                </a:solidFill>
                <a:cs typeface="Arial" panose="020B0604020202020204" pitchFamily="34" charset="0"/>
              </a:rPr>
              <a:t>part</a:t>
            </a:r>
            <a:r>
              <a:rPr lang="fi-FI" sz="1600" b="1" dirty="0">
                <a:solidFill>
                  <a:srgbClr val="FF0000"/>
                </a:solidFill>
                <a:cs typeface="Arial" panose="020B0604020202020204" pitchFamily="34" charset="0"/>
              </a:rPr>
              <a:t> of </a:t>
            </a:r>
            <a:r>
              <a:rPr lang="fi-FI" sz="1600" b="1" dirty="0" err="1">
                <a:solidFill>
                  <a:srgbClr val="FF0000"/>
                </a:solidFill>
                <a:cs typeface="Arial" panose="020B0604020202020204" pitchFamily="34" charset="0"/>
              </a:rPr>
              <a:t>activities</a:t>
            </a:r>
            <a:r>
              <a:rPr lang="fi-FI" sz="1600" dirty="0">
                <a:cs typeface="Arial" panose="020B0604020202020204" pitchFamily="34" charset="0"/>
              </a:rPr>
              <a:t> </a:t>
            </a:r>
            <a:r>
              <a:rPr lang="fi-FI" sz="1600" dirty="0" err="1">
                <a:cs typeface="Arial" panose="020B0604020202020204" pitchFamily="34" charset="0"/>
              </a:rPr>
              <a:t>under</a:t>
            </a:r>
            <a:r>
              <a:rPr lang="fi-FI" sz="1600" dirty="0">
                <a:cs typeface="Arial" panose="020B0604020202020204" pitchFamily="34" charset="0"/>
              </a:rPr>
              <a:t> SP B.2 and SP B.3 – </a:t>
            </a:r>
            <a:r>
              <a:rPr lang="fi-FI" sz="1600" dirty="0" err="1">
                <a:cs typeface="Arial" panose="020B0604020202020204" pitchFamily="34" charset="0"/>
              </a:rPr>
              <a:t>but</a:t>
            </a:r>
            <a:r>
              <a:rPr lang="fi-FI" sz="1600" dirty="0">
                <a:cs typeface="Arial" panose="020B0604020202020204" pitchFamily="34" charset="0"/>
              </a:rPr>
              <a:t> </a:t>
            </a:r>
            <a:r>
              <a:rPr lang="fi-FI" sz="1600" dirty="0" err="1">
                <a:cs typeface="Arial" panose="020B0604020202020204" pitchFamily="34" charset="0"/>
              </a:rPr>
              <a:t>now</a:t>
            </a:r>
            <a:r>
              <a:rPr lang="fi-FI" sz="1600" dirty="0">
                <a:cs typeface="Arial" panose="020B0604020202020204" pitchFamily="34" charset="0"/>
              </a:rPr>
              <a:t> </a:t>
            </a:r>
            <a:r>
              <a:rPr lang="fi-FI" sz="1600" dirty="0" err="1">
                <a:cs typeface="Arial" panose="020B0604020202020204" pitchFamily="34" charset="0"/>
              </a:rPr>
              <a:t>new</a:t>
            </a:r>
            <a:r>
              <a:rPr lang="fi-FI" sz="1600" dirty="0">
                <a:cs typeface="Arial" panose="020B0604020202020204" pitchFamily="34" charset="0"/>
              </a:rPr>
              <a:t> </a:t>
            </a:r>
            <a:r>
              <a:rPr lang="fi-FI" sz="1600" dirty="0" err="1">
                <a:cs typeface="Arial" panose="020B0604020202020204" pitchFamily="34" charset="0"/>
              </a:rPr>
              <a:t>samples</a:t>
            </a:r>
            <a:r>
              <a:rPr lang="fi-FI" sz="1600" dirty="0">
                <a:cs typeface="Arial" panose="020B0604020202020204" pitchFamily="34" charset="0"/>
              </a:rPr>
              <a:t> </a:t>
            </a:r>
            <a:r>
              <a:rPr lang="fi-FI" sz="1600" dirty="0" err="1">
                <a:cs typeface="Arial" panose="020B0604020202020204" pitchFamily="34" charset="0"/>
              </a:rPr>
              <a:t>also</a:t>
            </a:r>
            <a:r>
              <a:rPr lang="fi-FI" sz="1600" dirty="0">
                <a:cs typeface="Arial" panose="020B0604020202020204" pitchFamily="34" charset="0"/>
              </a:rPr>
              <a:t> </a:t>
            </a:r>
            <a:r>
              <a:rPr lang="fi-FI" sz="1600" dirty="0" err="1">
                <a:cs typeface="Arial" panose="020B0604020202020204" pitchFamily="34" charset="0"/>
              </a:rPr>
              <a:t>available</a:t>
            </a:r>
            <a:r>
              <a:rPr lang="fi-FI" sz="1600" dirty="0">
                <a:cs typeface="Arial" panose="020B0604020202020204" pitchFamily="34" charset="0"/>
              </a:rPr>
              <a:t> </a:t>
            </a:r>
            <a:r>
              <a:rPr lang="fi-FI" sz="1600" dirty="0" err="1">
                <a:cs typeface="Arial" panose="020B0604020202020204" pitchFamily="34" charset="0"/>
              </a:rPr>
              <a:t>from</a:t>
            </a:r>
            <a:r>
              <a:rPr lang="fi-FI" sz="1600" dirty="0">
                <a:cs typeface="Arial" panose="020B0604020202020204" pitchFamily="34" charset="0"/>
              </a:rPr>
              <a:t> AUG</a:t>
            </a:r>
          </a:p>
          <a:p>
            <a:pPr marL="742950" lvl="1" indent="-285750">
              <a:lnSpc>
                <a:spcPct val="113000"/>
              </a:lnSpc>
              <a:spcBef>
                <a:spcPts val="600"/>
              </a:spcBef>
              <a:buFont typeface="Wingdings" panose="05000000000000000000" pitchFamily="2" charset="2"/>
              <a:buChar char="ü"/>
            </a:pPr>
            <a:r>
              <a:rPr lang="fi-FI" sz="1400" dirty="0">
                <a:cs typeface="Arial" panose="020B0604020202020204" pitchFamily="34" charset="0"/>
              </a:rPr>
              <a:t>AUG (</a:t>
            </a:r>
            <a:r>
              <a:rPr lang="fi-FI" sz="1400" dirty="0" err="1">
                <a:cs typeface="Arial" panose="020B0604020202020204" pitchFamily="34" charset="0"/>
              </a:rPr>
              <a:t>follow-up</a:t>
            </a:r>
            <a:r>
              <a:rPr lang="fi-FI" sz="1400" dirty="0">
                <a:cs typeface="Arial" panose="020B0604020202020204" pitchFamily="34" charset="0"/>
              </a:rPr>
              <a:t>) </a:t>
            </a:r>
            <a:r>
              <a:rPr lang="fi-FI" sz="1400" dirty="0" err="1">
                <a:cs typeface="Arial" panose="020B0604020202020204" pitchFamily="34" charset="0"/>
              </a:rPr>
              <a:t>analyses</a:t>
            </a:r>
            <a:r>
              <a:rPr lang="fi-FI" sz="1400" dirty="0">
                <a:cs typeface="Arial" panose="020B0604020202020204" pitchFamily="34" charset="0"/>
              </a:rPr>
              <a:t> </a:t>
            </a:r>
            <a:r>
              <a:rPr lang="fi-FI" sz="1400" dirty="0" err="1">
                <a:cs typeface="Arial" panose="020B0604020202020204" pitchFamily="34" charset="0"/>
              </a:rPr>
              <a:t>will</a:t>
            </a:r>
            <a:r>
              <a:rPr lang="fi-FI" sz="1400" dirty="0">
                <a:cs typeface="Arial" panose="020B0604020202020204" pitchFamily="34" charset="0"/>
              </a:rPr>
              <a:t> </a:t>
            </a:r>
            <a:r>
              <a:rPr lang="fi-FI" sz="1400" dirty="0" err="1">
                <a:cs typeface="Arial" panose="020B0604020202020204" pitchFamily="34" charset="0"/>
              </a:rPr>
              <a:t>be</a:t>
            </a:r>
            <a:r>
              <a:rPr lang="fi-FI" sz="1400" dirty="0">
                <a:cs typeface="Arial" panose="020B0604020202020204" pitchFamily="34" charset="0"/>
              </a:rPr>
              <a:t> </a:t>
            </a:r>
            <a:r>
              <a:rPr lang="fi-FI" sz="1400" dirty="0" err="1">
                <a:cs typeface="Arial" panose="020B0604020202020204" pitchFamily="34" charset="0"/>
              </a:rPr>
              <a:t>largely</a:t>
            </a:r>
            <a:r>
              <a:rPr lang="fi-FI" sz="1400" dirty="0">
                <a:cs typeface="Arial" panose="020B0604020202020204" pitchFamily="34" charset="0"/>
              </a:rPr>
              <a:t> </a:t>
            </a:r>
            <a:r>
              <a:rPr lang="fi-FI" sz="1400" dirty="0" err="1">
                <a:cs typeface="Arial" panose="020B0604020202020204" pitchFamily="34" charset="0"/>
              </a:rPr>
              <a:t>carried</a:t>
            </a:r>
            <a:r>
              <a:rPr lang="fi-FI" sz="1400" dirty="0">
                <a:cs typeface="Arial" panose="020B0604020202020204" pitchFamily="34" charset="0"/>
              </a:rPr>
              <a:t> out in 2026</a:t>
            </a:r>
          </a:p>
          <a:p>
            <a:pPr marL="742950" lvl="1" indent="-285750">
              <a:lnSpc>
                <a:spcPct val="113000"/>
              </a:lnSpc>
              <a:spcBef>
                <a:spcPts val="600"/>
              </a:spcBef>
              <a:buFont typeface="Wingdings" panose="05000000000000000000" pitchFamily="2" charset="2"/>
              <a:buChar char="ü"/>
            </a:pPr>
            <a:r>
              <a:rPr lang="fi-FI" sz="1400" dirty="0">
                <a:cs typeface="Arial" panose="020B0604020202020204" pitchFamily="34" charset="0"/>
              </a:rPr>
              <a:t>WEST </a:t>
            </a:r>
            <a:r>
              <a:rPr lang="fi-FI" sz="1400" dirty="0" err="1">
                <a:cs typeface="Arial" panose="020B0604020202020204" pitchFamily="34" charset="0"/>
              </a:rPr>
              <a:t>analyses</a:t>
            </a:r>
            <a:r>
              <a:rPr lang="fi-FI" sz="1400" dirty="0">
                <a:cs typeface="Arial" panose="020B0604020202020204" pitchFamily="34" charset="0"/>
              </a:rPr>
              <a:t> </a:t>
            </a:r>
            <a:r>
              <a:rPr lang="fi-FI" sz="1400" dirty="0" err="1">
                <a:cs typeface="Arial" panose="020B0604020202020204" pitchFamily="34" charset="0"/>
              </a:rPr>
              <a:t>will</a:t>
            </a:r>
            <a:r>
              <a:rPr lang="fi-FI" sz="1400" dirty="0">
                <a:cs typeface="Arial" panose="020B0604020202020204" pitchFamily="34" charset="0"/>
              </a:rPr>
              <a:t> </a:t>
            </a:r>
            <a:r>
              <a:rPr lang="fi-FI" sz="1400" dirty="0" err="1">
                <a:cs typeface="Arial" panose="020B0604020202020204" pitchFamily="34" charset="0"/>
              </a:rPr>
              <a:t>still</a:t>
            </a:r>
            <a:r>
              <a:rPr lang="fi-FI" sz="1400" dirty="0">
                <a:cs typeface="Arial" panose="020B0604020202020204" pitchFamily="34" charset="0"/>
              </a:rPr>
              <a:t> </a:t>
            </a:r>
            <a:r>
              <a:rPr lang="fi-FI" sz="1400" dirty="0" err="1">
                <a:cs typeface="Arial" panose="020B0604020202020204" pitchFamily="34" charset="0"/>
              </a:rPr>
              <a:t>be</a:t>
            </a:r>
            <a:r>
              <a:rPr lang="fi-FI" sz="1400" dirty="0">
                <a:cs typeface="Arial" panose="020B0604020202020204" pitchFamily="34" charset="0"/>
              </a:rPr>
              <a:t> an </a:t>
            </a:r>
            <a:r>
              <a:rPr lang="fi-FI" sz="1400" dirty="0" err="1">
                <a:cs typeface="Arial" panose="020B0604020202020204" pitchFamily="34" charset="0"/>
              </a:rPr>
              <a:t>integral</a:t>
            </a:r>
            <a:r>
              <a:rPr lang="fi-FI" sz="1400" dirty="0">
                <a:cs typeface="Arial" panose="020B0604020202020204" pitchFamily="34" charset="0"/>
              </a:rPr>
              <a:t> </a:t>
            </a:r>
            <a:r>
              <a:rPr lang="fi-FI" sz="1400" dirty="0" err="1">
                <a:cs typeface="Arial" panose="020B0604020202020204" pitchFamily="34" charset="0"/>
              </a:rPr>
              <a:t>part</a:t>
            </a:r>
            <a:r>
              <a:rPr lang="fi-FI" sz="1400" dirty="0">
                <a:cs typeface="Arial" panose="020B0604020202020204" pitchFamily="34" charset="0"/>
              </a:rPr>
              <a:t> of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work</a:t>
            </a:r>
            <a:r>
              <a:rPr lang="fi-FI" sz="1400" dirty="0">
                <a:cs typeface="Arial" panose="020B0604020202020204" pitchFamily="34" charset="0"/>
              </a:rPr>
              <a:t> </a:t>
            </a:r>
            <a:r>
              <a:rPr lang="fi-FI" sz="1400" dirty="0" err="1">
                <a:cs typeface="Arial" panose="020B0604020202020204" pitchFamily="34" charset="0"/>
              </a:rPr>
              <a:t>programme</a:t>
            </a:r>
            <a:r>
              <a:rPr lang="fi-FI" sz="1400" dirty="0">
                <a:cs typeface="Arial" panose="020B0604020202020204" pitchFamily="34" charset="0"/>
              </a:rPr>
              <a:t> in 2026-2027, </a:t>
            </a:r>
            <a:r>
              <a:rPr lang="fi-FI" sz="1400" dirty="0" err="1">
                <a:cs typeface="Arial" panose="020B0604020202020204" pitchFamily="34" charset="0"/>
              </a:rPr>
              <a:t>flavored</a:t>
            </a:r>
            <a:r>
              <a:rPr lang="fi-FI" sz="1400" dirty="0">
                <a:cs typeface="Arial" panose="020B0604020202020204" pitchFamily="34" charset="0"/>
              </a:rPr>
              <a:t> </a:t>
            </a:r>
            <a:r>
              <a:rPr lang="fi-FI" sz="1400" dirty="0" err="1">
                <a:cs typeface="Arial" panose="020B0604020202020204" pitchFamily="34" charset="0"/>
              </a:rPr>
              <a:t>by</a:t>
            </a:r>
            <a:r>
              <a:rPr lang="fi-FI" sz="1400" dirty="0">
                <a:cs typeface="Arial" panose="020B0604020202020204" pitchFamily="34" charset="0"/>
              </a:rPr>
              <a:t> </a:t>
            </a:r>
            <a:r>
              <a:rPr lang="fi-FI" sz="1400" dirty="0" err="1">
                <a:cs typeface="Arial" panose="020B0604020202020204" pitchFamily="34" charset="0"/>
              </a:rPr>
              <a:t>individual</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W7-X</a:t>
            </a:r>
          </a:p>
          <a:p>
            <a:pPr marL="285750" indent="-285750">
              <a:lnSpc>
                <a:spcPct val="113000"/>
              </a:lnSpc>
              <a:spcBef>
                <a:spcPts val="600"/>
              </a:spcBef>
              <a:buFont typeface="Wingdings" panose="05000000000000000000" pitchFamily="2" charset="2"/>
              <a:buChar char="§"/>
            </a:pPr>
            <a:r>
              <a:rPr lang="fi-FI" sz="1600" b="1" dirty="0" err="1">
                <a:solidFill>
                  <a:srgbClr val="0070C0"/>
                </a:solidFill>
                <a:cs typeface="Arial" panose="020B0604020202020204" pitchFamily="34" charset="0"/>
              </a:rPr>
              <a:t>Reference</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coatings</a:t>
            </a:r>
            <a:r>
              <a:rPr lang="fi-FI" sz="1600" b="1" dirty="0">
                <a:solidFill>
                  <a:srgbClr val="0070C0"/>
                </a:solidFill>
                <a:cs typeface="Arial" panose="020B0604020202020204" pitchFamily="34" charset="0"/>
              </a:rPr>
              <a:t> (SP B.4) </a:t>
            </a:r>
            <a:r>
              <a:rPr lang="fi-FI" sz="1600" b="1" dirty="0" err="1">
                <a:solidFill>
                  <a:srgbClr val="0070C0"/>
                </a:solidFill>
                <a:cs typeface="Arial" panose="020B0604020202020204" pitchFamily="34" charset="0"/>
              </a:rPr>
              <a:t>largely</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focused</a:t>
            </a:r>
            <a:r>
              <a:rPr lang="fi-FI" sz="1600" b="1" dirty="0">
                <a:solidFill>
                  <a:srgbClr val="0070C0"/>
                </a:solidFill>
                <a:cs typeface="Arial" panose="020B0604020202020204" pitchFamily="34" charset="0"/>
              </a:rPr>
              <a:t> on B </a:t>
            </a:r>
            <a:r>
              <a:rPr lang="fi-FI" sz="1600" b="1" dirty="0" err="1">
                <a:solidFill>
                  <a:srgbClr val="0070C0"/>
                </a:solidFill>
                <a:cs typeface="Arial" panose="020B0604020202020204" pitchFamily="34" charset="0"/>
              </a:rPr>
              <a:t>layers</a:t>
            </a:r>
            <a:r>
              <a:rPr lang="fi-FI" sz="1600" b="1" dirty="0">
                <a:solidFill>
                  <a:srgbClr val="0070C0"/>
                </a:solidFill>
                <a:cs typeface="Arial" panose="020B0604020202020204" pitchFamily="34" charset="0"/>
              </a:rPr>
              <a:t> </a:t>
            </a:r>
            <a:r>
              <a:rPr lang="fi-FI" sz="1600" dirty="0">
                <a:cs typeface="Arial" panose="020B0604020202020204" pitchFamily="34" charset="0"/>
              </a:rPr>
              <a:t>in 2025 and </a:t>
            </a:r>
            <a:r>
              <a:rPr lang="fi-FI" sz="1600" dirty="0" err="1">
                <a:cs typeface="Arial" panose="020B0604020202020204" pitchFamily="34" charset="0"/>
              </a:rPr>
              <a:t>this</a:t>
            </a:r>
            <a:r>
              <a:rPr lang="fi-FI" sz="1600" dirty="0">
                <a:cs typeface="Arial" panose="020B0604020202020204" pitchFamily="34" charset="0"/>
              </a:rPr>
              <a:t> </a:t>
            </a:r>
            <a:r>
              <a:rPr lang="fi-FI" sz="1600" dirty="0" err="1">
                <a:cs typeface="Arial" panose="020B0604020202020204" pitchFamily="34" charset="0"/>
              </a:rPr>
              <a:t>trend</a:t>
            </a:r>
            <a:r>
              <a:rPr lang="fi-FI" sz="1600" dirty="0">
                <a:cs typeface="Arial" panose="020B0604020202020204" pitchFamily="34" charset="0"/>
              </a:rPr>
              <a:t> </a:t>
            </a:r>
            <a:r>
              <a:rPr lang="fi-FI" sz="1600" dirty="0" err="1">
                <a:cs typeface="Arial" panose="020B0604020202020204" pitchFamily="34" charset="0"/>
              </a:rPr>
              <a:t>expected</a:t>
            </a:r>
            <a:r>
              <a:rPr lang="fi-FI" sz="1600" dirty="0">
                <a:cs typeface="Arial" panose="020B0604020202020204" pitchFamily="34" charset="0"/>
              </a:rPr>
              <a:t> to </a:t>
            </a:r>
            <a:r>
              <a:rPr lang="fi-FI" sz="1600" dirty="0" err="1">
                <a:cs typeface="Arial" panose="020B0604020202020204" pitchFamily="34" charset="0"/>
              </a:rPr>
              <a:t>continue</a:t>
            </a:r>
            <a:r>
              <a:rPr lang="fi-FI" sz="1600" dirty="0">
                <a:cs typeface="Arial" panose="020B0604020202020204" pitchFamily="34" charset="0"/>
              </a:rPr>
              <a:t> in 2026-2027</a:t>
            </a:r>
          </a:p>
          <a:p>
            <a:pPr marL="742950" lvl="1" indent="-285750">
              <a:lnSpc>
                <a:spcPct val="113000"/>
              </a:lnSpc>
              <a:spcBef>
                <a:spcPts val="600"/>
              </a:spcBef>
              <a:buFont typeface="Wingdings" panose="05000000000000000000" pitchFamily="2" charset="2"/>
              <a:buChar char="ü"/>
            </a:pPr>
            <a:r>
              <a:rPr lang="fi-FI" sz="1400" dirty="0" err="1">
                <a:cs typeface="Arial" panose="020B0604020202020204" pitchFamily="34" charset="0"/>
              </a:rPr>
              <a:t>Several</a:t>
            </a:r>
            <a:r>
              <a:rPr lang="fi-FI" sz="1400" dirty="0">
                <a:cs typeface="Arial" panose="020B0604020202020204" pitchFamily="34" charset="0"/>
              </a:rPr>
              <a:t> </a:t>
            </a:r>
            <a:r>
              <a:rPr lang="fi-FI" sz="1400" dirty="0" err="1">
                <a:cs typeface="Arial" panose="020B0604020202020204" pitchFamily="34" charset="0"/>
              </a:rPr>
              <a:t>contributions</a:t>
            </a:r>
            <a:r>
              <a:rPr lang="fi-FI" sz="1400" dirty="0">
                <a:cs typeface="Arial" panose="020B0604020202020204" pitchFamily="34" charset="0"/>
              </a:rPr>
              <a:t> </a:t>
            </a:r>
            <a:r>
              <a:rPr lang="fi-FI" sz="1400" dirty="0" err="1">
                <a:cs typeface="Arial" panose="020B0604020202020204" pitchFamily="34" charset="0"/>
              </a:rPr>
              <a:t>considered</a:t>
            </a:r>
            <a:r>
              <a:rPr lang="fi-FI" sz="1400" dirty="0">
                <a:cs typeface="Arial" panose="020B0604020202020204" pitchFamily="34" charset="0"/>
              </a:rPr>
              <a:t> for PSI, </a:t>
            </a:r>
            <a:r>
              <a:rPr lang="fi-FI" sz="1400" dirty="0" err="1">
                <a:cs typeface="Arial" panose="020B0604020202020204" pitchFamily="34" charset="0"/>
              </a:rPr>
              <a:t>including</a:t>
            </a:r>
            <a:r>
              <a:rPr lang="fi-FI" sz="1400" dirty="0">
                <a:cs typeface="Arial" panose="020B0604020202020204" pitchFamily="34" charset="0"/>
              </a:rPr>
              <a:t> an ”</a:t>
            </a:r>
            <a:r>
              <a:rPr lang="fi-FI" sz="1400" dirty="0" err="1">
                <a:cs typeface="Arial" panose="020B0604020202020204" pitchFamily="34" charset="0"/>
              </a:rPr>
              <a:t>overview</a:t>
            </a:r>
            <a:r>
              <a:rPr lang="fi-FI" sz="1400" dirty="0">
                <a:cs typeface="Arial" panose="020B0604020202020204" pitchFamily="34" charset="0"/>
              </a:rPr>
              <a:t>” of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programme</a:t>
            </a:r>
            <a:r>
              <a:rPr lang="fi-FI" sz="1400" dirty="0">
                <a:cs typeface="Arial" panose="020B0604020202020204" pitchFamily="34" charset="0"/>
              </a:rPr>
              <a:t> </a:t>
            </a:r>
            <a:r>
              <a:rPr lang="fi-FI" sz="1400" dirty="0" err="1">
                <a:cs typeface="Arial" panose="020B0604020202020204" pitchFamily="34" charset="0"/>
              </a:rPr>
              <a:t>by</a:t>
            </a:r>
            <a:r>
              <a:rPr lang="fi-FI" sz="1400" dirty="0">
                <a:cs typeface="Arial" panose="020B0604020202020204" pitchFamily="34" charset="0"/>
              </a:rPr>
              <a:t> A. Hakola</a:t>
            </a:r>
          </a:p>
          <a:p>
            <a:pPr marL="285750" indent="-285750">
              <a:lnSpc>
                <a:spcPct val="113000"/>
              </a:lnSpc>
              <a:spcBef>
                <a:spcPts val="600"/>
              </a:spcBef>
              <a:buFont typeface="Wingdings" panose="05000000000000000000" pitchFamily="2" charset="2"/>
              <a:buChar char="§"/>
            </a:pPr>
            <a:r>
              <a:rPr lang="fi-FI" sz="1600" b="1" dirty="0" err="1">
                <a:solidFill>
                  <a:srgbClr val="FF0000"/>
                </a:solidFill>
                <a:cs typeface="Arial" panose="020B0604020202020204" pitchFamily="34" charset="0"/>
              </a:rPr>
              <a:t>Dust</a:t>
            </a:r>
            <a:r>
              <a:rPr lang="fi-FI" sz="1600" b="1" dirty="0">
                <a:solidFill>
                  <a:srgbClr val="FF0000"/>
                </a:solidFill>
                <a:cs typeface="Arial" panose="020B0604020202020204" pitchFamily="34" charset="0"/>
              </a:rPr>
              <a:t> and </a:t>
            </a:r>
            <a:r>
              <a:rPr lang="fi-FI" sz="1600" b="1" dirty="0" err="1">
                <a:solidFill>
                  <a:srgbClr val="FF0000"/>
                </a:solidFill>
                <a:cs typeface="Arial" panose="020B0604020202020204" pitchFamily="34" charset="0"/>
              </a:rPr>
              <a:t>mirror</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activities</a:t>
            </a:r>
            <a:r>
              <a:rPr lang="fi-FI" sz="1600" b="1" dirty="0">
                <a:solidFill>
                  <a:srgbClr val="FF0000"/>
                </a:solidFill>
                <a:cs typeface="Arial" panose="020B0604020202020204" pitchFamily="34" charset="0"/>
              </a:rPr>
              <a:t> (SP B.5 and SP B.6) to </a:t>
            </a:r>
            <a:r>
              <a:rPr lang="fi-FI" sz="1600" b="1" dirty="0" err="1">
                <a:solidFill>
                  <a:srgbClr val="FF0000"/>
                </a:solidFill>
                <a:cs typeface="Arial" panose="020B0604020202020204" pitchFamily="34" charset="0"/>
              </a:rPr>
              <a:t>be</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stopped</a:t>
            </a:r>
            <a:r>
              <a:rPr lang="fi-FI" sz="1600" dirty="0">
                <a:cs typeface="Arial" panose="020B0604020202020204" pitchFamily="34" charset="0"/>
              </a:rPr>
              <a:t>, </a:t>
            </a:r>
            <a:r>
              <a:rPr lang="fi-FI" sz="1600" dirty="0" err="1">
                <a:cs typeface="Arial" panose="020B0604020202020204" pitchFamily="34" charset="0"/>
              </a:rPr>
              <a:t>any</a:t>
            </a:r>
            <a:r>
              <a:rPr lang="fi-FI" sz="1600" dirty="0">
                <a:cs typeface="Arial" panose="020B0604020202020204" pitchFamily="34" charset="0"/>
              </a:rPr>
              <a:t> </a:t>
            </a:r>
            <a:r>
              <a:rPr lang="fi-FI" sz="1600" dirty="0" err="1">
                <a:cs typeface="Arial" panose="020B0604020202020204" pitchFamily="34" charset="0"/>
              </a:rPr>
              <a:t>outstanding</a:t>
            </a:r>
            <a:r>
              <a:rPr lang="fi-FI" sz="1600" dirty="0">
                <a:cs typeface="Arial" panose="020B0604020202020204" pitchFamily="34" charset="0"/>
              </a:rPr>
              <a:t> </a:t>
            </a:r>
            <a:r>
              <a:rPr lang="fi-FI" sz="1600" dirty="0" err="1">
                <a:cs typeface="Arial" panose="020B0604020202020204" pitchFamily="34" charset="0"/>
              </a:rPr>
              <a:t>work</a:t>
            </a:r>
            <a:r>
              <a:rPr lang="fi-FI" sz="1600" dirty="0">
                <a:cs typeface="Arial" panose="020B0604020202020204" pitchFamily="34" charset="0"/>
              </a:rPr>
              <a:t> </a:t>
            </a:r>
            <a:r>
              <a:rPr lang="fi-FI" sz="1600" dirty="0" err="1">
                <a:cs typeface="Arial" panose="020B0604020202020204" pitchFamily="34" charset="0"/>
              </a:rPr>
              <a:t>relevant</a:t>
            </a:r>
            <a:r>
              <a:rPr lang="fi-FI" sz="1600" dirty="0">
                <a:cs typeface="Arial" panose="020B0604020202020204" pitchFamily="34" charset="0"/>
              </a:rPr>
              <a:t> for </a:t>
            </a:r>
            <a:r>
              <a:rPr lang="fi-FI" sz="1600" dirty="0" err="1">
                <a:cs typeface="Arial" panose="020B0604020202020204" pitchFamily="34" charset="0"/>
              </a:rPr>
              <a:t>contributing</a:t>
            </a:r>
            <a:r>
              <a:rPr lang="fi-FI" sz="1600" dirty="0">
                <a:cs typeface="Arial" panose="020B0604020202020204" pitchFamily="34" charset="0"/>
              </a:rPr>
              <a:t> </a:t>
            </a:r>
            <a:r>
              <a:rPr lang="fi-FI" sz="1600" dirty="0" err="1">
                <a:cs typeface="Arial" panose="020B0604020202020204" pitchFamily="34" charset="0"/>
              </a:rPr>
              <a:t>devices</a:t>
            </a:r>
            <a:r>
              <a:rPr lang="fi-FI" sz="1600" dirty="0">
                <a:cs typeface="Arial" panose="020B0604020202020204" pitchFamily="34" charset="0"/>
              </a:rPr>
              <a:t> </a:t>
            </a:r>
            <a:r>
              <a:rPr lang="fi-FI" sz="1600" dirty="0" err="1">
                <a:cs typeface="Arial" panose="020B0604020202020204" pitchFamily="34" charset="0"/>
              </a:rPr>
              <a:t>can</a:t>
            </a:r>
            <a:r>
              <a:rPr lang="fi-FI" sz="1600" dirty="0">
                <a:cs typeface="Arial" panose="020B0604020202020204" pitchFamily="34" charset="0"/>
              </a:rPr>
              <a:t> </a:t>
            </a:r>
            <a:r>
              <a:rPr lang="fi-FI" sz="1600" dirty="0" err="1">
                <a:cs typeface="Arial" panose="020B0604020202020204" pitchFamily="34" charset="0"/>
              </a:rPr>
              <a:t>be</a:t>
            </a:r>
            <a:r>
              <a:rPr lang="fi-FI" sz="1600" dirty="0">
                <a:cs typeface="Arial" panose="020B0604020202020204" pitchFamily="34" charset="0"/>
              </a:rPr>
              <a:t> </a:t>
            </a:r>
            <a:r>
              <a:rPr lang="fi-FI" sz="1600" dirty="0" err="1">
                <a:cs typeface="Arial" panose="020B0604020202020204" pitchFamily="34" charset="0"/>
              </a:rPr>
              <a:t>finished</a:t>
            </a:r>
            <a:r>
              <a:rPr lang="fi-FI" sz="1600" dirty="0">
                <a:cs typeface="Arial" panose="020B0604020202020204" pitchFamily="34" charset="0"/>
              </a:rPr>
              <a:t> </a:t>
            </a:r>
            <a:r>
              <a:rPr lang="fi-FI" sz="1600" dirty="0" err="1">
                <a:cs typeface="Arial" panose="020B0604020202020204" pitchFamily="34" charset="0"/>
              </a:rPr>
              <a:t>under</a:t>
            </a:r>
            <a:r>
              <a:rPr lang="fi-FI" sz="1600" dirty="0">
                <a:cs typeface="Arial" panose="020B0604020202020204" pitchFamily="34" charset="0"/>
              </a:rPr>
              <a:t> </a:t>
            </a: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overall</a:t>
            </a:r>
            <a:r>
              <a:rPr lang="fi-FI" sz="1600" dirty="0">
                <a:cs typeface="Arial" panose="020B0604020202020204" pitchFamily="34" charset="0"/>
              </a:rPr>
              <a:t> </a:t>
            </a:r>
            <a:r>
              <a:rPr lang="fi-FI" sz="1600" dirty="0" err="1">
                <a:cs typeface="Arial" panose="020B0604020202020204" pitchFamily="34" charset="0"/>
              </a:rPr>
              <a:t>analysis</a:t>
            </a:r>
            <a:r>
              <a:rPr lang="fi-FI" sz="1600" dirty="0">
                <a:cs typeface="Arial" panose="020B0604020202020204" pitchFamily="34" charset="0"/>
              </a:rPr>
              <a:t> </a:t>
            </a:r>
            <a:r>
              <a:rPr lang="fi-FI" sz="1600" dirty="0" err="1">
                <a:cs typeface="Arial" panose="020B0604020202020204" pitchFamily="34" charset="0"/>
              </a:rPr>
              <a:t>activities</a:t>
            </a:r>
            <a:endParaRPr lang="fi-FI" sz="1600" dirty="0">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400" dirty="0" err="1">
                <a:cs typeface="Arial" panose="020B0604020202020204" pitchFamily="34" charset="0"/>
              </a:rPr>
              <a:t>Situation</a:t>
            </a:r>
            <a:r>
              <a:rPr lang="fi-FI" sz="1400" dirty="0">
                <a:cs typeface="Arial" panose="020B0604020202020204" pitchFamily="34" charset="0"/>
              </a:rPr>
              <a:t> </a:t>
            </a:r>
            <a:r>
              <a:rPr lang="fi-FI" sz="1400" dirty="0" err="1">
                <a:cs typeface="Arial" panose="020B0604020202020204" pitchFamily="34" charset="0"/>
              </a:rPr>
              <a:t>may</a:t>
            </a:r>
            <a:r>
              <a:rPr lang="fi-FI" sz="1400" dirty="0">
                <a:cs typeface="Arial" panose="020B0604020202020204" pitchFamily="34" charset="0"/>
              </a:rPr>
              <a:t>, </a:t>
            </a:r>
            <a:r>
              <a:rPr lang="fi-FI" sz="1400" dirty="0" err="1">
                <a:cs typeface="Arial" panose="020B0604020202020204" pitchFamily="34" charset="0"/>
              </a:rPr>
              <a:t>however</a:t>
            </a:r>
            <a:r>
              <a:rPr lang="fi-FI" sz="1400" dirty="0">
                <a:cs typeface="Arial" panose="020B0604020202020204" pitchFamily="34" charset="0"/>
              </a:rPr>
              <a:t>, </a:t>
            </a:r>
            <a:r>
              <a:rPr lang="fi-FI" sz="1400" dirty="0" err="1">
                <a:cs typeface="Arial" panose="020B0604020202020204" pitchFamily="34" charset="0"/>
              </a:rPr>
              <a:t>change</a:t>
            </a:r>
            <a:r>
              <a:rPr lang="fi-FI" sz="1400" dirty="0">
                <a:cs typeface="Arial" panose="020B0604020202020204" pitchFamily="34" charset="0"/>
              </a:rPr>
              <a:t> – </a:t>
            </a:r>
            <a:r>
              <a:rPr lang="fi-FI" sz="1400" dirty="0" err="1">
                <a:cs typeface="Arial" panose="020B0604020202020204" pitchFamily="34" charset="0"/>
              </a:rPr>
              <a:t>stay</a:t>
            </a:r>
            <a:r>
              <a:rPr lang="fi-FI" sz="1400" dirty="0">
                <a:cs typeface="Arial" panose="020B0604020202020204" pitchFamily="34" charset="0"/>
              </a:rPr>
              <a:t> </a:t>
            </a:r>
            <a:r>
              <a:rPr lang="fi-FI" sz="1400" dirty="0" err="1">
                <a:cs typeface="Arial" panose="020B0604020202020204" pitchFamily="34" charset="0"/>
              </a:rPr>
              <a:t>tuned</a:t>
            </a:r>
            <a:r>
              <a:rPr lang="fi-FI" sz="1400" dirty="0">
                <a:cs typeface="Arial" panose="020B0604020202020204" pitchFamily="34" charset="0"/>
              </a:rPr>
              <a:t> for </a:t>
            </a:r>
            <a:r>
              <a:rPr lang="fi-FI" sz="1400" dirty="0" err="1">
                <a:cs typeface="Arial" panose="020B0604020202020204" pitchFamily="34" charset="0"/>
              </a:rPr>
              <a:t>any</a:t>
            </a:r>
            <a:r>
              <a:rPr lang="fi-FI" sz="1400" dirty="0">
                <a:cs typeface="Arial" panose="020B0604020202020204" pitchFamily="34" charset="0"/>
              </a:rPr>
              <a:t> </a:t>
            </a:r>
            <a:r>
              <a:rPr lang="fi-FI" sz="1400" dirty="0" err="1">
                <a:cs typeface="Arial" panose="020B0604020202020204" pitchFamily="34" charset="0"/>
              </a:rPr>
              <a:t>updates</a:t>
            </a:r>
            <a:r>
              <a:rPr lang="fi-FI" sz="1400" dirty="0">
                <a:cs typeface="Arial" panose="020B0604020202020204" pitchFamily="34" charset="0"/>
              </a:rPr>
              <a:t> to </a:t>
            </a:r>
            <a:r>
              <a:rPr lang="fi-FI" sz="1400" dirty="0" err="1">
                <a:cs typeface="Arial" panose="020B0604020202020204" pitchFamily="34" charset="0"/>
              </a:rPr>
              <a:t>follow</a:t>
            </a:r>
            <a:endParaRPr lang="fi-FI" sz="1400" dirty="0">
              <a:cs typeface="Arial" panose="020B0604020202020204" pitchFamily="34" charset="0"/>
            </a:endParaRPr>
          </a:p>
        </p:txBody>
      </p:sp>
    </p:spTree>
    <p:extLst>
      <p:ext uri="{BB962C8B-B14F-4D97-AF65-F5344CB8AC3E}">
        <p14:creationId xmlns:p14="http://schemas.microsoft.com/office/powerpoint/2010/main" val="212397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C0F39-84C1-0D77-C2A5-9C39A971ED75}"/>
              </a:ext>
            </a:extLst>
          </p:cNvPr>
          <p:cNvSpPr>
            <a:spLocks noGrp="1"/>
          </p:cNvSpPr>
          <p:nvPr>
            <p:ph type="title"/>
          </p:nvPr>
        </p:nvSpPr>
        <p:spPr/>
        <p:txBody>
          <a:bodyPr/>
          <a:lstStyle/>
          <a:p>
            <a:r>
              <a:rPr lang="fi-FI" dirty="0"/>
              <a:t>WPPWIE SP B in 2026-2027 – status of </a:t>
            </a:r>
            <a:r>
              <a:rPr lang="fi-FI" dirty="0" err="1"/>
              <a:t>preparations</a:t>
            </a:r>
            <a:endParaRPr lang="fi-FI" dirty="0"/>
          </a:p>
        </p:txBody>
      </p:sp>
      <p:sp>
        <p:nvSpPr>
          <p:cNvPr id="3" name="Footer Placeholder 2">
            <a:extLst>
              <a:ext uri="{FF2B5EF4-FFF2-40B4-BE49-F238E27FC236}">
                <a16:creationId xmlns:a16="http://schemas.microsoft.com/office/drawing/2014/main" id="{A2F584E5-4FC6-C320-DB1A-EAB37C85F56E}"/>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9E414098-9163-5650-2DDB-71FF68CF98F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84</a:t>
            </a:fld>
            <a:endParaRPr lang="en-GB">
              <a:solidFill>
                <a:prstClr val="white"/>
              </a:solidFill>
            </a:endParaRPr>
          </a:p>
        </p:txBody>
      </p:sp>
      <p:graphicFrame>
        <p:nvGraphicFramePr>
          <p:cNvPr id="7" name="Diagramm 7">
            <a:extLst>
              <a:ext uri="{FF2B5EF4-FFF2-40B4-BE49-F238E27FC236}">
                <a16:creationId xmlns:a16="http://schemas.microsoft.com/office/drawing/2014/main" id="{DF0CC0A4-2D41-2FEF-FD58-DBC707C84143}"/>
              </a:ext>
            </a:extLst>
          </p:cNvPr>
          <p:cNvGraphicFramePr>
            <a:graphicFrameLocks/>
          </p:cNvGraphicFramePr>
          <p:nvPr>
            <p:extLst>
              <p:ext uri="{D42A27DB-BD31-4B8C-83A1-F6EECF244321}">
                <p14:modId xmlns:p14="http://schemas.microsoft.com/office/powerpoint/2010/main" val="3501058264"/>
              </p:ext>
            </p:extLst>
          </p:nvPr>
        </p:nvGraphicFramePr>
        <p:xfrm>
          <a:off x="6096000" y="885825"/>
          <a:ext cx="596265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feld 4">
            <a:extLst>
              <a:ext uri="{FF2B5EF4-FFF2-40B4-BE49-F238E27FC236}">
                <a16:creationId xmlns:a16="http://schemas.microsoft.com/office/drawing/2014/main" id="{9E9D610B-5028-2F95-D582-99534818BB96}"/>
              </a:ext>
            </a:extLst>
          </p:cNvPr>
          <p:cNvSpPr txBox="1"/>
          <p:nvPr/>
        </p:nvSpPr>
        <p:spPr>
          <a:xfrm>
            <a:off x="133350" y="1061701"/>
            <a:ext cx="6178996" cy="3776355"/>
          </a:xfrm>
          <a:prstGeom prst="rect">
            <a:avLst/>
          </a:prstGeom>
          <a:noFill/>
          <a:ln w="12700">
            <a:noFill/>
          </a:ln>
        </p:spPr>
        <p:txBody>
          <a:bodyPr wrap="square" rtlCol="0">
            <a:spAutoFit/>
          </a:bodyPr>
          <a:lstStyle/>
          <a:p>
            <a:pPr marL="285750" indent="-285750">
              <a:spcBef>
                <a:spcPts val="600"/>
              </a:spcBef>
              <a:buFont typeface="Wingdings" panose="05000000000000000000" pitchFamily="2" charset="2"/>
              <a:buChar char="§"/>
            </a:pPr>
            <a:r>
              <a:rPr lang="en-US" sz="1600" b="1" dirty="0">
                <a:solidFill>
                  <a:srgbClr val="FF0000"/>
                </a:solidFill>
              </a:rPr>
              <a:t>Selection made and resources in PM balanced </a:t>
            </a:r>
            <a:r>
              <a:rPr lang="en-US" sz="1600" dirty="0"/>
              <a:t>between different subprojects and tasks to be carried out</a:t>
            </a:r>
          </a:p>
          <a:p>
            <a:pPr marL="742950" lvl="1" indent="-285750">
              <a:spcBef>
                <a:spcPts val="600"/>
              </a:spcBef>
              <a:buFont typeface="Wingdings" panose="05000000000000000000" pitchFamily="2" charset="2"/>
              <a:buChar char="ü"/>
            </a:pPr>
            <a:r>
              <a:rPr lang="en-US" sz="1400" dirty="0"/>
              <a:t>SP B continues to have a large share of the resources (and related time on linear devices and accelerators) even though reductions have made compared to 2025 budget</a:t>
            </a:r>
          </a:p>
          <a:p>
            <a:pPr marL="285750" indent="-285750">
              <a:spcBef>
                <a:spcPts val="600"/>
              </a:spcBef>
              <a:buFont typeface="Wingdings" panose="05000000000000000000" pitchFamily="2" charset="2"/>
              <a:buChar char="§"/>
            </a:pPr>
            <a:r>
              <a:rPr lang="en-US" sz="1600" b="1" dirty="0">
                <a:solidFill>
                  <a:srgbClr val="0070C0"/>
                </a:solidFill>
              </a:rPr>
              <a:t>Detailed RU selection in line with </a:t>
            </a:r>
            <a:r>
              <a:rPr lang="en-US" sz="1600" dirty="0"/>
              <a:t>what has been communicated privately to the task holders </a:t>
            </a:r>
          </a:p>
          <a:p>
            <a:pPr marL="742950" lvl="1" indent="-285750">
              <a:spcBef>
                <a:spcPts val="600"/>
              </a:spcBef>
              <a:buFont typeface="Wingdings" panose="05000000000000000000" pitchFamily="2" charset="2"/>
              <a:buChar char="ü"/>
            </a:pPr>
            <a:r>
              <a:rPr lang="en-US" sz="1400" dirty="0"/>
              <a:t>Now it is time to start working with the usual activity sheets</a:t>
            </a:r>
          </a:p>
          <a:p>
            <a:pPr marL="285750" indent="-285750">
              <a:lnSpc>
                <a:spcPct val="113000"/>
              </a:lnSpc>
              <a:spcBef>
                <a:spcPts val="600"/>
              </a:spcBef>
              <a:buFont typeface="Wingdings" panose="05000000000000000000" pitchFamily="2" charset="2"/>
              <a:buChar char="§"/>
            </a:pPr>
            <a:r>
              <a:rPr lang="fi-FI" sz="1600" b="1" dirty="0" err="1">
                <a:solidFill>
                  <a:srgbClr val="FF0000"/>
                </a:solidFill>
                <a:cs typeface="Arial" panose="020B0604020202020204" pitchFamily="34" charset="0"/>
              </a:rPr>
              <a:t>Everybody</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will</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be</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contacted</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within</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the</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next</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couple</a:t>
            </a:r>
            <a:r>
              <a:rPr lang="fi-FI" sz="1600" b="1" dirty="0">
                <a:solidFill>
                  <a:srgbClr val="FF0000"/>
                </a:solidFill>
                <a:cs typeface="Arial" panose="020B0604020202020204" pitchFamily="34" charset="0"/>
              </a:rPr>
              <a:t> of </a:t>
            </a:r>
            <a:r>
              <a:rPr lang="fi-FI" sz="1600" b="1" dirty="0" err="1">
                <a:solidFill>
                  <a:srgbClr val="FF0000"/>
                </a:solidFill>
                <a:cs typeface="Arial" panose="020B0604020202020204" pitchFamily="34" charset="0"/>
              </a:rPr>
              <a:t>weeks</a:t>
            </a:r>
            <a:r>
              <a:rPr lang="fi-FI" sz="1600" b="1" dirty="0">
                <a:solidFill>
                  <a:srgbClr val="FF0000"/>
                </a:solidFill>
                <a:cs typeface="Arial" panose="020B0604020202020204" pitchFamily="34" charset="0"/>
              </a:rPr>
              <a:t> </a:t>
            </a:r>
            <a:r>
              <a:rPr lang="fi-FI" sz="1600" dirty="0">
                <a:cs typeface="Arial" panose="020B0604020202020204" pitchFamily="34" charset="0"/>
              </a:rPr>
              <a:t>to </a:t>
            </a:r>
            <a:r>
              <a:rPr lang="fi-FI" sz="1600" dirty="0" err="1">
                <a:cs typeface="Arial" panose="020B0604020202020204" pitchFamily="34" charset="0"/>
              </a:rPr>
              <a:t>agree</a:t>
            </a:r>
            <a:r>
              <a:rPr lang="fi-FI" sz="1600" dirty="0">
                <a:cs typeface="Arial" panose="020B0604020202020204" pitchFamily="34" charset="0"/>
              </a:rPr>
              <a:t> on </a:t>
            </a: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detailed</a:t>
            </a:r>
            <a:r>
              <a:rPr lang="fi-FI" sz="1600" dirty="0">
                <a:cs typeface="Arial" panose="020B0604020202020204" pitchFamily="34" charset="0"/>
              </a:rPr>
              <a:t> </a:t>
            </a:r>
            <a:r>
              <a:rPr lang="fi-FI" sz="1600" dirty="0" err="1">
                <a:cs typeface="Arial" panose="020B0604020202020204" pitchFamily="34" charset="0"/>
              </a:rPr>
              <a:t>work</a:t>
            </a:r>
            <a:r>
              <a:rPr lang="fi-FI" sz="1600" dirty="0">
                <a:cs typeface="Arial" panose="020B0604020202020204" pitchFamily="34" charset="0"/>
              </a:rPr>
              <a:t> </a:t>
            </a:r>
            <a:r>
              <a:rPr lang="fi-FI" sz="1600" dirty="0" err="1">
                <a:cs typeface="Arial" panose="020B0604020202020204" pitchFamily="34" charset="0"/>
              </a:rPr>
              <a:t>plan</a:t>
            </a:r>
            <a:r>
              <a:rPr lang="fi-FI" sz="1600" dirty="0">
                <a:cs typeface="Arial" panose="020B0604020202020204" pitchFamily="34" charset="0"/>
              </a:rPr>
              <a:t> for 2026-2027</a:t>
            </a:r>
          </a:p>
          <a:p>
            <a:pPr marL="742950" lvl="1" indent="-285750">
              <a:lnSpc>
                <a:spcPct val="113000"/>
              </a:lnSpc>
              <a:spcBef>
                <a:spcPts val="600"/>
              </a:spcBef>
              <a:buFont typeface="Wingdings" panose="05000000000000000000" pitchFamily="2" charset="2"/>
              <a:buChar char="ü"/>
            </a:pPr>
            <a:r>
              <a:rPr lang="fi-FI" sz="1400" b="1" dirty="0">
                <a:cs typeface="Arial" panose="020B0604020202020204" pitchFamily="34" charset="0"/>
              </a:rPr>
              <a:t>NB1!</a:t>
            </a:r>
            <a:r>
              <a:rPr lang="fi-FI" sz="1400" dirty="0">
                <a:cs typeface="Arial" panose="020B0604020202020204" pitchFamily="34" charset="0"/>
              </a:rPr>
              <a:t> </a:t>
            </a:r>
            <a:r>
              <a:rPr lang="fi-FI" sz="1400" dirty="0" err="1">
                <a:cs typeface="Arial" panose="020B0604020202020204" pitchFamily="34" charset="0"/>
              </a:rPr>
              <a:t>We</a:t>
            </a:r>
            <a:r>
              <a:rPr lang="fi-FI" sz="1400" dirty="0">
                <a:cs typeface="Arial" panose="020B0604020202020204" pitchFamily="34" charset="0"/>
              </a:rPr>
              <a:t> </a:t>
            </a:r>
            <a:r>
              <a:rPr lang="fi-FI" sz="1400" dirty="0" err="1">
                <a:cs typeface="Arial" panose="020B0604020202020204" pitchFamily="34" charset="0"/>
              </a:rPr>
              <a:t>have</a:t>
            </a:r>
            <a:r>
              <a:rPr lang="fi-FI" sz="1400" dirty="0">
                <a:cs typeface="Arial" panose="020B0604020202020204" pitchFamily="34" charset="0"/>
              </a:rPr>
              <a:t> 2-year </a:t>
            </a:r>
            <a:r>
              <a:rPr lang="fi-FI" sz="1400" dirty="0" err="1">
                <a:cs typeface="Arial" panose="020B0604020202020204" pitchFamily="34" charset="0"/>
              </a:rPr>
              <a:t>programme</a:t>
            </a:r>
            <a:endParaRPr lang="fi-FI" sz="1400" dirty="0">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400" b="1" dirty="0">
                <a:cs typeface="Arial" panose="020B0604020202020204" pitchFamily="34" charset="0"/>
              </a:rPr>
              <a:t>NB2!</a:t>
            </a:r>
            <a:r>
              <a:rPr lang="fi-FI" sz="1400" dirty="0">
                <a:cs typeface="Arial" panose="020B0604020202020204" pitchFamily="34" charset="0"/>
              </a:rPr>
              <a:t> </a:t>
            </a:r>
            <a:r>
              <a:rPr lang="fi-FI" sz="1400" dirty="0" err="1">
                <a:cs typeface="Arial" panose="020B0604020202020204" pitchFamily="34" charset="0"/>
              </a:rPr>
              <a:t>Task</a:t>
            </a:r>
            <a:r>
              <a:rPr lang="fi-FI" sz="1400" dirty="0">
                <a:cs typeface="Arial" panose="020B0604020202020204" pitchFamily="34" charset="0"/>
              </a:rPr>
              <a:t> </a:t>
            </a:r>
            <a:r>
              <a:rPr lang="fi-FI" sz="1400" dirty="0" err="1">
                <a:cs typeface="Arial" panose="020B0604020202020204" pitchFamily="34" charset="0"/>
              </a:rPr>
              <a:t>descriptions</a:t>
            </a:r>
            <a:r>
              <a:rPr lang="fi-FI" sz="1400" dirty="0">
                <a:cs typeface="Arial" panose="020B0604020202020204" pitchFamily="34" charset="0"/>
              </a:rPr>
              <a:t> to </a:t>
            </a:r>
            <a:r>
              <a:rPr lang="fi-FI" sz="1400" dirty="0" err="1">
                <a:cs typeface="Arial" panose="020B0604020202020204" pitchFamily="34" charset="0"/>
              </a:rPr>
              <a:t>be</a:t>
            </a:r>
            <a:r>
              <a:rPr lang="fi-FI" sz="1400" dirty="0">
                <a:cs typeface="Arial" panose="020B0604020202020204" pitchFamily="34" charset="0"/>
              </a:rPr>
              <a:t> </a:t>
            </a:r>
            <a:r>
              <a:rPr lang="fi-FI" sz="1400" dirty="0" err="1">
                <a:cs typeface="Arial" panose="020B0604020202020204" pitchFamily="34" charset="0"/>
              </a:rPr>
              <a:t>elaborated</a:t>
            </a:r>
            <a:r>
              <a:rPr lang="fi-FI" sz="1400" dirty="0">
                <a:cs typeface="Arial" panose="020B0604020202020204" pitchFamily="34" charset="0"/>
              </a:rPr>
              <a:t> </a:t>
            </a:r>
            <a:r>
              <a:rPr lang="fi-FI" sz="1400" dirty="0" err="1">
                <a:cs typeface="Arial" panose="020B0604020202020204" pitchFamily="34" charset="0"/>
              </a:rPr>
              <a:t>based</a:t>
            </a:r>
            <a:r>
              <a:rPr lang="fi-FI" sz="1400" dirty="0">
                <a:cs typeface="Arial" panose="020B0604020202020204" pitchFamily="34" charset="0"/>
              </a:rPr>
              <a:t> on feedback </a:t>
            </a:r>
            <a:r>
              <a:rPr lang="fi-FI" sz="1400" dirty="0" err="1">
                <a:cs typeface="Arial" panose="020B0604020202020204" pitchFamily="34" charset="0"/>
              </a:rPr>
              <a:t>obtained</a:t>
            </a:r>
            <a:r>
              <a:rPr lang="fi-FI" sz="1400" dirty="0">
                <a:cs typeface="Arial" panose="020B0604020202020204" pitchFamily="34" charset="0"/>
              </a:rPr>
              <a:t> in </a:t>
            </a:r>
            <a:r>
              <a:rPr lang="fi-FI" sz="1400" dirty="0" err="1">
                <a:cs typeface="Arial" panose="020B0604020202020204" pitchFamily="34" charset="0"/>
              </a:rPr>
              <a:t>this</a:t>
            </a:r>
            <a:r>
              <a:rPr lang="fi-FI" sz="1400" dirty="0">
                <a:cs typeface="Arial" panose="020B0604020202020204" pitchFamily="34" charset="0"/>
              </a:rPr>
              <a:t> </a:t>
            </a:r>
            <a:r>
              <a:rPr lang="fi-FI" sz="1400" dirty="0" err="1">
                <a:cs typeface="Arial" panose="020B0604020202020204" pitchFamily="34" charset="0"/>
              </a:rPr>
              <a:t>meeting</a:t>
            </a:r>
            <a:endParaRPr lang="fi-FI" sz="1400" dirty="0">
              <a:cs typeface="Arial" panose="020B0604020202020204" pitchFamily="34" charset="0"/>
            </a:endParaRPr>
          </a:p>
        </p:txBody>
      </p:sp>
    </p:spTree>
    <p:extLst>
      <p:ext uri="{BB962C8B-B14F-4D97-AF65-F5344CB8AC3E}">
        <p14:creationId xmlns:p14="http://schemas.microsoft.com/office/powerpoint/2010/main" val="365572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18EB9-B959-1B0E-F0F6-83448396F6B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85F37BD-6284-5072-D780-2977EA017082}"/>
              </a:ext>
            </a:extLst>
          </p:cNvPr>
          <p:cNvSpPr>
            <a:spLocks noGrp="1"/>
          </p:cNvSpPr>
          <p:nvPr>
            <p:ph type="ftr" sz="quarter" idx="11"/>
          </p:nvPr>
        </p:nvSpPr>
        <p:spPr/>
        <p:txBody>
          <a:bodyPr/>
          <a:lstStyle/>
          <a:p>
            <a:pPr>
              <a:defRPr/>
            </a:pPr>
            <a:r>
              <a:rPr lang="en-US">
                <a:solidFill>
                  <a:prstClr val="white"/>
                </a:solidFill>
              </a:rPr>
              <a:t>A. Hakola| WPPWIE review meeting | 17-21 November 2025</a:t>
            </a:r>
            <a:endParaRPr lang="en-US" dirty="0"/>
          </a:p>
        </p:txBody>
      </p:sp>
      <p:sp>
        <p:nvSpPr>
          <p:cNvPr id="4" name="Slide Number Placeholder 3">
            <a:extLst>
              <a:ext uri="{FF2B5EF4-FFF2-40B4-BE49-F238E27FC236}">
                <a16:creationId xmlns:a16="http://schemas.microsoft.com/office/drawing/2014/main" id="{D3BF65E6-8E52-BD1B-E80B-8649BBC832C3}"/>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9</a:t>
            </a:fld>
            <a:endParaRPr lang="en-GB">
              <a:solidFill>
                <a:prstClr val="white"/>
              </a:solidFill>
            </a:endParaRPr>
          </a:p>
        </p:txBody>
      </p:sp>
      <p:sp>
        <p:nvSpPr>
          <p:cNvPr id="7" name="Textfeld 4">
            <a:extLst>
              <a:ext uri="{FF2B5EF4-FFF2-40B4-BE49-F238E27FC236}">
                <a16:creationId xmlns:a16="http://schemas.microsoft.com/office/drawing/2014/main" id="{24343393-7BEB-E7A1-A6FA-53F9D387DCED}"/>
              </a:ext>
            </a:extLst>
          </p:cNvPr>
          <p:cNvSpPr txBox="1"/>
          <p:nvPr/>
        </p:nvSpPr>
        <p:spPr>
          <a:xfrm>
            <a:off x="107504" y="712451"/>
            <a:ext cx="12024000" cy="911596"/>
          </a:xfrm>
          <a:prstGeom prst="rect">
            <a:avLst/>
          </a:prstGeom>
          <a:noFill/>
          <a:ln w="12700">
            <a:noFill/>
          </a:ln>
        </p:spPr>
        <p:txBody>
          <a:bodyPr wrap="square" rtlCol="0">
            <a:spAutoFit/>
          </a:bodyPr>
          <a:lstStyle/>
          <a:p>
            <a:pPr>
              <a:lnSpc>
                <a:spcPct val="113000"/>
              </a:lnSpc>
            </a:pPr>
            <a:r>
              <a:rPr lang="en-GB" sz="1600" noProof="0" dirty="0">
                <a:cs typeface="Arial" panose="020B0604020202020204" pitchFamily="34" charset="0"/>
              </a:rPr>
              <a:t>Task aims to broaden the understanding of W and B erosion physics, using linear device GyM. The work focuses on assessing erosion characteristics of different W or B-based materials or reference layers.</a:t>
            </a:r>
            <a:endParaRPr lang="en-GB" sz="1600" b="1" noProof="0" dirty="0">
              <a:solidFill>
                <a:srgbClr val="FF0000"/>
              </a:solidFill>
              <a:cs typeface="Arial" panose="020B0604020202020204" pitchFamily="34" charset="0"/>
            </a:endParaRPr>
          </a:p>
          <a:p>
            <a:pPr>
              <a:lnSpc>
                <a:spcPct val="113000"/>
              </a:lnSpc>
              <a:spcAft>
                <a:spcPts val="1000"/>
              </a:spcAft>
              <a:tabLst>
                <a:tab pos="177800" algn="l"/>
              </a:tabLst>
            </a:pPr>
            <a:r>
              <a:rPr lang="en-GB" sz="1600" b="1" dirty="0">
                <a:solidFill>
                  <a:srgbClr val="FF0000"/>
                </a:solidFill>
                <a:cs typeface="Arial" panose="020B0604020202020204" pitchFamily="34" charset="0"/>
              </a:rPr>
              <a:t>Task and questions to be addressed: </a:t>
            </a:r>
            <a:r>
              <a:rPr lang="en-GB" sz="1600" dirty="0">
                <a:cs typeface="Arial" panose="020B0604020202020204" pitchFamily="34" charset="0"/>
              </a:rPr>
              <a:t>Determine erosion characteristics of </a:t>
            </a:r>
            <a:r>
              <a:rPr lang="en-GB" sz="1600" dirty="0">
                <a:highlight>
                  <a:srgbClr val="FFFF00"/>
                </a:highlight>
                <a:cs typeface="Arial" panose="020B0604020202020204" pitchFamily="34" charset="0"/>
              </a:rPr>
              <a:t>B films</a:t>
            </a:r>
            <a:r>
              <a:rPr lang="en-GB" sz="1600" dirty="0">
                <a:cs typeface="Arial" panose="020B0604020202020204" pitchFamily="34" charset="0"/>
              </a:rPr>
              <a:t> mimicking </a:t>
            </a:r>
            <a:r>
              <a:rPr lang="en-GB" sz="1600" dirty="0" err="1">
                <a:cs typeface="Arial" panose="020B0604020202020204" pitchFamily="34" charset="0"/>
              </a:rPr>
              <a:t>boronisation</a:t>
            </a:r>
            <a:r>
              <a:rPr lang="en-GB" sz="1600" dirty="0">
                <a:cs typeface="Arial" panose="020B0604020202020204" pitchFamily="34" charset="0"/>
              </a:rPr>
              <a:t> layers deposited on PFCs</a:t>
            </a:r>
          </a:p>
        </p:txBody>
      </p:sp>
      <p:sp>
        <p:nvSpPr>
          <p:cNvPr id="8" name="Textfeld 2">
            <a:extLst>
              <a:ext uri="{FF2B5EF4-FFF2-40B4-BE49-F238E27FC236}">
                <a16:creationId xmlns:a16="http://schemas.microsoft.com/office/drawing/2014/main" id="{3FAF605C-0426-C8FB-1450-A2CD790A824B}"/>
              </a:ext>
            </a:extLst>
          </p:cNvPr>
          <p:cNvSpPr txBox="1"/>
          <p:nvPr/>
        </p:nvSpPr>
        <p:spPr>
          <a:xfrm>
            <a:off x="107503" y="5359022"/>
            <a:ext cx="5350201" cy="1046184"/>
          </a:xfrm>
          <a:prstGeom prst="rect">
            <a:avLst/>
          </a:prstGeom>
          <a:solidFill>
            <a:srgbClr val="E3E3E3"/>
          </a:solidFill>
          <a:ln w="12700">
            <a:solidFill>
              <a:schemeClr val="tx1"/>
            </a:solidFill>
          </a:ln>
        </p:spPr>
        <p:txBody>
          <a:bodyPr wrap="square" rtlCol="0">
            <a:spAutoFit/>
          </a:bodyPr>
          <a:lstStyle/>
          <a:p>
            <a:pPr>
              <a:lnSpc>
                <a:spcPct val="113000"/>
              </a:lnSpc>
            </a:pPr>
            <a:r>
              <a:rPr lang="en-GB" sz="1400" noProof="0" dirty="0">
                <a:latin typeface="Arial" panose="020B0604020202020204" pitchFamily="34" charset="0"/>
                <a:cs typeface="Arial" panose="020B0604020202020204" pitchFamily="34" charset="0"/>
              </a:rPr>
              <a:t>Deliverable: </a:t>
            </a:r>
            <a:r>
              <a:rPr lang="en-GB" sz="1400" b="1" noProof="0" dirty="0">
                <a:latin typeface="Arial" panose="020B0604020202020204" pitchFamily="34" charset="0"/>
                <a:cs typeface="Arial" panose="020B0604020202020204" pitchFamily="34" charset="0"/>
              </a:rPr>
              <a:t>PWIE-SP B.B1.T-T005-D002</a:t>
            </a:r>
            <a:endParaRPr lang="en-GB" sz="1400" b="1" i="1" noProof="0" dirty="0">
              <a:solidFill>
                <a:srgbClr val="FF0000"/>
              </a:solidFill>
              <a:latin typeface="Arial" panose="020B0604020202020204" pitchFamily="34" charset="0"/>
              <a:cs typeface="Arial" panose="020B0604020202020204" pitchFamily="34" charset="0"/>
            </a:endParaRPr>
          </a:p>
          <a:p>
            <a:pPr>
              <a:lnSpc>
                <a:spcPct val="113000"/>
              </a:lnSpc>
            </a:pPr>
            <a:r>
              <a:rPr lang="en-GB" sz="1400" noProof="0" dirty="0">
                <a:latin typeface="Arial" panose="020B0604020202020204" pitchFamily="34" charset="0"/>
                <a:cs typeface="Arial" panose="020B0604020202020204" pitchFamily="34" charset="0"/>
              </a:rPr>
              <a:t>Status: </a:t>
            </a:r>
            <a:r>
              <a:rPr lang="en-GB" sz="1400" b="1" i="1" dirty="0">
                <a:solidFill>
                  <a:srgbClr val="00B050"/>
                </a:solidFill>
                <a:latin typeface="Arial" panose="020B0604020202020204" pitchFamily="34" charset="0"/>
                <a:cs typeface="Arial" panose="020B0604020202020204" pitchFamily="34" charset="0"/>
              </a:rPr>
              <a:t>completed</a:t>
            </a:r>
            <a:endParaRPr lang="en-GB" sz="1400" b="1" i="1" noProof="0" dirty="0">
              <a:solidFill>
                <a:srgbClr val="FF0000"/>
              </a:solidFill>
              <a:latin typeface="Arial" panose="020B0604020202020204" pitchFamily="34" charset="0"/>
              <a:cs typeface="Arial" panose="020B0604020202020204" pitchFamily="34" charset="0"/>
            </a:endParaRPr>
          </a:p>
          <a:p>
            <a:pPr>
              <a:lnSpc>
                <a:spcPct val="113000"/>
              </a:lnSpc>
            </a:pPr>
            <a:r>
              <a:rPr lang="en-GB" sz="1400" noProof="0" dirty="0">
                <a:latin typeface="Arial" panose="020B0604020202020204" pitchFamily="34" charset="0"/>
                <a:cs typeface="Arial" panose="020B0604020202020204" pitchFamily="34" charset="0"/>
              </a:rPr>
              <a:t>Facilities: </a:t>
            </a:r>
            <a:r>
              <a:rPr lang="en-GB" sz="1400" b="1" noProof="0" dirty="0">
                <a:latin typeface="Arial" panose="020B0604020202020204" pitchFamily="34" charset="0"/>
                <a:cs typeface="Arial" panose="020B0604020202020204" pitchFamily="34" charset="0"/>
              </a:rPr>
              <a:t>GyM (20 days)</a:t>
            </a:r>
            <a:endParaRPr lang="en-GB" sz="1400" b="1" i="1" noProof="0" dirty="0">
              <a:solidFill>
                <a:srgbClr val="FF0000"/>
              </a:solidFill>
              <a:latin typeface="Arial" panose="020B0604020202020204" pitchFamily="34" charset="0"/>
              <a:cs typeface="Arial" panose="020B0604020202020204" pitchFamily="34" charset="0"/>
            </a:endParaRPr>
          </a:p>
          <a:p>
            <a:pPr>
              <a:lnSpc>
                <a:spcPct val="113000"/>
              </a:lnSpc>
            </a:pPr>
            <a:r>
              <a:rPr lang="en-GB" sz="1400" noProof="0" dirty="0">
                <a:latin typeface="Arial" panose="020B0604020202020204" pitchFamily="34" charset="0"/>
                <a:cs typeface="Arial" panose="020B0604020202020204" pitchFamily="34" charset="0"/>
              </a:rPr>
              <a:t>Linked WP or TSVV: </a:t>
            </a:r>
            <a:r>
              <a:rPr lang="en-GB" sz="1400" b="1" noProof="0" dirty="0">
                <a:latin typeface="Arial" panose="020B0604020202020204" pitchFamily="34" charset="0"/>
                <a:cs typeface="Arial" panose="020B0604020202020204" pitchFamily="34" charset="0"/>
              </a:rPr>
              <a:t>SP B.4, SP D.1, SP D.3</a:t>
            </a:r>
          </a:p>
        </p:txBody>
      </p:sp>
      <p:sp>
        <p:nvSpPr>
          <p:cNvPr id="9" name="Titre 1">
            <a:extLst>
              <a:ext uri="{FF2B5EF4-FFF2-40B4-BE49-F238E27FC236}">
                <a16:creationId xmlns:a16="http://schemas.microsoft.com/office/drawing/2014/main" id="{A24821AA-C9DB-A97B-4009-ED609BFD2A9E}"/>
              </a:ext>
            </a:extLst>
          </p:cNvPr>
          <p:cNvSpPr>
            <a:spLocks noGrp="1"/>
          </p:cNvSpPr>
          <p:nvPr>
            <p:ph type="title"/>
          </p:nvPr>
        </p:nvSpPr>
        <p:spPr>
          <a:xfrm>
            <a:off x="983432" y="192515"/>
            <a:ext cx="10871400" cy="457200"/>
          </a:xfrm>
        </p:spPr>
        <p:txBody>
          <a:bodyPr/>
          <a:lstStyle/>
          <a:p>
            <a:r>
              <a:rPr lang="en-GB" sz="2400" noProof="0" dirty="0"/>
              <a:t>SP B.1: Erosion rates of W/B model systems and re-deposited W with different morphologies and compositions in GyM with flux and fluence (ENEA-CNR)</a:t>
            </a:r>
          </a:p>
        </p:txBody>
      </p:sp>
      <p:pic>
        <p:nvPicPr>
          <p:cNvPr id="40" name="Picture 2">
            <a:extLst>
              <a:ext uri="{FF2B5EF4-FFF2-40B4-BE49-F238E27FC236}">
                <a16:creationId xmlns:a16="http://schemas.microsoft.com/office/drawing/2014/main" id="{DBB4E621-8B4F-B572-8D9D-3198991AA3D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416" b="34234"/>
          <a:stretch>
            <a:fillRect/>
          </a:stretch>
        </p:blipFill>
        <p:spPr bwMode="auto">
          <a:xfrm>
            <a:off x="5797015" y="5923824"/>
            <a:ext cx="1825005" cy="553875"/>
          </a:xfrm>
          <a:prstGeom prst="rect">
            <a:avLst/>
          </a:prstGeom>
          <a:noFill/>
          <a:extLst>
            <a:ext uri="{909E8E84-426E-40DD-AFC4-6F175D3DCCD1}">
              <a14:hiddenFill xmlns:a14="http://schemas.microsoft.com/office/drawing/2010/main">
                <a:solidFill>
                  <a:srgbClr val="FFFFFF"/>
                </a:solidFill>
              </a14:hiddenFill>
            </a:ext>
          </a:extLst>
        </p:spPr>
      </p:pic>
      <p:pic>
        <p:nvPicPr>
          <p:cNvPr id="41" name="Immagine 1062">
            <a:extLst>
              <a:ext uri="{FF2B5EF4-FFF2-40B4-BE49-F238E27FC236}">
                <a16:creationId xmlns:a16="http://schemas.microsoft.com/office/drawing/2014/main" id="{2B82485A-1FC2-7A86-91CE-9580FD4506E4}"/>
              </a:ext>
            </a:extLst>
          </p:cNvPr>
          <p:cNvPicPr>
            <a:picLocks noChangeAspect="1"/>
          </p:cNvPicPr>
          <p:nvPr/>
        </p:nvPicPr>
        <p:blipFill>
          <a:blip r:embed="rId3"/>
          <a:stretch>
            <a:fillRect/>
          </a:stretch>
        </p:blipFill>
        <p:spPr>
          <a:xfrm>
            <a:off x="5447760" y="5115395"/>
            <a:ext cx="2322302" cy="935854"/>
          </a:xfrm>
          <a:prstGeom prst="rect">
            <a:avLst/>
          </a:prstGeom>
        </p:spPr>
      </p:pic>
      <p:pic>
        <p:nvPicPr>
          <p:cNvPr id="2" name="Immagine 12" descr="Immagine che contiene schermata, Policromia, Rettangolo, quadrato&#10;&#10;Il contenuto generato dall'IA potrebbe non essere corretto.">
            <a:extLst>
              <a:ext uri="{FF2B5EF4-FFF2-40B4-BE49-F238E27FC236}">
                <a16:creationId xmlns:a16="http://schemas.microsoft.com/office/drawing/2014/main" id="{0A1C40EA-7501-2BDA-E4A8-7D9B47BEC0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3600" y="1645200"/>
            <a:ext cx="3888000" cy="3499200"/>
          </a:xfrm>
          <a:prstGeom prst="rect">
            <a:avLst/>
          </a:prstGeom>
        </p:spPr>
      </p:pic>
      <p:sp>
        <p:nvSpPr>
          <p:cNvPr id="43" name="CasellaDiTesto 1035">
            <a:extLst>
              <a:ext uri="{FF2B5EF4-FFF2-40B4-BE49-F238E27FC236}">
                <a16:creationId xmlns:a16="http://schemas.microsoft.com/office/drawing/2014/main" id="{4E6CA3DE-FDDD-25D2-F53C-9234D61C8AD1}"/>
              </a:ext>
            </a:extLst>
          </p:cNvPr>
          <p:cNvSpPr txBox="1"/>
          <p:nvPr/>
        </p:nvSpPr>
        <p:spPr>
          <a:xfrm>
            <a:off x="107998" y="1682256"/>
            <a:ext cx="8892002" cy="3511218"/>
          </a:xfrm>
          <a:prstGeom prst="rect">
            <a:avLst/>
          </a:prstGeom>
          <a:noFill/>
        </p:spPr>
        <p:txBody>
          <a:bodyPr wrap="square" rtlCol="0">
            <a:spAutoFit/>
          </a:bodyPr>
          <a:lstStyle/>
          <a:p>
            <a:pPr>
              <a:spcAft>
                <a:spcPts val="200"/>
              </a:spcAft>
            </a:pPr>
            <a:r>
              <a:rPr lang="en-GB" sz="1600" b="1" noProof="0" dirty="0">
                <a:solidFill>
                  <a:srgbClr val="0070C0"/>
                </a:solidFill>
                <a:cs typeface="Arial" panose="020B0604020202020204" pitchFamily="34" charset="0"/>
              </a:rPr>
              <a:t>Approach</a:t>
            </a:r>
            <a:endParaRPr lang="en-GB" sz="1600" noProof="0" dirty="0"/>
          </a:p>
          <a:p>
            <a:pPr marL="285750" indent="-285750">
              <a:spcAft>
                <a:spcPts val="200"/>
              </a:spcAft>
              <a:buFont typeface="Wingdings" panose="05000000000000000000" pitchFamily="2" charset="2"/>
              <a:buChar char="§"/>
            </a:pPr>
            <a:r>
              <a:rPr lang="en-GB" sz="1600" noProof="0" dirty="0"/>
              <a:t>D plasma exposure of 3 ns-PLD 100 nm-thick compact B films at Γ =3.4e20 D</a:t>
            </a:r>
            <a:r>
              <a:rPr lang="en-GB" sz="1600" baseline="30000" noProof="0" dirty="0"/>
              <a:t>+ </a:t>
            </a:r>
            <a:r>
              <a:rPr lang="en-GB" sz="1600" noProof="0" dirty="0"/>
              <a:t>m</a:t>
            </a:r>
            <a:r>
              <a:rPr lang="en-GB" sz="1600" baseline="30000" noProof="0" dirty="0"/>
              <a:t>-2</a:t>
            </a:r>
            <a:r>
              <a:rPr lang="en-GB" sz="1600" noProof="0" dirty="0"/>
              <a:t>s</a:t>
            </a:r>
            <a:r>
              <a:rPr lang="en-GB" sz="1600" baseline="30000" noProof="0" dirty="0"/>
              <a:t>-1</a:t>
            </a:r>
            <a:endParaRPr lang="en-GB" sz="1600" noProof="0" dirty="0"/>
          </a:p>
          <a:p>
            <a:pPr marL="285750" indent="-285750">
              <a:spcAft>
                <a:spcPts val="200"/>
              </a:spcAft>
              <a:buFont typeface="Wingdings" panose="05000000000000000000" pitchFamily="2" charset="2"/>
              <a:buChar char="§"/>
            </a:pPr>
            <a:r>
              <a:rPr lang="en-GB" sz="1600" i="1" noProof="0" dirty="0"/>
              <a:t>E</a:t>
            </a:r>
            <a:r>
              <a:rPr lang="en-GB" sz="1600" baseline="-25000" noProof="0" dirty="0"/>
              <a:t>ion</a:t>
            </a:r>
            <a:r>
              <a:rPr lang="en-GB" sz="1600" noProof="0" dirty="0"/>
              <a:t> =76 eV according to PSI-2 experiments [1]</a:t>
            </a:r>
          </a:p>
          <a:p>
            <a:pPr marL="285750" indent="-285750">
              <a:spcAft>
                <a:spcPts val="500"/>
              </a:spcAft>
              <a:buFont typeface="Wingdings" panose="05000000000000000000" pitchFamily="2" charset="2"/>
              <a:buChar char="§"/>
            </a:pPr>
            <a:r>
              <a:rPr lang="en-GB" sz="1600" noProof="0" dirty="0"/>
              <a:t>Φ =4e23 D</a:t>
            </a:r>
            <a:r>
              <a:rPr lang="en-GB" sz="1600" baseline="30000" noProof="0" dirty="0"/>
              <a:t>+</a:t>
            </a:r>
            <a:r>
              <a:rPr lang="en-GB" sz="1600" noProof="0" dirty="0"/>
              <a:t>m</a:t>
            </a:r>
            <a:r>
              <a:rPr lang="en-GB" sz="1600" baseline="30000" noProof="0" dirty="0"/>
              <a:t>-2</a:t>
            </a:r>
            <a:r>
              <a:rPr lang="en-GB" sz="1600" noProof="0" dirty="0"/>
              <a:t> (</a:t>
            </a:r>
            <a:r>
              <a:rPr lang="en-GB" sz="1600" noProof="0" dirty="0" err="1"/>
              <a:t>t</a:t>
            </a:r>
            <a:r>
              <a:rPr lang="en-GB" sz="1600" baseline="-25000" noProof="0" dirty="0" err="1"/>
              <a:t>exp</a:t>
            </a:r>
            <a:r>
              <a:rPr lang="en-GB" sz="1600" noProof="0" dirty="0"/>
              <a:t> =20 min) chosen based on </a:t>
            </a:r>
            <a:r>
              <a:rPr lang="en-GB" sz="1600" i="1" noProof="0" dirty="0" err="1"/>
              <a:t>Y</a:t>
            </a:r>
            <a:r>
              <a:rPr lang="en-GB" sz="1600" baseline="-25000" noProof="0" dirty="0" err="1"/>
              <a:t>D→B,SDTrimSP</a:t>
            </a:r>
            <a:r>
              <a:rPr lang="en-GB" sz="1600" noProof="0" dirty="0"/>
              <a:t>, to avoid full erosion of B films</a:t>
            </a:r>
          </a:p>
          <a:p>
            <a:pPr>
              <a:spcAft>
                <a:spcPts val="200"/>
              </a:spcAft>
            </a:pPr>
            <a:r>
              <a:rPr lang="en-GB" sz="1600" b="1" noProof="0" dirty="0">
                <a:solidFill>
                  <a:srgbClr val="0070C0"/>
                </a:solidFill>
              </a:rPr>
              <a:t>Characterisations</a:t>
            </a:r>
            <a:endParaRPr lang="en-GB" sz="1600" noProof="0" dirty="0"/>
          </a:p>
          <a:p>
            <a:pPr marL="285750" indent="-285750">
              <a:spcAft>
                <a:spcPts val="200"/>
              </a:spcAft>
              <a:buFont typeface="Wingdings" panose="05000000000000000000" pitchFamily="2" charset="2"/>
              <a:buChar char="§"/>
            </a:pPr>
            <a:r>
              <a:rPr lang="en-GB" sz="1600" i="1" noProof="0" dirty="0" err="1"/>
              <a:t>Y</a:t>
            </a:r>
            <a:r>
              <a:rPr lang="en-GB" sz="1600" baseline="-25000" noProof="0" dirty="0" err="1"/>
              <a:t>eff</a:t>
            </a:r>
            <a:r>
              <a:rPr lang="en-GB" sz="1600" noProof="0" dirty="0"/>
              <a:t> from mass loss: </a:t>
            </a:r>
            <a:r>
              <a:rPr lang="en-GB" sz="1600" b="1" i="1" noProof="0" dirty="0">
                <a:solidFill>
                  <a:srgbClr val="00B050"/>
                </a:solidFill>
              </a:rPr>
              <a:t>done</a:t>
            </a:r>
            <a:endParaRPr lang="en-GB" sz="1600" noProof="0" dirty="0"/>
          </a:p>
          <a:p>
            <a:pPr marL="285750" indent="-285750">
              <a:spcAft>
                <a:spcPts val="200"/>
              </a:spcAft>
              <a:buFont typeface="Wingdings" panose="05000000000000000000" pitchFamily="2" charset="2"/>
              <a:buChar char="§"/>
            </a:pPr>
            <a:r>
              <a:rPr lang="en-GB" sz="1600" noProof="0" dirty="0"/>
              <a:t>Surface topography by AFM: </a:t>
            </a:r>
            <a:r>
              <a:rPr lang="en-GB" sz="1600" b="1" i="1" noProof="0" dirty="0">
                <a:solidFill>
                  <a:srgbClr val="00B050"/>
                </a:solidFill>
              </a:rPr>
              <a:t>done</a:t>
            </a:r>
          </a:p>
          <a:p>
            <a:pPr marL="285750" indent="-285750">
              <a:spcAft>
                <a:spcPts val="200"/>
              </a:spcAft>
              <a:buFont typeface="Wingdings" panose="05000000000000000000" pitchFamily="2" charset="2"/>
              <a:buChar char="§"/>
            </a:pPr>
            <a:r>
              <a:rPr lang="en-GB" sz="1600" noProof="0" dirty="0"/>
              <a:t>Surface composition by</a:t>
            </a:r>
          </a:p>
          <a:p>
            <a:pPr marL="465750" indent="-285750">
              <a:buFont typeface="Arial" panose="020B0604020202020204" pitchFamily="34" charset="0"/>
              <a:buChar char="•"/>
            </a:pPr>
            <a:r>
              <a:rPr lang="en-GB" sz="1400" noProof="0" dirty="0" err="1">
                <a:highlight>
                  <a:srgbClr val="FFFF00"/>
                </a:highlight>
              </a:rPr>
              <a:t>ToF</a:t>
            </a:r>
            <a:r>
              <a:rPr lang="en-GB" sz="1400" noProof="0" dirty="0">
                <a:highlight>
                  <a:srgbClr val="FFFF00"/>
                </a:highlight>
              </a:rPr>
              <a:t>-ERDA</a:t>
            </a:r>
            <a:r>
              <a:rPr lang="en-GB" sz="1400" noProof="0" dirty="0"/>
              <a:t>, EBS+NRA+PIXE, </a:t>
            </a:r>
            <a:r>
              <a:rPr lang="en-GB" sz="1400" noProof="0" dirty="0" err="1"/>
              <a:t>ToF</a:t>
            </a:r>
            <a:r>
              <a:rPr lang="en-GB" sz="1400" noProof="0" dirty="0"/>
              <a:t>-MEIS </a:t>
            </a:r>
          </a:p>
          <a:p>
            <a:pPr marL="645750" indent="-285750">
              <a:buFont typeface="Wingdings" panose="05000000000000000000" pitchFamily="2" charset="2"/>
              <a:buChar char="ü"/>
            </a:pPr>
            <a:r>
              <a:rPr lang="en-GB" sz="1400" noProof="0" dirty="0"/>
              <a:t>at Uppsala University: </a:t>
            </a:r>
            <a:r>
              <a:rPr lang="en-GB" sz="1400" b="1" i="1" noProof="0" dirty="0">
                <a:solidFill>
                  <a:srgbClr val="00B050"/>
                </a:solidFill>
              </a:rPr>
              <a:t>done</a:t>
            </a:r>
            <a:r>
              <a:rPr lang="en-GB" sz="1400" i="1" noProof="0" dirty="0"/>
              <a:t> </a:t>
            </a:r>
          </a:p>
          <a:p>
            <a:pPr marL="360000">
              <a:spcAft>
                <a:spcPts val="500"/>
              </a:spcAft>
            </a:pPr>
            <a:r>
              <a:rPr lang="en-GB" sz="1400" i="1" noProof="0" dirty="0"/>
              <a:t>	(see E. </a:t>
            </a:r>
            <a:r>
              <a:rPr lang="en-GB" sz="1400" i="1" noProof="0" dirty="0" err="1"/>
              <a:t>Pitthan’s</a:t>
            </a:r>
            <a:r>
              <a:rPr lang="en-GB" sz="1400" i="1" noProof="0" dirty="0"/>
              <a:t> slide)</a:t>
            </a:r>
          </a:p>
          <a:p>
            <a:pPr marL="465750" indent="-285750">
              <a:spcAft>
                <a:spcPts val="500"/>
              </a:spcAft>
              <a:buFont typeface="Arial" panose="020B0604020202020204" pitchFamily="34" charset="0"/>
              <a:buChar char="•"/>
            </a:pPr>
            <a:r>
              <a:rPr lang="en-GB" sz="1400" noProof="0" dirty="0"/>
              <a:t>SIMS at CIEMAT: </a:t>
            </a:r>
            <a:r>
              <a:rPr lang="en-GB" sz="1400" b="1" i="1" noProof="0" dirty="0">
                <a:solidFill>
                  <a:srgbClr val="FFC000"/>
                </a:solidFill>
              </a:rPr>
              <a:t>ongoing</a:t>
            </a:r>
            <a:endParaRPr lang="en-GB" sz="1400" noProof="0" dirty="0">
              <a:solidFill>
                <a:schemeClr val="accent2"/>
              </a:solidFill>
            </a:endParaRPr>
          </a:p>
          <a:p>
            <a:pPr marL="465750" indent="-285750">
              <a:spcAft>
                <a:spcPts val="500"/>
              </a:spcAft>
              <a:buFont typeface="Arial" panose="020B0604020202020204" pitchFamily="34" charset="0"/>
              <a:buChar char="•"/>
            </a:pPr>
            <a:r>
              <a:rPr lang="en-GB" sz="1400" noProof="0" dirty="0"/>
              <a:t>Raman and XPS at Aix Marseille Université: </a:t>
            </a:r>
            <a:r>
              <a:rPr lang="en-GB" sz="1400" b="1" i="1" noProof="0" dirty="0">
                <a:solidFill>
                  <a:srgbClr val="FFC000"/>
                </a:solidFill>
              </a:rPr>
              <a:t>ongoing</a:t>
            </a:r>
            <a:endParaRPr lang="en-GB" sz="1400" noProof="0" dirty="0"/>
          </a:p>
        </p:txBody>
      </p:sp>
      <p:sp>
        <p:nvSpPr>
          <p:cNvPr id="44" name="CasellaDiTesto 1">
            <a:extLst>
              <a:ext uri="{FF2B5EF4-FFF2-40B4-BE49-F238E27FC236}">
                <a16:creationId xmlns:a16="http://schemas.microsoft.com/office/drawing/2014/main" id="{D9CC0438-21DB-9426-5E39-C543C0C6AC89}"/>
              </a:ext>
            </a:extLst>
          </p:cNvPr>
          <p:cNvSpPr txBox="1"/>
          <p:nvPr/>
        </p:nvSpPr>
        <p:spPr>
          <a:xfrm>
            <a:off x="7507013" y="5070699"/>
            <a:ext cx="4786768" cy="523220"/>
          </a:xfrm>
          <a:prstGeom prst="rect">
            <a:avLst/>
          </a:prstGeom>
          <a:noFill/>
        </p:spPr>
        <p:txBody>
          <a:bodyPr wrap="square" rtlCol="0">
            <a:spAutoFit/>
          </a:bodyPr>
          <a:lstStyle/>
          <a:p>
            <a:r>
              <a:rPr lang="en-GB" sz="1400" noProof="0" dirty="0"/>
              <a:t>[1] M. Sackers, et al., </a:t>
            </a:r>
            <a:r>
              <a:rPr lang="en-GB" sz="1400" noProof="0" dirty="0" err="1"/>
              <a:t>Nucl</a:t>
            </a:r>
            <a:r>
              <a:rPr lang="en-GB" sz="1400" noProof="0" dirty="0"/>
              <a:t>. Mater. Energy </a:t>
            </a:r>
            <a:r>
              <a:rPr lang="en-GB" sz="1400" b="1" noProof="0" dirty="0"/>
              <a:t>45</a:t>
            </a:r>
            <a:r>
              <a:rPr lang="en-GB" sz="1400" noProof="0" dirty="0"/>
              <a:t> (2025) 102003</a:t>
            </a:r>
          </a:p>
          <a:p>
            <a:r>
              <a:rPr lang="en-GB" sz="1400" noProof="0" dirty="0"/>
              <a:t>[2] E. Hechtl, et al., J. </a:t>
            </a:r>
            <a:r>
              <a:rPr lang="en-GB" sz="1400" noProof="0" dirty="0" err="1"/>
              <a:t>Nucl</a:t>
            </a:r>
            <a:r>
              <a:rPr lang="en-GB" sz="1400" noProof="0" dirty="0"/>
              <a:t>. Mater. </a:t>
            </a:r>
            <a:r>
              <a:rPr lang="en-GB" sz="1400" b="1" noProof="0" dirty="0"/>
              <a:t>196-198</a:t>
            </a:r>
            <a:r>
              <a:rPr lang="en-GB" sz="1400" noProof="0" dirty="0"/>
              <a:t> (1992) 713-6 </a:t>
            </a:r>
          </a:p>
        </p:txBody>
      </p:sp>
      <p:pic>
        <p:nvPicPr>
          <p:cNvPr id="45" name="Picture 2" descr="Immagine che contiene schermata, testo, Universo, astronomia&#10;&#10;Il contenuto generato dall'IA potrebbe non essere corretto.">
            <a:extLst>
              <a:ext uri="{FF2B5EF4-FFF2-40B4-BE49-F238E27FC236}">
                <a16:creationId xmlns:a16="http://schemas.microsoft.com/office/drawing/2014/main" id="{CB99633A-C65C-33E8-F99F-F0409FF220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5439" y="3025590"/>
            <a:ext cx="2232000" cy="1748050"/>
          </a:xfrm>
          <a:prstGeom prst="rect">
            <a:avLst/>
          </a:prstGeom>
          <a:noFill/>
          <a:extLst>
            <a:ext uri="{909E8E84-426E-40DD-AFC4-6F175D3DCCD1}">
              <a14:hiddenFill xmlns:a14="http://schemas.microsoft.com/office/drawing/2010/main">
                <a:solidFill>
                  <a:srgbClr val="FFFFFF"/>
                </a:solidFill>
              </a14:hiddenFill>
            </a:ext>
          </a:extLst>
        </p:spPr>
      </p:pic>
      <p:sp>
        <p:nvSpPr>
          <p:cNvPr id="46" name="CasellaDiTesto 10">
            <a:extLst>
              <a:ext uri="{FF2B5EF4-FFF2-40B4-BE49-F238E27FC236}">
                <a16:creationId xmlns:a16="http://schemas.microsoft.com/office/drawing/2014/main" id="{D3AEA964-5B67-54D4-4EAA-16BD507FD914}"/>
              </a:ext>
            </a:extLst>
          </p:cNvPr>
          <p:cNvSpPr txBox="1"/>
          <p:nvPr/>
        </p:nvSpPr>
        <p:spPr>
          <a:xfrm>
            <a:off x="9306191" y="2063431"/>
            <a:ext cx="2612802" cy="523220"/>
          </a:xfrm>
          <a:prstGeom prst="rect">
            <a:avLst/>
          </a:prstGeom>
          <a:noFill/>
        </p:spPr>
        <p:txBody>
          <a:bodyPr wrap="square" rtlCol="0">
            <a:spAutoFit/>
          </a:bodyPr>
          <a:lstStyle/>
          <a:p>
            <a:r>
              <a:rPr lang="en-GB" sz="1400" noProof="0" dirty="0"/>
              <a:t>From </a:t>
            </a:r>
            <a:r>
              <a:rPr lang="en-GB" sz="1400" noProof="0" dirty="0" err="1">
                <a:highlight>
                  <a:srgbClr val="FFFF00"/>
                </a:highlight>
              </a:rPr>
              <a:t>ToF</a:t>
            </a:r>
            <a:r>
              <a:rPr lang="en-GB" sz="1400" noProof="0" dirty="0">
                <a:highlight>
                  <a:srgbClr val="FFFF00"/>
                </a:highlight>
              </a:rPr>
              <a:t>-ERDA</a:t>
            </a:r>
            <a:r>
              <a:rPr lang="en-GB" sz="1400" noProof="0" dirty="0"/>
              <a:t> B areal density (as dep. – after exposure) </a:t>
            </a:r>
          </a:p>
        </p:txBody>
      </p:sp>
      <p:cxnSp>
        <p:nvCxnSpPr>
          <p:cNvPr id="47" name="Connettore diritto a freccia 13">
            <a:extLst>
              <a:ext uri="{FF2B5EF4-FFF2-40B4-BE49-F238E27FC236}">
                <a16:creationId xmlns:a16="http://schemas.microsoft.com/office/drawing/2014/main" id="{234F679D-D3F5-D50D-A5A6-DF022E6B4B20}"/>
              </a:ext>
            </a:extLst>
          </p:cNvPr>
          <p:cNvCxnSpPr/>
          <p:nvPr/>
        </p:nvCxnSpPr>
        <p:spPr>
          <a:xfrm>
            <a:off x="10265626" y="2626395"/>
            <a:ext cx="0" cy="18519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8" name="CasellaDiTesto 14">
            <a:extLst>
              <a:ext uri="{FF2B5EF4-FFF2-40B4-BE49-F238E27FC236}">
                <a16:creationId xmlns:a16="http://schemas.microsoft.com/office/drawing/2014/main" id="{F2178B30-B5A8-FA4D-0E1C-C7075BBE0DF0}"/>
              </a:ext>
            </a:extLst>
          </p:cNvPr>
          <p:cNvSpPr txBox="1"/>
          <p:nvPr/>
        </p:nvSpPr>
        <p:spPr>
          <a:xfrm rot="16200000">
            <a:off x="9580636" y="3834694"/>
            <a:ext cx="1396800" cy="276999"/>
          </a:xfrm>
          <a:prstGeom prst="rect">
            <a:avLst/>
          </a:prstGeom>
          <a:noFill/>
        </p:spPr>
        <p:txBody>
          <a:bodyPr wrap="square" rtlCol="0">
            <a:spAutoFit/>
          </a:bodyPr>
          <a:lstStyle/>
          <a:p>
            <a:pPr algn="ctr"/>
            <a:r>
              <a:rPr lang="en-GB" sz="1200" noProof="0" dirty="0"/>
              <a:t>ns-PLD B layer</a:t>
            </a:r>
          </a:p>
        </p:txBody>
      </p:sp>
      <p:sp>
        <p:nvSpPr>
          <p:cNvPr id="49" name="CasellaDiTesto 26">
            <a:extLst>
              <a:ext uri="{FF2B5EF4-FFF2-40B4-BE49-F238E27FC236}">
                <a16:creationId xmlns:a16="http://schemas.microsoft.com/office/drawing/2014/main" id="{3AB66BF4-5EDC-5AC9-8AB7-24AFFBCBD18F}"/>
              </a:ext>
            </a:extLst>
          </p:cNvPr>
          <p:cNvSpPr txBox="1"/>
          <p:nvPr/>
        </p:nvSpPr>
        <p:spPr>
          <a:xfrm>
            <a:off x="9180000" y="1681200"/>
            <a:ext cx="1161047" cy="338554"/>
          </a:xfrm>
          <a:prstGeom prst="rect">
            <a:avLst/>
          </a:prstGeom>
          <a:noFill/>
        </p:spPr>
        <p:txBody>
          <a:bodyPr wrap="square" rtlCol="0">
            <a:spAutoFit/>
          </a:bodyPr>
          <a:lstStyle/>
          <a:p>
            <a:pPr>
              <a:spcAft>
                <a:spcPts val="200"/>
              </a:spcAft>
            </a:pPr>
            <a:r>
              <a:rPr lang="en-GB" sz="1600" b="1" noProof="0" dirty="0">
                <a:solidFill>
                  <a:srgbClr val="0070C0"/>
                </a:solidFill>
                <a:cs typeface="Arial" panose="020B0604020202020204" pitchFamily="34" charset="0"/>
              </a:rPr>
              <a:t>Results</a:t>
            </a:r>
            <a:endParaRPr lang="en-GB" sz="1600" noProof="0" dirty="0"/>
          </a:p>
        </p:txBody>
      </p:sp>
      <p:sp>
        <p:nvSpPr>
          <p:cNvPr id="50" name="CasellaDiTesto 27">
            <a:extLst>
              <a:ext uri="{FF2B5EF4-FFF2-40B4-BE49-F238E27FC236}">
                <a16:creationId xmlns:a16="http://schemas.microsoft.com/office/drawing/2014/main" id="{C41A0292-1FF3-43E5-B31C-47BD292BBC89}"/>
              </a:ext>
            </a:extLst>
          </p:cNvPr>
          <p:cNvSpPr txBox="1"/>
          <p:nvPr/>
        </p:nvSpPr>
        <p:spPr>
          <a:xfrm rot="16200000">
            <a:off x="10228915" y="3721836"/>
            <a:ext cx="1395174" cy="461665"/>
          </a:xfrm>
          <a:prstGeom prst="rect">
            <a:avLst/>
          </a:prstGeom>
          <a:noFill/>
        </p:spPr>
        <p:txBody>
          <a:bodyPr wrap="square" rtlCol="0">
            <a:spAutoFit/>
          </a:bodyPr>
          <a:lstStyle/>
          <a:p>
            <a:pPr algn="ctr"/>
            <a:r>
              <a:rPr lang="en-GB" sz="1200" noProof="0" dirty="0"/>
              <a:t>RF magnetron sputtering B layer</a:t>
            </a:r>
          </a:p>
        </p:txBody>
      </p:sp>
      <p:pic>
        <p:nvPicPr>
          <p:cNvPr id="51" name="Picture 4" descr="Immagine che contiene schermata, Policromia&#10;&#10;Il contenuto generato dall'IA potrebbe non essere corretto.">
            <a:extLst>
              <a:ext uri="{FF2B5EF4-FFF2-40B4-BE49-F238E27FC236}">
                <a16:creationId xmlns:a16="http://schemas.microsoft.com/office/drawing/2014/main" id="{E20542C4-CA10-A834-4998-934934D9C2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4750" y="3025590"/>
            <a:ext cx="2232000" cy="1749001"/>
          </a:xfrm>
          <a:prstGeom prst="rect">
            <a:avLst/>
          </a:prstGeom>
          <a:noFill/>
          <a:extLst>
            <a:ext uri="{909E8E84-426E-40DD-AFC4-6F175D3DCCD1}">
              <a14:hiddenFill xmlns:a14="http://schemas.microsoft.com/office/drawing/2010/main">
                <a:solidFill>
                  <a:srgbClr val="FFFFFF"/>
                </a:solidFill>
              </a14:hiddenFill>
            </a:ext>
          </a:extLst>
        </p:spPr>
      </p:pic>
      <p:sp>
        <p:nvSpPr>
          <p:cNvPr id="52" name="CasellaDiTesto 30">
            <a:extLst>
              <a:ext uri="{FF2B5EF4-FFF2-40B4-BE49-F238E27FC236}">
                <a16:creationId xmlns:a16="http://schemas.microsoft.com/office/drawing/2014/main" id="{9C657610-33E2-4511-34B6-ED78CF2F1933}"/>
              </a:ext>
            </a:extLst>
          </p:cNvPr>
          <p:cNvSpPr txBox="1"/>
          <p:nvPr/>
        </p:nvSpPr>
        <p:spPr>
          <a:xfrm>
            <a:off x="4050797" y="3158788"/>
            <a:ext cx="1608998" cy="276999"/>
          </a:xfrm>
          <a:prstGeom prst="rect">
            <a:avLst/>
          </a:prstGeom>
          <a:noFill/>
        </p:spPr>
        <p:txBody>
          <a:bodyPr wrap="square" rtlCol="0">
            <a:spAutoFit/>
          </a:bodyPr>
          <a:lstStyle/>
          <a:p>
            <a:pPr algn="ctr"/>
            <a:r>
              <a:rPr lang="en-GB" sz="1200" noProof="0" dirty="0">
                <a:solidFill>
                  <a:srgbClr val="FFFF00"/>
                </a:solidFill>
              </a:rPr>
              <a:t>AFM, As dep.</a:t>
            </a:r>
          </a:p>
        </p:txBody>
      </p:sp>
      <p:sp>
        <p:nvSpPr>
          <p:cNvPr id="53" name="CasellaDiTesto 31">
            <a:extLst>
              <a:ext uri="{FF2B5EF4-FFF2-40B4-BE49-F238E27FC236}">
                <a16:creationId xmlns:a16="http://schemas.microsoft.com/office/drawing/2014/main" id="{EF196617-FAB0-B48D-DF54-800953D2778A}"/>
              </a:ext>
            </a:extLst>
          </p:cNvPr>
          <p:cNvSpPr txBox="1"/>
          <p:nvPr/>
        </p:nvSpPr>
        <p:spPr>
          <a:xfrm>
            <a:off x="6394430" y="3157200"/>
            <a:ext cx="1608998" cy="276999"/>
          </a:xfrm>
          <a:prstGeom prst="rect">
            <a:avLst/>
          </a:prstGeom>
          <a:noFill/>
        </p:spPr>
        <p:txBody>
          <a:bodyPr wrap="square" rtlCol="0">
            <a:spAutoFit/>
          </a:bodyPr>
          <a:lstStyle/>
          <a:p>
            <a:pPr algn="ctr"/>
            <a:r>
              <a:rPr lang="en-GB" sz="1200" noProof="0" dirty="0">
                <a:solidFill>
                  <a:srgbClr val="FFFF00"/>
                </a:solidFill>
              </a:rPr>
              <a:t>After exposure</a:t>
            </a:r>
          </a:p>
        </p:txBody>
      </p:sp>
      <p:sp>
        <p:nvSpPr>
          <p:cNvPr id="54" name="CasellaDiTesto 32">
            <a:extLst>
              <a:ext uri="{FF2B5EF4-FFF2-40B4-BE49-F238E27FC236}">
                <a16:creationId xmlns:a16="http://schemas.microsoft.com/office/drawing/2014/main" id="{C28440B3-34A4-A4D6-3642-210C52434E81}"/>
              </a:ext>
            </a:extLst>
          </p:cNvPr>
          <p:cNvSpPr txBox="1"/>
          <p:nvPr/>
        </p:nvSpPr>
        <p:spPr>
          <a:xfrm>
            <a:off x="6394430" y="4488075"/>
            <a:ext cx="1608998" cy="276999"/>
          </a:xfrm>
          <a:prstGeom prst="rect">
            <a:avLst/>
          </a:prstGeom>
          <a:noFill/>
        </p:spPr>
        <p:txBody>
          <a:bodyPr wrap="square" rtlCol="0">
            <a:spAutoFit/>
          </a:bodyPr>
          <a:lstStyle/>
          <a:p>
            <a:pPr algn="r"/>
            <a:r>
              <a:rPr lang="en-GB" sz="1200" noProof="0" dirty="0">
                <a:solidFill>
                  <a:srgbClr val="FFFF00"/>
                </a:solidFill>
              </a:rPr>
              <a:t>Ra =19.4 nm</a:t>
            </a:r>
          </a:p>
        </p:txBody>
      </p:sp>
      <p:sp>
        <p:nvSpPr>
          <p:cNvPr id="55" name="CasellaDiTesto 33">
            <a:extLst>
              <a:ext uri="{FF2B5EF4-FFF2-40B4-BE49-F238E27FC236}">
                <a16:creationId xmlns:a16="http://schemas.microsoft.com/office/drawing/2014/main" id="{59B550B5-5243-3EB7-5C5E-A1342F362628}"/>
              </a:ext>
            </a:extLst>
          </p:cNvPr>
          <p:cNvSpPr txBox="1"/>
          <p:nvPr/>
        </p:nvSpPr>
        <p:spPr>
          <a:xfrm>
            <a:off x="4051232" y="4489200"/>
            <a:ext cx="1608998" cy="276999"/>
          </a:xfrm>
          <a:prstGeom prst="rect">
            <a:avLst/>
          </a:prstGeom>
          <a:noFill/>
        </p:spPr>
        <p:txBody>
          <a:bodyPr wrap="square" rtlCol="0">
            <a:spAutoFit/>
          </a:bodyPr>
          <a:lstStyle/>
          <a:p>
            <a:pPr algn="r"/>
            <a:r>
              <a:rPr lang="en-GB" sz="1200" noProof="0" dirty="0">
                <a:solidFill>
                  <a:srgbClr val="FFFF00"/>
                </a:solidFill>
              </a:rPr>
              <a:t>Ra =21.9 nm</a:t>
            </a:r>
          </a:p>
        </p:txBody>
      </p:sp>
      <p:sp>
        <p:nvSpPr>
          <p:cNvPr id="56" name="CasellaDiTesto 34">
            <a:extLst>
              <a:ext uri="{FF2B5EF4-FFF2-40B4-BE49-F238E27FC236}">
                <a16:creationId xmlns:a16="http://schemas.microsoft.com/office/drawing/2014/main" id="{2177AB4C-F270-184F-9F83-21587C5A5EEC}"/>
              </a:ext>
            </a:extLst>
          </p:cNvPr>
          <p:cNvSpPr txBox="1"/>
          <p:nvPr/>
        </p:nvSpPr>
        <p:spPr>
          <a:xfrm rot="16200000">
            <a:off x="10922452" y="3650554"/>
            <a:ext cx="1319514" cy="461665"/>
          </a:xfrm>
          <a:prstGeom prst="rect">
            <a:avLst/>
          </a:prstGeom>
          <a:noFill/>
        </p:spPr>
        <p:txBody>
          <a:bodyPr wrap="square" rtlCol="0">
            <a:spAutoFit/>
          </a:bodyPr>
          <a:lstStyle/>
          <a:p>
            <a:pPr algn="ctr"/>
            <a:r>
              <a:rPr lang="en-GB" sz="1200" noProof="0" dirty="0"/>
              <a:t>Plasma sprayed B layer</a:t>
            </a:r>
          </a:p>
        </p:txBody>
      </p:sp>
      <p:sp>
        <p:nvSpPr>
          <p:cNvPr id="5" name="TextBox 4">
            <a:extLst>
              <a:ext uri="{FF2B5EF4-FFF2-40B4-BE49-F238E27FC236}">
                <a16:creationId xmlns:a16="http://schemas.microsoft.com/office/drawing/2014/main" id="{F1B7F3BC-C69C-AFD8-2BBB-98FFBFC5552B}"/>
              </a:ext>
            </a:extLst>
          </p:cNvPr>
          <p:cNvSpPr txBox="1"/>
          <p:nvPr/>
        </p:nvSpPr>
        <p:spPr bwMode="auto">
          <a:xfrm>
            <a:off x="8463415" y="5881986"/>
            <a:ext cx="3621081" cy="523220"/>
          </a:xfrm>
          <a:prstGeom prst="rect">
            <a:avLst/>
          </a:prstGeom>
          <a:noFill/>
        </p:spPr>
        <p:txBody>
          <a:bodyPr wrap="square" rtlCol="0">
            <a:spAutoFit/>
          </a:bodyPr>
          <a:lstStyle/>
          <a:p>
            <a:r>
              <a:rPr lang="fi-FI" sz="1400" b="1" dirty="0"/>
              <a:t>A. Uccello, A. Cremona, F. Ghezzi, M. Pedroni, G. Alberti, D. </a:t>
            </a:r>
            <a:r>
              <a:rPr lang="fi-FI" sz="1400" b="1" dirty="0" err="1"/>
              <a:t>Dellasega</a:t>
            </a:r>
            <a:r>
              <a:rPr lang="fi-FI" sz="1400" b="1" dirty="0"/>
              <a:t>, M. </a:t>
            </a:r>
            <a:r>
              <a:rPr lang="fi-FI" sz="1400" b="1" dirty="0" err="1"/>
              <a:t>Passoni</a:t>
            </a:r>
            <a:endParaRPr lang="fi-FI" sz="1400" b="1" dirty="0"/>
          </a:p>
        </p:txBody>
      </p:sp>
    </p:spTree>
    <p:extLst>
      <p:ext uri="{BB962C8B-B14F-4D97-AF65-F5344CB8AC3E}">
        <p14:creationId xmlns:p14="http://schemas.microsoft.com/office/powerpoint/2010/main" val="3896159127"/>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ppt/theme/theme2.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51066</TotalTime>
  <Words>17529</Words>
  <Application>Microsoft Office PowerPoint</Application>
  <DocSecurity>0</DocSecurity>
  <PresentationFormat>Widescreen</PresentationFormat>
  <Paragraphs>2009</Paragraphs>
  <Slides>84</Slides>
  <Notes>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3" baseType="lpstr">
      <vt:lpstr>Arial</vt:lpstr>
      <vt:lpstr>Bookman Old Style</vt:lpstr>
      <vt:lpstr>Calibri</vt:lpstr>
      <vt:lpstr>Cambria Math</vt:lpstr>
      <vt:lpstr>Symbol</vt:lpstr>
      <vt:lpstr>Times New Roman</vt:lpstr>
      <vt:lpstr>Wingdings</vt:lpstr>
      <vt:lpstr>EUROfusion.1line_5_3_2019</vt:lpstr>
      <vt:lpstr>Graph</vt:lpstr>
      <vt:lpstr>SP B status report 2025</vt:lpstr>
      <vt:lpstr>Introduction – overview of SP B in 2025</vt:lpstr>
      <vt:lpstr>Overview of SP B in 2025 – high-level status of activities</vt:lpstr>
      <vt:lpstr>Overview of SP B in 2025 – selected highlights per activity area</vt:lpstr>
      <vt:lpstr>High-level deliverables and milestones for SP B in 2025</vt:lpstr>
      <vt:lpstr>PowerPoint Presentation</vt:lpstr>
      <vt:lpstr>SP B.1 deliverables 2025</vt:lpstr>
      <vt:lpstr>SP B.1: Production and erosion of thick re-deposition layers (DIFFER)</vt:lpstr>
      <vt:lpstr>SP B.1: Erosion rates of W/B model systems and re-deposited W with different morphologies and compositions in GyM with flux and fluence (ENEA-CNR)</vt:lpstr>
      <vt:lpstr>SP B.1: Erosion rates of W/B model systems and re-deposited W with different morphologies and compositions in GyM with flux and fluence (ENEA-CNR)</vt:lpstr>
      <vt:lpstr>SP B.1: Erosion rates of W/B model systems and re-deposited W with different morphologies and compositions in PSI-2 with flux and fluence (FZJ)</vt:lpstr>
      <vt:lpstr>SP B.1: Erosion rates of co-deposited W- and B-based model systems following exposure to controlled ion beams (ÖAW)</vt:lpstr>
      <vt:lpstr>SP B.1: Erosion patterns on W model systems at high-energy dust impacts (ENEA)</vt:lpstr>
      <vt:lpstr>PowerPoint Presentation</vt:lpstr>
      <vt:lpstr>SP B.2 deliverables 2025</vt:lpstr>
      <vt:lpstr>SP B.3 deliverables 2025</vt:lpstr>
      <vt:lpstr>PowerPoint Presentation</vt:lpstr>
      <vt:lpstr>PowerPoint Presentation</vt:lpstr>
      <vt:lpstr>SP B.2: Microscopy investigations of He-exposed PFUs after WEST Phase 1 (CEA) SP B.3: Surface analyses of selected WEST monoblocks (RBI)</vt:lpstr>
      <vt:lpstr>SP B.2: Analyses of (entire) WEST tiles (MPG) SP B.3: Erosion/deposition profiles on samples from WEST (MPG)</vt:lpstr>
      <vt:lpstr>SP B.3: Composition of layers on WEST monoblock samples (IAP)</vt:lpstr>
      <vt:lpstr>SP B.2: Analyses of (entire) WEST tiles (MPG) SP B.3: Erosion/deposition profiles on samples from WEST (MPG)</vt:lpstr>
      <vt:lpstr>SP B.3: Surface modifications and composition of layers on  selected WEST, MAGNUM-PSI, PSI-2, and GyM samples (NCSRD) </vt:lpstr>
      <vt:lpstr>SP B.3: Ion Beam Analysis of boronization samples from WEST (VR)</vt:lpstr>
      <vt:lpstr>SP B.3: Composition of deposited layers on WEST during Phase 1 (VTT)</vt:lpstr>
      <vt:lpstr>SP B.3: Composition of deposited layers on WEST during Phase 1 (VTT)</vt:lpstr>
      <vt:lpstr>SP B.3: Composition and fuel content of layers on WEST samples (IST)</vt:lpstr>
      <vt:lpstr>SP B.3: Depth profiles for layers on selected WEST samples (UT)</vt:lpstr>
      <vt:lpstr>SP B.3: Surface modifications of selected WEST samples (IPPLM) </vt:lpstr>
      <vt:lpstr>SP B.3: Surface modifications of selected WEST samples (IPPLM) </vt:lpstr>
      <vt:lpstr>SP B.2: Analyses of samples from AUG (MPG)</vt:lpstr>
      <vt:lpstr>SP B.2: Analyses of samples from AUG (VTT) SP B.2: Deposition profiles on samples from AUG (RBI)</vt:lpstr>
      <vt:lpstr>SP B.2: Analyses of samples from AUG (VTT) SP B.2: Deposition profiles on samples from AUG (RBI)</vt:lpstr>
      <vt:lpstr>SP B.2: Changes in the surface properties of samples exposed on AUG (FZJ)</vt:lpstr>
      <vt:lpstr>SP B.3: Analyses of wall tiles originating from AUG (MPG)</vt:lpstr>
      <vt:lpstr>SP B.2: Analyses of W7-X samples (MPG) SP B.3: Erosion/deposition profiles of samples from W7-X (MPG)</vt:lpstr>
      <vt:lpstr>SP B.2: Analyses of W7-X samples (MPG) SP B.3: Erosion/deposition profiles of samples from W7-X (MPG)</vt:lpstr>
      <vt:lpstr>SP B.2: Analyses of samples from W7-X manipulator experiments (FZJ)  SP B.3: Surface modifications and fuel content of selected W7-X samples (FZJ)</vt:lpstr>
      <vt:lpstr>PowerPoint Presentation</vt:lpstr>
      <vt:lpstr>SP B.4 deliverables 2025</vt:lpstr>
      <vt:lpstr>SP B.4: W-based reference coatings for linear-machine experiments (IAP)</vt:lpstr>
      <vt:lpstr>SP B.4: Microscopy investigations of selected B and W reference samples (IPPLM) </vt:lpstr>
      <vt:lpstr>SP B.4: Ion-beam analyses of selected B and W reference samples (IST)</vt:lpstr>
      <vt:lpstr>SP B.4: XPS and TDS analyses of B and W reference samples (JSI)</vt:lpstr>
      <vt:lpstr>SP B.4: Production of W and B reference coatings (ENEA-PoliMi)</vt:lpstr>
      <vt:lpstr>SP B.4: TOF-ERDA analyses of selected B reference samples (RBI)</vt:lpstr>
      <vt:lpstr>SP B.4: Ion-beam analyses of selected B reference samples (VR)</vt:lpstr>
      <vt:lpstr>SP B.4: Production of B-based reference coatings (IAP)</vt:lpstr>
      <vt:lpstr>SP B.4: Production of B-based reference coatings (IAP)</vt:lpstr>
      <vt:lpstr>SP B.4: TOF-ERDA analyses of selected B reference samples (RBI)</vt:lpstr>
      <vt:lpstr>SP B.4: Raman analyses of different B reference layers (CEA)</vt:lpstr>
      <vt:lpstr>SP B.4: Ion-beam and structural analyses of B reference samples (NCSRD) </vt:lpstr>
      <vt:lpstr>SP B.4: Ion-beam and structural analyses of B reference samples (NCSRD) </vt:lpstr>
      <vt:lpstr>SP B.4: XPS and TDS analyses of B and W reference samples (JSI)</vt:lpstr>
      <vt:lpstr>SP B.4: XPS and TDS analyses of B and W reference samples (JSI)</vt:lpstr>
      <vt:lpstr>PowerPoint Presentation</vt:lpstr>
      <vt:lpstr>SP B.4: Ion-beam analyses of selected B and W reference samples (IST)</vt:lpstr>
      <vt:lpstr>SP B.3: Depth profiles and surface morphology of selected B or W layers (CIEMAT) SP B.4: SEM and SIMS analyses of selected B and W reference samples (CIEMAT)</vt:lpstr>
      <vt:lpstr>SP B.4: Microscopy investigations of selected B and W reference samples (IPPLM) </vt:lpstr>
      <vt:lpstr>SP B.4: Ion-beam analyses of selected B reference samples (VR)</vt:lpstr>
      <vt:lpstr>SP B.4: SIMS analyses of selected B reference samples (VTT)</vt:lpstr>
      <vt:lpstr>SP B.4: LIBS and SEM analyses of selected B reference samples (FZJ)</vt:lpstr>
      <vt:lpstr>PowerPoint Presentation</vt:lpstr>
      <vt:lpstr>SP B.5 deliverables 2025</vt:lpstr>
      <vt:lpstr>SP B.5: Production of W dust in toroidal devices (IAP)</vt:lpstr>
      <vt:lpstr>SP B.5: Production of B dust in toroidal devices (IAP)</vt:lpstr>
      <vt:lpstr>SP B.5: Boron-dust interactions in fusion plasmas (VR)</vt:lpstr>
      <vt:lpstr>SP B.5: Boron-dust interactions in fusion plasmas (VR)</vt:lpstr>
      <vt:lpstr>SP B.5: Fracture and strength properties of B and W reference layers on W (UKAEA)</vt:lpstr>
      <vt:lpstr>SP B.5: Fracture and strength properties of B and W reference layers on W (UKAEA)</vt:lpstr>
      <vt:lpstr>SP B.5: Surface analysis of dust generated on AUG (MPG)</vt:lpstr>
      <vt:lpstr>SP B.5: Dust collection using sticky probes on W7-X (MPG)</vt:lpstr>
      <vt:lpstr>SP B.5: Ion-beam analyses of B dust originating from W7-X (VR)</vt:lpstr>
      <vt:lpstr>SP B.5: Ion-beam analyses of dust samples originating from W7-X (RBI)</vt:lpstr>
      <vt:lpstr>SP B.5: Microscopy and LIBS analyses of dust samples originating from W7-X (FZJ)</vt:lpstr>
      <vt:lpstr>SP B.5: Microscopy analyses of dust samples originating from W7-X (IPPLM)</vt:lpstr>
      <vt:lpstr>SP B.5: Report on the properties, composition, and amounts of dust produced on WEST during the Phase 2 operations (CEA)</vt:lpstr>
      <vt:lpstr>PowerPoint Presentation</vt:lpstr>
      <vt:lpstr>SP B.6 deliverables 2025</vt:lpstr>
      <vt:lpstr>SP B.6: Preparation and post characterization of exposed Mo mirrors (FZJ)</vt:lpstr>
      <vt:lpstr>SP B.6: Exposure of Mo mirrors on AUG and W7-X (MPG)</vt:lpstr>
      <vt:lpstr>SP B.6: Changes in the optical properties of the exposed Mo mirrors (EPFL)</vt:lpstr>
      <vt:lpstr>Concluding remarks</vt:lpstr>
      <vt:lpstr>WPPWIE SP B in 2026-2027 – status of preparations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Fabio Vinagre</dc:creator>
  <cp:keywords/>
  <dc:description/>
  <cp:lastModifiedBy>Hakola Antti</cp:lastModifiedBy>
  <cp:revision>33</cp:revision>
  <dcterms:created xsi:type="dcterms:W3CDTF">2023-11-15T09:40:03Z</dcterms:created>
  <dcterms:modified xsi:type="dcterms:W3CDTF">2025-11-19T09:39:27Z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ediaServiceImageTags">
    <vt:lpwstr/>
  </property>
</Properties>
</file>