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15.jpg" ContentType="image/pn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30"/>
  </p:notesMasterIdLst>
  <p:sldIdLst>
    <p:sldId id="256" r:id="rId5"/>
    <p:sldId id="344" r:id="rId6"/>
    <p:sldId id="372" r:id="rId7"/>
    <p:sldId id="345" r:id="rId8"/>
    <p:sldId id="387" r:id="rId9"/>
    <p:sldId id="346" r:id="rId10"/>
    <p:sldId id="348" r:id="rId11"/>
    <p:sldId id="350" r:id="rId12"/>
    <p:sldId id="352" r:id="rId13"/>
    <p:sldId id="354" r:id="rId14"/>
    <p:sldId id="373" r:id="rId15"/>
    <p:sldId id="374" r:id="rId16"/>
    <p:sldId id="386" r:id="rId17"/>
    <p:sldId id="375" r:id="rId18"/>
    <p:sldId id="376" r:id="rId19"/>
    <p:sldId id="378" r:id="rId20"/>
    <p:sldId id="377" r:id="rId21"/>
    <p:sldId id="380" r:id="rId22"/>
    <p:sldId id="379" r:id="rId23"/>
    <p:sldId id="381" r:id="rId24"/>
    <p:sldId id="382" r:id="rId25"/>
    <p:sldId id="383" r:id="rId26"/>
    <p:sldId id="384" r:id="rId27"/>
    <p:sldId id="385" r:id="rId28"/>
    <p:sldId id="36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BBD00"/>
    <a:srgbClr val="FFD579"/>
    <a:srgbClr val="D451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BB0C10-3F30-4B8C-A7B6-9315E020BCEA}" v="427" dt="2025-11-20T12:51:39.5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57" autoAdjust="0"/>
    <p:restoredTop sz="95775"/>
  </p:normalViewPr>
  <p:slideViewPr>
    <p:cSldViewPr snapToGrid="0">
      <p:cViewPr varScale="1">
        <p:scale>
          <a:sx n="75" d="100"/>
          <a:sy n="75" d="100"/>
        </p:scale>
        <p:origin x="835" y="43"/>
      </p:cViewPr>
      <p:guideLst/>
    </p:cSldViewPr>
  </p:slideViewPr>
  <p:notesTextViewPr>
    <p:cViewPr>
      <p:scale>
        <a:sx n="1" d="1"/>
        <a:sy n="1" d="1"/>
      </p:scale>
      <p:origin x="0" y="0"/>
    </p:cViewPr>
  </p:notesTextViewPr>
  <p:sorterViewPr>
    <p:cViewPr varScale="1">
      <p:scale>
        <a:sx n="100" d="100"/>
        <a:sy n="100" d="100"/>
      </p:scale>
      <p:origin x="0" y="-317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kola Antti" userId="65992f85-13c6-4cb4-8e3e-57db52c3c016" providerId="ADAL" clId="{ACDDEA02-F0C8-4B69-8E8A-5EDB17AC0478}"/>
    <pc:docChg chg="undo redo custSel addSld delSld modSld sldOrd modMainMaster">
      <pc:chgData name="Hakola Antti" userId="65992f85-13c6-4cb4-8e3e-57db52c3c016" providerId="ADAL" clId="{ACDDEA02-F0C8-4B69-8E8A-5EDB17AC0478}" dt="2025-11-20T12:52:11.723" v="4976" actId="1036"/>
      <pc:docMkLst>
        <pc:docMk/>
      </pc:docMkLst>
      <pc:sldChg chg="modSp mod">
        <pc:chgData name="Hakola Antti" userId="65992f85-13c6-4cb4-8e3e-57db52c3c016" providerId="ADAL" clId="{ACDDEA02-F0C8-4B69-8E8A-5EDB17AC0478}" dt="2025-11-16T13:52:28.219" v="238" actId="20577"/>
        <pc:sldMkLst>
          <pc:docMk/>
          <pc:sldMk cId="316012567" sldId="256"/>
        </pc:sldMkLst>
        <pc:spChg chg="mod">
          <ac:chgData name="Hakola Antti" userId="65992f85-13c6-4cb4-8e3e-57db52c3c016" providerId="ADAL" clId="{ACDDEA02-F0C8-4B69-8E8A-5EDB17AC0478}" dt="2025-11-16T13:52:28.219" v="238" actId="20577"/>
          <ac:spMkLst>
            <pc:docMk/>
            <pc:sldMk cId="316012567" sldId="256"/>
            <ac:spMk id="2" creationId="{0569E85D-D3C8-FB68-6D89-575B7FF55ED0}"/>
          </ac:spMkLst>
        </pc:spChg>
        <pc:spChg chg="mod">
          <ac:chgData name="Hakola Antti" userId="65992f85-13c6-4cb4-8e3e-57db52c3c016" providerId="ADAL" clId="{ACDDEA02-F0C8-4B69-8E8A-5EDB17AC0478}" dt="2025-11-16T13:48:51.089" v="62" actId="20577"/>
          <ac:spMkLst>
            <pc:docMk/>
            <pc:sldMk cId="316012567" sldId="256"/>
            <ac:spMk id="3" creationId="{19798C7E-FF3B-446A-95F6-9D77AC699FC9}"/>
          </ac:spMkLst>
        </pc:spChg>
        <pc:spChg chg="mod">
          <ac:chgData name="Hakola Antti" userId="65992f85-13c6-4cb4-8e3e-57db52c3c016" providerId="ADAL" clId="{ACDDEA02-F0C8-4B69-8E8A-5EDB17AC0478}" dt="2025-11-16T13:49:19.090" v="80" actId="20577"/>
          <ac:spMkLst>
            <pc:docMk/>
            <pc:sldMk cId="316012567" sldId="256"/>
            <ac:spMk id="4" creationId="{E182D321-9C64-4D5B-A2E2-82F8B9CE05DA}"/>
          </ac:spMkLst>
        </pc:spChg>
        <pc:spChg chg="mod">
          <ac:chgData name="Hakola Antti" userId="65992f85-13c6-4cb4-8e3e-57db52c3c016" providerId="ADAL" clId="{ACDDEA02-F0C8-4B69-8E8A-5EDB17AC0478}" dt="2025-11-16T13:51:17.932" v="153" actId="20577"/>
          <ac:spMkLst>
            <pc:docMk/>
            <pc:sldMk cId="316012567" sldId="256"/>
            <ac:spMk id="5" creationId="{5A62B4D8-BAEF-7B6C-47BE-BF97A3DA8D8A}"/>
          </ac:spMkLst>
        </pc:spChg>
      </pc:sldChg>
      <pc:sldChg chg="del">
        <pc:chgData name="Hakola Antti" userId="65992f85-13c6-4cb4-8e3e-57db52c3c016" providerId="ADAL" clId="{ACDDEA02-F0C8-4B69-8E8A-5EDB17AC0478}" dt="2025-11-16T17:14:14.211" v="2904" actId="47"/>
        <pc:sldMkLst>
          <pc:docMk/>
          <pc:sldMk cId="3747379977" sldId="296"/>
        </pc:sldMkLst>
      </pc:sldChg>
      <pc:sldChg chg="del">
        <pc:chgData name="Hakola Antti" userId="65992f85-13c6-4cb4-8e3e-57db52c3c016" providerId="ADAL" clId="{ACDDEA02-F0C8-4B69-8E8A-5EDB17AC0478}" dt="2025-11-16T15:31:37.776" v="2854" actId="47"/>
        <pc:sldMkLst>
          <pc:docMk/>
          <pc:sldMk cId="569199531" sldId="326"/>
        </pc:sldMkLst>
      </pc:sldChg>
      <pc:sldChg chg="modSp mod">
        <pc:chgData name="Hakola Antti" userId="65992f85-13c6-4cb4-8e3e-57db52c3c016" providerId="ADAL" clId="{ACDDEA02-F0C8-4B69-8E8A-5EDB17AC0478}" dt="2025-11-16T13:53:35.691" v="253" actId="20577"/>
        <pc:sldMkLst>
          <pc:docMk/>
          <pc:sldMk cId="2704246179" sldId="344"/>
        </pc:sldMkLst>
        <pc:spChg chg="mod">
          <ac:chgData name="Hakola Antti" userId="65992f85-13c6-4cb4-8e3e-57db52c3c016" providerId="ADAL" clId="{ACDDEA02-F0C8-4B69-8E8A-5EDB17AC0478}" dt="2025-11-16T13:52:57.711" v="239" actId="255"/>
          <ac:spMkLst>
            <pc:docMk/>
            <pc:sldMk cId="2704246179" sldId="344"/>
            <ac:spMk id="2" creationId="{86C4777B-C62F-683E-C8EA-AF2EA7C52E33}"/>
          </ac:spMkLst>
        </pc:spChg>
        <pc:spChg chg="mod">
          <ac:chgData name="Hakola Antti" userId="65992f85-13c6-4cb4-8e3e-57db52c3c016" providerId="ADAL" clId="{ACDDEA02-F0C8-4B69-8E8A-5EDB17AC0478}" dt="2025-11-16T13:53:35.691" v="253" actId="20577"/>
          <ac:spMkLst>
            <pc:docMk/>
            <pc:sldMk cId="2704246179" sldId="344"/>
            <ac:spMk id="7" creationId="{00000000-0000-0000-0000-000000000000}"/>
          </ac:spMkLst>
        </pc:spChg>
      </pc:sldChg>
      <pc:sldChg chg="modSp mod">
        <pc:chgData name="Hakola Antti" userId="65992f85-13c6-4cb4-8e3e-57db52c3c016" providerId="ADAL" clId="{ACDDEA02-F0C8-4B69-8E8A-5EDB17AC0478}" dt="2025-11-20T07:54:25.584" v="4531" actId="6549"/>
        <pc:sldMkLst>
          <pc:docMk/>
          <pc:sldMk cId="3788877705" sldId="345"/>
        </pc:sldMkLst>
        <pc:spChg chg="mod">
          <ac:chgData name="Hakola Antti" userId="65992f85-13c6-4cb4-8e3e-57db52c3c016" providerId="ADAL" clId="{ACDDEA02-F0C8-4B69-8E8A-5EDB17AC0478}" dt="2025-11-16T13:54:20.948" v="262" actId="20577"/>
          <ac:spMkLst>
            <pc:docMk/>
            <pc:sldMk cId="3788877705" sldId="345"/>
            <ac:spMk id="2" creationId="{86C4777B-C62F-683E-C8EA-AF2EA7C52E33}"/>
          </ac:spMkLst>
        </pc:spChg>
        <pc:spChg chg="mod">
          <ac:chgData name="Hakola Antti" userId="65992f85-13c6-4cb4-8e3e-57db52c3c016" providerId="ADAL" clId="{ACDDEA02-F0C8-4B69-8E8A-5EDB17AC0478}" dt="2025-11-20T07:54:17.389" v="4529" actId="6549"/>
          <ac:spMkLst>
            <pc:docMk/>
            <pc:sldMk cId="3788877705" sldId="345"/>
            <ac:spMk id="17" creationId="{00000000-0000-0000-0000-000000000000}"/>
          </ac:spMkLst>
        </pc:spChg>
        <pc:spChg chg="mod">
          <ac:chgData name="Hakola Antti" userId="65992f85-13c6-4cb4-8e3e-57db52c3c016" providerId="ADAL" clId="{ACDDEA02-F0C8-4B69-8E8A-5EDB17AC0478}" dt="2025-11-16T13:56:30.370" v="306" actId="20577"/>
          <ac:spMkLst>
            <pc:docMk/>
            <pc:sldMk cId="3788877705" sldId="345"/>
            <ac:spMk id="18" creationId="{00000000-0000-0000-0000-000000000000}"/>
          </ac:spMkLst>
        </pc:spChg>
        <pc:spChg chg="mod">
          <ac:chgData name="Hakola Antti" userId="65992f85-13c6-4cb4-8e3e-57db52c3c016" providerId="ADAL" clId="{ACDDEA02-F0C8-4B69-8E8A-5EDB17AC0478}" dt="2025-11-20T07:54:21.823" v="4530" actId="20577"/>
          <ac:spMkLst>
            <pc:docMk/>
            <pc:sldMk cId="3788877705" sldId="345"/>
            <ac:spMk id="19" creationId="{00000000-0000-0000-0000-000000000000}"/>
          </ac:spMkLst>
        </pc:spChg>
        <pc:spChg chg="mod">
          <ac:chgData name="Hakola Antti" userId="65992f85-13c6-4cb4-8e3e-57db52c3c016" providerId="ADAL" clId="{ACDDEA02-F0C8-4B69-8E8A-5EDB17AC0478}" dt="2025-11-20T07:54:25.584" v="4531" actId="6549"/>
          <ac:spMkLst>
            <pc:docMk/>
            <pc:sldMk cId="3788877705" sldId="345"/>
            <ac:spMk id="21" creationId="{00000000-0000-0000-0000-000000000000}"/>
          </ac:spMkLst>
        </pc:spChg>
      </pc:sldChg>
      <pc:sldChg chg="modSp mod modAnim">
        <pc:chgData name="Hakola Antti" userId="65992f85-13c6-4cb4-8e3e-57db52c3c016" providerId="ADAL" clId="{ACDDEA02-F0C8-4B69-8E8A-5EDB17AC0478}" dt="2025-11-20T07:54:47.119" v="4533"/>
        <pc:sldMkLst>
          <pc:docMk/>
          <pc:sldMk cId="4073571828" sldId="346"/>
        </pc:sldMkLst>
        <pc:spChg chg="mod">
          <ac:chgData name="Hakola Antti" userId="65992f85-13c6-4cb4-8e3e-57db52c3c016" providerId="ADAL" clId="{ACDDEA02-F0C8-4B69-8E8A-5EDB17AC0478}" dt="2025-11-16T13:58:07.952" v="329" actId="1076"/>
          <ac:spMkLst>
            <pc:docMk/>
            <pc:sldMk cId="4073571828" sldId="346"/>
            <ac:spMk id="2" creationId="{86C4777B-C62F-683E-C8EA-AF2EA7C52E33}"/>
          </ac:spMkLst>
        </pc:spChg>
        <pc:spChg chg="mod">
          <ac:chgData name="Hakola Antti" userId="65992f85-13c6-4cb4-8e3e-57db52c3c016" providerId="ADAL" clId="{ACDDEA02-F0C8-4B69-8E8A-5EDB17AC0478}" dt="2025-11-16T13:58:45.828" v="371" actId="20577"/>
          <ac:spMkLst>
            <pc:docMk/>
            <pc:sldMk cId="4073571828" sldId="346"/>
            <ac:spMk id="20" creationId="{00000000-0000-0000-0000-000000000000}"/>
          </ac:spMkLst>
        </pc:spChg>
      </pc:sldChg>
      <pc:sldChg chg="addSp delSp modSp mod delAnim modAnim">
        <pc:chgData name="Hakola Antti" userId="65992f85-13c6-4cb4-8e3e-57db52c3c016" providerId="ADAL" clId="{ACDDEA02-F0C8-4B69-8E8A-5EDB17AC0478}" dt="2025-11-20T07:55:06.816" v="4536"/>
        <pc:sldMkLst>
          <pc:docMk/>
          <pc:sldMk cId="565139723" sldId="348"/>
        </pc:sldMkLst>
        <pc:spChg chg="mod">
          <ac:chgData name="Hakola Antti" userId="65992f85-13c6-4cb4-8e3e-57db52c3c016" providerId="ADAL" clId="{ACDDEA02-F0C8-4B69-8E8A-5EDB17AC0478}" dt="2025-11-16T13:59:22.526" v="372" actId="255"/>
          <ac:spMkLst>
            <pc:docMk/>
            <pc:sldMk cId="565139723" sldId="348"/>
            <ac:spMk id="2" creationId="{86C4777B-C62F-683E-C8EA-AF2EA7C52E33}"/>
          </ac:spMkLst>
        </pc:spChg>
        <pc:spChg chg="mod">
          <ac:chgData name="Hakola Antti" userId="65992f85-13c6-4cb4-8e3e-57db52c3c016" providerId="ADAL" clId="{ACDDEA02-F0C8-4B69-8E8A-5EDB17AC0478}" dt="2025-11-16T14:01:24.924" v="386" actId="20577"/>
          <ac:spMkLst>
            <pc:docMk/>
            <pc:sldMk cId="565139723" sldId="348"/>
            <ac:spMk id="15" creationId="{00000000-0000-0000-0000-000000000000}"/>
          </ac:spMkLst>
        </pc:spChg>
        <pc:spChg chg="mod">
          <ac:chgData name="Hakola Antti" userId="65992f85-13c6-4cb4-8e3e-57db52c3c016" providerId="ADAL" clId="{ACDDEA02-F0C8-4B69-8E8A-5EDB17AC0478}" dt="2025-11-16T14:02:41.959" v="485" actId="1076"/>
          <ac:spMkLst>
            <pc:docMk/>
            <pc:sldMk cId="565139723" sldId="348"/>
            <ac:spMk id="26" creationId="{00000000-0000-0000-0000-000000000000}"/>
          </ac:spMkLst>
        </pc:spChg>
        <pc:spChg chg="mod">
          <ac:chgData name="Hakola Antti" userId="65992f85-13c6-4cb4-8e3e-57db52c3c016" providerId="ADAL" clId="{ACDDEA02-F0C8-4B69-8E8A-5EDB17AC0478}" dt="2025-11-16T14:07:41.975" v="698" actId="1076"/>
          <ac:spMkLst>
            <pc:docMk/>
            <pc:sldMk cId="565139723" sldId="348"/>
            <ac:spMk id="30" creationId="{00000000-0000-0000-0000-000000000000}"/>
          </ac:spMkLst>
        </pc:spChg>
        <pc:spChg chg="mod">
          <ac:chgData name="Hakola Antti" userId="65992f85-13c6-4cb4-8e3e-57db52c3c016" providerId="ADAL" clId="{ACDDEA02-F0C8-4B69-8E8A-5EDB17AC0478}" dt="2025-11-16T14:06:22.355" v="570" actId="20577"/>
          <ac:spMkLst>
            <pc:docMk/>
            <pc:sldMk cId="565139723" sldId="348"/>
            <ac:spMk id="34" creationId="{86C4777B-C62F-683E-C8EA-AF2EA7C52E33}"/>
          </ac:spMkLst>
        </pc:spChg>
        <pc:spChg chg="mod">
          <ac:chgData name="Hakola Antti" userId="65992f85-13c6-4cb4-8e3e-57db52c3c016" providerId="ADAL" clId="{ACDDEA02-F0C8-4B69-8E8A-5EDB17AC0478}" dt="2025-11-16T14:02:16.404" v="477" actId="20577"/>
          <ac:spMkLst>
            <pc:docMk/>
            <pc:sldMk cId="565139723" sldId="348"/>
            <ac:spMk id="36" creationId="{00000000-0000-0000-0000-000000000000}"/>
          </ac:spMkLst>
        </pc:spChg>
        <pc:picChg chg="add mod ord modCrop">
          <ac:chgData name="Hakola Antti" userId="65992f85-13c6-4cb4-8e3e-57db52c3c016" providerId="ADAL" clId="{ACDDEA02-F0C8-4B69-8E8A-5EDB17AC0478}" dt="2025-11-16T14:09:11.500" v="715" actId="1076"/>
          <ac:picMkLst>
            <pc:docMk/>
            <pc:sldMk cId="565139723" sldId="348"/>
            <ac:picMk id="6" creationId="{671B7DD7-6EF5-4897-4F8B-60EAE263FEAB}"/>
          </ac:picMkLst>
        </pc:picChg>
        <pc:picChg chg="add mod">
          <ac:chgData name="Hakola Antti" userId="65992f85-13c6-4cb4-8e3e-57db52c3c016" providerId="ADAL" clId="{ACDDEA02-F0C8-4B69-8E8A-5EDB17AC0478}" dt="2025-11-16T14:05:55.957" v="520" actId="14100"/>
          <ac:picMkLst>
            <pc:docMk/>
            <pc:sldMk cId="565139723" sldId="348"/>
            <ac:picMk id="8" creationId="{5E590EF8-5E0E-F800-3C89-0E4A8669811C}"/>
          </ac:picMkLst>
        </pc:picChg>
        <pc:picChg chg="add mod">
          <ac:chgData name="Hakola Antti" userId="65992f85-13c6-4cb4-8e3e-57db52c3c016" providerId="ADAL" clId="{ACDDEA02-F0C8-4B69-8E8A-5EDB17AC0478}" dt="2025-11-16T14:08:36.770" v="709" actId="14100"/>
          <ac:picMkLst>
            <pc:docMk/>
            <pc:sldMk cId="565139723" sldId="348"/>
            <ac:picMk id="10" creationId="{CC2A7664-C550-DF96-D45E-E0BE5253281B}"/>
          </ac:picMkLst>
        </pc:picChg>
        <pc:picChg chg="mod">
          <ac:chgData name="Hakola Antti" userId="65992f85-13c6-4cb4-8e3e-57db52c3c016" providerId="ADAL" clId="{ACDDEA02-F0C8-4B69-8E8A-5EDB17AC0478}" dt="2025-11-16T14:02:38.355" v="484" actId="1076"/>
          <ac:picMkLst>
            <pc:docMk/>
            <pc:sldMk cId="565139723" sldId="348"/>
            <ac:picMk id="13" creationId="{00000000-0000-0000-0000-000000000000}"/>
          </ac:picMkLst>
        </pc:picChg>
        <pc:picChg chg="mod">
          <ac:chgData name="Hakola Antti" userId="65992f85-13c6-4cb4-8e3e-57db52c3c016" providerId="ADAL" clId="{ACDDEA02-F0C8-4B69-8E8A-5EDB17AC0478}" dt="2025-11-16T14:07:45.882" v="700" actId="1076"/>
          <ac:picMkLst>
            <pc:docMk/>
            <pc:sldMk cId="565139723" sldId="348"/>
            <ac:picMk id="33" creationId="{00000000-0000-0000-0000-000000000000}"/>
          </ac:picMkLst>
        </pc:picChg>
      </pc:sldChg>
      <pc:sldChg chg="delSp modSp mod modAnim">
        <pc:chgData name="Hakola Antti" userId="65992f85-13c6-4cb4-8e3e-57db52c3c016" providerId="ADAL" clId="{ACDDEA02-F0C8-4B69-8E8A-5EDB17AC0478}" dt="2025-11-19T17:47:43.769" v="4490"/>
        <pc:sldMkLst>
          <pc:docMk/>
          <pc:sldMk cId="3776976615" sldId="350"/>
        </pc:sldMkLst>
        <pc:spChg chg="mod">
          <ac:chgData name="Hakola Antti" userId="65992f85-13c6-4cb4-8e3e-57db52c3c016" providerId="ADAL" clId="{ACDDEA02-F0C8-4B69-8E8A-5EDB17AC0478}" dt="2025-11-16T14:15:13.971" v="1018" actId="255"/>
          <ac:spMkLst>
            <pc:docMk/>
            <pc:sldMk cId="3776976615" sldId="350"/>
            <ac:spMk id="2" creationId="{86C4777B-C62F-683E-C8EA-AF2EA7C52E33}"/>
          </ac:spMkLst>
        </pc:spChg>
        <pc:spChg chg="mod topLvl">
          <ac:chgData name="Hakola Antti" userId="65992f85-13c6-4cb4-8e3e-57db52c3c016" providerId="ADAL" clId="{ACDDEA02-F0C8-4B69-8E8A-5EDB17AC0478}" dt="2025-11-16T14:10:39.529" v="775" actId="165"/>
          <ac:spMkLst>
            <pc:docMk/>
            <pc:sldMk cId="3776976615" sldId="350"/>
            <ac:spMk id="4" creationId="{0DB76514-F635-D2D0-4138-F97C53475BA7}"/>
          </ac:spMkLst>
        </pc:spChg>
        <pc:spChg chg="mod topLvl">
          <ac:chgData name="Hakola Antti" userId="65992f85-13c6-4cb4-8e3e-57db52c3c016" providerId="ADAL" clId="{ACDDEA02-F0C8-4B69-8E8A-5EDB17AC0478}" dt="2025-11-16T14:10:39.529" v="775" actId="165"/>
          <ac:spMkLst>
            <pc:docMk/>
            <pc:sldMk cId="3776976615" sldId="350"/>
            <ac:spMk id="7" creationId="{4E9B3A4E-F439-6306-77DA-FA4E2D439248}"/>
          </ac:spMkLst>
        </pc:spChg>
        <pc:spChg chg="mod topLvl">
          <ac:chgData name="Hakola Antti" userId="65992f85-13c6-4cb4-8e3e-57db52c3c016" providerId="ADAL" clId="{ACDDEA02-F0C8-4B69-8E8A-5EDB17AC0478}" dt="2025-11-16T14:12:46.174" v="971" actId="113"/>
          <ac:spMkLst>
            <pc:docMk/>
            <pc:sldMk cId="3776976615" sldId="350"/>
            <ac:spMk id="9" creationId="{2B4B2C49-EA23-7C83-5E1F-F2D12E6569E7}"/>
          </ac:spMkLst>
        </pc:spChg>
        <pc:spChg chg="mod topLvl">
          <ac:chgData name="Hakola Antti" userId="65992f85-13c6-4cb4-8e3e-57db52c3c016" providerId="ADAL" clId="{ACDDEA02-F0C8-4B69-8E8A-5EDB17AC0478}" dt="2025-11-16T14:10:39.529" v="775" actId="165"/>
          <ac:spMkLst>
            <pc:docMk/>
            <pc:sldMk cId="3776976615" sldId="350"/>
            <ac:spMk id="11" creationId="{A61A9D59-3765-6022-BC0C-F69662D023A8}"/>
          </ac:spMkLst>
        </pc:spChg>
        <pc:spChg chg="mod topLvl">
          <ac:chgData name="Hakola Antti" userId="65992f85-13c6-4cb4-8e3e-57db52c3c016" providerId="ADAL" clId="{ACDDEA02-F0C8-4B69-8E8A-5EDB17AC0478}" dt="2025-11-16T14:10:39.529" v="775" actId="165"/>
          <ac:spMkLst>
            <pc:docMk/>
            <pc:sldMk cId="3776976615" sldId="350"/>
            <ac:spMk id="12" creationId="{C69D2804-1D75-81D1-96E6-A1A03EDE271B}"/>
          </ac:spMkLst>
        </pc:spChg>
        <pc:spChg chg="mod topLvl">
          <ac:chgData name="Hakola Antti" userId="65992f85-13c6-4cb4-8e3e-57db52c3c016" providerId="ADAL" clId="{ACDDEA02-F0C8-4B69-8E8A-5EDB17AC0478}" dt="2025-11-16T14:14:53.588" v="1017" actId="207"/>
          <ac:spMkLst>
            <pc:docMk/>
            <pc:sldMk cId="3776976615" sldId="350"/>
            <ac:spMk id="13" creationId="{64BCBD24-4779-A34A-9965-859197301986}"/>
          </ac:spMkLst>
        </pc:spChg>
        <pc:spChg chg="mod topLvl">
          <ac:chgData name="Hakola Antti" userId="65992f85-13c6-4cb4-8e3e-57db52c3c016" providerId="ADAL" clId="{ACDDEA02-F0C8-4B69-8E8A-5EDB17AC0478}" dt="2025-11-16T14:10:39.529" v="775" actId="165"/>
          <ac:spMkLst>
            <pc:docMk/>
            <pc:sldMk cId="3776976615" sldId="350"/>
            <ac:spMk id="14" creationId="{99981151-2588-F513-48D1-86766E28A555}"/>
          </ac:spMkLst>
        </pc:spChg>
        <pc:spChg chg="mod topLvl">
          <ac:chgData name="Hakola Antti" userId="65992f85-13c6-4cb4-8e3e-57db52c3c016" providerId="ADAL" clId="{ACDDEA02-F0C8-4B69-8E8A-5EDB17AC0478}" dt="2025-11-16T14:13:22.698" v="1016" actId="113"/>
          <ac:spMkLst>
            <pc:docMk/>
            <pc:sldMk cId="3776976615" sldId="350"/>
            <ac:spMk id="15" creationId="{503C4169-62AE-37EA-1188-AEDF0763E82D}"/>
          </ac:spMkLst>
        </pc:spChg>
      </pc:sldChg>
      <pc:sldChg chg="del">
        <pc:chgData name="Hakola Antti" userId="65992f85-13c6-4cb4-8e3e-57db52c3c016" providerId="ADAL" clId="{ACDDEA02-F0C8-4B69-8E8A-5EDB17AC0478}" dt="2025-11-16T17:22:57.316" v="2993" actId="47"/>
        <pc:sldMkLst>
          <pc:docMk/>
          <pc:sldMk cId="3310885904" sldId="351"/>
        </pc:sldMkLst>
      </pc:sldChg>
      <pc:sldChg chg="modSp mod">
        <pc:chgData name="Hakola Antti" userId="65992f85-13c6-4cb4-8e3e-57db52c3c016" providerId="ADAL" clId="{ACDDEA02-F0C8-4B69-8E8A-5EDB17AC0478}" dt="2025-11-16T14:23:43.525" v="1301" actId="20577"/>
        <pc:sldMkLst>
          <pc:docMk/>
          <pc:sldMk cId="3493585432" sldId="352"/>
        </pc:sldMkLst>
        <pc:spChg chg="mod">
          <ac:chgData name="Hakola Antti" userId="65992f85-13c6-4cb4-8e3e-57db52c3c016" providerId="ADAL" clId="{ACDDEA02-F0C8-4B69-8E8A-5EDB17AC0478}" dt="2025-11-16T14:15:19.781" v="1019" actId="255"/>
          <ac:spMkLst>
            <pc:docMk/>
            <pc:sldMk cId="3493585432" sldId="352"/>
            <ac:spMk id="2" creationId="{86C4777B-C62F-683E-C8EA-AF2EA7C52E33}"/>
          </ac:spMkLst>
        </pc:spChg>
        <pc:spChg chg="mod">
          <ac:chgData name="Hakola Antti" userId="65992f85-13c6-4cb4-8e3e-57db52c3c016" providerId="ADAL" clId="{ACDDEA02-F0C8-4B69-8E8A-5EDB17AC0478}" dt="2025-11-16T14:22:13.736" v="1276" actId="255"/>
          <ac:spMkLst>
            <pc:docMk/>
            <pc:sldMk cId="3493585432" sldId="352"/>
            <ac:spMk id="8" creationId="{4533EFEB-1E2F-41DE-7017-EFF0FEE03AF7}"/>
          </ac:spMkLst>
        </pc:spChg>
        <pc:spChg chg="mod">
          <ac:chgData name="Hakola Antti" userId="65992f85-13c6-4cb4-8e3e-57db52c3c016" providerId="ADAL" clId="{ACDDEA02-F0C8-4B69-8E8A-5EDB17AC0478}" dt="2025-11-16T14:23:43.525" v="1301" actId="20577"/>
          <ac:spMkLst>
            <pc:docMk/>
            <pc:sldMk cId="3493585432" sldId="352"/>
            <ac:spMk id="9" creationId="{4533EFEB-1E2F-41DE-7017-EFF0FEE03AF7}"/>
          </ac:spMkLst>
        </pc:spChg>
        <pc:spChg chg="mod">
          <ac:chgData name="Hakola Antti" userId="65992f85-13c6-4cb4-8e3e-57db52c3c016" providerId="ADAL" clId="{ACDDEA02-F0C8-4B69-8E8A-5EDB17AC0478}" dt="2025-11-16T14:22:13.736" v="1276" actId="255"/>
          <ac:spMkLst>
            <pc:docMk/>
            <pc:sldMk cId="3493585432" sldId="352"/>
            <ac:spMk id="14" creationId="{4533EFEB-1E2F-41DE-7017-EFF0FEE03AF7}"/>
          </ac:spMkLst>
        </pc:spChg>
        <pc:spChg chg="mod">
          <ac:chgData name="Hakola Antti" userId="65992f85-13c6-4cb4-8e3e-57db52c3c016" providerId="ADAL" clId="{ACDDEA02-F0C8-4B69-8E8A-5EDB17AC0478}" dt="2025-11-16T14:22:59.149" v="1287" actId="1076"/>
          <ac:spMkLst>
            <pc:docMk/>
            <pc:sldMk cId="3493585432" sldId="352"/>
            <ac:spMk id="17" creationId="{00000000-0000-0000-0000-000000000000}"/>
          </ac:spMkLst>
        </pc:spChg>
        <pc:picChg chg="mod">
          <ac:chgData name="Hakola Antti" userId="65992f85-13c6-4cb4-8e3e-57db52c3c016" providerId="ADAL" clId="{ACDDEA02-F0C8-4B69-8E8A-5EDB17AC0478}" dt="2025-11-16T14:22:38.193" v="1283" actId="1076"/>
          <ac:picMkLst>
            <pc:docMk/>
            <pc:sldMk cId="3493585432" sldId="352"/>
            <ac:picMk id="16" creationId="{00000000-0000-0000-0000-000000000000}"/>
          </ac:picMkLst>
        </pc:picChg>
      </pc:sldChg>
      <pc:sldChg chg="del">
        <pc:chgData name="Hakola Antti" userId="65992f85-13c6-4cb4-8e3e-57db52c3c016" providerId="ADAL" clId="{ACDDEA02-F0C8-4B69-8E8A-5EDB17AC0478}" dt="2025-11-16T13:53:50.828" v="254" actId="47"/>
        <pc:sldMkLst>
          <pc:docMk/>
          <pc:sldMk cId="3642439455" sldId="353"/>
        </pc:sldMkLst>
      </pc:sldChg>
      <pc:sldChg chg="addSp delSp modSp mod modAnim">
        <pc:chgData name="Hakola Antti" userId="65992f85-13c6-4cb4-8e3e-57db52c3c016" providerId="ADAL" clId="{ACDDEA02-F0C8-4B69-8E8A-5EDB17AC0478}" dt="2025-11-19T17:48:36.970" v="4491"/>
        <pc:sldMkLst>
          <pc:docMk/>
          <pc:sldMk cId="2945722704" sldId="354"/>
        </pc:sldMkLst>
        <pc:spChg chg="mod">
          <ac:chgData name="Hakola Antti" userId="65992f85-13c6-4cb4-8e3e-57db52c3c016" providerId="ADAL" clId="{ACDDEA02-F0C8-4B69-8E8A-5EDB17AC0478}" dt="2025-11-16T14:27:16.630" v="1373" actId="20577"/>
          <ac:spMkLst>
            <pc:docMk/>
            <pc:sldMk cId="2945722704" sldId="354"/>
            <ac:spMk id="7" creationId="{00000000-0000-0000-0000-000000000000}"/>
          </ac:spMkLst>
        </pc:spChg>
        <pc:spChg chg="add mod">
          <ac:chgData name="Hakola Antti" userId="65992f85-13c6-4cb4-8e3e-57db52c3c016" providerId="ADAL" clId="{ACDDEA02-F0C8-4B69-8E8A-5EDB17AC0478}" dt="2025-11-16T14:24:20.609" v="1304"/>
          <ac:spMkLst>
            <pc:docMk/>
            <pc:sldMk cId="2945722704" sldId="354"/>
            <ac:spMk id="8" creationId="{934AEA4F-D7B9-44C5-E517-6A042FC23338}"/>
          </ac:spMkLst>
        </pc:spChg>
        <pc:spChg chg="add mod">
          <ac:chgData name="Hakola Antti" userId="65992f85-13c6-4cb4-8e3e-57db52c3c016" providerId="ADAL" clId="{ACDDEA02-F0C8-4B69-8E8A-5EDB17AC0478}" dt="2025-11-16T14:24:29.949" v="1306" actId="207"/>
          <ac:spMkLst>
            <pc:docMk/>
            <pc:sldMk cId="2945722704" sldId="354"/>
            <ac:spMk id="9" creationId="{C596FD7C-EAC5-5A5B-4920-670BD0F680FF}"/>
          </ac:spMkLst>
        </pc:spChg>
      </pc:sldChg>
      <pc:sldChg chg="del">
        <pc:chgData name="Hakola Antti" userId="65992f85-13c6-4cb4-8e3e-57db52c3c016" providerId="ADAL" clId="{ACDDEA02-F0C8-4B69-8E8A-5EDB17AC0478}" dt="2025-11-16T15:24:10.537" v="2745" actId="47"/>
        <pc:sldMkLst>
          <pc:docMk/>
          <pc:sldMk cId="1241831277" sldId="355"/>
        </pc:sldMkLst>
      </pc:sldChg>
      <pc:sldChg chg="del">
        <pc:chgData name="Hakola Antti" userId="65992f85-13c6-4cb4-8e3e-57db52c3c016" providerId="ADAL" clId="{ACDDEA02-F0C8-4B69-8E8A-5EDB17AC0478}" dt="2025-11-16T17:22:50.255" v="2990" actId="47"/>
        <pc:sldMkLst>
          <pc:docMk/>
          <pc:sldMk cId="4280155284" sldId="356"/>
        </pc:sldMkLst>
      </pc:sldChg>
      <pc:sldChg chg="del">
        <pc:chgData name="Hakola Antti" userId="65992f85-13c6-4cb4-8e3e-57db52c3c016" providerId="ADAL" clId="{ACDDEA02-F0C8-4B69-8E8A-5EDB17AC0478}" dt="2025-11-16T15:17:24.407" v="2546" actId="47"/>
        <pc:sldMkLst>
          <pc:docMk/>
          <pc:sldMk cId="584769245" sldId="358"/>
        </pc:sldMkLst>
      </pc:sldChg>
      <pc:sldChg chg="del">
        <pc:chgData name="Hakola Antti" userId="65992f85-13c6-4cb4-8e3e-57db52c3c016" providerId="ADAL" clId="{ACDDEA02-F0C8-4B69-8E8A-5EDB17AC0478}" dt="2025-11-16T15:17:29.830" v="2547" actId="47"/>
        <pc:sldMkLst>
          <pc:docMk/>
          <pc:sldMk cId="3529897817" sldId="359"/>
        </pc:sldMkLst>
      </pc:sldChg>
      <pc:sldChg chg="add del">
        <pc:chgData name="Hakola Antti" userId="65992f85-13c6-4cb4-8e3e-57db52c3c016" providerId="ADAL" clId="{ACDDEA02-F0C8-4B69-8E8A-5EDB17AC0478}" dt="2025-11-16T15:24:08.548" v="2744" actId="47"/>
        <pc:sldMkLst>
          <pc:docMk/>
          <pc:sldMk cId="4194246481" sldId="360"/>
        </pc:sldMkLst>
      </pc:sldChg>
      <pc:sldChg chg="del">
        <pc:chgData name="Hakola Antti" userId="65992f85-13c6-4cb4-8e3e-57db52c3c016" providerId="ADAL" clId="{ACDDEA02-F0C8-4B69-8E8A-5EDB17AC0478}" dt="2025-11-16T14:37:45.915" v="1428" actId="47"/>
        <pc:sldMkLst>
          <pc:docMk/>
          <pc:sldMk cId="2843470568" sldId="361"/>
        </pc:sldMkLst>
      </pc:sldChg>
      <pc:sldChg chg="del">
        <pc:chgData name="Hakola Antti" userId="65992f85-13c6-4cb4-8e3e-57db52c3c016" providerId="ADAL" clId="{ACDDEA02-F0C8-4B69-8E8A-5EDB17AC0478}" dt="2025-11-16T14:34:20.298" v="1378" actId="47"/>
        <pc:sldMkLst>
          <pc:docMk/>
          <pc:sldMk cId="2482054344" sldId="362"/>
        </pc:sldMkLst>
      </pc:sldChg>
      <pc:sldChg chg="del">
        <pc:chgData name="Hakola Antti" userId="65992f85-13c6-4cb4-8e3e-57db52c3c016" providerId="ADAL" clId="{ACDDEA02-F0C8-4B69-8E8A-5EDB17AC0478}" dt="2025-11-16T14:34:20.298" v="1378" actId="47"/>
        <pc:sldMkLst>
          <pc:docMk/>
          <pc:sldMk cId="2323478517" sldId="363"/>
        </pc:sldMkLst>
      </pc:sldChg>
      <pc:sldChg chg="del">
        <pc:chgData name="Hakola Antti" userId="65992f85-13c6-4cb4-8e3e-57db52c3c016" providerId="ADAL" clId="{ACDDEA02-F0C8-4B69-8E8A-5EDB17AC0478}" dt="2025-11-16T15:17:18.106" v="2545" actId="47"/>
        <pc:sldMkLst>
          <pc:docMk/>
          <pc:sldMk cId="3047526502" sldId="364"/>
        </pc:sldMkLst>
      </pc:sldChg>
      <pc:sldChg chg="del">
        <pc:chgData name="Hakola Antti" userId="65992f85-13c6-4cb4-8e3e-57db52c3c016" providerId="ADAL" clId="{ACDDEA02-F0C8-4B69-8E8A-5EDB17AC0478}" dt="2025-11-16T17:40:29.779" v="4138" actId="47"/>
        <pc:sldMkLst>
          <pc:docMk/>
          <pc:sldMk cId="4284378758" sldId="365"/>
        </pc:sldMkLst>
      </pc:sldChg>
      <pc:sldChg chg="modSp mod modAnim">
        <pc:chgData name="Hakola Antti" userId="65992f85-13c6-4cb4-8e3e-57db52c3c016" providerId="ADAL" clId="{ACDDEA02-F0C8-4B69-8E8A-5EDB17AC0478}" dt="2025-11-19T17:52:48.768" v="4514"/>
        <pc:sldMkLst>
          <pc:docMk/>
          <pc:sldMk cId="3775445173" sldId="366"/>
        </pc:sldMkLst>
        <pc:spChg chg="mod">
          <ac:chgData name="Hakola Antti" userId="65992f85-13c6-4cb4-8e3e-57db52c3c016" providerId="ADAL" clId="{ACDDEA02-F0C8-4B69-8E8A-5EDB17AC0478}" dt="2025-11-16T17:43:47.067" v="4488" actId="20577"/>
          <ac:spMkLst>
            <pc:docMk/>
            <pc:sldMk cId="3775445173" sldId="366"/>
            <ac:spMk id="29" creationId="{00000000-0000-0000-0000-000000000000}"/>
          </ac:spMkLst>
        </pc:spChg>
        <pc:spChg chg="mod">
          <ac:chgData name="Hakola Antti" userId="65992f85-13c6-4cb4-8e3e-57db52c3c016" providerId="ADAL" clId="{ACDDEA02-F0C8-4B69-8E8A-5EDB17AC0478}" dt="2025-11-16T17:41:38.146" v="4167" actId="6549"/>
          <ac:spMkLst>
            <pc:docMk/>
            <pc:sldMk cId="3775445173" sldId="366"/>
            <ac:spMk id="32" creationId="{00000000-0000-0000-0000-000000000000}"/>
          </ac:spMkLst>
        </pc:spChg>
      </pc:sldChg>
      <pc:sldChg chg="del">
        <pc:chgData name="Hakola Antti" userId="65992f85-13c6-4cb4-8e3e-57db52c3c016" providerId="ADAL" clId="{ACDDEA02-F0C8-4B69-8E8A-5EDB17AC0478}" dt="2025-11-16T17:22:47.608" v="2989" actId="47"/>
        <pc:sldMkLst>
          <pc:docMk/>
          <pc:sldMk cId="2928035872" sldId="367"/>
        </pc:sldMkLst>
      </pc:sldChg>
      <pc:sldChg chg="del">
        <pc:chgData name="Hakola Antti" userId="65992f85-13c6-4cb4-8e3e-57db52c3c016" providerId="ADAL" clId="{ACDDEA02-F0C8-4B69-8E8A-5EDB17AC0478}" dt="2025-11-16T17:22:52.404" v="2991" actId="47"/>
        <pc:sldMkLst>
          <pc:docMk/>
          <pc:sldMk cId="1129923118" sldId="369"/>
        </pc:sldMkLst>
      </pc:sldChg>
      <pc:sldChg chg="del">
        <pc:chgData name="Hakola Antti" userId="65992f85-13c6-4cb4-8e3e-57db52c3c016" providerId="ADAL" clId="{ACDDEA02-F0C8-4B69-8E8A-5EDB17AC0478}" dt="2025-11-16T17:22:55.088" v="2992" actId="47"/>
        <pc:sldMkLst>
          <pc:docMk/>
          <pc:sldMk cId="4072717888" sldId="370"/>
        </pc:sldMkLst>
      </pc:sldChg>
      <pc:sldChg chg="add del">
        <pc:chgData name="Hakola Antti" userId="65992f85-13c6-4cb4-8e3e-57db52c3c016" providerId="ADAL" clId="{ACDDEA02-F0C8-4B69-8E8A-5EDB17AC0478}" dt="2025-11-16T15:24:08.548" v="2744" actId="47"/>
        <pc:sldMkLst>
          <pc:docMk/>
          <pc:sldMk cId="2963935285" sldId="371"/>
        </pc:sldMkLst>
      </pc:sldChg>
      <pc:sldChg chg="modSp add mod">
        <pc:chgData name="Hakola Antti" userId="65992f85-13c6-4cb4-8e3e-57db52c3c016" providerId="ADAL" clId="{ACDDEA02-F0C8-4B69-8E8A-5EDB17AC0478}" dt="2025-11-16T13:53:58.764" v="256" actId="207"/>
        <pc:sldMkLst>
          <pc:docMk/>
          <pc:sldMk cId="2401676242" sldId="372"/>
        </pc:sldMkLst>
        <pc:spChg chg="mod">
          <ac:chgData name="Hakola Antti" userId="65992f85-13c6-4cb4-8e3e-57db52c3c016" providerId="ADAL" clId="{ACDDEA02-F0C8-4B69-8E8A-5EDB17AC0478}" dt="2025-11-16T13:53:58.764" v="256" actId="207"/>
          <ac:spMkLst>
            <pc:docMk/>
            <pc:sldMk cId="2401676242" sldId="372"/>
            <ac:spMk id="7" creationId="{3E6618DD-517C-7288-C648-A63075DD91DA}"/>
          </ac:spMkLst>
        </pc:spChg>
      </pc:sldChg>
      <pc:sldChg chg="addSp delSp modSp new mod">
        <pc:chgData name="Hakola Antti" userId="65992f85-13c6-4cb4-8e3e-57db52c3c016" providerId="ADAL" clId="{ACDDEA02-F0C8-4B69-8E8A-5EDB17AC0478}" dt="2025-11-20T07:58:14.202" v="4545" actId="20577"/>
        <pc:sldMkLst>
          <pc:docMk/>
          <pc:sldMk cId="1388239135" sldId="373"/>
        </pc:sldMkLst>
        <pc:spChg chg="mod">
          <ac:chgData name="Hakola Antti" userId="65992f85-13c6-4cb4-8e3e-57db52c3c016" providerId="ADAL" clId="{ACDDEA02-F0C8-4B69-8E8A-5EDB17AC0478}" dt="2025-11-16T14:39:19.525" v="1452" actId="20577"/>
          <ac:spMkLst>
            <pc:docMk/>
            <pc:sldMk cId="1388239135" sldId="373"/>
            <ac:spMk id="3" creationId="{FDEAE0C5-B4A9-D05A-DB8D-7F37A353DCC4}"/>
          </ac:spMkLst>
        </pc:spChg>
        <pc:spChg chg="mod">
          <ac:chgData name="Hakola Antti" userId="65992f85-13c6-4cb4-8e3e-57db52c3c016" providerId="ADAL" clId="{ACDDEA02-F0C8-4B69-8E8A-5EDB17AC0478}" dt="2025-11-20T07:55:59.334" v="4539" actId="20577"/>
          <ac:spMkLst>
            <pc:docMk/>
            <pc:sldMk cId="1388239135" sldId="373"/>
            <ac:spMk id="5" creationId="{D0B7ACB4-0CCE-100F-E2AB-57E69CFE57B2}"/>
          </ac:spMkLst>
        </pc:spChg>
        <pc:spChg chg="add mod">
          <ac:chgData name="Hakola Antti" userId="65992f85-13c6-4cb4-8e3e-57db52c3c016" providerId="ADAL" clId="{ACDDEA02-F0C8-4B69-8E8A-5EDB17AC0478}" dt="2025-11-20T07:57:13.687" v="4542" actId="20577"/>
          <ac:spMkLst>
            <pc:docMk/>
            <pc:sldMk cId="1388239135" sldId="373"/>
            <ac:spMk id="6" creationId="{91EAE11F-9096-7D02-9CB8-B1DDC807D0CB}"/>
          </ac:spMkLst>
        </pc:spChg>
        <pc:spChg chg="add mod">
          <ac:chgData name="Hakola Antti" userId="65992f85-13c6-4cb4-8e3e-57db52c3c016" providerId="ADAL" clId="{ACDDEA02-F0C8-4B69-8E8A-5EDB17AC0478}" dt="2025-11-16T14:33:48.532" v="1377" actId="20577"/>
          <ac:spMkLst>
            <pc:docMk/>
            <pc:sldMk cId="1388239135" sldId="373"/>
            <ac:spMk id="7" creationId="{C27E435C-B7F9-91A8-659A-BD07A4DFD42D}"/>
          </ac:spMkLst>
        </pc:spChg>
        <pc:spChg chg="add mod">
          <ac:chgData name="Hakola Antti" userId="65992f85-13c6-4cb4-8e3e-57db52c3c016" providerId="ADAL" clId="{ACDDEA02-F0C8-4B69-8E8A-5EDB17AC0478}" dt="2025-11-16T14:33:43.639" v="1376"/>
          <ac:spMkLst>
            <pc:docMk/>
            <pc:sldMk cId="1388239135" sldId="373"/>
            <ac:spMk id="9" creationId="{D1416574-9134-BB2E-2628-43367AE4353A}"/>
          </ac:spMkLst>
        </pc:spChg>
        <pc:spChg chg="add mod">
          <ac:chgData name="Hakola Antti" userId="65992f85-13c6-4cb4-8e3e-57db52c3c016" providerId="ADAL" clId="{ACDDEA02-F0C8-4B69-8E8A-5EDB17AC0478}" dt="2025-11-16T14:33:43.639" v="1376"/>
          <ac:spMkLst>
            <pc:docMk/>
            <pc:sldMk cId="1388239135" sldId="373"/>
            <ac:spMk id="11" creationId="{D317609E-2B4C-986B-9AE7-ED413F7A6447}"/>
          </ac:spMkLst>
        </pc:spChg>
        <pc:spChg chg="add mod">
          <ac:chgData name="Hakola Antti" userId="65992f85-13c6-4cb4-8e3e-57db52c3c016" providerId="ADAL" clId="{ACDDEA02-F0C8-4B69-8E8A-5EDB17AC0478}" dt="2025-11-16T14:33:43.639" v="1376"/>
          <ac:spMkLst>
            <pc:docMk/>
            <pc:sldMk cId="1388239135" sldId="373"/>
            <ac:spMk id="12" creationId="{3FD567A4-D9DC-0183-C228-BAFA0F093D26}"/>
          </ac:spMkLst>
        </pc:spChg>
        <pc:spChg chg="add mod">
          <ac:chgData name="Hakola Antti" userId="65992f85-13c6-4cb4-8e3e-57db52c3c016" providerId="ADAL" clId="{ACDDEA02-F0C8-4B69-8E8A-5EDB17AC0478}" dt="2025-11-16T14:33:43.639" v="1376"/>
          <ac:spMkLst>
            <pc:docMk/>
            <pc:sldMk cId="1388239135" sldId="373"/>
            <ac:spMk id="14" creationId="{6B26AA13-9F61-CE43-8A6F-2DC9F02EBBDD}"/>
          </ac:spMkLst>
        </pc:spChg>
        <pc:spChg chg="add mod">
          <ac:chgData name="Hakola Antti" userId="65992f85-13c6-4cb4-8e3e-57db52c3c016" providerId="ADAL" clId="{ACDDEA02-F0C8-4B69-8E8A-5EDB17AC0478}" dt="2025-11-19T17:48:44.280" v="4492" actId="6549"/>
          <ac:spMkLst>
            <pc:docMk/>
            <pc:sldMk cId="1388239135" sldId="373"/>
            <ac:spMk id="15" creationId="{B43F5694-2483-F081-8386-6FD85EF13DAC}"/>
          </ac:spMkLst>
        </pc:spChg>
        <pc:spChg chg="add mod">
          <ac:chgData name="Hakola Antti" userId="65992f85-13c6-4cb4-8e3e-57db52c3c016" providerId="ADAL" clId="{ACDDEA02-F0C8-4B69-8E8A-5EDB17AC0478}" dt="2025-11-16T14:33:43.639" v="1376"/>
          <ac:spMkLst>
            <pc:docMk/>
            <pc:sldMk cId="1388239135" sldId="373"/>
            <ac:spMk id="17" creationId="{924DCA97-D28D-04AD-1FF2-F62E51991AA7}"/>
          </ac:spMkLst>
        </pc:spChg>
        <pc:spChg chg="add mod">
          <ac:chgData name="Hakola Antti" userId="65992f85-13c6-4cb4-8e3e-57db52c3c016" providerId="ADAL" clId="{ACDDEA02-F0C8-4B69-8E8A-5EDB17AC0478}" dt="2025-11-16T14:33:43.639" v="1376"/>
          <ac:spMkLst>
            <pc:docMk/>
            <pc:sldMk cId="1388239135" sldId="373"/>
            <ac:spMk id="18" creationId="{E5F8CD5A-584C-7965-EAD9-79C9C45EB25A}"/>
          </ac:spMkLst>
        </pc:spChg>
        <pc:spChg chg="mod">
          <ac:chgData name="Hakola Antti" userId="65992f85-13c6-4cb4-8e3e-57db52c3c016" providerId="ADAL" clId="{ACDDEA02-F0C8-4B69-8E8A-5EDB17AC0478}" dt="2025-11-20T07:58:14.202" v="4545" actId="20577"/>
          <ac:spMkLst>
            <pc:docMk/>
            <pc:sldMk cId="1388239135" sldId="373"/>
            <ac:spMk id="19" creationId="{58C56F5A-0603-9FD4-8197-E632CFC706C5}"/>
          </ac:spMkLst>
        </pc:spChg>
        <pc:spChg chg="add mod">
          <ac:chgData name="Hakola Antti" userId="65992f85-13c6-4cb4-8e3e-57db52c3c016" providerId="ADAL" clId="{ACDDEA02-F0C8-4B69-8E8A-5EDB17AC0478}" dt="2025-11-16T14:33:43.639" v="1376"/>
          <ac:spMkLst>
            <pc:docMk/>
            <pc:sldMk cId="1388239135" sldId="373"/>
            <ac:spMk id="20" creationId="{676F1295-9620-EA2C-120E-EBE74BD7E14A}"/>
          </ac:spMkLst>
        </pc:spChg>
      </pc:sldChg>
      <pc:sldChg chg="addSp delSp modSp new mod ord">
        <pc:chgData name="Hakola Antti" userId="65992f85-13c6-4cb4-8e3e-57db52c3c016" providerId="ADAL" clId="{ACDDEA02-F0C8-4B69-8E8A-5EDB17AC0478}" dt="2025-11-20T08:55:50.981" v="4560" actId="478"/>
        <pc:sldMkLst>
          <pc:docMk/>
          <pc:sldMk cId="2163634245" sldId="374"/>
        </pc:sldMkLst>
        <pc:spChg chg="mod">
          <ac:chgData name="Hakola Antti" userId="65992f85-13c6-4cb4-8e3e-57db52c3c016" providerId="ADAL" clId="{ACDDEA02-F0C8-4B69-8E8A-5EDB17AC0478}" dt="2025-11-16T14:39:26.521" v="1456" actId="20577"/>
          <ac:spMkLst>
            <pc:docMk/>
            <pc:sldMk cId="2163634245" sldId="374"/>
            <ac:spMk id="3" creationId="{DB832DB0-323A-9235-5018-E6DCB1E65A49}"/>
          </ac:spMkLst>
        </pc:spChg>
        <pc:spChg chg="add mod">
          <ac:chgData name="Hakola Antti" userId="65992f85-13c6-4cb4-8e3e-57db52c3c016" providerId="ADAL" clId="{ACDDEA02-F0C8-4B69-8E8A-5EDB17AC0478}" dt="2025-11-16T14:35:17.881" v="1381"/>
          <ac:spMkLst>
            <pc:docMk/>
            <pc:sldMk cId="2163634245" sldId="374"/>
            <ac:spMk id="5" creationId="{5D8FDEEC-090A-2106-B969-014572FA2E6D}"/>
          </ac:spMkLst>
        </pc:spChg>
        <pc:spChg chg="add mod">
          <ac:chgData name="Hakola Antti" userId="65992f85-13c6-4cb4-8e3e-57db52c3c016" providerId="ADAL" clId="{ACDDEA02-F0C8-4B69-8E8A-5EDB17AC0478}" dt="2025-11-20T08:55:29.810" v="4557" actId="114"/>
          <ac:spMkLst>
            <pc:docMk/>
            <pc:sldMk cId="2163634245" sldId="374"/>
            <ac:spMk id="7" creationId="{AE569331-FC74-6D0C-5ED5-59A4575A2463}"/>
          </ac:spMkLst>
        </pc:spChg>
        <pc:spChg chg="add mod">
          <ac:chgData name="Hakola Antti" userId="65992f85-13c6-4cb4-8e3e-57db52c3c016" providerId="ADAL" clId="{ACDDEA02-F0C8-4B69-8E8A-5EDB17AC0478}" dt="2025-11-16T14:35:17.881" v="1381"/>
          <ac:spMkLst>
            <pc:docMk/>
            <pc:sldMk cId="2163634245" sldId="374"/>
            <ac:spMk id="8" creationId="{30F0D367-AFF0-94CB-E388-6EF5C4533B4F}"/>
          </ac:spMkLst>
        </pc:spChg>
        <pc:spChg chg="add mod">
          <ac:chgData name="Hakola Antti" userId="65992f85-13c6-4cb4-8e3e-57db52c3c016" providerId="ADAL" clId="{ACDDEA02-F0C8-4B69-8E8A-5EDB17AC0478}" dt="2025-11-16T14:35:17.881" v="1381"/>
          <ac:spMkLst>
            <pc:docMk/>
            <pc:sldMk cId="2163634245" sldId="374"/>
            <ac:spMk id="10" creationId="{A57ADA71-7B2C-277F-C5B7-91CA77E4DD2C}"/>
          </ac:spMkLst>
        </pc:spChg>
        <pc:spChg chg="add mod">
          <ac:chgData name="Hakola Antti" userId="65992f85-13c6-4cb4-8e3e-57db52c3c016" providerId="ADAL" clId="{ACDDEA02-F0C8-4B69-8E8A-5EDB17AC0478}" dt="2025-11-16T14:35:17.881" v="1381"/>
          <ac:spMkLst>
            <pc:docMk/>
            <pc:sldMk cId="2163634245" sldId="374"/>
            <ac:spMk id="11" creationId="{B514493D-282C-44CE-8F58-9215C6D25D6B}"/>
          </ac:spMkLst>
        </pc:spChg>
        <pc:spChg chg="add mod">
          <ac:chgData name="Hakola Antti" userId="65992f85-13c6-4cb4-8e3e-57db52c3c016" providerId="ADAL" clId="{ACDDEA02-F0C8-4B69-8E8A-5EDB17AC0478}" dt="2025-11-16T14:35:17.881" v="1381"/>
          <ac:spMkLst>
            <pc:docMk/>
            <pc:sldMk cId="2163634245" sldId="374"/>
            <ac:spMk id="12" creationId="{DFA7C884-61E8-0C82-FC10-47530ABDBD65}"/>
          </ac:spMkLst>
        </pc:spChg>
        <pc:spChg chg="add del mod">
          <ac:chgData name="Hakola Antti" userId="65992f85-13c6-4cb4-8e3e-57db52c3c016" providerId="ADAL" clId="{ACDDEA02-F0C8-4B69-8E8A-5EDB17AC0478}" dt="2025-11-20T08:55:41.639" v="4559" actId="478"/>
          <ac:spMkLst>
            <pc:docMk/>
            <pc:sldMk cId="2163634245" sldId="374"/>
            <ac:spMk id="17" creationId="{B1171D14-7972-DD8F-7197-5B023800F63D}"/>
          </ac:spMkLst>
        </pc:spChg>
        <pc:spChg chg="add mod">
          <ac:chgData name="Hakola Antti" userId="65992f85-13c6-4cb4-8e3e-57db52c3c016" providerId="ADAL" clId="{ACDDEA02-F0C8-4B69-8E8A-5EDB17AC0478}" dt="2025-11-16T14:35:34.128" v="1389" actId="14100"/>
          <ac:spMkLst>
            <pc:docMk/>
            <pc:sldMk cId="2163634245" sldId="374"/>
            <ac:spMk id="19" creationId="{E153554B-EB12-3579-94B1-0F75E5801B02}"/>
          </ac:spMkLst>
        </pc:spChg>
        <pc:spChg chg="add mod">
          <ac:chgData name="Hakola Antti" userId="65992f85-13c6-4cb4-8e3e-57db52c3c016" providerId="ADAL" clId="{ACDDEA02-F0C8-4B69-8E8A-5EDB17AC0478}" dt="2025-11-16T14:35:17.881" v="1381"/>
          <ac:spMkLst>
            <pc:docMk/>
            <pc:sldMk cId="2163634245" sldId="374"/>
            <ac:spMk id="22" creationId="{2DC61B5D-37B9-2E5D-F164-2B31347EF9FD}"/>
          </ac:spMkLst>
        </pc:spChg>
        <pc:spChg chg="add mod">
          <ac:chgData name="Hakola Antti" userId="65992f85-13c6-4cb4-8e3e-57db52c3c016" providerId="ADAL" clId="{ACDDEA02-F0C8-4B69-8E8A-5EDB17AC0478}" dt="2025-11-16T14:35:17.881" v="1381"/>
          <ac:spMkLst>
            <pc:docMk/>
            <pc:sldMk cId="2163634245" sldId="374"/>
            <ac:spMk id="23" creationId="{5E19E833-DE79-EFBC-30E0-F99200F44F37}"/>
          </ac:spMkLst>
        </pc:spChg>
        <pc:picChg chg="del">
          <ac:chgData name="Hakola Antti" userId="65992f85-13c6-4cb4-8e3e-57db52c3c016" providerId="ADAL" clId="{ACDDEA02-F0C8-4B69-8E8A-5EDB17AC0478}" dt="2025-11-20T08:55:40.098" v="4558" actId="478"/>
          <ac:picMkLst>
            <pc:docMk/>
            <pc:sldMk cId="2163634245" sldId="374"/>
            <ac:picMk id="16" creationId="{94F4871A-8AC1-E548-2DB8-AE96A09B2B10}"/>
          </ac:picMkLst>
        </pc:picChg>
        <pc:cxnChg chg="del">
          <ac:chgData name="Hakola Antti" userId="65992f85-13c6-4cb4-8e3e-57db52c3c016" providerId="ADAL" clId="{ACDDEA02-F0C8-4B69-8E8A-5EDB17AC0478}" dt="2025-11-20T08:55:50.981" v="4560" actId="478"/>
          <ac:cxnSpMkLst>
            <pc:docMk/>
            <pc:sldMk cId="2163634245" sldId="374"/>
            <ac:cxnSpMk id="18" creationId="{0A285685-36DE-B01C-5F77-0F6DA60FCBA0}"/>
          </ac:cxnSpMkLst>
        </pc:cxnChg>
      </pc:sldChg>
      <pc:sldChg chg="new del">
        <pc:chgData name="Hakola Antti" userId="65992f85-13c6-4cb4-8e3e-57db52c3c016" providerId="ADAL" clId="{ACDDEA02-F0C8-4B69-8E8A-5EDB17AC0478}" dt="2025-11-16T14:38:10.473" v="1432" actId="680"/>
        <pc:sldMkLst>
          <pc:docMk/>
          <pc:sldMk cId="1318992097" sldId="375"/>
        </pc:sldMkLst>
      </pc:sldChg>
      <pc:sldChg chg="addSp delSp modSp new mod">
        <pc:chgData name="Hakola Antti" userId="65992f85-13c6-4cb4-8e3e-57db52c3c016" providerId="ADAL" clId="{ACDDEA02-F0C8-4B69-8E8A-5EDB17AC0478}" dt="2025-11-20T09:49:44.389" v="4749" actId="20577"/>
        <pc:sldMkLst>
          <pc:docMk/>
          <pc:sldMk cId="3784386620" sldId="375"/>
        </pc:sldMkLst>
        <pc:spChg chg="mod">
          <ac:chgData name="Hakola Antti" userId="65992f85-13c6-4cb4-8e3e-57db52c3c016" providerId="ADAL" clId="{ACDDEA02-F0C8-4B69-8E8A-5EDB17AC0478}" dt="2025-11-16T14:39:34.935" v="1460" actId="20577"/>
          <ac:spMkLst>
            <pc:docMk/>
            <pc:sldMk cId="3784386620" sldId="375"/>
            <ac:spMk id="3" creationId="{7156D401-42AA-1E8D-94FC-8007EF0C6FC9}"/>
          </ac:spMkLst>
        </pc:spChg>
        <pc:spChg chg="add mod">
          <ac:chgData name="Hakola Antti" userId="65992f85-13c6-4cb4-8e3e-57db52c3c016" providerId="ADAL" clId="{ACDDEA02-F0C8-4B69-8E8A-5EDB17AC0478}" dt="2025-11-16T14:41:13.186" v="1469" actId="20577"/>
          <ac:spMkLst>
            <pc:docMk/>
            <pc:sldMk cId="3784386620" sldId="375"/>
            <ac:spMk id="7" creationId="{D44F30F7-F6A5-AAB4-A4AC-833E5BD9EBCF}"/>
          </ac:spMkLst>
        </pc:spChg>
        <pc:spChg chg="add mod">
          <ac:chgData name="Hakola Antti" userId="65992f85-13c6-4cb4-8e3e-57db52c3c016" providerId="ADAL" clId="{ACDDEA02-F0C8-4B69-8E8A-5EDB17AC0478}" dt="2025-11-16T14:41:01.109" v="1461"/>
          <ac:spMkLst>
            <pc:docMk/>
            <pc:sldMk cId="3784386620" sldId="375"/>
            <ac:spMk id="8" creationId="{AA864AE3-4D33-FBB0-2F13-1653BD51C4EB}"/>
          </ac:spMkLst>
        </pc:spChg>
        <pc:spChg chg="mod">
          <ac:chgData name="Hakola Antti" userId="65992f85-13c6-4cb4-8e3e-57db52c3c016" providerId="ADAL" clId="{ACDDEA02-F0C8-4B69-8E8A-5EDB17AC0478}" dt="2025-11-20T09:49:39.117" v="4747" actId="20577"/>
          <ac:spMkLst>
            <pc:docMk/>
            <pc:sldMk cId="3784386620" sldId="375"/>
            <ac:spMk id="10" creationId="{98127FA4-A5FA-B9A7-F634-EE621A479BE8}"/>
          </ac:spMkLst>
        </pc:spChg>
        <pc:spChg chg="add mod">
          <ac:chgData name="Hakola Antti" userId="65992f85-13c6-4cb4-8e3e-57db52c3c016" providerId="ADAL" clId="{ACDDEA02-F0C8-4B69-8E8A-5EDB17AC0478}" dt="2025-11-16T14:43:11.684" v="1495" actId="20577"/>
          <ac:spMkLst>
            <pc:docMk/>
            <pc:sldMk cId="3784386620" sldId="375"/>
            <ac:spMk id="12" creationId="{4C87B08F-7B2B-2273-BCB0-7292094363D3}"/>
          </ac:spMkLst>
        </pc:spChg>
        <pc:spChg chg="mod">
          <ac:chgData name="Hakola Antti" userId="65992f85-13c6-4cb4-8e3e-57db52c3c016" providerId="ADAL" clId="{ACDDEA02-F0C8-4B69-8E8A-5EDB17AC0478}" dt="2025-11-16T14:42:27.610" v="1480" actId="20577"/>
          <ac:spMkLst>
            <pc:docMk/>
            <pc:sldMk cId="3784386620" sldId="375"/>
            <ac:spMk id="13" creationId="{2CF9013B-D045-977C-A012-9EC001409486}"/>
          </ac:spMkLst>
        </pc:spChg>
        <pc:spChg chg="add mod">
          <ac:chgData name="Hakola Antti" userId="65992f85-13c6-4cb4-8e3e-57db52c3c016" providerId="ADAL" clId="{ACDDEA02-F0C8-4B69-8E8A-5EDB17AC0478}" dt="2025-11-20T09:49:44.389" v="4749" actId="20577"/>
          <ac:spMkLst>
            <pc:docMk/>
            <pc:sldMk cId="3784386620" sldId="375"/>
            <ac:spMk id="14" creationId="{FA6ADAD9-EF69-F041-34A1-A8B08C712A08}"/>
          </ac:spMkLst>
        </pc:spChg>
        <pc:spChg chg="add mod">
          <ac:chgData name="Hakola Antti" userId="65992f85-13c6-4cb4-8e3e-57db52c3c016" providerId="ADAL" clId="{ACDDEA02-F0C8-4B69-8E8A-5EDB17AC0478}" dt="2025-11-16T14:41:01.109" v="1461"/>
          <ac:spMkLst>
            <pc:docMk/>
            <pc:sldMk cId="3784386620" sldId="375"/>
            <ac:spMk id="16" creationId="{0165925E-CC92-46E8-2F5C-88EC638293B9}"/>
          </ac:spMkLst>
        </pc:spChg>
        <pc:spChg chg="add mod">
          <ac:chgData name="Hakola Antti" userId="65992f85-13c6-4cb4-8e3e-57db52c3c016" providerId="ADAL" clId="{ACDDEA02-F0C8-4B69-8E8A-5EDB17AC0478}" dt="2025-11-16T14:41:01.109" v="1461"/>
          <ac:spMkLst>
            <pc:docMk/>
            <pc:sldMk cId="3784386620" sldId="375"/>
            <ac:spMk id="19" creationId="{120E8925-C6AC-B914-DA65-016D9F058157}"/>
          </ac:spMkLst>
        </pc:spChg>
        <pc:spChg chg="add mod">
          <ac:chgData name="Hakola Antti" userId="65992f85-13c6-4cb4-8e3e-57db52c3c016" providerId="ADAL" clId="{ACDDEA02-F0C8-4B69-8E8A-5EDB17AC0478}" dt="2025-11-16T14:41:01.109" v="1461"/>
          <ac:spMkLst>
            <pc:docMk/>
            <pc:sldMk cId="3784386620" sldId="375"/>
            <ac:spMk id="21" creationId="{DCB99FB5-4245-8B68-F5F9-6FC0F2E7D11F}"/>
          </ac:spMkLst>
        </pc:spChg>
        <pc:spChg chg="add mod">
          <ac:chgData name="Hakola Antti" userId="65992f85-13c6-4cb4-8e3e-57db52c3c016" providerId="ADAL" clId="{ACDDEA02-F0C8-4B69-8E8A-5EDB17AC0478}" dt="2025-11-16T14:41:01.109" v="1461"/>
          <ac:spMkLst>
            <pc:docMk/>
            <pc:sldMk cId="3784386620" sldId="375"/>
            <ac:spMk id="23" creationId="{79A6776B-7C0A-2840-76BF-DBE4AD265ADF}"/>
          </ac:spMkLst>
        </pc:spChg>
        <pc:spChg chg="add mod">
          <ac:chgData name="Hakola Antti" userId="65992f85-13c6-4cb4-8e3e-57db52c3c016" providerId="ADAL" clId="{ACDDEA02-F0C8-4B69-8E8A-5EDB17AC0478}" dt="2025-11-16T14:41:01.109" v="1461"/>
          <ac:spMkLst>
            <pc:docMk/>
            <pc:sldMk cId="3784386620" sldId="375"/>
            <ac:spMk id="24" creationId="{E6819CC7-EA26-0BDE-207E-4F281DC0BB9D}"/>
          </ac:spMkLst>
        </pc:spChg>
        <pc:spChg chg="mod">
          <ac:chgData name="Hakola Antti" userId="65992f85-13c6-4cb4-8e3e-57db52c3c016" providerId="ADAL" clId="{ACDDEA02-F0C8-4B69-8E8A-5EDB17AC0478}" dt="2025-11-20T08:59:38.664" v="4586" actId="20577"/>
          <ac:spMkLst>
            <pc:docMk/>
            <pc:sldMk cId="3784386620" sldId="375"/>
            <ac:spMk id="25" creationId="{195BDA8A-9C9C-0AD7-1896-B08FBB8B648A}"/>
          </ac:spMkLst>
        </pc:spChg>
        <pc:spChg chg="add mod">
          <ac:chgData name="Hakola Antti" userId="65992f85-13c6-4cb4-8e3e-57db52c3c016" providerId="ADAL" clId="{ACDDEA02-F0C8-4B69-8E8A-5EDB17AC0478}" dt="2025-11-16T14:41:01.109" v="1461"/>
          <ac:spMkLst>
            <pc:docMk/>
            <pc:sldMk cId="3784386620" sldId="375"/>
            <ac:spMk id="27" creationId="{24998E1B-7011-EC63-2585-567FACE78F7A}"/>
          </ac:spMkLst>
        </pc:spChg>
      </pc:sldChg>
      <pc:sldChg chg="addSp delSp modSp new mod">
        <pc:chgData name="Hakola Antti" userId="65992f85-13c6-4cb4-8e3e-57db52c3c016" providerId="ADAL" clId="{ACDDEA02-F0C8-4B69-8E8A-5EDB17AC0478}" dt="2025-11-16T14:51:34.791" v="1793" actId="20577"/>
        <pc:sldMkLst>
          <pc:docMk/>
          <pc:sldMk cId="1960908752" sldId="376"/>
        </pc:sldMkLst>
        <pc:spChg chg="add mod">
          <ac:chgData name="Hakola Antti" userId="65992f85-13c6-4cb4-8e3e-57db52c3c016" providerId="ADAL" clId="{ACDDEA02-F0C8-4B69-8E8A-5EDB17AC0478}" dt="2025-11-16T14:46:38.218" v="1682" actId="14100"/>
          <ac:spMkLst>
            <pc:docMk/>
            <pc:sldMk cId="1960908752" sldId="376"/>
            <ac:spMk id="5" creationId="{2E4C46F8-B40E-483C-A8B7-4C5AE2A5C0CF}"/>
          </ac:spMkLst>
        </pc:spChg>
        <pc:spChg chg="add mod">
          <ac:chgData name="Hakola Antti" userId="65992f85-13c6-4cb4-8e3e-57db52c3c016" providerId="ADAL" clId="{ACDDEA02-F0C8-4B69-8E8A-5EDB17AC0478}" dt="2025-11-16T14:48:37.702" v="1700" actId="1076"/>
          <ac:spMkLst>
            <pc:docMk/>
            <pc:sldMk cId="1960908752" sldId="376"/>
            <ac:spMk id="7" creationId="{FA9F442C-68E4-B97E-D8E8-4E1F2E684E05}"/>
          </ac:spMkLst>
        </pc:spChg>
        <pc:spChg chg="add mod">
          <ac:chgData name="Hakola Antti" userId="65992f85-13c6-4cb4-8e3e-57db52c3c016" providerId="ADAL" clId="{ACDDEA02-F0C8-4B69-8E8A-5EDB17AC0478}" dt="2025-11-16T14:48:43.912" v="1701" actId="1076"/>
          <ac:spMkLst>
            <pc:docMk/>
            <pc:sldMk cId="1960908752" sldId="376"/>
            <ac:spMk id="9" creationId="{B59CF919-A2AB-2D3D-EDFA-9090197CA4B9}"/>
          </ac:spMkLst>
        </pc:spChg>
        <pc:spChg chg="mod">
          <ac:chgData name="Hakola Antti" userId="65992f85-13c6-4cb4-8e3e-57db52c3c016" providerId="ADAL" clId="{ACDDEA02-F0C8-4B69-8E8A-5EDB17AC0478}" dt="2025-11-16T14:44:25.274" v="1498"/>
          <ac:spMkLst>
            <pc:docMk/>
            <pc:sldMk cId="1960908752" sldId="376"/>
            <ac:spMk id="14" creationId="{4186FEBB-E2DF-C924-9CEB-CD8506F39965}"/>
          </ac:spMkLst>
        </pc:spChg>
        <pc:spChg chg="add mod">
          <ac:chgData name="Hakola Antti" userId="65992f85-13c6-4cb4-8e3e-57db52c3c016" providerId="ADAL" clId="{ACDDEA02-F0C8-4B69-8E8A-5EDB17AC0478}" dt="2025-11-16T14:48:43.912" v="1701" actId="1076"/>
          <ac:spMkLst>
            <pc:docMk/>
            <pc:sldMk cId="1960908752" sldId="376"/>
            <ac:spMk id="15" creationId="{B41F59FB-4391-C91F-D617-8880DA41F04B}"/>
          </ac:spMkLst>
        </pc:spChg>
        <pc:spChg chg="add mod">
          <ac:chgData name="Hakola Antti" userId="65992f85-13c6-4cb4-8e3e-57db52c3c016" providerId="ADAL" clId="{ACDDEA02-F0C8-4B69-8E8A-5EDB17AC0478}" dt="2025-11-16T14:48:43.912" v="1701" actId="1076"/>
          <ac:spMkLst>
            <pc:docMk/>
            <pc:sldMk cId="1960908752" sldId="376"/>
            <ac:spMk id="16" creationId="{9F84D4A6-C868-3BFD-A886-63157492A979}"/>
          </ac:spMkLst>
        </pc:spChg>
        <pc:spChg chg="add mod">
          <ac:chgData name="Hakola Antti" userId="65992f85-13c6-4cb4-8e3e-57db52c3c016" providerId="ADAL" clId="{ACDDEA02-F0C8-4B69-8E8A-5EDB17AC0478}" dt="2025-11-16T14:49:30.433" v="1711" actId="6549"/>
          <ac:spMkLst>
            <pc:docMk/>
            <pc:sldMk cId="1960908752" sldId="376"/>
            <ac:spMk id="18" creationId="{0D9A60AC-B652-9094-FE80-98322E08C850}"/>
          </ac:spMkLst>
        </pc:spChg>
        <pc:spChg chg="add mod">
          <ac:chgData name="Hakola Antti" userId="65992f85-13c6-4cb4-8e3e-57db52c3c016" providerId="ADAL" clId="{ACDDEA02-F0C8-4B69-8E8A-5EDB17AC0478}" dt="2025-11-16T14:48:43.912" v="1701" actId="1076"/>
          <ac:spMkLst>
            <pc:docMk/>
            <pc:sldMk cId="1960908752" sldId="376"/>
            <ac:spMk id="19" creationId="{0C5AE9B2-7EDE-5739-598D-30FFD13F9772}"/>
          </ac:spMkLst>
        </pc:spChg>
        <pc:spChg chg="mod">
          <ac:chgData name="Hakola Antti" userId="65992f85-13c6-4cb4-8e3e-57db52c3c016" providerId="ADAL" clId="{ACDDEA02-F0C8-4B69-8E8A-5EDB17AC0478}" dt="2025-11-16T14:48:43.912" v="1701" actId="1076"/>
          <ac:spMkLst>
            <pc:docMk/>
            <pc:sldMk cId="1960908752" sldId="376"/>
            <ac:spMk id="20" creationId="{7C83C84F-D946-B152-1D8A-DABCDE609C0B}"/>
          </ac:spMkLst>
        </pc:spChg>
        <pc:spChg chg="mod">
          <ac:chgData name="Hakola Antti" userId="65992f85-13c6-4cb4-8e3e-57db52c3c016" providerId="ADAL" clId="{ACDDEA02-F0C8-4B69-8E8A-5EDB17AC0478}" dt="2025-11-16T14:48:43.912" v="1701" actId="1076"/>
          <ac:spMkLst>
            <pc:docMk/>
            <pc:sldMk cId="1960908752" sldId="376"/>
            <ac:spMk id="21" creationId="{7DA9B53F-4114-7366-D206-232FD8D1992F}"/>
          </ac:spMkLst>
        </pc:spChg>
        <pc:spChg chg="add mod">
          <ac:chgData name="Hakola Antti" userId="65992f85-13c6-4cb4-8e3e-57db52c3c016" providerId="ADAL" clId="{ACDDEA02-F0C8-4B69-8E8A-5EDB17AC0478}" dt="2025-11-16T14:48:43.912" v="1701" actId="1076"/>
          <ac:spMkLst>
            <pc:docMk/>
            <pc:sldMk cId="1960908752" sldId="376"/>
            <ac:spMk id="22" creationId="{313FFF4B-122E-D548-5A6C-FD3D37844B33}"/>
          </ac:spMkLst>
        </pc:spChg>
        <pc:spChg chg="mod">
          <ac:chgData name="Hakola Antti" userId="65992f85-13c6-4cb4-8e3e-57db52c3c016" providerId="ADAL" clId="{ACDDEA02-F0C8-4B69-8E8A-5EDB17AC0478}" dt="2025-11-16T14:49:38.912" v="1712" actId="1076"/>
          <ac:spMkLst>
            <pc:docMk/>
            <pc:sldMk cId="1960908752" sldId="376"/>
            <ac:spMk id="23" creationId="{C68862D6-C1E7-09EF-6AEF-A7812016A419}"/>
          </ac:spMkLst>
        </pc:spChg>
        <pc:spChg chg="add mod">
          <ac:chgData name="Hakola Antti" userId="65992f85-13c6-4cb4-8e3e-57db52c3c016" providerId="ADAL" clId="{ACDDEA02-F0C8-4B69-8E8A-5EDB17AC0478}" dt="2025-11-16T14:51:34.791" v="1793" actId="20577"/>
          <ac:spMkLst>
            <pc:docMk/>
            <pc:sldMk cId="1960908752" sldId="376"/>
            <ac:spMk id="24" creationId="{359C027F-E742-69E8-3C1E-2AAB6CE7A3F1}"/>
          </ac:spMkLst>
        </pc:spChg>
        <pc:spChg chg="add mod">
          <ac:chgData name="Hakola Antti" userId="65992f85-13c6-4cb4-8e3e-57db52c3c016" providerId="ADAL" clId="{ACDDEA02-F0C8-4B69-8E8A-5EDB17AC0478}" dt="2025-11-16T14:50:00.598" v="1716" actId="1076"/>
          <ac:spMkLst>
            <pc:docMk/>
            <pc:sldMk cId="1960908752" sldId="376"/>
            <ac:spMk id="25" creationId="{9EA1C843-F56C-8E52-BBAC-111558A4239E}"/>
          </ac:spMkLst>
        </pc:spChg>
        <pc:spChg chg="add mod">
          <ac:chgData name="Hakola Antti" userId="65992f85-13c6-4cb4-8e3e-57db52c3c016" providerId="ADAL" clId="{ACDDEA02-F0C8-4B69-8E8A-5EDB17AC0478}" dt="2025-11-16T14:51:06.540" v="1785" actId="114"/>
          <ac:spMkLst>
            <pc:docMk/>
            <pc:sldMk cId="1960908752" sldId="376"/>
            <ac:spMk id="26" creationId="{D36086B7-144D-688E-9348-85D82B648D00}"/>
          </ac:spMkLst>
        </pc:spChg>
        <pc:picChg chg="mod">
          <ac:chgData name="Hakola Antti" userId="65992f85-13c6-4cb4-8e3e-57db52c3c016" providerId="ADAL" clId="{ACDDEA02-F0C8-4B69-8E8A-5EDB17AC0478}" dt="2025-11-16T14:48:43.912" v="1701" actId="1076"/>
          <ac:picMkLst>
            <pc:docMk/>
            <pc:sldMk cId="1960908752" sldId="376"/>
            <ac:picMk id="8" creationId="{EA6218AF-3E89-6145-DE73-919545B1B5AD}"/>
          </ac:picMkLst>
        </pc:picChg>
        <pc:picChg chg="mod">
          <ac:chgData name="Hakola Antti" userId="65992f85-13c6-4cb4-8e3e-57db52c3c016" providerId="ADAL" clId="{ACDDEA02-F0C8-4B69-8E8A-5EDB17AC0478}" dt="2025-11-16T14:48:43.912" v="1701" actId="1076"/>
          <ac:picMkLst>
            <pc:docMk/>
            <pc:sldMk cId="1960908752" sldId="376"/>
            <ac:picMk id="17" creationId="{6D6BF8D4-3D40-006E-EBF9-4BF37428CDDD}"/>
          </ac:picMkLst>
        </pc:picChg>
      </pc:sldChg>
      <pc:sldChg chg="addSp delSp modSp new mod">
        <pc:chgData name="Hakola Antti" userId="65992f85-13c6-4cb4-8e3e-57db52c3c016" providerId="ADAL" clId="{ACDDEA02-F0C8-4B69-8E8A-5EDB17AC0478}" dt="2025-11-16T15:16:25.906" v="2544" actId="6549"/>
        <pc:sldMkLst>
          <pc:docMk/>
          <pc:sldMk cId="813531418" sldId="377"/>
        </pc:sldMkLst>
        <pc:spChg chg="add mod">
          <ac:chgData name="Hakola Antti" userId="65992f85-13c6-4cb4-8e3e-57db52c3c016" providerId="ADAL" clId="{ACDDEA02-F0C8-4B69-8E8A-5EDB17AC0478}" dt="2025-11-16T15:08:24.214" v="2264" actId="6549"/>
          <ac:spMkLst>
            <pc:docMk/>
            <pc:sldMk cId="813531418" sldId="377"/>
            <ac:spMk id="5" creationId="{2733A1BE-A9E4-9B36-573A-FF4AC71B6772}"/>
          </ac:spMkLst>
        </pc:spChg>
        <pc:spChg chg="add mod">
          <ac:chgData name="Hakola Antti" userId="65992f85-13c6-4cb4-8e3e-57db52c3c016" providerId="ADAL" clId="{ACDDEA02-F0C8-4B69-8E8A-5EDB17AC0478}" dt="2025-11-16T15:16:25.906" v="2544" actId="6549"/>
          <ac:spMkLst>
            <pc:docMk/>
            <pc:sldMk cId="813531418" sldId="377"/>
            <ac:spMk id="6" creationId="{C08FF5C1-2FB4-0020-331C-ECF5232F6CBD}"/>
          </ac:spMkLst>
        </pc:spChg>
        <pc:spChg chg="add mod">
          <ac:chgData name="Hakola Antti" userId="65992f85-13c6-4cb4-8e3e-57db52c3c016" providerId="ADAL" clId="{ACDDEA02-F0C8-4B69-8E8A-5EDB17AC0478}" dt="2025-11-16T15:08:16.276" v="2263"/>
          <ac:spMkLst>
            <pc:docMk/>
            <pc:sldMk cId="813531418" sldId="377"/>
            <ac:spMk id="10" creationId="{42E8D42E-7D21-B27C-42FB-A8C66AC654C8}"/>
          </ac:spMkLst>
        </pc:spChg>
        <pc:spChg chg="add mod">
          <ac:chgData name="Hakola Antti" userId="65992f85-13c6-4cb4-8e3e-57db52c3c016" providerId="ADAL" clId="{ACDDEA02-F0C8-4B69-8E8A-5EDB17AC0478}" dt="2025-11-16T15:15:29.086" v="2486" actId="6549"/>
          <ac:spMkLst>
            <pc:docMk/>
            <pc:sldMk cId="813531418" sldId="377"/>
            <ac:spMk id="12" creationId="{23EBC696-5018-8CEB-6A5F-0B0ECD73B9E4}"/>
          </ac:spMkLst>
        </pc:spChg>
        <pc:spChg chg="add mod">
          <ac:chgData name="Hakola Antti" userId="65992f85-13c6-4cb4-8e3e-57db52c3c016" providerId="ADAL" clId="{ACDDEA02-F0C8-4B69-8E8A-5EDB17AC0478}" dt="2025-11-16T15:15:05.524" v="2483" actId="1076"/>
          <ac:spMkLst>
            <pc:docMk/>
            <pc:sldMk cId="813531418" sldId="377"/>
            <ac:spMk id="13" creationId="{AB2002E0-3530-23ED-C7CD-A48060186A98}"/>
          </ac:spMkLst>
        </pc:spChg>
        <pc:spChg chg="add mod">
          <ac:chgData name="Hakola Antti" userId="65992f85-13c6-4cb4-8e3e-57db52c3c016" providerId="ADAL" clId="{ACDDEA02-F0C8-4B69-8E8A-5EDB17AC0478}" dt="2025-11-16T15:16:21.361" v="2542" actId="20577"/>
          <ac:spMkLst>
            <pc:docMk/>
            <pc:sldMk cId="813531418" sldId="377"/>
            <ac:spMk id="14" creationId="{B328567E-F0E2-38E6-53A6-7E8755F1394D}"/>
          </ac:spMkLst>
        </pc:spChg>
        <pc:picChg chg="add mod">
          <ac:chgData name="Hakola Antti" userId="65992f85-13c6-4cb4-8e3e-57db52c3c016" providerId="ADAL" clId="{ACDDEA02-F0C8-4B69-8E8A-5EDB17AC0478}" dt="2025-11-16T15:14:39.017" v="2474" actId="1076"/>
          <ac:picMkLst>
            <pc:docMk/>
            <pc:sldMk cId="813531418" sldId="377"/>
            <ac:picMk id="7" creationId="{117D431A-BCCB-A1EE-0139-CEF0765B5436}"/>
          </ac:picMkLst>
        </pc:picChg>
        <pc:picChg chg="add mod">
          <ac:chgData name="Hakola Antti" userId="65992f85-13c6-4cb4-8e3e-57db52c3c016" providerId="ADAL" clId="{ACDDEA02-F0C8-4B69-8E8A-5EDB17AC0478}" dt="2025-11-16T15:14:14.148" v="2466" actId="1076"/>
          <ac:picMkLst>
            <pc:docMk/>
            <pc:sldMk cId="813531418" sldId="377"/>
            <ac:picMk id="9" creationId="{6B307F57-6746-B8C0-F768-46201310C6DB}"/>
          </ac:picMkLst>
        </pc:picChg>
        <pc:picChg chg="add mod">
          <ac:chgData name="Hakola Antti" userId="65992f85-13c6-4cb4-8e3e-57db52c3c016" providerId="ADAL" clId="{ACDDEA02-F0C8-4B69-8E8A-5EDB17AC0478}" dt="2025-11-16T15:14:48.810" v="2476" actId="1076"/>
          <ac:picMkLst>
            <pc:docMk/>
            <pc:sldMk cId="813531418" sldId="377"/>
            <ac:picMk id="11" creationId="{1374717A-D097-CB8A-4BCD-BC0E66CC8675}"/>
          </ac:picMkLst>
        </pc:picChg>
      </pc:sldChg>
      <pc:sldChg chg="addSp delSp modSp new mod modAnim">
        <pc:chgData name="Hakola Antti" userId="65992f85-13c6-4cb4-8e3e-57db52c3c016" providerId="ADAL" clId="{ACDDEA02-F0C8-4B69-8E8A-5EDB17AC0478}" dt="2025-11-20T09:01:05.888" v="4590"/>
        <pc:sldMkLst>
          <pc:docMk/>
          <pc:sldMk cId="2675389400" sldId="378"/>
        </pc:sldMkLst>
        <pc:spChg chg="add mod">
          <ac:chgData name="Hakola Antti" userId="65992f85-13c6-4cb4-8e3e-57db52c3c016" providerId="ADAL" clId="{ACDDEA02-F0C8-4B69-8E8A-5EDB17AC0478}" dt="2025-11-16T14:53:02.370" v="1797" actId="20577"/>
          <ac:spMkLst>
            <pc:docMk/>
            <pc:sldMk cId="2675389400" sldId="378"/>
            <ac:spMk id="5" creationId="{533018CD-BFEE-BDBE-F3F9-8385826D7AA3}"/>
          </ac:spMkLst>
        </pc:spChg>
        <pc:spChg chg="add mod">
          <ac:chgData name="Hakola Antti" userId="65992f85-13c6-4cb4-8e3e-57db52c3c016" providerId="ADAL" clId="{ACDDEA02-F0C8-4B69-8E8A-5EDB17AC0478}" dt="2025-11-16T15:03:05.466" v="2183" actId="6549"/>
          <ac:spMkLst>
            <pc:docMk/>
            <pc:sldMk cId="2675389400" sldId="378"/>
            <ac:spMk id="29" creationId="{0871FDC2-CBB4-23B0-5F22-2DDB8F99934D}"/>
          </ac:spMkLst>
        </pc:spChg>
        <pc:spChg chg="add mod">
          <ac:chgData name="Hakola Antti" userId="65992f85-13c6-4cb4-8e3e-57db52c3c016" providerId="ADAL" clId="{ACDDEA02-F0C8-4B69-8E8A-5EDB17AC0478}" dt="2025-11-16T15:05:00.357" v="2199" actId="1076"/>
          <ac:spMkLst>
            <pc:docMk/>
            <pc:sldMk cId="2675389400" sldId="378"/>
            <ac:spMk id="35" creationId="{E6155B05-BB1C-05A4-3F85-239584FDF7B1}"/>
          </ac:spMkLst>
        </pc:spChg>
        <pc:spChg chg="add mod">
          <ac:chgData name="Hakola Antti" userId="65992f85-13c6-4cb4-8e3e-57db52c3c016" providerId="ADAL" clId="{ACDDEA02-F0C8-4B69-8E8A-5EDB17AC0478}" dt="2025-11-16T15:07:09.491" v="2262" actId="20577"/>
          <ac:spMkLst>
            <pc:docMk/>
            <pc:sldMk cId="2675389400" sldId="378"/>
            <ac:spMk id="36" creationId="{CCB89AD0-7992-7A72-D0B7-A665627EF617}"/>
          </ac:spMkLst>
        </pc:spChg>
        <pc:picChg chg="add mod">
          <ac:chgData name="Hakola Antti" userId="65992f85-13c6-4cb4-8e3e-57db52c3c016" providerId="ADAL" clId="{ACDDEA02-F0C8-4B69-8E8A-5EDB17AC0478}" dt="2025-11-16T14:55:12.999" v="1825" actId="1076"/>
          <ac:picMkLst>
            <pc:docMk/>
            <pc:sldMk cId="2675389400" sldId="378"/>
            <ac:picMk id="10" creationId="{0C9FAD24-25D8-A6C2-0CC5-9D0D453039DA}"/>
          </ac:picMkLst>
        </pc:picChg>
        <pc:picChg chg="add mod">
          <ac:chgData name="Hakola Antti" userId="65992f85-13c6-4cb4-8e3e-57db52c3c016" providerId="ADAL" clId="{ACDDEA02-F0C8-4B69-8E8A-5EDB17AC0478}" dt="2025-11-16T14:55:08.470" v="1823" actId="1076"/>
          <ac:picMkLst>
            <pc:docMk/>
            <pc:sldMk cId="2675389400" sldId="378"/>
            <ac:picMk id="11" creationId="{1E9CC608-2703-9233-CA4C-8B24FDBD332C}"/>
          </ac:picMkLst>
        </pc:picChg>
        <pc:picChg chg="add mod">
          <ac:chgData name="Hakola Antti" userId="65992f85-13c6-4cb4-8e3e-57db52c3c016" providerId="ADAL" clId="{ACDDEA02-F0C8-4B69-8E8A-5EDB17AC0478}" dt="2025-11-16T14:55:44.362" v="1834" actId="1076"/>
          <ac:picMkLst>
            <pc:docMk/>
            <pc:sldMk cId="2675389400" sldId="378"/>
            <ac:picMk id="19" creationId="{CE40C379-772C-C009-3C7D-A3820C781D55}"/>
          </ac:picMkLst>
        </pc:picChg>
        <pc:picChg chg="add mod">
          <ac:chgData name="Hakola Antti" userId="65992f85-13c6-4cb4-8e3e-57db52c3c016" providerId="ADAL" clId="{ACDDEA02-F0C8-4B69-8E8A-5EDB17AC0478}" dt="2025-11-16T14:55:56.969" v="1839" actId="1076"/>
          <ac:picMkLst>
            <pc:docMk/>
            <pc:sldMk cId="2675389400" sldId="378"/>
            <ac:picMk id="25" creationId="{AAF75B21-7F39-AAAE-ADC5-27749F966A84}"/>
          </ac:picMkLst>
        </pc:picChg>
        <pc:cxnChg chg="add mod">
          <ac:chgData name="Hakola Antti" userId="65992f85-13c6-4cb4-8e3e-57db52c3c016" providerId="ADAL" clId="{ACDDEA02-F0C8-4B69-8E8A-5EDB17AC0478}" dt="2025-11-16T14:56:47.019" v="1852" actId="14100"/>
          <ac:cxnSpMkLst>
            <pc:docMk/>
            <pc:sldMk cId="2675389400" sldId="378"/>
            <ac:cxnSpMk id="27" creationId="{871B67CF-4E7C-ED6C-F640-4BE76DB51529}"/>
          </ac:cxnSpMkLst>
        </pc:cxnChg>
        <pc:cxnChg chg="add mod">
          <ac:chgData name="Hakola Antti" userId="65992f85-13c6-4cb4-8e3e-57db52c3c016" providerId="ADAL" clId="{ACDDEA02-F0C8-4B69-8E8A-5EDB17AC0478}" dt="2025-11-16T15:03:27.364" v="2186" actId="14100"/>
          <ac:cxnSpMkLst>
            <pc:docMk/>
            <pc:sldMk cId="2675389400" sldId="378"/>
            <ac:cxnSpMk id="30" creationId="{FB0D62D2-12DA-8D5F-D505-8338D69E7373}"/>
          </ac:cxnSpMkLst>
        </pc:cxnChg>
        <pc:cxnChg chg="add mod">
          <ac:chgData name="Hakola Antti" userId="65992f85-13c6-4cb4-8e3e-57db52c3c016" providerId="ADAL" clId="{ACDDEA02-F0C8-4B69-8E8A-5EDB17AC0478}" dt="2025-11-16T15:03:49.681" v="2190" actId="14100"/>
          <ac:cxnSpMkLst>
            <pc:docMk/>
            <pc:sldMk cId="2675389400" sldId="378"/>
            <ac:cxnSpMk id="32" creationId="{3750F6CB-1014-E6EB-4748-9D237C919E94}"/>
          </ac:cxnSpMkLst>
        </pc:cxnChg>
      </pc:sldChg>
      <pc:sldChg chg="delSp modSp add mod ord">
        <pc:chgData name="Hakola Antti" userId="65992f85-13c6-4cb4-8e3e-57db52c3c016" providerId="ADAL" clId="{ACDDEA02-F0C8-4B69-8E8A-5EDB17AC0478}" dt="2025-11-16T15:18:06.248" v="2553" actId="478"/>
        <pc:sldMkLst>
          <pc:docMk/>
          <pc:sldMk cId="1597440425" sldId="379"/>
        </pc:sldMkLst>
        <pc:spChg chg="mod">
          <ac:chgData name="Hakola Antti" userId="65992f85-13c6-4cb4-8e3e-57db52c3c016" providerId="ADAL" clId="{ACDDEA02-F0C8-4B69-8E8A-5EDB17AC0478}" dt="2025-11-16T15:18:03.778" v="2552" actId="207"/>
          <ac:spMkLst>
            <pc:docMk/>
            <pc:sldMk cId="1597440425" sldId="379"/>
            <ac:spMk id="9" creationId="{09B466C4-231E-1F08-2333-D8518E325EF9}"/>
          </ac:spMkLst>
        </pc:spChg>
      </pc:sldChg>
      <pc:sldChg chg="addSp delSp modSp new mod ord">
        <pc:chgData name="Hakola Antti" userId="65992f85-13c6-4cb4-8e3e-57db52c3c016" providerId="ADAL" clId="{ACDDEA02-F0C8-4B69-8E8A-5EDB17AC0478}" dt="2025-11-20T09:02:01.211" v="4612" actId="6549"/>
        <pc:sldMkLst>
          <pc:docMk/>
          <pc:sldMk cId="1854752596" sldId="380"/>
        </pc:sldMkLst>
        <pc:spChg chg="add mod">
          <ac:chgData name="Hakola Antti" userId="65992f85-13c6-4cb4-8e3e-57db52c3c016" providerId="ADAL" clId="{ACDDEA02-F0C8-4B69-8E8A-5EDB17AC0478}" dt="2025-11-16T15:19:37.216" v="2592" actId="6549"/>
          <ac:spMkLst>
            <pc:docMk/>
            <pc:sldMk cId="1854752596" sldId="380"/>
            <ac:spMk id="5" creationId="{DAF770C2-154E-90CA-97F0-80935C446FBA}"/>
          </ac:spMkLst>
        </pc:spChg>
        <pc:spChg chg="add mod">
          <ac:chgData name="Hakola Antti" userId="65992f85-13c6-4cb4-8e3e-57db52c3c016" providerId="ADAL" clId="{ACDDEA02-F0C8-4B69-8E8A-5EDB17AC0478}" dt="2025-11-20T09:02:01.211" v="4612" actId="6549"/>
          <ac:spMkLst>
            <pc:docMk/>
            <pc:sldMk cId="1854752596" sldId="380"/>
            <ac:spMk id="7" creationId="{FE328344-5227-5F88-13D3-BA0D9B8EE634}"/>
          </ac:spMkLst>
        </pc:spChg>
        <pc:spChg chg="add mod">
          <ac:chgData name="Hakola Antti" userId="65992f85-13c6-4cb4-8e3e-57db52c3c016" providerId="ADAL" clId="{ACDDEA02-F0C8-4B69-8E8A-5EDB17AC0478}" dt="2025-11-16T15:19:03.756" v="2558"/>
          <ac:spMkLst>
            <pc:docMk/>
            <pc:sldMk cId="1854752596" sldId="380"/>
            <ac:spMk id="9" creationId="{C7EE5519-C843-F18C-CAA2-0FF93C7649C0}"/>
          </ac:spMkLst>
        </pc:spChg>
        <pc:spChg chg="add mod">
          <ac:chgData name="Hakola Antti" userId="65992f85-13c6-4cb4-8e3e-57db52c3c016" providerId="ADAL" clId="{ACDDEA02-F0C8-4B69-8E8A-5EDB17AC0478}" dt="2025-11-16T15:19:03.756" v="2558"/>
          <ac:spMkLst>
            <pc:docMk/>
            <pc:sldMk cId="1854752596" sldId="380"/>
            <ac:spMk id="10" creationId="{B9A4817D-7854-8B6E-A4AD-B24CC2B75B70}"/>
          </ac:spMkLst>
        </pc:spChg>
        <pc:spChg chg="add mod">
          <ac:chgData name="Hakola Antti" userId="65992f85-13c6-4cb4-8e3e-57db52c3c016" providerId="ADAL" clId="{ACDDEA02-F0C8-4B69-8E8A-5EDB17AC0478}" dt="2025-11-16T15:19:03.756" v="2558"/>
          <ac:spMkLst>
            <pc:docMk/>
            <pc:sldMk cId="1854752596" sldId="380"/>
            <ac:spMk id="11" creationId="{1BC7BD3B-E2B4-3519-708D-AA4721310383}"/>
          </ac:spMkLst>
        </pc:spChg>
        <pc:spChg chg="add mod">
          <ac:chgData name="Hakola Antti" userId="65992f85-13c6-4cb4-8e3e-57db52c3c016" providerId="ADAL" clId="{ACDDEA02-F0C8-4B69-8E8A-5EDB17AC0478}" dt="2025-11-16T15:19:03.756" v="2558"/>
          <ac:spMkLst>
            <pc:docMk/>
            <pc:sldMk cId="1854752596" sldId="380"/>
            <ac:spMk id="12" creationId="{08E27EE3-3EFC-1846-01E9-17E221B75781}"/>
          </ac:spMkLst>
        </pc:spChg>
        <pc:spChg chg="add mod">
          <ac:chgData name="Hakola Antti" userId="65992f85-13c6-4cb4-8e3e-57db52c3c016" providerId="ADAL" clId="{ACDDEA02-F0C8-4B69-8E8A-5EDB17AC0478}" dt="2025-11-16T15:19:03.756" v="2558"/>
          <ac:spMkLst>
            <pc:docMk/>
            <pc:sldMk cId="1854752596" sldId="380"/>
            <ac:spMk id="15" creationId="{4BE44F69-FD5D-A5B6-831F-A969AB9A4F77}"/>
          </ac:spMkLst>
        </pc:spChg>
        <pc:spChg chg="add mod">
          <ac:chgData name="Hakola Antti" userId="65992f85-13c6-4cb4-8e3e-57db52c3c016" providerId="ADAL" clId="{ACDDEA02-F0C8-4B69-8E8A-5EDB17AC0478}" dt="2025-11-16T15:19:14.689" v="2578" actId="14100"/>
          <ac:spMkLst>
            <pc:docMk/>
            <pc:sldMk cId="1854752596" sldId="380"/>
            <ac:spMk id="16" creationId="{59048474-DBEF-0470-EDE0-9A468C7A6756}"/>
          </ac:spMkLst>
        </pc:spChg>
        <pc:spChg chg="add mod">
          <ac:chgData name="Hakola Antti" userId="65992f85-13c6-4cb4-8e3e-57db52c3c016" providerId="ADAL" clId="{ACDDEA02-F0C8-4B69-8E8A-5EDB17AC0478}" dt="2025-11-16T15:19:03.756" v="2558"/>
          <ac:spMkLst>
            <pc:docMk/>
            <pc:sldMk cId="1854752596" sldId="380"/>
            <ac:spMk id="17" creationId="{288515E4-BC55-55A8-F85D-C8ADAF2D251D}"/>
          </ac:spMkLst>
        </pc:spChg>
        <pc:spChg chg="add mod">
          <ac:chgData name="Hakola Antti" userId="65992f85-13c6-4cb4-8e3e-57db52c3c016" providerId="ADAL" clId="{ACDDEA02-F0C8-4B69-8E8A-5EDB17AC0478}" dt="2025-11-16T15:19:03.756" v="2558"/>
          <ac:spMkLst>
            <pc:docMk/>
            <pc:sldMk cId="1854752596" sldId="380"/>
            <ac:spMk id="18" creationId="{604E43FA-DEDD-FB3A-2214-5AFF7DB42E6E}"/>
          </ac:spMkLst>
        </pc:spChg>
        <pc:spChg chg="add mod">
          <ac:chgData name="Hakola Antti" userId="65992f85-13c6-4cb4-8e3e-57db52c3c016" providerId="ADAL" clId="{ACDDEA02-F0C8-4B69-8E8A-5EDB17AC0478}" dt="2025-11-16T15:24:00.806" v="2743" actId="1076"/>
          <ac:spMkLst>
            <pc:docMk/>
            <pc:sldMk cId="1854752596" sldId="380"/>
            <ac:spMk id="19" creationId="{792E9202-F649-DEED-443C-121AD8F17377}"/>
          </ac:spMkLst>
        </pc:spChg>
      </pc:sldChg>
      <pc:sldChg chg="addSp delSp modSp new mod modAnim">
        <pc:chgData name="Hakola Antti" userId="65992f85-13c6-4cb4-8e3e-57db52c3c016" providerId="ADAL" clId="{ACDDEA02-F0C8-4B69-8E8A-5EDB17AC0478}" dt="2025-11-19T17:51:08.002" v="4500"/>
        <pc:sldMkLst>
          <pc:docMk/>
          <pc:sldMk cId="394043402" sldId="381"/>
        </pc:sldMkLst>
        <pc:spChg chg="add mod">
          <ac:chgData name="Hakola Antti" userId="65992f85-13c6-4cb4-8e3e-57db52c3c016" providerId="ADAL" clId="{ACDDEA02-F0C8-4B69-8E8A-5EDB17AC0478}" dt="2025-11-16T15:27:53.293" v="2749" actId="1076"/>
          <ac:spMkLst>
            <pc:docMk/>
            <pc:sldMk cId="394043402" sldId="381"/>
            <ac:spMk id="5" creationId="{A46B110E-9DBA-2752-784B-021BE4AFBBE2}"/>
          </ac:spMkLst>
        </pc:spChg>
        <pc:spChg chg="add mod">
          <ac:chgData name="Hakola Antti" userId="65992f85-13c6-4cb4-8e3e-57db52c3c016" providerId="ADAL" clId="{ACDDEA02-F0C8-4B69-8E8A-5EDB17AC0478}" dt="2025-11-16T15:28:04.125" v="2750" actId="2711"/>
          <ac:spMkLst>
            <pc:docMk/>
            <pc:sldMk cId="394043402" sldId="381"/>
            <ac:spMk id="7" creationId="{1BD8AAED-AA3D-4228-9E55-FBEC6023BBAE}"/>
          </ac:spMkLst>
        </pc:spChg>
        <pc:spChg chg="add mod">
          <ac:chgData name="Hakola Antti" userId="65992f85-13c6-4cb4-8e3e-57db52c3c016" providerId="ADAL" clId="{ACDDEA02-F0C8-4B69-8E8A-5EDB17AC0478}" dt="2025-11-16T15:28:12.755" v="2762" actId="6549"/>
          <ac:spMkLst>
            <pc:docMk/>
            <pc:sldMk cId="394043402" sldId="381"/>
            <ac:spMk id="8" creationId="{F95E3A3A-7C9E-3C41-3089-77C9EC1092C8}"/>
          </ac:spMkLst>
        </pc:spChg>
        <pc:spChg chg="add mod">
          <ac:chgData name="Hakola Antti" userId="65992f85-13c6-4cb4-8e3e-57db52c3c016" providerId="ADAL" clId="{ACDDEA02-F0C8-4B69-8E8A-5EDB17AC0478}" dt="2025-11-19T17:51:01.964" v="4499" actId="1076"/>
          <ac:spMkLst>
            <pc:docMk/>
            <pc:sldMk cId="394043402" sldId="381"/>
            <ac:spMk id="9" creationId="{532D58A8-E65A-FC02-E6AD-B3B1628F82DA}"/>
          </ac:spMkLst>
        </pc:spChg>
        <pc:picChg chg="add mod">
          <ac:chgData name="Hakola Antti" userId="65992f85-13c6-4cb4-8e3e-57db52c3c016" providerId="ADAL" clId="{ACDDEA02-F0C8-4B69-8E8A-5EDB17AC0478}" dt="2025-11-19T17:51:01.964" v="4499" actId="1076"/>
          <ac:picMkLst>
            <pc:docMk/>
            <pc:sldMk cId="394043402" sldId="381"/>
            <ac:picMk id="10" creationId="{053C1C99-2DC0-60AC-9D94-D134967BEFF2}"/>
          </ac:picMkLst>
        </pc:picChg>
      </pc:sldChg>
      <pc:sldChg chg="addSp delSp modSp new mod modAnim">
        <pc:chgData name="Hakola Antti" userId="65992f85-13c6-4cb4-8e3e-57db52c3c016" providerId="ADAL" clId="{ACDDEA02-F0C8-4B69-8E8A-5EDB17AC0478}" dt="2025-11-20T12:52:11.723" v="4976" actId="1036"/>
        <pc:sldMkLst>
          <pc:docMk/>
          <pc:sldMk cId="2163003985" sldId="382"/>
        </pc:sldMkLst>
        <pc:spChg chg="add mod">
          <ac:chgData name="Hakola Antti" userId="65992f85-13c6-4cb4-8e3e-57db52c3c016" providerId="ADAL" clId="{ACDDEA02-F0C8-4B69-8E8A-5EDB17AC0478}" dt="2025-11-16T15:32:28.082" v="2857"/>
          <ac:spMkLst>
            <pc:docMk/>
            <pc:sldMk cId="2163003985" sldId="382"/>
            <ac:spMk id="5" creationId="{CA8D58B7-EEB8-88AA-BBD8-72A1DB728A81}"/>
          </ac:spMkLst>
        </pc:spChg>
        <pc:spChg chg="add mod">
          <ac:chgData name="Hakola Antti" userId="65992f85-13c6-4cb4-8e3e-57db52c3c016" providerId="ADAL" clId="{ACDDEA02-F0C8-4B69-8E8A-5EDB17AC0478}" dt="2025-11-16T17:18:08.695" v="2967" actId="113"/>
          <ac:spMkLst>
            <pc:docMk/>
            <pc:sldMk cId="2163003985" sldId="382"/>
            <ac:spMk id="6" creationId="{DB2C438C-E847-D430-C547-744A78BD292A}"/>
          </ac:spMkLst>
        </pc:spChg>
        <pc:spChg chg="add mod">
          <ac:chgData name="Hakola Antti" userId="65992f85-13c6-4cb4-8e3e-57db52c3c016" providerId="ADAL" clId="{ACDDEA02-F0C8-4B69-8E8A-5EDB17AC0478}" dt="2025-11-16T17:14:03.043" v="2903" actId="20577"/>
          <ac:spMkLst>
            <pc:docMk/>
            <pc:sldMk cId="2163003985" sldId="382"/>
            <ac:spMk id="9" creationId="{51B331D6-3462-21D8-1D52-C21CEF7AF5ED}"/>
          </ac:spMkLst>
        </pc:spChg>
        <pc:spChg chg="add mod">
          <ac:chgData name="Hakola Antti" userId="65992f85-13c6-4cb4-8e3e-57db52c3c016" providerId="ADAL" clId="{ACDDEA02-F0C8-4B69-8E8A-5EDB17AC0478}" dt="2025-11-16T17:19:20.938" v="2976" actId="14100"/>
          <ac:spMkLst>
            <pc:docMk/>
            <pc:sldMk cId="2163003985" sldId="382"/>
            <ac:spMk id="11" creationId="{C0DC9C5C-BD06-E761-5FD0-C4743DAF627E}"/>
          </ac:spMkLst>
        </pc:spChg>
        <pc:spChg chg="add mod">
          <ac:chgData name="Hakola Antti" userId="65992f85-13c6-4cb4-8e3e-57db52c3c016" providerId="ADAL" clId="{ACDDEA02-F0C8-4B69-8E8A-5EDB17AC0478}" dt="2025-11-16T17:18:37.231" v="2971" actId="1076"/>
          <ac:spMkLst>
            <pc:docMk/>
            <pc:sldMk cId="2163003985" sldId="382"/>
            <ac:spMk id="12" creationId="{13823C54-8704-04C0-2F32-4C563DD8509B}"/>
          </ac:spMkLst>
        </pc:spChg>
        <pc:spChg chg="add mod">
          <ac:chgData name="Hakola Antti" userId="65992f85-13c6-4cb4-8e3e-57db52c3c016" providerId="ADAL" clId="{ACDDEA02-F0C8-4B69-8E8A-5EDB17AC0478}" dt="2025-11-16T17:19:07.843" v="2974" actId="1076"/>
          <ac:spMkLst>
            <pc:docMk/>
            <pc:sldMk cId="2163003985" sldId="382"/>
            <ac:spMk id="13" creationId="{7906828B-7640-F8D1-AF6C-595AFDC06F47}"/>
          </ac:spMkLst>
        </pc:spChg>
        <pc:spChg chg="add mod">
          <ac:chgData name="Hakola Antti" userId="65992f85-13c6-4cb4-8e3e-57db52c3c016" providerId="ADAL" clId="{ACDDEA02-F0C8-4B69-8E8A-5EDB17AC0478}" dt="2025-11-16T17:18:49.673" v="2973" actId="1076"/>
          <ac:spMkLst>
            <pc:docMk/>
            <pc:sldMk cId="2163003985" sldId="382"/>
            <ac:spMk id="14" creationId="{93D37244-528F-ADF0-8552-25061DC539A2}"/>
          </ac:spMkLst>
        </pc:spChg>
        <pc:spChg chg="add mod">
          <ac:chgData name="Hakola Antti" userId="65992f85-13c6-4cb4-8e3e-57db52c3c016" providerId="ADAL" clId="{ACDDEA02-F0C8-4B69-8E8A-5EDB17AC0478}" dt="2025-11-16T17:18:44.026" v="2972" actId="1076"/>
          <ac:spMkLst>
            <pc:docMk/>
            <pc:sldMk cId="2163003985" sldId="382"/>
            <ac:spMk id="15" creationId="{7F4A3A80-0D00-6A47-A8F7-C7B31AE687A5}"/>
          </ac:spMkLst>
        </pc:spChg>
        <pc:spChg chg="add mod">
          <ac:chgData name="Hakola Antti" userId="65992f85-13c6-4cb4-8e3e-57db52c3c016" providerId="ADAL" clId="{ACDDEA02-F0C8-4B69-8E8A-5EDB17AC0478}" dt="2025-11-16T17:18:44.026" v="2972" actId="1076"/>
          <ac:spMkLst>
            <pc:docMk/>
            <pc:sldMk cId="2163003985" sldId="382"/>
            <ac:spMk id="16" creationId="{01913191-F946-38EB-707C-116A502FC4FC}"/>
          </ac:spMkLst>
        </pc:spChg>
        <pc:spChg chg="add mod">
          <ac:chgData name="Hakola Antti" userId="65992f85-13c6-4cb4-8e3e-57db52c3c016" providerId="ADAL" clId="{ACDDEA02-F0C8-4B69-8E8A-5EDB17AC0478}" dt="2025-11-16T17:18:49.673" v="2973" actId="1076"/>
          <ac:spMkLst>
            <pc:docMk/>
            <pc:sldMk cId="2163003985" sldId="382"/>
            <ac:spMk id="17" creationId="{097C2C92-4B28-58AD-AC75-3FF15A810FE7}"/>
          </ac:spMkLst>
        </pc:spChg>
        <pc:picChg chg="add mod">
          <ac:chgData name="Hakola Antti" userId="65992f85-13c6-4cb4-8e3e-57db52c3c016" providerId="ADAL" clId="{ACDDEA02-F0C8-4B69-8E8A-5EDB17AC0478}" dt="2025-11-20T12:51:58.573" v="4957" actId="1076"/>
          <ac:picMkLst>
            <pc:docMk/>
            <pc:sldMk cId="2163003985" sldId="382"/>
            <ac:picMk id="2" creationId="{8ECFABD3-50F4-13C3-0ED4-A3D04572DD71}"/>
          </ac:picMkLst>
        </pc:picChg>
        <pc:picChg chg="del">
          <ac:chgData name="Hakola Antti" userId="65992f85-13c6-4cb4-8e3e-57db52c3c016" providerId="ADAL" clId="{ACDDEA02-F0C8-4B69-8E8A-5EDB17AC0478}" dt="2025-11-20T12:51:24.123" v="4948" actId="478"/>
          <ac:picMkLst>
            <pc:docMk/>
            <pc:sldMk cId="2163003985" sldId="382"/>
            <ac:picMk id="7" creationId="{3E7CD077-3974-F77D-C8BD-9A6CB1116D0C}"/>
          </ac:picMkLst>
        </pc:picChg>
        <pc:picChg chg="mod">
          <ac:chgData name="Hakola Antti" userId="65992f85-13c6-4cb4-8e3e-57db52c3c016" providerId="ADAL" clId="{ACDDEA02-F0C8-4B69-8E8A-5EDB17AC0478}" dt="2025-11-20T12:52:11.723" v="4976" actId="1036"/>
          <ac:picMkLst>
            <pc:docMk/>
            <pc:sldMk cId="2163003985" sldId="382"/>
            <ac:picMk id="8" creationId="{3A780521-8889-B8A8-6477-82A334D0D5D1}"/>
          </ac:picMkLst>
        </pc:picChg>
        <pc:picChg chg="mod">
          <ac:chgData name="Hakola Antti" userId="65992f85-13c6-4cb4-8e3e-57db52c3c016" providerId="ADAL" clId="{ACDDEA02-F0C8-4B69-8E8A-5EDB17AC0478}" dt="2025-11-16T17:18:32.918" v="2970" actId="1076"/>
          <ac:picMkLst>
            <pc:docMk/>
            <pc:sldMk cId="2163003985" sldId="382"/>
            <ac:picMk id="10" creationId="{382A03DA-6155-749A-2CE1-6B6F4D25A495}"/>
          </ac:picMkLst>
        </pc:picChg>
        <pc:picChg chg="add mod">
          <ac:chgData name="Hakola Antti" userId="65992f85-13c6-4cb4-8e3e-57db52c3c016" providerId="ADAL" clId="{ACDDEA02-F0C8-4B69-8E8A-5EDB17AC0478}" dt="2025-11-20T12:52:04.308" v="4959" actId="14100"/>
          <ac:picMkLst>
            <pc:docMk/>
            <pc:sldMk cId="2163003985" sldId="382"/>
            <ac:picMk id="18" creationId="{D3F9EAD0-E6C6-8E0C-EFAB-FA7829068452}"/>
          </ac:picMkLst>
        </pc:picChg>
        <pc:picChg chg="add mod">
          <ac:chgData name="Hakola Antti" userId="65992f85-13c6-4cb4-8e3e-57db52c3c016" providerId="ADAL" clId="{ACDDEA02-F0C8-4B69-8E8A-5EDB17AC0478}" dt="2025-11-16T17:19:32.885" v="2978" actId="1076"/>
          <ac:picMkLst>
            <pc:docMk/>
            <pc:sldMk cId="2163003985" sldId="382"/>
            <ac:picMk id="1026" creationId="{B2212F61-54C7-9977-4E64-9FC83356BFE2}"/>
          </ac:picMkLst>
        </pc:picChg>
      </pc:sldChg>
      <pc:sldChg chg="addSp delSp modSp new mod modAnim">
        <pc:chgData name="Hakola Antti" userId="65992f85-13c6-4cb4-8e3e-57db52c3c016" providerId="ADAL" clId="{ACDDEA02-F0C8-4B69-8E8A-5EDB17AC0478}" dt="2025-11-20T09:02:20.886" v="4613"/>
        <pc:sldMkLst>
          <pc:docMk/>
          <pc:sldMk cId="2288843995" sldId="383"/>
        </pc:sldMkLst>
        <pc:spChg chg="add mod">
          <ac:chgData name="Hakola Antti" userId="65992f85-13c6-4cb4-8e3e-57db52c3c016" providerId="ADAL" clId="{ACDDEA02-F0C8-4B69-8E8A-5EDB17AC0478}" dt="2025-11-16T17:15:02.659" v="2924" actId="20577"/>
          <ac:spMkLst>
            <pc:docMk/>
            <pc:sldMk cId="2288843995" sldId="383"/>
            <ac:spMk id="5" creationId="{9ECA2E99-79A4-B877-9610-C22D20CB12AC}"/>
          </ac:spMkLst>
        </pc:spChg>
        <pc:spChg chg="add mod">
          <ac:chgData name="Hakola Antti" userId="65992f85-13c6-4cb4-8e3e-57db52c3c016" providerId="ADAL" clId="{ACDDEA02-F0C8-4B69-8E8A-5EDB17AC0478}" dt="2025-11-16T17:22:08.310" v="2988" actId="1076"/>
          <ac:spMkLst>
            <pc:docMk/>
            <pc:sldMk cId="2288843995" sldId="383"/>
            <ac:spMk id="7" creationId="{ECE21034-82F9-1E11-DF37-9121C90B55AB}"/>
          </ac:spMkLst>
        </pc:spChg>
        <pc:graphicFrameChg chg="add mod">
          <ac:chgData name="Hakola Antti" userId="65992f85-13c6-4cb4-8e3e-57db52c3c016" providerId="ADAL" clId="{ACDDEA02-F0C8-4B69-8E8A-5EDB17AC0478}" dt="2025-11-16T17:21:17.101" v="2986" actId="1076"/>
          <ac:graphicFrameMkLst>
            <pc:docMk/>
            <pc:sldMk cId="2288843995" sldId="383"/>
            <ac:graphicFrameMk id="12" creationId="{FACA1F33-7386-DEBA-F131-2001637840CB}"/>
          </ac:graphicFrameMkLst>
        </pc:graphicFrameChg>
      </pc:sldChg>
      <pc:sldChg chg="addSp delSp modSp new mod modAnim">
        <pc:chgData name="Hakola Antti" userId="65992f85-13c6-4cb4-8e3e-57db52c3c016" providerId="ADAL" clId="{ACDDEA02-F0C8-4B69-8E8A-5EDB17AC0478}" dt="2025-11-19T17:52:04.069" v="4506"/>
        <pc:sldMkLst>
          <pc:docMk/>
          <pc:sldMk cId="1687406810" sldId="384"/>
        </pc:sldMkLst>
        <pc:spChg chg="add mod">
          <ac:chgData name="Hakola Antti" userId="65992f85-13c6-4cb4-8e3e-57db52c3c016" providerId="ADAL" clId="{ACDDEA02-F0C8-4B69-8E8A-5EDB17AC0478}" dt="2025-11-16T17:24:38.121" v="3100" actId="20577"/>
          <ac:spMkLst>
            <pc:docMk/>
            <pc:sldMk cId="1687406810" sldId="384"/>
            <ac:spMk id="5" creationId="{C2D756A4-658F-EC48-618E-F15338E73896}"/>
          </ac:spMkLst>
        </pc:spChg>
        <pc:spChg chg="add mod">
          <ac:chgData name="Hakola Antti" userId="65992f85-13c6-4cb4-8e3e-57db52c3c016" providerId="ADAL" clId="{ACDDEA02-F0C8-4B69-8E8A-5EDB17AC0478}" dt="2025-11-16T17:24:50.344" v="3101"/>
          <ac:spMkLst>
            <pc:docMk/>
            <pc:sldMk cId="1687406810" sldId="384"/>
            <ac:spMk id="7" creationId="{423532F5-A1BE-C5CC-C452-C5BB7DBCA64D}"/>
          </ac:spMkLst>
        </pc:spChg>
        <pc:spChg chg="add mod">
          <ac:chgData name="Hakola Antti" userId="65992f85-13c6-4cb4-8e3e-57db52c3c016" providerId="ADAL" clId="{ACDDEA02-F0C8-4B69-8E8A-5EDB17AC0478}" dt="2025-11-16T17:24:50.344" v="3101"/>
          <ac:spMkLst>
            <pc:docMk/>
            <pc:sldMk cId="1687406810" sldId="384"/>
            <ac:spMk id="8" creationId="{C7FCBD5E-4287-E820-61E6-414E5B21A2FE}"/>
          </ac:spMkLst>
        </pc:spChg>
        <pc:spChg chg="add mod">
          <ac:chgData name="Hakola Antti" userId="65992f85-13c6-4cb4-8e3e-57db52c3c016" providerId="ADAL" clId="{ACDDEA02-F0C8-4B69-8E8A-5EDB17AC0478}" dt="2025-11-16T17:24:50.344" v="3101"/>
          <ac:spMkLst>
            <pc:docMk/>
            <pc:sldMk cId="1687406810" sldId="384"/>
            <ac:spMk id="9" creationId="{09B0E52D-074E-619E-F52D-D9E687C7F483}"/>
          </ac:spMkLst>
        </pc:spChg>
        <pc:graphicFrameChg chg="add mod">
          <ac:chgData name="Hakola Antti" userId="65992f85-13c6-4cb4-8e3e-57db52c3c016" providerId="ADAL" clId="{ACDDEA02-F0C8-4B69-8E8A-5EDB17AC0478}" dt="2025-11-16T17:24:50.344" v="3101"/>
          <ac:graphicFrameMkLst>
            <pc:docMk/>
            <pc:sldMk cId="1687406810" sldId="384"/>
            <ac:graphicFrameMk id="6" creationId="{D7929D92-2889-EBB0-BFA0-1682EACCE5C8}"/>
          </ac:graphicFrameMkLst>
        </pc:graphicFrameChg>
        <pc:graphicFrameChg chg="add mod">
          <ac:chgData name="Hakola Antti" userId="65992f85-13c6-4cb4-8e3e-57db52c3c016" providerId="ADAL" clId="{ACDDEA02-F0C8-4B69-8E8A-5EDB17AC0478}" dt="2025-11-16T17:24:50.344" v="3101"/>
          <ac:graphicFrameMkLst>
            <pc:docMk/>
            <pc:sldMk cId="1687406810" sldId="384"/>
            <ac:graphicFrameMk id="10" creationId="{34BB8163-974E-41CA-36BD-D98CDD5E1287}"/>
          </ac:graphicFrameMkLst>
        </pc:graphicFrameChg>
      </pc:sldChg>
      <pc:sldChg chg="addSp delSp modSp new mod modAnim">
        <pc:chgData name="Hakola Antti" userId="65992f85-13c6-4cb4-8e3e-57db52c3c016" providerId="ADAL" clId="{ACDDEA02-F0C8-4B69-8E8A-5EDB17AC0478}" dt="2025-11-19T17:52:29.122" v="4510"/>
        <pc:sldMkLst>
          <pc:docMk/>
          <pc:sldMk cId="1091412881" sldId="385"/>
        </pc:sldMkLst>
        <pc:spChg chg="add mod">
          <ac:chgData name="Hakola Antti" userId="65992f85-13c6-4cb4-8e3e-57db52c3c016" providerId="ADAL" clId="{ACDDEA02-F0C8-4B69-8E8A-5EDB17AC0478}" dt="2025-11-16T17:26:26.221" v="3210" actId="6549"/>
          <ac:spMkLst>
            <pc:docMk/>
            <pc:sldMk cId="1091412881" sldId="385"/>
            <ac:spMk id="5" creationId="{7B5CF9C1-DF6C-2342-7621-B6D5D4463D03}"/>
          </ac:spMkLst>
        </pc:spChg>
        <pc:spChg chg="add mod">
          <ac:chgData name="Hakola Antti" userId="65992f85-13c6-4cb4-8e3e-57db52c3c016" providerId="ADAL" clId="{ACDDEA02-F0C8-4B69-8E8A-5EDB17AC0478}" dt="2025-11-16T17:39:50.397" v="4134" actId="1035"/>
          <ac:spMkLst>
            <pc:docMk/>
            <pc:sldMk cId="1091412881" sldId="385"/>
            <ac:spMk id="7" creationId="{0C549E31-6E32-4972-FC67-FEDF9953C8AC}"/>
          </ac:spMkLst>
        </pc:spChg>
        <pc:spChg chg="add mod">
          <ac:chgData name="Hakola Antti" userId="65992f85-13c6-4cb4-8e3e-57db52c3c016" providerId="ADAL" clId="{ACDDEA02-F0C8-4B69-8E8A-5EDB17AC0478}" dt="2025-11-16T17:39:58.991" v="4135" actId="1076"/>
          <ac:spMkLst>
            <pc:docMk/>
            <pc:sldMk cId="1091412881" sldId="385"/>
            <ac:spMk id="8" creationId="{69389C47-35CA-8E9F-0ACC-50A3552B518A}"/>
          </ac:spMkLst>
        </pc:spChg>
        <pc:spChg chg="add mod">
          <ac:chgData name="Hakola Antti" userId="65992f85-13c6-4cb4-8e3e-57db52c3c016" providerId="ADAL" clId="{ACDDEA02-F0C8-4B69-8E8A-5EDB17AC0478}" dt="2025-11-16T17:40:03.897" v="4137" actId="14100"/>
          <ac:spMkLst>
            <pc:docMk/>
            <pc:sldMk cId="1091412881" sldId="385"/>
            <ac:spMk id="9" creationId="{09F7DE9D-053C-18A1-FA62-02F04A5DD777}"/>
          </ac:spMkLst>
        </pc:spChg>
        <pc:spChg chg="add mod">
          <ac:chgData name="Hakola Antti" userId="65992f85-13c6-4cb4-8e3e-57db52c3c016" providerId="ADAL" clId="{ACDDEA02-F0C8-4B69-8E8A-5EDB17AC0478}" dt="2025-11-16T17:39:44.481" v="4127" actId="1076"/>
          <ac:spMkLst>
            <pc:docMk/>
            <pc:sldMk cId="1091412881" sldId="385"/>
            <ac:spMk id="11" creationId="{FC32B13D-A6F4-D458-5F27-C6203B0C5D94}"/>
          </ac:spMkLst>
        </pc:spChg>
        <pc:graphicFrameChg chg="add mod modGraphic">
          <ac:chgData name="Hakola Antti" userId="65992f85-13c6-4cb4-8e3e-57db52c3c016" providerId="ADAL" clId="{ACDDEA02-F0C8-4B69-8E8A-5EDB17AC0478}" dt="2025-11-16T17:39:50.397" v="4134" actId="1035"/>
          <ac:graphicFrameMkLst>
            <pc:docMk/>
            <pc:sldMk cId="1091412881" sldId="385"/>
            <ac:graphicFrameMk id="6" creationId="{794798FF-4B93-2851-2EC2-DA23AD54FDF0}"/>
          </ac:graphicFrameMkLst>
        </pc:graphicFrameChg>
      </pc:sldChg>
      <pc:sldChg chg="addSp delSp modSp add mod">
        <pc:chgData name="Hakola Antti" userId="65992f85-13c6-4cb4-8e3e-57db52c3c016" providerId="ADAL" clId="{ACDDEA02-F0C8-4B69-8E8A-5EDB17AC0478}" dt="2025-11-20T08:59:17.143" v="4585" actId="20577"/>
        <pc:sldMkLst>
          <pc:docMk/>
          <pc:sldMk cId="2828887641" sldId="386"/>
        </pc:sldMkLst>
        <pc:spChg chg="del">
          <ac:chgData name="Hakola Antti" userId="65992f85-13c6-4cb4-8e3e-57db52c3c016" providerId="ADAL" clId="{ACDDEA02-F0C8-4B69-8E8A-5EDB17AC0478}" dt="2025-11-20T08:54:52.248" v="4548" actId="478"/>
          <ac:spMkLst>
            <pc:docMk/>
            <pc:sldMk cId="2828887641" sldId="386"/>
            <ac:spMk id="7" creationId="{F26623D6-ED17-F4A7-76FE-421F1A14657C}"/>
          </ac:spMkLst>
        </pc:spChg>
        <pc:spChg chg="del">
          <ac:chgData name="Hakola Antti" userId="65992f85-13c6-4cb4-8e3e-57db52c3c016" providerId="ADAL" clId="{ACDDEA02-F0C8-4B69-8E8A-5EDB17AC0478}" dt="2025-11-20T08:54:30.791" v="4547" actId="478"/>
          <ac:spMkLst>
            <pc:docMk/>
            <pc:sldMk cId="2828887641" sldId="386"/>
            <ac:spMk id="8" creationId="{D25E6A35-33F7-3627-EAEB-4A7073846841}"/>
          </ac:spMkLst>
        </pc:spChg>
        <pc:spChg chg="del">
          <ac:chgData name="Hakola Antti" userId="65992f85-13c6-4cb4-8e3e-57db52c3c016" providerId="ADAL" clId="{ACDDEA02-F0C8-4B69-8E8A-5EDB17AC0478}" dt="2025-11-20T08:54:30.791" v="4547" actId="478"/>
          <ac:spMkLst>
            <pc:docMk/>
            <pc:sldMk cId="2828887641" sldId="386"/>
            <ac:spMk id="10" creationId="{CA0034AD-BAD0-16AA-03BC-F45E18363084}"/>
          </ac:spMkLst>
        </pc:spChg>
        <pc:spChg chg="del">
          <ac:chgData name="Hakola Antti" userId="65992f85-13c6-4cb4-8e3e-57db52c3c016" providerId="ADAL" clId="{ACDDEA02-F0C8-4B69-8E8A-5EDB17AC0478}" dt="2025-11-20T08:54:30.791" v="4547" actId="478"/>
          <ac:spMkLst>
            <pc:docMk/>
            <pc:sldMk cId="2828887641" sldId="386"/>
            <ac:spMk id="11" creationId="{1FD6EF03-6778-A016-DE28-30045EF694D9}"/>
          </ac:spMkLst>
        </pc:spChg>
        <pc:spChg chg="del">
          <ac:chgData name="Hakola Antti" userId="65992f85-13c6-4cb4-8e3e-57db52c3c016" providerId="ADAL" clId="{ACDDEA02-F0C8-4B69-8E8A-5EDB17AC0478}" dt="2025-11-20T08:54:30.791" v="4547" actId="478"/>
          <ac:spMkLst>
            <pc:docMk/>
            <pc:sldMk cId="2828887641" sldId="386"/>
            <ac:spMk id="12" creationId="{938D88CB-F560-41B6-DCB2-BE6306B1CD37}"/>
          </ac:spMkLst>
        </pc:spChg>
        <pc:spChg chg="del">
          <ac:chgData name="Hakola Antti" userId="65992f85-13c6-4cb4-8e3e-57db52c3c016" providerId="ADAL" clId="{ACDDEA02-F0C8-4B69-8E8A-5EDB17AC0478}" dt="2025-11-20T08:54:30.791" v="4547" actId="478"/>
          <ac:spMkLst>
            <pc:docMk/>
            <pc:sldMk cId="2828887641" sldId="386"/>
            <ac:spMk id="14" creationId="{BB06D8D0-0B7C-276D-0B55-0C3984F773CF}"/>
          </ac:spMkLst>
        </pc:spChg>
        <pc:spChg chg="del">
          <ac:chgData name="Hakola Antti" userId="65992f85-13c6-4cb4-8e3e-57db52c3c016" providerId="ADAL" clId="{ACDDEA02-F0C8-4B69-8E8A-5EDB17AC0478}" dt="2025-11-20T08:54:30.791" v="4547" actId="478"/>
          <ac:spMkLst>
            <pc:docMk/>
            <pc:sldMk cId="2828887641" sldId="386"/>
            <ac:spMk id="15" creationId="{FA9CEE67-FAA5-B4F5-D213-B91267ECB5DD}"/>
          </ac:spMkLst>
        </pc:spChg>
        <pc:spChg chg="del">
          <ac:chgData name="Hakola Antti" userId="65992f85-13c6-4cb4-8e3e-57db52c3c016" providerId="ADAL" clId="{ACDDEA02-F0C8-4B69-8E8A-5EDB17AC0478}" dt="2025-11-20T08:54:52.248" v="4548" actId="478"/>
          <ac:spMkLst>
            <pc:docMk/>
            <pc:sldMk cId="2828887641" sldId="386"/>
            <ac:spMk id="17" creationId="{13B04080-496D-7290-1317-AFAF6103E567}"/>
          </ac:spMkLst>
        </pc:spChg>
        <pc:spChg chg="del">
          <ac:chgData name="Hakola Antti" userId="65992f85-13c6-4cb4-8e3e-57db52c3c016" providerId="ADAL" clId="{ACDDEA02-F0C8-4B69-8E8A-5EDB17AC0478}" dt="2025-11-20T08:54:30.791" v="4547" actId="478"/>
          <ac:spMkLst>
            <pc:docMk/>
            <pc:sldMk cId="2828887641" sldId="386"/>
            <ac:spMk id="21" creationId="{E0E7AEC7-9D78-03FB-A273-CDF36E2793FA}"/>
          </ac:spMkLst>
        </pc:spChg>
        <pc:spChg chg="del">
          <ac:chgData name="Hakola Antti" userId="65992f85-13c6-4cb4-8e3e-57db52c3c016" providerId="ADAL" clId="{ACDDEA02-F0C8-4B69-8E8A-5EDB17AC0478}" dt="2025-11-20T08:54:30.791" v="4547" actId="478"/>
          <ac:spMkLst>
            <pc:docMk/>
            <pc:sldMk cId="2828887641" sldId="386"/>
            <ac:spMk id="22" creationId="{6C9A89A2-407A-2588-B523-8F0CEF9526F1}"/>
          </ac:spMkLst>
        </pc:spChg>
        <pc:spChg chg="del">
          <ac:chgData name="Hakola Antti" userId="65992f85-13c6-4cb4-8e3e-57db52c3c016" providerId="ADAL" clId="{ACDDEA02-F0C8-4B69-8E8A-5EDB17AC0478}" dt="2025-11-20T08:54:30.791" v="4547" actId="478"/>
          <ac:spMkLst>
            <pc:docMk/>
            <pc:sldMk cId="2828887641" sldId="386"/>
            <ac:spMk id="23" creationId="{E0E2F889-73E1-B4F0-F26C-53EB505102D0}"/>
          </ac:spMkLst>
        </pc:spChg>
        <pc:spChg chg="add mod">
          <ac:chgData name="Hakola Antti" userId="65992f85-13c6-4cb4-8e3e-57db52c3c016" providerId="ADAL" clId="{ACDDEA02-F0C8-4B69-8E8A-5EDB17AC0478}" dt="2025-11-20T08:58:09.183" v="4563" actId="14100"/>
          <ac:spMkLst>
            <pc:docMk/>
            <pc:sldMk cId="2828887641" sldId="386"/>
            <ac:spMk id="25" creationId="{ED725A9F-005A-948B-AA48-855D3528BDFF}"/>
          </ac:spMkLst>
        </pc:spChg>
        <pc:spChg chg="add mod">
          <ac:chgData name="Hakola Antti" userId="65992f85-13c6-4cb4-8e3e-57db52c3c016" providerId="ADAL" clId="{ACDDEA02-F0C8-4B69-8E8A-5EDB17AC0478}" dt="2025-11-20T08:59:17.143" v="4585" actId="20577"/>
          <ac:spMkLst>
            <pc:docMk/>
            <pc:sldMk cId="2828887641" sldId="386"/>
            <ac:spMk id="26" creationId="{DF150ED8-0F28-12C0-571B-AA2F22EC343F}"/>
          </ac:spMkLst>
        </pc:spChg>
        <pc:spChg chg="add mod">
          <ac:chgData name="Hakola Antti" userId="65992f85-13c6-4cb4-8e3e-57db52c3c016" providerId="ADAL" clId="{ACDDEA02-F0C8-4B69-8E8A-5EDB17AC0478}" dt="2025-11-20T08:58:33.979" v="4572" actId="6549"/>
          <ac:spMkLst>
            <pc:docMk/>
            <pc:sldMk cId="2828887641" sldId="386"/>
            <ac:spMk id="27" creationId="{0FAA1105-1969-2C4A-5EAA-BBFF424E83A2}"/>
          </ac:spMkLst>
        </pc:spChg>
        <pc:spChg chg="add mod">
          <ac:chgData name="Hakola Antti" userId="65992f85-13c6-4cb4-8e3e-57db52c3c016" providerId="ADAL" clId="{ACDDEA02-F0C8-4B69-8E8A-5EDB17AC0478}" dt="2025-11-20T08:54:53.474" v="4549"/>
          <ac:spMkLst>
            <pc:docMk/>
            <pc:sldMk cId="2828887641" sldId="386"/>
            <ac:spMk id="28" creationId="{532546B5-CD6B-EE31-3314-B91D6D47A227}"/>
          </ac:spMkLst>
        </pc:spChg>
        <pc:picChg chg="add mod">
          <ac:chgData name="Hakola Antti" userId="65992f85-13c6-4cb4-8e3e-57db52c3c016" providerId="ADAL" clId="{ACDDEA02-F0C8-4B69-8E8A-5EDB17AC0478}" dt="2025-11-20T08:54:53.474" v="4549"/>
          <ac:picMkLst>
            <pc:docMk/>
            <pc:sldMk cId="2828887641" sldId="386"/>
            <ac:picMk id="2" creationId="{835075B2-6B5D-59FB-4425-87FBD7374A84}"/>
          </ac:picMkLst>
        </pc:picChg>
        <pc:picChg chg="del">
          <ac:chgData name="Hakola Antti" userId="65992f85-13c6-4cb4-8e3e-57db52c3c016" providerId="ADAL" clId="{ACDDEA02-F0C8-4B69-8E8A-5EDB17AC0478}" dt="2025-11-20T08:54:30.791" v="4547" actId="478"/>
          <ac:picMkLst>
            <pc:docMk/>
            <pc:sldMk cId="2828887641" sldId="386"/>
            <ac:picMk id="9" creationId="{1E49D72F-A2F8-CE76-28DA-A2AF207CC202}"/>
          </ac:picMkLst>
        </pc:picChg>
        <pc:picChg chg="del">
          <ac:chgData name="Hakola Antti" userId="65992f85-13c6-4cb4-8e3e-57db52c3c016" providerId="ADAL" clId="{ACDDEA02-F0C8-4B69-8E8A-5EDB17AC0478}" dt="2025-11-20T08:54:52.248" v="4548" actId="478"/>
          <ac:picMkLst>
            <pc:docMk/>
            <pc:sldMk cId="2828887641" sldId="386"/>
            <ac:picMk id="16" creationId="{1C40D47F-0EA0-DD2C-B455-FD13D6320DB0}"/>
          </ac:picMkLst>
        </pc:picChg>
        <pc:picChg chg="add mod">
          <ac:chgData name="Hakola Antti" userId="65992f85-13c6-4cb4-8e3e-57db52c3c016" providerId="ADAL" clId="{ACDDEA02-F0C8-4B69-8E8A-5EDB17AC0478}" dt="2025-11-20T08:54:53.474" v="4549"/>
          <ac:picMkLst>
            <pc:docMk/>
            <pc:sldMk cId="2828887641" sldId="386"/>
            <ac:picMk id="24" creationId="{C4831701-F43D-BA9A-4CC1-5EEFDB51A93B}"/>
          </ac:picMkLst>
        </pc:picChg>
        <pc:cxnChg chg="del">
          <ac:chgData name="Hakola Antti" userId="65992f85-13c6-4cb4-8e3e-57db52c3c016" providerId="ADAL" clId="{ACDDEA02-F0C8-4B69-8E8A-5EDB17AC0478}" dt="2025-11-20T08:54:52.248" v="4548" actId="478"/>
          <ac:cxnSpMkLst>
            <pc:docMk/>
            <pc:sldMk cId="2828887641" sldId="386"/>
            <ac:cxnSpMk id="18" creationId="{6852C9CF-5177-88EE-5E7C-F9031F276CA0}"/>
          </ac:cxnSpMkLst>
        </pc:cxnChg>
      </pc:sldChg>
      <pc:sldChg chg="addSp delSp modSp new mod">
        <pc:chgData name="Hakola Antti" userId="65992f85-13c6-4cb4-8e3e-57db52c3c016" providerId="ADAL" clId="{ACDDEA02-F0C8-4B69-8E8A-5EDB17AC0478}" dt="2025-11-20T09:53:22.438" v="4947" actId="113"/>
        <pc:sldMkLst>
          <pc:docMk/>
          <pc:sldMk cId="2844676764" sldId="387"/>
        </pc:sldMkLst>
        <pc:spChg chg="del">
          <ac:chgData name="Hakola Antti" userId="65992f85-13c6-4cb4-8e3e-57db52c3c016" providerId="ADAL" clId="{ACDDEA02-F0C8-4B69-8E8A-5EDB17AC0478}" dt="2025-11-20T09:46:06.715" v="4615" actId="478"/>
          <ac:spMkLst>
            <pc:docMk/>
            <pc:sldMk cId="2844676764" sldId="387"/>
            <ac:spMk id="2" creationId="{2065FAB9-4462-994A-2D66-69C6F6FB44D7}"/>
          </ac:spMkLst>
        </pc:spChg>
        <pc:spChg chg="mod">
          <ac:chgData name="Hakola Antti" userId="65992f85-13c6-4cb4-8e3e-57db52c3c016" providerId="ADAL" clId="{ACDDEA02-F0C8-4B69-8E8A-5EDB17AC0478}" dt="2025-11-20T09:46:19.099" v="4616"/>
          <ac:spMkLst>
            <pc:docMk/>
            <pc:sldMk cId="2844676764" sldId="387"/>
            <ac:spMk id="7" creationId="{668CDDB8-3587-74FF-0636-CCA5CFCE09FC}"/>
          </ac:spMkLst>
        </pc:spChg>
        <pc:spChg chg="mod">
          <ac:chgData name="Hakola Antti" userId="65992f85-13c6-4cb4-8e3e-57db52c3c016" providerId="ADAL" clId="{ACDDEA02-F0C8-4B69-8E8A-5EDB17AC0478}" dt="2025-11-20T09:46:19.099" v="4616"/>
          <ac:spMkLst>
            <pc:docMk/>
            <pc:sldMk cId="2844676764" sldId="387"/>
            <ac:spMk id="9" creationId="{FB5B4B67-2F98-8E7B-F923-4CA1EFC2BB7F}"/>
          </ac:spMkLst>
        </pc:spChg>
        <pc:spChg chg="mod">
          <ac:chgData name="Hakola Antti" userId="65992f85-13c6-4cb4-8e3e-57db52c3c016" providerId="ADAL" clId="{ACDDEA02-F0C8-4B69-8E8A-5EDB17AC0478}" dt="2025-11-20T09:46:19.099" v="4616"/>
          <ac:spMkLst>
            <pc:docMk/>
            <pc:sldMk cId="2844676764" sldId="387"/>
            <ac:spMk id="13" creationId="{E030B4EF-18C0-C770-2669-B88153F709D8}"/>
          </ac:spMkLst>
        </pc:spChg>
        <pc:spChg chg="mod">
          <ac:chgData name="Hakola Antti" userId="65992f85-13c6-4cb4-8e3e-57db52c3c016" providerId="ADAL" clId="{ACDDEA02-F0C8-4B69-8E8A-5EDB17AC0478}" dt="2025-11-20T09:46:19.099" v="4616"/>
          <ac:spMkLst>
            <pc:docMk/>
            <pc:sldMk cId="2844676764" sldId="387"/>
            <ac:spMk id="15" creationId="{359BB41A-8E63-D764-614B-0C8A7DF76C33}"/>
          </ac:spMkLst>
        </pc:spChg>
        <pc:spChg chg="mod">
          <ac:chgData name="Hakola Antti" userId="65992f85-13c6-4cb4-8e3e-57db52c3c016" providerId="ADAL" clId="{ACDDEA02-F0C8-4B69-8E8A-5EDB17AC0478}" dt="2025-11-20T09:46:19.099" v="4616"/>
          <ac:spMkLst>
            <pc:docMk/>
            <pc:sldMk cId="2844676764" sldId="387"/>
            <ac:spMk id="18" creationId="{A3AFC216-CFA0-8827-46E6-087C3415B392}"/>
          </ac:spMkLst>
        </pc:spChg>
        <pc:spChg chg="mod">
          <ac:chgData name="Hakola Antti" userId="65992f85-13c6-4cb4-8e3e-57db52c3c016" providerId="ADAL" clId="{ACDDEA02-F0C8-4B69-8E8A-5EDB17AC0478}" dt="2025-11-20T09:46:19.099" v="4616"/>
          <ac:spMkLst>
            <pc:docMk/>
            <pc:sldMk cId="2844676764" sldId="387"/>
            <ac:spMk id="20" creationId="{BE8A40F0-DD99-6DEF-E83A-04FCB2F5B6CA}"/>
          </ac:spMkLst>
        </pc:spChg>
        <pc:spChg chg="mod">
          <ac:chgData name="Hakola Antti" userId="65992f85-13c6-4cb4-8e3e-57db52c3c016" providerId="ADAL" clId="{ACDDEA02-F0C8-4B69-8E8A-5EDB17AC0478}" dt="2025-11-20T09:46:19.099" v="4616"/>
          <ac:spMkLst>
            <pc:docMk/>
            <pc:sldMk cId="2844676764" sldId="387"/>
            <ac:spMk id="21" creationId="{5ECC56D6-A324-9714-8102-D5AA323C47F8}"/>
          </ac:spMkLst>
        </pc:spChg>
        <pc:spChg chg="mod">
          <ac:chgData name="Hakola Antti" userId="65992f85-13c6-4cb4-8e3e-57db52c3c016" providerId="ADAL" clId="{ACDDEA02-F0C8-4B69-8E8A-5EDB17AC0478}" dt="2025-11-20T09:46:19.099" v="4616"/>
          <ac:spMkLst>
            <pc:docMk/>
            <pc:sldMk cId="2844676764" sldId="387"/>
            <ac:spMk id="23" creationId="{B7C1ADC1-F35C-C474-9953-0C42D96DDF18}"/>
          </ac:spMkLst>
        </pc:spChg>
        <pc:spChg chg="mod">
          <ac:chgData name="Hakola Antti" userId="65992f85-13c6-4cb4-8e3e-57db52c3c016" providerId="ADAL" clId="{ACDDEA02-F0C8-4B69-8E8A-5EDB17AC0478}" dt="2025-11-20T09:46:19.099" v="4616"/>
          <ac:spMkLst>
            <pc:docMk/>
            <pc:sldMk cId="2844676764" sldId="387"/>
            <ac:spMk id="29" creationId="{EFBE8B69-6D5A-1D3F-37E8-3762D4C8572C}"/>
          </ac:spMkLst>
        </pc:spChg>
        <pc:spChg chg="mod">
          <ac:chgData name="Hakola Antti" userId="65992f85-13c6-4cb4-8e3e-57db52c3c016" providerId="ADAL" clId="{ACDDEA02-F0C8-4B69-8E8A-5EDB17AC0478}" dt="2025-11-20T09:46:19.099" v="4616"/>
          <ac:spMkLst>
            <pc:docMk/>
            <pc:sldMk cId="2844676764" sldId="387"/>
            <ac:spMk id="30" creationId="{16ADD967-4858-73B4-BBAE-E6750BA19F0A}"/>
          </ac:spMkLst>
        </pc:spChg>
        <pc:spChg chg="mod">
          <ac:chgData name="Hakola Antti" userId="65992f85-13c6-4cb4-8e3e-57db52c3c016" providerId="ADAL" clId="{ACDDEA02-F0C8-4B69-8E8A-5EDB17AC0478}" dt="2025-11-20T09:46:52.795" v="4631" actId="20577"/>
          <ac:spMkLst>
            <pc:docMk/>
            <pc:sldMk cId="2844676764" sldId="387"/>
            <ac:spMk id="41" creationId="{EC260AE5-E899-E771-0D20-2430D70591C0}"/>
          </ac:spMkLst>
        </pc:spChg>
        <pc:spChg chg="add mod">
          <ac:chgData name="Hakola Antti" userId="65992f85-13c6-4cb4-8e3e-57db52c3c016" providerId="ADAL" clId="{ACDDEA02-F0C8-4B69-8E8A-5EDB17AC0478}" dt="2025-11-20T09:53:22.438" v="4947" actId="113"/>
          <ac:spMkLst>
            <pc:docMk/>
            <pc:sldMk cId="2844676764" sldId="387"/>
            <ac:spMk id="44" creationId="{87CB585F-864D-7034-93F2-D46ADAB038B8}"/>
          </ac:spMkLst>
        </pc:spChg>
      </pc:sldChg>
      <pc:sldMasterChg chg="modSldLayout">
        <pc:chgData name="Hakola Antti" userId="65992f85-13c6-4cb4-8e3e-57db52c3c016" providerId="ADAL" clId="{ACDDEA02-F0C8-4B69-8E8A-5EDB17AC0478}" dt="2025-11-16T14:38:56.290" v="1448" actId="20577"/>
        <pc:sldMasterMkLst>
          <pc:docMk/>
          <pc:sldMasterMk cId="2402646876" sldId="2147483657"/>
        </pc:sldMasterMkLst>
        <pc:sldLayoutChg chg="addSp modSp">
          <pc:chgData name="Hakola Antti" userId="65992f85-13c6-4cb4-8e3e-57db52c3c016" providerId="ADAL" clId="{ACDDEA02-F0C8-4B69-8E8A-5EDB17AC0478}" dt="2025-11-16T13:49:50.165" v="81"/>
          <pc:sldLayoutMkLst>
            <pc:docMk/>
            <pc:sldMasterMk cId="2402646876" sldId="2147483657"/>
            <pc:sldLayoutMk cId="640704308" sldId="2147483658"/>
          </pc:sldLayoutMkLst>
          <pc:spChg chg="mod">
            <ac:chgData name="Hakola Antti" userId="65992f85-13c6-4cb4-8e3e-57db52c3c016" providerId="ADAL" clId="{ACDDEA02-F0C8-4B69-8E8A-5EDB17AC0478}" dt="2025-11-16T13:49:50.165" v="81"/>
            <ac:spMkLst>
              <pc:docMk/>
              <pc:sldMasterMk cId="2402646876" sldId="2147483657"/>
              <pc:sldLayoutMk cId="640704308" sldId="2147483658"/>
              <ac:spMk id="21" creationId="{0CD0E4DA-71DF-92F5-31B2-510A8FA79A20}"/>
            </ac:spMkLst>
          </pc:spChg>
          <pc:spChg chg="mod">
            <ac:chgData name="Hakola Antti" userId="65992f85-13c6-4cb4-8e3e-57db52c3c016" providerId="ADAL" clId="{ACDDEA02-F0C8-4B69-8E8A-5EDB17AC0478}" dt="2025-11-16T13:49:50.165" v="81"/>
            <ac:spMkLst>
              <pc:docMk/>
              <pc:sldMasterMk cId="2402646876" sldId="2147483657"/>
              <pc:sldLayoutMk cId="640704308" sldId="2147483658"/>
              <ac:spMk id="22" creationId="{CAD53042-7869-8334-8134-3CD679122563}"/>
            </ac:spMkLst>
          </pc:spChg>
          <pc:spChg chg="mod">
            <ac:chgData name="Hakola Antti" userId="65992f85-13c6-4cb4-8e3e-57db52c3c016" providerId="ADAL" clId="{ACDDEA02-F0C8-4B69-8E8A-5EDB17AC0478}" dt="2025-11-16T13:49:50.165" v="81"/>
            <ac:spMkLst>
              <pc:docMk/>
              <pc:sldMasterMk cId="2402646876" sldId="2147483657"/>
              <pc:sldLayoutMk cId="640704308" sldId="2147483658"/>
              <ac:spMk id="27" creationId="{72B65C5A-9AE2-2643-399F-ABDFF814306E}"/>
            </ac:spMkLst>
          </pc:spChg>
          <pc:spChg chg="mod">
            <ac:chgData name="Hakola Antti" userId="65992f85-13c6-4cb4-8e3e-57db52c3c016" providerId="ADAL" clId="{ACDDEA02-F0C8-4B69-8E8A-5EDB17AC0478}" dt="2025-11-16T13:49:50.165" v="81"/>
            <ac:spMkLst>
              <pc:docMk/>
              <pc:sldMasterMk cId="2402646876" sldId="2147483657"/>
              <pc:sldLayoutMk cId="640704308" sldId="2147483658"/>
              <ac:spMk id="30" creationId="{5F40F956-73B8-FF2D-7FF3-EF0FCA6B87CE}"/>
            </ac:spMkLst>
          </pc:spChg>
          <pc:spChg chg="mod">
            <ac:chgData name="Hakola Antti" userId="65992f85-13c6-4cb4-8e3e-57db52c3c016" providerId="ADAL" clId="{ACDDEA02-F0C8-4B69-8E8A-5EDB17AC0478}" dt="2025-11-16T13:49:50.165" v="81"/>
            <ac:spMkLst>
              <pc:docMk/>
              <pc:sldMasterMk cId="2402646876" sldId="2147483657"/>
              <pc:sldLayoutMk cId="640704308" sldId="2147483658"/>
              <ac:spMk id="31" creationId="{6CAD3766-2BD6-E2FE-5ABE-A0925DD8AAF9}"/>
            </ac:spMkLst>
          </pc:spChg>
          <pc:spChg chg="mod">
            <ac:chgData name="Hakola Antti" userId="65992f85-13c6-4cb4-8e3e-57db52c3c016" providerId="ADAL" clId="{ACDDEA02-F0C8-4B69-8E8A-5EDB17AC0478}" dt="2025-11-16T13:49:50.165" v="81"/>
            <ac:spMkLst>
              <pc:docMk/>
              <pc:sldMasterMk cId="2402646876" sldId="2147483657"/>
              <pc:sldLayoutMk cId="640704308" sldId="2147483658"/>
              <ac:spMk id="45" creationId="{F191B461-92F9-38BA-641D-28ED43EF9190}"/>
            </ac:spMkLst>
          </pc:spChg>
          <pc:spChg chg="mod">
            <ac:chgData name="Hakola Antti" userId="65992f85-13c6-4cb4-8e3e-57db52c3c016" providerId="ADAL" clId="{ACDDEA02-F0C8-4B69-8E8A-5EDB17AC0478}" dt="2025-11-16T13:49:50.165" v="81"/>
            <ac:spMkLst>
              <pc:docMk/>
              <pc:sldMasterMk cId="2402646876" sldId="2147483657"/>
              <pc:sldLayoutMk cId="640704308" sldId="2147483658"/>
              <ac:spMk id="47" creationId="{67E8BA97-D444-1A4F-D7F0-0B16A3A51010}"/>
            </ac:spMkLst>
          </pc:spChg>
          <pc:spChg chg="mod">
            <ac:chgData name="Hakola Antti" userId="65992f85-13c6-4cb4-8e3e-57db52c3c016" providerId="ADAL" clId="{ACDDEA02-F0C8-4B69-8E8A-5EDB17AC0478}" dt="2025-11-16T13:49:50.165" v="81"/>
            <ac:spMkLst>
              <pc:docMk/>
              <pc:sldMasterMk cId="2402646876" sldId="2147483657"/>
              <pc:sldLayoutMk cId="640704308" sldId="2147483658"/>
              <ac:spMk id="48" creationId="{93E188E8-945C-36B8-036E-9C1DBA8DE30D}"/>
            </ac:spMkLst>
          </pc:spChg>
          <pc:spChg chg="mod">
            <ac:chgData name="Hakola Antti" userId="65992f85-13c6-4cb4-8e3e-57db52c3c016" providerId="ADAL" clId="{ACDDEA02-F0C8-4B69-8E8A-5EDB17AC0478}" dt="2025-11-16T13:49:50.165" v="81"/>
            <ac:spMkLst>
              <pc:docMk/>
              <pc:sldMasterMk cId="2402646876" sldId="2147483657"/>
              <pc:sldLayoutMk cId="640704308" sldId="2147483658"/>
              <ac:spMk id="51" creationId="{59F203E5-2A6B-1E89-71A7-ED63F76DEE7A}"/>
            </ac:spMkLst>
          </pc:spChg>
          <pc:spChg chg="mod">
            <ac:chgData name="Hakola Antti" userId="65992f85-13c6-4cb4-8e3e-57db52c3c016" providerId="ADAL" clId="{ACDDEA02-F0C8-4B69-8E8A-5EDB17AC0478}" dt="2025-11-16T13:49:50.165" v="81"/>
            <ac:spMkLst>
              <pc:docMk/>
              <pc:sldMasterMk cId="2402646876" sldId="2147483657"/>
              <pc:sldLayoutMk cId="640704308" sldId="2147483658"/>
              <ac:spMk id="55" creationId="{6F5F83A6-4282-976F-C57C-09444D87C747}"/>
            </ac:spMkLst>
          </pc:spChg>
        </pc:sldLayoutChg>
        <pc:sldLayoutChg chg="modSp mod">
          <pc:chgData name="Hakola Antti" userId="65992f85-13c6-4cb4-8e3e-57db52c3c016" providerId="ADAL" clId="{ACDDEA02-F0C8-4B69-8E8A-5EDB17AC0478}" dt="2025-11-16T14:38:47.237" v="1444" actId="20577"/>
          <pc:sldLayoutMkLst>
            <pc:docMk/>
            <pc:sldMasterMk cId="2402646876" sldId="2147483657"/>
            <pc:sldLayoutMk cId="4285183126" sldId="2147483663"/>
          </pc:sldLayoutMkLst>
          <pc:spChg chg="mod">
            <ac:chgData name="Hakola Antti" userId="65992f85-13c6-4cb4-8e3e-57db52c3c016" providerId="ADAL" clId="{ACDDEA02-F0C8-4B69-8E8A-5EDB17AC0478}" dt="2025-11-16T14:38:47.237" v="1444" actId="20577"/>
            <ac:spMkLst>
              <pc:docMk/>
              <pc:sldMasterMk cId="2402646876" sldId="2147483657"/>
              <pc:sldLayoutMk cId="4285183126" sldId="2147483663"/>
              <ac:spMk id="5" creationId="{3B7070BA-520C-4B38-84A0-689501D78226}"/>
            </ac:spMkLst>
          </pc:spChg>
        </pc:sldLayoutChg>
        <pc:sldLayoutChg chg="modSp mod">
          <pc:chgData name="Hakola Antti" userId="65992f85-13c6-4cb4-8e3e-57db52c3c016" providerId="ADAL" clId="{ACDDEA02-F0C8-4B69-8E8A-5EDB17AC0478}" dt="2025-11-16T14:38:39.510" v="1440" actId="20577"/>
          <pc:sldLayoutMkLst>
            <pc:docMk/>
            <pc:sldMasterMk cId="2402646876" sldId="2147483657"/>
            <pc:sldLayoutMk cId="1696459684" sldId="2147483664"/>
          </pc:sldLayoutMkLst>
          <pc:spChg chg="mod">
            <ac:chgData name="Hakola Antti" userId="65992f85-13c6-4cb4-8e3e-57db52c3c016" providerId="ADAL" clId="{ACDDEA02-F0C8-4B69-8E8A-5EDB17AC0478}" dt="2025-11-16T14:38:39.510" v="1440" actId="20577"/>
            <ac:spMkLst>
              <pc:docMk/>
              <pc:sldMasterMk cId="2402646876" sldId="2147483657"/>
              <pc:sldLayoutMk cId="1696459684" sldId="2147483664"/>
              <ac:spMk id="8" creationId="{00000000-0000-0000-0000-000000000000}"/>
            </ac:spMkLst>
          </pc:spChg>
        </pc:sldLayoutChg>
        <pc:sldLayoutChg chg="modSp mod">
          <pc:chgData name="Hakola Antti" userId="65992f85-13c6-4cb4-8e3e-57db52c3c016" providerId="ADAL" clId="{ACDDEA02-F0C8-4B69-8E8A-5EDB17AC0478}" dt="2025-11-16T14:38:56.290" v="1448" actId="20577"/>
          <pc:sldLayoutMkLst>
            <pc:docMk/>
            <pc:sldMasterMk cId="2402646876" sldId="2147483657"/>
            <pc:sldLayoutMk cId="1308084676" sldId="2147483669"/>
          </pc:sldLayoutMkLst>
          <pc:spChg chg="mod">
            <ac:chgData name="Hakola Antti" userId="65992f85-13c6-4cb4-8e3e-57db52c3c016" providerId="ADAL" clId="{ACDDEA02-F0C8-4B69-8E8A-5EDB17AC0478}" dt="2025-11-16T14:38:56.290" v="1448" actId="20577"/>
            <ac:spMkLst>
              <pc:docMk/>
              <pc:sldMasterMk cId="2402646876" sldId="2147483657"/>
              <pc:sldLayoutMk cId="1308084676" sldId="2147483669"/>
              <ac:spMk id="8" creationId="{00000000-0000-0000-0000-000000000000}"/>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C26644-C4E3-9F45-87DB-0F3FBFE55CC2}" type="datetimeFigureOut">
              <a:rPr lang="en-IT" smtClean="0"/>
              <a:t>11/20/2025</a:t>
            </a:fld>
            <a:endParaRPr lang="en-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12C927-05F4-C446-8EA0-5A0A2A58DD9A}" type="slidenum">
              <a:rPr lang="en-IT" smtClean="0"/>
              <a:t>‹#›</a:t>
            </a:fld>
            <a:endParaRPr lang="en-IT"/>
          </a:p>
        </p:txBody>
      </p:sp>
    </p:spTree>
    <p:extLst>
      <p:ext uri="{BB962C8B-B14F-4D97-AF65-F5344CB8AC3E}">
        <p14:creationId xmlns:p14="http://schemas.microsoft.com/office/powerpoint/2010/main" val="2416193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10"/>
          </p:nvPr>
        </p:nvSpPr>
        <p:spPr/>
        <p:txBody>
          <a:bodyPr/>
          <a:lstStyle/>
          <a:p>
            <a:pPr>
              <a:defRPr/>
            </a:pPr>
            <a:endParaRPr lang="en-IT"/>
          </a:p>
        </p:txBody>
      </p:sp>
    </p:spTree>
    <p:extLst>
      <p:ext uri="{BB962C8B-B14F-4D97-AF65-F5344CB8AC3E}">
        <p14:creationId xmlns:p14="http://schemas.microsoft.com/office/powerpoint/2010/main" val="10489111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4B12C927-05F4-C446-8EA0-5A0A2A58DD9A}" type="slidenum">
              <a:rPr lang="en-IT" smtClean="0"/>
              <a:t>16</a:t>
            </a:fld>
            <a:endParaRPr lang="en-IT"/>
          </a:p>
        </p:txBody>
      </p:sp>
    </p:spTree>
    <p:extLst>
      <p:ext uri="{BB962C8B-B14F-4D97-AF65-F5344CB8AC3E}">
        <p14:creationId xmlns:p14="http://schemas.microsoft.com/office/powerpoint/2010/main" val="2716911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1CF70-55C9-190A-4B1A-48E0B6CE0C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D23EC9-BE7F-8303-C0FC-24512855A8FA}"/>
              </a:ext>
            </a:extLst>
          </p:cNvPr>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69A4EB62-9195-EAFD-96B5-84991FA484F5}"/>
              </a:ext>
            </a:extLst>
          </p:cNvPr>
          <p:cNvSpPr>
            <a:spLocks noGrp="1"/>
          </p:cNvSpPr>
          <p:nvPr>
            <p:ph type="body" idx="1"/>
          </p:nvPr>
        </p:nvSpPr>
        <p:spPr/>
        <p:txBody>
          <a:bodyPr/>
          <a:lstStyle/>
          <a:p>
            <a:endParaRPr lang="en-IT" dirty="0"/>
          </a:p>
        </p:txBody>
      </p:sp>
      <p:sp>
        <p:nvSpPr>
          <p:cNvPr id="4" name="Slide Number Placeholder 3">
            <a:extLst>
              <a:ext uri="{FF2B5EF4-FFF2-40B4-BE49-F238E27FC236}">
                <a16:creationId xmlns:a16="http://schemas.microsoft.com/office/drawing/2014/main" id="{F9D83628-590E-625E-6282-96D9E94A3A2C}"/>
              </a:ext>
            </a:extLst>
          </p:cNvPr>
          <p:cNvSpPr>
            <a:spLocks noGrp="1"/>
          </p:cNvSpPr>
          <p:nvPr>
            <p:ph type="sldNum" sz="quarter" idx="10"/>
          </p:nvPr>
        </p:nvSpPr>
        <p:spPr/>
        <p:txBody>
          <a:bodyPr/>
          <a:lstStyle/>
          <a:p>
            <a:pPr>
              <a:defRPr/>
            </a:pPr>
            <a:endParaRPr lang="en-IT"/>
          </a:p>
        </p:txBody>
      </p:sp>
    </p:spTree>
    <p:extLst>
      <p:ext uri="{BB962C8B-B14F-4D97-AF65-F5344CB8AC3E}">
        <p14:creationId xmlns:p14="http://schemas.microsoft.com/office/powerpoint/2010/main" val="4345512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4B12C927-05F4-C446-8EA0-5A0A2A58DD9A}" type="slidenum">
              <a:rPr lang="en-IT" smtClean="0"/>
              <a:t>25</a:t>
            </a:fld>
            <a:endParaRPr lang="en-IT"/>
          </a:p>
        </p:txBody>
      </p:sp>
    </p:spTree>
    <p:extLst>
      <p:ext uri="{BB962C8B-B14F-4D97-AF65-F5344CB8AC3E}">
        <p14:creationId xmlns:p14="http://schemas.microsoft.com/office/powerpoint/2010/main" val="1169715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8E25D-F39F-9794-2F0D-0649DF294B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4FF073-9AD6-9A52-8D87-70963419695E}"/>
              </a:ext>
            </a:extLst>
          </p:cNvPr>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2ED92691-CA12-3DCA-7271-FFD54D29095A}"/>
              </a:ext>
            </a:extLst>
          </p:cNvPr>
          <p:cNvSpPr>
            <a:spLocks noGrp="1"/>
          </p:cNvSpPr>
          <p:nvPr>
            <p:ph type="body" idx="1"/>
          </p:nvPr>
        </p:nvSpPr>
        <p:spPr/>
        <p:txBody>
          <a:bodyPr/>
          <a:lstStyle/>
          <a:p>
            <a:endParaRPr lang="en-IT" dirty="0"/>
          </a:p>
        </p:txBody>
      </p:sp>
      <p:sp>
        <p:nvSpPr>
          <p:cNvPr id="4" name="Slide Number Placeholder 3">
            <a:extLst>
              <a:ext uri="{FF2B5EF4-FFF2-40B4-BE49-F238E27FC236}">
                <a16:creationId xmlns:a16="http://schemas.microsoft.com/office/drawing/2014/main" id="{7A853B2B-DE9F-0504-9427-F65CD6A8D018}"/>
              </a:ext>
            </a:extLst>
          </p:cNvPr>
          <p:cNvSpPr>
            <a:spLocks noGrp="1"/>
          </p:cNvSpPr>
          <p:nvPr>
            <p:ph type="sldNum" sz="quarter" idx="10"/>
          </p:nvPr>
        </p:nvSpPr>
        <p:spPr/>
        <p:txBody>
          <a:bodyPr/>
          <a:lstStyle/>
          <a:p>
            <a:pPr>
              <a:defRPr/>
            </a:pPr>
            <a:endParaRPr lang="en-IT"/>
          </a:p>
        </p:txBody>
      </p:sp>
    </p:spTree>
    <p:extLst>
      <p:ext uri="{BB962C8B-B14F-4D97-AF65-F5344CB8AC3E}">
        <p14:creationId xmlns:p14="http://schemas.microsoft.com/office/powerpoint/2010/main" val="1966794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10"/>
          </p:nvPr>
        </p:nvSpPr>
        <p:spPr/>
        <p:txBody>
          <a:bodyPr/>
          <a:lstStyle/>
          <a:p>
            <a:pPr>
              <a:defRPr/>
            </a:pPr>
            <a:endParaRPr lang="en-IT"/>
          </a:p>
        </p:txBody>
      </p:sp>
    </p:spTree>
    <p:extLst>
      <p:ext uri="{BB962C8B-B14F-4D97-AF65-F5344CB8AC3E}">
        <p14:creationId xmlns:p14="http://schemas.microsoft.com/office/powerpoint/2010/main" val="2751658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10"/>
          </p:nvPr>
        </p:nvSpPr>
        <p:spPr/>
        <p:txBody>
          <a:bodyPr/>
          <a:lstStyle/>
          <a:p>
            <a:pPr>
              <a:defRPr/>
            </a:pPr>
            <a:endParaRPr lang="en-IT"/>
          </a:p>
        </p:txBody>
      </p:sp>
    </p:spTree>
    <p:extLst>
      <p:ext uri="{BB962C8B-B14F-4D97-AF65-F5344CB8AC3E}">
        <p14:creationId xmlns:p14="http://schemas.microsoft.com/office/powerpoint/2010/main" val="1228278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10"/>
          </p:nvPr>
        </p:nvSpPr>
        <p:spPr/>
        <p:txBody>
          <a:bodyPr/>
          <a:lstStyle/>
          <a:p>
            <a:pPr>
              <a:defRPr/>
            </a:pPr>
            <a:endParaRPr lang="en-IT"/>
          </a:p>
        </p:txBody>
      </p:sp>
    </p:spTree>
    <p:extLst>
      <p:ext uri="{BB962C8B-B14F-4D97-AF65-F5344CB8AC3E}">
        <p14:creationId xmlns:p14="http://schemas.microsoft.com/office/powerpoint/2010/main" val="16338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10"/>
          </p:nvPr>
        </p:nvSpPr>
        <p:spPr/>
        <p:txBody>
          <a:bodyPr/>
          <a:lstStyle/>
          <a:p>
            <a:pPr>
              <a:defRPr/>
            </a:pPr>
            <a:endParaRPr lang="en-IT"/>
          </a:p>
        </p:txBody>
      </p:sp>
    </p:spTree>
    <p:extLst>
      <p:ext uri="{BB962C8B-B14F-4D97-AF65-F5344CB8AC3E}">
        <p14:creationId xmlns:p14="http://schemas.microsoft.com/office/powerpoint/2010/main" val="2295075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10"/>
          </p:nvPr>
        </p:nvSpPr>
        <p:spPr/>
        <p:txBody>
          <a:bodyPr/>
          <a:lstStyle/>
          <a:p>
            <a:pPr>
              <a:defRPr/>
            </a:pPr>
            <a:endParaRPr lang="en-IT"/>
          </a:p>
        </p:txBody>
      </p:sp>
    </p:spTree>
    <p:extLst>
      <p:ext uri="{BB962C8B-B14F-4D97-AF65-F5344CB8AC3E}">
        <p14:creationId xmlns:p14="http://schemas.microsoft.com/office/powerpoint/2010/main" val="35649184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10"/>
          </p:nvPr>
        </p:nvSpPr>
        <p:spPr/>
        <p:txBody>
          <a:bodyPr/>
          <a:lstStyle/>
          <a:p>
            <a:pPr>
              <a:defRPr/>
            </a:pPr>
            <a:endParaRPr lang="en-IT"/>
          </a:p>
        </p:txBody>
      </p:sp>
    </p:spTree>
    <p:extLst>
      <p:ext uri="{BB962C8B-B14F-4D97-AF65-F5344CB8AC3E}">
        <p14:creationId xmlns:p14="http://schemas.microsoft.com/office/powerpoint/2010/main" val="1001353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4B12C927-05F4-C446-8EA0-5A0A2A58DD9A}" type="slidenum">
              <a:rPr lang="en-IT" smtClean="0"/>
              <a:t>11</a:t>
            </a:fld>
            <a:endParaRPr lang="en-IT"/>
          </a:p>
        </p:txBody>
      </p:sp>
    </p:spTree>
    <p:extLst>
      <p:ext uri="{BB962C8B-B14F-4D97-AF65-F5344CB8AC3E}">
        <p14:creationId xmlns:p14="http://schemas.microsoft.com/office/powerpoint/2010/main" val="6487568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UROfusion_cover">
    <p:spTree>
      <p:nvGrpSpPr>
        <p:cNvPr id="1" name=""/>
        <p:cNvGrpSpPr/>
        <p:nvPr/>
      </p:nvGrpSpPr>
      <p:grpSpPr>
        <a:xfrm>
          <a:off x="0" y="0"/>
          <a:ext cx="0" cy="0"/>
          <a:chOff x="0" y="0"/>
          <a:chExt cx="0" cy="0"/>
        </a:xfrm>
      </p:grpSpPr>
      <p:grpSp>
        <p:nvGrpSpPr>
          <p:cNvPr id="4" name="Gruppieren 3"/>
          <p:cNvGrpSpPr/>
          <p:nvPr userDrawn="1"/>
        </p:nvGrpSpPr>
        <p:grpSpPr>
          <a:xfrm>
            <a:off x="411869" y="6034962"/>
            <a:ext cx="4392488" cy="497895"/>
            <a:chOff x="5735960" y="5717361"/>
            <a:chExt cx="6120680" cy="713919"/>
          </a:xfrm>
        </p:grpSpPr>
        <p:pic>
          <p:nvPicPr>
            <p:cNvPr id="25" name="Grafik 24"/>
            <p:cNvPicPr preferRelativeResize="0">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5735960" y="5774784"/>
              <a:ext cx="997207" cy="656496"/>
            </a:xfrm>
            <a:prstGeom prst="rect">
              <a:avLst/>
            </a:prstGeom>
            <a:noFill/>
            <a:ln>
              <a:noFill/>
            </a:ln>
          </p:spPr>
        </p:pic>
        <p:sp>
          <p:nvSpPr>
            <p:cNvPr id="3" name="Rechteck 2"/>
            <p:cNvSpPr/>
            <p:nvPr userDrawn="1"/>
          </p:nvSpPr>
          <p:spPr>
            <a:xfrm>
              <a:off x="6744072" y="5717361"/>
              <a:ext cx="5112568" cy="480131"/>
            </a:xfrm>
            <a:prstGeom prst="rect">
              <a:avLst/>
            </a:prstGeom>
          </p:spPr>
          <p:txBody>
            <a:bodyPr wrap="square">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2060" name="Picture 12" descr="Contract between EC and EUROfusion is signed | FuseNet">
            <a:extLst>
              <a:ext uri="{FF2B5EF4-FFF2-40B4-BE49-F238E27FC236}">
                <a16:creationId xmlns:a16="http://schemas.microsoft.com/office/drawing/2014/main" id="{E55ACA25-9DC9-FAB0-0545-200C2AAAE0C4}"/>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45066" y="325143"/>
            <a:ext cx="2304256" cy="59634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0">
            <a:extLst>
              <a:ext uri="{FF2B5EF4-FFF2-40B4-BE49-F238E27FC236}">
                <a16:creationId xmlns:a16="http://schemas.microsoft.com/office/drawing/2014/main" id="{596FC8EF-089A-D210-0D75-51A8CBEF1EC8}"/>
              </a:ext>
            </a:extLst>
          </p:cNvPr>
          <p:cNvSpPr>
            <a:spLocks noGrp="1"/>
          </p:cNvSpPr>
          <p:nvPr>
            <p:ph type="title"/>
          </p:nvPr>
        </p:nvSpPr>
        <p:spPr>
          <a:xfrm>
            <a:off x="407368" y="2074188"/>
            <a:ext cx="5544615" cy="620251"/>
          </a:xfrm>
        </p:spPr>
        <p:txBody>
          <a:bodyPr/>
          <a:lstStyle>
            <a:lvl1pPr algn="l">
              <a:defRPr b="1"/>
            </a:lvl1pPr>
          </a:lstStyle>
          <a:p>
            <a:r>
              <a:rPr lang="en-US" dirty="0"/>
              <a:t>Click to edit Master title style</a:t>
            </a:r>
            <a:endParaRPr lang="en-DE" dirty="0"/>
          </a:p>
        </p:txBody>
      </p:sp>
      <p:sp>
        <p:nvSpPr>
          <p:cNvPr id="14" name="Text Placeholder 22">
            <a:extLst>
              <a:ext uri="{FF2B5EF4-FFF2-40B4-BE49-F238E27FC236}">
                <a16:creationId xmlns:a16="http://schemas.microsoft.com/office/drawing/2014/main" id="{A1DB4B7A-0368-ADFA-B0E8-5A32A1976D23}"/>
              </a:ext>
            </a:extLst>
          </p:cNvPr>
          <p:cNvSpPr>
            <a:spLocks noGrp="1"/>
          </p:cNvSpPr>
          <p:nvPr>
            <p:ph type="body" sz="quarter" idx="10" hasCustomPrompt="1"/>
          </p:nvPr>
        </p:nvSpPr>
        <p:spPr>
          <a:xfrm>
            <a:off x="407368" y="3693074"/>
            <a:ext cx="4375150" cy="457848"/>
          </a:xfrm>
        </p:spPr>
        <p:txBody>
          <a:bodyPr/>
          <a:lstStyle>
            <a:lvl1pPr marL="0" indent="0">
              <a:buNone/>
              <a:defRPr b="1"/>
            </a:lvl1pPr>
            <a:lvl2pPr marL="342900" indent="0">
              <a:buNone/>
              <a:defRPr/>
            </a:lvl2pPr>
          </a:lstStyle>
          <a:p>
            <a:pPr lvl="0"/>
            <a:r>
              <a:rPr lang="en-US" dirty="0"/>
              <a:t>Click to edit Lecturer’s name</a:t>
            </a:r>
          </a:p>
        </p:txBody>
      </p:sp>
      <p:sp>
        <p:nvSpPr>
          <p:cNvPr id="15" name="Text Placeholder 22">
            <a:extLst>
              <a:ext uri="{FF2B5EF4-FFF2-40B4-BE49-F238E27FC236}">
                <a16:creationId xmlns:a16="http://schemas.microsoft.com/office/drawing/2014/main" id="{29BB6B8D-6CB9-54B7-0DF9-DBDB0E37634E}"/>
              </a:ext>
            </a:extLst>
          </p:cNvPr>
          <p:cNvSpPr>
            <a:spLocks noGrp="1"/>
          </p:cNvSpPr>
          <p:nvPr>
            <p:ph type="body" sz="quarter" idx="11" hasCustomPrompt="1"/>
          </p:nvPr>
        </p:nvSpPr>
        <p:spPr>
          <a:xfrm>
            <a:off x="407368" y="4159260"/>
            <a:ext cx="4375150" cy="457848"/>
          </a:xfrm>
        </p:spPr>
        <p:txBody>
          <a:bodyPr/>
          <a:lstStyle>
            <a:lvl1pPr marL="0" indent="0">
              <a:buNone/>
              <a:defRPr b="0"/>
            </a:lvl1pPr>
            <a:lvl2pPr marL="342900" indent="0">
              <a:buNone/>
              <a:defRPr/>
            </a:lvl2pPr>
          </a:lstStyle>
          <a:p>
            <a:pPr lvl="0"/>
            <a:r>
              <a:rPr lang="en-US" dirty="0"/>
              <a:t>Click to edit Lecturer’s affiliation</a:t>
            </a:r>
          </a:p>
        </p:txBody>
      </p:sp>
      <p:sp>
        <p:nvSpPr>
          <p:cNvPr id="20" name="Text Placeholder 22">
            <a:extLst>
              <a:ext uri="{FF2B5EF4-FFF2-40B4-BE49-F238E27FC236}">
                <a16:creationId xmlns:a16="http://schemas.microsoft.com/office/drawing/2014/main" id="{4EC3B6D3-D545-C458-117A-3FC426AC87B1}"/>
              </a:ext>
            </a:extLst>
          </p:cNvPr>
          <p:cNvSpPr>
            <a:spLocks noGrp="1"/>
          </p:cNvSpPr>
          <p:nvPr>
            <p:ph type="body" sz="quarter" idx="12" hasCustomPrompt="1"/>
          </p:nvPr>
        </p:nvSpPr>
        <p:spPr>
          <a:xfrm>
            <a:off x="407368" y="1650286"/>
            <a:ext cx="5544614" cy="338554"/>
          </a:xfrm>
        </p:spPr>
        <p:txBody>
          <a:bodyPr>
            <a:normAutofit/>
          </a:bodyPr>
          <a:lstStyle>
            <a:lvl1pPr marL="0" indent="0">
              <a:buNone/>
              <a:defRPr sz="1600" b="0"/>
            </a:lvl1pPr>
            <a:lvl2pPr marL="342900" indent="0">
              <a:buNone/>
              <a:defRPr/>
            </a:lvl2pPr>
          </a:lstStyle>
          <a:p>
            <a:pPr lvl="0"/>
            <a:r>
              <a:rPr lang="en-US" dirty="0"/>
              <a:t>Click to edit Event title</a:t>
            </a:r>
          </a:p>
        </p:txBody>
      </p:sp>
      <p:pic>
        <p:nvPicPr>
          <p:cNvPr id="2" name="Picture 1">
            <a:extLst>
              <a:ext uri="{FF2B5EF4-FFF2-40B4-BE49-F238E27FC236}">
                <a16:creationId xmlns:a16="http://schemas.microsoft.com/office/drawing/2014/main" id="{54C79CBA-5ECC-767B-846D-8D461051DE87}"/>
              </a:ext>
            </a:extLst>
          </p:cNvPr>
          <p:cNvPicPr>
            <a:picLocks noChangeAspect="1"/>
          </p:cNvPicPr>
          <p:nvPr userDrawn="1"/>
        </p:nvPicPr>
        <p:blipFill>
          <a:blip r:embed="rId4" cstate="email">
            <a:alphaModFix/>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solidFill>
            <a:schemeClr val="bg1"/>
          </a:solidFill>
        </p:spPr>
      </p:pic>
      <p:grpSp>
        <p:nvGrpSpPr>
          <p:cNvPr id="5" name="VTT_LogoStack_v3_16092019 pienempi koko">
            <a:extLst>
              <a:ext uri="{FF2B5EF4-FFF2-40B4-BE49-F238E27FC236}">
                <a16:creationId xmlns:a16="http://schemas.microsoft.com/office/drawing/2014/main" id="{68147F9A-82E7-CFAC-B695-C3ED42DC506F}"/>
              </a:ext>
            </a:extLst>
          </p:cNvPr>
          <p:cNvGrpSpPr/>
          <p:nvPr userDrawn="1"/>
        </p:nvGrpSpPr>
        <p:grpSpPr>
          <a:xfrm>
            <a:off x="11056362" y="0"/>
            <a:ext cx="1135638" cy="781589"/>
            <a:chOff x="7909204" y="1770762"/>
            <a:chExt cx="971550" cy="655638"/>
          </a:xfrm>
        </p:grpSpPr>
        <p:grpSp>
          <p:nvGrpSpPr>
            <p:cNvPr id="6" name="_VTT_logo_102019_01_white_on_orange">
              <a:extLst>
                <a:ext uri="{FF2B5EF4-FFF2-40B4-BE49-F238E27FC236}">
                  <a16:creationId xmlns:a16="http://schemas.microsoft.com/office/drawing/2014/main" id="{E4CA1D96-9C26-6B18-2DA4-8204369404D6}"/>
                </a:ext>
              </a:extLst>
            </p:cNvPr>
            <p:cNvGrpSpPr/>
            <p:nvPr userDrawn="1"/>
          </p:nvGrpSpPr>
          <p:grpSpPr>
            <a:xfrm>
              <a:off x="7909204" y="1770762"/>
              <a:ext cx="971550" cy="655638"/>
              <a:chOff x="379933" y="-15999"/>
              <a:chExt cx="971550" cy="655638"/>
            </a:xfrm>
          </p:grpSpPr>
          <p:sp>
            <p:nvSpPr>
              <p:cNvPr id="52" name="Box">
                <a:extLst>
                  <a:ext uri="{FF2B5EF4-FFF2-40B4-BE49-F238E27FC236}">
                    <a16:creationId xmlns:a16="http://schemas.microsoft.com/office/drawing/2014/main" id="{BECDE215-BD09-9C4E-38EC-7C7488D0F1E4}"/>
                  </a:ext>
                </a:extLst>
              </p:cNvPr>
              <p:cNvSpPr>
                <a:spLocks noChangeArrowheads="1"/>
              </p:cNvSpPr>
              <p:nvPr userDrawn="1"/>
            </p:nvSpPr>
            <p:spPr bwMode="auto">
              <a:xfrm>
                <a:off x="379933" y="-15999"/>
                <a:ext cx="971550" cy="655638"/>
              </a:xfrm>
              <a:prstGeom prst="rect">
                <a:avLst/>
              </a:prstGeom>
              <a:solidFill>
                <a:srgbClr val="F06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3" name="T2">
                <a:extLst>
                  <a:ext uri="{FF2B5EF4-FFF2-40B4-BE49-F238E27FC236}">
                    <a16:creationId xmlns:a16="http://schemas.microsoft.com/office/drawing/2014/main" id="{7A1AE1F1-A623-0725-3263-C94A79BEDD47}"/>
                  </a:ext>
                </a:extLst>
              </p:cNvPr>
              <p:cNvSpPr>
                <a:spLocks/>
              </p:cNvSpPr>
              <p:nvPr userDrawn="1"/>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4" name="T1">
                <a:extLst>
                  <a:ext uri="{FF2B5EF4-FFF2-40B4-BE49-F238E27FC236}">
                    <a16:creationId xmlns:a16="http://schemas.microsoft.com/office/drawing/2014/main" id="{54CDC884-A454-2B24-C7C3-CC6343483AFF}"/>
                  </a:ext>
                </a:extLst>
              </p:cNvPr>
              <p:cNvSpPr>
                <a:spLocks/>
              </p:cNvSpPr>
              <p:nvPr userDrawn="1"/>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5" name="V">
                <a:extLst>
                  <a:ext uri="{FF2B5EF4-FFF2-40B4-BE49-F238E27FC236}">
                    <a16:creationId xmlns:a16="http://schemas.microsoft.com/office/drawing/2014/main" id="{6F5F83A6-4282-976F-C57C-09444D87C747}"/>
                  </a:ext>
                </a:extLst>
              </p:cNvPr>
              <p:cNvSpPr>
                <a:spLocks/>
              </p:cNvSpPr>
              <p:nvPr userDrawn="1"/>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7" name="_VTT_logo_102019_02_white_on_black" hidden="1">
              <a:extLst>
                <a:ext uri="{FF2B5EF4-FFF2-40B4-BE49-F238E27FC236}">
                  <a16:creationId xmlns:a16="http://schemas.microsoft.com/office/drawing/2014/main" id="{223BB1A4-312B-D806-BD16-AF95B164D385}"/>
                </a:ext>
              </a:extLst>
            </p:cNvPr>
            <p:cNvGrpSpPr/>
            <p:nvPr userDrawn="1"/>
          </p:nvGrpSpPr>
          <p:grpSpPr>
            <a:xfrm>
              <a:off x="7909204" y="1770762"/>
              <a:ext cx="971550" cy="655638"/>
              <a:chOff x="379933" y="-15999"/>
              <a:chExt cx="971550" cy="655638"/>
            </a:xfrm>
          </p:grpSpPr>
          <p:sp>
            <p:nvSpPr>
              <p:cNvPr id="48" name="Box">
                <a:extLst>
                  <a:ext uri="{FF2B5EF4-FFF2-40B4-BE49-F238E27FC236}">
                    <a16:creationId xmlns:a16="http://schemas.microsoft.com/office/drawing/2014/main" id="{93E188E8-945C-36B8-036E-9C1DBA8DE30D}"/>
                  </a:ext>
                </a:extLst>
              </p:cNvPr>
              <p:cNvSpPr>
                <a:spLocks noChangeArrowheads="1"/>
              </p:cNvSpPr>
              <p:nvPr userDrawn="1"/>
            </p:nvSpPr>
            <p:spPr bwMode="auto">
              <a:xfrm>
                <a:off x="379933" y="-15999"/>
                <a:ext cx="971550" cy="6556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9" name="T2">
                <a:extLst>
                  <a:ext uri="{FF2B5EF4-FFF2-40B4-BE49-F238E27FC236}">
                    <a16:creationId xmlns:a16="http://schemas.microsoft.com/office/drawing/2014/main" id="{E0BC5ACF-0C77-C652-D44A-2F7A66DA9669}"/>
                  </a:ext>
                </a:extLst>
              </p:cNvPr>
              <p:cNvSpPr>
                <a:spLocks/>
              </p:cNvSpPr>
              <p:nvPr userDrawn="1"/>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0" name="T1">
                <a:extLst>
                  <a:ext uri="{FF2B5EF4-FFF2-40B4-BE49-F238E27FC236}">
                    <a16:creationId xmlns:a16="http://schemas.microsoft.com/office/drawing/2014/main" id="{226D21EE-21F3-D043-89E1-0BB609BC6045}"/>
                  </a:ext>
                </a:extLst>
              </p:cNvPr>
              <p:cNvSpPr>
                <a:spLocks/>
              </p:cNvSpPr>
              <p:nvPr userDrawn="1"/>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1" name="V">
                <a:extLst>
                  <a:ext uri="{FF2B5EF4-FFF2-40B4-BE49-F238E27FC236}">
                    <a16:creationId xmlns:a16="http://schemas.microsoft.com/office/drawing/2014/main" id="{59F203E5-2A6B-1E89-71A7-ED63F76DEE7A}"/>
                  </a:ext>
                </a:extLst>
              </p:cNvPr>
              <p:cNvSpPr>
                <a:spLocks/>
              </p:cNvSpPr>
              <p:nvPr userDrawn="1"/>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8" name="_VTT_logo_102019_03_white_on_blue" hidden="1">
              <a:extLst>
                <a:ext uri="{FF2B5EF4-FFF2-40B4-BE49-F238E27FC236}">
                  <a16:creationId xmlns:a16="http://schemas.microsoft.com/office/drawing/2014/main" id="{137C08AB-3548-90F4-6CF4-161484CF006E}"/>
                </a:ext>
              </a:extLst>
            </p:cNvPr>
            <p:cNvGrpSpPr/>
            <p:nvPr userDrawn="1"/>
          </p:nvGrpSpPr>
          <p:grpSpPr>
            <a:xfrm>
              <a:off x="7909204" y="1770762"/>
              <a:ext cx="971550" cy="655638"/>
              <a:chOff x="379933" y="-15999"/>
              <a:chExt cx="971550" cy="655638"/>
            </a:xfrm>
          </p:grpSpPr>
          <p:sp>
            <p:nvSpPr>
              <p:cNvPr id="44" name="Box">
                <a:extLst>
                  <a:ext uri="{FF2B5EF4-FFF2-40B4-BE49-F238E27FC236}">
                    <a16:creationId xmlns:a16="http://schemas.microsoft.com/office/drawing/2014/main" id="{F002F69A-9767-EE01-77B4-C4BEB9CBD937}"/>
                  </a:ext>
                </a:extLst>
              </p:cNvPr>
              <p:cNvSpPr>
                <a:spLocks noChangeArrowheads="1"/>
              </p:cNvSpPr>
              <p:nvPr userDrawn="1"/>
            </p:nvSpPr>
            <p:spPr bwMode="auto">
              <a:xfrm>
                <a:off x="379933" y="-15999"/>
                <a:ext cx="971550" cy="655638"/>
              </a:xfrm>
              <a:prstGeom prst="rect">
                <a:avLst/>
              </a:prstGeom>
              <a:solidFill>
                <a:srgbClr val="0057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5" name="T2">
                <a:extLst>
                  <a:ext uri="{FF2B5EF4-FFF2-40B4-BE49-F238E27FC236}">
                    <a16:creationId xmlns:a16="http://schemas.microsoft.com/office/drawing/2014/main" id="{F191B461-92F9-38BA-641D-28ED43EF9190}"/>
                  </a:ext>
                </a:extLst>
              </p:cNvPr>
              <p:cNvSpPr>
                <a:spLocks/>
              </p:cNvSpPr>
              <p:nvPr userDrawn="1"/>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6" name="T1">
                <a:extLst>
                  <a:ext uri="{FF2B5EF4-FFF2-40B4-BE49-F238E27FC236}">
                    <a16:creationId xmlns:a16="http://schemas.microsoft.com/office/drawing/2014/main" id="{EF5AFA61-42D4-73ED-8368-CEF3E4446004}"/>
                  </a:ext>
                </a:extLst>
              </p:cNvPr>
              <p:cNvSpPr>
                <a:spLocks/>
              </p:cNvSpPr>
              <p:nvPr userDrawn="1"/>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7" name="V">
                <a:extLst>
                  <a:ext uri="{FF2B5EF4-FFF2-40B4-BE49-F238E27FC236}">
                    <a16:creationId xmlns:a16="http://schemas.microsoft.com/office/drawing/2014/main" id="{67E8BA97-D444-1A4F-D7F0-0B16A3A51010}"/>
                  </a:ext>
                </a:extLst>
              </p:cNvPr>
              <p:cNvSpPr>
                <a:spLocks/>
              </p:cNvSpPr>
              <p:nvPr userDrawn="1"/>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9" name="_VTT_logo_102019_04_white_on_dark_grey" hidden="1">
              <a:extLst>
                <a:ext uri="{FF2B5EF4-FFF2-40B4-BE49-F238E27FC236}">
                  <a16:creationId xmlns:a16="http://schemas.microsoft.com/office/drawing/2014/main" id="{1DEF4064-C6BE-E034-930B-A14E0A595DFF}"/>
                </a:ext>
              </a:extLst>
            </p:cNvPr>
            <p:cNvGrpSpPr/>
            <p:nvPr userDrawn="1"/>
          </p:nvGrpSpPr>
          <p:grpSpPr>
            <a:xfrm>
              <a:off x="7909204" y="1770762"/>
              <a:ext cx="971550" cy="655638"/>
              <a:chOff x="379933" y="-15999"/>
              <a:chExt cx="971550" cy="655638"/>
            </a:xfrm>
          </p:grpSpPr>
          <p:sp>
            <p:nvSpPr>
              <p:cNvPr id="40" name="Box">
                <a:extLst>
                  <a:ext uri="{FF2B5EF4-FFF2-40B4-BE49-F238E27FC236}">
                    <a16:creationId xmlns:a16="http://schemas.microsoft.com/office/drawing/2014/main" id="{4776DD03-0776-BD47-0F66-2F0A83241E92}"/>
                  </a:ext>
                </a:extLst>
              </p:cNvPr>
              <p:cNvSpPr>
                <a:spLocks noChangeArrowheads="1"/>
              </p:cNvSpPr>
              <p:nvPr userDrawn="1"/>
            </p:nvSpPr>
            <p:spPr bwMode="auto">
              <a:xfrm>
                <a:off x="379933" y="-15999"/>
                <a:ext cx="971550" cy="655638"/>
              </a:xfrm>
              <a:prstGeom prst="rect">
                <a:avLst/>
              </a:prstGeom>
              <a:solidFill>
                <a:srgbClr val="AFAF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1" name="T2">
                <a:extLst>
                  <a:ext uri="{FF2B5EF4-FFF2-40B4-BE49-F238E27FC236}">
                    <a16:creationId xmlns:a16="http://schemas.microsoft.com/office/drawing/2014/main" id="{380E91B4-48F5-AB29-4F42-423C215793A7}"/>
                  </a:ext>
                </a:extLst>
              </p:cNvPr>
              <p:cNvSpPr>
                <a:spLocks/>
              </p:cNvSpPr>
              <p:nvPr userDrawn="1"/>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2" name="T1">
                <a:extLst>
                  <a:ext uri="{FF2B5EF4-FFF2-40B4-BE49-F238E27FC236}">
                    <a16:creationId xmlns:a16="http://schemas.microsoft.com/office/drawing/2014/main" id="{6DD5BA02-2D06-B008-254B-FE3F0A982724}"/>
                  </a:ext>
                </a:extLst>
              </p:cNvPr>
              <p:cNvSpPr>
                <a:spLocks/>
              </p:cNvSpPr>
              <p:nvPr userDrawn="1"/>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3" name="V">
                <a:extLst>
                  <a:ext uri="{FF2B5EF4-FFF2-40B4-BE49-F238E27FC236}">
                    <a16:creationId xmlns:a16="http://schemas.microsoft.com/office/drawing/2014/main" id="{D3C88C2E-89B5-9C9C-6FA6-F2C9B9CE0572}"/>
                  </a:ext>
                </a:extLst>
              </p:cNvPr>
              <p:cNvSpPr>
                <a:spLocks/>
              </p:cNvSpPr>
              <p:nvPr userDrawn="1"/>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0" name="_VTT_logo_102019_05_dark_grey_on_white" hidden="1">
              <a:extLst>
                <a:ext uri="{FF2B5EF4-FFF2-40B4-BE49-F238E27FC236}">
                  <a16:creationId xmlns:a16="http://schemas.microsoft.com/office/drawing/2014/main" id="{FCEA8768-C619-56E2-B132-B63650739008}"/>
                </a:ext>
              </a:extLst>
            </p:cNvPr>
            <p:cNvGrpSpPr/>
            <p:nvPr userDrawn="1"/>
          </p:nvGrpSpPr>
          <p:grpSpPr>
            <a:xfrm>
              <a:off x="7909204" y="1770762"/>
              <a:ext cx="971550" cy="655638"/>
              <a:chOff x="379933" y="-15999"/>
              <a:chExt cx="971550" cy="655638"/>
            </a:xfrm>
          </p:grpSpPr>
          <p:sp>
            <p:nvSpPr>
              <p:cNvPr id="36" name="Box">
                <a:extLst>
                  <a:ext uri="{FF2B5EF4-FFF2-40B4-BE49-F238E27FC236}">
                    <a16:creationId xmlns:a16="http://schemas.microsoft.com/office/drawing/2014/main" id="{11338BA6-34F8-82FC-C71B-61CAFC2076C0}"/>
                  </a:ext>
                </a:extLst>
              </p:cNvPr>
              <p:cNvSpPr>
                <a:spLocks noChangeArrowheads="1"/>
              </p:cNvSpPr>
              <p:nvPr userDrawn="1"/>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7" name="T2">
                <a:extLst>
                  <a:ext uri="{FF2B5EF4-FFF2-40B4-BE49-F238E27FC236}">
                    <a16:creationId xmlns:a16="http://schemas.microsoft.com/office/drawing/2014/main" id="{B5CD2BBA-FAFA-1E25-BE52-345F2DC50081}"/>
                  </a:ext>
                </a:extLst>
              </p:cNvPr>
              <p:cNvSpPr>
                <a:spLocks/>
              </p:cNvSpPr>
              <p:nvPr userDrawn="1"/>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8" name="T1">
                <a:extLst>
                  <a:ext uri="{FF2B5EF4-FFF2-40B4-BE49-F238E27FC236}">
                    <a16:creationId xmlns:a16="http://schemas.microsoft.com/office/drawing/2014/main" id="{8FDD6E8F-ACB8-0428-D670-84AF4290BC41}"/>
                  </a:ext>
                </a:extLst>
              </p:cNvPr>
              <p:cNvSpPr>
                <a:spLocks/>
              </p:cNvSpPr>
              <p:nvPr userDrawn="1"/>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9" name="V">
                <a:extLst>
                  <a:ext uri="{FF2B5EF4-FFF2-40B4-BE49-F238E27FC236}">
                    <a16:creationId xmlns:a16="http://schemas.microsoft.com/office/drawing/2014/main" id="{B09D8737-6050-42DD-707E-4DCC718CA41D}"/>
                  </a:ext>
                </a:extLst>
              </p:cNvPr>
              <p:cNvSpPr>
                <a:spLocks/>
              </p:cNvSpPr>
              <p:nvPr userDrawn="1"/>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2" name="_VTT_logo_102019_06_orange_blue_on_white" hidden="1">
              <a:extLst>
                <a:ext uri="{FF2B5EF4-FFF2-40B4-BE49-F238E27FC236}">
                  <a16:creationId xmlns:a16="http://schemas.microsoft.com/office/drawing/2014/main" id="{81C2DAA5-23E0-E9EB-2614-0792A0B944CA}"/>
                </a:ext>
              </a:extLst>
            </p:cNvPr>
            <p:cNvGrpSpPr/>
            <p:nvPr userDrawn="1"/>
          </p:nvGrpSpPr>
          <p:grpSpPr>
            <a:xfrm>
              <a:off x="7909204" y="1770762"/>
              <a:ext cx="971550" cy="655638"/>
              <a:chOff x="379933" y="-15999"/>
              <a:chExt cx="971550" cy="655638"/>
            </a:xfrm>
          </p:grpSpPr>
          <p:sp>
            <p:nvSpPr>
              <p:cNvPr id="32" name="Box">
                <a:extLst>
                  <a:ext uri="{FF2B5EF4-FFF2-40B4-BE49-F238E27FC236}">
                    <a16:creationId xmlns:a16="http://schemas.microsoft.com/office/drawing/2014/main" id="{4DA65D81-78D1-288C-9FFB-68E64EA85485}"/>
                  </a:ext>
                </a:extLst>
              </p:cNvPr>
              <p:cNvSpPr>
                <a:spLocks noChangeArrowheads="1"/>
              </p:cNvSpPr>
              <p:nvPr userDrawn="1"/>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3" name="T2">
                <a:extLst>
                  <a:ext uri="{FF2B5EF4-FFF2-40B4-BE49-F238E27FC236}">
                    <a16:creationId xmlns:a16="http://schemas.microsoft.com/office/drawing/2014/main" id="{0B47420C-1510-E4D5-44E6-54C883E9BD42}"/>
                  </a:ext>
                </a:extLst>
              </p:cNvPr>
              <p:cNvSpPr>
                <a:spLocks/>
              </p:cNvSpPr>
              <p:nvPr userDrawn="1"/>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4" name="T1">
                <a:extLst>
                  <a:ext uri="{FF2B5EF4-FFF2-40B4-BE49-F238E27FC236}">
                    <a16:creationId xmlns:a16="http://schemas.microsoft.com/office/drawing/2014/main" id="{840D0839-FCA5-FE3B-98E5-19D1FF599941}"/>
                  </a:ext>
                </a:extLst>
              </p:cNvPr>
              <p:cNvSpPr>
                <a:spLocks/>
              </p:cNvSpPr>
              <p:nvPr userDrawn="1"/>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5" name="V">
                <a:extLst>
                  <a:ext uri="{FF2B5EF4-FFF2-40B4-BE49-F238E27FC236}">
                    <a16:creationId xmlns:a16="http://schemas.microsoft.com/office/drawing/2014/main" id="{404C52B4-8934-9158-099D-EC9B8DD7BA2C}"/>
                  </a:ext>
                </a:extLst>
              </p:cNvPr>
              <p:cNvSpPr>
                <a:spLocks/>
              </p:cNvSpPr>
              <p:nvPr userDrawn="1"/>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3" name="_VTT_logo_102019_07_blue_on_white" hidden="1">
              <a:extLst>
                <a:ext uri="{FF2B5EF4-FFF2-40B4-BE49-F238E27FC236}">
                  <a16:creationId xmlns:a16="http://schemas.microsoft.com/office/drawing/2014/main" id="{862D1A9D-A364-FA40-0BE2-5F04861DC683}"/>
                </a:ext>
              </a:extLst>
            </p:cNvPr>
            <p:cNvGrpSpPr/>
            <p:nvPr userDrawn="1"/>
          </p:nvGrpSpPr>
          <p:grpSpPr>
            <a:xfrm>
              <a:off x="7909204" y="1770762"/>
              <a:ext cx="971550" cy="655638"/>
              <a:chOff x="379933" y="-15999"/>
              <a:chExt cx="971550" cy="655638"/>
            </a:xfrm>
          </p:grpSpPr>
          <p:sp>
            <p:nvSpPr>
              <p:cNvPr id="28" name="Box">
                <a:extLst>
                  <a:ext uri="{FF2B5EF4-FFF2-40B4-BE49-F238E27FC236}">
                    <a16:creationId xmlns:a16="http://schemas.microsoft.com/office/drawing/2014/main" id="{7EED454D-38E3-329F-560E-1E3D29173F94}"/>
                  </a:ext>
                </a:extLst>
              </p:cNvPr>
              <p:cNvSpPr>
                <a:spLocks noChangeArrowheads="1"/>
              </p:cNvSpPr>
              <p:nvPr userDrawn="1"/>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9" name="T2">
                <a:extLst>
                  <a:ext uri="{FF2B5EF4-FFF2-40B4-BE49-F238E27FC236}">
                    <a16:creationId xmlns:a16="http://schemas.microsoft.com/office/drawing/2014/main" id="{71745AC9-906D-F098-F8CA-386BFB9C1290}"/>
                  </a:ext>
                </a:extLst>
              </p:cNvPr>
              <p:cNvSpPr>
                <a:spLocks/>
              </p:cNvSpPr>
              <p:nvPr userDrawn="1"/>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0" name="T1">
                <a:extLst>
                  <a:ext uri="{FF2B5EF4-FFF2-40B4-BE49-F238E27FC236}">
                    <a16:creationId xmlns:a16="http://schemas.microsoft.com/office/drawing/2014/main" id="{5F40F956-73B8-FF2D-7FF3-EF0FCA6B87CE}"/>
                  </a:ext>
                </a:extLst>
              </p:cNvPr>
              <p:cNvSpPr>
                <a:spLocks/>
              </p:cNvSpPr>
              <p:nvPr userDrawn="1"/>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1" name="V">
                <a:extLst>
                  <a:ext uri="{FF2B5EF4-FFF2-40B4-BE49-F238E27FC236}">
                    <a16:creationId xmlns:a16="http://schemas.microsoft.com/office/drawing/2014/main" id="{6CAD3766-2BD6-E2FE-5ABE-A0925DD8AAF9}"/>
                  </a:ext>
                </a:extLst>
              </p:cNvPr>
              <p:cNvSpPr>
                <a:spLocks/>
              </p:cNvSpPr>
              <p:nvPr userDrawn="1"/>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005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6" name="_VTT_logo_102019_08_black_on_white" hidden="1">
              <a:extLst>
                <a:ext uri="{FF2B5EF4-FFF2-40B4-BE49-F238E27FC236}">
                  <a16:creationId xmlns:a16="http://schemas.microsoft.com/office/drawing/2014/main" id="{F7C561ED-3227-C7DF-049F-7DB72CEB1BBE}"/>
                </a:ext>
              </a:extLst>
            </p:cNvPr>
            <p:cNvGrpSpPr/>
            <p:nvPr userDrawn="1"/>
          </p:nvGrpSpPr>
          <p:grpSpPr>
            <a:xfrm>
              <a:off x="7909204" y="1770762"/>
              <a:ext cx="971550" cy="655638"/>
              <a:chOff x="379933" y="-15999"/>
              <a:chExt cx="971550" cy="655638"/>
            </a:xfrm>
          </p:grpSpPr>
          <p:sp>
            <p:nvSpPr>
              <p:cNvPr id="23" name="Box">
                <a:extLst>
                  <a:ext uri="{FF2B5EF4-FFF2-40B4-BE49-F238E27FC236}">
                    <a16:creationId xmlns:a16="http://schemas.microsoft.com/office/drawing/2014/main" id="{D80C95B2-75BC-0835-F554-E59EC90FAEF9}"/>
                  </a:ext>
                </a:extLst>
              </p:cNvPr>
              <p:cNvSpPr>
                <a:spLocks noChangeArrowheads="1"/>
              </p:cNvSpPr>
              <p:nvPr userDrawn="1"/>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4" name="T2">
                <a:extLst>
                  <a:ext uri="{FF2B5EF4-FFF2-40B4-BE49-F238E27FC236}">
                    <a16:creationId xmlns:a16="http://schemas.microsoft.com/office/drawing/2014/main" id="{7B7DB2B4-F59F-9E23-B602-B879527CE7DD}"/>
                  </a:ext>
                </a:extLst>
              </p:cNvPr>
              <p:cNvSpPr>
                <a:spLocks/>
              </p:cNvSpPr>
              <p:nvPr userDrawn="1"/>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6" name="T1">
                <a:extLst>
                  <a:ext uri="{FF2B5EF4-FFF2-40B4-BE49-F238E27FC236}">
                    <a16:creationId xmlns:a16="http://schemas.microsoft.com/office/drawing/2014/main" id="{A80E5DB9-4007-5F26-4D50-0308BCFD2506}"/>
                  </a:ext>
                </a:extLst>
              </p:cNvPr>
              <p:cNvSpPr>
                <a:spLocks/>
              </p:cNvSpPr>
              <p:nvPr userDrawn="1"/>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7" name="V">
                <a:extLst>
                  <a:ext uri="{FF2B5EF4-FFF2-40B4-BE49-F238E27FC236}">
                    <a16:creationId xmlns:a16="http://schemas.microsoft.com/office/drawing/2014/main" id="{72B65C5A-9AE2-2643-399F-ABDFF814306E}"/>
                  </a:ext>
                </a:extLst>
              </p:cNvPr>
              <p:cNvSpPr>
                <a:spLocks/>
              </p:cNvSpPr>
              <p:nvPr userDrawn="1"/>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7" name="_VTT_logo_102019_09_orange_on_white" hidden="1">
              <a:extLst>
                <a:ext uri="{FF2B5EF4-FFF2-40B4-BE49-F238E27FC236}">
                  <a16:creationId xmlns:a16="http://schemas.microsoft.com/office/drawing/2014/main" id="{C6C3E116-565E-46C2-F755-DC15F561ACAB}"/>
                </a:ext>
              </a:extLst>
            </p:cNvPr>
            <p:cNvGrpSpPr/>
            <p:nvPr userDrawn="1"/>
          </p:nvGrpSpPr>
          <p:grpSpPr>
            <a:xfrm>
              <a:off x="7909204" y="1770762"/>
              <a:ext cx="971550" cy="655638"/>
              <a:chOff x="379933" y="-15999"/>
              <a:chExt cx="971550" cy="655638"/>
            </a:xfrm>
          </p:grpSpPr>
          <p:sp>
            <p:nvSpPr>
              <p:cNvPr id="18" name="Box">
                <a:extLst>
                  <a:ext uri="{FF2B5EF4-FFF2-40B4-BE49-F238E27FC236}">
                    <a16:creationId xmlns:a16="http://schemas.microsoft.com/office/drawing/2014/main" id="{8047AA7D-8E77-5A49-6DCE-F1FED24351D4}"/>
                  </a:ext>
                </a:extLst>
              </p:cNvPr>
              <p:cNvSpPr>
                <a:spLocks noChangeArrowheads="1"/>
              </p:cNvSpPr>
              <p:nvPr userDrawn="1"/>
            </p:nvSpPr>
            <p:spPr bwMode="auto">
              <a:xfrm>
                <a:off x="379933" y="-15999"/>
                <a:ext cx="971550" cy="655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9" name="T2">
                <a:extLst>
                  <a:ext uri="{FF2B5EF4-FFF2-40B4-BE49-F238E27FC236}">
                    <a16:creationId xmlns:a16="http://schemas.microsoft.com/office/drawing/2014/main" id="{F231AD38-61D9-246F-6B39-BA903ECB6375}"/>
                  </a:ext>
                </a:extLst>
              </p:cNvPr>
              <p:cNvSpPr>
                <a:spLocks/>
              </p:cNvSpPr>
              <p:nvPr userDrawn="1"/>
            </p:nvSpPr>
            <p:spPr bwMode="auto">
              <a:xfrm>
                <a:off x="1011758" y="168151"/>
                <a:ext cx="176213" cy="258763"/>
              </a:xfrm>
              <a:custGeom>
                <a:avLst/>
                <a:gdLst>
                  <a:gd name="T0" fmla="*/ 157 w 222"/>
                  <a:gd name="T1" fmla="*/ 325 h 325"/>
                  <a:gd name="T2" fmla="*/ 157 w 222"/>
                  <a:gd name="T3" fmla="*/ 78 h 325"/>
                  <a:gd name="T4" fmla="*/ 222 w 222"/>
                  <a:gd name="T5" fmla="*/ 78 h 325"/>
                  <a:gd name="T6" fmla="*/ 222 w 222"/>
                  <a:gd name="T7" fmla="*/ 0 h 325"/>
                  <a:gd name="T8" fmla="*/ 0 w 222"/>
                  <a:gd name="T9" fmla="*/ 0 h 325"/>
                  <a:gd name="T10" fmla="*/ 0 w 222"/>
                  <a:gd name="T11" fmla="*/ 78 h 325"/>
                  <a:gd name="T12" fmla="*/ 66 w 222"/>
                  <a:gd name="T13" fmla="*/ 78 h 325"/>
                  <a:gd name="T14" fmla="*/ 66 w 222"/>
                  <a:gd name="T15" fmla="*/ 325 h 325"/>
                  <a:gd name="T16" fmla="*/ 66 w 222"/>
                  <a:gd name="T17" fmla="*/ 325 h 325"/>
                  <a:gd name="T18" fmla="*/ 157 w 222"/>
                  <a:gd name="T19"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325">
                    <a:moveTo>
                      <a:pt x="157" y="325"/>
                    </a:moveTo>
                    <a:lnTo>
                      <a:pt x="157" y="78"/>
                    </a:lnTo>
                    <a:lnTo>
                      <a:pt x="222" y="78"/>
                    </a:lnTo>
                    <a:lnTo>
                      <a:pt x="222" y="0"/>
                    </a:lnTo>
                    <a:lnTo>
                      <a:pt x="0" y="0"/>
                    </a:lnTo>
                    <a:lnTo>
                      <a:pt x="0" y="78"/>
                    </a:lnTo>
                    <a:lnTo>
                      <a:pt x="66" y="78"/>
                    </a:lnTo>
                    <a:lnTo>
                      <a:pt x="66" y="325"/>
                    </a:lnTo>
                    <a:lnTo>
                      <a:pt x="66" y="325"/>
                    </a:lnTo>
                    <a:lnTo>
                      <a:pt x="157"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1" name="T1">
                <a:extLst>
                  <a:ext uri="{FF2B5EF4-FFF2-40B4-BE49-F238E27FC236}">
                    <a16:creationId xmlns:a16="http://schemas.microsoft.com/office/drawing/2014/main" id="{0CD0E4DA-71DF-92F5-31B2-510A8FA79A20}"/>
                  </a:ext>
                </a:extLst>
              </p:cNvPr>
              <p:cNvSpPr>
                <a:spLocks/>
              </p:cNvSpPr>
              <p:nvPr userDrawn="1"/>
            </p:nvSpPr>
            <p:spPr bwMode="auto">
              <a:xfrm>
                <a:off x="799033" y="168151"/>
                <a:ext cx="193675" cy="258763"/>
              </a:xfrm>
              <a:custGeom>
                <a:avLst/>
                <a:gdLst>
                  <a:gd name="T0" fmla="*/ 88 w 244"/>
                  <a:gd name="T1" fmla="*/ 78 h 325"/>
                  <a:gd name="T2" fmla="*/ 88 w 244"/>
                  <a:gd name="T3" fmla="*/ 325 h 325"/>
                  <a:gd name="T4" fmla="*/ 179 w 244"/>
                  <a:gd name="T5" fmla="*/ 325 h 325"/>
                  <a:gd name="T6" fmla="*/ 179 w 244"/>
                  <a:gd name="T7" fmla="*/ 78 h 325"/>
                  <a:gd name="T8" fmla="*/ 244 w 244"/>
                  <a:gd name="T9" fmla="*/ 78 h 325"/>
                  <a:gd name="T10" fmla="*/ 244 w 244"/>
                  <a:gd name="T11" fmla="*/ 0 h 325"/>
                  <a:gd name="T12" fmla="*/ 25 w 244"/>
                  <a:gd name="T13" fmla="*/ 0 h 325"/>
                  <a:gd name="T14" fmla="*/ 0 w 244"/>
                  <a:gd name="T15" fmla="*/ 78 h 325"/>
                  <a:gd name="T16" fmla="*/ 88 w 244"/>
                  <a:gd name="T17" fmla="*/ 7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325">
                    <a:moveTo>
                      <a:pt x="88" y="78"/>
                    </a:moveTo>
                    <a:lnTo>
                      <a:pt x="88" y="325"/>
                    </a:lnTo>
                    <a:lnTo>
                      <a:pt x="179" y="325"/>
                    </a:lnTo>
                    <a:lnTo>
                      <a:pt x="179" y="78"/>
                    </a:lnTo>
                    <a:lnTo>
                      <a:pt x="244" y="78"/>
                    </a:lnTo>
                    <a:lnTo>
                      <a:pt x="244" y="0"/>
                    </a:lnTo>
                    <a:lnTo>
                      <a:pt x="25" y="0"/>
                    </a:lnTo>
                    <a:lnTo>
                      <a:pt x="0" y="78"/>
                    </a:lnTo>
                    <a:lnTo>
                      <a:pt x="88" y="78"/>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2" name="V">
                <a:extLst>
                  <a:ext uri="{FF2B5EF4-FFF2-40B4-BE49-F238E27FC236}">
                    <a16:creationId xmlns:a16="http://schemas.microsoft.com/office/drawing/2014/main" id="{CAD53042-7869-8334-8134-3CD679122563}"/>
                  </a:ext>
                </a:extLst>
              </p:cNvPr>
              <p:cNvSpPr>
                <a:spLocks/>
              </p:cNvSpPr>
              <p:nvPr userDrawn="1"/>
            </p:nvSpPr>
            <p:spPr bwMode="auto">
              <a:xfrm>
                <a:off x="567258" y="168151"/>
                <a:ext cx="230188" cy="258763"/>
              </a:xfrm>
              <a:custGeom>
                <a:avLst/>
                <a:gdLst>
                  <a:gd name="T0" fmla="*/ 184 w 289"/>
                  <a:gd name="T1" fmla="*/ 325 h 325"/>
                  <a:gd name="T2" fmla="*/ 289 w 289"/>
                  <a:gd name="T3" fmla="*/ 0 h 325"/>
                  <a:gd name="T4" fmla="*/ 197 w 289"/>
                  <a:gd name="T5" fmla="*/ 0 h 325"/>
                  <a:gd name="T6" fmla="*/ 143 w 289"/>
                  <a:gd name="T7" fmla="*/ 167 h 325"/>
                  <a:gd name="T8" fmla="*/ 135 w 289"/>
                  <a:gd name="T9" fmla="*/ 191 h 325"/>
                  <a:gd name="T10" fmla="*/ 135 w 289"/>
                  <a:gd name="T11" fmla="*/ 191 h 325"/>
                  <a:gd name="T12" fmla="*/ 135 w 289"/>
                  <a:gd name="T13" fmla="*/ 191 h 325"/>
                  <a:gd name="T14" fmla="*/ 135 w 289"/>
                  <a:gd name="T15" fmla="*/ 191 h 325"/>
                  <a:gd name="T16" fmla="*/ 135 w 289"/>
                  <a:gd name="T17" fmla="*/ 191 h 325"/>
                  <a:gd name="T18" fmla="*/ 135 w 289"/>
                  <a:gd name="T19" fmla="*/ 191 h 325"/>
                  <a:gd name="T20" fmla="*/ 135 w 289"/>
                  <a:gd name="T21" fmla="*/ 191 h 325"/>
                  <a:gd name="T22" fmla="*/ 128 w 289"/>
                  <a:gd name="T23" fmla="*/ 167 h 325"/>
                  <a:gd name="T24" fmla="*/ 91 w 289"/>
                  <a:gd name="T25" fmla="*/ 60 h 325"/>
                  <a:gd name="T26" fmla="*/ 0 w 289"/>
                  <a:gd name="T27" fmla="*/ 60 h 325"/>
                  <a:gd name="T28" fmla="*/ 90 w 289"/>
                  <a:gd name="T29" fmla="*/ 325 h 325"/>
                  <a:gd name="T30" fmla="*/ 184 w 289"/>
                  <a:gd name="T3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325">
                    <a:moveTo>
                      <a:pt x="184" y="325"/>
                    </a:moveTo>
                    <a:lnTo>
                      <a:pt x="289" y="0"/>
                    </a:lnTo>
                    <a:lnTo>
                      <a:pt x="197" y="0"/>
                    </a:lnTo>
                    <a:lnTo>
                      <a:pt x="143" y="167"/>
                    </a:lnTo>
                    <a:lnTo>
                      <a:pt x="135" y="191"/>
                    </a:lnTo>
                    <a:lnTo>
                      <a:pt x="135" y="191"/>
                    </a:lnTo>
                    <a:lnTo>
                      <a:pt x="135" y="191"/>
                    </a:lnTo>
                    <a:lnTo>
                      <a:pt x="135" y="191"/>
                    </a:lnTo>
                    <a:lnTo>
                      <a:pt x="135" y="191"/>
                    </a:lnTo>
                    <a:lnTo>
                      <a:pt x="135" y="191"/>
                    </a:lnTo>
                    <a:lnTo>
                      <a:pt x="135" y="191"/>
                    </a:lnTo>
                    <a:lnTo>
                      <a:pt x="128" y="167"/>
                    </a:lnTo>
                    <a:lnTo>
                      <a:pt x="91" y="60"/>
                    </a:lnTo>
                    <a:lnTo>
                      <a:pt x="0" y="60"/>
                    </a:lnTo>
                    <a:lnTo>
                      <a:pt x="90" y="325"/>
                    </a:lnTo>
                    <a:lnTo>
                      <a:pt x="184" y="325"/>
                    </a:lnTo>
                    <a:close/>
                  </a:path>
                </a:pathLst>
              </a:custGeom>
              <a:solidFill>
                <a:srgbClr val="F06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342854"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grpSp>
    </p:spTree>
    <p:extLst>
      <p:ext uri="{BB962C8B-B14F-4D97-AF65-F5344CB8AC3E}">
        <p14:creationId xmlns:p14="http://schemas.microsoft.com/office/powerpoint/2010/main" val="640704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EUROfusion_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609600" y="836712"/>
            <a:ext cx="11103024" cy="5688632"/>
          </a:xfrm>
        </p:spPr>
        <p:txBody>
          <a:bodyPr>
            <a:normAutofit/>
          </a:bodyPr>
          <a:lstStyle>
            <a:lvl1pPr marL="257175" indent="-257175">
              <a:buFont typeface="Arial" panose="020B0604020202020204" pitchFamily="34" charset="0"/>
              <a:buChar char="•"/>
              <a:defRPr sz="2400">
                <a:latin typeface="+mn-lt"/>
                <a:cs typeface="Arial" panose="020B0604020202020204" pitchFamily="34" charset="0"/>
              </a:defRPr>
            </a:lvl1pPr>
            <a:lvl2pPr marL="557213" indent="-214313">
              <a:buFont typeface="Arial" panose="020B0604020202020204" pitchFamily="34" charset="0"/>
              <a:buChar char="•"/>
              <a:defRPr sz="1800">
                <a:latin typeface="+mn-lt"/>
                <a:cs typeface="Arial" panose="020B0604020202020204" pitchFamily="34" charset="0"/>
              </a:defRPr>
            </a:lvl2pPr>
            <a:lvl3pPr marL="857250" indent="-171450">
              <a:buFont typeface="Arial" panose="020B0604020202020204" pitchFamily="34" charset="0"/>
              <a:buChar char="•"/>
              <a:defRPr sz="1600">
                <a:latin typeface="+mn-lt"/>
                <a:cs typeface="Arial" panose="020B0604020202020204" pitchFamily="34" charset="0"/>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
        <p:nvSpPr>
          <p:cNvPr id="5" name="Espace réservé du pied de page 3">
            <a:extLst>
              <a:ext uri="{FF2B5EF4-FFF2-40B4-BE49-F238E27FC236}">
                <a16:creationId xmlns:a16="http://schemas.microsoft.com/office/drawing/2014/main" id="{3B7070BA-520C-4B38-84A0-689501D78226}"/>
              </a:ext>
            </a:extLst>
          </p:cNvPr>
          <p:cNvSpPr txBox="1">
            <a:spLocks/>
          </p:cNvSpPr>
          <p:nvPr userDrawn="1"/>
        </p:nvSpPr>
        <p:spPr>
          <a:xfrm>
            <a:off x="827367" y="6540557"/>
            <a:ext cx="6134472" cy="30223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200" dirty="0">
                <a:solidFill>
                  <a:prstClr val="white"/>
                </a:solidFill>
              </a:rPr>
              <a:t>A. Hakola for the WPTE TFLs| WPPWIE Review Meeting 2025 | 20 November 2025</a:t>
            </a:r>
            <a:endParaRPr lang="en-GB" sz="1200" dirty="0"/>
          </a:p>
        </p:txBody>
      </p:sp>
    </p:spTree>
    <p:extLst>
      <p:ext uri="{BB962C8B-B14F-4D97-AF65-F5344CB8AC3E}">
        <p14:creationId xmlns:p14="http://schemas.microsoft.com/office/powerpoint/2010/main" val="4285183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UROfusion_content_empt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8" name="Footer Placeholder 7"/>
          <p:cNvSpPr>
            <a:spLocks noGrp="1"/>
          </p:cNvSpPr>
          <p:nvPr>
            <p:ph type="ftr" sz="quarter" idx="11"/>
          </p:nvPr>
        </p:nvSpPr>
        <p:spPr>
          <a:xfrm>
            <a:off x="825624" y="6555770"/>
            <a:ext cx="5518026" cy="329614"/>
          </a:xfrm>
          <a:prstGeom prst="rect">
            <a:avLst/>
          </a:prstGeom>
        </p:spPr>
        <p:txBody>
          <a:bodyPr anchor="t"/>
          <a:lstStyle>
            <a:lvl1pPr>
              <a:defRPr sz="1200">
                <a:solidFill>
                  <a:schemeClr val="bg1"/>
                </a:solidFill>
              </a:defRPr>
            </a:lvl1pPr>
          </a:lstStyle>
          <a:p>
            <a:pPr>
              <a:defRPr/>
            </a:pPr>
            <a:r>
              <a:rPr lang="en-GB" dirty="0">
                <a:solidFill>
                  <a:prstClr val="white"/>
                </a:solidFill>
              </a:rPr>
              <a:t>A. Hakola for the WPTE TFLs| WPPWIE Review Meeting 2025 | 20 November 2025</a:t>
            </a:r>
            <a:endParaRPr lang="en-GB" sz="1200" dirty="0"/>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Tree>
    <p:extLst>
      <p:ext uri="{BB962C8B-B14F-4D97-AF65-F5344CB8AC3E}">
        <p14:creationId xmlns:p14="http://schemas.microsoft.com/office/powerpoint/2010/main" val="1696459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UROfusion_Valu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2"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
        <p:nvSpPr>
          <p:cNvPr id="5" name="Rectangle 4">
            <a:extLst>
              <a:ext uri="{FF2B5EF4-FFF2-40B4-BE49-F238E27FC236}">
                <a16:creationId xmlns:a16="http://schemas.microsoft.com/office/drawing/2014/main" id="{A136BB05-CDE1-71D8-95B1-3A5C6CD699AD}"/>
              </a:ext>
            </a:extLst>
          </p:cNvPr>
          <p:cNvSpPr/>
          <p:nvPr userDrawn="1"/>
        </p:nvSpPr>
        <p:spPr>
          <a:xfrm>
            <a:off x="6408751" y="2146852"/>
            <a:ext cx="2170706" cy="16141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5464233-290E-F450-429D-1C58FA6BE3BA}"/>
              </a:ext>
            </a:extLst>
          </p:cNvPr>
          <p:cNvSpPr/>
          <p:nvPr userDrawn="1"/>
        </p:nvSpPr>
        <p:spPr>
          <a:xfrm>
            <a:off x="9129423" y="1957346"/>
            <a:ext cx="2170706" cy="1875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hasCustomPrompt="1"/>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EUROfusion Values</a:t>
            </a:r>
            <a:endParaRPr lang="en-GB" dirty="0"/>
          </a:p>
        </p:txBody>
      </p:sp>
      <p:sp>
        <p:nvSpPr>
          <p:cNvPr id="8" name="Footer Placeholder 7"/>
          <p:cNvSpPr>
            <a:spLocks noGrp="1"/>
          </p:cNvSpPr>
          <p:nvPr>
            <p:ph type="ftr" sz="quarter" idx="11"/>
          </p:nvPr>
        </p:nvSpPr>
        <p:spPr>
          <a:xfrm>
            <a:off x="825623" y="6555770"/>
            <a:ext cx="5413251" cy="329614"/>
          </a:xfrm>
          <a:prstGeom prst="rect">
            <a:avLst/>
          </a:prstGeom>
        </p:spPr>
        <p:txBody>
          <a:bodyPr anchor="t"/>
          <a:lstStyle>
            <a:lvl1pPr>
              <a:defRPr sz="1200">
                <a:solidFill>
                  <a:schemeClr val="bg1"/>
                </a:solidFill>
              </a:defRPr>
            </a:lvl1pPr>
          </a:lstStyle>
          <a:p>
            <a:pPr>
              <a:defRPr/>
            </a:pPr>
            <a:r>
              <a:rPr lang="en-GB" dirty="0">
                <a:solidFill>
                  <a:prstClr val="white"/>
                </a:solidFill>
              </a:rPr>
              <a:t>A. Hakola for the WPTE TFLs| WPPWIE Review Meeting 2025 | 20 November 2025</a:t>
            </a:r>
            <a:endParaRPr lang="en-GB" sz="1200" dirty="0"/>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8D0878B-E5A6-2FA4-87BE-E46364DC8E55}"/>
              </a:ext>
            </a:extLst>
          </p:cNvPr>
          <p:cNvPicPr>
            <a:picLocks noChangeAspect="1"/>
          </p:cNvPicPr>
          <p:nvPr userDrawn="1"/>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414" y="979851"/>
            <a:ext cx="12181172" cy="5577840"/>
          </a:xfrm>
          <a:prstGeom prst="rect">
            <a:avLst/>
          </a:prstGeom>
        </p:spPr>
      </p:pic>
    </p:spTree>
    <p:extLst>
      <p:ext uri="{BB962C8B-B14F-4D97-AF65-F5344CB8AC3E}">
        <p14:creationId xmlns:p14="http://schemas.microsoft.com/office/powerpoint/2010/main" val="13080846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10848528" y="6356353"/>
            <a:ext cx="733872"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0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2646876"/>
      </p:ext>
    </p:extLst>
  </p:cSld>
  <p:clrMap bg1="lt1" tx1="dk1" bg2="lt2" tx2="dk2" accent1="accent1" accent2="accent2" accent3="accent3" accent4="accent4" accent5="accent5" accent6="accent6" hlink="hlink" folHlink="folHlink"/>
  <p:sldLayoutIdLst>
    <p:sldLayoutId id="2147483658" r:id="rId1"/>
    <p:sldLayoutId id="2147483663" r:id="rId2"/>
    <p:sldLayoutId id="2147483664" r:id="rId3"/>
    <p:sldLayoutId id="2147483669" r:id="rId4"/>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30.jp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sv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3.xml"/><Relationship Id="rId6" Type="http://schemas.openxmlformats.org/officeDocument/2006/relationships/image" Target="../media/image58.emf"/><Relationship Id="rId5" Type="http://schemas.openxmlformats.org/officeDocument/2006/relationships/image" Target="../media/image57.emf"/><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jpg"/><Relationship Id="rId7" Type="http://schemas.openxmlformats.org/officeDocument/2006/relationships/image" Target="../media/image14.jpg"/><Relationship Id="rId12"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jpg"/><Relationship Id="rId11" Type="http://schemas.openxmlformats.org/officeDocument/2006/relationships/image" Target="../media/image17.emf"/><Relationship Id="rId5" Type="http://schemas.openxmlformats.org/officeDocument/2006/relationships/image" Target="../media/image12.jpg"/><Relationship Id="rId10" Type="http://schemas.openxmlformats.org/officeDocument/2006/relationships/hyperlink" Target="https://wiki.euro-fusion.org/wiki/WPTE_wikipages:_Tokamak_Exploitation_Work_Package" TargetMode="External"/><Relationship Id="rId4" Type="http://schemas.openxmlformats.org/officeDocument/2006/relationships/image" Target="../media/image11.jpg"/><Relationship Id="rId9" Type="http://schemas.openxmlformats.org/officeDocument/2006/relationships/image" Target="../media/image16.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9E85D-D3C8-FB68-6D89-575B7FF55ED0}"/>
              </a:ext>
            </a:extLst>
          </p:cNvPr>
          <p:cNvSpPr>
            <a:spLocks noGrp="1"/>
          </p:cNvSpPr>
          <p:nvPr>
            <p:ph type="title"/>
          </p:nvPr>
        </p:nvSpPr>
        <p:spPr>
          <a:xfrm>
            <a:off x="328346" y="2361431"/>
            <a:ext cx="8856294" cy="935951"/>
          </a:xfrm>
        </p:spPr>
        <p:txBody>
          <a:bodyPr>
            <a:normAutofit fontScale="90000"/>
          </a:bodyPr>
          <a:lstStyle/>
          <a:p>
            <a:r>
              <a:rPr lang="en-GB" sz="3600" b="1" dirty="0"/>
              <a:t>WPTE – highlights in 2025 and plans for 2026-2027</a:t>
            </a:r>
            <a:br>
              <a:rPr lang="en-GB" sz="3600" b="1" dirty="0"/>
            </a:br>
            <a:r>
              <a:rPr lang="en-GB" sz="3600" b="1" dirty="0"/>
              <a:t>Links to WPPWIE activities</a:t>
            </a:r>
            <a:endParaRPr lang="en-GB" dirty="0"/>
          </a:p>
        </p:txBody>
      </p:sp>
      <p:sp>
        <p:nvSpPr>
          <p:cNvPr id="3" name="Text Placeholder 2">
            <a:extLst>
              <a:ext uri="{FF2B5EF4-FFF2-40B4-BE49-F238E27FC236}">
                <a16:creationId xmlns:a16="http://schemas.microsoft.com/office/drawing/2014/main" id="{19798C7E-FF3B-446A-95F6-9D77AC699FC9}"/>
              </a:ext>
            </a:extLst>
          </p:cNvPr>
          <p:cNvSpPr>
            <a:spLocks noGrp="1"/>
          </p:cNvSpPr>
          <p:nvPr>
            <p:ph type="body" sz="quarter" idx="10"/>
          </p:nvPr>
        </p:nvSpPr>
        <p:spPr/>
        <p:txBody>
          <a:bodyPr/>
          <a:lstStyle/>
          <a:p>
            <a:r>
              <a:rPr lang="en-GB" dirty="0"/>
              <a:t>A. Hakola for WPTE TFL team</a:t>
            </a:r>
          </a:p>
          <a:p>
            <a:endParaRPr lang="en-GB" dirty="0"/>
          </a:p>
        </p:txBody>
      </p:sp>
      <p:sp>
        <p:nvSpPr>
          <p:cNvPr id="4" name="Text Placeholder 3">
            <a:extLst>
              <a:ext uri="{FF2B5EF4-FFF2-40B4-BE49-F238E27FC236}">
                <a16:creationId xmlns:a16="http://schemas.microsoft.com/office/drawing/2014/main" id="{E182D321-9C64-4D5B-A2E2-82F8B9CE05DA}"/>
              </a:ext>
            </a:extLst>
          </p:cNvPr>
          <p:cNvSpPr>
            <a:spLocks noGrp="1"/>
          </p:cNvSpPr>
          <p:nvPr>
            <p:ph type="body" sz="quarter" idx="11"/>
          </p:nvPr>
        </p:nvSpPr>
        <p:spPr>
          <a:xfrm>
            <a:off x="494453" y="4187044"/>
            <a:ext cx="8781627" cy="745174"/>
          </a:xfrm>
        </p:spPr>
        <p:txBody>
          <a:bodyPr>
            <a:noAutofit/>
          </a:bodyPr>
          <a:lstStyle/>
          <a:p>
            <a:r>
              <a:rPr lang="en-GB" sz="1800" dirty="0"/>
              <a:t>E. </a:t>
            </a:r>
            <a:r>
              <a:rPr lang="en-GB" sz="1800" dirty="0" err="1"/>
              <a:t>Tsitrone</a:t>
            </a:r>
            <a:r>
              <a:rPr lang="en-GB" sz="1800" dirty="0"/>
              <a:t>, N. Vianello, M. Baruzzo, J. Garcia, A. </a:t>
            </a:r>
            <a:r>
              <a:rPr lang="en-GB" sz="1800" dirty="0" err="1"/>
              <a:t>Hakola</a:t>
            </a:r>
            <a:r>
              <a:rPr lang="en-GB" sz="1800" dirty="0"/>
              <a:t>, V. </a:t>
            </a:r>
            <a:r>
              <a:rPr lang="en-GB" sz="1800" dirty="0" err="1"/>
              <a:t>Igochine</a:t>
            </a:r>
            <a:r>
              <a:rPr lang="en-GB" sz="1800" dirty="0"/>
              <a:t>, D. Keeling, B. Labit</a:t>
            </a:r>
          </a:p>
          <a:p>
            <a:r>
              <a:rPr lang="en-GB" sz="1800" dirty="0"/>
              <a:t>With many thanks to RT06 RTCs: Y. </a:t>
            </a:r>
            <a:r>
              <a:rPr lang="en-GB" sz="1800" dirty="0" err="1"/>
              <a:t>Corre</a:t>
            </a:r>
            <a:r>
              <a:rPr lang="en-GB" sz="1800" dirty="0"/>
              <a:t>, K. Krieger, A. Widdowson and the RT06 team</a:t>
            </a:r>
          </a:p>
          <a:p>
            <a:endParaRPr lang="en-GB" sz="1800" dirty="0"/>
          </a:p>
        </p:txBody>
      </p:sp>
      <p:sp>
        <p:nvSpPr>
          <p:cNvPr id="5" name="Text Placeholder 4">
            <a:extLst>
              <a:ext uri="{FF2B5EF4-FFF2-40B4-BE49-F238E27FC236}">
                <a16:creationId xmlns:a16="http://schemas.microsoft.com/office/drawing/2014/main" id="{5A62B4D8-BAEF-7B6C-47BE-BF97A3DA8D8A}"/>
              </a:ext>
            </a:extLst>
          </p:cNvPr>
          <p:cNvSpPr>
            <a:spLocks noGrp="1"/>
          </p:cNvSpPr>
          <p:nvPr>
            <p:ph type="body" sz="quarter" idx="12"/>
          </p:nvPr>
        </p:nvSpPr>
        <p:spPr/>
        <p:txBody>
          <a:bodyPr/>
          <a:lstStyle/>
          <a:p>
            <a:r>
              <a:rPr lang="en-GB" sz="1600" dirty="0">
                <a:latin typeface="+mj-lt"/>
                <a:cs typeface="Arial"/>
              </a:rPr>
              <a:t>WPPWIE </a:t>
            </a:r>
            <a:r>
              <a:rPr lang="en-GB" dirty="0">
                <a:latin typeface="+mj-lt"/>
                <a:cs typeface="Arial"/>
              </a:rPr>
              <a:t>Review Meeting</a:t>
            </a:r>
            <a:r>
              <a:rPr lang="en-GB" sz="1600" dirty="0">
                <a:latin typeface="+mj-lt"/>
                <a:cs typeface="Arial"/>
              </a:rPr>
              <a:t>, Jülich, 17-21 November, 2025</a:t>
            </a:r>
            <a:endParaRPr lang="en-GB" sz="1600" dirty="0"/>
          </a:p>
          <a:p>
            <a:endParaRPr lang="en-GB" dirty="0"/>
          </a:p>
        </p:txBody>
      </p:sp>
    </p:spTree>
    <p:extLst>
      <p:ext uri="{BB962C8B-B14F-4D97-AF65-F5344CB8AC3E}">
        <p14:creationId xmlns:p14="http://schemas.microsoft.com/office/powerpoint/2010/main" val="316012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D3504308-EB7D-3220-B426-3F207CF208D4}"/>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10</a:t>
            </a:fld>
            <a:endParaRPr lang="en-GB" dirty="0">
              <a:solidFill>
                <a:prstClr val="white"/>
              </a:solidFill>
            </a:endParaRPr>
          </a:p>
        </p:txBody>
      </p:sp>
      <p:sp>
        <p:nvSpPr>
          <p:cNvPr id="7" name="Rectangle 6"/>
          <p:cNvSpPr/>
          <p:nvPr/>
        </p:nvSpPr>
        <p:spPr>
          <a:xfrm>
            <a:off x="512440" y="4445382"/>
            <a:ext cx="10657184" cy="1754326"/>
          </a:xfrm>
          <a:prstGeom prst="rect">
            <a:avLst/>
          </a:prstGeom>
        </p:spPr>
        <p:txBody>
          <a:bodyPr wrap="square">
            <a:spAutoFit/>
          </a:bodyPr>
          <a:lstStyle/>
          <a:p>
            <a:pPr fontAlgn="b"/>
            <a:r>
              <a:rPr lang="en-GB" dirty="0">
                <a:solidFill>
                  <a:srgbClr val="0070C0"/>
                </a:solidFill>
                <a:latin typeface="Calibri" panose="020F0502020204030204" pitchFamily="34" charset="0"/>
              </a:rPr>
              <a:t>Not shown today :</a:t>
            </a:r>
          </a:p>
          <a:p>
            <a:pPr marL="285750" indent="-285750" fontAlgn="b">
              <a:buFont typeface="Arial" panose="020B0604020202020204" pitchFamily="34" charset="0"/>
              <a:buChar char="•"/>
            </a:pPr>
            <a:r>
              <a:rPr lang="en-GB" dirty="0">
                <a:latin typeface="Calibri" panose="020F0502020204030204" pitchFamily="34" charset="0"/>
              </a:rPr>
              <a:t>RT05 : XPR demonstrated in all TE devices (</a:t>
            </a:r>
            <a:r>
              <a:rPr lang="en-GB" dirty="0" err="1">
                <a:latin typeface="Calibri" panose="020F0502020204030204" pitchFamily="34" charset="0"/>
              </a:rPr>
              <a:t>incl</a:t>
            </a:r>
            <a:r>
              <a:rPr lang="en-GB" dirty="0">
                <a:latin typeface="Calibri" panose="020F0502020204030204" pitchFamily="34" charset="0"/>
              </a:rPr>
              <a:t> JET), work on impurity mix (N</a:t>
            </a:r>
            <a:r>
              <a:rPr lang="en-GB" baseline="-25000" dirty="0">
                <a:latin typeface="Calibri" panose="020F0502020204030204" pitchFamily="34" charset="0"/>
              </a:rPr>
              <a:t>2</a:t>
            </a:r>
            <a:r>
              <a:rPr lang="en-GB" dirty="0">
                <a:latin typeface="Calibri" panose="020F0502020204030204" pitchFamily="34" charset="0"/>
              </a:rPr>
              <a:t> </a:t>
            </a:r>
            <a:r>
              <a:rPr lang="en-GB" dirty="0">
                <a:latin typeface="Calibri" panose="020F0502020204030204" pitchFamily="34" charset="0"/>
                <a:sym typeface="Wingdings" panose="05000000000000000000" pitchFamily="2" charset="2"/>
              </a:rPr>
              <a:t> Ne, </a:t>
            </a:r>
            <a:r>
              <a:rPr lang="en-GB" dirty="0" err="1">
                <a:latin typeface="Calibri" panose="020F0502020204030204" pitchFamily="34" charset="0"/>
                <a:sym typeface="Wingdings" panose="05000000000000000000" pitchFamily="2" charset="2"/>
              </a:rPr>
              <a:t>Ar</a:t>
            </a:r>
            <a:r>
              <a:rPr lang="en-GB" dirty="0">
                <a:latin typeface="Calibri" panose="020F0502020204030204" pitchFamily="34" charset="0"/>
                <a:sym typeface="Wingdings" panose="05000000000000000000" pitchFamily="2" charset="2"/>
              </a:rPr>
              <a:t>), reduced models for divertor re-attachment</a:t>
            </a:r>
            <a:endParaRPr lang="en-GB" dirty="0">
              <a:latin typeface="Calibri" panose="020F0502020204030204" pitchFamily="34" charset="0"/>
            </a:endParaRPr>
          </a:p>
          <a:p>
            <a:pPr marL="285750" indent="-285750" fontAlgn="b">
              <a:buFont typeface="Arial" panose="020B0604020202020204" pitchFamily="34" charset="0"/>
              <a:buChar char="•"/>
            </a:pPr>
            <a:r>
              <a:rPr lang="en-GB" dirty="0">
                <a:latin typeface="Calibri" panose="020F0502020204030204" pitchFamily="34" charset="0"/>
              </a:rPr>
              <a:t>RT07 : continuation of exploration of ADCs (MAST-U, TCV) showing continuum from SN to ADC, DN in WEST, AUG new upper divertor provided promising ADC results at high powers in H-mode</a:t>
            </a:r>
          </a:p>
          <a:p>
            <a:pPr marL="285750" indent="-285750" fontAlgn="b">
              <a:buFont typeface="Arial" panose="020B0604020202020204" pitchFamily="34" charset="0"/>
              <a:buChar char="•"/>
            </a:pPr>
            <a:r>
              <a:rPr lang="en-GB" dirty="0">
                <a:latin typeface="Calibri" panose="020F0502020204030204" pitchFamily="34" charset="0"/>
              </a:rPr>
              <a:t>RT01/RT02 : modelling of the wall sources (JET high current seeded scenario </a:t>
            </a:r>
            <a:r>
              <a:rPr lang="en-GB" dirty="0">
                <a:latin typeface="Calibri" panose="020F0502020204030204" pitchFamily="34" charset="0"/>
                <a:sym typeface="Wingdings" panose="05000000000000000000" pitchFamily="2" charset="2"/>
              </a:rPr>
              <a:t> ITER baseline)</a:t>
            </a:r>
            <a:endParaRPr lang="en-GB" dirty="0">
              <a:latin typeface="Calibri" panose="020F0502020204030204" pitchFamily="34" charset="0"/>
            </a:endParaRPr>
          </a:p>
        </p:txBody>
      </p:sp>
      <p:sp>
        <p:nvSpPr>
          <p:cNvPr id="8" name="Titre 1">
            <a:extLst>
              <a:ext uri="{FF2B5EF4-FFF2-40B4-BE49-F238E27FC236}">
                <a16:creationId xmlns:a16="http://schemas.microsoft.com/office/drawing/2014/main" id="{934AEA4F-D7B9-44C5-E517-6A042FC23338}"/>
              </a:ext>
            </a:extLst>
          </p:cNvPr>
          <p:cNvSpPr>
            <a:spLocks noGrp="1"/>
          </p:cNvSpPr>
          <p:nvPr>
            <p:ph type="title"/>
          </p:nvPr>
        </p:nvSpPr>
        <p:spPr>
          <a:xfrm>
            <a:off x="1121978" y="271853"/>
            <a:ext cx="9451776" cy="457200"/>
          </a:xfrm>
        </p:spPr>
        <p:txBody>
          <a:bodyPr/>
          <a:lstStyle/>
          <a:p>
            <a:r>
              <a:rPr lang="en-GB" dirty="0"/>
              <a:t>Outline</a:t>
            </a:r>
          </a:p>
        </p:txBody>
      </p:sp>
      <p:sp>
        <p:nvSpPr>
          <p:cNvPr id="9" name="Rectangle 8">
            <a:extLst>
              <a:ext uri="{FF2B5EF4-FFF2-40B4-BE49-F238E27FC236}">
                <a16:creationId xmlns:a16="http://schemas.microsoft.com/office/drawing/2014/main" id="{C596FD7C-EAC5-5A5B-4920-670BD0F680FF}"/>
              </a:ext>
            </a:extLst>
          </p:cNvPr>
          <p:cNvSpPr/>
          <p:nvPr/>
        </p:nvSpPr>
        <p:spPr>
          <a:xfrm>
            <a:off x="360040" y="2293309"/>
            <a:ext cx="10657184" cy="1384995"/>
          </a:xfrm>
          <a:prstGeom prst="rect">
            <a:avLst/>
          </a:prstGeom>
        </p:spPr>
        <p:txBody>
          <a:bodyPr wrap="square">
            <a:spAutoFit/>
          </a:bodyPr>
          <a:lstStyle/>
          <a:p>
            <a:pPr marL="285750" indent="-285750" fontAlgn="b">
              <a:buFont typeface="Arial" panose="020B0604020202020204" pitchFamily="34" charset="0"/>
              <a:buChar char="•"/>
            </a:pPr>
            <a:r>
              <a:rPr lang="en-GB" sz="2800" dirty="0">
                <a:latin typeface="Calibri" panose="020F0502020204030204" pitchFamily="34" charset="0"/>
              </a:rPr>
              <a:t>How does WPTE work? </a:t>
            </a:r>
          </a:p>
          <a:p>
            <a:pPr marL="285750" indent="-285750" fontAlgn="b">
              <a:buFont typeface="Arial" panose="020B0604020202020204" pitchFamily="34" charset="0"/>
              <a:buChar char="•"/>
            </a:pPr>
            <a:r>
              <a:rPr lang="en-GB" sz="2800" dirty="0">
                <a:solidFill>
                  <a:srgbClr val="0070C0"/>
                </a:solidFill>
                <a:latin typeface="Calibri" panose="020F0502020204030204" pitchFamily="34" charset="0"/>
              </a:rPr>
              <a:t>Recent selected highlights</a:t>
            </a:r>
          </a:p>
          <a:p>
            <a:pPr marL="285750" indent="-285750" fontAlgn="b">
              <a:buFont typeface="Arial" panose="020B0604020202020204" pitchFamily="34" charset="0"/>
              <a:buChar char="•"/>
            </a:pPr>
            <a:r>
              <a:rPr lang="en-GB" sz="2800" dirty="0">
                <a:latin typeface="Calibri" panose="020F0502020204030204" pitchFamily="34" charset="0"/>
              </a:rPr>
              <a:t>Plans for 2026-2027</a:t>
            </a:r>
          </a:p>
        </p:txBody>
      </p:sp>
    </p:spTree>
    <p:extLst>
      <p:ext uri="{BB962C8B-B14F-4D97-AF65-F5344CB8AC3E}">
        <p14:creationId xmlns:p14="http://schemas.microsoft.com/office/powerpoint/2010/main" val="294572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DEAE0C5-B4A9-D05A-DB8D-7F37A353DCC4}"/>
              </a:ext>
            </a:extLst>
          </p:cNvPr>
          <p:cNvSpPr>
            <a:spLocks noGrp="1"/>
          </p:cNvSpPr>
          <p:nvPr>
            <p:ph type="ftr" sz="quarter" idx="11"/>
          </p:nvPr>
        </p:nvSpPr>
        <p:spPr/>
        <p:txBody>
          <a:bodyPr/>
          <a:lstStyle/>
          <a:p>
            <a:pPr>
              <a:defRPr/>
            </a:pPr>
            <a:r>
              <a:rPr lang="en-GB" sz="1200" dirty="0">
                <a:solidFill>
                  <a:prstClr val="white"/>
                </a:solidFill>
              </a:rPr>
              <a:t>A. Hakola for the WPTE TFLs| WPPWIE Review Meeting 2025 | 20 November 2025</a:t>
            </a:r>
            <a:endParaRPr lang="en-GB" sz="1200" dirty="0"/>
          </a:p>
        </p:txBody>
      </p:sp>
      <p:sp>
        <p:nvSpPr>
          <p:cNvPr id="4" name="Slide Number Placeholder 3">
            <a:extLst>
              <a:ext uri="{FF2B5EF4-FFF2-40B4-BE49-F238E27FC236}">
                <a16:creationId xmlns:a16="http://schemas.microsoft.com/office/drawing/2014/main" id="{9CCF9BEA-964C-49C4-8BE8-FA0A4BF059EF}"/>
              </a:ext>
            </a:extLst>
          </p:cNvPr>
          <p:cNvSpPr>
            <a:spLocks noGrp="1"/>
          </p:cNvSpPr>
          <p:nvPr>
            <p:ph type="sldNum" sz="quarter" idx="12"/>
          </p:nvPr>
        </p:nvSpPr>
        <p:spPr/>
        <p:txBody>
          <a:bodyPr/>
          <a:lstStyle/>
          <a:p>
            <a:fld id="{6A6D9FA1-99C7-4910-8E32-B85D378B0060}" type="slidenum">
              <a:rPr lang="en-GB" smtClean="0">
                <a:solidFill>
                  <a:prstClr val="white"/>
                </a:solidFill>
              </a:rPr>
              <a:pPr/>
              <a:t>11</a:t>
            </a:fld>
            <a:endParaRPr lang="en-GB" dirty="0">
              <a:solidFill>
                <a:prstClr val="white"/>
              </a:solidFill>
            </a:endParaRPr>
          </a:p>
        </p:txBody>
      </p:sp>
      <p:sp>
        <p:nvSpPr>
          <p:cNvPr id="5" name="Rectangle 7">
            <a:extLst>
              <a:ext uri="{FF2B5EF4-FFF2-40B4-BE49-F238E27FC236}">
                <a16:creationId xmlns:a16="http://schemas.microsoft.com/office/drawing/2014/main" id="{D0B7ACB4-0CCE-100F-E2AB-57E69CFE57B2}"/>
              </a:ext>
            </a:extLst>
          </p:cNvPr>
          <p:cNvSpPr/>
          <p:nvPr/>
        </p:nvSpPr>
        <p:spPr bwMode="auto">
          <a:xfrm>
            <a:off x="93292" y="1073803"/>
            <a:ext cx="8483631" cy="646331"/>
          </a:xfrm>
          <a:prstGeom prst="rect">
            <a:avLst/>
          </a:prstGeom>
        </p:spPr>
        <p:txBody>
          <a:bodyPr wrap="square">
            <a:spAutoFit/>
          </a:bodyPr>
          <a:lstStyle/>
          <a:p>
            <a:pPr marL="285750" indent="-285750">
              <a:buFont typeface="Wingdings"/>
              <a:buChar char="à"/>
              <a:defRPr/>
            </a:pPr>
            <a:r>
              <a:rPr lang="en-US" dirty="0"/>
              <a:t>1</a:t>
            </a:r>
            <a:r>
              <a:rPr lang="en-US" baseline="30000" dirty="0"/>
              <a:t>st</a:t>
            </a:r>
            <a:r>
              <a:rPr lang="en-US" dirty="0"/>
              <a:t> generation: crack network tested (pre-damage induced by transients) </a:t>
            </a:r>
            <a:endParaRPr dirty="0"/>
          </a:p>
          <a:p>
            <a:pPr marL="285750" indent="-285750">
              <a:buFont typeface="Wingdings"/>
              <a:buChar char="à"/>
              <a:defRPr/>
            </a:pPr>
            <a:r>
              <a:rPr lang="en-US" dirty="0"/>
              <a:t>2</a:t>
            </a:r>
            <a:r>
              <a:rPr lang="en-US" baseline="30000" dirty="0"/>
              <a:t>nd</a:t>
            </a:r>
            <a:r>
              <a:rPr lang="en-US" dirty="0"/>
              <a:t> generation: </a:t>
            </a:r>
            <a:r>
              <a:rPr lang="en-US" b="1" dirty="0"/>
              <a:t>self-castellation induced by repeated steady-state thermal cycles</a:t>
            </a:r>
            <a:endParaRPr lang="en-US" dirty="0"/>
          </a:p>
        </p:txBody>
      </p:sp>
      <p:sp>
        <p:nvSpPr>
          <p:cNvPr id="6" name="ZoneTexte 18">
            <a:extLst>
              <a:ext uri="{FF2B5EF4-FFF2-40B4-BE49-F238E27FC236}">
                <a16:creationId xmlns:a16="http://schemas.microsoft.com/office/drawing/2014/main" id="{91EAE11F-9096-7D02-9CB8-B1DDC807D0CB}"/>
              </a:ext>
            </a:extLst>
          </p:cNvPr>
          <p:cNvSpPr txBox="1"/>
          <p:nvPr/>
        </p:nvSpPr>
        <p:spPr bwMode="auto">
          <a:xfrm>
            <a:off x="3126762" y="1756704"/>
            <a:ext cx="5173958" cy="707886"/>
          </a:xfrm>
          <a:prstGeom prst="rect">
            <a:avLst/>
          </a:prstGeom>
          <a:noFill/>
        </p:spPr>
        <p:txBody>
          <a:bodyPr wrap="square" rtlCol="0">
            <a:spAutoFit/>
          </a:bodyPr>
          <a:lstStyle/>
          <a:p>
            <a:pPr marL="285750" indent="-285750">
              <a:buFont typeface="Arial"/>
              <a:buChar char="•"/>
              <a:defRPr/>
            </a:pPr>
            <a:r>
              <a:rPr lang="en-US" sz="2000" dirty="0"/>
              <a:t>1 follow-up pulse for pre-damaged#3 achieved at 4.6 MW</a:t>
            </a:r>
            <a:r>
              <a:rPr lang="en-GB" sz="2000" dirty="0"/>
              <a:t> </a:t>
            </a:r>
            <a:r>
              <a:rPr lang="en-GB" sz="2000" b="1" dirty="0"/>
              <a:t>(no apparent evolution) </a:t>
            </a:r>
            <a:endParaRPr lang="en-US" sz="2000" b="1" dirty="0"/>
          </a:p>
        </p:txBody>
      </p:sp>
      <p:sp>
        <p:nvSpPr>
          <p:cNvPr id="7" name="Titre 1">
            <a:extLst>
              <a:ext uri="{FF2B5EF4-FFF2-40B4-BE49-F238E27FC236}">
                <a16:creationId xmlns:a16="http://schemas.microsoft.com/office/drawing/2014/main" id="{C27E435C-B7F9-91A8-659A-BD07A4DFD42D}"/>
              </a:ext>
            </a:extLst>
          </p:cNvPr>
          <p:cNvSpPr txBox="1"/>
          <p:nvPr/>
        </p:nvSpPr>
        <p:spPr bwMode="auto">
          <a:xfrm>
            <a:off x="1002889" y="156417"/>
            <a:ext cx="10820516" cy="476597"/>
          </a:xfrm>
          <a:prstGeom prst="rect">
            <a:avLst/>
          </a:prstGeom>
        </p:spPr>
        <p:txBody>
          <a:bodyPr vert="horz" lIns="91440" tIns="45720" rIns="91440" bIns="45720" rtlCol="0" anchor="ctr">
            <a:noAutofit/>
          </a:bodyPr>
          <a:lstStyle>
            <a:lvl1pPr algn="l" defTabSz="685800" rtl="0">
              <a:lnSpc>
                <a:spcPts val="2400"/>
              </a:lnSpc>
              <a:spcBef>
                <a:spcPts val="0"/>
              </a:spcBef>
              <a:buNone/>
              <a:defRPr sz="2800" b="1">
                <a:solidFill>
                  <a:schemeClr val="tx2"/>
                </a:solidFill>
                <a:latin typeface="+mn-lt"/>
                <a:ea typeface="+mj-ea"/>
                <a:cs typeface="Arial"/>
              </a:defRPr>
            </a:lvl1pPr>
          </a:lstStyle>
          <a:p>
            <a:pPr>
              <a:defRPr/>
            </a:pPr>
            <a:r>
              <a:rPr lang="fr-FR" sz="2800" b="1" dirty="0">
                <a:solidFill>
                  <a:schemeClr val="tx2"/>
                </a:solidFill>
                <a:ea typeface="+mj-ea"/>
                <a:cs typeface="Arial"/>
              </a:rPr>
              <a:t>WEST</a:t>
            </a:r>
            <a:r>
              <a:rPr sz="2800" b="1" dirty="0">
                <a:solidFill>
                  <a:schemeClr val="tx2"/>
                </a:solidFill>
                <a:ea typeface="+mj-ea"/>
                <a:cs typeface="Arial"/>
              </a:rPr>
              <a:t> | RT</a:t>
            </a:r>
            <a:r>
              <a:rPr lang="fr-FR" sz="2800" b="1" dirty="0">
                <a:solidFill>
                  <a:schemeClr val="tx2"/>
                </a:solidFill>
                <a:ea typeface="+mj-ea"/>
                <a:cs typeface="Arial"/>
              </a:rPr>
              <a:t>06</a:t>
            </a:r>
            <a:r>
              <a:rPr sz="2800" b="1" dirty="0">
                <a:solidFill>
                  <a:schemeClr val="tx2"/>
                </a:solidFill>
                <a:ea typeface="+mj-ea"/>
                <a:cs typeface="Arial"/>
              </a:rPr>
              <a:t> | </a:t>
            </a:r>
            <a:r>
              <a:rPr lang="en-GB" dirty="0"/>
              <a:t>Pre-damaged PFU exposure: Follow-up experiments </a:t>
            </a:r>
            <a:endParaRPr dirty="0"/>
          </a:p>
        </p:txBody>
      </p:sp>
      <p:pic>
        <p:nvPicPr>
          <p:cNvPr id="8" name="Image 21">
            <a:extLst>
              <a:ext uri="{FF2B5EF4-FFF2-40B4-BE49-F238E27FC236}">
                <a16:creationId xmlns:a16="http://schemas.microsoft.com/office/drawing/2014/main" id="{94116509-0B7D-A823-0CF3-10AE1BF35786}"/>
              </a:ext>
            </a:extLst>
          </p:cNvPr>
          <p:cNvPicPr>
            <a:picLocks noChangeAspect="1"/>
          </p:cNvPicPr>
          <p:nvPr/>
        </p:nvPicPr>
        <p:blipFill>
          <a:blip r:embed="rId3"/>
          <a:srcRect l="6425" r="19205"/>
          <a:stretch/>
        </p:blipFill>
        <p:spPr bwMode="auto">
          <a:xfrm>
            <a:off x="0" y="2290688"/>
            <a:ext cx="3140038" cy="2301218"/>
          </a:xfrm>
          <a:prstGeom prst="rect">
            <a:avLst/>
          </a:prstGeom>
        </p:spPr>
      </p:pic>
      <p:sp>
        <p:nvSpPr>
          <p:cNvPr id="9" name="ZoneTexte 22">
            <a:extLst>
              <a:ext uri="{FF2B5EF4-FFF2-40B4-BE49-F238E27FC236}">
                <a16:creationId xmlns:a16="http://schemas.microsoft.com/office/drawing/2014/main" id="{D1416574-9134-BB2E-2628-43367AE4353A}"/>
              </a:ext>
            </a:extLst>
          </p:cNvPr>
          <p:cNvSpPr txBox="1"/>
          <p:nvPr/>
        </p:nvSpPr>
        <p:spPr bwMode="auto">
          <a:xfrm>
            <a:off x="2203355" y="3657809"/>
            <a:ext cx="914400" cy="307777"/>
          </a:xfrm>
          <a:prstGeom prst="rect">
            <a:avLst/>
          </a:prstGeom>
          <a:noFill/>
        </p:spPr>
        <p:txBody>
          <a:bodyPr wrap="square" rtlCol="0">
            <a:spAutoFit/>
          </a:bodyPr>
          <a:lstStyle/>
          <a:p>
            <a:pPr>
              <a:defRPr/>
            </a:pPr>
            <a:r>
              <a:rPr lang="fr-FR" sz="1400"/>
              <a:t>MB27</a:t>
            </a:r>
            <a:endParaRPr lang="en-GB" sz="1400"/>
          </a:p>
        </p:txBody>
      </p:sp>
      <p:pic>
        <p:nvPicPr>
          <p:cNvPr id="10" name="Image 23">
            <a:extLst>
              <a:ext uri="{FF2B5EF4-FFF2-40B4-BE49-F238E27FC236}">
                <a16:creationId xmlns:a16="http://schemas.microsoft.com/office/drawing/2014/main" id="{50A14786-8FDD-A42E-5104-142A3471346B}"/>
              </a:ext>
            </a:extLst>
          </p:cNvPr>
          <p:cNvPicPr>
            <a:picLocks noChangeAspect="1"/>
          </p:cNvPicPr>
          <p:nvPr/>
        </p:nvPicPr>
        <p:blipFill>
          <a:blip r:embed="rId4"/>
          <a:stretch/>
        </p:blipFill>
        <p:spPr bwMode="auto">
          <a:xfrm>
            <a:off x="193103" y="2355261"/>
            <a:ext cx="923607" cy="369733"/>
          </a:xfrm>
          <a:prstGeom prst="rect">
            <a:avLst/>
          </a:prstGeom>
        </p:spPr>
      </p:pic>
      <p:sp>
        <p:nvSpPr>
          <p:cNvPr id="11" name="ZoneTexte 24">
            <a:extLst>
              <a:ext uri="{FF2B5EF4-FFF2-40B4-BE49-F238E27FC236}">
                <a16:creationId xmlns:a16="http://schemas.microsoft.com/office/drawing/2014/main" id="{D317609E-2B4C-986B-9AE7-ED413F7A6447}"/>
              </a:ext>
            </a:extLst>
          </p:cNvPr>
          <p:cNvSpPr txBox="1"/>
          <p:nvPr/>
        </p:nvSpPr>
        <p:spPr bwMode="auto">
          <a:xfrm>
            <a:off x="975844" y="3204638"/>
            <a:ext cx="1544716" cy="307777"/>
          </a:xfrm>
          <a:prstGeom prst="rect">
            <a:avLst/>
          </a:prstGeom>
          <a:noFill/>
        </p:spPr>
        <p:txBody>
          <a:bodyPr wrap="square" rtlCol="0">
            <a:spAutoFit/>
          </a:bodyPr>
          <a:lstStyle/>
          <a:p>
            <a:pPr>
              <a:defRPr/>
            </a:pPr>
            <a:r>
              <a:rPr lang="fr-FR" sz="1400" i="1"/>
              <a:t>Self-castellation</a:t>
            </a:r>
            <a:endParaRPr lang="en-GB" sz="1400" i="1"/>
          </a:p>
        </p:txBody>
      </p:sp>
      <p:sp>
        <p:nvSpPr>
          <p:cNvPr id="12" name="Flèche vers le bas 1">
            <a:extLst>
              <a:ext uri="{FF2B5EF4-FFF2-40B4-BE49-F238E27FC236}">
                <a16:creationId xmlns:a16="http://schemas.microsoft.com/office/drawing/2014/main" id="{3FD567A4-D9DC-0183-C228-BAFA0F093D26}"/>
              </a:ext>
            </a:extLst>
          </p:cNvPr>
          <p:cNvSpPr/>
          <p:nvPr/>
        </p:nvSpPr>
        <p:spPr bwMode="auto">
          <a:xfrm>
            <a:off x="2326670" y="1810361"/>
            <a:ext cx="542260" cy="422934"/>
          </a:xfrm>
          <a:prstGeom prst="downArrow">
            <a:avLst>
              <a:gd name="adj1" fmla="val 50000"/>
              <a:gd name="adj2" fmla="val 50000"/>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13" name="Image 2">
            <a:extLst>
              <a:ext uri="{FF2B5EF4-FFF2-40B4-BE49-F238E27FC236}">
                <a16:creationId xmlns:a16="http://schemas.microsoft.com/office/drawing/2014/main" id="{27D9F565-9260-FDE3-D5AB-E332233F3F48}"/>
              </a:ext>
            </a:extLst>
          </p:cNvPr>
          <p:cNvPicPr>
            <a:picLocks noChangeAspect="1"/>
          </p:cNvPicPr>
          <p:nvPr/>
        </p:nvPicPr>
        <p:blipFill>
          <a:blip r:embed="rId5"/>
          <a:srcRect l="7759" b="3563"/>
          <a:stretch/>
        </p:blipFill>
        <p:spPr bwMode="auto">
          <a:xfrm>
            <a:off x="8192141" y="760744"/>
            <a:ext cx="3884732" cy="4233651"/>
          </a:xfrm>
          <a:prstGeom prst="rect">
            <a:avLst/>
          </a:prstGeom>
        </p:spPr>
      </p:pic>
      <p:sp>
        <p:nvSpPr>
          <p:cNvPr id="14" name="ZoneTexte 20">
            <a:extLst>
              <a:ext uri="{FF2B5EF4-FFF2-40B4-BE49-F238E27FC236}">
                <a16:creationId xmlns:a16="http://schemas.microsoft.com/office/drawing/2014/main" id="{6B26AA13-9F61-CE43-8A6F-2DC9F02EBBDD}"/>
              </a:ext>
            </a:extLst>
          </p:cNvPr>
          <p:cNvSpPr txBox="1"/>
          <p:nvPr/>
        </p:nvSpPr>
        <p:spPr bwMode="auto">
          <a:xfrm>
            <a:off x="1002889" y="708633"/>
            <a:ext cx="3820562" cy="307777"/>
          </a:xfrm>
          <a:prstGeom prst="rect">
            <a:avLst/>
          </a:prstGeom>
          <a:noFill/>
        </p:spPr>
        <p:txBody>
          <a:bodyPr wrap="square" rtlCol="0">
            <a:spAutoFit/>
          </a:bodyPr>
          <a:lstStyle/>
          <a:p>
            <a:pPr algn="l">
              <a:defRPr/>
            </a:pPr>
            <a:r>
              <a:rPr lang="fr-FR" sz="1400" b="1" dirty="0" err="1">
                <a:solidFill>
                  <a:schemeClr val="tx2"/>
                </a:solidFill>
              </a:rPr>
              <a:t>SCs</a:t>
            </a:r>
            <a:r>
              <a:rPr lang="fr-FR" sz="1400" b="1" dirty="0">
                <a:solidFill>
                  <a:schemeClr val="tx2"/>
                </a:solidFill>
              </a:rPr>
              <a:t>: A. Durif, Y. Corre, M. Richou</a:t>
            </a:r>
            <a:endParaRPr lang="en-GB" sz="1400" b="1" dirty="0">
              <a:solidFill>
                <a:schemeClr val="tx2"/>
              </a:solidFill>
            </a:endParaRPr>
          </a:p>
        </p:txBody>
      </p:sp>
      <p:sp>
        <p:nvSpPr>
          <p:cNvPr id="15" name="ZoneTexte 17">
            <a:extLst>
              <a:ext uri="{FF2B5EF4-FFF2-40B4-BE49-F238E27FC236}">
                <a16:creationId xmlns:a16="http://schemas.microsoft.com/office/drawing/2014/main" id="{B43F5694-2483-F081-8386-6FD85EF13DAC}"/>
              </a:ext>
            </a:extLst>
          </p:cNvPr>
          <p:cNvSpPr txBox="1"/>
          <p:nvPr/>
        </p:nvSpPr>
        <p:spPr bwMode="auto">
          <a:xfrm>
            <a:off x="1936702" y="5926529"/>
            <a:ext cx="8197805" cy="523220"/>
          </a:xfrm>
          <a:prstGeom prst="rect">
            <a:avLst/>
          </a:prstGeom>
          <a:noFill/>
        </p:spPr>
        <p:txBody>
          <a:bodyPr wrap="square" rtlCol="0">
            <a:spAutoFit/>
          </a:bodyPr>
          <a:lstStyle/>
          <a:p>
            <a:pPr algn="l">
              <a:defRPr/>
            </a:pPr>
            <a:r>
              <a:rPr lang="en-US" sz="2800" b="1" dirty="0">
                <a:solidFill>
                  <a:srgbClr val="FF0000"/>
                </a:solidFill>
                <a:highlight>
                  <a:srgbClr val="FFFF00"/>
                </a:highlight>
              </a:rPr>
              <a:t>IR data and post-mortem analyses ongoing</a:t>
            </a:r>
            <a:endParaRPr dirty="0"/>
          </a:p>
        </p:txBody>
      </p:sp>
      <p:pic>
        <p:nvPicPr>
          <p:cNvPr id="16" name="Image 6">
            <a:extLst>
              <a:ext uri="{FF2B5EF4-FFF2-40B4-BE49-F238E27FC236}">
                <a16:creationId xmlns:a16="http://schemas.microsoft.com/office/drawing/2014/main" id="{2719F053-8309-6B23-861B-C1AAE1C1AA65}"/>
              </a:ext>
            </a:extLst>
          </p:cNvPr>
          <p:cNvPicPr>
            <a:picLocks noChangeAspect="1"/>
          </p:cNvPicPr>
          <p:nvPr/>
        </p:nvPicPr>
        <p:blipFill>
          <a:blip r:embed="rId6"/>
          <a:stretch/>
        </p:blipFill>
        <p:spPr bwMode="auto">
          <a:xfrm>
            <a:off x="3762536" y="2403546"/>
            <a:ext cx="3484848" cy="2075502"/>
          </a:xfrm>
          <a:prstGeom prst="rect">
            <a:avLst/>
          </a:prstGeom>
        </p:spPr>
      </p:pic>
      <p:sp>
        <p:nvSpPr>
          <p:cNvPr id="17" name="Rectangle 25">
            <a:extLst>
              <a:ext uri="{FF2B5EF4-FFF2-40B4-BE49-F238E27FC236}">
                <a16:creationId xmlns:a16="http://schemas.microsoft.com/office/drawing/2014/main" id="{924DCA97-D28D-04AD-1FF2-F62E51991AA7}"/>
              </a:ext>
            </a:extLst>
          </p:cNvPr>
          <p:cNvSpPr/>
          <p:nvPr/>
        </p:nvSpPr>
        <p:spPr bwMode="auto">
          <a:xfrm>
            <a:off x="710448" y="4284129"/>
            <a:ext cx="1810110" cy="307777"/>
          </a:xfrm>
          <a:prstGeom prst="rect">
            <a:avLst/>
          </a:prstGeom>
        </p:spPr>
        <p:txBody>
          <a:bodyPr wrap="none">
            <a:spAutoFit/>
          </a:bodyPr>
          <a:lstStyle/>
          <a:p>
            <a:pPr>
              <a:defRPr/>
            </a:pPr>
            <a:r>
              <a:rPr lang="en-US" sz="1400">
                <a:solidFill>
                  <a:schemeClr val="bg1"/>
                </a:solidFill>
                <a:latin typeface="Arial"/>
                <a:cs typeface="Arial"/>
              </a:rPr>
              <a:t>~12 hours of plasma</a:t>
            </a:r>
            <a:endParaRPr lang="en-GB" sz="1400">
              <a:solidFill>
                <a:schemeClr val="bg1"/>
              </a:solidFill>
            </a:endParaRPr>
          </a:p>
        </p:txBody>
      </p:sp>
      <p:sp>
        <p:nvSpPr>
          <p:cNvPr id="18" name="ZoneTexte 27">
            <a:extLst>
              <a:ext uri="{FF2B5EF4-FFF2-40B4-BE49-F238E27FC236}">
                <a16:creationId xmlns:a16="http://schemas.microsoft.com/office/drawing/2014/main" id="{E5F8CD5A-584C-7965-EAD9-79C9C45EB25A}"/>
              </a:ext>
            </a:extLst>
          </p:cNvPr>
          <p:cNvSpPr txBox="1"/>
          <p:nvPr/>
        </p:nvSpPr>
        <p:spPr bwMode="auto">
          <a:xfrm>
            <a:off x="171828" y="1847235"/>
            <a:ext cx="2108747" cy="338554"/>
          </a:xfrm>
          <a:prstGeom prst="rect">
            <a:avLst/>
          </a:prstGeom>
          <a:solidFill>
            <a:schemeClr val="bg1"/>
          </a:solidFill>
          <a:ln>
            <a:solidFill>
              <a:schemeClr val="tx1"/>
            </a:solidFill>
          </a:ln>
        </p:spPr>
        <p:txBody>
          <a:bodyPr wrap="square" rtlCol="0">
            <a:spAutoFit/>
          </a:bodyPr>
          <a:lstStyle/>
          <a:p>
            <a:pPr>
              <a:defRPr/>
            </a:pPr>
            <a:r>
              <a:rPr lang="fr-FR" sz="1600"/>
              <a:t>Pre-dam#3 (C8-C11)</a:t>
            </a:r>
            <a:endParaRPr lang="en-GB" sz="1600"/>
          </a:p>
        </p:txBody>
      </p:sp>
      <p:sp>
        <p:nvSpPr>
          <p:cNvPr id="19" name="Espace réservé du contenu 21">
            <a:extLst>
              <a:ext uri="{FF2B5EF4-FFF2-40B4-BE49-F238E27FC236}">
                <a16:creationId xmlns:a16="http://schemas.microsoft.com/office/drawing/2014/main" id="{58C56F5A-0603-9FD4-8197-E632CFC706C5}"/>
              </a:ext>
            </a:extLst>
          </p:cNvPr>
          <p:cNvSpPr txBox="1"/>
          <p:nvPr/>
        </p:nvSpPr>
        <p:spPr bwMode="auto">
          <a:xfrm>
            <a:off x="93292" y="4957017"/>
            <a:ext cx="8719235" cy="1165728"/>
          </a:xfrm>
          <a:prstGeom prst="rect">
            <a:avLst/>
          </a:prstGeom>
        </p:spPr>
        <p:txBody>
          <a:bodyPr wrap="square" lIns="0" tIns="0" rIns="0" bIns="0">
            <a:noAutofit/>
          </a:bodyPr>
          <a:lstStyle>
            <a:lvl1pPr marL="0">
              <a:defRPr sz="2000" b="0" i="0">
                <a:solidFill>
                  <a:srgbClr val="FF0000"/>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spcAft>
                <a:spcPts val="600"/>
              </a:spcAft>
              <a:defRPr/>
            </a:pPr>
            <a:r>
              <a:rPr lang="en-GB" sz="1800" b="1" dirty="0">
                <a:latin typeface="Arial"/>
                <a:cs typeface="Arial"/>
              </a:rPr>
              <a:t> ITER relevant plasma exposure (12 hours) and thermal cycling (3000)</a:t>
            </a:r>
            <a:endParaRPr lang="en-GB" sz="1800" dirty="0"/>
          </a:p>
          <a:p>
            <a:pPr marL="609600" lvl="1" indent="-342900">
              <a:spcAft>
                <a:spcPts val="600"/>
              </a:spcAft>
              <a:buClr>
                <a:srgbClr val="FF0000"/>
              </a:buClr>
              <a:buFont typeface="Wingdings"/>
              <a:buChar char="§"/>
              <a:defRPr/>
            </a:pPr>
            <a:r>
              <a:rPr lang="en-US" dirty="0">
                <a:latin typeface="Arial"/>
                <a:cs typeface="Arial"/>
              </a:rPr>
              <a:t>High D fluence, max heat load 11 MW/m</a:t>
            </a:r>
            <a:r>
              <a:rPr lang="en-US" baseline="30000" dirty="0">
                <a:latin typeface="Arial"/>
                <a:cs typeface="Arial"/>
              </a:rPr>
              <a:t>2</a:t>
            </a:r>
            <a:endParaRPr dirty="0"/>
          </a:p>
          <a:p>
            <a:pPr marL="609600" lvl="1" indent="-342900">
              <a:spcAft>
                <a:spcPts val="600"/>
              </a:spcAft>
              <a:buClr>
                <a:srgbClr val="FF0000"/>
              </a:buClr>
              <a:buFont typeface="Wingdings"/>
              <a:buChar char="§"/>
              <a:defRPr/>
            </a:pPr>
            <a:r>
              <a:rPr lang="en-GB" dirty="0">
                <a:latin typeface="Arial"/>
                <a:cs typeface="Arial"/>
              </a:rPr>
              <a:t>No observable evolution of the damaged surface (IR data)</a:t>
            </a:r>
            <a:endParaRPr dirty="0"/>
          </a:p>
        </p:txBody>
      </p:sp>
      <p:sp>
        <p:nvSpPr>
          <p:cNvPr id="20" name="ZoneTexte 29">
            <a:extLst>
              <a:ext uri="{FF2B5EF4-FFF2-40B4-BE49-F238E27FC236}">
                <a16:creationId xmlns:a16="http://schemas.microsoft.com/office/drawing/2014/main" id="{676F1295-9620-EA2C-120E-EBE74BD7E14A}"/>
              </a:ext>
            </a:extLst>
          </p:cNvPr>
          <p:cNvSpPr txBox="1"/>
          <p:nvPr/>
        </p:nvSpPr>
        <p:spPr bwMode="auto">
          <a:xfrm>
            <a:off x="3231007" y="4466226"/>
            <a:ext cx="4445900" cy="369332"/>
          </a:xfrm>
          <a:prstGeom prst="rect">
            <a:avLst/>
          </a:prstGeom>
          <a:noFill/>
        </p:spPr>
        <p:txBody>
          <a:bodyPr wrap="square">
            <a:spAutoFit/>
          </a:bodyPr>
          <a:lstStyle/>
          <a:p>
            <a:pPr marL="266700" lvl="1">
              <a:spcAft>
                <a:spcPts val="600"/>
              </a:spcAft>
              <a:buClr>
                <a:srgbClr val="FF0000"/>
              </a:buClr>
              <a:defRPr/>
            </a:pPr>
            <a:r>
              <a:rPr lang="en-US" i="1">
                <a:latin typeface="Arial"/>
                <a:cs typeface="Arial"/>
              </a:rPr>
              <a:t>Macro-crack now filled with deposit!? </a:t>
            </a:r>
            <a:endParaRPr/>
          </a:p>
        </p:txBody>
      </p:sp>
    </p:spTree>
    <p:extLst>
      <p:ext uri="{BB962C8B-B14F-4D97-AF65-F5344CB8AC3E}">
        <p14:creationId xmlns:p14="http://schemas.microsoft.com/office/powerpoint/2010/main" val="13882391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B832DB0-323A-9235-5018-E6DCB1E65A49}"/>
              </a:ext>
            </a:extLst>
          </p:cNvPr>
          <p:cNvSpPr>
            <a:spLocks noGrp="1"/>
          </p:cNvSpPr>
          <p:nvPr>
            <p:ph type="ftr" sz="quarter" idx="11"/>
          </p:nvPr>
        </p:nvSpPr>
        <p:spPr/>
        <p:txBody>
          <a:bodyPr/>
          <a:lstStyle/>
          <a:p>
            <a:pPr>
              <a:defRPr/>
            </a:pPr>
            <a:r>
              <a:rPr lang="en-GB" sz="1200" dirty="0">
                <a:solidFill>
                  <a:prstClr val="white"/>
                </a:solidFill>
              </a:rPr>
              <a:t>A. Hakola for the WPTE TFLs| WPPWIE Review Meeting 2025 | 20 November 2025</a:t>
            </a:r>
            <a:endParaRPr lang="en-GB" sz="1200" dirty="0"/>
          </a:p>
        </p:txBody>
      </p:sp>
      <p:sp>
        <p:nvSpPr>
          <p:cNvPr id="4" name="Slide Number Placeholder 3">
            <a:extLst>
              <a:ext uri="{FF2B5EF4-FFF2-40B4-BE49-F238E27FC236}">
                <a16:creationId xmlns:a16="http://schemas.microsoft.com/office/drawing/2014/main" id="{E8E35A71-1164-A933-903F-2782F0422E29}"/>
              </a:ext>
            </a:extLst>
          </p:cNvPr>
          <p:cNvSpPr>
            <a:spLocks noGrp="1"/>
          </p:cNvSpPr>
          <p:nvPr>
            <p:ph type="sldNum" sz="quarter" idx="12"/>
          </p:nvPr>
        </p:nvSpPr>
        <p:spPr/>
        <p:txBody>
          <a:bodyPr/>
          <a:lstStyle/>
          <a:p>
            <a:fld id="{6A6D9FA1-99C7-4910-8E32-B85D378B0060}" type="slidenum">
              <a:rPr lang="en-GB" smtClean="0">
                <a:solidFill>
                  <a:prstClr val="white"/>
                </a:solidFill>
              </a:rPr>
              <a:pPr/>
              <a:t>12</a:t>
            </a:fld>
            <a:endParaRPr lang="en-GB" dirty="0">
              <a:solidFill>
                <a:prstClr val="white"/>
              </a:solidFill>
            </a:endParaRPr>
          </a:p>
        </p:txBody>
      </p:sp>
      <p:sp>
        <p:nvSpPr>
          <p:cNvPr id="5" name="Rectangle 30">
            <a:extLst>
              <a:ext uri="{FF2B5EF4-FFF2-40B4-BE49-F238E27FC236}">
                <a16:creationId xmlns:a16="http://schemas.microsoft.com/office/drawing/2014/main" id="{5D8FDEEC-090A-2106-B969-014572FA2E6D}"/>
              </a:ext>
            </a:extLst>
          </p:cNvPr>
          <p:cNvSpPr/>
          <p:nvPr/>
        </p:nvSpPr>
        <p:spPr bwMode="auto">
          <a:xfrm>
            <a:off x="978724" y="641213"/>
            <a:ext cx="5282563" cy="523220"/>
          </a:xfrm>
          <a:prstGeom prst="rect">
            <a:avLst/>
          </a:prstGeom>
        </p:spPr>
        <p:txBody>
          <a:bodyPr wrap="square">
            <a:spAutoFit/>
          </a:bodyPr>
          <a:lstStyle/>
          <a:p>
            <a:pPr>
              <a:defRPr/>
            </a:pPr>
            <a:r>
              <a:rPr lang="en-GB" sz="1400" b="1">
                <a:solidFill>
                  <a:schemeClr val="tx2"/>
                </a:solidFill>
              </a:rPr>
              <a:t>SCs: S. Ratynskaia, K. Krieger, C. Reux, Y. Corre</a:t>
            </a:r>
          </a:p>
          <a:p>
            <a:pPr>
              <a:defRPr/>
            </a:pPr>
            <a:endParaRPr lang="en-GB" sz="1400" i="1">
              <a:solidFill>
                <a:schemeClr val="tx2"/>
              </a:solidFill>
            </a:endParaRPr>
          </a:p>
        </p:txBody>
      </p:sp>
      <p:pic>
        <p:nvPicPr>
          <p:cNvPr id="6" name="Image 29">
            <a:extLst>
              <a:ext uri="{FF2B5EF4-FFF2-40B4-BE49-F238E27FC236}">
                <a16:creationId xmlns:a16="http://schemas.microsoft.com/office/drawing/2014/main" id="{33535011-CD88-CE00-2BF4-A870D4EEB7A6}"/>
              </a:ext>
            </a:extLst>
          </p:cNvPr>
          <p:cNvPicPr>
            <a:picLocks noChangeAspect="1"/>
          </p:cNvPicPr>
          <p:nvPr/>
        </p:nvPicPr>
        <p:blipFill>
          <a:blip r:embed="rId2"/>
          <a:srcRect l="16706" t="-447" r="26781" b="12259"/>
          <a:stretch/>
        </p:blipFill>
        <p:spPr bwMode="auto">
          <a:xfrm>
            <a:off x="103300" y="3037064"/>
            <a:ext cx="2903154" cy="2548296"/>
          </a:xfrm>
          <a:prstGeom prst="rect">
            <a:avLst/>
          </a:prstGeom>
        </p:spPr>
      </p:pic>
      <p:sp>
        <p:nvSpPr>
          <p:cNvPr id="7" name="Content Placeholder 2">
            <a:extLst>
              <a:ext uri="{FF2B5EF4-FFF2-40B4-BE49-F238E27FC236}">
                <a16:creationId xmlns:a16="http://schemas.microsoft.com/office/drawing/2014/main" id="{AE569331-FC74-6D0C-5ED5-59A4575A2463}"/>
              </a:ext>
            </a:extLst>
          </p:cNvPr>
          <p:cNvSpPr txBox="1">
            <a:spLocks/>
          </p:cNvSpPr>
          <p:nvPr/>
        </p:nvSpPr>
        <p:spPr bwMode="auto">
          <a:xfrm>
            <a:off x="103300" y="1056286"/>
            <a:ext cx="11291819" cy="1595590"/>
          </a:xfrm>
          <a:prstGeom prst="rect">
            <a:avLst/>
          </a:prstGeom>
          <a:ln>
            <a:noFill/>
          </a:ln>
        </p:spPr>
        <p:txBody>
          <a:bodyPr>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spcBef>
                <a:spcPts val="0"/>
              </a:spcBef>
              <a:buFont typeface="Wingdings" panose="05000000000000000000" pitchFamily="2" charset="2"/>
              <a:buChar char="§"/>
              <a:defRPr/>
            </a:pPr>
            <a:r>
              <a:rPr lang="en-US" sz="1800" dirty="0"/>
              <a:t>RE formation scenario developed by RT03: post-disruption, </a:t>
            </a:r>
            <a:r>
              <a:rPr lang="en-US" sz="1800" dirty="0" err="1"/>
              <a:t>Ar</a:t>
            </a:r>
            <a:r>
              <a:rPr lang="en-US" sz="1800" dirty="0"/>
              <a:t> injection + </a:t>
            </a:r>
            <a:r>
              <a:rPr lang="en-US" sz="1800" i="1" dirty="0"/>
              <a:t>I</a:t>
            </a:r>
            <a:r>
              <a:rPr lang="en-US" sz="1800" baseline="-25000" dirty="0"/>
              <a:t>p</a:t>
            </a:r>
            <a:r>
              <a:rPr lang="en-US" sz="1800" dirty="0"/>
              <a:t> ramp-up  </a:t>
            </a:r>
          </a:p>
          <a:p>
            <a:pPr>
              <a:spcBef>
                <a:spcPts val="0"/>
              </a:spcBef>
              <a:buFont typeface="Wingdings" panose="05000000000000000000" pitchFamily="2" charset="2"/>
              <a:buChar char="§"/>
              <a:defRPr/>
            </a:pPr>
            <a:r>
              <a:rPr lang="en-US" sz="1800" dirty="0"/>
              <a:t>Move plasma in the vertical direction after disruption: </a:t>
            </a:r>
            <a:r>
              <a:rPr lang="en-US" sz="1800" dirty="0">
                <a:latin typeface="Symbol" panose="05050102010706020507" pitchFamily="18" charset="2"/>
              </a:rPr>
              <a:t></a:t>
            </a:r>
            <a:r>
              <a:rPr lang="en-US" sz="1800" dirty="0"/>
              <a:t>Z=+10 cm (62429) and +15 cm (62431) </a:t>
            </a:r>
          </a:p>
          <a:p>
            <a:pPr>
              <a:spcBef>
                <a:spcPts val="0"/>
              </a:spcBef>
              <a:buFont typeface="Wingdings" panose="05000000000000000000" pitchFamily="2" charset="2"/>
              <a:buChar char="§"/>
              <a:defRPr/>
            </a:pPr>
            <a:r>
              <a:rPr lang="en-US" sz="1800" dirty="0"/>
              <a:t>2 RE impact achieved on upper tiles, between tile 4 and 5 (debris observed by fast visible camera)- 5 cm below the desired Z value @ middle of tile 4 (location of the embedded TCs)</a:t>
            </a:r>
          </a:p>
          <a:p>
            <a:pPr>
              <a:spcBef>
                <a:spcPts val="0"/>
              </a:spcBef>
              <a:buFont typeface="Wingdings" panose="05000000000000000000" pitchFamily="2" charset="2"/>
              <a:buChar char="§"/>
              <a:defRPr/>
            </a:pPr>
            <a:r>
              <a:rPr lang="en-US" sz="1800" dirty="0"/>
              <a:t>PFC damages and melting confirmed by visual inspection – damages generated by two impacts 62429 &amp; 62431</a:t>
            </a:r>
          </a:p>
        </p:txBody>
      </p:sp>
      <p:sp>
        <p:nvSpPr>
          <p:cNvPr id="8" name="ZoneTexte 49">
            <a:extLst>
              <a:ext uri="{FF2B5EF4-FFF2-40B4-BE49-F238E27FC236}">
                <a16:creationId xmlns:a16="http://schemas.microsoft.com/office/drawing/2014/main" id="{30F0D367-AFF0-94CB-E388-6EF5C4533B4F}"/>
              </a:ext>
            </a:extLst>
          </p:cNvPr>
          <p:cNvSpPr txBox="1"/>
          <p:nvPr/>
        </p:nvSpPr>
        <p:spPr bwMode="auto">
          <a:xfrm>
            <a:off x="480061" y="5148719"/>
            <a:ext cx="2770666" cy="400110"/>
          </a:xfrm>
          <a:prstGeom prst="rect">
            <a:avLst/>
          </a:prstGeom>
          <a:noFill/>
        </p:spPr>
        <p:txBody>
          <a:bodyPr wrap="square" rtlCol="0">
            <a:spAutoFit/>
          </a:bodyPr>
          <a:lstStyle/>
          <a:p>
            <a:pPr>
              <a:defRPr/>
            </a:pPr>
            <a:r>
              <a:rPr lang="fr-FR" sz="2000">
                <a:solidFill>
                  <a:schemeClr val="bg1"/>
                </a:solidFill>
              </a:rPr>
              <a:t>RE beam impact</a:t>
            </a:r>
            <a:endParaRPr/>
          </a:p>
        </p:txBody>
      </p:sp>
      <p:pic>
        <p:nvPicPr>
          <p:cNvPr id="9" name="Image 52">
            <a:extLst>
              <a:ext uri="{FF2B5EF4-FFF2-40B4-BE49-F238E27FC236}">
                <a16:creationId xmlns:a16="http://schemas.microsoft.com/office/drawing/2014/main" id="{7AF3108E-EA78-F7C6-9EB2-1D48BD0001C3}"/>
              </a:ext>
            </a:extLst>
          </p:cNvPr>
          <p:cNvPicPr>
            <a:picLocks noChangeAspect="1"/>
          </p:cNvPicPr>
          <p:nvPr/>
        </p:nvPicPr>
        <p:blipFill>
          <a:blip r:embed="rId3"/>
          <a:srcRect l="33798" t="7409" r="27680" b="34257"/>
          <a:stretch/>
        </p:blipFill>
        <p:spPr bwMode="auto">
          <a:xfrm>
            <a:off x="3163458" y="3066949"/>
            <a:ext cx="2991626" cy="2548296"/>
          </a:xfrm>
          <a:prstGeom prst="rect">
            <a:avLst/>
          </a:prstGeom>
        </p:spPr>
      </p:pic>
      <p:sp>
        <p:nvSpPr>
          <p:cNvPr id="10" name="ZoneTexte 53">
            <a:extLst>
              <a:ext uri="{FF2B5EF4-FFF2-40B4-BE49-F238E27FC236}">
                <a16:creationId xmlns:a16="http://schemas.microsoft.com/office/drawing/2014/main" id="{A57ADA71-7B2C-277F-C5B7-91CA77E4DD2C}"/>
              </a:ext>
            </a:extLst>
          </p:cNvPr>
          <p:cNvSpPr txBox="1"/>
          <p:nvPr/>
        </p:nvSpPr>
        <p:spPr bwMode="auto">
          <a:xfrm>
            <a:off x="141695" y="3126929"/>
            <a:ext cx="873957" cy="369332"/>
          </a:xfrm>
          <a:prstGeom prst="rect">
            <a:avLst/>
          </a:prstGeom>
          <a:noFill/>
        </p:spPr>
        <p:txBody>
          <a:bodyPr wrap="none" rtlCol="0">
            <a:spAutoFit/>
          </a:bodyPr>
          <a:lstStyle/>
          <a:p>
            <a:pPr>
              <a:defRPr/>
            </a:pPr>
            <a:r>
              <a:rPr lang="fr-FR">
                <a:solidFill>
                  <a:srgbClr val="FFFF00"/>
                </a:solidFill>
              </a:rPr>
              <a:t>62429</a:t>
            </a:r>
            <a:endParaRPr/>
          </a:p>
        </p:txBody>
      </p:sp>
      <p:sp>
        <p:nvSpPr>
          <p:cNvPr id="11" name="ZoneTexte 54">
            <a:extLst>
              <a:ext uri="{FF2B5EF4-FFF2-40B4-BE49-F238E27FC236}">
                <a16:creationId xmlns:a16="http://schemas.microsoft.com/office/drawing/2014/main" id="{B514493D-282C-44CE-8F58-9215C6D25D6B}"/>
              </a:ext>
            </a:extLst>
          </p:cNvPr>
          <p:cNvSpPr txBox="1"/>
          <p:nvPr/>
        </p:nvSpPr>
        <p:spPr bwMode="auto">
          <a:xfrm>
            <a:off x="3231423" y="3140614"/>
            <a:ext cx="873957" cy="369332"/>
          </a:xfrm>
          <a:prstGeom prst="rect">
            <a:avLst/>
          </a:prstGeom>
          <a:noFill/>
        </p:spPr>
        <p:txBody>
          <a:bodyPr wrap="none" rtlCol="0">
            <a:spAutoFit/>
          </a:bodyPr>
          <a:lstStyle/>
          <a:p>
            <a:pPr>
              <a:defRPr/>
            </a:pPr>
            <a:r>
              <a:rPr lang="fr-FR">
                <a:solidFill>
                  <a:srgbClr val="FFFF00"/>
                </a:solidFill>
              </a:rPr>
              <a:t>62431</a:t>
            </a:r>
            <a:endParaRPr/>
          </a:p>
        </p:txBody>
      </p:sp>
      <p:sp>
        <p:nvSpPr>
          <p:cNvPr id="12" name="ZoneTexte 55">
            <a:extLst>
              <a:ext uri="{FF2B5EF4-FFF2-40B4-BE49-F238E27FC236}">
                <a16:creationId xmlns:a16="http://schemas.microsoft.com/office/drawing/2014/main" id="{DFA7C884-61E8-0C82-FC10-47530ABDBD65}"/>
              </a:ext>
            </a:extLst>
          </p:cNvPr>
          <p:cNvSpPr txBox="1"/>
          <p:nvPr/>
        </p:nvSpPr>
        <p:spPr bwMode="auto">
          <a:xfrm>
            <a:off x="3337995" y="5148719"/>
            <a:ext cx="2770666" cy="707886"/>
          </a:xfrm>
          <a:prstGeom prst="rect">
            <a:avLst/>
          </a:prstGeom>
          <a:noFill/>
        </p:spPr>
        <p:txBody>
          <a:bodyPr wrap="square" rtlCol="0">
            <a:spAutoFit/>
          </a:bodyPr>
          <a:lstStyle/>
          <a:p>
            <a:pPr algn="ctr">
              <a:defRPr/>
            </a:pPr>
            <a:r>
              <a:rPr lang="fr-FR" sz="2000">
                <a:solidFill>
                  <a:schemeClr val="bg1"/>
                </a:solidFill>
              </a:rPr>
              <a:t>After RE beam impact</a:t>
            </a:r>
            <a:endParaRPr/>
          </a:p>
        </p:txBody>
      </p:sp>
      <p:pic>
        <p:nvPicPr>
          <p:cNvPr id="13" name="Image 2">
            <a:extLst>
              <a:ext uri="{FF2B5EF4-FFF2-40B4-BE49-F238E27FC236}">
                <a16:creationId xmlns:a16="http://schemas.microsoft.com/office/drawing/2014/main" id="{F90592A1-50C4-B54D-3E6E-0F761F21D94E}"/>
              </a:ext>
            </a:extLst>
          </p:cNvPr>
          <p:cNvPicPr>
            <a:picLocks noChangeAspect="1"/>
          </p:cNvPicPr>
          <p:nvPr/>
        </p:nvPicPr>
        <p:blipFill>
          <a:blip r:embed="rId4"/>
          <a:stretch/>
        </p:blipFill>
        <p:spPr bwMode="auto">
          <a:xfrm>
            <a:off x="6223048" y="3037064"/>
            <a:ext cx="1806765" cy="2576153"/>
          </a:xfrm>
          <a:prstGeom prst="rect">
            <a:avLst/>
          </a:prstGeom>
        </p:spPr>
      </p:pic>
      <p:sp>
        <p:nvSpPr>
          <p:cNvPr id="14" name="ZoneTexte 5">
            <a:extLst>
              <a:ext uri="{FF2B5EF4-FFF2-40B4-BE49-F238E27FC236}">
                <a16:creationId xmlns:a16="http://schemas.microsoft.com/office/drawing/2014/main" id="{22CFA996-3F73-6694-EC06-A6DAE034BF70}"/>
              </a:ext>
            </a:extLst>
          </p:cNvPr>
          <p:cNvSpPr txBox="1"/>
          <p:nvPr/>
        </p:nvSpPr>
        <p:spPr bwMode="auto">
          <a:xfrm>
            <a:off x="6459490" y="2636954"/>
            <a:ext cx="1634014" cy="400110"/>
          </a:xfrm>
          <a:prstGeom prst="rect">
            <a:avLst/>
          </a:prstGeom>
          <a:noFill/>
        </p:spPr>
        <p:txBody>
          <a:bodyPr wrap="square" rtlCol="0">
            <a:spAutoFit/>
          </a:bodyPr>
          <a:lstStyle/>
          <a:p>
            <a:pPr algn="l">
              <a:defRPr/>
            </a:pPr>
            <a:r>
              <a:rPr lang="fr-FR" sz="2000" b="1"/>
              <a:t>Fast IR (4KHz)</a:t>
            </a:r>
            <a:endParaRPr/>
          </a:p>
        </p:txBody>
      </p:sp>
      <p:sp>
        <p:nvSpPr>
          <p:cNvPr id="15" name="ZoneTexte 58">
            <a:extLst>
              <a:ext uri="{FF2B5EF4-FFF2-40B4-BE49-F238E27FC236}">
                <a16:creationId xmlns:a16="http://schemas.microsoft.com/office/drawing/2014/main" id="{FC53C4C5-7F18-863B-9526-710455A8B181}"/>
              </a:ext>
            </a:extLst>
          </p:cNvPr>
          <p:cNvSpPr txBox="1"/>
          <p:nvPr/>
        </p:nvSpPr>
        <p:spPr bwMode="auto">
          <a:xfrm>
            <a:off x="2061728" y="2627866"/>
            <a:ext cx="2552536" cy="400110"/>
          </a:xfrm>
          <a:prstGeom prst="rect">
            <a:avLst/>
          </a:prstGeom>
          <a:noFill/>
        </p:spPr>
        <p:txBody>
          <a:bodyPr wrap="square" rtlCol="0">
            <a:spAutoFit/>
          </a:bodyPr>
          <a:lstStyle/>
          <a:p>
            <a:pPr algn="l">
              <a:defRPr/>
            </a:pPr>
            <a:r>
              <a:rPr lang="fr-FR" sz="2000" b="1"/>
              <a:t>Fast visible (2KHz)</a:t>
            </a:r>
            <a:endParaRPr/>
          </a:p>
        </p:txBody>
      </p:sp>
      <p:sp>
        <p:nvSpPr>
          <p:cNvPr id="19" name="Title 2">
            <a:extLst>
              <a:ext uri="{FF2B5EF4-FFF2-40B4-BE49-F238E27FC236}">
                <a16:creationId xmlns:a16="http://schemas.microsoft.com/office/drawing/2014/main" id="{E153554B-EB12-3579-94B1-0F75E5801B02}"/>
              </a:ext>
            </a:extLst>
          </p:cNvPr>
          <p:cNvSpPr>
            <a:spLocks noGrp="1"/>
          </p:cNvSpPr>
          <p:nvPr>
            <p:ph type="title"/>
          </p:nvPr>
        </p:nvSpPr>
        <p:spPr bwMode="auto">
          <a:xfrm>
            <a:off x="876250" y="184013"/>
            <a:ext cx="11252060" cy="457200"/>
          </a:xfrm>
        </p:spPr>
        <p:txBody>
          <a:bodyPr/>
          <a:lstStyle/>
          <a:p>
            <a:pPr>
              <a:defRPr/>
            </a:pPr>
            <a:r>
              <a:rPr lang="fr-FR" sz="2600" b="1" dirty="0">
                <a:solidFill>
                  <a:schemeClr val="tx2"/>
                </a:solidFill>
                <a:ea typeface="+mj-ea"/>
                <a:cs typeface="Arial"/>
              </a:rPr>
              <a:t>WEST</a:t>
            </a:r>
            <a:r>
              <a:rPr sz="2600" b="1" dirty="0">
                <a:solidFill>
                  <a:schemeClr val="tx2"/>
                </a:solidFill>
                <a:ea typeface="+mj-ea"/>
                <a:cs typeface="Arial"/>
              </a:rPr>
              <a:t> | RT</a:t>
            </a:r>
            <a:r>
              <a:rPr lang="fr-FR" sz="2600" b="1" dirty="0">
                <a:solidFill>
                  <a:schemeClr val="tx2"/>
                </a:solidFill>
                <a:ea typeface="+mj-ea"/>
                <a:cs typeface="Arial"/>
              </a:rPr>
              <a:t>06+RT03</a:t>
            </a:r>
            <a:r>
              <a:rPr sz="2600" b="1" dirty="0">
                <a:solidFill>
                  <a:schemeClr val="tx2"/>
                </a:solidFill>
                <a:ea typeface="+mj-ea"/>
                <a:cs typeface="Arial"/>
              </a:rPr>
              <a:t> | </a:t>
            </a:r>
            <a:r>
              <a:rPr lang="en-US" sz="2600" dirty="0"/>
              <a:t>W PFC damage induced by runaway electron incidence </a:t>
            </a:r>
            <a:endParaRPr sz="2600" dirty="0"/>
          </a:p>
        </p:txBody>
      </p:sp>
      <p:pic>
        <p:nvPicPr>
          <p:cNvPr id="20" name="Image 7">
            <a:extLst>
              <a:ext uri="{FF2B5EF4-FFF2-40B4-BE49-F238E27FC236}">
                <a16:creationId xmlns:a16="http://schemas.microsoft.com/office/drawing/2014/main" id="{5408AB7F-E71E-542A-2EF6-4782CD9A93BA}"/>
              </a:ext>
            </a:extLst>
          </p:cNvPr>
          <p:cNvPicPr>
            <a:picLocks noChangeAspect="1"/>
          </p:cNvPicPr>
          <p:nvPr/>
        </p:nvPicPr>
        <p:blipFill>
          <a:blip r:embed="rId5"/>
          <a:stretch/>
        </p:blipFill>
        <p:spPr bwMode="auto">
          <a:xfrm>
            <a:off x="8116433" y="2797473"/>
            <a:ext cx="3595505" cy="3600627"/>
          </a:xfrm>
          <a:prstGeom prst="rect">
            <a:avLst/>
          </a:prstGeom>
        </p:spPr>
      </p:pic>
      <p:sp>
        <p:nvSpPr>
          <p:cNvPr id="21" name="ZoneTexte 20">
            <a:extLst>
              <a:ext uri="{FF2B5EF4-FFF2-40B4-BE49-F238E27FC236}">
                <a16:creationId xmlns:a16="http://schemas.microsoft.com/office/drawing/2014/main" id="{031199FA-85DD-0FF7-2A5C-8B86DDA89257}"/>
              </a:ext>
            </a:extLst>
          </p:cNvPr>
          <p:cNvSpPr txBox="1"/>
          <p:nvPr/>
        </p:nvSpPr>
        <p:spPr bwMode="auto">
          <a:xfrm>
            <a:off x="3006454" y="5703282"/>
            <a:ext cx="5006424" cy="707886"/>
          </a:xfrm>
          <a:prstGeom prst="rect">
            <a:avLst/>
          </a:prstGeom>
          <a:noFill/>
        </p:spPr>
        <p:txBody>
          <a:bodyPr wrap="square" rtlCol="0">
            <a:spAutoFit/>
          </a:bodyPr>
          <a:lstStyle/>
          <a:p>
            <a:pPr algn="r">
              <a:defRPr/>
            </a:pPr>
            <a:r>
              <a:rPr lang="en-GB" sz="2000">
                <a:solidFill>
                  <a:srgbClr val="FF0000"/>
                </a:solidFill>
              </a:rPr>
              <a:t>New impact 15 cm above midplane (between tile 4 and 5 ) for modelling purpose only </a:t>
            </a:r>
            <a:endParaRPr/>
          </a:p>
        </p:txBody>
      </p:sp>
      <p:sp>
        <p:nvSpPr>
          <p:cNvPr id="22" name="ZoneTexte 22">
            <a:extLst>
              <a:ext uri="{FF2B5EF4-FFF2-40B4-BE49-F238E27FC236}">
                <a16:creationId xmlns:a16="http://schemas.microsoft.com/office/drawing/2014/main" id="{2DC61B5D-37B9-2E5D-F164-2B31347EF9FD}"/>
              </a:ext>
            </a:extLst>
          </p:cNvPr>
          <p:cNvSpPr txBox="1"/>
          <p:nvPr/>
        </p:nvSpPr>
        <p:spPr bwMode="auto">
          <a:xfrm>
            <a:off x="8116433" y="5762730"/>
            <a:ext cx="3246121" cy="369332"/>
          </a:xfrm>
          <a:prstGeom prst="rect">
            <a:avLst/>
          </a:prstGeom>
          <a:noFill/>
        </p:spPr>
        <p:txBody>
          <a:bodyPr wrap="square" rtlCol="0">
            <a:spAutoFit/>
          </a:bodyPr>
          <a:lstStyle/>
          <a:p>
            <a:pPr>
              <a:defRPr/>
            </a:pPr>
            <a:r>
              <a:rPr lang="fr-FR" b="1">
                <a:solidFill>
                  <a:srgbClr val="0070C0"/>
                </a:solidFill>
              </a:rPr>
              <a:t>RT03 impacts</a:t>
            </a:r>
            <a:endParaRPr/>
          </a:p>
        </p:txBody>
      </p:sp>
      <p:sp>
        <p:nvSpPr>
          <p:cNvPr id="23" name="Ellipse 9">
            <a:extLst>
              <a:ext uri="{FF2B5EF4-FFF2-40B4-BE49-F238E27FC236}">
                <a16:creationId xmlns:a16="http://schemas.microsoft.com/office/drawing/2014/main" id="{5E19E833-DE79-EFBC-30E0-F99200F44F37}"/>
              </a:ext>
            </a:extLst>
          </p:cNvPr>
          <p:cNvSpPr/>
          <p:nvPr/>
        </p:nvSpPr>
        <p:spPr bwMode="auto">
          <a:xfrm>
            <a:off x="9544311" y="5348774"/>
            <a:ext cx="1175178" cy="1098325"/>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Tree>
    <p:extLst>
      <p:ext uri="{BB962C8B-B14F-4D97-AF65-F5344CB8AC3E}">
        <p14:creationId xmlns:p14="http://schemas.microsoft.com/office/powerpoint/2010/main" val="21636342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99020-0C64-3A46-D160-039939B6AB38}"/>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3E69FAA8-7A4A-179B-F6DD-2C498566BE35}"/>
              </a:ext>
            </a:extLst>
          </p:cNvPr>
          <p:cNvSpPr>
            <a:spLocks noGrp="1"/>
          </p:cNvSpPr>
          <p:nvPr>
            <p:ph type="ftr" sz="quarter" idx="11"/>
          </p:nvPr>
        </p:nvSpPr>
        <p:spPr/>
        <p:txBody>
          <a:bodyPr/>
          <a:lstStyle/>
          <a:p>
            <a:pPr>
              <a:defRPr/>
            </a:pPr>
            <a:r>
              <a:rPr lang="en-GB" sz="1200" dirty="0">
                <a:solidFill>
                  <a:prstClr val="white"/>
                </a:solidFill>
              </a:rPr>
              <a:t>A. Hakola for the WPTE TFLs| WPPWIE Review Meeting 2025 | 20 November 2025</a:t>
            </a:r>
            <a:endParaRPr lang="en-GB" sz="1200" dirty="0"/>
          </a:p>
        </p:txBody>
      </p:sp>
      <p:sp>
        <p:nvSpPr>
          <p:cNvPr id="4" name="Slide Number Placeholder 3">
            <a:extLst>
              <a:ext uri="{FF2B5EF4-FFF2-40B4-BE49-F238E27FC236}">
                <a16:creationId xmlns:a16="http://schemas.microsoft.com/office/drawing/2014/main" id="{37A6FC2F-EFAD-11C0-3525-B195C9180C80}"/>
              </a:ext>
            </a:extLst>
          </p:cNvPr>
          <p:cNvSpPr>
            <a:spLocks noGrp="1"/>
          </p:cNvSpPr>
          <p:nvPr>
            <p:ph type="sldNum" sz="quarter" idx="12"/>
          </p:nvPr>
        </p:nvSpPr>
        <p:spPr/>
        <p:txBody>
          <a:bodyPr/>
          <a:lstStyle/>
          <a:p>
            <a:fld id="{6A6D9FA1-99C7-4910-8E32-B85D378B0060}" type="slidenum">
              <a:rPr lang="en-GB" smtClean="0">
                <a:solidFill>
                  <a:prstClr val="white"/>
                </a:solidFill>
              </a:rPr>
              <a:pPr/>
              <a:t>13</a:t>
            </a:fld>
            <a:endParaRPr lang="en-GB" dirty="0">
              <a:solidFill>
                <a:prstClr val="white"/>
              </a:solidFill>
            </a:endParaRPr>
          </a:p>
        </p:txBody>
      </p:sp>
      <p:sp>
        <p:nvSpPr>
          <p:cNvPr id="5" name="Rectangle 30">
            <a:extLst>
              <a:ext uri="{FF2B5EF4-FFF2-40B4-BE49-F238E27FC236}">
                <a16:creationId xmlns:a16="http://schemas.microsoft.com/office/drawing/2014/main" id="{CBEE50A5-85C3-5820-680C-063F71E48052}"/>
              </a:ext>
            </a:extLst>
          </p:cNvPr>
          <p:cNvSpPr/>
          <p:nvPr/>
        </p:nvSpPr>
        <p:spPr bwMode="auto">
          <a:xfrm>
            <a:off x="978724" y="641213"/>
            <a:ext cx="5282563" cy="523220"/>
          </a:xfrm>
          <a:prstGeom prst="rect">
            <a:avLst/>
          </a:prstGeom>
        </p:spPr>
        <p:txBody>
          <a:bodyPr wrap="square">
            <a:spAutoFit/>
          </a:bodyPr>
          <a:lstStyle/>
          <a:p>
            <a:pPr>
              <a:defRPr/>
            </a:pPr>
            <a:r>
              <a:rPr lang="en-GB" sz="1400" b="1">
                <a:solidFill>
                  <a:schemeClr val="tx2"/>
                </a:solidFill>
              </a:rPr>
              <a:t>SCs: S. Ratynskaia, K. Krieger, C. Reux, Y. Corre</a:t>
            </a:r>
          </a:p>
          <a:p>
            <a:pPr>
              <a:defRPr/>
            </a:pPr>
            <a:endParaRPr lang="en-GB" sz="1400" i="1">
              <a:solidFill>
                <a:schemeClr val="tx2"/>
              </a:solidFill>
            </a:endParaRPr>
          </a:p>
        </p:txBody>
      </p:sp>
      <p:sp>
        <p:nvSpPr>
          <p:cNvPr id="19" name="Title 2">
            <a:extLst>
              <a:ext uri="{FF2B5EF4-FFF2-40B4-BE49-F238E27FC236}">
                <a16:creationId xmlns:a16="http://schemas.microsoft.com/office/drawing/2014/main" id="{C0C499E3-C617-6EE5-F15C-5F62BEC1F5D2}"/>
              </a:ext>
            </a:extLst>
          </p:cNvPr>
          <p:cNvSpPr>
            <a:spLocks noGrp="1"/>
          </p:cNvSpPr>
          <p:nvPr>
            <p:ph type="title"/>
          </p:nvPr>
        </p:nvSpPr>
        <p:spPr bwMode="auto">
          <a:xfrm>
            <a:off x="876250" y="184013"/>
            <a:ext cx="11252060" cy="457200"/>
          </a:xfrm>
        </p:spPr>
        <p:txBody>
          <a:bodyPr/>
          <a:lstStyle/>
          <a:p>
            <a:pPr>
              <a:defRPr/>
            </a:pPr>
            <a:r>
              <a:rPr lang="fr-FR" sz="2600" b="1" dirty="0">
                <a:solidFill>
                  <a:schemeClr val="tx2"/>
                </a:solidFill>
                <a:ea typeface="+mj-ea"/>
                <a:cs typeface="Arial"/>
              </a:rPr>
              <a:t>WEST</a:t>
            </a:r>
            <a:r>
              <a:rPr sz="2600" b="1" dirty="0">
                <a:solidFill>
                  <a:schemeClr val="tx2"/>
                </a:solidFill>
                <a:ea typeface="+mj-ea"/>
                <a:cs typeface="Arial"/>
              </a:rPr>
              <a:t> | RT</a:t>
            </a:r>
            <a:r>
              <a:rPr lang="fr-FR" sz="2600" b="1" dirty="0">
                <a:solidFill>
                  <a:schemeClr val="tx2"/>
                </a:solidFill>
                <a:ea typeface="+mj-ea"/>
                <a:cs typeface="Arial"/>
              </a:rPr>
              <a:t>06+RT03</a:t>
            </a:r>
            <a:r>
              <a:rPr sz="2600" b="1" dirty="0">
                <a:solidFill>
                  <a:schemeClr val="tx2"/>
                </a:solidFill>
                <a:ea typeface="+mj-ea"/>
                <a:cs typeface="Arial"/>
              </a:rPr>
              <a:t> | </a:t>
            </a:r>
            <a:r>
              <a:rPr lang="en-US" sz="2600" dirty="0"/>
              <a:t>W PFC damage induced by runaway electron incidence </a:t>
            </a:r>
            <a:endParaRPr sz="2600" dirty="0"/>
          </a:p>
        </p:txBody>
      </p:sp>
      <p:pic>
        <p:nvPicPr>
          <p:cNvPr id="2" name="Image 12">
            <a:extLst>
              <a:ext uri="{FF2B5EF4-FFF2-40B4-BE49-F238E27FC236}">
                <a16:creationId xmlns:a16="http://schemas.microsoft.com/office/drawing/2014/main" id="{835075B2-6B5D-59FB-4425-87FBD7374A84}"/>
              </a:ext>
            </a:extLst>
          </p:cNvPr>
          <p:cNvPicPr>
            <a:picLocks noChangeAspect="1"/>
          </p:cNvPicPr>
          <p:nvPr/>
        </p:nvPicPr>
        <p:blipFill>
          <a:blip r:embed="rId2">
            <a:extLst>
              <a:ext uri="{96DAC541-7B7A-43D3-8B79-37D633B846F1}">
                <asvg:svgBlip xmlns:asvg="http://schemas.microsoft.com/office/drawing/2016/SVG/main" r:embed="rId3"/>
              </a:ext>
            </a:extLst>
          </a:blip>
          <a:stretch/>
        </p:blipFill>
        <p:spPr bwMode="auto">
          <a:xfrm>
            <a:off x="3373774" y="1441218"/>
            <a:ext cx="3543429" cy="2655412"/>
          </a:xfrm>
          <a:prstGeom prst="rect">
            <a:avLst/>
          </a:prstGeom>
        </p:spPr>
      </p:pic>
      <p:pic>
        <p:nvPicPr>
          <p:cNvPr id="24" name="Image 5">
            <a:extLst>
              <a:ext uri="{FF2B5EF4-FFF2-40B4-BE49-F238E27FC236}">
                <a16:creationId xmlns:a16="http://schemas.microsoft.com/office/drawing/2014/main" id="{C4831701-F43D-BA9A-4CC1-5EEFDB51A93B}"/>
              </a:ext>
            </a:extLst>
          </p:cNvPr>
          <p:cNvPicPr>
            <a:picLocks noChangeAspect="1"/>
          </p:cNvPicPr>
          <p:nvPr/>
        </p:nvPicPr>
        <p:blipFill>
          <a:blip r:embed="rId4"/>
          <a:srcRect l="54654" t="18614" r="9951" b="44949"/>
          <a:stretch/>
        </p:blipFill>
        <p:spPr bwMode="auto">
          <a:xfrm rot="16199999">
            <a:off x="-621202" y="1917401"/>
            <a:ext cx="4706231" cy="3229900"/>
          </a:xfrm>
          <a:prstGeom prst="rect">
            <a:avLst/>
          </a:prstGeom>
        </p:spPr>
      </p:pic>
      <p:sp>
        <p:nvSpPr>
          <p:cNvPr id="25" name="ZoneTexte 8">
            <a:extLst>
              <a:ext uri="{FF2B5EF4-FFF2-40B4-BE49-F238E27FC236}">
                <a16:creationId xmlns:a16="http://schemas.microsoft.com/office/drawing/2014/main" id="{ED725A9F-005A-948B-AA48-855D3528BDFF}"/>
              </a:ext>
            </a:extLst>
          </p:cNvPr>
          <p:cNvSpPr txBox="1"/>
          <p:nvPr/>
        </p:nvSpPr>
        <p:spPr bwMode="auto">
          <a:xfrm>
            <a:off x="3323746" y="1141800"/>
            <a:ext cx="4042254" cy="369332"/>
          </a:xfrm>
          <a:prstGeom prst="rect">
            <a:avLst/>
          </a:prstGeom>
          <a:noFill/>
        </p:spPr>
        <p:txBody>
          <a:bodyPr wrap="square" rtlCol="0">
            <a:spAutoFit/>
          </a:bodyPr>
          <a:lstStyle/>
          <a:p>
            <a:pPr algn="l">
              <a:defRPr/>
            </a:pPr>
            <a:r>
              <a:rPr lang="en-US" dirty="0"/>
              <a:t>Temperature rise after impact </a:t>
            </a:r>
            <a:r>
              <a:rPr lang="en-US" dirty="0">
                <a:latin typeface="Symbol" panose="05050102010706020507" pitchFamily="18" charset="2"/>
              </a:rPr>
              <a:t></a:t>
            </a:r>
            <a:r>
              <a:rPr lang="en-US" dirty="0"/>
              <a:t>T ~ 23</a:t>
            </a:r>
            <a:r>
              <a:rPr lang="fr-FR" dirty="0"/>
              <a:t>°C</a:t>
            </a:r>
            <a:endParaRPr dirty="0"/>
          </a:p>
        </p:txBody>
      </p:sp>
      <p:sp>
        <p:nvSpPr>
          <p:cNvPr id="26" name="ZoneTexte 16">
            <a:extLst>
              <a:ext uri="{FF2B5EF4-FFF2-40B4-BE49-F238E27FC236}">
                <a16:creationId xmlns:a16="http://schemas.microsoft.com/office/drawing/2014/main" id="{DF150ED8-0F28-12C0-571B-AA2F22EC343F}"/>
              </a:ext>
            </a:extLst>
          </p:cNvPr>
          <p:cNvSpPr txBox="1"/>
          <p:nvPr/>
        </p:nvSpPr>
        <p:spPr bwMode="auto">
          <a:xfrm>
            <a:off x="6944111" y="962757"/>
            <a:ext cx="5065919" cy="3016210"/>
          </a:xfrm>
          <a:prstGeom prst="rect">
            <a:avLst/>
          </a:prstGeom>
          <a:noFill/>
        </p:spPr>
        <p:txBody>
          <a:bodyPr wrap="square">
            <a:spAutoFit/>
          </a:bodyPr>
          <a:lstStyle/>
          <a:p>
            <a:pPr marL="742950" lvl="1" indent="-285750">
              <a:spcBef>
                <a:spcPts val="600"/>
              </a:spcBef>
              <a:buFont typeface="Arial"/>
              <a:buChar char="•"/>
              <a:defRPr/>
            </a:pPr>
            <a:r>
              <a:rPr lang="en-US" dirty="0"/>
              <a:t>REIS and fast IR cameras (8 spectral filters) data collected available to compute the energy distribution and pitch angle (</a:t>
            </a:r>
            <a:r>
              <a:rPr lang="en-US" b="1" dirty="0"/>
              <a:t>SOFT simulation ongoing</a:t>
            </a:r>
            <a:r>
              <a:rPr lang="en-US" dirty="0"/>
              <a:t>)</a:t>
            </a:r>
          </a:p>
          <a:p>
            <a:pPr marL="742950" lvl="1" indent="-285750">
              <a:spcBef>
                <a:spcPts val="600"/>
              </a:spcBef>
              <a:buFont typeface="Arial"/>
              <a:buChar char="•"/>
              <a:defRPr/>
            </a:pPr>
            <a:r>
              <a:rPr lang="en-US" dirty="0"/>
              <a:t>Duration of the RE impact with inner bumpers evaluated with magnetics and fast visible camera: between </a:t>
            </a:r>
            <a:r>
              <a:rPr lang="en-US" b="1" dirty="0">
                <a:solidFill>
                  <a:srgbClr val="FF0000"/>
                </a:solidFill>
              </a:rPr>
              <a:t>2.5 </a:t>
            </a:r>
            <a:r>
              <a:rPr lang="en-US" dirty="0"/>
              <a:t>and </a:t>
            </a:r>
            <a:r>
              <a:rPr lang="en-US" b="1" dirty="0">
                <a:solidFill>
                  <a:srgbClr val="FF0000"/>
                </a:solidFill>
              </a:rPr>
              <a:t>3 </a:t>
            </a:r>
            <a:r>
              <a:rPr lang="en-US" b="1" dirty="0" err="1">
                <a:solidFill>
                  <a:srgbClr val="FF0000"/>
                </a:solidFill>
              </a:rPr>
              <a:t>ms</a:t>
            </a:r>
            <a:endParaRPr lang="en-US" dirty="0"/>
          </a:p>
          <a:p>
            <a:pPr marL="742950" lvl="1" indent="-285750">
              <a:spcBef>
                <a:spcPts val="600"/>
              </a:spcBef>
              <a:buFont typeface="Arial"/>
              <a:buChar char="•"/>
              <a:defRPr/>
            </a:pPr>
            <a:r>
              <a:rPr lang="en-US" dirty="0"/>
              <a:t>Heat and energy loading during RE impact will be evaluated with thermal measurements</a:t>
            </a:r>
            <a:endParaRPr dirty="0"/>
          </a:p>
        </p:txBody>
      </p:sp>
      <p:sp>
        <p:nvSpPr>
          <p:cNvPr id="27" name="ZoneTexte 19">
            <a:extLst>
              <a:ext uri="{FF2B5EF4-FFF2-40B4-BE49-F238E27FC236}">
                <a16:creationId xmlns:a16="http://schemas.microsoft.com/office/drawing/2014/main" id="{0FAA1105-1969-2C4A-5EAA-BBFF424E83A2}"/>
              </a:ext>
            </a:extLst>
          </p:cNvPr>
          <p:cNvSpPr txBox="1"/>
          <p:nvPr/>
        </p:nvSpPr>
        <p:spPr bwMode="auto">
          <a:xfrm>
            <a:off x="3605401" y="4617762"/>
            <a:ext cx="8258650" cy="1631216"/>
          </a:xfrm>
          <a:prstGeom prst="rect">
            <a:avLst/>
          </a:prstGeom>
          <a:solidFill>
            <a:srgbClr val="FFFF00"/>
          </a:solidFill>
        </p:spPr>
        <p:txBody>
          <a:bodyPr wrap="square">
            <a:spAutoFit/>
          </a:bodyPr>
          <a:lstStyle/>
          <a:p>
            <a:pPr marL="742950" lvl="1" indent="-285750">
              <a:buFont typeface="Wingdings"/>
              <a:buChar char="Ø"/>
              <a:defRPr/>
            </a:pPr>
            <a:r>
              <a:rPr lang="en-US" sz="2000" b="1" dirty="0">
                <a:solidFill>
                  <a:srgbClr val="FF0000"/>
                </a:solidFill>
              </a:rPr>
              <a:t>Post-mortem analysis</a:t>
            </a:r>
            <a:endParaRPr lang="fr-FR" sz="2000" b="1" dirty="0">
              <a:solidFill>
                <a:srgbClr val="FF0000"/>
              </a:solidFill>
            </a:endParaRPr>
          </a:p>
          <a:p>
            <a:pPr marL="742950" lvl="1" indent="-285750">
              <a:buFont typeface="Wingdings"/>
              <a:buChar char="Ø"/>
              <a:defRPr/>
            </a:pPr>
            <a:r>
              <a:rPr lang="en-US" sz="2000" b="1" dirty="0">
                <a:solidFill>
                  <a:srgbClr val="FF0000"/>
                </a:solidFill>
              </a:rPr>
              <a:t>Fast IR data (4 kHz) analysis</a:t>
            </a:r>
            <a:endParaRPr dirty="0"/>
          </a:p>
          <a:p>
            <a:pPr marL="742950" lvl="1" indent="-285750">
              <a:buFont typeface="Wingdings"/>
              <a:buChar char="Ø"/>
              <a:defRPr/>
            </a:pPr>
            <a:r>
              <a:rPr lang="en-US" sz="2000" b="1" dirty="0">
                <a:solidFill>
                  <a:srgbClr val="FF0000"/>
                </a:solidFill>
              </a:rPr>
              <a:t>Run advanced simulation: </a:t>
            </a:r>
            <a:endParaRPr dirty="0"/>
          </a:p>
          <a:p>
            <a:pPr marL="1257300" lvl="2" indent="-342900">
              <a:buFont typeface="Wingdings"/>
              <a:buChar char="§"/>
              <a:defRPr/>
            </a:pPr>
            <a:r>
              <a:rPr lang="en-US" sz="2000" b="1" dirty="0">
                <a:solidFill>
                  <a:srgbClr val="FF0000"/>
                </a:solidFill>
              </a:rPr>
              <a:t>GEANT4 (volumetric energy deposition)</a:t>
            </a:r>
            <a:endParaRPr dirty="0"/>
          </a:p>
          <a:p>
            <a:pPr marL="1257300" lvl="2" indent="-342900">
              <a:buFont typeface="Wingdings"/>
              <a:buChar char="§"/>
              <a:defRPr/>
            </a:pPr>
            <a:r>
              <a:rPr lang="sv-SE" sz="2000" b="1" dirty="0">
                <a:solidFill>
                  <a:srgbClr val="FF0000"/>
                </a:solidFill>
              </a:rPr>
              <a:t>LS-DYNA (FEM-</a:t>
            </a:r>
            <a:r>
              <a:rPr lang="sv-SE" sz="2000" b="1" dirty="0" err="1">
                <a:solidFill>
                  <a:srgbClr val="FF0000"/>
                </a:solidFill>
              </a:rPr>
              <a:t>moothed</a:t>
            </a:r>
            <a:r>
              <a:rPr lang="sv-SE" sz="2000" b="1" dirty="0">
                <a:solidFill>
                  <a:srgbClr val="FF0000"/>
                </a:solidFill>
              </a:rPr>
              <a:t> </a:t>
            </a:r>
            <a:r>
              <a:rPr lang="sv-SE" sz="2000" b="1" dirty="0" err="1">
                <a:solidFill>
                  <a:srgbClr val="FF0000"/>
                </a:solidFill>
              </a:rPr>
              <a:t>particle</a:t>
            </a:r>
            <a:r>
              <a:rPr lang="sv-SE" sz="2000" b="1" dirty="0">
                <a:solidFill>
                  <a:srgbClr val="FF0000"/>
                </a:solidFill>
              </a:rPr>
              <a:t> </a:t>
            </a:r>
            <a:r>
              <a:rPr lang="sv-SE" sz="2000" b="1" dirty="0" err="1">
                <a:solidFill>
                  <a:srgbClr val="FF0000"/>
                </a:solidFill>
              </a:rPr>
              <a:t>hydrodym</a:t>
            </a:r>
            <a:r>
              <a:rPr lang="sv-SE" sz="2000" b="1" dirty="0">
                <a:solidFill>
                  <a:srgbClr val="FF0000"/>
                </a:solidFill>
              </a:rPr>
              <a:t>.)</a:t>
            </a:r>
            <a:r>
              <a:rPr lang="en-GB" sz="2000" b="1" dirty="0">
                <a:solidFill>
                  <a:srgbClr val="FF0000"/>
                </a:solidFill>
              </a:rPr>
              <a:t> material fragment.</a:t>
            </a:r>
            <a:endParaRPr lang="en-US" sz="2000" b="1" dirty="0">
              <a:solidFill>
                <a:srgbClr val="FF0000"/>
              </a:solidFill>
            </a:endParaRPr>
          </a:p>
        </p:txBody>
      </p:sp>
      <p:sp>
        <p:nvSpPr>
          <p:cNvPr id="28" name="ZoneTexte 18">
            <a:extLst>
              <a:ext uri="{FF2B5EF4-FFF2-40B4-BE49-F238E27FC236}">
                <a16:creationId xmlns:a16="http://schemas.microsoft.com/office/drawing/2014/main" id="{532546B5-CD6B-EE31-3314-B91D6D47A227}"/>
              </a:ext>
            </a:extLst>
          </p:cNvPr>
          <p:cNvSpPr txBox="1"/>
          <p:nvPr/>
        </p:nvSpPr>
        <p:spPr bwMode="auto">
          <a:xfrm>
            <a:off x="3508730" y="4314569"/>
            <a:ext cx="954474" cy="369332"/>
          </a:xfrm>
          <a:prstGeom prst="rect">
            <a:avLst/>
          </a:prstGeom>
          <a:noFill/>
        </p:spPr>
        <p:txBody>
          <a:bodyPr wrap="square">
            <a:spAutoFit/>
          </a:bodyPr>
          <a:lstStyle/>
          <a:p>
            <a:pPr>
              <a:defRPr/>
            </a:pPr>
            <a:r>
              <a:rPr lang="fr-FR" i="1"/>
              <a:t>Next  </a:t>
            </a:r>
            <a:endParaRPr/>
          </a:p>
        </p:txBody>
      </p:sp>
    </p:spTree>
    <p:extLst>
      <p:ext uri="{BB962C8B-B14F-4D97-AF65-F5344CB8AC3E}">
        <p14:creationId xmlns:p14="http://schemas.microsoft.com/office/powerpoint/2010/main" val="28288876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156D401-42AA-1E8D-94FC-8007EF0C6FC9}"/>
              </a:ext>
            </a:extLst>
          </p:cNvPr>
          <p:cNvSpPr>
            <a:spLocks noGrp="1"/>
          </p:cNvSpPr>
          <p:nvPr>
            <p:ph type="ftr" sz="quarter" idx="11"/>
          </p:nvPr>
        </p:nvSpPr>
        <p:spPr/>
        <p:txBody>
          <a:bodyPr/>
          <a:lstStyle/>
          <a:p>
            <a:pPr>
              <a:defRPr/>
            </a:pPr>
            <a:r>
              <a:rPr lang="en-GB" sz="1200" dirty="0">
                <a:solidFill>
                  <a:prstClr val="white"/>
                </a:solidFill>
              </a:rPr>
              <a:t>A. Hakola for the WPTE TFLs| WPPWIE Review Meeting 2025 | 20 November 2025</a:t>
            </a:r>
            <a:endParaRPr lang="en-GB" sz="1200" dirty="0"/>
          </a:p>
        </p:txBody>
      </p:sp>
      <p:sp>
        <p:nvSpPr>
          <p:cNvPr id="4" name="Slide Number Placeholder 3">
            <a:extLst>
              <a:ext uri="{FF2B5EF4-FFF2-40B4-BE49-F238E27FC236}">
                <a16:creationId xmlns:a16="http://schemas.microsoft.com/office/drawing/2014/main" id="{2A75DFC9-17EC-89F5-9954-CA2FA790ADC0}"/>
              </a:ext>
            </a:extLst>
          </p:cNvPr>
          <p:cNvSpPr>
            <a:spLocks noGrp="1"/>
          </p:cNvSpPr>
          <p:nvPr>
            <p:ph type="sldNum" sz="quarter" idx="12"/>
          </p:nvPr>
        </p:nvSpPr>
        <p:spPr/>
        <p:txBody>
          <a:bodyPr/>
          <a:lstStyle/>
          <a:p>
            <a:fld id="{6A6D9FA1-99C7-4910-8E32-B85D378B0060}" type="slidenum">
              <a:rPr lang="en-GB" smtClean="0">
                <a:solidFill>
                  <a:prstClr val="white"/>
                </a:solidFill>
              </a:rPr>
              <a:pPr/>
              <a:t>14</a:t>
            </a:fld>
            <a:endParaRPr lang="en-GB" dirty="0">
              <a:solidFill>
                <a:prstClr val="white"/>
              </a:solidFill>
            </a:endParaRPr>
          </a:p>
        </p:txBody>
      </p:sp>
      <p:pic>
        <p:nvPicPr>
          <p:cNvPr id="5" name="Image 5">
            <a:extLst>
              <a:ext uri="{FF2B5EF4-FFF2-40B4-BE49-F238E27FC236}">
                <a16:creationId xmlns:a16="http://schemas.microsoft.com/office/drawing/2014/main" id="{516051B1-45D8-525E-7B67-0509E7678EED}"/>
              </a:ext>
            </a:extLst>
          </p:cNvPr>
          <p:cNvPicPr>
            <a:picLocks noChangeAspect="1"/>
          </p:cNvPicPr>
          <p:nvPr/>
        </p:nvPicPr>
        <p:blipFill>
          <a:blip r:embed="rId2"/>
          <a:stretch/>
        </p:blipFill>
        <p:spPr bwMode="auto">
          <a:xfrm>
            <a:off x="4152995" y="3531636"/>
            <a:ext cx="3061047" cy="1721841"/>
          </a:xfrm>
          <a:prstGeom prst="rect">
            <a:avLst/>
          </a:prstGeom>
        </p:spPr>
      </p:pic>
      <p:sp>
        <p:nvSpPr>
          <p:cNvPr id="6" name="ZoneTexte 8">
            <a:extLst>
              <a:ext uri="{FF2B5EF4-FFF2-40B4-BE49-F238E27FC236}">
                <a16:creationId xmlns:a16="http://schemas.microsoft.com/office/drawing/2014/main" id="{B4EDBF74-DA52-BCC4-813F-CB05E268D323}"/>
              </a:ext>
            </a:extLst>
          </p:cNvPr>
          <p:cNvSpPr txBox="1"/>
          <p:nvPr/>
        </p:nvSpPr>
        <p:spPr bwMode="auto">
          <a:xfrm>
            <a:off x="7171663" y="5879342"/>
            <a:ext cx="1066800" cy="369332"/>
          </a:xfrm>
          <a:prstGeom prst="rect">
            <a:avLst/>
          </a:prstGeom>
          <a:noFill/>
        </p:spPr>
        <p:txBody>
          <a:bodyPr wrap="square" rtlCol="0">
            <a:spAutoFit/>
          </a:bodyPr>
          <a:lstStyle/>
          <a:p>
            <a:pPr>
              <a:defRPr/>
            </a:pPr>
            <a:r>
              <a:rPr lang="fr-FR">
                <a:solidFill>
                  <a:schemeClr val="bg1"/>
                </a:solidFill>
              </a:rPr>
              <a:t>=1 </a:t>
            </a:r>
          </a:p>
        </p:txBody>
      </p:sp>
      <p:sp>
        <p:nvSpPr>
          <p:cNvPr id="7" name="Title 1">
            <a:extLst>
              <a:ext uri="{FF2B5EF4-FFF2-40B4-BE49-F238E27FC236}">
                <a16:creationId xmlns:a16="http://schemas.microsoft.com/office/drawing/2014/main" id="{D44F30F7-F6A5-AAB4-A4AC-833E5BD9EBCF}"/>
              </a:ext>
            </a:extLst>
          </p:cNvPr>
          <p:cNvSpPr txBox="1"/>
          <p:nvPr/>
        </p:nvSpPr>
        <p:spPr bwMode="auto">
          <a:xfrm>
            <a:off x="981774" y="209972"/>
            <a:ext cx="10483205" cy="457200"/>
          </a:xfrm>
          <a:prstGeom prst="rect">
            <a:avLst/>
          </a:prstGeom>
        </p:spPr>
        <p:txBody>
          <a:bodyPr vert="horz" lIns="91440" tIns="45720" rIns="91440" bIns="45720" rtlCol="0" anchor="ctr">
            <a:noAutofit/>
          </a:bodyPr>
          <a:lstStyle>
            <a:lvl1pPr algn="l" defTabSz="914400" rtl="0">
              <a:lnSpc>
                <a:spcPts val="2400"/>
              </a:lnSpc>
              <a:spcBef>
                <a:spcPts val="0"/>
              </a:spcBef>
              <a:buNone/>
              <a:defRPr sz="2800" b="1">
                <a:solidFill>
                  <a:schemeClr val="tx2"/>
                </a:solidFill>
                <a:latin typeface="+mn-lt"/>
                <a:ea typeface="+mj-ea"/>
                <a:cs typeface="Arial"/>
              </a:defRPr>
            </a:lvl1pPr>
          </a:lstStyle>
          <a:p>
            <a:pPr>
              <a:defRPr/>
            </a:pPr>
            <a:r>
              <a:rPr lang="fr-FR" dirty="0"/>
              <a:t>WEST</a:t>
            </a:r>
            <a:r>
              <a:rPr dirty="0"/>
              <a:t> | RT</a:t>
            </a:r>
            <a:r>
              <a:rPr lang="fr-FR" dirty="0"/>
              <a:t>06</a:t>
            </a:r>
            <a:r>
              <a:rPr dirty="0"/>
              <a:t> | </a:t>
            </a:r>
            <a:r>
              <a:rPr lang="fr-FR" dirty="0"/>
              <a:t>ICWC isotope change-over </a:t>
            </a:r>
            <a:r>
              <a:rPr lang="fr-FR" dirty="0" err="1"/>
              <a:t>studies</a:t>
            </a:r>
            <a:endParaRPr dirty="0"/>
          </a:p>
        </p:txBody>
      </p:sp>
      <p:sp>
        <p:nvSpPr>
          <p:cNvPr id="8" name="ZoneTexte 18">
            <a:extLst>
              <a:ext uri="{FF2B5EF4-FFF2-40B4-BE49-F238E27FC236}">
                <a16:creationId xmlns:a16="http://schemas.microsoft.com/office/drawing/2014/main" id="{AA864AE3-4D33-FBB0-2F13-1653BD51C4EB}"/>
              </a:ext>
            </a:extLst>
          </p:cNvPr>
          <p:cNvSpPr txBox="1"/>
          <p:nvPr/>
        </p:nvSpPr>
        <p:spPr bwMode="auto">
          <a:xfrm>
            <a:off x="6477159" y="3594238"/>
            <a:ext cx="1020236" cy="369332"/>
          </a:xfrm>
          <a:prstGeom prst="rect">
            <a:avLst/>
          </a:prstGeom>
          <a:noFill/>
        </p:spPr>
        <p:txBody>
          <a:bodyPr wrap="square" rtlCol="0">
            <a:spAutoFit/>
          </a:bodyPr>
          <a:lstStyle/>
          <a:p>
            <a:pPr>
              <a:defRPr/>
            </a:pPr>
            <a:r>
              <a:rPr lang="fr-FR">
                <a:solidFill>
                  <a:schemeClr val="bg1"/>
                </a:solidFill>
              </a:rPr>
              <a:t>61776</a:t>
            </a:r>
            <a:endParaRPr/>
          </a:p>
        </p:txBody>
      </p:sp>
      <p:pic>
        <p:nvPicPr>
          <p:cNvPr id="9" name="Image 23">
            <a:extLst>
              <a:ext uri="{FF2B5EF4-FFF2-40B4-BE49-F238E27FC236}">
                <a16:creationId xmlns:a16="http://schemas.microsoft.com/office/drawing/2014/main" id="{4C7D0FDC-BA2A-7D26-E25F-BCF05D0978B3}"/>
              </a:ext>
            </a:extLst>
          </p:cNvPr>
          <p:cNvPicPr>
            <a:picLocks noChangeAspect="1"/>
          </p:cNvPicPr>
          <p:nvPr/>
        </p:nvPicPr>
        <p:blipFill>
          <a:blip r:embed="rId3"/>
          <a:srcRect l="74401" t="43255" r="5168" b="30373"/>
          <a:stretch/>
        </p:blipFill>
        <p:spPr bwMode="auto">
          <a:xfrm>
            <a:off x="7338522" y="3544880"/>
            <a:ext cx="4675811" cy="1984963"/>
          </a:xfrm>
          <a:prstGeom prst="rect">
            <a:avLst/>
          </a:prstGeom>
        </p:spPr>
      </p:pic>
      <p:sp>
        <p:nvSpPr>
          <p:cNvPr id="10" name="Rectangle 24">
            <a:extLst>
              <a:ext uri="{FF2B5EF4-FFF2-40B4-BE49-F238E27FC236}">
                <a16:creationId xmlns:a16="http://schemas.microsoft.com/office/drawing/2014/main" id="{98127FA4-A5FA-B9A7-F634-EE621A479BE8}"/>
              </a:ext>
            </a:extLst>
          </p:cNvPr>
          <p:cNvSpPr/>
          <p:nvPr/>
        </p:nvSpPr>
        <p:spPr bwMode="auto">
          <a:xfrm>
            <a:off x="1018917" y="598975"/>
            <a:ext cx="5282563" cy="523220"/>
          </a:xfrm>
          <a:prstGeom prst="rect">
            <a:avLst/>
          </a:prstGeom>
        </p:spPr>
        <p:txBody>
          <a:bodyPr wrap="square">
            <a:spAutoFit/>
          </a:bodyPr>
          <a:lstStyle/>
          <a:p>
            <a:pPr>
              <a:defRPr/>
            </a:pPr>
            <a:r>
              <a:rPr lang="en-GB" sz="1400" b="1" dirty="0">
                <a:solidFill>
                  <a:schemeClr val="tx2"/>
                </a:solidFill>
              </a:rPr>
              <a:t>SCs: E. Lerche, T. Wauters, J. Hillairet</a:t>
            </a:r>
          </a:p>
          <a:p>
            <a:pPr>
              <a:defRPr/>
            </a:pPr>
            <a:endParaRPr lang="en-GB" sz="1400" i="1" dirty="0">
              <a:solidFill>
                <a:schemeClr val="tx2"/>
              </a:solidFill>
            </a:endParaRPr>
          </a:p>
        </p:txBody>
      </p:sp>
      <p:sp>
        <p:nvSpPr>
          <p:cNvPr id="11" name="ZoneTexte 26">
            <a:extLst>
              <a:ext uri="{FF2B5EF4-FFF2-40B4-BE49-F238E27FC236}">
                <a16:creationId xmlns:a16="http://schemas.microsoft.com/office/drawing/2014/main" id="{EEB8AF83-891C-3804-90CE-22E9F6E51B77}"/>
              </a:ext>
            </a:extLst>
          </p:cNvPr>
          <p:cNvSpPr txBox="1"/>
          <p:nvPr/>
        </p:nvSpPr>
        <p:spPr bwMode="auto">
          <a:xfrm>
            <a:off x="181640" y="2931809"/>
            <a:ext cx="6957117" cy="276999"/>
          </a:xfrm>
          <a:prstGeom prst="rect">
            <a:avLst/>
          </a:prstGeom>
          <a:noFill/>
        </p:spPr>
        <p:txBody>
          <a:bodyPr wrap="square">
            <a:spAutoFit/>
          </a:bodyPr>
          <a:lstStyle/>
          <a:p>
            <a:pPr>
              <a:defRPr/>
            </a:pPr>
            <a:r>
              <a:rPr lang="en-US" sz="1200" dirty="0"/>
              <a:t>The ICWC-Driven Isotope Exchange Pulses on The Hydrogen/Deuterium Ratio In The Boron Layer At WEST </a:t>
            </a:r>
            <a:endParaRPr lang="fr-FR" sz="1200" dirty="0"/>
          </a:p>
        </p:txBody>
      </p:sp>
      <p:sp>
        <p:nvSpPr>
          <p:cNvPr id="12" name="ZoneTexte 27">
            <a:extLst>
              <a:ext uri="{FF2B5EF4-FFF2-40B4-BE49-F238E27FC236}">
                <a16:creationId xmlns:a16="http://schemas.microsoft.com/office/drawing/2014/main" id="{4C87B08F-7B2B-2273-BCB0-7292094363D3}"/>
              </a:ext>
            </a:extLst>
          </p:cNvPr>
          <p:cNvSpPr txBox="1"/>
          <p:nvPr/>
        </p:nvSpPr>
        <p:spPr bwMode="auto">
          <a:xfrm>
            <a:off x="201151" y="5404216"/>
            <a:ext cx="7597033" cy="954107"/>
          </a:xfrm>
          <a:prstGeom prst="rect">
            <a:avLst/>
          </a:prstGeom>
          <a:noFill/>
        </p:spPr>
        <p:txBody>
          <a:bodyPr wrap="square" rtlCol="0">
            <a:spAutoFit/>
          </a:bodyPr>
          <a:lstStyle/>
          <a:p>
            <a:pPr algn="ctr">
              <a:defRPr/>
            </a:pPr>
            <a:r>
              <a:rPr lang="en-US" sz="2800" b="1" dirty="0">
                <a:solidFill>
                  <a:srgbClr val="FF0000"/>
                </a:solidFill>
                <a:highlight>
                  <a:srgbClr val="FFFF00"/>
                </a:highlight>
              </a:rPr>
              <a:t>Assessment of machine conditions after ICWC with high power diverted plasmas</a:t>
            </a:r>
            <a:r>
              <a:rPr lang="fr-FR" sz="2800" b="1" dirty="0">
                <a:solidFill>
                  <a:srgbClr val="FF0000"/>
                </a:solidFill>
                <a:highlight>
                  <a:srgbClr val="FFFF00"/>
                </a:highlight>
              </a:rPr>
              <a:t> </a:t>
            </a:r>
            <a:endParaRPr dirty="0"/>
          </a:p>
        </p:txBody>
      </p:sp>
      <p:sp>
        <p:nvSpPr>
          <p:cNvPr id="13" name="Rectangle 28">
            <a:extLst>
              <a:ext uri="{FF2B5EF4-FFF2-40B4-BE49-F238E27FC236}">
                <a16:creationId xmlns:a16="http://schemas.microsoft.com/office/drawing/2014/main" id="{2CF9013B-D045-977C-A012-9EC001409486}"/>
              </a:ext>
            </a:extLst>
          </p:cNvPr>
          <p:cNvSpPr/>
          <p:nvPr/>
        </p:nvSpPr>
        <p:spPr bwMode="auto">
          <a:xfrm>
            <a:off x="263891" y="1000376"/>
            <a:ext cx="7246119" cy="369332"/>
          </a:xfrm>
          <a:prstGeom prst="rect">
            <a:avLst/>
          </a:prstGeom>
          <a:ln>
            <a:solidFill>
              <a:srgbClr val="FF0000"/>
            </a:solidFill>
          </a:ln>
        </p:spPr>
        <p:txBody>
          <a:bodyPr wrap="square">
            <a:spAutoFit/>
          </a:bodyPr>
          <a:lstStyle/>
          <a:p>
            <a:pPr algn="ctr">
              <a:defRPr/>
            </a:pPr>
            <a:r>
              <a:rPr lang="en-GB" b="1" dirty="0">
                <a:solidFill>
                  <a:schemeClr val="accent1"/>
                </a:solidFill>
              </a:rPr>
              <a:t>ICWC employed in the presence of B for fuel and impurity removal </a:t>
            </a:r>
            <a:endParaRPr lang="fr-FR" b="1" dirty="0">
              <a:solidFill>
                <a:schemeClr val="accent1"/>
              </a:solidFill>
            </a:endParaRPr>
          </a:p>
        </p:txBody>
      </p:sp>
      <p:sp>
        <p:nvSpPr>
          <p:cNvPr id="14" name="ZoneTexte 29">
            <a:extLst>
              <a:ext uri="{FF2B5EF4-FFF2-40B4-BE49-F238E27FC236}">
                <a16:creationId xmlns:a16="http://schemas.microsoft.com/office/drawing/2014/main" id="{FA6ADAD9-EF69-F041-34A1-A8B08C712A08}"/>
              </a:ext>
            </a:extLst>
          </p:cNvPr>
          <p:cNvSpPr txBox="1"/>
          <p:nvPr/>
        </p:nvSpPr>
        <p:spPr bwMode="auto">
          <a:xfrm>
            <a:off x="8345193" y="5533094"/>
            <a:ext cx="2863257" cy="369332"/>
          </a:xfrm>
          <a:prstGeom prst="rect">
            <a:avLst/>
          </a:prstGeom>
          <a:noFill/>
        </p:spPr>
        <p:txBody>
          <a:bodyPr wrap="square" rtlCol="0">
            <a:spAutoFit/>
          </a:bodyPr>
          <a:lstStyle/>
          <a:p>
            <a:pPr>
              <a:defRPr/>
            </a:pPr>
            <a:r>
              <a:rPr lang="fr-FR" b="1" dirty="0"/>
              <a:t>[E. Pawelec, D. Mazur]</a:t>
            </a:r>
            <a:endParaRPr dirty="0"/>
          </a:p>
        </p:txBody>
      </p:sp>
      <p:pic>
        <p:nvPicPr>
          <p:cNvPr id="15" name="Picture 4">
            <a:extLst>
              <a:ext uri="{FF2B5EF4-FFF2-40B4-BE49-F238E27FC236}">
                <a16:creationId xmlns:a16="http://schemas.microsoft.com/office/drawing/2014/main" id="{C203514E-9FB4-0F03-44E6-A20890507B6C}"/>
              </a:ext>
            </a:extLst>
          </p:cNvPr>
          <p:cNvPicPr>
            <a:picLocks noChangeAspect="1"/>
          </p:cNvPicPr>
          <p:nvPr/>
        </p:nvPicPr>
        <p:blipFill>
          <a:blip r:embed="rId4"/>
          <a:stretch/>
        </p:blipFill>
        <p:spPr bwMode="auto">
          <a:xfrm>
            <a:off x="7804546" y="901860"/>
            <a:ext cx="4260519" cy="2662165"/>
          </a:xfrm>
          <a:prstGeom prst="rect">
            <a:avLst/>
          </a:prstGeom>
        </p:spPr>
      </p:pic>
      <p:sp>
        <p:nvSpPr>
          <p:cNvPr id="16" name="ZoneTexte 1">
            <a:extLst>
              <a:ext uri="{FF2B5EF4-FFF2-40B4-BE49-F238E27FC236}">
                <a16:creationId xmlns:a16="http://schemas.microsoft.com/office/drawing/2014/main" id="{0165925E-CC92-46E8-2F5C-88EC638293B9}"/>
              </a:ext>
            </a:extLst>
          </p:cNvPr>
          <p:cNvSpPr txBox="1"/>
          <p:nvPr/>
        </p:nvSpPr>
        <p:spPr bwMode="auto">
          <a:xfrm>
            <a:off x="9688840" y="555646"/>
            <a:ext cx="1484243" cy="523220"/>
          </a:xfrm>
          <a:prstGeom prst="rect">
            <a:avLst/>
          </a:prstGeom>
          <a:noFill/>
        </p:spPr>
        <p:txBody>
          <a:bodyPr wrap="square" rtlCol="0">
            <a:spAutoFit/>
          </a:bodyPr>
          <a:lstStyle/>
          <a:p>
            <a:pPr algn="l">
              <a:defRPr/>
            </a:pPr>
            <a:r>
              <a:rPr lang="fr-FR" sz="2800" b="1"/>
              <a:t>RGA</a:t>
            </a:r>
            <a:endParaRPr/>
          </a:p>
        </p:txBody>
      </p:sp>
      <p:pic>
        <p:nvPicPr>
          <p:cNvPr id="17" name="Picture 10">
            <a:extLst>
              <a:ext uri="{FF2B5EF4-FFF2-40B4-BE49-F238E27FC236}">
                <a16:creationId xmlns:a16="http://schemas.microsoft.com/office/drawing/2014/main" id="{E314BC07-A955-3AF4-C462-651396F170E9}"/>
              </a:ext>
            </a:extLst>
          </p:cNvPr>
          <p:cNvPicPr>
            <a:picLocks noChangeAspect="1"/>
          </p:cNvPicPr>
          <p:nvPr/>
        </p:nvPicPr>
        <p:blipFill>
          <a:blip r:embed="rId5">
            <a:extLst>
              <a:ext uri="{96DAC541-7B7A-43D3-8B79-37D633B846F1}">
                <asvg:svgBlip xmlns:asvg="http://schemas.microsoft.com/office/drawing/2016/SVG/main" r:embed="rId6"/>
              </a:ext>
            </a:extLst>
          </a:blip>
          <a:srcRect b="6885"/>
          <a:stretch/>
        </p:blipFill>
        <p:spPr bwMode="auto">
          <a:xfrm>
            <a:off x="-66609" y="3327348"/>
            <a:ext cx="4485979" cy="1721843"/>
          </a:xfrm>
          <a:prstGeom prst="rect">
            <a:avLst/>
          </a:prstGeom>
        </p:spPr>
      </p:pic>
      <p:cxnSp>
        <p:nvCxnSpPr>
          <p:cNvPr id="18" name="Straight Arrow Connector 11">
            <a:extLst>
              <a:ext uri="{FF2B5EF4-FFF2-40B4-BE49-F238E27FC236}">
                <a16:creationId xmlns:a16="http://schemas.microsoft.com/office/drawing/2014/main" id="{488BDEBE-C53C-FC56-FBD0-1DD8A0F4BF3E}"/>
              </a:ext>
            </a:extLst>
          </p:cNvPr>
          <p:cNvCxnSpPr/>
          <p:nvPr/>
        </p:nvCxnSpPr>
        <p:spPr bwMode="auto">
          <a:xfrm>
            <a:off x="1158536" y="3842269"/>
            <a:ext cx="697584" cy="0"/>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2">
            <a:extLst>
              <a:ext uri="{FF2B5EF4-FFF2-40B4-BE49-F238E27FC236}">
                <a16:creationId xmlns:a16="http://schemas.microsoft.com/office/drawing/2014/main" id="{120E8925-C6AC-B914-DA65-016D9F058157}"/>
              </a:ext>
            </a:extLst>
          </p:cNvPr>
          <p:cNvSpPr txBox="1"/>
          <p:nvPr/>
        </p:nvSpPr>
        <p:spPr bwMode="auto">
          <a:xfrm>
            <a:off x="1241846" y="3538926"/>
            <a:ext cx="516360" cy="307777"/>
          </a:xfrm>
          <a:prstGeom prst="rect">
            <a:avLst/>
          </a:prstGeom>
          <a:noFill/>
        </p:spPr>
        <p:txBody>
          <a:bodyPr wrap="none" rtlCol="0">
            <a:spAutoFit/>
          </a:bodyPr>
          <a:lstStyle>
            <a:defPPr>
              <a:defRPr lang="en-US"/>
            </a:defPPr>
            <a:lvl1pPr marL="0" algn="l" defTabSz="638617">
              <a:defRPr sz="2500">
                <a:solidFill>
                  <a:schemeClr val="tx1"/>
                </a:solidFill>
                <a:latin typeface="+mn-lt"/>
                <a:ea typeface="+mn-ea"/>
                <a:cs typeface="+mn-cs"/>
              </a:defRPr>
            </a:lvl1pPr>
            <a:lvl2pPr marL="638617" algn="l" defTabSz="638617">
              <a:defRPr sz="2500">
                <a:solidFill>
                  <a:schemeClr val="tx1"/>
                </a:solidFill>
                <a:latin typeface="+mn-lt"/>
                <a:ea typeface="+mn-ea"/>
                <a:cs typeface="+mn-cs"/>
              </a:defRPr>
            </a:lvl2pPr>
            <a:lvl3pPr marL="1277234" algn="l" defTabSz="638617">
              <a:defRPr sz="2500">
                <a:solidFill>
                  <a:schemeClr val="tx1"/>
                </a:solidFill>
                <a:latin typeface="+mn-lt"/>
                <a:ea typeface="+mn-ea"/>
                <a:cs typeface="+mn-cs"/>
              </a:defRPr>
            </a:lvl3pPr>
            <a:lvl4pPr marL="1915851" algn="l" defTabSz="638617">
              <a:defRPr sz="2500">
                <a:solidFill>
                  <a:schemeClr val="tx1"/>
                </a:solidFill>
                <a:latin typeface="+mn-lt"/>
                <a:ea typeface="+mn-ea"/>
                <a:cs typeface="+mn-cs"/>
              </a:defRPr>
            </a:lvl4pPr>
            <a:lvl5pPr marL="2554468" algn="l" defTabSz="638617">
              <a:defRPr sz="2500">
                <a:solidFill>
                  <a:schemeClr val="tx1"/>
                </a:solidFill>
                <a:latin typeface="+mn-lt"/>
                <a:ea typeface="+mn-ea"/>
                <a:cs typeface="+mn-cs"/>
              </a:defRPr>
            </a:lvl5pPr>
            <a:lvl6pPr marL="3193085" algn="l" defTabSz="638617">
              <a:defRPr sz="2500">
                <a:solidFill>
                  <a:schemeClr val="tx1"/>
                </a:solidFill>
                <a:latin typeface="+mn-lt"/>
                <a:ea typeface="+mn-ea"/>
                <a:cs typeface="+mn-cs"/>
              </a:defRPr>
            </a:lvl6pPr>
            <a:lvl7pPr marL="3831702" algn="l" defTabSz="638617">
              <a:defRPr sz="2500">
                <a:solidFill>
                  <a:schemeClr val="tx1"/>
                </a:solidFill>
                <a:latin typeface="+mn-lt"/>
                <a:ea typeface="+mn-ea"/>
                <a:cs typeface="+mn-cs"/>
              </a:defRPr>
            </a:lvl7pPr>
            <a:lvl8pPr marL="4470319" algn="l" defTabSz="638617">
              <a:defRPr sz="2500">
                <a:solidFill>
                  <a:schemeClr val="tx1"/>
                </a:solidFill>
                <a:latin typeface="+mn-lt"/>
                <a:ea typeface="+mn-ea"/>
                <a:cs typeface="+mn-cs"/>
              </a:defRPr>
            </a:lvl8pPr>
            <a:lvl9pPr marL="5108936" algn="l" defTabSz="638617">
              <a:defRPr sz="2500">
                <a:solidFill>
                  <a:schemeClr val="tx1"/>
                </a:solidFill>
                <a:latin typeface="+mn-lt"/>
                <a:ea typeface="+mn-ea"/>
                <a:cs typeface="+mn-cs"/>
              </a:defRPr>
            </a:lvl9pPr>
          </a:lstStyle>
          <a:p>
            <a:pPr>
              <a:defRPr/>
            </a:pPr>
            <a:r>
              <a:rPr lang="en-GB" sz="1400">
                <a:solidFill>
                  <a:srgbClr val="FF0000"/>
                </a:solidFill>
              </a:rPr>
              <a:t>B</a:t>
            </a:r>
            <a:r>
              <a:rPr lang="en-GB" sz="1400" baseline="-25000">
                <a:solidFill>
                  <a:srgbClr val="FF0000"/>
                </a:solidFill>
              </a:rPr>
              <a:t>v</a:t>
            </a:r>
            <a:r>
              <a:rPr lang="en-GB" sz="1400">
                <a:solidFill>
                  <a:srgbClr val="FF0000"/>
                </a:solidFill>
              </a:rPr>
              <a:t>=0</a:t>
            </a:r>
            <a:endParaRPr/>
          </a:p>
        </p:txBody>
      </p:sp>
      <p:cxnSp>
        <p:nvCxnSpPr>
          <p:cNvPr id="20" name="Straight Arrow Connector 13">
            <a:extLst>
              <a:ext uri="{FF2B5EF4-FFF2-40B4-BE49-F238E27FC236}">
                <a16:creationId xmlns:a16="http://schemas.microsoft.com/office/drawing/2014/main" id="{988D6BDD-52B6-2CFE-05E4-3DDAA4CB330D}"/>
              </a:ext>
            </a:extLst>
          </p:cNvPr>
          <p:cNvCxnSpPr/>
          <p:nvPr/>
        </p:nvCxnSpPr>
        <p:spPr bwMode="auto">
          <a:xfrm>
            <a:off x="2119093" y="3834413"/>
            <a:ext cx="697584" cy="0"/>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14">
            <a:extLst>
              <a:ext uri="{FF2B5EF4-FFF2-40B4-BE49-F238E27FC236}">
                <a16:creationId xmlns:a16="http://schemas.microsoft.com/office/drawing/2014/main" id="{DCB99FB5-4245-8B68-F5F9-6FC0F2E7D11F}"/>
              </a:ext>
            </a:extLst>
          </p:cNvPr>
          <p:cNvSpPr txBox="1"/>
          <p:nvPr/>
        </p:nvSpPr>
        <p:spPr bwMode="auto">
          <a:xfrm>
            <a:off x="2155268" y="3531636"/>
            <a:ext cx="516360" cy="307777"/>
          </a:xfrm>
          <a:prstGeom prst="rect">
            <a:avLst/>
          </a:prstGeom>
          <a:noFill/>
        </p:spPr>
        <p:txBody>
          <a:bodyPr wrap="none" rtlCol="0">
            <a:spAutoFit/>
          </a:bodyPr>
          <a:lstStyle>
            <a:defPPr>
              <a:defRPr lang="en-US"/>
            </a:defPPr>
            <a:lvl1pPr marL="0" algn="l" defTabSz="638617">
              <a:defRPr sz="2500">
                <a:solidFill>
                  <a:schemeClr val="tx1"/>
                </a:solidFill>
                <a:latin typeface="+mn-lt"/>
                <a:ea typeface="+mn-ea"/>
                <a:cs typeface="+mn-cs"/>
              </a:defRPr>
            </a:lvl1pPr>
            <a:lvl2pPr marL="638617" algn="l" defTabSz="638617">
              <a:defRPr sz="2500">
                <a:solidFill>
                  <a:schemeClr val="tx1"/>
                </a:solidFill>
                <a:latin typeface="+mn-lt"/>
                <a:ea typeface="+mn-ea"/>
                <a:cs typeface="+mn-cs"/>
              </a:defRPr>
            </a:lvl2pPr>
            <a:lvl3pPr marL="1277234" algn="l" defTabSz="638617">
              <a:defRPr sz="2500">
                <a:solidFill>
                  <a:schemeClr val="tx1"/>
                </a:solidFill>
                <a:latin typeface="+mn-lt"/>
                <a:ea typeface="+mn-ea"/>
                <a:cs typeface="+mn-cs"/>
              </a:defRPr>
            </a:lvl3pPr>
            <a:lvl4pPr marL="1915851" algn="l" defTabSz="638617">
              <a:defRPr sz="2500">
                <a:solidFill>
                  <a:schemeClr val="tx1"/>
                </a:solidFill>
                <a:latin typeface="+mn-lt"/>
                <a:ea typeface="+mn-ea"/>
                <a:cs typeface="+mn-cs"/>
              </a:defRPr>
            </a:lvl4pPr>
            <a:lvl5pPr marL="2554468" algn="l" defTabSz="638617">
              <a:defRPr sz="2500">
                <a:solidFill>
                  <a:schemeClr val="tx1"/>
                </a:solidFill>
                <a:latin typeface="+mn-lt"/>
                <a:ea typeface="+mn-ea"/>
                <a:cs typeface="+mn-cs"/>
              </a:defRPr>
            </a:lvl5pPr>
            <a:lvl6pPr marL="3193085" algn="l" defTabSz="638617">
              <a:defRPr sz="2500">
                <a:solidFill>
                  <a:schemeClr val="tx1"/>
                </a:solidFill>
                <a:latin typeface="+mn-lt"/>
                <a:ea typeface="+mn-ea"/>
                <a:cs typeface="+mn-cs"/>
              </a:defRPr>
            </a:lvl6pPr>
            <a:lvl7pPr marL="3831702" algn="l" defTabSz="638617">
              <a:defRPr sz="2500">
                <a:solidFill>
                  <a:schemeClr val="tx1"/>
                </a:solidFill>
                <a:latin typeface="+mn-lt"/>
                <a:ea typeface="+mn-ea"/>
                <a:cs typeface="+mn-cs"/>
              </a:defRPr>
            </a:lvl7pPr>
            <a:lvl8pPr marL="4470319" algn="l" defTabSz="638617">
              <a:defRPr sz="2500">
                <a:solidFill>
                  <a:schemeClr val="tx1"/>
                </a:solidFill>
                <a:latin typeface="+mn-lt"/>
                <a:ea typeface="+mn-ea"/>
                <a:cs typeface="+mn-cs"/>
              </a:defRPr>
            </a:lvl8pPr>
            <a:lvl9pPr marL="5108936" algn="l" defTabSz="638617">
              <a:defRPr sz="2500">
                <a:solidFill>
                  <a:schemeClr val="tx1"/>
                </a:solidFill>
                <a:latin typeface="+mn-lt"/>
                <a:ea typeface="+mn-ea"/>
                <a:cs typeface="+mn-cs"/>
              </a:defRPr>
            </a:lvl9pPr>
          </a:lstStyle>
          <a:p>
            <a:pPr>
              <a:defRPr/>
            </a:pPr>
            <a:r>
              <a:rPr lang="en-GB" sz="1400">
                <a:solidFill>
                  <a:srgbClr val="FF0000"/>
                </a:solidFill>
              </a:rPr>
              <a:t>B</a:t>
            </a:r>
            <a:r>
              <a:rPr lang="en-GB" sz="1400" baseline="-25000">
                <a:solidFill>
                  <a:srgbClr val="FF0000"/>
                </a:solidFill>
              </a:rPr>
              <a:t>v</a:t>
            </a:r>
            <a:r>
              <a:rPr lang="en-GB" sz="1400">
                <a:solidFill>
                  <a:srgbClr val="FF0000"/>
                </a:solidFill>
              </a:rPr>
              <a:t>&gt;0</a:t>
            </a:r>
            <a:endParaRPr/>
          </a:p>
        </p:txBody>
      </p:sp>
      <p:cxnSp>
        <p:nvCxnSpPr>
          <p:cNvPr id="22" name="Straight Arrow Connector 15">
            <a:extLst>
              <a:ext uri="{FF2B5EF4-FFF2-40B4-BE49-F238E27FC236}">
                <a16:creationId xmlns:a16="http://schemas.microsoft.com/office/drawing/2014/main" id="{4E5D7992-0104-AB3F-5DDC-9FD2E8400D84}"/>
              </a:ext>
            </a:extLst>
          </p:cNvPr>
          <p:cNvCxnSpPr/>
          <p:nvPr/>
        </p:nvCxnSpPr>
        <p:spPr bwMode="auto">
          <a:xfrm>
            <a:off x="3101656" y="3829795"/>
            <a:ext cx="697584" cy="0"/>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16">
            <a:extLst>
              <a:ext uri="{FF2B5EF4-FFF2-40B4-BE49-F238E27FC236}">
                <a16:creationId xmlns:a16="http://schemas.microsoft.com/office/drawing/2014/main" id="{79A6776B-7C0A-2840-76BF-DBE4AD265ADF}"/>
              </a:ext>
            </a:extLst>
          </p:cNvPr>
          <p:cNvSpPr txBox="1"/>
          <p:nvPr/>
        </p:nvSpPr>
        <p:spPr bwMode="auto">
          <a:xfrm>
            <a:off x="3165263" y="3536162"/>
            <a:ext cx="516360" cy="307777"/>
          </a:xfrm>
          <a:prstGeom prst="rect">
            <a:avLst/>
          </a:prstGeom>
          <a:noFill/>
        </p:spPr>
        <p:txBody>
          <a:bodyPr wrap="none" rtlCol="0">
            <a:spAutoFit/>
          </a:bodyPr>
          <a:lstStyle>
            <a:defPPr>
              <a:defRPr lang="en-US"/>
            </a:defPPr>
            <a:lvl1pPr marL="0" algn="l" defTabSz="638617">
              <a:defRPr sz="2500">
                <a:solidFill>
                  <a:schemeClr val="tx1"/>
                </a:solidFill>
                <a:latin typeface="+mn-lt"/>
                <a:ea typeface="+mn-ea"/>
                <a:cs typeface="+mn-cs"/>
              </a:defRPr>
            </a:lvl1pPr>
            <a:lvl2pPr marL="638617" algn="l" defTabSz="638617">
              <a:defRPr sz="2500">
                <a:solidFill>
                  <a:schemeClr val="tx1"/>
                </a:solidFill>
                <a:latin typeface="+mn-lt"/>
                <a:ea typeface="+mn-ea"/>
                <a:cs typeface="+mn-cs"/>
              </a:defRPr>
            </a:lvl2pPr>
            <a:lvl3pPr marL="1277234" algn="l" defTabSz="638617">
              <a:defRPr sz="2500">
                <a:solidFill>
                  <a:schemeClr val="tx1"/>
                </a:solidFill>
                <a:latin typeface="+mn-lt"/>
                <a:ea typeface="+mn-ea"/>
                <a:cs typeface="+mn-cs"/>
              </a:defRPr>
            </a:lvl3pPr>
            <a:lvl4pPr marL="1915851" algn="l" defTabSz="638617">
              <a:defRPr sz="2500">
                <a:solidFill>
                  <a:schemeClr val="tx1"/>
                </a:solidFill>
                <a:latin typeface="+mn-lt"/>
                <a:ea typeface="+mn-ea"/>
                <a:cs typeface="+mn-cs"/>
              </a:defRPr>
            </a:lvl4pPr>
            <a:lvl5pPr marL="2554468" algn="l" defTabSz="638617">
              <a:defRPr sz="2500">
                <a:solidFill>
                  <a:schemeClr val="tx1"/>
                </a:solidFill>
                <a:latin typeface="+mn-lt"/>
                <a:ea typeface="+mn-ea"/>
                <a:cs typeface="+mn-cs"/>
              </a:defRPr>
            </a:lvl5pPr>
            <a:lvl6pPr marL="3193085" algn="l" defTabSz="638617">
              <a:defRPr sz="2500">
                <a:solidFill>
                  <a:schemeClr val="tx1"/>
                </a:solidFill>
                <a:latin typeface="+mn-lt"/>
                <a:ea typeface="+mn-ea"/>
                <a:cs typeface="+mn-cs"/>
              </a:defRPr>
            </a:lvl6pPr>
            <a:lvl7pPr marL="3831702" algn="l" defTabSz="638617">
              <a:defRPr sz="2500">
                <a:solidFill>
                  <a:schemeClr val="tx1"/>
                </a:solidFill>
                <a:latin typeface="+mn-lt"/>
                <a:ea typeface="+mn-ea"/>
                <a:cs typeface="+mn-cs"/>
              </a:defRPr>
            </a:lvl7pPr>
            <a:lvl8pPr marL="4470319" algn="l" defTabSz="638617">
              <a:defRPr sz="2500">
                <a:solidFill>
                  <a:schemeClr val="tx1"/>
                </a:solidFill>
                <a:latin typeface="+mn-lt"/>
                <a:ea typeface="+mn-ea"/>
                <a:cs typeface="+mn-cs"/>
              </a:defRPr>
            </a:lvl8pPr>
            <a:lvl9pPr marL="5108936" algn="l" defTabSz="638617">
              <a:defRPr sz="2500">
                <a:solidFill>
                  <a:schemeClr val="tx1"/>
                </a:solidFill>
                <a:latin typeface="+mn-lt"/>
                <a:ea typeface="+mn-ea"/>
                <a:cs typeface="+mn-cs"/>
              </a:defRPr>
            </a:lvl9pPr>
          </a:lstStyle>
          <a:p>
            <a:pPr>
              <a:defRPr/>
            </a:pPr>
            <a:r>
              <a:rPr lang="en-GB" sz="1400">
                <a:solidFill>
                  <a:srgbClr val="FF0000"/>
                </a:solidFill>
              </a:rPr>
              <a:t>B</a:t>
            </a:r>
            <a:r>
              <a:rPr lang="en-GB" sz="1400" baseline="-25000">
                <a:solidFill>
                  <a:srgbClr val="FF0000"/>
                </a:solidFill>
              </a:rPr>
              <a:t>v</a:t>
            </a:r>
            <a:r>
              <a:rPr lang="en-GB" sz="1400">
                <a:solidFill>
                  <a:srgbClr val="FF0000"/>
                </a:solidFill>
              </a:rPr>
              <a:t>&lt;0</a:t>
            </a:r>
            <a:endParaRPr/>
          </a:p>
        </p:txBody>
      </p:sp>
      <p:sp>
        <p:nvSpPr>
          <p:cNvPr id="24" name="ZoneTexte 38">
            <a:extLst>
              <a:ext uri="{FF2B5EF4-FFF2-40B4-BE49-F238E27FC236}">
                <a16:creationId xmlns:a16="http://schemas.microsoft.com/office/drawing/2014/main" id="{E6819CC7-EA26-0BDE-207E-4F281DC0BB9D}"/>
              </a:ext>
            </a:extLst>
          </p:cNvPr>
          <p:cNvSpPr txBox="1"/>
          <p:nvPr/>
        </p:nvSpPr>
        <p:spPr bwMode="auto">
          <a:xfrm>
            <a:off x="4219442" y="3216880"/>
            <a:ext cx="3277953" cy="307777"/>
          </a:xfrm>
          <a:prstGeom prst="rect">
            <a:avLst/>
          </a:prstGeom>
          <a:noFill/>
        </p:spPr>
        <p:txBody>
          <a:bodyPr wrap="square">
            <a:spAutoFit/>
          </a:bodyPr>
          <a:lstStyle/>
          <a:p>
            <a:pPr>
              <a:defRPr/>
            </a:pPr>
            <a:r>
              <a:rPr lang="en-GB" sz="1400">
                <a:solidFill>
                  <a:srgbClr val="0000FF"/>
                </a:solidFill>
              </a:rPr>
              <a:t>continuous ICWC pulse realized for 120s</a:t>
            </a:r>
            <a:endParaRPr lang="fr-FR" sz="1400"/>
          </a:p>
        </p:txBody>
      </p:sp>
      <p:sp>
        <p:nvSpPr>
          <p:cNvPr id="25" name="ZoneTexte 39">
            <a:extLst>
              <a:ext uri="{FF2B5EF4-FFF2-40B4-BE49-F238E27FC236}">
                <a16:creationId xmlns:a16="http://schemas.microsoft.com/office/drawing/2014/main" id="{195BDA8A-9C9C-0AD7-1896-B08FBB8B648A}"/>
              </a:ext>
            </a:extLst>
          </p:cNvPr>
          <p:cNvSpPr txBox="1"/>
          <p:nvPr/>
        </p:nvSpPr>
        <p:spPr bwMode="auto">
          <a:xfrm>
            <a:off x="126934" y="1455399"/>
            <a:ext cx="7690683" cy="1354217"/>
          </a:xfrm>
          <a:prstGeom prst="rect">
            <a:avLst/>
          </a:prstGeom>
          <a:noFill/>
        </p:spPr>
        <p:txBody>
          <a:bodyPr wrap="square">
            <a:spAutoFit/>
          </a:bodyPr>
          <a:lstStyle/>
          <a:p>
            <a:pPr marL="285750" indent="-285750">
              <a:spcBef>
                <a:spcPts val="600"/>
              </a:spcBef>
              <a:buFont typeface="Arial"/>
              <a:buChar char="•"/>
              <a:defRPr/>
            </a:pPr>
            <a:r>
              <a:rPr lang="en-US" sz="1800" dirty="0"/>
              <a:t>Efficient D</a:t>
            </a:r>
            <a:r>
              <a:rPr lang="en-US" sz="1800" baseline="-25000" dirty="0"/>
              <a:t>2</a:t>
            </a:r>
            <a:r>
              <a:rPr lang="en-US" sz="1800" dirty="0"/>
              <a:t> </a:t>
            </a:r>
            <a:r>
              <a:rPr lang="en-US" dirty="0"/>
              <a:t>→ </a:t>
            </a:r>
            <a:r>
              <a:rPr lang="en-US" sz="1800" dirty="0"/>
              <a:t>H</a:t>
            </a:r>
            <a:r>
              <a:rPr lang="en-US" sz="1800" baseline="-25000" dirty="0"/>
              <a:t>2</a:t>
            </a:r>
            <a:r>
              <a:rPr lang="en-US" sz="1800" dirty="0"/>
              <a:t> </a:t>
            </a:r>
            <a:r>
              <a:rPr lang="en-US" dirty="0"/>
              <a:t>→</a:t>
            </a:r>
            <a:r>
              <a:rPr lang="en-US" sz="1800" dirty="0"/>
              <a:t> D</a:t>
            </a:r>
            <a:r>
              <a:rPr lang="en-US" sz="1800" baseline="-25000" dirty="0"/>
              <a:t>2</a:t>
            </a:r>
            <a:r>
              <a:rPr lang="en-US" sz="1800" dirty="0"/>
              <a:t> wall changeover with ICWC achieved in WEST with 2 antennas: </a:t>
            </a:r>
            <a:r>
              <a:rPr lang="fr-FR" sz="1800" b="1" dirty="0"/>
              <a:t>160 kW, 20-25 mbar, central IC </a:t>
            </a:r>
            <a:r>
              <a:rPr lang="fr-FR" sz="1800" b="1" dirty="0" err="1"/>
              <a:t>resonance</a:t>
            </a:r>
            <a:r>
              <a:rPr lang="fr-FR" sz="1800" b="1" dirty="0"/>
              <a:t>, 7 </a:t>
            </a:r>
            <a:r>
              <a:rPr lang="fr-FR" sz="1800" b="1" dirty="0">
                <a:sym typeface="Symbol" panose="05050102010706020507" pitchFamily="18" charset="2"/>
              </a:rPr>
              <a:t></a:t>
            </a:r>
            <a:r>
              <a:rPr lang="fr-FR" sz="1800" b="1" dirty="0"/>
              <a:t> 5 s ICWC cycles</a:t>
            </a:r>
            <a:endParaRPr lang="en-US" b="1" dirty="0"/>
          </a:p>
          <a:p>
            <a:pPr marL="285750" indent="-285750">
              <a:spcBef>
                <a:spcPts val="600"/>
              </a:spcBef>
              <a:buFont typeface="Arial"/>
              <a:buChar char="•"/>
              <a:defRPr/>
            </a:pPr>
            <a:r>
              <a:rPr lang="en-US" sz="1800" dirty="0">
                <a:solidFill>
                  <a:srgbClr val="FF0000"/>
                </a:solidFill>
              </a:rPr>
              <a:t>H</a:t>
            </a:r>
            <a:r>
              <a:rPr lang="en-US" sz="1800" baseline="-25000" dirty="0">
                <a:solidFill>
                  <a:srgbClr val="FF0000"/>
                </a:solidFill>
              </a:rPr>
              <a:t>2 </a:t>
            </a:r>
            <a:r>
              <a:rPr lang="en-US" dirty="0">
                <a:solidFill>
                  <a:srgbClr val="FF0000"/>
                </a:solidFill>
              </a:rPr>
              <a:t>→</a:t>
            </a:r>
            <a:r>
              <a:rPr lang="en-US" sz="1800" dirty="0">
                <a:solidFill>
                  <a:srgbClr val="FF0000"/>
                </a:solidFill>
              </a:rPr>
              <a:t> D</a:t>
            </a:r>
            <a:r>
              <a:rPr lang="en-US" sz="1800" baseline="-25000" dirty="0">
                <a:solidFill>
                  <a:srgbClr val="FF0000"/>
                </a:solidFill>
              </a:rPr>
              <a:t>2</a:t>
            </a:r>
            <a:r>
              <a:rPr lang="en-US" sz="1800" dirty="0">
                <a:solidFill>
                  <a:srgbClr val="FF0000"/>
                </a:solidFill>
              </a:rPr>
              <a:t> </a:t>
            </a:r>
            <a:r>
              <a:rPr lang="en-US" dirty="0"/>
              <a:t>longer than </a:t>
            </a:r>
            <a:r>
              <a:rPr lang="en-US" sz="1800" dirty="0">
                <a:solidFill>
                  <a:srgbClr val="0000FF"/>
                </a:solidFill>
              </a:rPr>
              <a:t>D</a:t>
            </a:r>
            <a:r>
              <a:rPr lang="en-US" sz="1800" baseline="-25000" dirty="0">
                <a:solidFill>
                  <a:srgbClr val="0000FF"/>
                </a:solidFill>
              </a:rPr>
              <a:t>2 </a:t>
            </a:r>
            <a:r>
              <a:rPr lang="en-US" dirty="0">
                <a:solidFill>
                  <a:srgbClr val="0000FF"/>
                </a:solidFill>
              </a:rPr>
              <a:t>→</a:t>
            </a:r>
            <a:r>
              <a:rPr lang="en-US" sz="1800" dirty="0">
                <a:solidFill>
                  <a:srgbClr val="0000FF"/>
                </a:solidFill>
              </a:rPr>
              <a:t> H</a:t>
            </a:r>
            <a:r>
              <a:rPr lang="en-US" sz="1800" baseline="-25000" dirty="0">
                <a:solidFill>
                  <a:srgbClr val="0000FF"/>
                </a:solidFill>
              </a:rPr>
              <a:t>2</a:t>
            </a:r>
            <a:r>
              <a:rPr lang="en-US" sz="1800" dirty="0">
                <a:solidFill>
                  <a:srgbClr val="0000FF"/>
                </a:solidFill>
              </a:rPr>
              <a:t> </a:t>
            </a:r>
            <a:r>
              <a:rPr lang="en-US" sz="1800" dirty="0"/>
              <a:t>changeover (H</a:t>
            </a:r>
            <a:r>
              <a:rPr lang="en-US" sz="1800" baseline="-25000" dirty="0"/>
              <a:t>2</a:t>
            </a:r>
            <a:r>
              <a:rPr lang="en-US" sz="1800" dirty="0"/>
              <a:t> implanted</a:t>
            </a:r>
            <a:r>
              <a:rPr lang="en-US" dirty="0"/>
              <a:t> deep</a:t>
            </a:r>
            <a:r>
              <a:rPr lang="en-US" sz="1800" dirty="0"/>
              <a:t> in the wall?)</a:t>
            </a:r>
            <a:endParaRPr lang="en-US" dirty="0"/>
          </a:p>
          <a:p>
            <a:pPr marL="285750" indent="-285750">
              <a:spcBef>
                <a:spcPts val="600"/>
              </a:spcBef>
              <a:buFont typeface="Arial"/>
              <a:buChar char="•"/>
              <a:defRPr/>
            </a:pPr>
            <a:r>
              <a:rPr lang="en-US" sz="1800" b="1" dirty="0"/>
              <a:t>Detailed analysis &amp; modelling ongoing   </a:t>
            </a:r>
            <a:endParaRPr lang="en-US" b="1" dirty="0"/>
          </a:p>
        </p:txBody>
      </p:sp>
      <p:pic>
        <p:nvPicPr>
          <p:cNvPr id="26" name="Image 21">
            <a:extLst>
              <a:ext uri="{FF2B5EF4-FFF2-40B4-BE49-F238E27FC236}">
                <a16:creationId xmlns:a16="http://schemas.microsoft.com/office/drawing/2014/main" id="{FB847B0F-C0CC-7490-C2E0-F92AC185F5F4}"/>
              </a:ext>
            </a:extLst>
          </p:cNvPr>
          <p:cNvPicPr>
            <a:picLocks noChangeAspect="1"/>
          </p:cNvPicPr>
          <p:nvPr/>
        </p:nvPicPr>
        <p:blipFill>
          <a:blip r:embed="rId7"/>
          <a:srcRect l="65160" t="24047" r="29206" b="62617"/>
          <a:stretch/>
        </p:blipFill>
        <p:spPr bwMode="auto">
          <a:xfrm>
            <a:off x="10716955" y="3563950"/>
            <a:ext cx="1297378" cy="1010296"/>
          </a:xfrm>
          <a:prstGeom prst="rect">
            <a:avLst/>
          </a:prstGeom>
        </p:spPr>
      </p:pic>
      <p:sp>
        <p:nvSpPr>
          <p:cNvPr id="27" name="ZoneTexte 42">
            <a:extLst>
              <a:ext uri="{FF2B5EF4-FFF2-40B4-BE49-F238E27FC236}">
                <a16:creationId xmlns:a16="http://schemas.microsoft.com/office/drawing/2014/main" id="{24998E1B-7011-EC63-2585-567FACE78F7A}"/>
              </a:ext>
            </a:extLst>
          </p:cNvPr>
          <p:cNvSpPr txBox="1"/>
          <p:nvPr/>
        </p:nvSpPr>
        <p:spPr bwMode="auto">
          <a:xfrm>
            <a:off x="552854" y="5145472"/>
            <a:ext cx="954474" cy="369332"/>
          </a:xfrm>
          <a:prstGeom prst="rect">
            <a:avLst/>
          </a:prstGeom>
          <a:noFill/>
        </p:spPr>
        <p:txBody>
          <a:bodyPr wrap="square">
            <a:spAutoFit/>
          </a:bodyPr>
          <a:lstStyle/>
          <a:p>
            <a:pPr>
              <a:defRPr/>
            </a:pPr>
            <a:r>
              <a:rPr lang="fr-FR" i="1" dirty="0"/>
              <a:t>Next : </a:t>
            </a:r>
            <a:endParaRPr dirty="0"/>
          </a:p>
        </p:txBody>
      </p:sp>
    </p:spTree>
    <p:extLst>
      <p:ext uri="{BB962C8B-B14F-4D97-AF65-F5344CB8AC3E}">
        <p14:creationId xmlns:p14="http://schemas.microsoft.com/office/powerpoint/2010/main" val="37843866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9E31571-47C4-4122-9B2A-52F855B460F7}"/>
              </a:ext>
            </a:extLst>
          </p:cNvPr>
          <p:cNvSpPr>
            <a:spLocks noGrp="1"/>
          </p:cNvSpPr>
          <p:nvPr>
            <p:ph type="ftr" sz="quarter" idx="11"/>
          </p:nvPr>
        </p:nvSpPr>
        <p:spPr/>
        <p:txBody>
          <a:bodyPr/>
          <a:lstStyle/>
          <a:p>
            <a:pPr>
              <a:defRPr/>
            </a:pPr>
            <a:r>
              <a:rPr lang="en-GB">
                <a:solidFill>
                  <a:prstClr val="white"/>
                </a:solidFill>
              </a:rPr>
              <a:t>A. Hakola for the WPTE TFLs| WPPWIE Review Meeting 2025 | 20 November 2025</a:t>
            </a:r>
            <a:endParaRPr lang="en-GB" sz="1200" dirty="0"/>
          </a:p>
        </p:txBody>
      </p:sp>
      <p:sp>
        <p:nvSpPr>
          <p:cNvPr id="4" name="Slide Number Placeholder 3">
            <a:extLst>
              <a:ext uri="{FF2B5EF4-FFF2-40B4-BE49-F238E27FC236}">
                <a16:creationId xmlns:a16="http://schemas.microsoft.com/office/drawing/2014/main" id="{FF68D110-4BCB-E0ED-62A9-955A8A32D8C1}"/>
              </a:ext>
            </a:extLst>
          </p:cNvPr>
          <p:cNvSpPr>
            <a:spLocks noGrp="1"/>
          </p:cNvSpPr>
          <p:nvPr>
            <p:ph type="sldNum" sz="quarter" idx="12"/>
          </p:nvPr>
        </p:nvSpPr>
        <p:spPr/>
        <p:txBody>
          <a:bodyPr/>
          <a:lstStyle/>
          <a:p>
            <a:fld id="{6A6D9FA1-99C7-4910-8E32-B85D378B0060}" type="slidenum">
              <a:rPr lang="en-GB" smtClean="0">
                <a:solidFill>
                  <a:prstClr val="white"/>
                </a:solidFill>
              </a:rPr>
              <a:pPr/>
              <a:t>15</a:t>
            </a:fld>
            <a:endParaRPr lang="en-GB" dirty="0">
              <a:solidFill>
                <a:prstClr val="white"/>
              </a:solidFill>
            </a:endParaRPr>
          </a:p>
        </p:txBody>
      </p:sp>
      <p:sp>
        <p:nvSpPr>
          <p:cNvPr id="5" name="Title 1">
            <a:extLst>
              <a:ext uri="{FF2B5EF4-FFF2-40B4-BE49-F238E27FC236}">
                <a16:creationId xmlns:a16="http://schemas.microsoft.com/office/drawing/2014/main" id="{2E4C46F8-B40E-483C-A8B7-4C5AE2A5C0CF}"/>
              </a:ext>
            </a:extLst>
          </p:cNvPr>
          <p:cNvSpPr>
            <a:spLocks noGrp="1"/>
          </p:cNvSpPr>
          <p:nvPr>
            <p:ph type="title"/>
          </p:nvPr>
        </p:nvSpPr>
        <p:spPr bwMode="auto">
          <a:xfrm>
            <a:off x="1009015" y="177343"/>
            <a:ext cx="11182985" cy="457200"/>
          </a:xfrm>
        </p:spPr>
        <p:txBody>
          <a:bodyPr/>
          <a:lstStyle/>
          <a:p>
            <a:pPr>
              <a:defRPr/>
            </a:pPr>
            <a:r>
              <a:rPr lang="fi-FI" sz="2600" dirty="0"/>
              <a:t>AUG+WEST | RT06+RT04 | </a:t>
            </a:r>
            <a:r>
              <a:rPr lang="fi-FI" sz="2600" dirty="0" err="1"/>
              <a:t>Effect</a:t>
            </a:r>
            <a:r>
              <a:rPr lang="fi-FI" sz="2600" dirty="0"/>
              <a:t> of non-</a:t>
            </a:r>
            <a:r>
              <a:rPr lang="fi-FI" sz="2600" dirty="0" err="1"/>
              <a:t>uniform</a:t>
            </a:r>
            <a:r>
              <a:rPr lang="fi-FI" sz="2600" dirty="0"/>
              <a:t> </a:t>
            </a:r>
            <a:r>
              <a:rPr lang="fi-FI" sz="2600" dirty="0" err="1"/>
              <a:t>boronizations</a:t>
            </a:r>
            <a:r>
              <a:rPr lang="fi-FI" sz="2600" dirty="0"/>
              <a:t> on </a:t>
            </a:r>
            <a:r>
              <a:rPr lang="fi-FI" sz="2600" dirty="0" err="1"/>
              <a:t>operations</a:t>
            </a:r>
            <a:endParaRPr sz="2600" dirty="0"/>
          </a:p>
        </p:txBody>
      </p:sp>
      <p:sp>
        <p:nvSpPr>
          <p:cNvPr id="7" name="TextBox 3">
            <a:extLst>
              <a:ext uri="{FF2B5EF4-FFF2-40B4-BE49-F238E27FC236}">
                <a16:creationId xmlns:a16="http://schemas.microsoft.com/office/drawing/2014/main" id="{FA9F442C-68E4-B97E-D8E8-4E1F2E684E05}"/>
              </a:ext>
            </a:extLst>
          </p:cNvPr>
          <p:cNvSpPr txBox="1"/>
          <p:nvPr/>
        </p:nvSpPr>
        <p:spPr bwMode="auto">
          <a:xfrm>
            <a:off x="180020" y="809229"/>
            <a:ext cx="11831960" cy="646331"/>
          </a:xfrm>
          <a:prstGeom prst="rect">
            <a:avLst/>
          </a:prstGeom>
          <a:noFill/>
        </p:spPr>
        <p:txBody>
          <a:bodyPr wrap="square" rtlCol="0">
            <a:spAutoFit/>
          </a:bodyPr>
          <a:lstStyle/>
          <a:p>
            <a:pPr marL="285750" indent="-285750">
              <a:buFont typeface="Arial" panose="020B0604020202020204" pitchFamily="34" charset="0"/>
              <a:buChar char="•"/>
              <a:defRPr/>
            </a:pPr>
            <a:r>
              <a:rPr lang="en-US" dirty="0"/>
              <a:t>Plasma restart after a vent w/o </a:t>
            </a:r>
            <a:r>
              <a:rPr lang="en-US" dirty="0" err="1"/>
              <a:t>boronization</a:t>
            </a:r>
            <a:r>
              <a:rPr lang="en-US" dirty="0"/>
              <a:t>: challenging on both devices while start-up dramatically improved after non-uniform </a:t>
            </a:r>
            <a:r>
              <a:rPr lang="en-US" dirty="0" err="1"/>
              <a:t>boronization</a:t>
            </a:r>
            <a:r>
              <a:rPr lang="en-US" dirty="0"/>
              <a:t> (RT04)</a:t>
            </a:r>
            <a:endParaRPr dirty="0"/>
          </a:p>
        </p:txBody>
      </p:sp>
      <p:pic>
        <p:nvPicPr>
          <p:cNvPr id="8" name="Picture 7">
            <a:extLst>
              <a:ext uri="{FF2B5EF4-FFF2-40B4-BE49-F238E27FC236}">
                <a16:creationId xmlns:a16="http://schemas.microsoft.com/office/drawing/2014/main" id="{EA6218AF-3E89-6145-DE73-919545B1B5AD}"/>
              </a:ext>
            </a:extLst>
          </p:cNvPr>
          <p:cNvPicPr>
            <a:picLocks noChangeAspect="1"/>
          </p:cNvPicPr>
          <p:nvPr/>
        </p:nvPicPr>
        <p:blipFill>
          <a:blip r:embed="rId2">
            <a:extLst>
              <a:ext uri="{96DAC541-7B7A-43D3-8B79-37D633B846F1}">
                <asvg:svgBlip xmlns:asvg="http://schemas.microsoft.com/office/drawing/2016/SVG/main" r:embed="rId3"/>
              </a:ext>
            </a:extLst>
          </a:blip>
          <a:srcRect r="10476"/>
          <a:stretch/>
        </p:blipFill>
        <p:spPr bwMode="auto">
          <a:xfrm>
            <a:off x="0" y="1639758"/>
            <a:ext cx="4844822" cy="3621037"/>
          </a:xfrm>
          <a:prstGeom prst="rect">
            <a:avLst/>
          </a:prstGeom>
        </p:spPr>
      </p:pic>
      <p:sp>
        <p:nvSpPr>
          <p:cNvPr id="9" name="ZoneTexte 10">
            <a:extLst>
              <a:ext uri="{FF2B5EF4-FFF2-40B4-BE49-F238E27FC236}">
                <a16:creationId xmlns:a16="http://schemas.microsoft.com/office/drawing/2014/main" id="{B59CF919-A2AB-2D3D-EDFA-9090197CA4B9}"/>
              </a:ext>
            </a:extLst>
          </p:cNvPr>
          <p:cNvSpPr txBox="1"/>
          <p:nvPr/>
        </p:nvSpPr>
        <p:spPr bwMode="auto">
          <a:xfrm>
            <a:off x="734770" y="1424868"/>
            <a:ext cx="3583971" cy="523220"/>
          </a:xfrm>
          <a:prstGeom prst="rect">
            <a:avLst/>
          </a:prstGeom>
          <a:solidFill>
            <a:schemeClr val="bg1"/>
          </a:solidFill>
        </p:spPr>
        <p:txBody>
          <a:bodyPr wrap="square" rtlCol="0">
            <a:spAutoFit/>
          </a:bodyPr>
          <a:lstStyle/>
          <a:p>
            <a:pPr algn="ctr">
              <a:defRPr/>
            </a:pPr>
            <a:r>
              <a:rPr lang="fr-FR" sz="1400" b="1"/>
              <a:t>Diborane dissociation / ionisation map for non uniform GDB in WEST</a:t>
            </a:r>
            <a:endParaRPr/>
          </a:p>
        </p:txBody>
      </p:sp>
      <p:grpSp>
        <p:nvGrpSpPr>
          <p:cNvPr id="10" name="Groupe 11">
            <a:extLst>
              <a:ext uri="{FF2B5EF4-FFF2-40B4-BE49-F238E27FC236}">
                <a16:creationId xmlns:a16="http://schemas.microsoft.com/office/drawing/2014/main" id="{2F80180F-8107-ACC4-65C4-C8EF7071FB95}"/>
              </a:ext>
            </a:extLst>
          </p:cNvPr>
          <p:cNvGrpSpPr/>
          <p:nvPr/>
        </p:nvGrpSpPr>
        <p:grpSpPr bwMode="auto">
          <a:xfrm>
            <a:off x="5075935" y="1391814"/>
            <a:ext cx="3102161" cy="3410860"/>
            <a:chOff x="6240248" y="2297779"/>
            <a:chExt cx="3102161" cy="3410860"/>
          </a:xfrm>
        </p:grpSpPr>
        <p:pic>
          <p:nvPicPr>
            <p:cNvPr id="11" name="Picture 6">
              <a:extLst>
                <a:ext uri="{FF2B5EF4-FFF2-40B4-BE49-F238E27FC236}">
                  <a16:creationId xmlns:a16="http://schemas.microsoft.com/office/drawing/2014/main" id="{53017541-DC1A-2443-E734-D5E590FD6D77}"/>
                </a:ext>
              </a:extLst>
            </p:cNvPr>
            <p:cNvPicPr>
              <a:picLocks noChangeAspect="1"/>
            </p:cNvPicPr>
            <p:nvPr/>
          </p:nvPicPr>
          <p:blipFill>
            <a:blip r:embed="rId4">
              <a:extLst>
                <a:ext uri="{96DAC541-7B7A-43D3-8B79-37D633B846F1}">
                  <asvg:svgBlip xmlns:asvg="http://schemas.microsoft.com/office/drawing/2016/SVG/main" r:embed="rId5"/>
                </a:ext>
              </a:extLst>
            </a:blip>
            <a:srcRect l="61081"/>
            <a:stretch/>
          </p:blipFill>
          <p:spPr bwMode="auto">
            <a:xfrm>
              <a:off x="7666271" y="2307158"/>
              <a:ext cx="1676138" cy="3401481"/>
            </a:xfrm>
            <a:prstGeom prst="rect">
              <a:avLst/>
            </a:prstGeom>
          </p:spPr>
        </p:pic>
        <p:pic>
          <p:nvPicPr>
            <p:cNvPr id="12" name="Image 13">
              <a:extLst>
                <a:ext uri="{FF2B5EF4-FFF2-40B4-BE49-F238E27FC236}">
                  <a16:creationId xmlns:a16="http://schemas.microsoft.com/office/drawing/2014/main" id="{C769B7A2-1E59-7965-5085-DC0ED1961565}"/>
                </a:ext>
              </a:extLst>
            </p:cNvPr>
            <p:cNvPicPr>
              <a:picLocks noChangeAspect="1"/>
            </p:cNvPicPr>
            <p:nvPr/>
          </p:nvPicPr>
          <p:blipFill>
            <a:blip r:embed="rId6"/>
            <a:srcRect l="27381" r="54663"/>
            <a:stretch/>
          </p:blipFill>
          <p:spPr bwMode="auto">
            <a:xfrm>
              <a:off x="6889871" y="2297780"/>
              <a:ext cx="774011" cy="3401863"/>
            </a:xfrm>
            <a:prstGeom prst="rect">
              <a:avLst/>
            </a:prstGeom>
          </p:spPr>
        </p:pic>
        <p:pic>
          <p:nvPicPr>
            <p:cNvPr id="13" name="Image 14">
              <a:extLst>
                <a:ext uri="{FF2B5EF4-FFF2-40B4-BE49-F238E27FC236}">
                  <a16:creationId xmlns:a16="http://schemas.microsoft.com/office/drawing/2014/main" id="{2148D532-99E0-0F1A-4C51-AA4377549018}"/>
                </a:ext>
              </a:extLst>
            </p:cNvPr>
            <p:cNvPicPr>
              <a:picLocks noChangeAspect="1"/>
            </p:cNvPicPr>
            <p:nvPr/>
          </p:nvPicPr>
          <p:blipFill>
            <a:blip r:embed="rId7"/>
            <a:srcRect r="84928"/>
            <a:stretch/>
          </p:blipFill>
          <p:spPr bwMode="auto">
            <a:xfrm>
              <a:off x="6240248" y="2297779"/>
              <a:ext cx="649623" cy="3401863"/>
            </a:xfrm>
            <a:prstGeom prst="rect">
              <a:avLst/>
            </a:prstGeom>
          </p:spPr>
        </p:pic>
        <p:sp>
          <p:nvSpPr>
            <p:cNvPr id="14" name="Rectangle 13">
              <a:extLst>
                <a:ext uri="{FF2B5EF4-FFF2-40B4-BE49-F238E27FC236}">
                  <a16:creationId xmlns:a16="http://schemas.microsoft.com/office/drawing/2014/main" id="{4186FEBB-E2DF-C924-9CEB-CD8506F39965}"/>
                </a:ext>
              </a:extLst>
            </p:cNvPr>
            <p:cNvSpPr/>
            <p:nvPr/>
          </p:nvSpPr>
          <p:spPr bwMode="auto">
            <a:xfrm>
              <a:off x="6705600" y="2297779"/>
              <a:ext cx="2362199" cy="2701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grpSp>
      <p:sp>
        <p:nvSpPr>
          <p:cNvPr id="15" name="TextBox 17">
            <a:extLst>
              <a:ext uri="{FF2B5EF4-FFF2-40B4-BE49-F238E27FC236}">
                <a16:creationId xmlns:a16="http://schemas.microsoft.com/office/drawing/2014/main" id="{B41F59FB-4391-C91F-D617-8880DA41F04B}"/>
              </a:ext>
            </a:extLst>
          </p:cNvPr>
          <p:cNvSpPr txBox="1"/>
          <p:nvPr/>
        </p:nvSpPr>
        <p:spPr bwMode="auto">
          <a:xfrm>
            <a:off x="7091288" y="1401193"/>
            <a:ext cx="1367233" cy="430887"/>
          </a:xfrm>
          <a:prstGeom prst="rect">
            <a:avLst/>
          </a:prstGeom>
          <a:noFill/>
        </p:spPr>
        <p:txBody>
          <a:bodyPr wrap="square" lIns="36000" tIns="0" rIns="36000" bIns="0">
            <a:spAutoFit/>
          </a:bodyPr>
          <a:lstStyle/>
          <a:p>
            <a:pPr algn="ctr">
              <a:tabLst>
                <a:tab pos="1238250" algn="l"/>
              </a:tabLst>
              <a:defRPr/>
            </a:pPr>
            <a:r>
              <a:rPr lang="fr-FR" sz="1400" b="1">
                <a:solidFill>
                  <a:srgbClr val="FF00FF"/>
                </a:solidFill>
                <a:latin typeface="Arial"/>
                <a:cs typeface="Arial"/>
              </a:rPr>
              <a:t>Q4 away from injection</a:t>
            </a:r>
            <a:endParaRPr sz="1400" b="1">
              <a:solidFill>
                <a:srgbClr val="FF00FF"/>
              </a:solidFill>
              <a:latin typeface="Arial"/>
              <a:cs typeface="Arial"/>
            </a:endParaRPr>
          </a:p>
        </p:txBody>
      </p:sp>
      <p:sp>
        <p:nvSpPr>
          <p:cNvPr id="16" name="TextBox 17">
            <a:extLst>
              <a:ext uri="{FF2B5EF4-FFF2-40B4-BE49-F238E27FC236}">
                <a16:creationId xmlns:a16="http://schemas.microsoft.com/office/drawing/2014/main" id="{9F84D4A6-C868-3BFD-A886-63157492A979}"/>
              </a:ext>
            </a:extLst>
          </p:cNvPr>
          <p:cNvSpPr txBox="1"/>
          <p:nvPr/>
        </p:nvSpPr>
        <p:spPr bwMode="auto">
          <a:xfrm>
            <a:off x="5548558" y="1401192"/>
            <a:ext cx="1548661" cy="430887"/>
          </a:xfrm>
          <a:prstGeom prst="rect">
            <a:avLst/>
          </a:prstGeom>
          <a:noFill/>
        </p:spPr>
        <p:txBody>
          <a:bodyPr wrap="square" lIns="36000" tIns="0" rIns="36000" bIns="0">
            <a:spAutoFit/>
          </a:bodyPr>
          <a:lstStyle/>
          <a:p>
            <a:pPr algn="ctr">
              <a:tabLst>
                <a:tab pos="1238250" algn="l"/>
              </a:tabLst>
              <a:defRPr/>
            </a:pPr>
            <a:r>
              <a:rPr lang="fr-FR" sz="1400" b="1">
                <a:solidFill>
                  <a:srgbClr val="FF00FF"/>
                </a:solidFill>
                <a:latin typeface="Arial"/>
                <a:cs typeface="Arial"/>
              </a:rPr>
              <a:t>Q3 close to injection</a:t>
            </a:r>
            <a:endParaRPr sz="1400" b="1">
              <a:solidFill>
                <a:srgbClr val="FF00FF"/>
              </a:solidFill>
              <a:latin typeface="Arial"/>
              <a:cs typeface="Arial"/>
            </a:endParaRPr>
          </a:p>
        </p:txBody>
      </p:sp>
      <p:pic>
        <p:nvPicPr>
          <p:cNvPr id="17" name="Image 18">
            <a:extLst>
              <a:ext uri="{FF2B5EF4-FFF2-40B4-BE49-F238E27FC236}">
                <a16:creationId xmlns:a16="http://schemas.microsoft.com/office/drawing/2014/main" id="{6D6BF8D4-3D40-006E-EBF9-4BF37428CDDD}"/>
              </a:ext>
            </a:extLst>
          </p:cNvPr>
          <p:cNvPicPr>
            <a:picLocks noChangeAspect="1"/>
          </p:cNvPicPr>
          <p:nvPr/>
        </p:nvPicPr>
        <p:blipFill>
          <a:blip r:embed="rId8"/>
          <a:srcRect l="9005" r="15000" b="36666"/>
          <a:stretch/>
        </p:blipFill>
        <p:spPr bwMode="auto">
          <a:xfrm>
            <a:off x="8842938" y="1516790"/>
            <a:ext cx="2347477" cy="2934553"/>
          </a:xfrm>
          <a:prstGeom prst="rect">
            <a:avLst/>
          </a:prstGeom>
        </p:spPr>
      </p:pic>
      <p:sp>
        <p:nvSpPr>
          <p:cNvPr id="18" name="ZoneTexte 19">
            <a:extLst>
              <a:ext uri="{FF2B5EF4-FFF2-40B4-BE49-F238E27FC236}">
                <a16:creationId xmlns:a16="http://schemas.microsoft.com/office/drawing/2014/main" id="{0D9A60AC-B652-9094-FE80-98322E08C850}"/>
              </a:ext>
            </a:extLst>
          </p:cNvPr>
          <p:cNvSpPr txBox="1"/>
          <p:nvPr/>
        </p:nvSpPr>
        <p:spPr bwMode="auto">
          <a:xfrm>
            <a:off x="4801144" y="4749140"/>
            <a:ext cx="7314753" cy="307777"/>
          </a:xfrm>
          <a:prstGeom prst="rect">
            <a:avLst/>
          </a:prstGeom>
          <a:noFill/>
        </p:spPr>
        <p:txBody>
          <a:bodyPr wrap="square">
            <a:spAutoFit/>
          </a:bodyPr>
          <a:lstStyle/>
          <a:p>
            <a:pPr>
              <a:defRPr/>
            </a:pPr>
            <a:r>
              <a:rPr lang="da-DK" sz="1400" i="1" dirty="0"/>
              <a:t>P. Manas, EPS 2025, K. Krieger et al., AAPPS-DPP 2025, J. Hobirk, FEC 2025, E. </a:t>
            </a:r>
            <a:r>
              <a:rPr lang="da-DK" sz="1400" i="1" dirty="0" err="1"/>
              <a:t>Geulin</a:t>
            </a:r>
            <a:r>
              <a:rPr lang="da-DK" sz="1400" i="1" dirty="0"/>
              <a:t>, FEC 2025 </a:t>
            </a:r>
            <a:endParaRPr lang="fr-FR" sz="1400" i="1" dirty="0"/>
          </a:p>
        </p:txBody>
      </p:sp>
      <p:sp>
        <p:nvSpPr>
          <p:cNvPr id="19" name="ZoneTexte 21">
            <a:extLst>
              <a:ext uri="{FF2B5EF4-FFF2-40B4-BE49-F238E27FC236}">
                <a16:creationId xmlns:a16="http://schemas.microsoft.com/office/drawing/2014/main" id="{0C5AE9B2-7EDE-5739-598D-30FFD13F9772}"/>
              </a:ext>
            </a:extLst>
          </p:cNvPr>
          <p:cNvSpPr txBox="1"/>
          <p:nvPr/>
        </p:nvSpPr>
        <p:spPr bwMode="auto">
          <a:xfrm>
            <a:off x="8858320" y="1639758"/>
            <a:ext cx="1953823" cy="523220"/>
          </a:xfrm>
          <a:prstGeom prst="rect">
            <a:avLst/>
          </a:prstGeom>
          <a:noFill/>
        </p:spPr>
        <p:txBody>
          <a:bodyPr wrap="square" rtlCol="0">
            <a:spAutoFit/>
          </a:bodyPr>
          <a:lstStyle/>
          <a:p>
            <a:pPr algn="ctr">
              <a:defRPr/>
            </a:pPr>
            <a:r>
              <a:rPr lang="fr-FR" sz="1400" b="1">
                <a:solidFill>
                  <a:schemeClr val="bg1"/>
                </a:solidFill>
              </a:rPr>
              <a:t>Samples probe in WEST </a:t>
            </a:r>
            <a:endParaRPr/>
          </a:p>
          <a:p>
            <a:pPr algn="ctr">
              <a:defRPr/>
            </a:pPr>
            <a:r>
              <a:rPr lang="fr-FR" sz="1400" b="1">
                <a:solidFill>
                  <a:schemeClr val="bg1"/>
                </a:solidFill>
              </a:rPr>
              <a:t>(TE Enhancement)</a:t>
            </a:r>
            <a:endParaRPr/>
          </a:p>
        </p:txBody>
      </p:sp>
      <p:sp>
        <p:nvSpPr>
          <p:cNvPr id="20" name="TextBox 17">
            <a:extLst>
              <a:ext uri="{FF2B5EF4-FFF2-40B4-BE49-F238E27FC236}">
                <a16:creationId xmlns:a16="http://schemas.microsoft.com/office/drawing/2014/main" id="{7C83C84F-D946-B152-1D8A-DABCDE609C0B}"/>
              </a:ext>
            </a:extLst>
          </p:cNvPr>
          <p:cNvSpPr txBox="1"/>
          <p:nvPr/>
        </p:nvSpPr>
        <p:spPr bwMode="auto">
          <a:xfrm>
            <a:off x="1264616" y="2890774"/>
            <a:ext cx="778510" cy="492443"/>
          </a:xfrm>
          <a:prstGeom prst="rect">
            <a:avLst/>
          </a:prstGeom>
          <a:noFill/>
        </p:spPr>
        <p:txBody>
          <a:bodyPr wrap="square" lIns="36000" tIns="0" rIns="36000" bIns="0">
            <a:spAutoFit/>
          </a:bodyPr>
          <a:lstStyle/>
          <a:p>
            <a:pPr algn="ctr">
              <a:tabLst>
                <a:tab pos="1238250" algn="l"/>
              </a:tabLst>
              <a:defRPr/>
            </a:pPr>
            <a:r>
              <a:rPr lang="fr-FR" sz="1600" b="1">
                <a:solidFill>
                  <a:srgbClr val="FF00FF"/>
                </a:solidFill>
                <a:latin typeface="Arial"/>
                <a:cs typeface="Arial"/>
              </a:rPr>
              <a:t>Q4 </a:t>
            </a:r>
            <a:endParaRPr/>
          </a:p>
          <a:p>
            <a:pPr algn="ctr">
              <a:tabLst>
                <a:tab pos="1238250" algn="l"/>
              </a:tabLst>
              <a:defRPr/>
            </a:pPr>
            <a:r>
              <a:rPr lang="fr-FR" sz="1600" b="1">
                <a:solidFill>
                  <a:srgbClr val="FF00FF"/>
                </a:solidFill>
                <a:latin typeface="Arial"/>
                <a:cs typeface="Arial"/>
              </a:rPr>
              <a:t>probe</a:t>
            </a:r>
            <a:endParaRPr sz="1600" b="1">
              <a:solidFill>
                <a:srgbClr val="FF00FF"/>
              </a:solidFill>
              <a:latin typeface="Arial"/>
              <a:cs typeface="Arial"/>
            </a:endParaRPr>
          </a:p>
        </p:txBody>
      </p:sp>
      <p:sp>
        <p:nvSpPr>
          <p:cNvPr id="21" name="TextBox 17">
            <a:extLst>
              <a:ext uri="{FF2B5EF4-FFF2-40B4-BE49-F238E27FC236}">
                <a16:creationId xmlns:a16="http://schemas.microsoft.com/office/drawing/2014/main" id="{7DA9B53F-4114-7366-D206-232FD8D1992F}"/>
              </a:ext>
            </a:extLst>
          </p:cNvPr>
          <p:cNvSpPr txBox="1"/>
          <p:nvPr/>
        </p:nvSpPr>
        <p:spPr bwMode="auto">
          <a:xfrm>
            <a:off x="1980748" y="2416701"/>
            <a:ext cx="945501" cy="492443"/>
          </a:xfrm>
          <a:prstGeom prst="rect">
            <a:avLst/>
          </a:prstGeom>
          <a:noFill/>
        </p:spPr>
        <p:txBody>
          <a:bodyPr wrap="square" lIns="36000" tIns="0" rIns="36000" bIns="0">
            <a:spAutoFit/>
          </a:bodyPr>
          <a:lstStyle/>
          <a:p>
            <a:pPr algn="ctr">
              <a:tabLst>
                <a:tab pos="1238250" algn="l"/>
              </a:tabLst>
              <a:defRPr/>
            </a:pPr>
            <a:r>
              <a:rPr lang="fr-FR" sz="1600" b="1">
                <a:solidFill>
                  <a:srgbClr val="FF00FF"/>
                </a:solidFill>
                <a:latin typeface="Arial"/>
                <a:cs typeface="Arial"/>
              </a:rPr>
              <a:t>Q3 Probe</a:t>
            </a:r>
            <a:endParaRPr sz="1600" b="1">
              <a:solidFill>
                <a:srgbClr val="FF00FF"/>
              </a:solidFill>
              <a:latin typeface="Arial"/>
              <a:cs typeface="Arial"/>
            </a:endParaRPr>
          </a:p>
        </p:txBody>
      </p:sp>
      <p:sp>
        <p:nvSpPr>
          <p:cNvPr id="22" name="ZoneTexte 24">
            <a:extLst>
              <a:ext uri="{FF2B5EF4-FFF2-40B4-BE49-F238E27FC236}">
                <a16:creationId xmlns:a16="http://schemas.microsoft.com/office/drawing/2014/main" id="{313FFF4B-122E-D548-5A6C-FD3D37844B33}"/>
              </a:ext>
            </a:extLst>
          </p:cNvPr>
          <p:cNvSpPr txBox="1"/>
          <p:nvPr/>
        </p:nvSpPr>
        <p:spPr bwMode="auto">
          <a:xfrm>
            <a:off x="1074093" y="3744517"/>
            <a:ext cx="2253303" cy="307777"/>
          </a:xfrm>
          <a:prstGeom prst="rect">
            <a:avLst/>
          </a:prstGeom>
          <a:noFill/>
        </p:spPr>
        <p:txBody>
          <a:bodyPr wrap="square" rtlCol="0">
            <a:spAutoFit/>
          </a:bodyPr>
          <a:lstStyle/>
          <a:p>
            <a:pPr>
              <a:defRPr/>
            </a:pPr>
            <a:r>
              <a:rPr lang="fr-FR" sz="1400" i="1" dirty="0"/>
              <a:t>T. Wauters (IO), NME 2025</a:t>
            </a:r>
            <a:endParaRPr dirty="0"/>
          </a:p>
        </p:txBody>
      </p:sp>
      <p:sp>
        <p:nvSpPr>
          <p:cNvPr id="23" name="TextBox 3">
            <a:extLst>
              <a:ext uri="{FF2B5EF4-FFF2-40B4-BE49-F238E27FC236}">
                <a16:creationId xmlns:a16="http://schemas.microsoft.com/office/drawing/2014/main" id="{C68862D6-C1E7-09EF-6AEF-A7812016A419}"/>
              </a:ext>
            </a:extLst>
          </p:cNvPr>
          <p:cNvSpPr txBox="1"/>
          <p:nvPr/>
        </p:nvSpPr>
        <p:spPr bwMode="auto">
          <a:xfrm>
            <a:off x="180020" y="5136470"/>
            <a:ext cx="11712193" cy="646331"/>
          </a:xfrm>
          <a:prstGeom prst="rect">
            <a:avLst/>
          </a:prstGeom>
          <a:noFill/>
        </p:spPr>
        <p:txBody>
          <a:bodyPr wrap="square" rtlCol="0">
            <a:spAutoFit/>
          </a:bodyPr>
          <a:lstStyle/>
          <a:p>
            <a:pPr marL="285750" indent="-285750">
              <a:buFont typeface="Arial" panose="020B0604020202020204" pitchFamily="34" charset="0"/>
              <a:buChar char="•"/>
              <a:defRPr/>
            </a:pPr>
            <a:r>
              <a:rPr lang="en-US" dirty="0"/>
              <a:t>B deposition smaller away from injection points, but less asymmetry than predicted in preliminary modelling </a:t>
            </a:r>
            <a:r>
              <a:rPr lang="en-US" dirty="0">
                <a:sym typeface="Wingdings" panose="05000000000000000000" pitchFamily="2" charset="2"/>
              </a:rPr>
              <a:t></a:t>
            </a:r>
            <a:r>
              <a:rPr lang="en-US" dirty="0"/>
              <a:t> new insight for improving </a:t>
            </a:r>
            <a:r>
              <a:rPr lang="en-US" dirty="0" err="1"/>
              <a:t>boronisation</a:t>
            </a:r>
            <a:r>
              <a:rPr lang="en-US" dirty="0"/>
              <a:t> modelling for ITER (RT06)</a:t>
            </a:r>
            <a:endParaRPr dirty="0"/>
          </a:p>
        </p:txBody>
      </p:sp>
      <p:sp>
        <p:nvSpPr>
          <p:cNvPr id="24" name="ZoneTexte 17">
            <a:extLst>
              <a:ext uri="{FF2B5EF4-FFF2-40B4-BE49-F238E27FC236}">
                <a16:creationId xmlns:a16="http://schemas.microsoft.com/office/drawing/2014/main" id="{359C027F-E742-69E8-3C1E-2AAB6CE7A3F1}"/>
              </a:ext>
            </a:extLst>
          </p:cNvPr>
          <p:cNvSpPr txBox="1"/>
          <p:nvPr/>
        </p:nvSpPr>
        <p:spPr bwMode="auto">
          <a:xfrm>
            <a:off x="0" y="5908174"/>
            <a:ext cx="12069771" cy="523220"/>
          </a:xfrm>
          <a:prstGeom prst="rect">
            <a:avLst/>
          </a:prstGeom>
          <a:noFill/>
        </p:spPr>
        <p:txBody>
          <a:bodyPr wrap="square" rtlCol="0">
            <a:spAutoFit/>
          </a:bodyPr>
          <a:lstStyle/>
          <a:p>
            <a:pPr algn="ctr">
              <a:defRPr/>
            </a:pPr>
            <a:r>
              <a:rPr lang="fr-FR" sz="2800" b="1" dirty="0" err="1">
                <a:solidFill>
                  <a:srgbClr val="FF0000"/>
                </a:solidFill>
                <a:highlight>
                  <a:srgbClr val="FFFF00"/>
                </a:highlight>
              </a:rPr>
              <a:t>Studying</a:t>
            </a:r>
            <a:r>
              <a:rPr lang="fr-FR" sz="2800" b="1" dirty="0">
                <a:solidFill>
                  <a:srgbClr val="FF0000"/>
                </a:solidFill>
                <a:highlight>
                  <a:srgbClr val="FFFF00"/>
                </a:highlight>
              </a:rPr>
              <a:t> </a:t>
            </a:r>
            <a:r>
              <a:rPr lang="fr-FR" sz="2800" b="1" dirty="0" err="1">
                <a:solidFill>
                  <a:srgbClr val="FF0000"/>
                </a:solidFill>
                <a:highlight>
                  <a:srgbClr val="FFFF00"/>
                </a:highlight>
              </a:rPr>
              <a:t>uniform</a:t>
            </a:r>
            <a:r>
              <a:rPr lang="fr-FR" sz="2800" b="1" dirty="0">
                <a:solidFill>
                  <a:srgbClr val="FF0000"/>
                </a:solidFill>
                <a:highlight>
                  <a:srgbClr val="FFFF00"/>
                </a:highlight>
              </a:rPr>
              <a:t> </a:t>
            </a:r>
            <a:r>
              <a:rPr lang="fr-FR" sz="2800" b="1" dirty="0" err="1">
                <a:solidFill>
                  <a:srgbClr val="FF0000"/>
                </a:solidFill>
                <a:highlight>
                  <a:srgbClr val="FFFF00"/>
                </a:highlight>
              </a:rPr>
              <a:t>boronization</a:t>
            </a:r>
            <a:r>
              <a:rPr lang="fr-FR" sz="2800" b="1" dirty="0">
                <a:solidFill>
                  <a:srgbClr val="FF0000"/>
                </a:solidFill>
                <a:highlight>
                  <a:srgbClr val="FFFF00"/>
                </a:highlight>
              </a:rPr>
              <a:t> </a:t>
            </a:r>
            <a:r>
              <a:rPr lang="fr-FR" sz="2800" b="1" dirty="0" err="1">
                <a:solidFill>
                  <a:srgbClr val="FF0000"/>
                </a:solidFill>
                <a:highlight>
                  <a:srgbClr val="FFFF00"/>
                </a:highlight>
              </a:rPr>
              <a:t>with</a:t>
            </a:r>
            <a:r>
              <a:rPr lang="fr-FR" sz="2800" b="1" dirty="0">
                <a:solidFill>
                  <a:srgbClr val="FF0000"/>
                </a:solidFill>
                <a:highlight>
                  <a:srgbClr val="FFFF00"/>
                </a:highlight>
              </a:rPr>
              <a:t> full-W-</a:t>
            </a:r>
            <a:r>
              <a:rPr lang="fr-FR" sz="2800" b="1" dirty="0" err="1">
                <a:solidFill>
                  <a:srgbClr val="FF0000"/>
                </a:solidFill>
                <a:highlight>
                  <a:srgbClr val="FFFF00"/>
                </a:highlight>
              </a:rPr>
              <a:t>wall</a:t>
            </a:r>
            <a:r>
              <a:rPr lang="fr-FR" sz="2800" b="1" dirty="0">
                <a:solidFill>
                  <a:srgbClr val="FF0000"/>
                </a:solidFill>
                <a:highlight>
                  <a:srgbClr val="FFFF00"/>
                </a:highlight>
              </a:rPr>
              <a:t> </a:t>
            </a:r>
            <a:r>
              <a:rPr lang="fr-FR" sz="2800" b="1" dirty="0" err="1">
                <a:solidFill>
                  <a:srgbClr val="FF0000"/>
                </a:solidFill>
                <a:highlight>
                  <a:srgbClr val="FFFF00"/>
                </a:highlight>
              </a:rPr>
              <a:t>scheduled</a:t>
            </a:r>
            <a:r>
              <a:rPr lang="fr-FR" sz="2800" b="1" dirty="0">
                <a:solidFill>
                  <a:srgbClr val="FF0000"/>
                </a:solidFill>
                <a:highlight>
                  <a:srgbClr val="FFFF00"/>
                </a:highlight>
              </a:rPr>
              <a:t>  in C12 (</a:t>
            </a:r>
            <a:r>
              <a:rPr lang="fr-FR" sz="2800" b="1" dirty="0" err="1">
                <a:solidFill>
                  <a:srgbClr val="FF0000"/>
                </a:solidFill>
                <a:highlight>
                  <a:srgbClr val="FFFF00"/>
                </a:highlight>
              </a:rPr>
              <a:t>late</a:t>
            </a:r>
            <a:r>
              <a:rPr lang="fr-FR" sz="2800" b="1" dirty="0">
                <a:solidFill>
                  <a:srgbClr val="FF0000"/>
                </a:solidFill>
                <a:highlight>
                  <a:srgbClr val="FFFF00"/>
                </a:highlight>
              </a:rPr>
              <a:t> 2025)</a:t>
            </a:r>
            <a:endParaRPr dirty="0"/>
          </a:p>
        </p:txBody>
      </p:sp>
      <p:sp>
        <p:nvSpPr>
          <p:cNvPr id="25" name="ZoneTexte 42">
            <a:extLst>
              <a:ext uri="{FF2B5EF4-FFF2-40B4-BE49-F238E27FC236}">
                <a16:creationId xmlns:a16="http://schemas.microsoft.com/office/drawing/2014/main" id="{9EA1C843-F56C-8E52-BBAC-111558A4239E}"/>
              </a:ext>
            </a:extLst>
          </p:cNvPr>
          <p:cNvSpPr txBox="1"/>
          <p:nvPr/>
        </p:nvSpPr>
        <p:spPr bwMode="auto">
          <a:xfrm>
            <a:off x="0" y="5644187"/>
            <a:ext cx="954474" cy="369332"/>
          </a:xfrm>
          <a:prstGeom prst="rect">
            <a:avLst/>
          </a:prstGeom>
          <a:noFill/>
        </p:spPr>
        <p:txBody>
          <a:bodyPr wrap="square">
            <a:spAutoFit/>
          </a:bodyPr>
          <a:lstStyle/>
          <a:p>
            <a:pPr>
              <a:defRPr/>
            </a:pPr>
            <a:r>
              <a:rPr lang="fr-FR" i="1" dirty="0"/>
              <a:t>Next : </a:t>
            </a:r>
            <a:endParaRPr dirty="0"/>
          </a:p>
        </p:txBody>
      </p:sp>
      <p:sp>
        <p:nvSpPr>
          <p:cNvPr id="26" name="Rectangle 24">
            <a:extLst>
              <a:ext uri="{FF2B5EF4-FFF2-40B4-BE49-F238E27FC236}">
                <a16:creationId xmlns:a16="http://schemas.microsoft.com/office/drawing/2014/main" id="{D36086B7-144D-688E-9348-85D82B648D00}"/>
              </a:ext>
            </a:extLst>
          </p:cNvPr>
          <p:cNvSpPr/>
          <p:nvPr/>
        </p:nvSpPr>
        <p:spPr bwMode="auto">
          <a:xfrm>
            <a:off x="1018917" y="598975"/>
            <a:ext cx="5818763" cy="307777"/>
          </a:xfrm>
          <a:prstGeom prst="rect">
            <a:avLst/>
          </a:prstGeom>
        </p:spPr>
        <p:txBody>
          <a:bodyPr wrap="square">
            <a:spAutoFit/>
          </a:bodyPr>
          <a:lstStyle/>
          <a:p>
            <a:pPr>
              <a:defRPr/>
            </a:pPr>
            <a:r>
              <a:rPr lang="en-GB" sz="1400" b="1" dirty="0">
                <a:solidFill>
                  <a:schemeClr val="tx2"/>
                </a:solidFill>
              </a:rPr>
              <a:t>SCs: K. Krieger, V. Rohde, A. Gallo, E. </a:t>
            </a:r>
            <a:r>
              <a:rPr lang="en-GB" sz="1400" b="1" dirty="0" err="1">
                <a:solidFill>
                  <a:schemeClr val="tx2"/>
                </a:solidFill>
              </a:rPr>
              <a:t>Geulin</a:t>
            </a:r>
            <a:r>
              <a:rPr lang="en-GB" sz="1400" b="1" dirty="0">
                <a:solidFill>
                  <a:schemeClr val="tx2"/>
                </a:solidFill>
              </a:rPr>
              <a:t>, J. Hobirk</a:t>
            </a:r>
          </a:p>
        </p:txBody>
      </p:sp>
    </p:spTree>
    <p:extLst>
      <p:ext uri="{BB962C8B-B14F-4D97-AF65-F5344CB8AC3E}">
        <p14:creationId xmlns:p14="http://schemas.microsoft.com/office/powerpoint/2010/main" val="19609087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81C25CC-50C4-6063-C7AB-CC9AC0F45AF9}"/>
              </a:ext>
            </a:extLst>
          </p:cNvPr>
          <p:cNvSpPr>
            <a:spLocks noGrp="1"/>
          </p:cNvSpPr>
          <p:nvPr>
            <p:ph type="ftr" sz="quarter" idx="11"/>
          </p:nvPr>
        </p:nvSpPr>
        <p:spPr/>
        <p:txBody>
          <a:bodyPr/>
          <a:lstStyle/>
          <a:p>
            <a:pPr>
              <a:defRPr/>
            </a:pPr>
            <a:r>
              <a:rPr lang="en-GB">
                <a:solidFill>
                  <a:prstClr val="white"/>
                </a:solidFill>
              </a:rPr>
              <a:t>A. Hakola for the WPTE TFLs| WPPWIE Review Meeting 2025 | 20 November 2025</a:t>
            </a:r>
            <a:endParaRPr lang="en-GB" sz="1200" dirty="0"/>
          </a:p>
        </p:txBody>
      </p:sp>
      <p:sp>
        <p:nvSpPr>
          <p:cNvPr id="4" name="Slide Number Placeholder 3">
            <a:extLst>
              <a:ext uri="{FF2B5EF4-FFF2-40B4-BE49-F238E27FC236}">
                <a16:creationId xmlns:a16="http://schemas.microsoft.com/office/drawing/2014/main" id="{CCB31BBB-DFD4-71AE-FDA7-776890EDA0B2}"/>
              </a:ext>
            </a:extLst>
          </p:cNvPr>
          <p:cNvSpPr>
            <a:spLocks noGrp="1"/>
          </p:cNvSpPr>
          <p:nvPr>
            <p:ph type="sldNum" sz="quarter" idx="12"/>
          </p:nvPr>
        </p:nvSpPr>
        <p:spPr/>
        <p:txBody>
          <a:bodyPr/>
          <a:lstStyle/>
          <a:p>
            <a:fld id="{6A6D9FA1-99C7-4910-8E32-B85D378B0060}" type="slidenum">
              <a:rPr lang="en-GB" smtClean="0">
                <a:solidFill>
                  <a:prstClr val="white"/>
                </a:solidFill>
              </a:rPr>
              <a:pPr/>
              <a:t>16</a:t>
            </a:fld>
            <a:endParaRPr lang="en-GB" dirty="0">
              <a:solidFill>
                <a:prstClr val="white"/>
              </a:solidFill>
            </a:endParaRPr>
          </a:p>
        </p:txBody>
      </p:sp>
      <p:sp>
        <p:nvSpPr>
          <p:cNvPr id="5" name="Title 1">
            <a:extLst>
              <a:ext uri="{FF2B5EF4-FFF2-40B4-BE49-F238E27FC236}">
                <a16:creationId xmlns:a16="http://schemas.microsoft.com/office/drawing/2014/main" id="{533018CD-BFEE-BDBE-F3F9-8385826D7AA3}"/>
              </a:ext>
            </a:extLst>
          </p:cNvPr>
          <p:cNvSpPr>
            <a:spLocks noGrp="1"/>
          </p:cNvSpPr>
          <p:nvPr>
            <p:ph type="title"/>
          </p:nvPr>
        </p:nvSpPr>
        <p:spPr bwMode="auto">
          <a:xfrm>
            <a:off x="1044000" y="115115"/>
            <a:ext cx="10048974" cy="576000"/>
          </a:xfrm>
        </p:spPr>
        <p:txBody>
          <a:bodyPr/>
          <a:lstStyle/>
          <a:p>
            <a:pPr>
              <a:defRPr/>
            </a:pPr>
            <a:r>
              <a:rPr lang="fr-FR" dirty="0"/>
              <a:t>AUG</a:t>
            </a:r>
            <a:r>
              <a:rPr sz="2800" b="1" dirty="0">
                <a:solidFill>
                  <a:schemeClr val="tx2"/>
                </a:solidFill>
                <a:ea typeface="+mj-ea"/>
                <a:cs typeface="Arial"/>
              </a:rPr>
              <a:t> | RT</a:t>
            </a:r>
            <a:r>
              <a:rPr lang="fr-FR" sz="2800" b="1" dirty="0">
                <a:solidFill>
                  <a:schemeClr val="tx2"/>
                </a:solidFill>
                <a:ea typeface="+mj-ea"/>
                <a:cs typeface="Arial"/>
              </a:rPr>
              <a:t>06</a:t>
            </a:r>
            <a:r>
              <a:rPr sz="2800" b="1" dirty="0">
                <a:solidFill>
                  <a:schemeClr val="tx2"/>
                </a:solidFill>
                <a:ea typeface="+mj-ea"/>
                <a:cs typeface="Arial"/>
              </a:rPr>
              <a:t> | </a:t>
            </a:r>
            <a:r>
              <a:rPr dirty="0"/>
              <a:t>W erosion and prompt re</a:t>
            </a:r>
            <a:r>
              <a:rPr lang="fi-FI" dirty="0"/>
              <a:t>-</a:t>
            </a:r>
            <a:r>
              <a:rPr dirty="0"/>
              <a:t>deposition</a:t>
            </a:r>
          </a:p>
        </p:txBody>
      </p:sp>
      <p:pic>
        <p:nvPicPr>
          <p:cNvPr id="10" name="Picture 9">
            <a:extLst>
              <a:ext uri="{FF2B5EF4-FFF2-40B4-BE49-F238E27FC236}">
                <a16:creationId xmlns:a16="http://schemas.microsoft.com/office/drawing/2014/main" id="{0C9FAD24-25D8-A6C2-0CC5-9D0D453039DA}"/>
              </a:ext>
            </a:extLst>
          </p:cNvPr>
          <p:cNvPicPr>
            <a:picLocks noChangeAspect="1"/>
          </p:cNvPicPr>
          <p:nvPr/>
        </p:nvPicPr>
        <p:blipFill>
          <a:blip r:embed="rId3"/>
          <a:stretch>
            <a:fillRect/>
          </a:stretch>
        </p:blipFill>
        <p:spPr>
          <a:xfrm>
            <a:off x="534164" y="3615658"/>
            <a:ext cx="3793996" cy="2835596"/>
          </a:xfrm>
          <a:prstGeom prst="rect">
            <a:avLst/>
          </a:prstGeom>
        </p:spPr>
      </p:pic>
      <p:pic>
        <p:nvPicPr>
          <p:cNvPr id="11" name="Image 14">
            <a:extLst>
              <a:ext uri="{FF2B5EF4-FFF2-40B4-BE49-F238E27FC236}">
                <a16:creationId xmlns:a16="http://schemas.microsoft.com/office/drawing/2014/main" id="{1E9CC608-2703-9233-CA4C-8B24FDBD332C}"/>
              </a:ext>
            </a:extLst>
          </p:cNvPr>
          <p:cNvPicPr/>
          <p:nvPr/>
        </p:nvPicPr>
        <p:blipFill>
          <a:blip r:embed="rId4"/>
          <a:stretch/>
        </p:blipFill>
        <p:spPr bwMode="auto">
          <a:xfrm>
            <a:off x="5644116" y="3999769"/>
            <a:ext cx="3656314" cy="2278504"/>
          </a:xfrm>
          <a:prstGeom prst="rect">
            <a:avLst/>
          </a:prstGeom>
          <a:noFill/>
          <a:ln>
            <a:noFill/>
          </a:ln>
        </p:spPr>
      </p:pic>
      <p:pic>
        <p:nvPicPr>
          <p:cNvPr id="19" name="Picture 9">
            <a:extLst>
              <a:ext uri="{FF2B5EF4-FFF2-40B4-BE49-F238E27FC236}">
                <a16:creationId xmlns:a16="http://schemas.microsoft.com/office/drawing/2014/main" id="{CE40C379-772C-C009-3C7D-A3820C781D55}"/>
              </a:ext>
            </a:extLst>
          </p:cNvPr>
          <p:cNvPicPr>
            <a:picLocks noChangeAspect="1"/>
          </p:cNvPicPr>
          <p:nvPr/>
        </p:nvPicPr>
        <p:blipFill>
          <a:blip r:embed="rId5">
            <a:extLst>
              <a:ext uri="{96DAC541-7B7A-43D3-8B79-37D633B846F1}">
                <asvg:svgBlip xmlns:asvg="http://schemas.microsoft.com/office/drawing/2016/SVG/main" r:embed="rId6"/>
              </a:ext>
            </a:extLst>
          </a:blip>
          <a:stretch/>
        </p:blipFill>
        <p:spPr bwMode="auto">
          <a:xfrm>
            <a:off x="9300430" y="691115"/>
            <a:ext cx="2776228" cy="5587158"/>
          </a:xfrm>
          <a:prstGeom prst="rect">
            <a:avLst/>
          </a:prstGeom>
        </p:spPr>
      </p:pic>
      <p:pic>
        <p:nvPicPr>
          <p:cNvPr id="25" name="Picture 24">
            <a:extLst>
              <a:ext uri="{FF2B5EF4-FFF2-40B4-BE49-F238E27FC236}">
                <a16:creationId xmlns:a16="http://schemas.microsoft.com/office/drawing/2014/main" id="{AAF75B21-7F39-AAAE-ADC5-27749F966A84}"/>
              </a:ext>
            </a:extLst>
          </p:cNvPr>
          <p:cNvPicPr>
            <a:picLocks noChangeAspect="1"/>
          </p:cNvPicPr>
          <p:nvPr/>
        </p:nvPicPr>
        <p:blipFill>
          <a:blip r:embed="rId7"/>
          <a:stretch>
            <a:fillRect/>
          </a:stretch>
        </p:blipFill>
        <p:spPr>
          <a:xfrm>
            <a:off x="6532514" y="934720"/>
            <a:ext cx="2662655" cy="3065049"/>
          </a:xfrm>
          <a:prstGeom prst="rect">
            <a:avLst/>
          </a:prstGeom>
        </p:spPr>
      </p:pic>
      <p:cxnSp>
        <p:nvCxnSpPr>
          <p:cNvPr id="27" name="Straight Arrow Connector 26">
            <a:extLst>
              <a:ext uri="{FF2B5EF4-FFF2-40B4-BE49-F238E27FC236}">
                <a16:creationId xmlns:a16="http://schemas.microsoft.com/office/drawing/2014/main" id="{871B67CF-4E7C-ED6C-F640-4BE76DB51529}"/>
              </a:ext>
            </a:extLst>
          </p:cNvPr>
          <p:cNvCxnSpPr>
            <a:cxnSpLocks/>
          </p:cNvCxnSpPr>
          <p:nvPr/>
        </p:nvCxnSpPr>
        <p:spPr>
          <a:xfrm flipV="1">
            <a:off x="8585200" y="2763520"/>
            <a:ext cx="3220720" cy="2032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Content Placeholder 2">
            <a:extLst>
              <a:ext uri="{FF2B5EF4-FFF2-40B4-BE49-F238E27FC236}">
                <a16:creationId xmlns:a16="http://schemas.microsoft.com/office/drawing/2014/main" id="{0871FDC2-CBB4-23B0-5F22-2DDB8F99934D}"/>
              </a:ext>
            </a:extLst>
          </p:cNvPr>
          <p:cNvSpPr txBox="1">
            <a:spLocks/>
          </p:cNvSpPr>
          <p:nvPr/>
        </p:nvSpPr>
        <p:spPr bwMode="auto">
          <a:xfrm>
            <a:off x="360000" y="864000"/>
            <a:ext cx="6172514" cy="2835596"/>
          </a:xfrm>
          <a:prstGeom prst="rect">
            <a:avLst/>
          </a:prstGeom>
        </p:spPr>
        <p:txBody>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None/>
              <a:defRPr/>
            </a:pPr>
            <a:r>
              <a:rPr lang="fi-FI" sz="1600" b="1" dirty="0">
                <a:solidFill>
                  <a:srgbClr val="0070C0"/>
                </a:solidFill>
              </a:rPr>
              <a:t>Net and </a:t>
            </a:r>
            <a:r>
              <a:rPr lang="fi-FI" sz="1600" b="1" dirty="0" err="1">
                <a:solidFill>
                  <a:srgbClr val="0070C0"/>
                </a:solidFill>
              </a:rPr>
              <a:t>gross</a:t>
            </a:r>
            <a:r>
              <a:rPr lang="fi-FI" sz="1600" b="1" dirty="0">
                <a:solidFill>
                  <a:srgbClr val="0070C0"/>
                </a:solidFill>
              </a:rPr>
              <a:t> </a:t>
            </a:r>
            <a:r>
              <a:rPr lang="fi-FI" sz="1600" b="1" dirty="0" err="1">
                <a:solidFill>
                  <a:srgbClr val="0070C0"/>
                </a:solidFill>
              </a:rPr>
              <a:t>erosion</a:t>
            </a:r>
            <a:r>
              <a:rPr lang="fi-FI" sz="1600" b="1" dirty="0">
                <a:solidFill>
                  <a:srgbClr val="0070C0"/>
                </a:solidFill>
              </a:rPr>
              <a:t> </a:t>
            </a:r>
            <a:r>
              <a:rPr lang="fi-FI" sz="1600" b="1" dirty="0" err="1">
                <a:solidFill>
                  <a:srgbClr val="0070C0"/>
                </a:solidFill>
              </a:rPr>
              <a:t>studies</a:t>
            </a:r>
            <a:r>
              <a:rPr lang="fi-FI" sz="1600" b="1" dirty="0">
                <a:solidFill>
                  <a:srgbClr val="0070C0"/>
                </a:solidFill>
              </a:rPr>
              <a:t> in Ne-</a:t>
            </a:r>
            <a:r>
              <a:rPr lang="fi-FI" sz="1600" b="1" dirty="0" err="1">
                <a:solidFill>
                  <a:srgbClr val="0070C0"/>
                </a:solidFill>
              </a:rPr>
              <a:t>seeded</a:t>
            </a:r>
            <a:r>
              <a:rPr lang="fi-FI" sz="1600" b="1" dirty="0">
                <a:solidFill>
                  <a:srgbClr val="0070C0"/>
                </a:solidFill>
              </a:rPr>
              <a:t> </a:t>
            </a:r>
            <a:r>
              <a:rPr lang="fi-FI" sz="1600" b="1" dirty="0" err="1">
                <a:solidFill>
                  <a:srgbClr val="0070C0"/>
                </a:solidFill>
              </a:rPr>
              <a:t>plasmas</a:t>
            </a:r>
            <a:r>
              <a:rPr lang="fi-FI" sz="1600" b="1" dirty="0">
                <a:solidFill>
                  <a:srgbClr val="0070C0"/>
                </a:solidFill>
              </a:rPr>
              <a:t> (</a:t>
            </a:r>
            <a:r>
              <a:rPr lang="fi-FI" sz="1600" b="1" dirty="0" err="1">
                <a:solidFill>
                  <a:srgbClr val="0070C0"/>
                </a:solidFill>
              </a:rPr>
              <a:t>see</a:t>
            </a:r>
            <a:r>
              <a:rPr lang="fi-FI" sz="1600" b="1" dirty="0">
                <a:solidFill>
                  <a:srgbClr val="0070C0"/>
                </a:solidFill>
              </a:rPr>
              <a:t> SP B </a:t>
            </a:r>
            <a:r>
              <a:rPr lang="fi-FI" sz="1600" b="1" dirty="0" err="1">
                <a:solidFill>
                  <a:srgbClr val="0070C0"/>
                </a:solidFill>
              </a:rPr>
              <a:t>talk</a:t>
            </a:r>
            <a:r>
              <a:rPr lang="fi-FI" sz="1600" b="1" dirty="0">
                <a:solidFill>
                  <a:srgbClr val="0070C0"/>
                </a:solidFill>
              </a:rPr>
              <a:t>)</a:t>
            </a:r>
          </a:p>
          <a:p>
            <a:pPr>
              <a:defRPr/>
            </a:pPr>
            <a:r>
              <a:rPr lang="fi-FI" sz="1600" dirty="0" err="1"/>
              <a:t>Two</a:t>
            </a:r>
            <a:r>
              <a:rPr lang="fi-FI" sz="1600" dirty="0"/>
              <a:t> </a:t>
            </a:r>
            <a:r>
              <a:rPr lang="fi-FI" sz="1600" dirty="0" err="1"/>
              <a:t>exposure</a:t>
            </a:r>
            <a:r>
              <a:rPr lang="fi-FI" sz="1600" dirty="0"/>
              <a:t> </a:t>
            </a:r>
            <a:r>
              <a:rPr lang="fi-FI" sz="1600" dirty="0" err="1"/>
              <a:t>series</a:t>
            </a:r>
            <a:r>
              <a:rPr lang="fi-FI" sz="1600" dirty="0"/>
              <a:t> in H-</a:t>
            </a:r>
            <a:r>
              <a:rPr lang="fi-FI" sz="1600" dirty="0" err="1"/>
              <a:t>mode</a:t>
            </a:r>
            <a:r>
              <a:rPr lang="fi-FI" sz="1600" dirty="0"/>
              <a:t> and L-</a:t>
            </a:r>
            <a:r>
              <a:rPr lang="fi-FI" sz="1600" dirty="0" err="1"/>
              <a:t>mode</a:t>
            </a:r>
            <a:endParaRPr lang="fi-FI" sz="1600" dirty="0"/>
          </a:p>
          <a:p>
            <a:pPr>
              <a:defRPr/>
            </a:pPr>
            <a:r>
              <a:rPr lang="fi-FI" sz="1600" dirty="0"/>
              <a:t>Post-</a:t>
            </a:r>
            <a:r>
              <a:rPr lang="fi-FI" sz="1600" dirty="0" err="1"/>
              <a:t>exposure</a:t>
            </a:r>
            <a:r>
              <a:rPr lang="fi-FI" sz="1600" dirty="0"/>
              <a:t> </a:t>
            </a:r>
            <a:r>
              <a:rPr lang="fi-FI" sz="1600" dirty="0" err="1"/>
              <a:t>analysis</a:t>
            </a:r>
            <a:r>
              <a:rPr lang="fi-FI" sz="1600" dirty="0"/>
              <a:t> </a:t>
            </a:r>
            <a:r>
              <a:rPr lang="fi-FI" sz="1600" dirty="0" err="1"/>
              <a:t>ongoing</a:t>
            </a:r>
            <a:r>
              <a:rPr lang="fi-FI" sz="1600" dirty="0"/>
              <a:t> (MPG, VTT, FZJ, RBI)</a:t>
            </a:r>
          </a:p>
          <a:p>
            <a:pPr>
              <a:defRPr/>
            </a:pPr>
            <a:r>
              <a:rPr lang="fi-FI" sz="1600" dirty="0" err="1"/>
              <a:t>Gross-erosion</a:t>
            </a:r>
            <a:r>
              <a:rPr lang="fi-FI" sz="1600" dirty="0"/>
              <a:t> </a:t>
            </a:r>
            <a:r>
              <a:rPr lang="fi-FI" sz="1600" dirty="0" err="1"/>
              <a:t>from</a:t>
            </a:r>
            <a:r>
              <a:rPr lang="fi-FI" sz="1600" dirty="0"/>
              <a:t> VIS </a:t>
            </a:r>
            <a:r>
              <a:rPr lang="fi-FI" sz="1600" dirty="0" err="1"/>
              <a:t>spectroscopy</a:t>
            </a:r>
            <a:r>
              <a:rPr lang="fi-FI" sz="1600" dirty="0"/>
              <a:t> </a:t>
            </a:r>
            <a:r>
              <a:rPr lang="fi-FI" sz="1600" dirty="0">
                <a:sym typeface="Wingdings" panose="05000000000000000000" pitchFamily="2" charset="2"/>
              </a:rPr>
              <a:t> </a:t>
            </a:r>
            <a:r>
              <a:rPr lang="fi-FI" sz="1600" dirty="0" err="1">
                <a:sym typeface="Wingdings" panose="05000000000000000000" pitchFamily="2" charset="2"/>
              </a:rPr>
              <a:t>clear</a:t>
            </a:r>
            <a:r>
              <a:rPr lang="fi-FI" sz="1600" dirty="0">
                <a:sym typeface="Wingdings" panose="05000000000000000000" pitchFamily="2" charset="2"/>
              </a:rPr>
              <a:t> </a:t>
            </a:r>
            <a:r>
              <a:rPr lang="fi-FI" sz="1600" dirty="0" err="1">
                <a:sym typeface="Wingdings" panose="05000000000000000000" pitchFamily="2" charset="2"/>
              </a:rPr>
              <a:t>profile</a:t>
            </a:r>
            <a:r>
              <a:rPr lang="fi-FI" sz="1600" dirty="0">
                <a:sym typeface="Wingdings" panose="05000000000000000000" pitchFamily="2" charset="2"/>
              </a:rPr>
              <a:t> </a:t>
            </a:r>
            <a:r>
              <a:rPr lang="fi-FI" sz="1600" dirty="0" err="1">
                <a:sym typeface="Wingdings" panose="05000000000000000000" pitchFamily="2" charset="2"/>
              </a:rPr>
              <a:t>seen</a:t>
            </a:r>
            <a:endParaRPr lang="fi-FI" sz="1600" dirty="0"/>
          </a:p>
          <a:p>
            <a:pPr>
              <a:defRPr/>
            </a:pPr>
            <a:r>
              <a:rPr lang="fi-FI" sz="1600" dirty="0" err="1"/>
              <a:t>Interpretation</a:t>
            </a:r>
            <a:r>
              <a:rPr lang="fi-FI" sz="1600" dirty="0"/>
              <a:t> </a:t>
            </a:r>
            <a:r>
              <a:rPr lang="fi-FI" sz="1600" dirty="0" err="1"/>
              <a:t>by</a:t>
            </a:r>
            <a:r>
              <a:rPr lang="fi-FI" sz="1600" dirty="0"/>
              <a:t> ERO2.0 (FZJ, VTT) in 2026-2027</a:t>
            </a:r>
          </a:p>
          <a:p>
            <a:pPr marL="0" indent="0">
              <a:buNone/>
              <a:defRPr/>
            </a:pPr>
            <a:r>
              <a:rPr lang="fi-FI" sz="1600" b="1" dirty="0">
                <a:solidFill>
                  <a:srgbClr val="FF0000"/>
                </a:solidFill>
              </a:rPr>
              <a:t>W/</a:t>
            </a:r>
            <a:r>
              <a:rPr lang="fi-FI" sz="1600" b="1" dirty="0" err="1">
                <a:solidFill>
                  <a:srgbClr val="FF0000"/>
                </a:solidFill>
              </a:rPr>
              <a:t>Mo</a:t>
            </a:r>
            <a:r>
              <a:rPr lang="fi-FI" sz="1600" b="1" dirty="0">
                <a:solidFill>
                  <a:srgbClr val="FF0000"/>
                </a:solidFill>
              </a:rPr>
              <a:t> </a:t>
            </a:r>
            <a:r>
              <a:rPr lang="fi-FI" sz="1600" b="1" dirty="0" err="1">
                <a:solidFill>
                  <a:srgbClr val="FF0000"/>
                </a:solidFill>
              </a:rPr>
              <a:t>erosion</a:t>
            </a:r>
            <a:r>
              <a:rPr lang="fi-FI" sz="1600" b="1" dirty="0">
                <a:solidFill>
                  <a:srgbClr val="FF0000"/>
                </a:solidFill>
              </a:rPr>
              <a:t> at ICRH </a:t>
            </a:r>
            <a:r>
              <a:rPr lang="fi-FI" sz="1600" b="1" dirty="0" err="1">
                <a:solidFill>
                  <a:srgbClr val="FF0000"/>
                </a:solidFill>
              </a:rPr>
              <a:t>antenna</a:t>
            </a:r>
            <a:r>
              <a:rPr lang="fi-FI" sz="1600" b="1" dirty="0">
                <a:solidFill>
                  <a:srgbClr val="FF0000"/>
                </a:solidFill>
              </a:rPr>
              <a:t> </a:t>
            </a:r>
            <a:r>
              <a:rPr lang="fi-FI" sz="1600" b="1" dirty="0" err="1">
                <a:solidFill>
                  <a:srgbClr val="FF0000"/>
                </a:solidFill>
              </a:rPr>
              <a:t>limiter</a:t>
            </a:r>
            <a:r>
              <a:rPr lang="fi-FI" sz="1600" b="1" dirty="0">
                <a:solidFill>
                  <a:srgbClr val="FF0000"/>
                </a:solidFill>
              </a:rPr>
              <a:t> </a:t>
            </a:r>
            <a:r>
              <a:rPr lang="fi-FI" sz="1600" b="1" dirty="0" err="1">
                <a:solidFill>
                  <a:srgbClr val="FF0000"/>
                </a:solidFill>
              </a:rPr>
              <a:t>tiles</a:t>
            </a:r>
            <a:endParaRPr lang="fi-FI" sz="1600" b="1" dirty="0">
              <a:solidFill>
                <a:srgbClr val="FF0000"/>
              </a:solidFill>
            </a:endParaRPr>
          </a:p>
          <a:p>
            <a:pPr>
              <a:defRPr/>
            </a:pPr>
            <a:r>
              <a:rPr lang="fi-FI" sz="1600" dirty="0" err="1"/>
              <a:t>Combine</a:t>
            </a:r>
            <a:r>
              <a:rPr lang="fi-FI" sz="1600" dirty="0"/>
              <a:t> VIS </a:t>
            </a:r>
            <a:r>
              <a:rPr lang="fi-FI" sz="1600" dirty="0" err="1"/>
              <a:t>spectroscopy</a:t>
            </a:r>
            <a:r>
              <a:rPr lang="fi-FI" sz="1600" dirty="0"/>
              <a:t> at </a:t>
            </a:r>
            <a:r>
              <a:rPr lang="fi-FI" sz="1600" dirty="0" err="1"/>
              <a:t>limiter</a:t>
            </a:r>
            <a:r>
              <a:rPr lang="fi-FI" sz="1600" dirty="0"/>
              <a:t> </a:t>
            </a:r>
            <a:r>
              <a:rPr lang="fi-FI" sz="1600" dirty="0" err="1"/>
              <a:t>surfaces</a:t>
            </a:r>
            <a:r>
              <a:rPr lang="fi-FI" sz="1600" dirty="0"/>
              <a:t> </a:t>
            </a:r>
            <a:r>
              <a:rPr lang="fi-FI" sz="1600" dirty="0" err="1"/>
              <a:t>with</a:t>
            </a:r>
            <a:r>
              <a:rPr lang="fi-FI" sz="1600" dirty="0"/>
              <a:t> </a:t>
            </a:r>
            <a:r>
              <a:rPr lang="fi-FI" sz="1600" dirty="0" err="1"/>
              <a:t>post</a:t>
            </a:r>
            <a:r>
              <a:rPr lang="fi-FI" sz="1600" dirty="0"/>
              <a:t> </a:t>
            </a:r>
            <a:r>
              <a:rPr lang="fi-FI" sz="1600" dirty="0" err="1"/>
              <a:t>exposure</a:t>
            </a:r>
            <a:r>
              <a:rPr lang="fi-FI" sz="1600" dirty="0"/>
              <a:t> </a:t>
            </a:r>
            <a:r>
              <a:rPr lang="fi-FI" sz="1600" dirty="0" err="1"/>
              <a:t>analyses</a:t>
            </a:r>
            <a:r>
              <a:rPr lang="fi-FI" sz="1600" dirty="0"/>
              <a:t> of </a:t>
            </a:r>
            <a:r>
              <a:rPr lang="fi-FI" sz="1600" dirty="0" err="1"/>
              <a:t>marker</a:t>
            </a:r>
            <a:r>
              <a:rPr lang="fi-FI" sz="1600" dirty="0"/>
              <a:t> </a:t>
            </a:r>
            <a:r>
              <a:rPr lang="fi-FI" sz="1600" dirty="0" err="1"/>
              <a:t>tiles</a:t>
            </a:r>
            <a:r>
              <a:rPr lang="fi-FI" sz="1600" dirty="0"/>
              <a:t> to </a:t>
            </a:r>
            <a:r>
              <a:rPr lang="fi-FI" sz="1600" dirty="0" err="1"/>
              <a:t>obtain</a:t>
            </a:r>
            <a:r>
              <a:rPr lang="fi-FI" sz="1600" dirty="0"/>
              <a:t> </a:t>
            </a:r>
            <a:r>
              <a:rPr lang="fi-FI" sz="1600" dirty="0" err="1"/>
              <a:t>gross</a:t>
            </a:r>
            <a:r>
              <a:rPr lang="fi-FI" sz="1600" dirty="0"/>
              <a:t> vs. net </a:t>
            </a:r>
            <a:r>
              <a:rPr lang="fi-FI" sz="1600" dirty="0" err="1"/>
              <a:t>erosion</a:t>
            </a:r>
            <a:r>
              <a:rPr lang="fi-FI" sz="1600" dirty="0"/>
              <a:t> </a:t>
            </a:r>
          </a:p>
          <a:p>
            <a:pPr>
              <a:defRPr/>
            </a:pPr>
            <a:r>
              <a:rPr lang="fi-FI" sz="1600" dirty="0"/>
              <a:t>3 </a:t>
            </a:r>
            <a:r>
              <a:rPr lang="fi-FI" sz="1600" dirty="0" err="1"/>
              <a:t>successful</a:t>
            </a:r>
            <a:r>
              <a:rPr lang="fi-FI" sz="1600" dirty="0"/>
              <a:t> </a:t>
            </a:r>
            <a:r>
              <a:rPr lang="fi-FI" sz="1600" dirty="0" err="1"/>
              <a:t>discharges</a:t>
            </a:r>
            <a:r>
              <a:rPr lang="fi-FI" sz="1600" dirty="0"/>
              <a:t>, </a:t>
            </a:r>
            <a:r>
              <a:rPr lang="fi-FI" sz="1600" dirty="0" err="1"/>
              <a:t>surface</a:t>
            </a:r>
            <a:r>
              <a:rPr lang="fi-FI" sz="1600" dirty="0"/>
              <a:t> </a:t>
            </a:r>
            <a:r>
              <a:rPr lang="fi-FI" sz="1600" dirty="0" err="1"/>
              <a:t>analyses</a:t>
            </a:r>
            <a:r>
              <a:rPr lang="fi-FI" sz="1600" dirty="0"/>
              <a:t> </a:t>
            </a:r>
            <a:r>
              <a:rPr lang="fi-FI" sz="1600" dirty="0" err="1"/>
              <a:t>ongoing</a:t>
            </a:r>
            <a:r>
              <a:rPr lang="fi-FI" sz="1600" dirty="0"/>
              <a:t> </a:t>
            </a:r>
          </a:p>
        </p:txBody>
      </p:sp>
      <p:cxnSp>
        <p:nvCxnSpPr>
          <p:cNvPr id="30" name="Straight Arrow Connector 29">
            <a:extLst>
              <a:ext uri="{FF2B5EF4-FFF2-40B4-BE49-F238E27FC236}">
                <a16:creationId xmlns:a16="http://schemas.microsoft.com/office/drawing/2014/main" id="{FB0D62D2-12DA-8D5F-D505-8338D69E7373}"/>
              </a:ext>
            </a:extLst>
          </p:cNvPr>
          <p:cNvCxnSpPr>
            <a:cxnSpLocks/>
          </p:cNvCxnSpPr>
          <p:nvPr/>
        </p:nvCxnSpPr>
        <p:spPr>
          <a:xfrm flipV="1">
            <a:off x="4643121" y="2133600"/>
            <a:ext cx="1700529" cy="53684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3750F6CB-1014-E6EB-4748-9D237C919E94}"/>
              </a:ext>
            </a:extLst>
          </p:cNvPr>
          <p:cNvCxnSpPr>
            <a:cxnSpLocks/>
          </p:cNvCxnSpPr>
          <p:nvPr/>
        </p:nvCxnSpPr>
        <p:spPr>
          <a:xfrm>
            <a:off x="1667477" y="2133600"/>
            <a:ext cx="130843" cy="156599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E6155B05-BB1C-05A4-3F85-239584FDF7B1}"/>
              </a:ext>
            </a:extLst>
          </p:cNvPr>
          <p:cNvSpPr txBox="1"/>
          <p:nvPr/>
        </p:nvSpPr>
        <p:spPr>
          <a:xfrm>
            <a:off x="3065103" y="5593890"/>
            <a:ext cx="1039067" cy="400110"/>
          </a:xfrm>
          <a:prstGeom prst="rect">
            <a:avLst/>
          </a:prstGeom>
          <a:noFill/>
        </p:spPr>
        <p:txBody>
          <a:bodyPr wrap="none" rtlCol="0">
            <a:spAutoFit/>
          </a:bodyPr>
          <a:lstStyle/>
          <a:p>
            <a:pPr algn="l"/>
            <a:r>
              <a:rPr lang="fi-FI" sz="2000" b="1" dirty="0"/>
              <a:t>H-</a:t>
            </a:r>
            <a:r>
              <a:rPr lang="fi-FI" sz="2000" b="1" dirty="0" err="1"/>
              <a:t>mode</a:t>
            </a:r>
            <a:endParaRPr lang="fi-FI" sz="2000" b="1" dirty="0"/>
          </a:p>
        </p:txBody>
      </p:sp>
      <p:sp>
        <p:nvSpPr>
          <p:cNvPr id="36" name="Rectangle 24">
            <a:extLst>
              <a:ext uri="{FF2B5EF4-FFF2-40B4-BE49-F238E27FC236}">
                <a16:creationId xmlns:a16="http://schemas.microsoft.com/office/drawing/2014/main" id="{CCB89AD0-7992-7A72-D0B7-A665627EF617}"/>
              </a:ext>
            </a:extLst>
          </p:cNvPr>
          <p:cNvSpPr/>
          <p:nvPr/>
        </p:nvSpPr>
        <p:spPr bwMode="auto">
          <a:xfrm>
            <a:off x="1018917" y="598975"/>
            <a:ext cx="5818763" cy="307777"/>
          </a:xfrm>
          <a:prstGeom prst="rect">
            <a:avLst/>
          </a:prstGeom>
        </p:spPr>
        <p:txBody>
          <a:bodyPr wrap="square">
            <a:spAutoFit/>
          </a:bodyPr>
          <a:lstStyle/>
          <a:p>
            <a:pPr>
              <a:defRPr/>
            </a:pPr>
            <a:r>
              <a:rPr lang="en-GB" sz="1400" b="1" dirty="0">
                <a:solidFill>
                  <a:schemeClr val="tx2"/>
                </a:solidFill>
              </a:rPr>
              <a:t>SCs: K. Krieger, C. Baumann, M. Rasinski, A. Hakola, S. Saari, G. Urbanczyk</a:t>
            </a:r>
          </a:p>
        </p:txBody>
      </p:sp>
    </p:spTree>
    <p:extLst>
      <p:ext uri="{BB962C8B-B14F-4D97-AF65-F5344CB8AC3E}">
        <p14:creationId xmlns:p14="http://schemas.microsoft.com/office/powerpoint/2010/main" val="2675389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9">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87C5EB4-AF50-EAE1-59BE-7E2E4410147D}"/>
              </a:ext>
            </a:extLst>
          </p:cNvPr>
          <p:cNvSpPr>
            <a:spLocks noGrp="1"/>
          </p:cNvSpPr>
          <p:nvPr>
            <p:ph type="ftr" sz="quarter" idx="11"/>
          </p:nvPr>
        </p:nvSpPr>
        <p:spPr/>
        <p:txBody>
          <a:bodyPr/>
          <a:lstStyle/>
          <a:p>
            <a:pPr>
              <a:defRPr/>
            </a:pPr>
            <a:r>
              <a:rPr lang="en-GB">
                <a:solidFill>
                  <a:prstClr val="white"/>
                </a:solidFill>
              </a:rPr>
              <a:t>A. Hakola for the WPTE TFLs| WPPWIE Review Meeting 2025 | 20 November 2025</a:t>
            </a:r>
            <a:endParaRPr lang="en-GB" sz="1200" dirty="0"/>
          </a:p>
        </p:txBody>
      </p:sp>
      <p:sp>
        <p:nvSpPr>
          <p:cNvPr id="4" name="Slide Number Placeholder 3">
            <a:extLst>
              <a:ext uri="{FF2B5EF4-FFF2-40B4-BE49-F238E27FC236}">
                <a16:creationId xmlns:a16="http://schemas.microsoft.com/office/drawing/2014/main" id="{E8BA1F4D-D589-C91B-B0D5-0673F371059A}"/>
              </a:ext>
            </a:extLst>
          </p:cNvPr>
          <p:cNvSpPr>
            <a:spLocks noGrp="1"/>
          </p:cNvSpPr>
          <p:nvPr>
            <p:ph type="sldNum" sz="quarter" idx="12"/>
          </p:nvPr>
        </p:nvSpPr>
        <p:spPr/>
        <p:txBody>
          <a:bodyPr/>
          <a:lstStyle/>
          <a:p>
            <a:fld id="{6A6D9FA1-99C7-4910-8E32-B85D378B0060}" type="slidenum">
              <a:rPr lang="en-GB" smtClean="0">
                <a:solidFill>
                  <a:prstClr val="white"/>
                </a:solidFill>
              </a:rPr>
              <a:pPr/>
              <a:t>17</a:t>
            </a:fld>
            <a:endParaRPr lang="en-GB" dirty="0">
              <a:solidFill>
                <a:prstClr val="white"/>
              </a:solidFill>
            </a:endParaRPr>
          </a:p>
        </p:txBody>
      </p:sp>
      <p:sp>
        <p:nvSpPr>
          <p:cNvPr id="5" name="Title 5">
            <a:extLst>
              <a:ext uri="{FF2B5EF4-FFF2-40B4-BE49-F238E27FC236}">
                <a16:creationId xmlns:a16="http://schemas.microsoft.com/office/drawing/2014/main" id="{2733A1BE-A9E4-9B36-573A-FF4AC71B6772}"/>
              </a:ext>
            </a:extLst>
          </p:cNvPr>
          <p:cNvSpPr>
            <a:spLocks noGrp="1"/>
          </p:cNvSpPr>
          <p:nvPr>
            <p:ph type="title"/>
          </p:nvPr>
        </p:nvSpPr>
        <p:spPr bwMode="auto">
          <a:xfrm>
            <a:off x="983432" y="192515"/>
            <a:ext cx="10729192" cy="457200"/>
          </a:xfrm>
        </p:spPr>
        <p:txBody>
          <a:bodyPr/>
          <a:lstStyle/>
          <a:p>
            <a:pPr>
              <a:defRPr/>
            </a:pPr>
            <a:r>
              <a:rPr lang="fr-FR" dirty="0"/>
              <a:t>JET</a:t>
            </a:r>
            <a:r>
              <a:rPr dirty="0"/>
              <a:t> | RT</a:t>
            </a:r>
            <a:r>
              <a:rPr lang="fr-FR" dirty="0"/>
              <a:t>06</a:t>
            </a:r>
            <a:r>
              <a:rPr dirty="0"/>
              <a:t> | </a:t>
            </a:r>
            <a:r>
              <a:rPr lang="en-GB" dirty="0"/>
              <a:t>Fuel retention and Clean-up</a:t>
            </a:r>
            <a:endParaRPr dirty="0"/>
          </a:p>
        </p:txBody>
      </p:sp>
      <p:sp>
        <p:nvSpPr>
          <p:cNvPr id="6" name="Content Placeholder 8">
            <a:extLst>
              <a:ext uri="{FF2B5EF4-FFF2-40B4-BE49-F238E27FC236}">
                <a16:creationId xmlns:a16="http://schemas.microsoft.com/office/drawing/2014/main" id="{C08FF5C1-2FB4-0020-331C-ECF5232F6CBD}"/>
              </a:ext>
            </a:extLst>
          </p:cNvPr>
          <p:cNvSpPr txBox="1">
            <a:spLocks/>
          </p:cNvSpPr>
          <p:nvPr/>
        </p:nvSpPr>
        <p:spPr bwMode="auto">
          <a:xfrm>
            <a:off x="158293" y="918899"/>
            <a:ext cx="6807095" cy="2946149"/>
          </a:xfrm>
          <a:prstGeom prst="rect">
            <a:avLst/>
          </a:prstGeom>
        </p:spPr>
        <p:txBody>
          <a:bodyPr>
            <a:no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defRPr/>
            </a:pPr>
            <a:r>
              <a:rPr lang="en-GB" sz="1600" b="1" dirty="0"/>
              <a:t>Activities concentrated on LID-QMS calibration and  DIVGAS simulations</a:t>
            </a:r>
          </a:p>
          <a:p>
            <a:pPr marL="0" indent="0">
              <a:buFont typeface="Arial" panose="020B0604020202020204" pitchFamily="34" charset="0"/>
              <a:buNone/>
              <a:defRPr/>
            </a:pPr>
            <a:r>
              <a:rPr lang="en-GB" sz="1600" b="1" dirty="0">
                <a:solidFill>
                  <a:srgbClr val="0070C0"/>
                </a:solidFill>
              </a:rPr>
              <a:t>LID-QMS used for local in-vessel fuel retention</a:t>
            </a:r>
          </a:p>
          <a:p>
            <a:pPr>
              <a:defRPr/>
            </a:pPr>
            <a:r>
              <a:rPr lang="en-GB" sz="1600" dirty="0"/>
              <a:t>First quantified data shown give retention values in range 10</a:t>
            </a:r>
            <a:r>
              <a:rPr lang="en-GB" sz="1600" baseline="30000" dirty="0"/>
              <a:t>18</a:t>
            </a:r>
            <a:r>
              <a:rPr lang="en-GB" sz="1600" dirty="0"/>
              <a:t>/cm</a:t>
            </a:r>
            <a:r>
              <a:rPr lang="en-GB" sz="1600" baseline="30000" dirty="0"/>
              <a:t>2</a:t>
            </a:r>
            <a:r>
              <a:rPr lang="en-GB" sz="1600" dirty="0"/>
              <a:t> (M. Zlobinski PFMC 2025)</a:t>
            </a:r>
          </a:p>
          <a:p>
            <a:pPr>
              <a:defRPr/>
            </a:pPr>
            <a:r>
              <a:rPr lang="en-GB" sz="1600" dirty="0"/>
              <a:t>Focus for next years: finalising calibration analysis</a:t>
            </a:r>
          </a:p>
          <a:p>
            <a:pPr marL="0" indent="0">
              <a:buNone/>
              <a:defRPr/>
            </a:pPr>
            <a:r>
              <a:rPr lang="en-GB" sz="1600" b="1" dirty="0">
                <a:solidFill>
                  <a:srgbClr val="FF0000"/>
                </a:solidFill>
              </a:rPr>
              <a:t>DIVGAS for </a:t>
            </a:r>
            <a:r>
              <a:rPr lang="en-US" sz="1600" b="1" dirty="0">
                <a:solidFill>
                  <a:srgbClr val="FF0000"/>
                </a:solidFill>
              </a:rPr>
              <a:t>global fuel retention and T inventory analyses</a:t>
            </a:r>
          </a:p>
          <a:p>
            <a:pPr>
              <a:defRPr/>
            </a:pPr>
            <a:r>
              <a:rPr lang="en-US" sz="1600" dirty="0"/>
              <a:t>Simulations inside the isolated torus started</a:t>
            </a:r>
          </a:p>
          <a:p>
            <a:pPr lvl="1">
              <a:defRPr/>
            </a:pPr>
            <a:r>
              <a:rPr lang="en-US" sz="1600" b="1" dirty="0"/>
              <a:t>Aim</a:t>
            </a:r>
            <a:r>
              <a:rPr lang="en-US" sz="1600" dirty="0"/>
              <a:t>: </a:t>
            </a:r>
            <a:r>
              <a:rPr lang="en-US" sz="1600" b="1" dirty="0"/>
              <a:t>reduce uncertainty in the PVT gas balance - </a:t>
            </a:r>
            <a:r>
              <a:rPr lang="en-US" sz="1600" dirty="0"/>
              <a:t>simulate gas temperature gradients between the main chamber and the location of pressure measurements </a:t>
            </a:r>
          </a:p>
          <a:p>
            <a:pPr marL="0" indent="0">
              <a:buNone/>
              <a:defRPr/>
            </a:pPr>
            <a:endParaRPr lang="en-GB" sz="1600" b="1" dirty="0">
              <a:solidFill>
                <a:srgbClr val="FF0000"/>
              </a:solidFill>
            </a:endParaRPr>
          </a:p>
          <a:p>
            <a:pPr marL="0" indent="0">
              <a:buFont typeface="Arial" panose="020B0604020202020204" pitchFamily="34" charset="0"/>
              <a:buNone/>
              <a:defRPr/>
            </a:pPr>
            <a:endParaRPr lang="en-GB" sz="1600" dirty="0"/>
          </a:p>
          <a:p>
            <a:pPr marL="0" indent="0">
              <a:buFont typeface="Arial" panose="020B0604020202020204" pitchFamily="34" charset="0"/>
              <a:buNone/>
              <a:defRPr/>
            </a:pPr>
            <a:endParaRPr lang="en-GB" sz="1600" dirty="0"/>
          </a:p>
        </p:txBody>
      </p:sp>
      <p:pic>
        <p:nvPicPr>
          <p:cNvPr id="7" name="Picture 12">
            <a:extLst>
              <a:ext uri="{FF2B5EF4-FFF2-40B4-BE49-F238E27FC236}">
                <a16:creationId xmlns:a16="http://schemas.microsoft.com/office/drawing/2014/main" id="{117D431A-BCCB-A1EE-0139-CEF0765B5436}"/>
              </a:ext>
            </a:extLst>
          </p:cNvPr>
          <p:cNvPicPr>
            <a:picLocks noChangeAspect="1"/>
          </p:cNvPicPr>
          <p:nvPr/>
        </p:nvPicPr>
        <p:blipFill>
          <a:blip r:embed="rId2"/>
          <a:stretch/>
        </p:blipFill>
        <p:spPr bwMode="auto">
          <a:xfrm>
            <a:off x="6798491" y="4091637"/>
            <a:ext cx="4873893" cy="2218025"/>
          </a:xfrm>
          <a:prstGeom prst="rect">
            <a:avLst/>
          </a:prstGeom>
        </p:spPr>
      </p:pic>
      <p:pic>
        <p:nvPicPr>
          <p:cNvPr id="9" name="Picture 83">
            <a:extLst>
              <a:ext uri="{FF2B5EF4-FFF2-40B4-BE49-F238E27FC236}">
                <a16:creationId xmlns:a16="http://schemas.microsoft.com/office/drawing/2014/main" id="{6B307F57-6746-B8C0-F768-46201310C6DB}"/>
              </a:ext>
            </a:extLst>
          </p:cNvPr>
          <p:cNvPicPr>
            <a:picLocks noChangeAspect="1"/>
          </p:cNvPicPr>
          <p:nvPr/>
        </p:nvPicPr>
        <p:blipFill>
          <a:blip r:embed="rId3"/>
          <a:srcRect r="33322"/>
          <a:stretch/>
        </p:blipFill>
        <p:spPr bwMode="auto">
          <a:xfrm>
            <a:off x="230027" y="4035870"/>
            <a:ext cx="4455323" cy="2066723"/>
          </a:xfrm>
          <a:prstGeom prst="rect">
            <a:avLst/>
          </a:prstGeom>
        </p:spPr>
      </p:pic>
      <p:sp>
        <p:nvSpPr>
          <p:cNvPr id="10" name="Rectangle 84">
            <a:extLst>
              <a:ext uri="{FF2B5EF4-FFF2-40B4-BE49-F238E27FC236}">
                <a16:creationId xmlns:a16="http://schemas.microsoft.com/office/drawing/2014/main" id="{42E8D42E-7D21-B27C-42FB-A8C66AC654C8}"/>
              </a:ext>
            </a:extLst>
          </p:cNvPr>
          <p:cNvSpPr/>
          <p:nvPr/>
        </p:nvSpPr>
        <p:spPr bwMode="auto">
          <a:xfrm>
            <a:off x="7686675" y="1657350"/>
            <a:ext cx="714375" cy="371475"/>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11" name="Picture 22">
            <a:extLst>
              <a:ext uri="{FF2B5EF4-FFF2-40B4-BE49-F238E27FC236}">
                <a16:creationId xmlns:a16="http://schemas.microsoft.com/office/drawing/2014/main" id="{1374717A-D097-CB8A-4BCD-BC0E66CC8675}"/>
              </a:ext>
            </a:extLst>
          </p:cNvPr>
          <p:cNvPicPr>
            <a:picLocks noChangeAspect="1"/>
          </p:cNvPicPr>
          <p:nvPr/>
        </p:nvPicPr>
        <p:blipFill>
          <a:blip r:embed="rId4"/>
          <a:stretch/>
        </p:blipFill>
        <p:spPr bwMode="auto">
          <a:xfrm>
            <a:off x="7686675" y="737783"/>
            <a:ext cx="3709766" cy="2874699"/>
          </a:xfrm>
          <a:prstGeom prst="rect">
            <a:avLst/>
          </a:prstGeom>
        </p:spPr>
      </p:pic>
      <p:sp>
        <p:nvSpPr>
          <p:cNvPr id="12" name="TextBox 23">
            <a:extLst>
              <a:ext uri="{FF2B5EF4-FFF2-40B4-BE49-F238E27FC236}">
                <a16:creationId xmlns:a16="http://schemas.microsoft.com/office/drawing/2014/main" id="{23EBC696-5018-8CEB-6A5F-0B0ECD73B9E4}"/>
              </a:ext>
            </a:extLst>
          </p:cNvPr>
          <p:cNvSpPr txBox="1"/>
          <p:nvPr/>
        </p:nvSpPr>
        <p:spPr bwMode="auto">
          <a:xfrm>
            <a:off x="6798491" y="3524614"/>
            <a:ext cx="5235216" cy="461665"/>
          </a:xfrm>
          <a:prstGeom prst="rect">
            <a:avLst/>
          </a:prstGeom>
          <a:noFill/>
        </p:spPr>
        <p:txBody>
          <a:bodyPr wrap="none" rtlCol="0">
            <a:spAutoFit/>
          </a:bodyPr>
          <a:lstStyle/>
          <a:p>
            <a:pPr>
              <a:defRPr/>
            </a:pPr>
            <a:r>
              <a:rPr lang="en-US" sz="1200" dirty="0">
                <a:cs typeface="Arial"/>
              </a:rPr>
              <a:t>Neutral gas distribution following the release of D</a:t>
            </a:r>
            <a:r>
              <a:rPr lang="en-US" sz="1200" baseline="-25000" dirty="0">
                <a:cs typeface="Arial"/>
              </a:rPr>
              <a:t>2</a:t>
            </a:r>
            <a:r>
              <a:rPr lang="en-US" sz="1200" dirty="0">
                <a:cs typeface="Arial"/>
              </a:rPr>
              <a:t> gas from divertor cryo-panels </a:t>
            </a:r>
            <a:br>
              <a:rPr lang="en-US" sz="1200" dirty="0">
                <a:cs typeface="Arial"/>
              </a:rPr>
            </a:br>
            <a:r>
              <a:rPr lang="en-US" sz="1200" dirty="0">
                <a:cs typeface="Arial"/>
              </a:rPr>
              <a:t>(for 1 Pa total pressure)</a:t>
            </a:r>
            <a:endParaRPr sz="1200" dirty="0"/>
          </a:p>
        </p:txBody>
      </p:sp>
      <p:sp>
        <p:nvSpPr>
          <p:cNvPr id="13" name="ZoneTexte 10">
            <a:extLst>
              <a:ext uri="{FF2B5EF4-FFF2-40B4-BE49-F238E27FC236}">
                <a16:creationId xmlns:a16="http://schemas.microsoft.com/office/drawing/2014/main" id="{AB2002E0-3530-23ED-C7CD-A48060186A98}"/>
              </a:ext>
            </a:extLst>
          </p:cNvPr>
          <p:cNvSpPr txBox="1"/>
          <p:nvPr/>
        </p:nvSpPr>
        <p:spPr bwMode="auto">
          <a:xfrm>
            <a:off x="8520361" y="488104"/>
            <a:ext cx="2557542" cy="307777"/>
          </a:xfrm>
          <a:prstGeom prst="rect">
            <a:avLst/>
          </a:prstGeom>
          <a:noFill/>
        </p:spPr>
        <p:txBody>
          <a:bodyPr wrap="square">
            <a:spAutoFit/>
          </a:bodyPr>
          <a:lstStyle/>
          <a:p>
            <a:pPr marL="0" lvl="1" indent="0">
              <a:buNone/>
              <a:defRPr/>
            </a:pPr>
            <a:r>
              <a:rPr lang="en-GB" sz="1400" b="1" dirty="0">
                <a:solidFill>
                  <a:schemeClr val="accent1"/>
                </a:solidFill>
              </a:rPr>
              <a:t>D. Matveev et al, IAEA FEC 2025</a:t>
            </a:r>
          </a:p>
        </p:txBody>
      </p:sp>
      <p:sp>
        <p:nvSpPr>
          <p:cNvPr id="14" name="Rectangle 24">
            <a:extLst>
              <a:ext uri="{FF2B5EF4-FFF2-40B4-BE49-F238E27FC236}">
                <a16:creationId xmlns:a16="http://schemas.microsoft.com/office/drawing/2014/main" id="{B328567E-F0E2-38E6-53A6-7E8755F1394D}"/>
              </a:ext>
            </a:extLst>
          </p:cNvPr>
          <p:cNvSpPr/>
          <p:nvPr/>
        </p:nvSpPr>
        <p:spPr bwMode="auto">
          <a:xfrm>
            <a:off x="1018917" y="598975"/>
            <a:ext cx="5818763" cy="307777"/>
          </a:xfrm>
          <a:prstGeom prst="rect">
            <a:avLst/>
          </a:prstGeom>
        </p:spPr>
        <p:txBody>
          <a:bodyPr wrap="square">
            <a:spAutoFit/>
          </a:bodyPr>
          <a:lstStyle/>
          <a:p>
            <a:pPr>
              <a:defRPr/>
            </a:pPr>
            <a:r>
              <a:rPr lang="en-GB" sz="1400" b="1" dirty="0">
                <a:solidFill>
                  <a:schemeClr val="tx2"/>
                </a:solidFill>
              </a:rPr>
              <a:t>SCs: A. Widdowson, D. Matveev, M. Zlobinski, C. Tantos</a:t>
            </a:r>
          </a:p>
        </p:txBody>
      </p:sp>
    </p:spTree>
    <p:extLst>
      <p:ext uri="{BB962C8B-B14F-4D97-AF65-F5344CB8AC3E}">
        <p14:creationId xmlns:p14="http://schemas.microsoft.com/office/powerpoint/2010/main" val="8135314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E2112F4-E2FA-0123-B8D5-8D7BE11149F1}"/>
              </a:ext>
            </a:extLst>
          </p:cNvPr>
          <p:cNvSpPr>
            <a:spLocks noGrp="1"/>
          </p:cNvSpPr>
          <p:nvPr>
            <p:ph type="ftr" sz="quarter" idx="11"/>
          </p:nvPr>
        </p:nvSpPr>
        <p:spPr/>
        <p:txBody>
          <a:bodyPr/>
          <a:lstStyle/>
          <a:p>
            <a:pPr>
              <a:defRPr/>
            </a:pPr>
            <a:r>
              <a:rPr lang="en-GB">
                <a:solidFill>
                  <a:prstClr val="white"/>
                </a:solidFill>
              </a:rPr>
              <a:t>A. Hakola for the WPTE TFLs| WPPWIE Review Meeting 2025 | 20 November 2025</a:t>
            </a:r>
            <a:endParaRPr lang="en-GB" sz="1200" dirty="0"/>
          </a:p>
        </p:txBody>
      </p:sp>
      <p:sp>
        <p:nvSpPr>
          <p:cNvPr id="4" name="Slide Number Placeholder 3">
            <a:extLst>
              <a:ext uri="{FF2B5EF4-FFF2-40B4-BE49-F238E27FC236}">
                <a16:creationId xmlns:a16="http://schemas.microsoft.com/office/drawing/2014/main" id="{05A2E085-5303-A5EF-BF10-1318F7C6263A}"/>
              </a:ext>
            </a:extLst>
          </p:cNvPr>
          <p:cNvSpPr>
            <a:spLocks noGrp="1"/>
          </p:cNvSpPr>
          <p:nvPr>
            <p:ph type="sldNum" sz="quarter" idx="12"/>
          </p:nvPr>
        </p:nvSpPr>
        <p:spPr/>
        <p:txBody>
          <a:bodyPr/>
          <a:lstStyle/>
          <a:p>
            <a:fld id="{6A6D9FA1-99C7-4910-8E32-B85D378B0060}" type="slidenum">
              <a:rPr lang="en-GB" smtClean="0">
                <a:solidFill>
                  <a:prstClr val="white"/>
                </a:solidFill>
              </a:rPr>
              <a:pPr/>
              <a:t>18</a:t>
            </a:fld>
            <a:endParaRPr lang="en-GB" dirty="0">
              <a:solidFill>
                <a:prstClr val="white"/>
              </a:solidFill>
            </a:endParaRPr>
          </a:p>
        </p:txBody>
      </p:sp>
      <p:sp>
        <p:nvSpPr>
          <p:cNvPr id="5" name="Espace réservé du contenu 6">
            <a:extLst>
              <a:ext uri="{FF2B5EF4-FFF2-40B4-BE49-F238E27FC236}">
                <a16:creationId xmlns:a16="http://schemas.microsoft.com/office/drawing/2014/main" id="{DAF770C2-154E-90CA-97F0-80935C446FBA}"/>
              </a:ext>
            </a:extLst>
          </p:cNvPr>
          <p:cNvSpPr txBox="1"/>
          <p:nvPr/>
        </p:nvSpPr>
        <p:spPr bwMode="auto">
          <a:xfrm>
            <a:off x="129459" y="941480"/>
            <a:ext cx="7443709" cy="584775"/>
          </a:xfrm>
          <a:prstGeom prst="rect">
            <a:avLst/>
          </a:prstGeom>
        </p:spPr>
        <p:txBody>
          <a:bodyPr vert="horz" wrap="square" lIns="72000" tIns="45720" rIns="72000" bIns="45720" rtlCol="0">
            <a:spAutoFit/>
          </a:bodyPr>
          <a:lstStyle>
            <a:lvl1pPr marL="0" indent="0" algn="l" defTabSz="914400" rtl="0">
              <a:lnSpc>
                <a:spcPct val="100000"/>
              </a:lnSpc>
              <a:spcBef>
                <a:spcPts val="1200"/>
              </a:spcBef>
              <a:buClr>
                <a:schemeClr val="tx2"/>
              </a:buClr>
              <a:buSzPct val="90000"/>
              <a:buFont typeface="Arial"/>
              <a:buNone/>
              <a:defRPr sz="1800">
                <a:solidFill>
                  <a:schemeClr val="tx1"/>
                </a:solidFill>
                <a:latin typeface="+mn-lt"/>
                <a:ea typeface="+mn-ea"/>
                <a:cs typeface="+mn-cs"/>
              </a:defRPr>
            </a:lvl1pPr>
            <a:lvl2pPr marL="266700" indent="-266700" algn="l" defTabSz="914400" rtl="0">
              <a:lnSpc>
                <a:spcPct val="100000"/>
              </a:lnSpc>
              <a:spcBef>
                <a:spcPts val="500"/>
              </a:spcBef>
              <a:buClr>
                <a:schemeClr val="tx2"/>
              </a:buClr>
              <a:buSzPct val="90000"/>
              <a:buFont typeface="Arial"/>
              <a:buChar char="■"/>
              <a:defRPr sz="1800">
                <a:solidFill>
                  <a:schemeClr val="tx1"/>
                </a:solidFill>
                <a:latin typeface="+mn-lt"/>
                <a:ea typeface="+mn-ea"/>
                <a:cs typeface="+mn-cs"/>
              </a:defRPr>
            </a:lvl2pPr>
            <a:lvl3pPr marL="541338" indent="-274638" algn="l" defTabSz="914400" rtl="0">
              <a:lnSpc>
                <a:spcPct val="100000"/>
              </a:lnSpc>
              <a:spcBef>
                <a:spcPts val="500"/>
              </a:spcBef>
              <a:buSzPct val="90000"/>
              <a:buFont typeface="Arial"/>
              <a:buChar char="■"/>
              <a:defRPr sz="1800">
                <a:solidFill>
                  <a:schemeClr val="tx1"/>
                </a:solidFill>
                <a:latin typeface="+mn-lt"/>
                <a:ea typeface="+mn-ea"/>
                <a:cs typeface="+mn-cs"/>
              </a:defRPr>
            </a:lvl3pPr>
            <a:lvl4pPr marL="808038" indent="-266700" algn="l" defTabSz="914400" rtl="0">
              <a:lnSpc>
                <a:spcPct val="100000"/>
              </a:lnSpc>
              <a:spcBef>
                <a:spcPts val="500"/>
              </a:spcBef>
              <a:buSzPct val="90000"/>
              <a:buFont typeface="Arial"/>
              <a:buChar char="■"/>
              <a:defRPr sz="1800">
                <a:solidFill>
                  <a:schemeClr val="tx1"/>
                </a:solidFill>
                <a:latin typeface="+mn-lt"/>
                <a:ea typeface="+mn-ea"/>
                <a:cs typeface="+mn-cs"/>
              </a:defRPr>
            </a:lvl4pPr>
            <a:lvl5pPr marL="1074738" indent="-266700" algn="l" defTabSz="914400" rtl="0">
              <a:lnSpc>
                <a:spcPct val="100000"/>
              </a:lnSpc>
              <a:spcBef>
                <a:spcPts val="500"/>
              </a:spcBef>
              <a:buSzPct val="90000"/>
              <a:buFont typeface="Arial"/>
              <a:buChar char="■"/>
              <a:defRPr sz="1800">
                <a:solidFill>
                  <a:schemeClr val="tx1"/>
                </a:solidFill>
                <a:latin typeface="+mn-lt"/>
                <a:ea typeface="+mn-ea"/>
                <a:cs typeface="+mn-cs"/>
              </a:defRPr>
            </a:lvl5pPr>
            <a:lvl6pPr marL="2514600" indent="-228600" algn="l" defTabSz="914400" rtl="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rtl="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rtl="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rtl="0">
              <a:lnSpc>
                <a:spcPct val="90000"/>
              </a:lnSpc>
              <a:spcBef>
                <a:spcPts val="500"/>
              </a:spcBef>
              <a:buFont typeface="Arial"/>
              <a:buChar char="•"/>
              <a:defRPr sz="1800">
                <a:solidFill>
                  <a:schemeClr val="tx1"/>
                </a:solidFill>
                <a:latin typeface="+mn-lt"/>
                <a:ea typeface="+mn-ea"/>
                <a:cs typeface="+mn-cs"/>
              </a:defRPr>
            </a:lvl9pPr>
          </a:lstStyle>
          <a:p>
            <a:pPr marL="0" lvl="1" indent="0">
              <a:buClr>
                <a:srgbClr val="0000FF"/>
              </a:buClr>
              <a:buSzPct val="100000"/>
              <a:buNone/>
              <a:tabLst>
                <a:tab pos="2779713" algn="l"/>
                <a:tab pos="5378450" algn="l"/>
                <a:tab pos="5921375" algn="l"/>
              </a:tabLst>
              <a:defRPr/>
            </a:pPr>
            <a:r>
              <a:rPr lang="en-US" sz="1600" dirty="0">
                <a:solidFill>
                  <a:srgbClr val="000000"/>
                </a:solidFill>
                <a:ea typeface="Calibri"/>
              </a:rPr>
              <a:t>ITER divertor lifetime &gt;10 years </a:t>
            </a:r>
            <a:r>
              <a:rPr lang="en-US" sz="1600" dirty="0">
                <a:solidFill>
                  <a:srgbClr val="000000"/>
                </a:solidFill>
                <a:ea typeface="Calibri"/>
                <a:sym typeface="Wingdings" panose="05000000000000000000" pitchFamily="2" charset="2"/>
              </a:rPr>
              <a:t> </a:t>
            </a:r>
            <a:r>
              <a:rPr lang="en-US" sz="1600" dirty="0">
                <a:solidFill>
                  <a:srgbClr val="000000"/>
                </a:solidFill>
                <a:ea typeface="Calibri"/>
              </a:rPr>
              <a:t>need component testing in tokamaks </a:t>
            </a:r>
            <a:r>
              <a:rPr lang="en-US" sz="1600" dirty="0">
                <a:solidFill>
                  <a:srgbClr val="000000"/>
                </a:solidFill>
                <a:ea typeface="Calibri"/>
                <a:sym typeface="Wingdings" panose="05000000000000000000" pitchFamily="2" charset="2"/>
              </a:rPr>
              <a:t> </a:t>
            </a:r>
            <a:r>
              <a:rPr lang="en-US" sz="1600" dirty="0">
                <a:solidFill>
                  <a:srgbClr val="000000"/>
                </a:solidFill>
                <a:ea typeface="Calibri"/>
              </a:rPr>
              <a:t>impact of particle fluence : attached plasma condition (C7), </a:t>
            </a:r>
            <a:r>
              <a:rPr lang="en-US" sz="1600" b="1" dirty="0">
                <a:solidFill>
                  <a:schemeClr val="tx2"/>
                </a:solidFill>
                <a:ea typeface="Calibri"/>
              </a:rPr>
              <a:t>HF2-XPR (C12)  </a:t>
            </a:r>
          </a:p>
        </p:txBody>
      </p:sp>
      <p:pic>
        <p:nvPicPr>
          <p:cNvPr id="6" name="Image 7">
            <a:extLst>
              <a:ext uri="{FF2B5EF4-FFF2-40B4-BE49-F238E27FC236}">
                <a16:creationId xmlns:a16="http://schemas.microsoft.com/office/drawing/2014/main" id="{0B9184B8-CBA4-458E-855A-DA148EF1CC81}"/>
              </a:ext>
            </a:extLst>
          </p:cNvPr>
          <p:cNvPicPr>
            <a:picLocks noChangeAspect="1"/>
          </p:cNvPicPr>
          <p:nvPr/>
        </p:nvPicPr>
        <p:blipFill>
          <a:blip r:embed="rId2"/>
          <a:srcRect l="20031"/>
          <a:stretch/>
        </p:blipFill>
        <p:spPr bwMode="auto">
          <a:xfrm>
            <a:off x="7448307" y="618244"/>
            <a:ext cx="4758357" cy="1261981"/>
          </a:xfrm>
          <a:prstGeom prst="rect">
            <a:avLst/>
          </a:prstGeom>
        </p:spPr>
      </p:pic>
      <p:sp>
        <p:nvSpPr>
          <p:cNvPr id="7" name="Content Placeholder 2">
            <a:extLst>
              <a:ext uri="{FF2B5EF4-FFF2-40B4-BE49-F238E27FC236}">
                <a16:creationId xmlns:a16="http://schemas.microsoft.com/office/drawing/2014/main" id="{FE328344-5227-5F88-13D3-BA0D9B8EE634}"/>
              </a:ext>
            </a:extLst>
          </p:cNvPr>
          <p:cNvSpPr txBox="1">
            <a:spLocks/>
          </p:cNvSpPr>
          <p:nvPr/>
        </p:nvSpPr>
        <p:spPr bwMode="auto">
          <a:xfrm>
            <a:off x="7235168" y="2254043"/>
            <a:ext cx="4956831" cy="2276881"/>
          </a:xfrm>
          <a:prstGeom prst="rect">
            <a:avLst/>
          </a:prstGeom>
          <a:ln>
            <a:noFill/>
          </a:ln>
        </p:spPr>
        <p:txBody>
          <a:bodyPr>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spcBef>
                <a:spcPts val="0"/>
              </a:spcBef>
              <a:buFont typeface="Wingdings"/>
              <a:buChar char="§"/>
              <a:defRPr/>
            </a:pPr>
            <a:endParaRPr lang="fr-FR" sz="1600" dirty="0"/>
          </a:p>
          <a:p>
            <a:pPr>
              <a:spcBef>
                <a:spcPts val="0"/>
              </a:spcBef>
              <a:buFont typeface="Wingdings"/>
              <a:buChar char="§"/>
              <a:defRPr/>
            </a:pPr>
            <a:r>
              <a:rPr lang="fr-FR" sz="1600" dirty="0"/>
              <a:t>XPR exploration for High Fluence </a:t>
            </a:r>
            <a:r>
              <a:rPr lang="fr-FR" sz="1600" dirty="0" err="1"/>
              <a:t>campaign</a:t>
            </a:r>
            <a:r>
              <a:rPr lang="fr-FR" sz="1600" dirty="0"/>
              <a:t> </a:t>
            </a:r>
            <a:r>
              <a:rPr lang="fr-FR" sz="1600" dirty="0" err="1"/>
              <a:t>completed</a:t>
            </a:r>
            <a:r>
              <a:rPr lang="fr-FR" sz="1600" dirty="0"/>
              <a:t> – stable XPR </a:t>
            </a:r>
            <a:r>
              <a:rPr lang="fr-FR" sz="1600" dirty="0" err="1"/>
              <a:t>successfully</a:t>
            </a:r>
            <a:r>
              <a:rPr lang="fr-FR" sz="1600" dirty="0"/>
              <a:t> </a:t>
            </a:r>
            <a:r>
              <a:rPr lang="fr-FR" sz="1600" dirty="0" err="1"/>
              <a:t>achieved</a:t>
            </a:r>
            <a:r>
              <a:rPr lang="fr-FR" sz="1600" dirty="0"/>
              <a:t> </a:t>
            </a:r>
            <a:r>
              <a:rPr lang="fr-FR" sz="1600" dirty="0" err="1"/>
              <a:t>with</a:t>
            </a:r>
            <a:r>
              <a:rPr lang="fr-FR" sz="1600" dirty="0"/>
              <a:t> the </a:t>
            </a:r>
            <a:r>
              <a:rPr lang="fr-FR" sz="1600" dirty="0" err="1"/>
              <a:t>hepl</a:t>
            </a:r>
            <a:r>
              <a:rPr lang="fr-FR" sz="1600" dirty="0"/>
              <a:t> of N</a:t>
            </a:r>
            <a:r>
              <a:rPr lang="fr-FR" sz="1600" baseline="-25000" dirty="0"/>
              <a:t>2</a:t>
            </a:r>
            <a:r>
              <a:rPr lang="fr-FR" sz="1600" dirty="0"/>
              <a:t> injection </a:t>
            </a:r>
            <a:r>
              <a:rPr lang="fr-FR" sz="1600" dirty="0" err="1"/>
              <a:t>from</a:t>
            </a:r>
            <a:r>
              <a:rPr lang="fr-FR" sz="1600" dirty="0"/>
              <a:t> OMP</a:t>
            </a:r>
          </a:p>
          <a:p>
            <a:pPr>
              <a:spcBef>
                <a:spcPts val="0"/>
              </a:spcBef>
              <a:buFont typeface="Wingdings"/>
              <a:buChar char="§"/>
              <a:defRPr/>
            </a:pPr>
            <a:r>
              <a:rPr lang="fr-FR" sz="1600" dirty="0" err="1"/>
              <a:t>Other</a:t>
            </a:r>
            <a:r>
              <a:rPr lang="fr-FR" sz="1600" dirty="0"/>
              <a:t> </a:t>
            </a:r>
            <a:r>
              <a:rPr lang="fr-FR" sz="1600" dirty="0" err="1"/>
              <a:t>work</a:t>
            </a:r>
            <a:r>
              <a:rPr lang="fr-FR" sz="1600" dirty="0"/>
              <a:t> </a:t>
            </a:r>
            <a:r>
              <a:rPr lang="fr-FR" sz="1600" dirty="0" err="1"/>
              <a:t>performed</a:t>
            </a:r>
            <a:endParaRPr lang="fr-FR" sz="1600" dirty="0"/>
          </a:p>
          <a:p>
            <a:pPr lvl="1">
              <a:spcBef>
                <a:spcPts val="0"/>
              </a:spcBef>
              <a:buFont typeface="Arial" panose="020B0604020202020204" pitchFamily="34" charset="0"/>
              <a:buChar char="•"/>
              <a:defRPr/>
            </a:pPr>
            <a:r>
              <a:rPr lang="en-US" sz="1400" dirty="0"/>
              <a:t>Estimated that 300 pulses required to reach the C7 fluence of 6</a:t>
            </a:r>
            <a:r>
              <a:rPr lang="en-US" sz="1400" dirty="0">
                <a:sym typeface="Symbol" panose="05050102010706020507" pitchFamily="18" charset="2"/>
              </a:rPr>
              <a:t>10</a:t>
            </a:r>
            <a:r>
              <a:rPr lang="en-US" sz="1400" baseline="30000" dirty="0"/>
              <a:t>26</a:t>
            </a:r>
            <a:r>
              <a:rPr lang="en-US" sz="1400" dirty="0"/>
              <a:t> D m</a:t>
            </a:r>
            <a:r>
              <a:rPr lang="en-US" sz="1400" baseline="30000" dirty="0"/>
              <a:t>-2</a:t>
            </a:r>
          </a:p>
          <a:p>
            <a:pPr lvl="1">
              <a:spcBef>
                <a:spcPts val="0"/>
              </a:spcBef>
              <a:buFont typeface="Arial" panose="020B0604020202020204" pitchFamily="34" charset="0"/>
              <a:buChar char="•"/>
              <a:defRPr/>
            </a:pPr>
            <a:r>
              <a:rPr lang="en-US" sz="1400" dirty="0"/>
              <a:t>Laser cleaning for the divertor deposits in S11</a:t>
            </a:r>
          </a:p>
          <a:p>
            <a:pPr lvl="1">
              <a:spcBef>
                <a:spcPts val="0"/>
              </a:spcBef>
              <a:buFont typeface="Arial" panose="020B0604020202020204" pitchFamily="34" charset="0"/>
              <a:buChar char="•"/>
              <a:defRPr/>
            </a:pPr>
            <a:r>
              <a:rPr lang="en-US" sz="1400" dirty="0"/>
              <a:t>1 new PFU installed for post-mortem analysis</a:t>
            </a:r>
          </a:p>
          <a:p>
            <a:pPr lvl="1">
              <a:spcBef>
                <a:spcPts val="0"/>
              </a:spcBef>
              <a:buFont typeface="Wingdings"/>
              <a:buChar char="§"/>
              <a:defRPr/>
            </a:pPr>
            <a:endParaRPr lang="fr-FR" sz="1400" dirty="0"/>
          </a:p>
          <a:p>
            <a:pPr lvl="1">
              <a:spcBef>
                <a:spcPts val="0"/>
              </a:spcBef>
              <a:buFont typeface="Wingdings"/>
              <a:buChar char="§"/>
              <a:defRPr/>
            </a:pPr>
            <a:endParaRPr lang="fr-FR" sz="1600" dirty="0"/>
          </a:p>
        </p:txBody>
      </p:sp>
      <p:pic>
        <p:nvPicPr>
          <p:cNvPr id="8" name="Image 9">
            <a:extLst>
              <a:ext uri="{FF2B5EF4-FFF2-40B4-BE49-F238E27FC236}">
                <a16:creationId xmlns:a16="http://schemas.microsoft.com/office/drawing/2014/main" id="{96F66D01-A58F-1ACE-8D04-E4F9FBA22E05}"/>
              </a:ext>
            </a:extLst>
          </p:cNvPr>
          <p:cNvPicPr>
            <a:picLocks noChangeAspect="1"/>
          </p:cNvPicPr>
          <p:nvPr/>
        </p:nvPicPr>
        <p:blipFill>
          <a:blip r:embed="rId3"/>
          <a:srcRect l="5095"/>
          <a:stretch/>
        </p:blipFill>
        <p:spPr bwMode="auto">
          <a:xfrm>
            <a:off x="0" y="1739323"/>
            <a:ext cx="8627918" cy="4411462"/>
          </a:xfrm>
          <a:prstGeom prst="rect">
            <a:avLst/>
          </a:prstGeom>
        </p:spPr>
      </p:pic>
      <p:sp>
        <p:nvSpPr>
          <p:cNvPr id="9" name="Étoile à 5 branches 271">
            <a:extLst>
              <a:ext uri="{FF2B5EF4-FFF2-40B4-BE49-F238E27FC236}">
                <a16:creationId xmlns:a16="http://schemas.microsoft.com/office/drawing/2014/main" id="{C7EE5519-C843-F18C-CAA2-0FF93C7649C0}"/>
              </a:ext>
            </a:extLst>
          </p:cNvPr>
          <p:cNvSpPr/>
          <p:nvPr/>
        </p:nvSpPr>
        <p:spPr bwMode="auto">
          <a:xfrm>
            <a:off x="11615056" y="904334"/>
            <a:ext cx="277217" cy="201818"/>
          </a:xfrm>
          <a:prstGeom prst="star5">
            <a:avLst>
              <a:gd name="adj" fmla="val 20011"/>
              <a:gd name="hf" fmla="val 105146"/>
              <a:gd name="vf" fmla="val 110557"/>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a:p>
        </p:txBody>
      </p:sp>
      <p:sp>
        <p:nvSpPr>
          <p:cNvPr id="10" name="ZoneTexte 12">
            <a:extLst>
              <a:ext uri="{FF2B5EF4-FFF2-40B4-BE49-F238E27FC236}">
                <a16:creationId xmlns:a16="http://schemas.microsoft.com/office/drawing/2014/main" id="{B9A4817D-7854-8B6E-A4AD-B24CC2B75B70}"/>
              </a:ext>
            </a:extLst>
          </p:cNvPr>
          <p:cNvSpPr txBox="1"/>
          <p:nvPr/>
        </p:nvSpPr>
        <p:spPr bwMode="auto">
          <a:xfrm>
            <a:off x="1489021" y="1570046"/>
            <a:ext cx="2250466" cy="338554"/>
          </a:xfrm>
          <a:prstGeom prst="rect">
            <a:avLst/>
          </a:prstGeom>
          <a:noFill/>
        </p:spPr>
        <p:txBody>
          <a:bodyPr wrap="square" rtlCol="0">
            <a:spAutoFit/>
          </a:bodyPr>
          <a:lstStyle/>
          <a:p>
            <a:pPr algn="l">
              <a:defRPr/>
            </a:pPr>
            <a:r>
              <a:rPr lang="fr-FR" sz="1600" b="1"/>
              <a:t>Joint effort RT06+RT05 </a:t>
            </a:r>
            <a:endParaRPr/>
          </a:p>
        </p:txBody>
      </p:sp>
      <p:sp>
        <p:nvSpPr>
          <p:cNvPr id="11" name="Rectangle 13">
            <a:extLst>
              <a:ext uri="{FF2B5EF4-FFF2-40B4-BE49-F238E27FC236}">
                <a16:creationId xmlns:a16="http://schemas.microsoft.com/office/drawing/2014/main" id="{1BC7BD3B-E2B4-3519-708D-AA4721310383}"/>
              </a:ext>
            </a:extLst>
          </p:cNvPr>
          <p:cNvSpPr/>
          <p:nvPr/>
        </p:nvSpPr>
        <p:spPr bwMode="auto">
          <a:xfrm>
            <a:off x="813436" y="607573"/>
            <a:ext cx="5282563" cy="523220"/>
          </a:xfrm>
          <a:prstGeom prst="rect">
            <a:avLst/>
          </a:prstGeom>
        </p:spPr>
        <p:txBody>
          <a:bodyPr wrap="square">
            <a:spAutoFit/>
          </a:bodyPr>
          <a:lstStyle/>
          <a:p>
            <a:pPr>
              <a:defRPr/>
            </a:pPr>
            <a:r>
              <a:rPr lang="en-GB" sz="1400" b="1">
                <a:solidFill>
                  <a:schemeClr val="tx2"/>
                </a:solidFill>
              </a:rPr>
              <a:t>SCs: Y. Corre, N. Fedorczak, K. Krieger, E. Tsitrone, J. Gaspar</a:t>
            </a:r>
          </a:p>
          <a:p>
            <a:pPr>
              <a:defRPr/>
            </a:pPr>
            <a:endParaRPr lang="en-GB" sz="1400" i="1">
              <a:solidFill>
                <a:schemeClr val="tx2"/>
              </a:solidFill>
            </a:endParaRPr>
          </a:p>
        </p:txBody>
      </p:sp>
      <p:sp>
        <p:nvSpPr>
          <p:cNvPr id="12" name="ZoneTexte 1">
            <a:extLst>
              <a:ext uri="{FF2B5EF4-FFF2-40B4-BE49-F238E27FC236}">
                <a16:creationId xmlns:a16="http://schemas.microsoft.com/office/drawing/2014/main" id="{08E27EE3-3EFC-1846-01E9-17E221B75781}"/>
              </a:ext>
            </a:extLst>
          </p:cNvPr>
          <p:cNvSpPr txBox="1"/>
          <p:nvPr/>
        </p:nvSpPr>
        <p:spPr bwMode="auto">
          <a:xfrm>
            <a:off x="8595303" y="1698874"/>
            <a:ext cx="2652765" cy="307777"/>
          </a:xfrm>
          <a:prstGeom prst="rect">
            <a:avLst/>
          </a:prstGeom>
          <a:noFill/>
        </p:spPr>
        <p:txBody>
          <a:bodyPr wrap="square" rtlCol="0">
            <a:spAutoFit/>
          </a:bodyPr>
          <a:lstStyle/>
          <a:p>
            <a:pPr algn="l">
              <a:defRPr/>
            </a:pPr>
            <a:r>
              <a:rPr lang="fr-FR" sz="1400" b="1"/>
              <a:t>50 µm thick deposits</a:t>
            </a:r>
          </a:p>
        </p:txBody>
      </p:sp>
      <p:cxnSp>
        <p:nvCxnSpPr>
          <p:cNvPr id="13" name="Connecteur droit avec flèche 3">
            <a:extLst>
              <a:ext uri="{FF2B5EF4-FFF2-40B4-BE49-F238E27FC236}">
                <a16:creationId xmlns:a16="http://schemas.microsoft.com/office/drawing/2014/main" id="{126AE2D3-81C9-D3F8-B47D-D66069571DA5}"/>
              </a:ext>
            </a:extLst>
          </p:cNvPr>
          <p:cNvCxnSpPr/>
          <p:nvPr/>
        </p:nvCxnSpPr>
        <p:spPr bwMode="auto">
          <a:xfrm>
            <a:off x="8279842" y="1700178"/>
            <a:ext cx="271305" cy="1146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5">
            <a:extLst>
              <a:ext uri="{FF2B5EF4-FFF2-40B4-BE49-F238E27FC236}">
                <a16:creationId xmlns:a16="http://schemas.microsoft.com/office/drawing/2014/main" id="{0267E9E4-A34D-1034-4B7A-10C69B702F62}"/>
              </a:ext>
            </a:extLst>
          </p:cNvPr>
          <p:cNvCxnSpPr/>
          <p:nvPr/>
        </p:nvCxnSpPr>
        <p:spPr bwMode="auto">
          <a:xfrm>
            <a:off x="11294347" y="1233866"/>
            <a:ext cx="0" cy="6463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ZoneTexte 16">
            <a:extLst>
              <a:ext uri="{FF2B5EF4-FFF2-40B4-BE49-F238E27FC236}">
                <a16:creationId xmlns:a16="http://schemas.microsoft.com/office/drawing/2014/main" id="{4BE44F69-FD5D-A5B6-831F-A969AB9A4F77}"/>
              </a:ext>
            </a:extLst>
          </p:cNvPr>
          <p:cNvSpPr txBox="1"/>
          <p:nvPr/>
        </p:nvSpPr>
        <p:spPr bwMode="auto">
          <a:xfrm>
            <a:off x="10485374" y="1988523"/>
            <a:ext cx="1467059" cy="338554"/>
          </a:xfrm>
          <a:prstGeom prst="rect">
            <a:avLst/>
          </a:prstGeom>
          <a:noFill/>
        </p:spPr>
        <p:txBody>
          <a:bodyPr wrap="square" rtlCol="0">
            <a:spAutoFit/>
          </a:bodyPr>
          <a:lstStyle/>
          <a:p>
            <a:pPr algn="l">
              <a:defRPr/>
            </a:pPr>
            <a:r>
              <a:rPr lang="fr-FR" sz="1600" b="1"/>
              <a:t>Laser cleaning</a:t>
            </a:r>
          </a:p>
        </p:txBody>
      </p:sp>
      <p:sp>
        <p:nvSpPr>
          <p:cNvPr id="16" name="TextBox 3">
            <a:extLst>
              <a:ext uri="{FF2B5EF4-FFF2-40B4-BE49-F238E27FC236}">
                <a16:creationId xmlns:a16="http://schemas.microsoft.com/office/drawing/2014/main" id="{59048474-DBEF-0470-EDE0-9A468C7A6756}"/>
              </a:ext>
            </a:extLst>
          </p:cNvPr>
          <p:cNvSpPr txBox="1"/>
          <p:nvPr/>
        </p:nvSpPr>
        <p:spPr bwMode="auto">
          <a:xfrm>
            <a:off x="825623" y="108714"/>
            <a:ext cx="10552939" cy="523220"/>
          </a:xfrm>
          <a:prstGeom prst="rect">
            <a:avLst/>
          </a:prstGeom>
          <a:noFill/>
        </p:spPr>
        <p:txBody>
          <a:bodyPr wrap="square" rtlCol="0">
            <a:spAutoFit/>
          </a:bodyPr>
          <a:lstStyle/>
          <a:p>
            <a:pPr>
              <a:defRPr/>
            </a:pPr>
            <a:r>
              <a:rPr lang="fr-FR" sz="2800" b="1" dirty="0">
                <a:solidFill>
                  <a:schemeClr val="tx2"/>
                </a:solidFill>
                <a:ea typeface="+mj-ea"/>
                <a:cs typeface="Arial"/>
              </a:rPr>
              <a:t>WEST</a:t>
            </a:r>
            <a:r>
              <a:rPr sz="2800" b="1" dirty="0">
                <a:solidFill>
                  <a:schemeClr val="tx2"/>
                </a:solidFill>
                <a:ea typeface="+mj-ea"/>
                <a:cs typeface="Arial"/>
              </a:rPr>
              <a:t> | RT</a:t>
            </a:r>
            <a:r>
              <a:rPr lang="fr-FR" sz="2800" b="1" dirty="0">
                <a:solidFill>
                  <a:schemeClr val="tx2"/>
                </a:solidFill>
                <a:ea typeface="+mj-ea"/>
                <a:cs typeface="Arial"/>
              </a:rPr>
              <a:t>06</a:t>
            </a:r>
            <a:r>
              <a:rPr sz="2800" b="1" dirty="0">
                <a:solidFill>
                  <a:schemeClr val="tx2"/>
                </a:solidFill>
                <a:ea typeface="+mj-ea"/>
                <a:cs typeface="Arial"/>
              </a:rPr>
              <a:t> | </a:t>
            </a:r>
            <a:r>
              <a:rPr lang="en-US" sz="2800" b="1" dirty="0">
                <a:solidFill>
                  <a:schemeClr val="tx2"/>
                </a:solidFill>
                <a:ea typeface="+mj-ea"/>
                <a:cs typeface="Arial"/>
              </a:rPr>
              <a:t>Developments for the high fluence XPR scenario </a:t>
            </a:r>
            <a:endParaRPr dirty="0"/>
          </a:p>
        </p:txBody>
      </p:sp>
      <p:sp>
        <p:nvSpPr>
          <p:cNvPr id="17" name="ZoneTexte 2">
            <a:extLst>
              <a:ext uri="{FF2B5EF4-FFF2-40B4-BE49-F238E27FC236}">
                <a16:creationId xmlns:a16="http://schemas.microsoft.com/office/drawing/2014/main" id="{288515E4-BC55-55A8-F85D-C8ADAF2D251D}"/>
              </a:ext>
            </a:extLst>
          </p:cNvPr>
          <p:cNvSpPr txBox="1"/>
          <p:nvPr/>
        </p:nvSpPr>
        <p:spPr bwMode="auto">
          <a:xfrm>
            <a:off x="315883" y="5957860"/>
            <a:ext cx="4438997" cy="215444"/>
          </a:xfrm>
          <a:prstGeom prst="rect">
            <a:avLst/>
          </a:prstGeom>
          <a:solidFill>
            <a:schemeClr val="bg1"/>
          </a:solidFill>
        </p:spPr>
        <p:txBody>
          <a:bodyPr wrap="square" rtlCol="0">
            <a:spAutoFit/>
          </a:bodyPr>
          <a:lstStyle/>
          <a:p>
            <a:pPr algn="l">
              <a:defRPr/>
            </a:pPr>
            <a:r>
              <a:rPr lang="fr-FR" sz="800" b="1"/>
              <a:t>0                5              10              15              20              25               30             35              40              45              50</a:t>
            </a:r>
            <a:endParaRPr/>
          </a:p>
        </p:txBody>
      </p:sp>
      <p:sp>
        <p:nvSpPr>
          <p:cNvPr id="18" name="ZoneTexte 5">
            <a:extLst>
              <a:ext uri="{FF2B5EF4-FFF2-40B4-BE49-F238E27FC236}">
                <a16:creationId xmlns:a16="http://schemas.microsoft.com/office/drawing/2014/main" id="{604E43FA-DEDD-FB3A-2214-5AFF7DB42E6E}"/>
              </a:ext>
            </a:extLst>
          </p:cNvPr>
          <p:cNvSpPr txBox="1"/>
          <p:nvPr/>
        </p:nvSpPr>
        <p:spPr bwMode="auto">
          <a:xfrm>
            <a:off x="1837112" y="6065582"/>
            <a:ext cx="1098594" cy="338554"/>
          </a:xfrm>
          <a:prstGeom prst="rect">
            <a:avLst/>
          </a:prstGeom>
          <a:noFill/>
        </p:spPr>
        <p:txBody>
          <a:bodyPr wrap="square" rtlCol="0">
            <a:spAutoFit/>
          </a:bodyPr>
          <a:lstStyle/>
          <a:p>
            <a:pPr algn="l">
              <a:defRPr/>
            </a:pPr>
            <a:r>
              <a:rPr lang="fr-FR" sz="1600" b="1"/>
              <a:t>Time [s]</a:t>
            </a:r>
            <a:endParaRPr/>
          </a:p>
        </p:txBody>
      </p:sp>
      <p:sp>
        <p:nvSpPr>
          <p:cNvPr id="19" name="ZoneTexte 48">
            <a:extLst>
              <a:ext uri="{FF2B5EF4-FFF2-40B4-BE49-F238E27FC236}">
                <a16:creationId xmlns:a16="http://schemas.microsoft.com/office/drawing/2014/main" id="{792E9202-F649-DEED-443C-121AD8F17377}"/>
              </a:ext>
            </a:extLst>
          </p:cNvPr>
          <p:cNvSpPr txBox="1"/>
          <p:nvPr/>
        </p:nvSpPr>
        <p:spPr bwMode="auto">
          <a:xfrm>
            <a:off x="7738974" y="4700201"/>
            <a:ext cx="4137143" cy="1384995"/>
          </a:xfrm>
          <a:prstGeom prst="rect">
            <a:avLst/>
          </a:prstGeom>
          <a:noFill/>
        </p:spPr>
        <p:txBody>
          <a:bodyPr wrap="square" rtlCol="0">
            <a:spAutoFit/>
          </a:bodyPr>
          <a:lstStyle/>
          <a:p>
            <a:pPr algn="l">
              <a:defRPr/>
            </a:pPr>
            <a:r>
              <a:rPr lang="fr-FR" sz="2800" b="1" dirty="0">
                <a:solidFill>
                  <a:srgbClr val="FF0000"/>
                </a:solidFill>
                <a:highlight>
                  <a:srgbClr val="FFFF00"/>
                </a:highlight>
              </a:rPr>
              <a:t>High fluence XPR </a:t>
            </a:r>
            <a:r>
              <a:rPr lang="fr-FR" sz="2800" b="1" dirty="0" err="1">
                <a:solidFill>
                  <a:srgbClr val="FF0000"/>
                </a:solidFill>
                <a:highlight>
                  <a:srgbClr val="FFFF00"/>
                </a:highlight>
              </a:rPr>
              <a:t>campaign</a:t>
            </a:r>
            <a:r>
              <a:rPr lang="fr-FR" sz="2800" b="1" dirty="0">
                <a:solidFill>
                  <a:srgbClr val="FF0000"/>
                </a:solidFill>
                <a:highlight>
                  <a:srgbClr val="FFFF00"/>
                </a:highlight>
              </a:rPr>
              <a:t> </a:t>
            </a:r>
            <a:r>
              <a:rPr lang="fr-FR" sz="2800" b="1" dirty="0" err="1">
                <a:solidFill>
                  <a:srgbClr val="FF0000"/>
                </a:solidFill>
                <a:highlight>
                  <a:srgbClr val="FFFF00"/>
                </a:highlight>
              </a:rPr>
              <a:t>currently</a:t>
            </a:r>
            <a:r>
              <a:rPr lang="fr-FR" sz="2800" b="1" dirty="0">
                <a:solidFill>
                  <a:srgbClr val="FF0000"/>
                </a:solidFill>
                <a:highlight>
                  <a:srgbClr val="FFFF00"/>
                </a:highlight>
              </a:rPr>
              <a:t> </a:t>
            </a:r>
            <a:r>
              <a:rPr lang="fr-FR" sz="2800" b="1" dirty="0" err="1">
                <a:solidFill>
                  <a:srgbClr val="FF0000"/>
                </a:solidFill>
                <a:highlight>
                  <a:srgbClr val="FFFF00"/>
                </a:highlight>
              </a:rPr>
              <a:t>scheduled</a:t>
            </a:r>
            <a:r>
              <a:rPr lang="fr-FR" sz="2800" b="1" dirty="0">
                <a:solidFill>
                  <a:srgbClr val="FF0000"/>
                </a:solidFill>
                <a:highlight>
                  <a:srgbClr val="FFFF00"/>
                </a:highlight>
              </a:rPr>
              <a:t> in </a:t>
            </a:r>
            <a:r>
              <a:rPr lang="fr-FR" sz="2800" b="1" dirty="0" err="1">
                <a:solidFill>
                  <a:srgbClr val="FF0000"/>
                </a:solidFill>
                <a:highlight>
                  <a:srgbClr val="FFFF00"/>
                </a:highlight>
              </a:rPr>
              <a:t>weeks</a:t>
            </a:r>
            <a:r>
              <a:rPr lang="fr-FR" sz="2800" b="1" dirty="0">
                <a:solidFill>
                  <a:srgbClr val="FF0000"/>
                </a:solidFill>
                <a:highlight>
                  <a:srgbClr val="FFFF00"/>
                </a:highlight>
              </a:rPr>
              <a:t> 48-51  </a:t>
            </a:r>
            <a:endParaRPr dirty="0"/>
          </a:p>
        </p:txBody>
      </p:sp>
    </p:spTree>
    <p:extLst>
      <p:ext uri="{BB962C8B-B14F-4D97-AF65-F5344CB8AC3E}">
        <p14:creationId xmlns:p14="http://schemas.microsoft.com/office/powerpoint/2010/main" val="18547525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F886A-E33F-D954-DFF3-7F9B452AD413}"/>
            </a:ext>
          </a:extLst>
        </p:cNvPr>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4AA4B46D-3DEF-8A2F-7F87-A08BF0F9CD64}"/>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19</a:t>
            </a:fld>
            <a:endParaRPr lang="en-GB" dirty="0">
              <a:solidFill>
                <a:prstClr val="white"/>
              </a:solidFill>
            </a:endParaRPr>
          </a:p>
        </p:txBody>
      </p:sp>
      <p:sp>
        <p:nvSpPr>
          <p:cNvPr id="8" name="Titre 1">
            <a:extLst>
              <a:ext uri="{FF2B5EF4-FFF2-40B4-BE49-F238E27FC236}">
                <a16:creationId xmlns:a16="http://schemas.microsoft.com/office/drawing/2014/main" id="{80FECDB8-DE45-2493-8624-D4B8B472BF92}"/>
              </a:ext>
            </a:extLst>
          </p:cNvPr>
          <p:cNvSpPr>
            <a:spLocks noGrp="1"/>
          </p:cNvSpPr>
          <p:nvPr>
            <p:ph type="title"/>
          </p:nvPr>
        </p:nvSpPr>
        <p:spPr>
          <a:xfrm>
            <a:off x="1121978" y="271853"/>
            <a:ext cx="9451776" cy="457200"/>
          </a:xfrm>
        </p:spPr>
        <p:txBody>
          <a:bodyPr/>
          <a:lstStyle/>
          <a:p>
            <a:r>
              <a:rPr lang="en-GB" dirty="0"/>
              <a:t>Outline</a:t>
            </a:r>
          </a:p>
        </p:txBody>
      </p:sp>
      <p:sp>
        <p:nvSpPr>
          <p:cNvPr id="9" name="Rectangle 8">
            <a:extLst>
              <a:ext uri="{FF2B5EF4-FFF2-40B4-BE49-F238E27FC236}">
                <a16:creationId xmlns:a16="http://schemas.microsoft.com/office/drawing/2014/main" id="{09B466C4-231E-1F08-2333-D8518E325EF9}"/>
              </a:ext>
            </a:extLst>
          </p:cNvPr>
          <p:cNvSpPr/>
          <p:nvPr/>
        </p:nvSpPr>
        <p:spPr>
          <a:xfrm>
            <a:off x="360040" y="2293309"/>
            <a:ext cx="10657184" cy="1384995"/>
          </a:xfrm>
          <a:prstGeom prst="rect">
            <a:avLst/>
          </a:prstGeom>
        </p:spPr>
        <p:txBody>
          <a:bodyPr wrap="square">
            <a:spAutoFit/>
          </a:bodyPr>
          <a:lstStyle/>
          <a:p>
            <a:pPr marL="285750" indent="-285750" fontAlgn="b">
              <a:buFont typeface="Arial" panose="020B0604020202020204" pitchFamily="34" charset="0"/>
              <a:buChar char="•"/>
            </a:pPr>
            <a:r>
              <a:rPr lang="en-GB" sz="2800" dirty="0">
                <a:latin typeface="Calibri" panose="020F0502020204030204" pitchFamily="34" charset="0"/>
              </a:rPr>
              <a:t>How does WPTE work? </a:t>
            </a:r>
          </a:p>
          <a:p>
            <a:pPr marL="285750" indent="-285750" fontAlgn="b">
              <a:buFont typeface="Arial" panose="020B0604020202020204" pitchFamily="34" charset="0"/>
              <a:buChar char="•"/>
            </a:pPr>
            <a:r>
              <a:rPr lang="en-GB" sz="2800" dirty="0">
                <a:latin typeface="Calibri" panose="020F0502020204030204" pitchFamily="34" charset="0"/>
              </a:rPr>
              <a:t>Recent selected highlights</a:t>
            </a:r>
          </a:p>
          <a:p>
            <a:pPr marL="285750" indent="-285750" fontAlgn="b">
              <a:buFont typeface="Arial" panose="020B0604020202020204" pitchFamily="34" charset="0"/>
              <a:buChar char="•"/>
            </a:pPr>
            <a:r>
              <a:rPr lang="en-GB" sz="2800" dirty="0">
                <a:solidFill>
                  <a:srgbClr val="0070C0"/>
                </a:solidFill>
                <a:latin typeface="Calibri" panose="020F0502020204030204" pitchFamily="34" charset="0"/>
              </a:rPr>
              <a:t>Plans for 2026-2027</a:t>
            </a:r>
          </a:p>
        </p:txBody>
      </p:sp>
    </p:spTree>
    <p:extLst>
      <p:ext uri="{BB962C8B-B14F-4D97-AF65-F5344CB8AC3E}">
        <p14:creationId xmlns:p14="http://schemas.microsoft.com/office/powerpoint/2010/main" val="1597440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C4777B-C62F-683E-C8EA-AF2EA7C52E33}"/>
              </a:ext>
            </a:extLst>
          </p:cNvPr>
          <p:cNvSpPr>
            <a:spLocks noGrp="1"/>
          </p:cNvSpPr>
          <p:nvPr>
            <p:ph type="title"/>
          </p:nvPr>
        </p:nvSpPr>
        <p:spPr>
          <a:xfrm>
            <a:off x="1121978" y="271853"/>
            <a:ext cx="9451776" cy="457200"/>
          </a:xfrm>
        </p:spPr>
        <p:txBody>
          <a:bodyPr/>
          <a:lstStyle/>
          <a:p>
            <a:r>
              <a:rPr lang="en-GB" dirty="0"/>
              <a:t>Outline</a:t>
            </a:r>
          </a:p>
        </p:txBody>
      </p:sp>
      <p:sp>
        <p:nvSpPr>
          <p:cNvPr id="5" name="Espace réservé du numéro de diapositive 4">
            <a:extLst>
              <a:ext uri="{FF2B5EF4-FFF2-40B4-BE49-F238E27FC236}">
                <a16:creationId xmlns:a16="http://schemas.microsoft.com/office/drawing/2014/main" id="{D3504308-EB7D-3220-B426-3F207CF208D4}"/>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a:t>
            </a:fld>
            <a:endParaRPr lang="en-GB" dirty="0">
              <a:solidFill>
                <a:prstClr val="white"/>
              </a:solidFill>
            </a:endParaRPr>
          </a:p>
        </p:txBody>
      </p:sp>
      <p:sp>
        <p:nvSpPr>
          <p:cNvPr id="7" name="Rectangle 6"/>
          <p:cNvSpPr/>
          <p:nvPr/>
        </p:nvSpPr>
        <p:spPr>
          <a:xfrm>
            <a:off x="360040" y="2293309"/>
            <a:ext cx="10657184" cy="1384995"/>
          </a:xfrm>
          <a:prstGeom prst="rect">
            <a:avLst/>
          </a:prstGeom>
        </p:spPr>
        <p:txBody>
          <a:bodyPr wrap="square">
            <a:spAutoFit/>
          </a:bodyPr>
          <a:lstStyle/>
          <a:p>
            <a:pPr marL="285750" indent="-285750" fontAlgn="b">
              <a:buFont typeface="Arial" panose="020B0604020202020204" pitchFamily="34" charset="0"/>
              <a:buChar char="•"/>
            </a:pPr>
            <a:r>
              <a:rPr lang="en-GB" sz="2800" dirty="0">
                <a:latin typeface="Calibri" panose="020F0502020204030204" pitchFamily="34" charset="0"/>
              </a:rPr>
              <a:t>How does WPTE work? </a:t>
            </a:r>
          </a:p>
          <a:p>
            <a:pPr marL="285750" indent="-285750" fontAlgn="b">
              <a:buFont typeface="Arial" panose="020B0604020202020204" pitchFamily="34" charset="0"/>
              <a:buChar char="•"/>
            </a:pPr>
            <a:r>
              <a:rPr lang="en-GB" sz="2800" dirty="0">
                <a:latin typeface="Calibri" panose="020F0502020204030204" pitchFamily="34" charset="0"/>
              </a:rPr>
              <a:t>Recent selected highlights</a:t>
            </a:r>
          </a:p>
          <a:p>
            <a:pPr marL="285750" indent="-285750" fontAlgn="b">
              <a:buFont typeface="Arial" panose="020B0604020202020204" pitchFamily="34" charset="0"/>
              <a:buChar char="•"/>
            </a:pPr>
            <a:r>
              <a:rPr lang="en-GB" sz="2800" dirty="0">
                <a:latin typeface="Calibri" panose="020F0502020204030204" pitchFamily="34" charset="0"/>
              </a:rPr>
              <a:t>Plans for 2026-2027</a:t>
            </a:r>
          </a:p>
        </p:txBody>
      </p:sp>
    </p:spTree>
    <p:extLst>
      <p:ext uri="{BB962C8B-B14F-4D97-AF65-F5344CB8AC3E}">
        <p14:creationId xmlns:p14="http://schemas.microsoft.com/office/powerpoint/2010/main" val="27042461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D4C23CA-5211-59C0-5FA8-1772B25794BA}"/>
              </a:ext>
            </a:extLst>
          </p:cNvPr>
          <p:cNvSpPr>
            <a:spLocks noGrp="1"/>
          </p:cNvSpPr>
          <p:nvPr>
            <p:ph type="ftr" sz="quarter" idx="11"/>
          </p:nvPr>
        </p:nvSpPr>
        <p:spPr/>
        <p:txBody>
          <a:bodyPr/>
          <a:lstStyle/>
          <a:p>
            <a:pPr>
              <a:defRPr/>
            </a:pPr>
            <a:r>
              <a:rPr lang="en-GB">
                <a:solidFill>
                  <a:prstClr val="white"/>
                </a:solidFill>
              </a:rPr>
              <a:t>A. Hakola for the WPTE TFLs| WPPWIE Review Meeting 2025 | 20 November 2025</a:t>
            </a:r>
            <a:endParaRPr lang="en-GB" sz="1200" dirty="0"/>
          </a:p>
        </p:txBody>
      </p:sp>
      <p:sp>
        <p:nvSpPr>
          <p:cNvPr id="4" name="Slide Number Placeholder 3">
            <a:extLst>
              <a:ext uri="{FF2B5EF4-FFF2-40B4-BE49-F238E27FC236}">
                <a16:creationId xmlns:a16="http://schemas.microsoft.com/office/drawing/2014/main" id="{5F844B6F-59B5-C492-2677-9B01FCF628B4}"/>
              </a:ext>
            </a:extLst>
          </p:cNvPr>
          <p:cNvSpPr>
            <a:spLocks noGrp="1"/>
          </p:cNvSpPr>
          <p:nvPr>
            <p:ph type="sldNum" sz="quarter" idx="12"/>
          </p:nvPr>
        </p:nvSpPr>
        <p:spPr/>
        <p:txBody>
          <a:bodyPr/>
          <a:lstStyle/>
          <a:p>
            <a:fld id="{6A6D9FA1-99C7-4910-8E32-B85D378B0060}" type="slidenum">
              <a:rPr lang="en-GB" smtClean="0">
                <a:solidFill>
                  <a:prstClr val="white"/>
                </a:solidFill>
              </a:rPr>
              <a:pPr/>
              <a:t>20</a:t>
            </a:fld>
            <a:endParaRPr lang="en-GB" dirty="0">
              <a:solidFill>
                <a:prstClr val="white"/>
              </a:solidFill>
            </a:endParaRPr>
          </a:p>
        </p:txBody>
      </p:sp>
      <p:sp>
        <p:nvSpPr>
          <p:cNvPr id="5" name="Titre 4">
            <a:extLst>
              <a:ext uri="{FF2B5EF4-FFF2-40B4-BE49-F238E27FC236}">
                <a16:creationId xmlns:a16="http://schemas.microsoft.com/office/drawing/2014/main" id="{A46B110E-9DBA-2752-784B-021BE4AFBBE2}"/>
              </a:ext>
            </a:extLst>
          </p:cNvPr>
          <p:cNvSpPr>
            <a:spLocks noGrp="1"/>
          </p:cNvSpPr>
          <p:nvPr>
            <p:ph type="title"/>
          </p:nvPr>
        </p:nvSpPr>
        <p:spPr>
          <a:xfrm>
            <a:off x="966288" y="30700"/>
            <a:ext cx="10247986" cy="841958"/>
          </a:xfrm>
        </p:spPr>
        <p:txBody>
          <a:bodyPr/>
          <a:lstStyle/>
          <a:p>
            <a:r>
              <a:rPr lang="fr-FR" dirty="0" err="1"/>
              <a:t>Strongly</a:t>
            </a:r>
            <a:r>
              <a:rPr lang="fr-FR" dirty="0"/>
              <a:t> </a:t>
            </a:r>
            <a:r>
              <a:rPr lang="fr-FR" dirty="0" err="1"/>
              <a:t>streamlined</a:t>
            </a:r>
            <a:r>
              <a:rPr lang="fr-FR" dirty="0"/>
              <a:t> programme for WP TE in 26-27</a:t>
            </a:r>
          </a:p>
        </p:txBody>
      </p:sp>
      <p:sp>
        <p:nvSpPr>
          <p:cNvPr id="7" name="ZoneTexte 14">
            <a:extLst>
              <a:ext uri="{FF2B5EF4-FFF2-40B4-BE49-F238E27FC236}">
                <a16:creationId xmlns:a16="http://schemas.microsoft.com/office/drawing/2014/main" id="{1BD8AAED-AA3D-4228-9E55-FBEC6023BBAE}"/>
              </a:ext>
            </a:extLst>
          </p:cNvPr>
          <p:cNvSpPr txBox="1"/>
          <p:nvPr/>
        </p:nvSpPr>
        <p:spPr bwMode="auto">
          <a:xfrm>
            <a:off x="360039" y="1407586"/>
            <a:ext cx="11460485" cy="2031325"/>
          </a:xfrm>
          <a:prstGeom prst="rect">
            <a:avLst/>
          </a:prstGeom>
          <a:noFill/>
        </p:spPr>
        <p:txBody>
          <a:bodyPr wrap="square">
            <a:spAutoFit/>
          </a:bodyPr>
          <a:lstStyle/>
          <a:p>
            <a:pPr marL="285750" indent="-285750" algn="l">
              <a:buFont typeface="Arial" panose="020B0604020202020204" pitchFamily="34" charset="0"/>
              <a:buChar char="•"/>
            </a:pPr>
            <a:r>
              <a:rPr lang="en-US" sz="1800" b="0" i="0" u="none" strike="noStrike" baseline="0" dirty="0">
                <a:cs typeface="Arial" panose="020B0604020202020204" pitchFamily="34" charset="0"/>
              </a:rPr>
              <a:t>Address urgent </a:t>
            </a:r>
            <a:r>
              <a:rPr lang="en-US" sz="1800" b="0" i="0" u="none" strike="noStrike" baseline="0" dirty="0">
                <a:solidFill>
                  <a:srgbClr val="0070C0"/>
                </a:solidFill>
                <a:cs typeface="Arial" panose="020B0604020202020204" pitchFamily="34" charset="0"/>
              </a:rPr>
              <a:t>R&amp;D issues related to the new ITER baseline / Research Plan </a:t>
            </a:r>
            <a:r>
              <a:rPr lang="en-US" sz="1800" b="0" i="0" u="none" strike="noStrike" baseline="0" dirty="0">
                <a:cs typeface="Arial" panose="020B0604020202020204" pitchFamily="34" charset="0"/>
              </a:rPr>
              <a:t>(full tungsten wall) : far SOL physics and wall loads; tungsten sources, transport and screening; startup on tungsten limiters; runaways damage of tungsten first wall components and efficiency of </a:t>
            </a:r>
            <a:r>
              <a:rPr lang="en-US" sz="1800" b="0" i="0" u="none" strike="noStrike" baseline="0" dirty="0" err="1">
                <a:cs typeface="Arial" panose="020B0604020202020204" pitchFamily="34" charset="0"/>
              </a:rPr>
              <a:t>boronisation</a:t>
            </a:r>
            <a:r>
              <a:rPr lang="en-US" sz="1800" b="0" i="0" u="none" strike="noStrike" baseline="0" dirty="0">
                <a:cs typeface="Arial" panose="020B0604020202020204" pitchFamily="34" charset="0"/>
              </a:rPr>
              <a:t> in full tungsten devices.</a:t>
            </a:r>
          </a:p>
          <a:p>
            <a:pPr marL="285750" indent="-285750" algn="l">
              <a:buFont typeface="Arial" panose="020B0604020202020204" pitchFamily="34" charset="0"/>
              <a:buChar char="•"/>
            </a:pPr>
            <a:r>
              <a:rPr lang="en-US" sz="1800" b="0" i="0" u="none" strike="noStrike" baseline="0" dirty="0">
                <a:cs typeface="Arial" panose="020B0604020202020204" pitchFamily="34" charset="0"/>
              </a:rPr>
              <a:t>Provide a full qualification of the </a:t>
            </a:r>
            <a:r>
              <a:rPr lang="en-US" sz="1800" b="0" i="0" u="none" strike="noStrike" baseline="0" dirty="0">
                <a:solidFill>
                  <a:srgbClr val="0070C0"/>
                </a:solidFill>
                <a:cs typeface="Arial" panose="020B0604020202020204" pitchFamily="34" charset="0"/>
              </a:rPr>
              <a:t>most promising no ELM scenario</a:t>
            </a:r>
            <a:r>
              <a:rPr lang="en-US" sz="1800" b="0" i="0" u="none" strike="noStrike" baseline="0" dirty="0">
                <a:cs typeface="Arial" panose="020B0604020202020204" pitchFamily="34" charset="0"/>
              </a:rPr>
              <a:t>, focusing on X-point radiator (XPR) and quasi-continuous exhaust (QCE) now considered as a viable option for ITER / DEMO.</a:t>
            </a:r>
          </a:p>
          <a:p>
            <a:pPr marL="285750" indent="-285750" algn="l">
              <a:buFont typeface="Arial" panose="020B0604020202020204" pitchFamily="34" charset="0"/>
              <a:buChar char="•"/>
            </a:pPr>
            <a:r>
              <a:rPr lang="en-US" sz="1800" b="0" i="0" u="none" strike="noStrike" baseline="0" dirty="0">
                <a:cs typeface="Arial" panose="020B0604020202020204" pitchFamily="34" charset="0"/>
              </a:rPr>
              <a:t>Support </a:t>
            </a:r>
            <a:r>
              <a:rPr lang="en-US" sz="1800" b="0" i="0" u="none" strike="noStrike" baseline="0" dirty="0">
                <a:solidFill>
                  <a:srgbClr val="0070C0"/>
                </a:solidFill>
                <a:cs typeface="Arial" panose="020B0604020202020204" pitchFamily="34" charset="0"/>
              </a:rPr>
              <a:t>modelling efforts for interpretation </a:t>
            </a:r>
            <a:r>
              <a:rPr lang="en-US" sz="1800" b="0" i="0" u="none" strike="noStrike" baseline="0" dirty="0">
                <a:cs typeface="Arial" panose="020B0604020202020204" pitchFamily="34" charset="0"/>
              </a:rPr>
              <a:t>of available data from TE devices (including JET DD and DT last campaigns)</a:t>
            </a:r>
          </a:p>
          <a:p>
            <a:pPr marL="285750" indent="-285750" algn="l">
              <a:buFont typeface="Arial" panose="020B0604020202020204" pitchFamily="34" charset="0"/>
              <a:buChar char="•"/>
            </a:pPr>
            <a:r>
              <a:rPr lang="en-US" sz="1800" b="0" i="0" u="none" strike="noStrike" baseline="0" dirty="0">
                <a:cs typeface="Arial" panose="020B0604020202020204" pitchFamily="34" charset="0"/>
              </a:rPr>
              <a:t>Prepare the </a:t>
            </a:r>
            <a:r>
              <a:rPr lang="en-US" sz="1800" b="0" i="0" u="none" strike="noStrike" baseline="0" dirty="0">
                <a:solidFill>
                  <a:srgbClr val="0070C0"/>
                </a:solidFill>
                <a:cs typeface="Arial" panose="020B0604020202020204" pitchFamily="34" charset="0"/>
              </a:rPr>
              <a:t>JT-60SA scientific exploitation </a:t>
            </a:r>
            <a:r>
              <a:rPr lang="en-US" sz="1800" b="0" i="0" u="none" strike="noStrike" baseline="0" dirty="0">
                <a:cs typeface="Arial" panose="020B0604020202020204" pitchFamily="34" charset="0"/>
              </a:rPr>
              <a:t>in the OP2 and OP3 campaigns, </a:t>
            </a:r>
            <a:r>
              <a:rPr lang="fr-FR" sz="1800" b="0" i="0" u="none" strike="noStrike" baseline="0" dirty="0" err="1">
                <a:cs typeface="Arial" panose="020B0604020202020204" pitchFamily="34" charset="0"/>
              </a:rPr>
              <a:t>pending</a:t>
            </a:r>
            <a:r>
              <a:rPr lang="fr-FR" sz="1800" b="0" i="0" u="none" strike="noStrike" baseline="0" dirty="0">
                <a:cs typeface="Arial" panose="020B0604020202020204" pitchFamily="34" charset="0"/>
              </a:rPr>
              <a:t> </a:t>
            </a:r>
            <a:r>
              <a:rPr lang="fr-FR" sz="1800" b="0" i="0" u="none" strike="noStrike" baseline="0" dirty="0" err="1">
                <a:cs typeface="Arial" panose="020B0604020202020204" pitchFamily="34" charset="0"/>
              </a:rPr>
              <a:t>resources</a:t>
            </a:r>
            <a:r>
              <a:rPr lang="fr-FR" sz="1800" b="0" i="0" u="none" strike="noStrike" baseline="0" dirty="0">
                <a:cs typeface="Arial" panose="020B0604020202020204" pitchFamily="34" charset="0"/>
              </a:rPr>
              <a:t> </a:t>
            </a:r>
            <a:r>
              <a:rPr lang="fr-FR" sz="1800" b="0" i="0" u="none" strike="noStrike" baseline="0" dirty="0" err="1">
                <a:cs typeface="Arial" panose="020B0604020202020204" pitchFamily="34" charset="0"/>
              </a:rPr>
              <a:t>becoming</a:t>
            </a:r>
            <a:r>
              <a:rPr lang="fr-FR" sz="1800" b="0" i="0" u="none" strike="noStrike" baseline="0" dirty="0">
                <a:cs typeface="Arial" panose="020B0604020202020204" pitchFamily="34" charset="0"/>
              </a:rPr>
              <a:t> </a:t>
            </a:r>
            <a:r>
              <a:rPr lang="fr-FR" sz="1800" b="0" i="0" u="none" strike="noStrike" baseline="0" dirty="0" err="1">
                <a:cs typeface="Arial" panose="020B0604020202020204" pitchFamily="34" charset="0"/>
              </a:rPr>
              <a:t>available</a:t>
            </a:r>
            <a:r>
              <a:rPr lang="fr-FR" sz="1800" b="0" i="0" u="none" strike="noStrike" baseline="0" dirty="0">
                <a:cs typeface="Arial" panose="020B0604020202020204" pitchFamily="34" charset="0"/>
              </a:rPr>
              <a:t>.</a:t>
            </a:r>
            <a:endParaRPr lang="fr-FR" dirty="0">
              <a:cs typeface="Arial" panose="020B0604020202020204" pitchFamily="34" charset="0"/>
            </a:endParaRPr>
          </a:p>
        </p:txBody>
      </p:sp>
      <p:sp>
        <p:nvSpPr>
          <p:cNvPr id="8" name="ZoneTexte 15">
            <a:extLst>
              <a:ext uri="{FF2B5EF4-FFF2-40B4-BE49-F238E27FC236}">
                <a16:creationId xmlns:a16="http://schemas.microsoft.com/office/drawing/2014/main" id="{F95E3A3A-7C9E-3C41-3089-77C9EC1092C8}"/>
              </a:ext>
            </a:extLst>
          </p:cNvPr>
          <p:cNvSpPr txBox="1"/>
          <p:nvPr/>
        </p:nvSpPr>
        <p:spPr bwMode="auto">
          <a:xfrm>
            <a:off x="360039" y="898966"/>
            <a:ext cx="4231010" cy="369332"/>
          </a:xfrm>
          <a:prstGeom prst="rect">
            <a:avLst/>
          </a:prstGeom>
          <a:noFill/>
        </p:spPr>
        <p:txBody>
          <a:bodyPr wrap="square">
            <a:spAutoFit/>
          </a:bodyPr>
          <a:lstStyle/>
          <a:p>
            <a:r>
              <a:rPr lang="en-US" sz="1800" b="1" i="0" u="none" strike="noStrike" baseline="0" dirty="0">
                <a:solidFill>
                  <a:srgbClr val="0070C0"/>
                </a:solidFill>
                <a:cs typeface="Arial" panose="020B0604020202020204" pitchFamily="34" charset="0"/>
              </a:rPr>
              <a:t>High level objectives for 2026-2027</a:t>
            </a:r>
            <a:endParaRPr lang="fr-FR" b="1" dirty="0"/>
          </a:p>
        </p:txBody>
      </p:sp>
      <p:sp>
        <p:nvSpPr>
          <p:cNvPr id="9" name="ZoneTexte 16">
            <a:extLst>
              <a:ext uri="{FF2B5EF4-FFF2-40B4-BE49-F238E27FC236}">
                <a16:creationId xmlns:a16="http://schemas.microsoft.com/office/drawing/2014/main" id="{532D58A8-E65A-FC02-E6AD-B3B1628F82DA}"/>
              </a:ext>
            </a:extLst>
          </p:cNvPr>
          <p:cNvSpPr txBox="1"/>
          <p:nvPr/>
        </p:nvSpPr>
        <p:spPr bwMode="auto">
          <a:xfrm>
            <a:off x="180970" y="4565384"/>
            <a:ext cx="4288160" cy="923330"/>
          </a:xfrm>
          <a:prstGeom prst="rect">
            <a:avLst/>
          </a:prstGeom>
          <a:noFill/>
        </p:spPr>
        <p:txBody>
          <a:bodyPr wrap="square">
            <a:spAutoFit/>
          </a:bodyPr>
          <a:lstStyle/>
          <a:p>
            <a:r>
              <a:rPr lang="en-US" sz="1800" b="1" i="0" u="none" strike="noStrike" baseline="0" dirty="0">
                <a:solidFill>
                  <a:srgbClr val="0070C0"/>
                </a:solidFill>
                <a:cs typeface="Arial" panose="020B0604020202020204" pitchFamily="34" charset="0"/>
              </a:rPr>
              <a:t>Same structure retained for the next two years – with adjustments made due to the overall budget restrictions</a:t>
            </a:r>
            <a:endParaRPr lang="fr-FR" b="1" dirty="0"/>
          </a:p>
        </p:txBody>
      </p:sp>
      <p:pic>
        <p:nvPicPr>
          <p:cNvPr id="10" name="Image 17">
            <a:extLst>
              <a:ext uri="{FF2B5EF4-FFF2-40B4-BE49-F238E27FC236}">
                <a16:creationId xmlns:a16="http://schemas.microsoft.com/office/drawing/2014/main" id="{053C1C99-2DC0-60AC-9D94-D134967BEFF2}"/>
              </a:ext>
            </a:extLst>
          </p:cNvPr>
          <p:cNvPicPr>
            <a:picLocks noChangeAspect="1"/>
          </p:cNvPicPr>
          <p:nvPr/>
        </p:nvPicPr>
        <p:blipFill>
          <a:blip r:embed="rId2"/>
          <a:stretch>
            <a:fillRect/>
          </a:stretch>
        </p:blipFill>
        <p:spPr>
          <a:xfrm>
            <a:off x="4591049" y="3588359"/>
            <a:ext cx="4799964" cy="2877381"/>
          </a:xfrm>
          <a:prstGeom prst="rect">
            <a:avLst/>
          </a:prstGeom>
        </p:spPr>
      </p:pic>
    </p:spTree>
    <p:extLst>
      <p:ext uri="{BB962C8B-B14F-4D97-AF65-F5344CB8AC3E}">
        <p14:creationId xmlns:p14="http://schemas.microsoft.com/office/powerpoint/2010/main" val="39404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73D224F-4AF3-C6D7-E959-7F20FD08F760}"/>
              </a:ext>
            </a:extLst>
          </p:cNvPr>
          <p:cNvSpPr>
            <a:spLocks noGrp="1"/>
          </p:cNvSpPr>
          <p:nvPr>
            <p:ph type="ftr" sz="quarter" idx="11"/>
          </p:nvPr>
        </p:nvSpPr>
        <p:spPr/>
        <p:txBody>
          <a:bodyPr/>
          <a:lstStyle/>
          <a:p>
            <a:pPr>
              <a:defRPr/>
            </a:pPr>
            <a:r>
              <a:rPr lang="en-GB">
                <a:solidFill>
                  <a:prstClr val="white"/>
                </a:solidFill>
              </a:rPr>
              <a:t>A. Hakola for the WPTE TFLs| WPPWIE Review Meeting 2025 | 20 November 2025</a:t>
            </a:r>
            <a:endParaRPr lang="en-GB" sz="1200" dirty="0"/>
          </a:p>
        </p:txBody>
      </p:sp>
      <p:sp>
        <p:nvSpPr>
          <p:cNvPr id="4" name="Slide Number Placeholder 3">
            <a:extLst>
              <a:ext uri="{FF2B5EF4-FFF2-40B4-BE49-F238E27FC236}">
                <a16:creationId xmlns:a16="http://schemas.microsoft.com/office/drawing/2014/main" id="{732FB350-D6C5-1B4D-B5BF-9ECBBED2503D}"/>
              </a:ext>
            </a:extLst>
          </p:cNvPr>
          <p:cNvSpPr>
            <a:spLocks noGrp="1"/>
          </p:cNvSpPr>
          <p:nvPr>
            <p:ph type="sldNum" sz="quarter" idx="12"/>
          </p:nvPr>
        </p:nvSpPr>
        <p:spPr/>
        <p:txBody>
          <a:bodyPr/>
          <a:lstStyle/>
          <a:p>
            <a:fld id="{6A6D9FA1-99C7-4910-8E32-B85D378B0060}" type="slidenum">
              <a:rPr lang="en-GB" smtClean="0">
                <a:solidFill>
                  <a:prstClr val="white"/>
                </a:solidFill>
              </a:rPr>
              <a:pPr/>
              <a:t>21</a:t>
            </a:fld>
            <a:endParaRPr lang="en-GB" dirty="0">
              <a:solidFill>
                <a:prstClr val="white"/>
              </a:solidFill>
            </a:endParaRPr>
          </a:p>
        </p:txBody>
      </p:sp>
      <p:sp>
        <p:nvSpPr>
          <p:cNvPr id="5" name="Titre 2">
            <a:extLst>
              <a:ext uri="{FF2B5EF4-FFF2-40B4-BE49-F238E27FC236}">
                <a16:creationId xmlns:a16="http://schemas.microsoft.com/office/drawing/2014/main" id="{CA8D58B7-EEB8-88AA-BBD8-72A1DB728A81}"/>
              </a:ext>
            </a:extLst>
          </p:cNvPr>
          <p:cNvSpPr>
            <a:spLocks noGrp="1"/>
          </p:cNvSpPr>
          <p:nvPr>
            <p:ph type="title"/>
          </p:nvPr>
        </p:nvSpPr>
        <p:spPr>
          <a:xfrm>
            <a:off x="983432" y="192515"/>
            <a:ext cx="9451776" cy="457200"/>
          </a:xfrm>
        </p:spPr>
        <p:txBody>
          <a:bodyPr/>
          <a:lstStyle/>
          <a:p>
            <a:r>
              <a:rPr lang="fr-FR" dirty="0"/>
              <a:t>Machine </a:t>
            </a:r>
            <a:r>
              <a:rPr lang="fr-FR" dirty="0" err="1"/>
              <a:t>availability</a:t>
            </a:r>
            <a:r>
              <a:rPr lang="fr-FR" dirty="0"/>
              <a:t> for 2026-2027</a:t>
            </a:r>
          </a:p>
        </p:txBody>
      </p:sp>
      <p:sp>
        <p:nvSpPr>
          <p:cNvPr id="6" name="ZoneTexte 7">
            <a:extLst>
              <a:ext uri="{FF2B5EF4-FFF2-40B4-BE49-F238E27FC236}">
                <a16:creationId xmlns:a16="http://schemas.microsoft.com/office/drawing/2014/main" id="{DB2C438C-E847-D430-C547-744A78BD292A}"/>
              </a:ext>
            </a:extLst>
          </p:cNvPr>
          <p:cNvSpPr txBox="1"/>
          <p:nvPr/>
        </p:nvSpPr>
        <p:spPr bwMode="auto">
          <a:xfrm>
            <a:off x="235016" y="2590755"/>
            <a:ext cx="11721967" cy="1754326"/>
          </a:xfrm>
          <a:prstGeom prst="rect">
            <a:avLst/>
          </a:prstGeom>
          <a:noFill/>
        </p:spPr>
        <p:txBody>
          <a:bodyPr wrap="square">
            <a:spAutoFit/>
          </a:bodyPr>
          <a:lstStyle/>
          <a:p>
            <a:pPr marL="285750" indent="-285750">
              <a:buFont typeface="Arial" panose="020B0604020202020204" pitchFamily="34" charset="0"/>
              <a:buChar char="•"/>
            </a:pPr>
            <a:r>
              <a:rPr lang="en-US" sz="1800" b="0" i="0" u="none" strike="noStrike" baseline="0" dirty="0">
                <a:cs typeface="Arial" panose="020B0604020202020204" pitchFamily="34" charset="0"/>
              </a:rPr>
              <a:t>AUG facing late restart in 2026 whereas usual campaign length in 2027; WEST running in the usual campaign mode</a:t>
            </a:r>
          </a:p>
          <a:p>
            <a:pPr marL="285750" indent="-285750">
              <a:buFont typeface="Arial" panose="020B0604020202020204" pitchFamily="34" charset="0"/>
              <a:buChar char="•"/>
            </a:pPr>
            <a:r>
              <a:rPr lang="en-US" sz="1800" b="0" i="0" u="none" strike="noStrike" baseline="0" dirty="0">
                <a:cs typeface="Arial" panose="020B0604020202020204" pitchFamily="34" charset="0"/>
              </a:rPr>
              <a:t>TCV running in ~continuous mode but longer shutdown foreseen to install Tightly Baffled Long Leg Divertor (TBLLD)</a:t>
            </a:r>
          </a:p>
          <a:p>
            <a:pPr marL="285750" indent="-285750">
              <a:buFont typeface="Arial" panose="020B0604020202020204" pitchFamily="34" charset="0"/>
              <a:buChar char="•"/>
            </a:pPr>
            <a:r>
              <a:rPr lang="en-US" sz="1800" b="0" i="0" u="none" strike="noStrike" baseline="0" dirty="0">
                <a:cs typeface="Arial" panose="020B0604020202020204" pitchFamily="34" charset="0"/>
              </a:rPr>
              <a:t>MAST-U only available for ~ 3 months early 2026</a:t>
            </a:r>
          </a:p>
          <a:p>
            <a:pPr marL="285750" indent="-285750">
              <a:buFont typeface="Arial" panose="020B0604020202020204" pitchFamily="34" charset="0"/>
              <a:buChar char="•"/>
            </a:pPr>
            <a:r>
              <a:rPr lang="en-US" sz="1800" b="0" i="0" u="none" strike="noStrike" baseline="0" dirty="0">
                <a:cs typeface="Arial" panose="020B0604020202020204" pitchFamily="34" charset="0"/>
              </a:rPr>
              <a:t>PEX enhancements now fully available (upper divertor in AUG, ITER grade divertor in WEST) + further upgrades (cryopump in MAST-U, ECRH in WEST and TCV + TE ENH </a:t>
            </a:r>
            <a:r>
              <a:rPr lang="en-US" sz="1800" b="0" i="0" u="none" strike="noStrike" baseline="0" dirty="0" err="1">
                <a:cs typeface="Arial" panose="020B0604020202020204" pitchFamily="34" charset="0"/>
              </a:rPr>
              <a:t>diags</a:t>
            </a:r>
            <a:r>
              <a:rPr lang="en-US" sz="1800" b="0" i="0" u="none" strike="noStrike" baseline="0" dirty="0">
                <a:cs typeface="Arial" panose="020B0604020202020204" pitchFamily="34" charset="0"/>
              </a:rPr>
              <a:t>)</a:t>
            </a:r>
          </a:p>
          <a:p>
            <a:pPr marL="285750" indent="-285750">
              <a:buFont typeface="Arial" panose="020B0604020202020204" pitchFamily="34" charset="0"/>
              <a:buChar char="•"/>
            </a:pPr>
            <a:r>
              <a:rPr lang="en-US" sz="1800" b="1" i="0" u="none" strike="noStrike" baseline="0" dirty="0">
                <a:cs typeface="Arial" panose="020B0604020202020204" pitchFamily="34" charset="0"/>
              </a:rPr>
              <a:t>Reduced WPTE Operational time in 2027 </a:t>
            </a:r>
            <a:r>
              <a:rPr lang="en-US" sz="1800" b="1" i="0" u="none" strike="noStrike" baseline="0" dirty="0" err="1">
                <a:cs typeface="Arial" panose="020B0604020202020204" pitchFamily="34" charset="0"/>
              </a:rPr>
              <a:t>w.r.t.</a:t>
            </a:r>
            <a:r>
              <a:rPr lang="en-US" sz="1800" b="1" i="0" u="none" strike="noStrike" baseline="0" dirty="0">
                <a:cs typeface="Arial" panose="020B0604020202020204" pitchFamily="34" charset="0"/>
              </a:rPr>
              <a:t> previous years due to budget constraints</a:t>
            </a:r>
          </a:p>
        </p:txBody>
      </p:sp>
      <p:pic>
        <p:nvPicPr>
          <p:cNvPr id="8" name="Image 9">
            <a:extLst>
              <a:ext uri="{FF2B5EF4-FFF2-40B4-BE49-F238E27FC236}">
                <a16:creationId xmlns:a16="http://schemas.microsoft.com/office/drawing/2014/main" id="{3A780521-8889-B8A8-6477-82A334D0D5D1}"/>
              </a:ext>
            </a:extLst>
          </p:cNvPr>
          <p:cNvPicPr>
            <a:picLocks noChangeAspect="1"/>
          </p:cNvPicPr>
          <p:nvPr/>
        </p:nvPicPr>
        <p:blipFill rotWithShape="1">
          <a:blip r:embed="rId2"/>
          <a:srcRect t="1" r="20553" b="-20203"/>
          <a:stretch/>
        </p:blipFill>
        <p:spPr>
          <a:xfrm>
            <a:off x="6945430" y="2322129"/>
            <a:ext cx="5036820" cy="238146"/>
          </a:xfrm>
          <a:prstGeom prst="rect">
            <a:avLst/>
          </a:prstGeom>
        </p:spPr>
      </p:pic>
      <p:sp>
        <p:nvSpPr>
          <p:cNvPr id="9" name="ZoneTexte 15">
            <a:extLst>
              <a:ext uri="{FF2B5EF4-FFF2-40B4-BE49-F238E27FC236}">
                <a16:creationId xmlns:a16="http://schemas.microsoft.com/office/drawing/2014/main" id="{51B331D6-3462-21D8-1D52-C21CEF7AF5ED}"/>
              </a:ext>
            </a:extLst>
          </p:cNvPr>
          <p:cNvSpPr txBox="1"/>
          <p:nvPr/>
        </p:nvSpPr>
        <p:spPr bwMode="auto">
          <a:xfrm>
            <a:off x="188590" y="696451"/>
            <a:ext cx="6110286" cy="369332"/>
          </a:xfrm>
          <a:prstGeom prst="rect">
            <a:avLst/>
          </a:prstGeom>
          <a:noFill/>
        </p:spPr>
        <p:txBody>
          <a:bodyPr wrap="square">
            <a:spAutoFit/>
          </a:bodyPr>
          <a:lstStyle/>
          <a:p>
            <a:r>
              <a:rPr lang="en-US" b="1" i="0" u="none" strike="noStrike" baseline="0" dirty="0">
                <a:cs typeface="Arial" panose="020B0604020202020204" pitchFamily="34" charset="0"/>
              </a:rPr>
              <a:t>Tentative timeline for TE devices in 2</a:t>
            </a:r>
            <a:r>
              <a:rPr lang="en-US" b="1" dirty="0">
                <a:cs typeface="Arial" panose="020B0604020202020204" pitchFamily="34" charset="0"/>
              </a:rPr>
              <a:t>02</a:t>
            </a:r>
            <a:r>
              <a:rPr lang="en-US" b="1" i="0" u="none" strike="noStrike" baseline="0" dirty="0">
                <a:cs typeface="Arial" panose="020B0604020202020204" pitchFamily="34" charset="0"/>
              </a:rPr>
              <a:t>6-2027</a:t>
            </a:r>
            <a:endParaRPr lang="fr-FR" b="1" dirty="0"/>
          </a:p>
        </p:txBody>
      </p:sp>
      <p:pic>
        <p:nvPicPr>
          <p:cNvPr id="10" name="Picture 8">
            <a:extLst>
              <a:ext uri="{FF2B5EF4-FFF2-40B4-BE49-F238E27FC236}">
                <a16:creationId xmlns:a16="http://schemas.microsoft.com/office/drawing/2014/main" id="{382A03DA-6155-749A-2CE1-6B6F4D25A49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0040" y="4584802"/>
            <a:ext cx="7616353" cy="740959"/>
          </a:xfrm>
          <a:prstGeom prst="rect">
            <a:avLst/>
          </a:prstGeom>
          <a:noFill/>
          <a:ln>
            <a:noFill/>
          </a:ln>
        </p:spPr>
      </p:pic>
      <p:sp>
        <p:nvSpPr>
          <p:cNvPr id="11" name="ZoneTexte 17">
            <a:extLst>
              <a:ext uri="{FF2B5EF4-FFF2-40B4-BE49-F238E27FC236}">
                <a16:creationId xmlns:a16="http://schemas.microsoft.com/office/drawing/2014/main" id="{C0DC9C5C-BD06-E761-5FD0-C4743DAF627E}"/>
              </a:ext>
            </a:extLst>
          </p:cNvPr>
          <p:cNvSpPr txBox="1"/>
          <p:nvPr/>
        </p:nvSpPr>
        <p:spPr bwMode="auto">
          <a:xfrm>
            <a:off x="188590" y="6009622"/>
            <a:ext cx="5102165" cy="369332"/>
          </a:xfrm>
          <a:prstGeom prst="rect">
            <a:avLst/>
          </a:prstGeom>
          <a:noFill/>
        </p:spPr>
        <p:txBody>
          <a:bodyPr wrap="square">
            <a:spAutoFit/>
          </a:bodyPr>
          <a:lstStyle/>
          <a:p>
            <a:pPr marL="285750" indent="-285750">
              <a:buFont typeface="Arial" panose="020B0604020202020204" pitchFamily="34" charset="0"/>
              <a:buChar char="•"/>
            </a:pPr>
            <a:r>
              <a:rPr lang="en-US" sz="1800" b="0" i="0" u="none" strike="noStrike" baseline="0" dirty="0">
                <a:cs typeface="Arial" panose="020B0604020202020204" pitchFamily="34" charset="0"/>
              </a:rPr>
              <a:t>Timeline for JT-60SA to be updated in December</a:t>
            </a:r>
            <a:endParaRPr lang="fr-FR" dirty="0"/>
          </a:p>
        </p:txBody>
      </p:sp>
      <p:sp>
        <p:nvSpPr>
          <p:cNvPr id="12" name="ZoneTexte 19">
            <a:extLst>
              <a:ext uri="{FF2B5EF4-FFF2-40B4-BE49-F238E27FC236}">
                <a16:creationId xmlns:a16="http://schemas.microsoft.com/office/drawing/2014/main" id="{13823C54-8704-04C0-2F32-4C563DD8509B}"/>
              </a:ext>
            </a:extLst>
          </p:cNvPr>
          <p:cNvSpPr txBox="1"/>
          <p:nvPr/>
        </p:nvSpPr>
        <p:spPr bwMode="auto">
          <a:xfrm>
            <a:off x="235016" y="5419697"/>
            <a:ext cx="1339917" cy="307777"/>
          </a:xfrm>
          <a:prstGeom prst="rect">
            <a:avLst/>
          </a:prstGeom>
          <a:noFill/>
        </p:spPr>
        <p:txBody>
          <a:bodyPr wrap="square">
            <a:spAutoFit/>
          </a:bodyPr>
          <a:lstStyle/>
          <a:p>
            <a:r>
              <a:rPr lang="en-US" sz="1400" b="0" i="0" u="none" strike="noStrike" baseline="0" dirty="0">
                <a:latin typeface="Arial" panose="020B0604020202020204" pitchFamily="34" charset="0"/>
                <a:cs typeface="Arial" panose="020B0604020202020204" pitchFamily="34" charset="0"/>
              </a:rPr>
              <a:t>JT-60SA</a:t>
            </a:r>
            <a:endParaRPr lang="fr-FR" sz="1400" dirty="0"/>
          </a:p>
        </p:txBody>
      </p:sp>
      <p:sp>
        <p:nvSpPr>
          <p:cNvPr id="13" name="TextBox 4">
            <a:extLst>
              <a:ext uri="{FF2B5EF4-FFF2-40B4-BE49-F238E27FC236}">
                <a16:creationId xmlns:a16="http://schemas.microsoft.com/office/drawing/2014/main" id="{7906828B-7640-F8D1-AF6C-595AFDC06F47}"/>
              </a:ext>
            </a:extLst>
          </p:cNvPr>
          <p:cNvSpPr txBox="1"/>
          <p:nvPr/>
        </p:nvSpPr>
        <p:spPr>
          <a:xfrm>
            <a:off x="5943361" y="5653911"/>
            <a:ext cx="2196435" cy="276999"/>
          </a:xfrm>
          <a:prstGeom prst="rect">
            <a:avLst/>
          </a:prstGeom>
          <a:noFill/>
        </p:spPr>
        <p:txBody>
          <a:bodyPr wrap="none" rtlCol="0">
            <a:spAutoFit/>
          </a:bodyPr>
          <a:lstStyle/>
          <a:p>
            <a:pPr algn="l" defTabSz="685731" fontAlgn="base">
              <a:spcBef>
                <a:spcPts val="450"/>
              </a:spcBef>
              <a:spcAft>
                <a:spcPct val="0"/>
              </a:spcAft>
            </a:pPr>
            <a:r>
              <a:rPr kumimoji="1" lang="en-US" sz="1200" b="1" kern="0" dirty="0">
                <a:solidFill>
                  <a:srgbClr val="0070C0"/>
                </a:solidFill>
                <a:latin typeface="Arial" panose="020B0604020202020204" pitchFamily="34" charset="0"/>
                <a:cs typeface="Arial" panose="020B0604020202020204" pitchFamily="34" charset="0"/>
              </a:rPr>
              <a:t>[BASC-34, December 2024]</a:t>
            </a:r>
          </a:p>
        </p:txBody>
      </p:sp>
      <p:sp>
        <p:nvSpPr>
          <p:cNvPr id="14" name="Flèche vers le bas 2">
            <a:extLst>
              <a:ext uri="{FF2B5EF4-FFF2-40B4-BE49-F238E27FC236}">
                <a16:creationId xmlns:a16="http://schemas.microsoft.com/office/drawing/2014/main" id="{93D37244-528F-ADF0-8552-25061DC539A2}"/>
              </a:ext>
            </a:extLst>
          </p:cNvPr>
          <p:cNvSpPr/>
          <p:nvPr/>
        </p:nvSpPr>
        <p:spPr>
          <a:xfrm flipV="1">
            <a:off x="5115264" y="5311771"/>
            <a:ext cx="175491" cy="27768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Flèche vers le bas 16">
            <a:extLst>
              <a:ext uri="{FF2B5EF4-FFF2-40B4-BE49-F238E27FC236}">
                <a16:creationId xmlns:a16="http://schemas.microsoft.com/office/drawing/2014/main" id="{7F4A3A80-0D00-6A47-A8F7-C7B31AE687A5}"/>
              </a:ext>
            </a:extLst>
          </p:cNvPr>
          <p:cNvSpPr/>
          <p:nvPr/>
        </p:nvSpPr>
        <p:spPr>
          <a:xfrm flipV="1">
            <a:off x="4677785" y="5312311"/>
            <a:ext cx="175491" cy="27768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01913191-F946-38EB-707C-116A502FC4FC}"/>
              </a:ext>
            </a:extLst>
          </p:cNvPr>
          <p:cNvSpPr/>
          <p:nvPr/>
        </p:nvSpPr>
        <p:spPr>
          <a:xfrm>
            <a:off x="2523028" y="5369117"/>
            <a:ext cx="2154757" cy="276999"/>
          </a:xfrm>
          <a:prstGeom prst="rect">
            <a:avLst/>
          </a:prstGeom>
        </p:spPr>
        <p:txBody>
          <a:bodyPr wrap="none">
            <a:spAutoFit/>
          </a:bodyPr>
          <a:lstStyle/>
          <a:p>
            <a:r>
              <a:rPr lang="fr-FR" sz="1200" dirty="0">
                <a:solidFill>
                  <a:srgbClr val="FF0000"/>
                </a:solidFill>
              </a:rPr>
              <a:t>call for </a:t>
            </a:r>
            <a:r>
              <a:rPr lang="fr-FR" sz="1200" dirty="0" err="1">
                <a:solidFill>
                  <a:srgbClr val="FF0000"/>
                </a:solidFill>
              </a:rPr>
              <a:t>experimental</a:t>
            </a:r>
            <a:r>
              <a:rPr lang="fr-FR" sz="1200" dirty="0">
                <a:solidFill>
                  <a:srgbClr val="FF0000"/>
                </a:solidFill>
              </a:rPr>
              <a:t> </a:t>
            </a:r>
            <a:r>
              <a:rPr lang="fr-FR" sz="1200" dirty="0" err="1">
                <a:solidFill>
                  <a:srgbClr val="FF0000"/>
                </a:solidFill>
              </a:rPr>
              <a:t>proposals</a:t>
            </a:r>
            <a:r>
              <a:rPr lang="fr-FR" sz="1200" dirty="0">
                <a:solidFill>
                  <a:srgbClr val="FF0000"/>
                </a:solidFill>
              </a:rPr>
              <a:t> </a:t>
            </a:r>
          </a:p>
        </p:txBody>
      </p:sp>
      <p:sp>
        <p:nvSpPr>
          <p:cNvPr id="17" name="Rectangle 16">
            <a:extLst>
              <a:ext uri="{FF2B5EF4-FFF2-40B4-BE49-F238E27FC236}">
                <a16:creationId xmlns:a16="http://schemas.microsoft.com/office/drawing/2014/main" id="{097C2C92-4B28-58AD-AC75-3FF15A810FE7}"/>
              </a:ext>
            </a:extLst>
          </p:cNvPr>
          <p:cNvSpPr/>
          <p:nvPr/>
        </p:nvSpPr>
        <p:spPr>
          <a:xfrm>
            <a:off x="5290755" y="5404473"/>
            <a:ext cx="1443024" cy="276999"/>
          </a:xfrm>
          <a:prstGeom prst="rect">
            <a:avLst/>
          </a:prstGeom>
        </p:spPr>
        <p:txBody>
          <a:bodyPr wrap="none">
            <a:spAutoFit/>
          </a:bodyPr>
          <a:lstStyle/>
          <a:p>
            <a:r>
              <a:rPr lang="fr-FR" sz="1200" dirty="0">
                <a:solidFill>
                  <a:srgbClr val="FF0000"/>
                </a:solidFill>
              </a:rPr>
              <a:t>call for participation</a:t>
            </a:r>
          </a:p>
        </p:txBody>
      </p:sp>
      <p:pic>
        <p:nvPicPr>
          <p:cNvPr id="1026" name="Picture 2">
            <a:extLst>
              <a:ext uri="{FF2B5EF4-FFF2-40B4-BE49-F238E27FC236}">
                <a16:creationId xmlns:a16="http://schemas.microsoft.com/office/drawing/2014/main" id="{B2212F61-54C7-9977-4E64-9FC83356BF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3872" y="4389306"/>
            <a:ext cx="3676650" cy="12001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ECFABD3-50F4-13C3-0ED4-A3D04572DD7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0040" y="1098792"/>
            <a:ext cx="5281542" cy="1387919"/>
          </a:xfrm>
          <a:prstGeom prst="rect">
            <a:avLst/>
          </a:prstGeom>
          <a:noFill/>
          <a:ln>
            <a:noFill/>
          </a:ln>
        </p:spPr>
      </p:pic>
      <p:pic>
        <p:nvPicPr>
          <p:cNvPr id="18" name="Picture 17">
            <a:extLst>
              <a:ext uri="{FF2B5EF4-FFF2-40B4-BE49-F238E27FC236}">
                <a16:creationId xmlns:a16="http://schemas.microsoft.com/office/drawing/2014/main" id="{D3F9EAD0-E6C6-8E0C-EFAB-FA782906845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96263" y="1086050"/>
            <a:ext cx="5760720" cy="1112520"/>
          </a:xfrm>
          <a:prstGeom prst="rect">
            <a:avLst/>
          </a:prstGeom>
          <a:noFill/>
          <a:ln>
            <a:noFill/>
          </a:ln>
        </p:spPr>
      </p:pic>
    </p:spTree>
    <p:extLst>
      <p:ext uri="{BB962C8B-B14F-4D97-AF65-F5344CB8AC3E}">
        <p14:creationId xmlns:p14="http://schemas.microsoft.com/office/powerpoint/2010/main" val="2163003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animBg="1"/>
      <p:bldP spid="15" grpId="0" animBg="1"/>
      <p:bldP spid="16"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A7E16C9-FDA2-0FEB-C84E-873DBEC28450}"/>
              </a:ext>
            </a:extLst>
          </p:cNvPr>
          <p:cNvSpPr>
            <a:spLocks noGrp="1"/>
          </p:cNvSpPr>
          <p:nvPr>
            <p:ph type="ftr" sz="quarter" idx="11"/>
          </p:nvPr>
        </p:nvSpPr>
        <p:spPr/>
        <p:txBody>
          <a:bodyPr/>
          <a:lstStyle/>
          <a:p>
            <a:pPr>
              <a:defRPr/>
            </a:pPr>
            <a:r>
              <a:rPr lang="en-GB">
                <a:solidFill>
                  <a:prstClr val="white"/>
                </a:solidFill>
              </a:rPr>
              <a:t>A. Hakola for the WPTE TFLs| WPPWIE Review Meeting 2025 | 20 November 2025</a:t>
            </a:r>
            <a:endParaRPr lang="en-GB" sz="1200" dirty="0"/>
          </a:p>
        </p:txBody>
      </p:sp>
      <p:sp>
        <p:nvSpPr>
          <p:cNvPr id="4" name="Slide Number Placeholder 3">
            <a:extLst>
              <a:ext uri="{FF2B5EF4-FFF2-40B4-BE49-F238E27FC236}">
                <a16:creationId xmlns:a16="http://schemas.microsoft.com/office/drawing/2014/main" id="{896BDBE7-2C16-D6D1-FD7F-35E1651DADA0}"/>
              </a:ext>
            </a:extLst>
          </p:cNvPr>
          <p:cNvSpPr>
            <a:spLocks noGrp="1"/>
          </p:cNvSpPr>
          <p:nvPr>
            <p:ph type="sldNum" sz="quarter" idx="12"/>
          </p:nvPr>
        </p:nvSpPr>
        <p:spPr/>
        <p:txBody>
          <a:bodyPr/>
          <a:lstStyle/>
          <a:p>
            <a:fld id="{6A6D9FA1-99C7-4910-8E32-B85D378B0060}" type="slidenum">
              <a:rPr lang="en-GB" smtClean="0">
                <a:solidFill>
                  <a:prstClr val="white"/>
                </a:solidFill>
              </a:rPr>
              <a:pPr/>
              <a:t>22</a:t>
            </a:fld>
            <a:endParaRPr lang="en-GB" dirty="0">
              <a:solidFill>
                <a:prstClr val="white"/>
              </a:solidFill>
            </a:endParaRPr>
          </a:p>
        </p:txBody>
      </p:sp>
      <p:sp>
        <p:nvSpPr>
          <p:cNvPr id="5" name="Titre 2">
            <a:extLst>
              <a:ext uri="{FF2B5EF4-FFF2-40B4-BE49-F238E27FC236}">
                <a16:creationId xmlns:a16="http://schemas.microsoft.com/office/drawing/2014/main" id="{9ECA2E99-79A4-B877-9610-C22D20CB12AC}"/>
              </a:ext>
            </a:extLst>
          </p:cNvPr>
          <p:cNvSpPr>
            <a:spLocks noGrp="1"/>
          </p:cNvSpPr>
          <p:nvPr>
            <p:ph type="title"/>
          </p:nvPr>
        </p:nvSpPr>
        <p:spPr>
          <a:xfrm>
            <a:off x="983432" y="192515"/>
            <a:ext cx="9451776" cy="457200"/>
          </a:xfrm>
        </p:spPr>
        <p:txBody>
          <a:bodyPr/>
          <a:lstStyle/>
          <a:p>
            <a:r>
              <a:rPr lang="fr-FR" dirty="0" err="1"/>
              <a:t>Overview</a:t>
            </a:r>
            <a:r>
              <a:rPr lang="fr-FR" dirty="0"/>
              <a:t> of </a:t>
            </a:r>
            <a:r>
              <a:rPr lang="fr-FR" dirty="0" err="1"/>
              <a:t>experimental</a:t>
            </a:r>
            <a:r>
              <a:rPr lang="fr-FR" dirty="0"/>
              <a:t> </a:t>
            </a:r>
            <a:r>
              <a:rPr lang="fr-FR" dirty="0" err="1"/>
              <a:t>proposals</a:t>
            </a:r>
            <a:r>
              <a:rPr lang="fr-FR" dirty="0"/>
              <a:t> </a:t>
            </a:r>
            <a:r>
              <a:rPr lang="fr-FR" dirty="0" err="1"/>
              <a:t>received</a:t>
            </a:r>
            <a:r>
              <a:rPr lang="fr-FR" dirty="0"/>
              <a:t> for 2026-2027</a:t>
            </a:r>
          </a:p>
        </p:txBody>
      </p:sp>
      <p:sp>
        <p:nvSpPr>
          <p:cNvPr id="7" name="ZoneTexte 5">
            <a:extLst>
              <a:ext uri="{FF2B5EF4-FFF2-40B4-BE49-F238E27FC236}">
                <a16:creationId xmlns:a16="http://schemas.microsoft.com/office/drawing/2014/main" id="{ECE21034-82F9-1E11-DF37-9121C90B55AB}"/>
              </a:ext>
            </a:extLst>
          </p:cNvPr>
          <p:cNvSpPr txBox="1"/>
          <p:nvPr/>
        </p:nvSpPr>
        <p:spPr bwMode="auto">
          <a:xfrm>
            <a:off x="311558" y="1017040"/>
            <a:ext cx="10795523" cy="923330"/>
          </a:xfrm>
          <a:prstGeom prst="rect">
            <a:avLst/>
          </a:prstGeom>
          <a:noFill/>
        </p:spPr>
        <p:txBody>
          <a:bodyPr wrap="square">
            <a:spAutoFit/>
          </a:bodyPr>
          <a:lstStyle/>
          <a:p>
            <a:pPr marL="285750" indent="-285750">
              <a:buFont typeface="Arial" panose="020B0604020202020204" pitchFamily="34" charset="0"/>
              <a:buChar char="•"/>
            </a:pPr>
            <a:r>
              <a:rPr lang="en-US" sz="1800" b="0" i="0" u="none" strike="noStrike" baseline="0" dirty="0">
                <a:cs typeface="Arial" panose="020B0604020202020204" pitchFamily="34" charset="0"/>
              </a:rPr>
              <a:t>Call for proposals : WP TE scientific objectives </a:t>
            </a:r>
            <a:r>
              <a:rPr lang="en-US" dirty="0">
                <a:cs typeface="Arial" panose="020B0604020202020204" pitchFamily="34" charset="0"/>
              </a:rPr>
              <a:t>+ </a:t>
            </a:r>
            <a:r>
              <a:rPr lang="en-US" sz="1800" b="0" i="0" u="none" strike="noStrike" baseline="0" dirty="0">
                <a:cs typeface="Arial" panose="020B0604020202020204" pitchFamily="34" charset="0"/>
              </a:rPr>
              <a:t>reference documents on ITER new baseline and R&amp;D priorities + indicative distribution of machine time provided to Beneficiaries</a:t>
            </a:r>
          </a:p>
          <a:p>
            <a:pPr marL="285750" indent="-285750">
              <a:buFont typeface="Arial" panose="020B0604020202020204" pitchFamily="34" charset="0"/>
              <a:buChar char="•"/>
            </a:pPr>
            <a:r>
              <a:rPr lang="en-US" sz="1800" b="0" i="0" u="none" strike="noStrike" baseline="0" dirty="0">
                <a:cs typeface="Arial" panose="020B0604020202020204" pitchFamily="34" charset="0"/>
              </a:rPr>
              <a:t>&gt; 200 proposals received, distributed </a:t>
            </a:r>
            <a:r>
              <a:rPr lang="en-US" dirty="0">
                <a:cs typeface="Arial" panose="020B0604020202020204" pitchFamily="34" charset="0"/>
              </a:rPr>
              <a:t>over TE devices / RT</a:t>
            </a:r>
          </a:p>
        </p:txBody>
      </p:sp>
      <p:graphicFrame>
        <p:nvGraphicFramePr>
          <p:cNvPr id="12" name="Table 4">
            <a:extLst>
              <a:ext uri="{FF2B5EF4-FFF2-40B4-BE49-F238E27FC236}">
                <a16:creationId xmlns:a16="http://schemas.microsoft.com/office/drawing/2014/main" id="{FACA1F33-7386-DEBA-F131-2001637840CB}"/>
              </a:ext>
            </a:extLst>
          </p:cNvPr>
          <p:cNvGraphicFramePr>
            <a:graphicFrameLocks noGrp="1"/>
          </p:cNvGraphicFramePr>
          <p:nvPr>
            <p:extLst>
              <p:ext uri="{D42A27DB-BD31-4B8C-83A1-F6EECF244321}">
                <p14:modId xmlns:p14="http://schemas.microsoft.com/office/powerpoint/2010/main" val="2454783762"/>
              </p:ext>
            </p:extLst>
          </p:nvPr>
        </p:nvGraphicFramePr>
        <p:xfrm>
          <a:off x="217716" y="2307696"/>
          <a:ext cx="11756567" cy="3649626"/>
        </p:xfrm>
        <a:graphic>
          <a:graphicData uri="http://schemas.openxmlformats.org/drawingml/2006/table">
            <a:tbl>
              <a:tblPr/>
              <a:tblGrid>
                <a:gridCol w="979714">
                  <a:extLst>
                    <a:ext uri="{9D8B030D-6E8A-4147-A177-3AD203B41FA5}">
                      <a16:colId xmlns:a16="http://schemas.microsoft.com/office/drawing/2014/main" val="20000"/>
                    </a:ext>
                  </a:extLst>
                </a:gridCol>
                <a:gridCol w="817928">
                  <a:extLst>
                    <a:ext uri="{9D8B030D-6E8A-4147-A177-3AD203B41FA5}">
                      <a16:colId xmlns:a16="http://schemas.microsoft.com/office/drawing/2014/main" val="20001"/>
                    </a:ext>
                  </a:extLst>
                </a:gridCol>
                <a:gridCol w="880844">
                  <a:extLst>
                    <a:ext uri="{9D8B030D-6E8A-4147-A177-3AD203B41FA5}">
                      <a16:colId xmlns:a16="http://schemas.microsoft.com/office/drawing/2014/main" val="20002"/>
                    </a:ext>
                  </a:extLst>
                </a:gridCol>
                <a:gridCol w="808939">
                  <a:extLst>
                    <a:ext uri="{9D8B030D-6E8A-4147-A177-3AD203B41FA5}">
                      <a16:colId xmlns:a16="http://schemas.microsoft.com/office/drawing/2014/main" val="20003"/>
                    </a:ext>
                  </a:extLst>
                </a:gridCol>
                <a:gridCol w="934772">
                  <a:extLst>
                    <a:ext uri="{9D8B030D-6E8A-4147-A177-3AD203B41FA5}">
                      <a16:colId xmlns:a16="http://schemas.microsoft.com/office/drawing/2014/main" val="20004"/>
                    </a:ext>
                  </a:extLst>
                </a:gridCol>
                <a:gridCol w="934772">
                  <a:extLst>
                    <a:ext uri="{9D8B030D-6E8A-4147-A177-3AD203B41FA5}">
                      <a16:colId xmlns:a16="http://schemas.microsoft.com/office/drawing/2014/main" val="20005"/>
                    </a:ext>
                  </a:extLst>
                </a:gridCol>
                <a:gridCol w="1078585">
                  <a:extLst>
                    <a:ext uri="{9D8B030D-6E8A-4147-A177-3AD203B41FA5}">
                      <a16:colId xmlns:a16="http://schemas.microsoft.com/office/drawing/2014/main" val="20006"/>
                    </a:ext>
                  </a:extLst>
                </a:gridCol>
                <a:gridCol w="934772">
                  <a:extLst>
                    <a:ext uri="{9D8B030D-6E8A-4147-A177-3AD203B41FA5}">
                      <a16:colId xmlns:a16="http://schemas.microsoft.com/office/drawing/2014/main" val="20007"/>
                    </a:ext>
                  </a:extLst>
                </a:gridCol>
                <a:gridCol w="934772">
                  <a:extLst>
                    <a:ext uri="{9D8B030D-6E8A-4147-A177-3AD203B41FA5}">
                      <a16:colId xmlns:a16="http://schemas.microsoft.com/office/drawing/2014/main" val="20008"/>
                    </a:ext>
                  </a:extLst>
                </a:gridCol>
                <a:gridCol w="808939">
                  <a:extLst>
                    <a:ext uri="{9D8B030D-6E8A-4147-A177-3AD203B41FA5}">
                      <a16:colId xmlns:a16="http://schemas.microsoft.com/office/drawing/2014/main" val="20009"/>
                    </a:ext>
                  </a:extLst>
                </a:gridCol>
                <a:gridCol w="934772">
                  <a:extLst>
                    <a:ext uri="{9D8B030D-6E8A-4147-A177-3AD203B41FA5}">
                      <a16:colId xmlns:a16="http://schemas.microsoft.com/office/drawing/2014/main" val="20010"/>
                    </a:ext>
                  </a:extLst>
                </a:gridCol>
                <a:gridCol w="934772">
                  <a:extLst>
                    <a:ext uri="{9D8B030D-6E8A-4147-A177-3AD203B41FA5}">
                      <a16:colId xmlns:a16="http://schemas.microsoft.com/office/drawing/2014/main" val="20011"/>
                    </a:ext>
                  </a:extLst>
                </a:gridCol>
                <a:gridCol w="772986">
                  <a:extLst>
                    <a:ext uri="{9D8B030D-6E8A-4147-A177-3AD203B41FA5}">
                      <a16:colId xmlns:a16="http://schemas.microsoft.com/office/drawing/2014/main" val="20012"/>
                    </a:ext>
                  </a:extLst>
                </a:gridCol>
              </a:tblGrid>
              <a:tr h="778916">
                <a:tc>
                  <a:txBody>
                    <a:bodyPr/>
                    <a:lstStyle/>
                    <a:p>
                      <a:pPr>
                        <a:defRPr/>
                      </a:pPr>
                      <a:r>
                        <a:rPr lang="en-GB" sz="1400" b="1">
                          <a:solidFill>
                            <a:srgbClr val="FFFFFF"/>
                          </a:solidFill>
                        </a:rPr>
                        <a:t>RTA</a:t>
                      </a:r>
                      <a:endParaRPr lang="en-GB" sz="1400"/>
                    </a:p>
                  </a:txBody>
                  <a:tcPr marL="0" marR="0" marT="0" marB="0" anchor="b">
                    <a:lnL w="9525" algn="ctr">
                      <a:solidFill>
                        <a:srgbClr val="4472C4"/>
                      </a:solidFill>
                    </a:lnL>
                    <a:lnR w="9525" algn="ctr">
                      <a:solidFill>
                        <a:srgbClr val="000000"/>
                      </a:solidFill>
                    </a:lnR>
                    <a:lnT w="9525" algn="ctr">
                      <a:solidFill>
                        <a:srgbClr val="4472C4"/>
                      </a:solidFill>
                    </a:lnT>
                    <a:lnB w="9525" algn="ctr">
                      <a:solidFill>
                        <a:srgbClr val="000000"/>
                      </a:solidFill>
                    </a:lnB>
                    <a:solidFill>
                      <a:srgbClr val="4472C4"/>
                    </a:solidFill>
                  </a:tcPr>
                </a:tc>
                <a:tc>
                  <a:txBody>
                    <a:bodyPr/>
                    <a:lstStyle/>
                    <a:p>
                      <a:pPr algn="ctr">
                        <a:defRPr/>
                      </a:pPr>
                      <a:r>
                        <a:rPr lang="en-GB" sz="1400" b="1">
                          <a:solidFill>
                            <a:srgbClr val="FFFFFF"/>
                          </a:solidFill>
                        </a:rPr>
                        <a:t>AUG</a:t>
                      </a:r>
                      <a:br>
                        <a:rPr lang="en-GB" sz="1400" b="1">
                          <a:solidFill>
                            <a:srgbClr val="FFFFFF"/>
                          </a:solidFill>
                        </a:rPr>
                      </a:br>
                      <a:r>
                        <a:rPr lang="en-GB" sz="1400" b="1">
                          <a:solidFill>
                            <a:srgbClr val="FFFFFF"/>
                          </a:solidFill>
                        </a:rPr>
                        <a:t>(Scientific Pulses)</a:t>
                      </a:r>
                      <a:endParaRPr lang="en-GB" sz="1400"/>
                    </a:p>
                  </a:txBody>
                  <a:tcPr marL="0" marR="0" marT="0" marB="0" anchor="b">
                    <a:lnL w="9525" algn="ctr">
                      <a:solidFill>
                        <a:srgbClr val="000000"/>
                      </a:solidFill>
                    </a:lnL>
                    <a:lnR w="9525" algn="ctr">
                      <a:solidFill>
                        <a:srgbClr val="000000"/>
                      </a:solidFill>
                    </a:lnR>
                    <a:lnT w="9525" algn="ctr">
                      <a:solidFill>
                        <a:srgbClr val="4472C4"/>
                      </a:solidFill>
                    </a:lnT>
                    <a:lnB w="9525" algn="ctr">
                      <a:solidFill>
                        <a:srgbClr val="000000"/>
                      </a:solidFill>
                    </a:lnB>
                    <a:solidFill>
                      <a:srgbClr val="4472C4"/>
                    </a:solidFill>
                  </a:tcPr>
                </a:tc>
                <a:tc>
                  <a:txBody>
                    <a:bodyPr/>
                    <a:lstStyle/>
                    <a:p>
                      <a:pPr algn="ctr">
                        <a:defRPr/>
                      </a:pPr>
                      <a:r>
                        <a:rPr lang="en-GB" sz="1400" b="1">
                          <a:solidFill>
                            <a:srgbClr val="FFFFFF"/>
                          </a:solidFill>
                        </a:rPr>
                        <a:t>AUG</a:t>
                      </a:r>
                      <a:br>
                        <a:rPr lang="en-GB" sz="1400" b="1">
                          <a:solidFill>
                            <a:srgbClr val="FFFFFF"/>
                          </a:solidFill>
                        </a:rPr>
                      </a:br>
                      <a:r>
                        <a:rPr lang="en-GB" sz="1400" b="1">
                          <a:solidFill>
                            <a:srgbClr val="FFFFFF"/>
                          </a:solidFill>
                        </a:rPr>
                        <a:t>(Pulse Sce. Dev)</a:t>
                      </a:r>
                      <a:endParaRPr lang="en-GB" sz="1400"/>
                    </a:p>
                  </a:txBody>
                  <a:tcPr marL="0" marR="0" marT="0" marB="0" anchor="b">
                    <a:lnL w="9525" algn="ctr">
                      <a:solidFill>
                        <a:srgbClr val="000000"/>
                      </a:solidFill>
                    </a:lnL>
                    <a:lnR w="9525" algn="ctr">
                      <a:solidFill>
                        <a:srgbClr val="000000"/>
                      </a:solidFill>
                    </a:lnR>
                    <a:lnT w="9525" algn="ctr">
                      <a:solidFill>
                        <a:srgbClr val="4472C4"/>
                      </a:solidFill>
                    </a:lnT>
                    <a:lnB w="9525" algn="ctr">
                      <a:solidFill>
                        <a:srgbClr val="000000"/>
                      </a:solidFill>
                    </a:lnB>
                    <a:solidFill>
                      <a:srgbClr val="4472C4"/>
                    </a:solidFill>
                  </a:tcPr>
                </a:tc>
                <a:tc>
                  <a:txBody>
                    <a:bodyPr/>
                    <a:lstStyle/>
                    <a:p>
                      <a:pPr algn="ctr">
                        <a:defRPr/>
                      </a:pPr>
                      <a:r>
                        <a:rPr lang="en-GB" sz="1400" b="1">
                          <a:solidFill>
                            <a:srgbClr val="FFFFFF"/>
                          </a:solidFill>
                        </a:rPr>
                        <a:t>AUG</a:t>
                      </a:r>
                      <a:br>
                        <a:rPr lang="en-GB" sz="1400" b="1">
                          <a:solidFill>
                            <a:srgbClr val="FFFFFF"/>
                          </a:solidFill>
                        </a:rPr>
                      </a:br>
                      <a:r>
                        <a:rPr lang="en-GB" sz="1400" b="1">
                          <a:solidFill>
                            <a:srgbClr val="FFFFFF"/>
                          </a:solidFill>
                        </a:rPr>
                        <a:t>(Total Session)</a:t>
                      </a:r>
                      <a:endParaRPr lang="en-GB" sz="1400"/>
                    </a:p>
                  </a:txBody>
                  <a:tcPr marL="0" marR="0" marT="0" marB="0" anchor="b">
                    <a:lnL w="9525" algn="ctr">
                      <a:solidFill>
                        <a:srgbClr val="000000"/>
                      </a:solidFill>
                    </a:lnL>
                    <a:lnR w="9525" algn="ctr">
                      <a:solidFill>
                        <a:srgbClr val="000000"/>
                      </a:solidFill>
                    </a:lnR>
                    <a:lnT w="9525" algn="ctr">
                      <a:solidFill>
                        <a:srgbClr val="4472C4"/>
                      </a:solidFill>
                    </a:lnT>
                    <a:lnB w="9525" algn="ctr">
                      <a:solidFill>
                        <a:srgbClr val="000000"/>
                      </a:solidFill>
                    </a:lnB>
                    <a:solidFill>
                      <a:srgbClr val="4472C4"/>
                    </a:solidFill>
                  </a:tcPr>
                </a:tc>
                <a:tc>
                  <a:txBody>
                    <a:bodyPr/>
                    <a:lstStyle/>
                    <a:p>
                      <a:pPr algn="ctr">
                        <a:defRPr/>
                      </a:pPr>
                      <a:r>
                        <a:rPr lang="en-GB" sz="1400" b="1" dirty="0">
                          <a:solidFill>
                            <a:srgbClr val="FFFFFF"/>
                          </a:solidFill>
                        </a:rPr>
                        <a:t>TCV</a:t>
                      </a:r>
                      <a:br>
                        <a:rPr lang="en-GB" sz="1400" b="1" dirty="0">
                          <a:solidFill>
                            <a:srgbClr val="FFFFFF"/>
                          </a:solidFill>
                        </a:rPr>
                      </a:br>
                      <a:r>
                        <a:rPr lang="en-GB" sz="1400" b="1" dirty="0">
                          <a:solidFill>
                            <a:srgbClr val="FFFFFF"/>
                          </a:solidFill>
                        </a:rPr>
                        <a:t>(Scientific)</a:t>
                      </a:r>
                      <a:endParaRPr lang="en-GB" sz="1400" dirty="0"/>
                    </a:p>
                  </a:txBody>
                  <a:tcPr marL="0" marR="0" marT="0" marB="0" anchor="b">
                    <a:lnL w="9525" algn="ctr">
                      <a:solidFill>
                        <a:srgbClr val="000000"/>
                      </a:solidFill>
                    </a:lnL>
                    <a:lnR w="9525" algn="ctr">
                      <a:solidFill>
                        <a:srgbClr val="000000"/>
                      </a:solidFill>
                    </a:lnR>
                    <a:lnT w="9525" algn="ctr">
                      <a:solidFill>
                        <a:srgbClr val="4472C4"/>
                      </a:solidFill>
                    </a:lnT>
                    <a:lnB w="9525" algn="ctr">
                      <a:solidFill>
                        <a:srgbClr val="000000"/>
                      </a:solidFill>
                    </a:lnB>
                    <a:solidFill>
                      <a:srgbClr val="4472C4"/>
                    </a:solidFill>
                  </a:tcPr>
                </a:tc>
                <a:tc>
                  <a:txBody>
                    <a:bodyPr/>
                    <a:lstStyle/>
                    <a:p>
                      <a:pPr algn="ctr">
                        <a:defRPr/>
                      </a:pPr>
                      <a:r>
                        <a:rPr lang="en-GB" sz="1400" b="1">
                          <a:solidFill>
                            <a:srgbClr val="FFFFFF"/>
                          </a:solidFill>
                        </a:rPr>
                        <a:t>TCV</a:t>
                      </a:r>
                      <a:br>
                        <a:rPr lang="en-GB" sz="1400" b="1">
                          <a:solidFill>
                            <a:srgbClr val="FFFFFF"/>
                          </a:solidFill>
                        </a:rPr>
                      </a:br>
                      <a:r>
                        <a:rPr lang="en-GB" sz="1400" b="1">
                          <a:solidFill>
                            <a:srgbClr val="FFFFFF"/>
                          </a:solidFill>
                        </a:rPr>
                        <a:t>(Sce. Dev)</a:t>
                      </a:r>
                      <a:endParaRPr lang="en-GB" sz="1400"/>
                    </a:p>
                  </a:txBody>
                  <a:tcPr marL="0" marR="0" marT="0" marB="0" anchor="b">
                    <a:lnL w="9525" algn="ctr">
                      <a:solidFill>
                        <a:srgbClr val="000000"/>
                      </a:solidFill>
                    </a:lnL>
                    <a:lnR w="9525" algn="ctr">
                      <a:solidFill>
                        <a:srgbClr val="000000"/>
                      </a:solidFill>
                    </a:lnR>
                    <a:lnT w="9525" algn="ctr">
                      <a:solidFill>
                        <a:srgbClr val="4472C4"/>
                      </a:solidFill>
                    </a:lnT>
                    <a:lnB w="9525" algn="ctr">
                      <a:solidFill>
                        <a:srgbClr val="000000"/>
                      </a:solidFill>
                    </a:lnB>
                    <a:solidFill>
                      <a:srgbClr val="4472C4"/>
                    </a:solidFill>
                  </a:tcPr>
                </a:tc>
                <a:tc>
                  <a:txBody>
                    <a:bodyPr/>
                    <a:lstStyle/>
                    <a:p>
                      <a:pPr algn="ctr">
                        <a:defRPr/>
                      </a:pPr>
                      <a:r>
                        <a:rPr lang="en-GB" sz="1400" b="1">
                          <a:solidFill>
                            <a:srgbClr val="FFFFFF"/>
                          </a:solidFill>
                        </a:rPr>
                        <a:t>TCV</a:t>
                      </a:r>
                      <a:br>
                        <a:rPr lang="en-GB" sz="1400" b="1">
                          <a:solidFill>
                            <a:srgbClr val="FFFFFF"/>
                          </a:solidFill>
                        </a:rPr>
                      </a:br>
                      <a:r>
                        <a:rPr lang="en-GB" sz="1400" b="1">
                          <a:solidFill>
                            <a:srgbClr val="FFFFFF"/>
                          </a:solidFill>
                        </a:rPr>
                        <a:t>(Total)</a:t>
                      </a:r>
                      <a:endParaRPr lang="en-GB" sz="1400"/>
                    </a:p>
                  </a:txBody>
                  <a:tcPr marL="0" marR="0" marT="0" marB="0" anchor="b">
                    <a:lnL w="9525" algn="ctr">
                      <a:solidFill>
                        <a:srgbClr val="000000"/>
                      </a:solidFill>
                    </a:lnL>
                    <a:lnR w="9525" algn="ctr">
                      <a:solidFill>
                        <a:srgbClr val="000000"/>
                      </a:solidFill>
                    </a:lnR>
                    <a:lnT w="9525" algn="ctr">
                      <a:solidFill>
                        <a:srgbClr val="4472C4"/>
                      </a:solidFill>
                    </a:lnT>
                    <a:lnB w="9525" algn="ctr">
                      <a:solidFill>
                        <a:srgbClr val="000000"/>
                      </a:solidFill>
                    </a:lnB>
                    <a:solidFill>
                      <a:srgbClr val="4472C4"/>
                    </a:solidFill>
                  </a:tcPr>
                </a:tc>
                <a:tc>
                  <a:txBody>
                    <a:bodyPr/>
                    <a:lstStyle/>
                    <a:p>
                      <a:pPr algn="ctr">
                        <a:defRPr/>
                      </a:pPr>
                      <a:r>
                        <a:rPr lang="en-GB" sz="1400" b="1">
                          <a:solidFill>
                            <a:srgbClr val="FFFFFF"/>
                          </a:solidFill>
                        </a:rPr>
                        <a:t>MAST-U</a:t>
                      </a:r>
                      <a:br>
                        <a:rPr lang="en-GB" sz="1400" b="1">
                          <a:solidFill>
                            <a:srgbClr val="FFFFFF"/>
                          </a:solidFill>
                        </a:rPr>
                      </a:br>
                      <a:r>
                        <a:rPr lang="en-GB" sz="1400" b="1">
                          <a:solidFill>
                            <a:srgbClr val="FFFFFF"/>
                          </a:solidFill>
                        </a:rPr>
                        <a:t>(Scientific)</a:t>
                      </a:r>
                      <a:endParaRPr lang="en-GB" sz="1400"/>
                    </a:p>
                  </a:txBody>
                  <a:tcPr marL="0" marR="0" marT="0" marB="0" anchor="b">
                    <a:lnL w="9525" algn="ctr">
                      <a:solidFill>
                        <a:srgbClr val="000000"/>
                      </a:solidFill>
                    </a:lnL>
                    <a:lnR w="9525" algn="ctr">
                      <a:solidFill>
                        <a:srgbClr val="000000"/>
                      </a:solidFill>
                    </a:lnR>
                    <a:lnT w="9525" algn="ctr">
                      <a:solidFill>
                        <a:srgbClr val="4472C4"/>
                      </a:solidFill>
                    </a:lnT>
                    <a:lnB w="9525" algn="ctr">
                      <a:solidFill>
                        <a:srgbClr val="000000"/>
                      </a:solidFill>
                    </a:lnB>
                    <a:solidFill>
                      <a:srgbClr val="4472C4"/>
                    </a:solidFill>
                  </a:tcPr>
                </a:tc>
                <a:tc>
                  <a:txBody>
                    <a:bodyPr/>
                    <a:lstStyle/>
                    <a:p>
                      <a:pPr algn="ctr">
                        <a:defRPr/>
                      </a:pPr>
                      <a:r>
                        <a:rPr lang="en-GB" sz="1400" b="1">
                          <a:solidFill>
                            <a:srgbClr val="FFFFFF"/>
                          </a:solidFill>
                        </a:rPr>
                        <a:t>MAST-U</a:t>
                      </a:r>
                      <a:br>
                        <a:rPr lang="en-GB" sz="1400" b="1">
                          <a:solidFill>
                            <a:srgbClr val="FFFFFF"/>
                          </a:solidFill>
                        </a:rPr>
                      </a:br>
                      <a:r>
                        <a:rPr lang="en-GB" sz="1400" b="1">
                          <a:solidFill>
                            <a:srgbClr val="FFFFFF"/>
                          </a:solidFill>
                        </a:rPr>
                        <a:t>(Sce. Dev)</a:t>
                      </a:r>
                      <a:endParaRPr lang="en-GB" sz="1400"/>
                    </a:p>
                  </a:txBody>
                  <a:tcPr marL="0" marR="0" marT="0" marB="0" anchor="b">
                    <a:lnL w="9525" algn="ctr">
                      <a:solidFill>
                        <a:srgbClr val="000000"/>
                      </a:solidFill>
                    </a:lnL>
                    <a:lnR w="9525" algn="ctr">
                      <a:solidFill>
                        <a:srgbClr val="000000"/>
                      </a:solidFill>
                    </a:lnR>
                    <a:lnT w="9525" algn="ctr">
                      <a:solidFill>
                        <a:srgbClr val="4472C4"/>
                      </a:solidFill>
                    </a:lnT>
                    <a:lnB w="9525" algn="ctr">
                      <a:solidFill>
                        <a:srgbClr val="000000"/>
                      </a:solidFill>
                    </a:lnB>
                    <a:solidFill>
                      <a:srgbClr val="4472C4"/>
                    </a:solidFill>
                  </a:tcPr>
                </a:tc>
                <a:tc>
                  <a:txBody>
                    <a:bodyPr/>
                    <a:lstStyle/>
                    <a:p>
                      <a:pPr algn="ctr">
                        <a:defRPr/>
                      </a:pPr>
                      <a:r>
                        <a:rPr lang="en-GB" sz="1400" b="1">
                          <a:solidFill>
                            <a:srgbClr val="FFFFFF"/>
                          </a:solidFill>
                        </a:rPr>
                        <a:t>MAST-U</a:t>
                      </a:r>
                      <a:br>
                        <a:rPr lang="en-GB" sz="1400" b="1">
                          <a:solidFill>
                            <a:srgbClr val="FFFFFF"/>
                          </a:solidFill>
                        </a:rPr>
                      </a:br>
                      <a:r>
                        <a:rPr lang="en-GB" sz="1400" b="1">
                          <a:solidFill>
                            <a:srgbClr val="FFFFFF"/>
                          </a:solidFill>
                        </a:rPr>
                        <a:t>(Total)</a:t>
                      </a:r>
                      <a:endParaRPr lang="en-GB" sz="1400"/>
                    </a:p>
                  </a:txBody>
                  <a:tcPr marL="0" marR="0" marT="0" marB="0" anchor="b">
                    <a:lnL w="9525" algn="ctr">
                      <a:solidFill>
                        <a:srgbClr val="000000"/>
                      </a:solidFill>
                    </a:lnL>
                    <a:lnR w="9525" algn="ctr">
                      <a:solidFill>
                        <a:srgbClr val="000000"/>
                      </a:solidFill>
                    </a:lnR>
                    <a:lnT w="9525" algn="ctr">
                      <a:solidFill>
                        <a:srgbClr val="4472C4"/>
                      </a:solidFill>
                    </a:lnT>
                    <a:lnB w="9525" algn="ctr">
                      <a:solidFill>
                        <a:srgbClr val="000000"/>
                      </a:solidFill>
                    </a:lnB>
                    <a:solidFill>
                      <a:srgbClr val="4472C4"/>
                    </a:solidFill>
                  </a:tcPr>
                </a:tc>
                <a:tc>
                  <a:txBody>
                    <a:bodyPr/>
                    <a:lstStyle/>
                    <a:p>
                      <a:pPr algn="ctr">
                        <a:defRPr/>
                      </a:pPr>
                      <a:r>
                        <a:rPr lang="en-GB" sz="1400" b="1">
                          <a:solidFill>
                            <a:srgbClr val="FFFFFF"/>
                          </a:solidFill>
                        </a:rPr>
                        <a:t>WEST</a:t>
                      </a:r>
                      <a:br>
                        <a:rPr lang="en-GB" sz="1400" b="1">
                          <a:solidFill>
                            <a:srgbClr val="FFFFFF"/>
                          </a:solidFill>
                        </a:rPr>
                      </a:br>
                      <a:r>
                        <a:rPr lang="en-GB" sz="1400" b="1">
                          <a:solidFill>
                            <a:srgbClr val="FFFFFF"/>
                          </a:solidFill>
                        </a:rPr>
                        <a:t>(Scientific)</a:t>
                      </a:r>
                      <a:endParaRPr lang="en-GB" sz="1400"/>
                    </a:p>
                  </a:txBody>
                  <a:tcPr marL="0" marR="0" marT="0" marB="0" anchor="b">
                    <a:lnL w="9525" algn="ctr">
                      <a:solidFill>
                        <a:srgbClr val="000000"/>
                      </a:solidFill>
                    </a:lnL>
                    <a:lnR w="9525" algn="ctr">
                      <a:solidFill>
                        <a:srgbClr val="000000"/>
                      </a:solidFill>
                    </a:lnR>
                    <a:lnT w="9525" algn="ctr">
                      <a:solidFill>
                        <a:srgbClr val="4472C4"/>
                      </a:solidFill>
                    </a:lnT>
                    <a:lnB w="9525" algn="ctr">
                      <a:solidFill>
                        <a:srgbClr val="000000"/>
                      </a:solidFill>
                    </a:lnB>
                    <a:solidFill>
                      <a:srgbClr val="4472C4"/>
                    </a:solidFill>
                  </a:tcPr>
                </a:tc>
                <a:tc>
                  <a:txBody>
                    <a:bodyPr/>
                    <a:lstStyle/>
                    <a:p>
                      <a:pPr algn="ctr">
                        <a:defRPr/>
                      </a:pPr>
                      <a:r>
                        <a:rPr lang="en-GB" sz="1400" b="1">
                          <a:solidFill>
                            <a:srgbClr val="FFFFFF"/>
                          </a:solidFill>
                        </a:rPr>
                        <a:t>WEST</a:t>
                      </a:r>
                      <a:br>
                        <a:rPr lang="en-GB" sz="1400" b="1">
                          <a:solidFill>
                            <a:srgbClr val="FFFFFF"/>
                          </a:solidFill>
                        </a:rPr>
                      </a:br>
                      <a:r>
                        <a:rPr lang="en-GB" sz="1400" b="1">
                          <a:solidFill>
                            <a:srgbClr val="FFFFFF"/>
                          </a:solidFill>
                        </a:rPr>
                        <a:t>(Sce. Dev)</a:t>
                      </a:r>
                      <a:endParaRPr lang="en-GB" sz="1400"/>
                    </a:p>
                  </a:txBody>
                  <a:tcPr marL="0" marR="0" marT="0" marB="0" anchor="b">
                    <a:lnL w="9525" algn="ctr">
                      <a:solidFill>
                        <a:srgbClr val="000000"/>
                      </a:solidFill>
                    </a:lnL>
                    <a:lnR w="9525" algn="ctr">
                      <a:solidFill>
                        <a:srgbClr val="000000"/>
                      </a:solidFill>
                    </a:lnR>
                    <a:lnT w="9525" algn="ctr">
                      <a:solidFill>
                        <a:srgbClr val="4472C4"/>
                      </a:solidFill>
                    </a:lnT>
                    <a:lnB w="9525" algn="ctr">
                      <a:solidFill>
                        <a:srgbClr val="000000"/>
                      </a:solidFill>
                    </a:lnB>
                    <a:solidFill>
                      <a:srgbClr val="4472C4"/>
                    </a:solidFill>
                  </a:tcPr>
                </a:tc>
                <a:tc>
                  <a:txBody>
                    <a:bodyPr/>
                    <a:lstStyle/>
                    <a:p>
                      <a:pPr algn="ctr">
                        <a:defRPr/>
                      </a:pPr>
                      <a:r>
                        <a:rPr lang="en-GB" sz="1400" b="1">
                          <a:solidFill>
                            <a:srgbClr val="FFFFFF"/>
                          </a:solidFill>
                        </a:rPr>
                        <a:t>WEST</a:t>
                      </a:r>
                      <a:br>
                        <a:rPr lang="en-GB" sz="1400" b="1">
                          <a:solidFill>
                            <a:srgbClr val="FFFFFF"/>
                          </a:solidFill>
                        </a:rPr>
                      </a:br>
                      <a:r>
                        <a:rPr lang="en-GB" sz="1400" b="1">
                          <a:solidFill>
                            <a:srgbClr val="FFFFFF"/>
                          </a:solidFill>
                        </a:rPr>
                        <a:t>(Total)</a:t>
                      </a:r>
                      <a:endParaRPr lang="en-GB" sz="1400"/>
                    </a:p>
                  </a:txBody>
                  <a:tcPr marL="0" marR="0" marT="0" marB="0" anchor="b">
                    <a:lnL w="9525" algn="ctr">
                      <a:solidFill>
                        <a:srgbClr val="000000"/>
                      </a:solidFill>
                    </a:lnL>
                    <a:lnR w="9525" algn="ctr">
                      <a:solidFill>
                        <a:srgbClr val="000000"/>
                      </a:solidFill>
                    </a:lnR>
                    <a:lnT w="9525" algn="ctr">
                      <a:solidFill>
                        <a:srgbClr val="4472C4"/>
                      </a:solidFill>
                    </a:lnT>
                    <a:lnB w="9525" algn="ctr">
                      <a:solidFill>
                        <a:srgbClr val="000000"/>
                      </a:solidFill>
                    </a:lnB>
                    <a:solidFill>
                      <a:srgbClr val="4472C4"/>
                    </a:solidFill>
                  </a:tcPr>
                </a:tc>
                <a:extLst>
                  <a:ext uri="{0D108BD9-81ED-4DB2-BD59-A6C34878D82A}">
                    <a16:rowId xmlns:a16="http://schemas.microsoft.com/office/drawing/2014/main" val="10000"/>
                  </a:ext>
                </a:extLst>
              </a:tr>
              <a:tr h="259639">
                <a:tc>
                  <a:txBody>
                    <a:bodyPr/>
                    <a:lstStyle/>
                    <a:p>
                      <a:pPr>
                        <a:defRPr/>
                      </a:pPr>
                      <a:r>
                        <a:rPr lang="en-GB" sz="1400" b="1"/>
                        <a:t>RT-01</a:t>
                      </a:r>
                      <a:endParaRPr lang="en-GB" sz="1400"/>
                    </a:p>
                  </a:txBody>
                  <a:tcPr marL="0" marR="0" marT="0" marB="0" anchor="b">
                    <a:lnL w="9525" algn="ctr">
                      <a:solidFill>
                        <a:srgbClr val="4472C4"/>
                      </a:solidFill>
                    </a:lnL>
                    <a:lnR w="9525" algn="ctr">
                      <a:solidFill>
                        <a:srgbClr val="000000"/>
                      </a:solidFill>
                    </a:lnR>
                    <a:lnT w="9525" algn="ctr">
                      <a:solidFill>
                        <a:srgbClr val="000000"/>
                      </a:solidFill>
                    </a:lnT>
                    <a:lnB w="9525" algn="ctr">
                      <a:solidFill>
                        <a:srgbClr val="000000"/>
                      </a:solidFill>
                    </a:lnB>
                    <a:noFill/>
                  </a:tcPr>
                </a:tc>
                <a:tc>
                  <a:txBody>
                    <a:bodyPr/>
                    <a:lstStyle/>
                    <a:p>
                      <a:pPr algn="ctr">
                        <a:buNone/>
                        <a:defRPr/>
                      </a:pPr>
                      <a:r>
                        <a:rPr sz="1600" b="0" i="0" u="none" strike="noStrike">
                          <a:solidFill>
                            <a:srgbClr val="000000"/>
                          </a:solidFill>
                          <a:latin typeface="Calibri"/>
                        </a:rPr>
                        <a:t>127</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9A92E1"/>
                    </a:solidFill>
                  </a:tcPr>
                </a:tc>
                <a:tc>
                  <a:txBody>
                    <a:bodyPr/>
                    <a:lstStyle/>
                    <a:p>
                      <a:pPr algn="ctr">
                        <a:buNone/>
                        <a:defRPr/>
                      </a:pPr>
                      <a:r>
                        <a:rPr sz="1600" b="0" i="0" u="none" strike="noStrike">
                          <a:solidFill>
                            <a:srgbClr val="000000"/>
                          </a:solidFill>
                          <a:latin typeface="Calibri"/>
                        </a:rPr>
                        <a:t>29</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9A92E1"/>
                    </a:solidFill>
                  </a:tcPr>
                </a:tc>
                <a:tc>
                  <a:txBody>
                    <a:bodyPr/>
                    <a:lstStyle/>
                    <a:p>
                      <a:pPr algn="ctr">
                        <a:buNone/>
                        <a:defRPr/>
                      </a:pPr>
                      <a:r>
                        <a:rPr sz="1600" b="0" i="0" u="none" strike="noStrike">
                          <a:solidFill>
                            <a:srgbClr val="000000"/>
                          </a:solidFill>
                          <a:latin typeface="Calibri"/>
                        </a:rPr>
                        <a:t>156</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9A92E1"/>
                    </a:solidFill>
                  </a:tcPr>
                </a:tc>
                <a:tc>
                  <a:txBody>
                    <a:bodyPr/>
                    <a:lstStyle/>
                    <a:p>
                      <a:pPr algn="ctr">
                        <a:buNone/>
                        <a:defRPr/>
                      </a:pPr>
                      <a:r>
                        <a:rPr sz="1600" b="0" i="0" u="none" strike="noStrike">
                          <a:solidFill>
                            <a:srgbClr val="000000"/>
                          </a:solidFill>
                          <a:latin typeface="Calibri"/>
                        </a:rPr>
                        <a:t>157</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92D050"/>
                    </a:solidFill>
                  </a:tcPr>
                </a:tc>
                <a:tc>
                  <a:txBody>
                    <a:bodyPr/>
                    <a:lstStyle/>
                    <a:p>
                      <a:pPr algn="ctr">
                        <a:buNone/>
                        <a:defRPr/>
                      </a:pPr>
                      <a:r>
                        <a:rPr sz="1600" b="0" i="0" u="none" strike="noStrike">
                          <a:solidFill>
                            <a:srgbClr val="000000"/>
                          </a:solidFill>
                          <a:latin typeface="Calibri"/>
                        </a:rPr>
                        <a:t>10</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92D050"/>
                    </a:solidFill>
                  </a:tcPr>
                </a:tc>
                <a:tc>
                  <a:txBody>
                    <a:bodyPr/>
                    <a:lstStyle/>
                    <a:p>
                      <a:pPr algn="ctr">
                        <a:buNone/>
                        <a:defRPr/>
                      </a:pPr>
                      <a:r>
                        <a:rPr sz="1600" b="0" i="0" u="none" strike="noStrike">
                          <a:solidFill>
                            <a:srgbClr val="000000"/>
                          </a:solidFill>
                          <a:latin typeface="Calibri"/>
                        </a:rPr>
                        <a:t>167</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9BCD31"/>
                    </a:solidFill>
                  </a:tcPr>
                </a:tc>
                <a:tc>
                  <a:txBody>
                    <a:bodyPr/>
                    <a:lstStyle/>
                    <a:p>
                      <a:pPr algn="ctr">
                        <a:buNone/>
                        <a:defRPr/>
                      </a:pPr>
                      <a:r>
                        <a:rPr sz="1600" b="0" i="0" u="none" strike="noStrike">
                          <a:solidFill>
                            <a:srgbClr val="000000"/>
                          </a:solidFill>
                          <a:latin typeface="Calibri"/>
                        </a:rPr>
                        <a:t>36</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FFC000"/>
                    </a:solidFill>
                  </a:tcPr>
                </a:tc>
                <a:tc>
                  <a:txBody>
                    <a:bodyPr/>
                    <a:lstStyle/>
                    <a:p>
                      <a:pPr algn="ctr">
                        <a:buNone/>
                        <a:defRPr/>
                      </a:pPr>
                      <a:r>
                        <a:rPr sz="1600" b="0" i="0" u="none" strike="noStrike">
                          <a:solidFill>
                            <a:srgbClr val="000000"/>
                          </a:solidFill>
                          <a:latin typeface="Calibri"/>
                        </a:rPr>
                        <a:t>0</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FFC000"/>
                    </a:solidFill>
                  </a:tcPr>
                </a:tc>
                <a:tc>
                  <a:txBody>
                    <a:bodyPr/>
                    <a:lstStyle/>
                    <a:p>
                      <a:pPr algn="ctr">
                        <a:buNone/>
                        <a:defRPr/>
                      </a:pPr>
                      <a:r>
                        <a:rPr sz="1600" b="0" i="0" u="none" strike="noStrike">
                          <a:solidFill>
                            <a:srgbClr val="000000"/>
                          </a:solidFill>
                          <a:latin typeface="Calibri"/>
                        </a:rPr>
                        <a:t>36</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FFC000"/>
                    </a:solidFill>
                  </a:tcPr>
                </a:tc>
                <a:tc>
                  <a:txBody>
                    <a:bodyPr/>
                    <a:lstStyle/>
                    <a:p>
                      <a:pPr algn="ctr">
                        <a:buNone/>
                        <a:defRPr/>
                      </a:pPr>
                      <a:r>
                        <a:rPr sz="1600" b="0" i="0" u="none" strike="noStrike">
                          <a:solidFill>
                            <a:srgbClr val="000000"/>
                          </a:solidFill>
                          <a:latin typeface="Calibri"/>
                        </a:rPr>
                        <a:t>75</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F4B082"/>
                    </a:solidFill>
                  </a:tcPr>
                </a:tc>
                <a:tc>
                  <a:txBody>
                    <a:bodyPr/>
                    <a:lstStyle/>
                    <a:p>
                      <a:pPr algn="ctr">
                        <a:buNone/>
                        <a:defRPr/>
                      </a:pPr>
                      <a:r>
                        <a:rPr sz="1600" b="0" i="0" u="none" strike="noStrike">
                          <a:solidFill>
                            <a:srgbClr val="000000"/>
                          </a:solidFill>
                          <a:latin typeface="Calibri"/>
                        </a:rPr>
                        <a:t>3</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F4B082"/>
                    </a:solidFill>
                  </a:tcPr>
                </a:tc>
                <a:tc>
                  <a:txBody>
                    <a:bodyPr/>
                    <a:lstStyle/>
                    <a:p>
                      <a:pPr algn="ctr">
                        <a:buNone/>
                        <a:defRPr/>
                      </a:pPr>
                      <a:r>
                        <a:rPr sz="1600" b="0" i="0" u="none" strike="noStrike">
                          <a:solidFill>
                            <a:srgbClr val="000000"/>
                          </a:solidFill>
                          <a:latin typeface="Calibri"/>
                        </a:rPr>
                        <a:t>78</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F4B082"/>
                    </a:solidFill>
                  </a:tcPr>
                </a:tc>
                <a:extLst>
                  <a:ext uri="{0D108BD9-81ED-4DB2-BD59-A6C34878D82A}">
                    <a16:rowId xmlns:a16="http://schemas.microsoft.com/office/drawing/2014/main" val="10001"/>
                  </a:ext>
                </a:extLst>
              </a:tr>
              <a:tr h="259639">
                <a:tc>
                  <a:txBody>
                    <a:bodyPr/>
                    <a:lstStyle/>
                    <a:p>
                      <a:pPr>
                        <a:defRPr/>
                      </a:pPr>
                      <a:r>
                        <a:rPr lang="en-GB" sz="1400" b="1"/>
                        <a:t>RT-02</a:t>
                      </a:r>
                      <a:endParaRPr lang="en-GB" sz="1400"/>
                    </a:p>
                  </a:txBody>
                  <a:tcPr marL="0" marR="0" marT="0" marB="0" anchor="b">
                    <a:lnL w="9525" algn="ctr">
                      <a:solidFill>
                        <a:srgbClr val="4472C4"/>
                      </a:solidFill>
                    </a:lnL>
                    <a:lnR w="9525" algn="ctr">
                      <a:solidFill>
                        <a:srgbClr val="000000"/>
                      </a:solidFill>
                    </a:lnR>
                    <a:lnT w="9525" algn="ctr">
                      <a:solidFill>
                        <a:srgbClr val="000000"/>
                      </a:solidFill>
                    </a:lnT>
                    <a:lnB w="9525" algn="ctr">
                      <a:solidFill>
                        <a:srgbClr val="000000"/>
                      </a:solidFill>
                    </a:lnB>
                    <a:noFill/>
                  </a:tcPr>
                </a:tc>
                <a:tc>
                  <a:txBody>
                    <a:bodyPr/>
                    <a:lstStyle/>
                    <a:p>
                      <a:pPr algn="ctr">
                        <a:buNone/>
                        <a:defRPr/>
                      </a:pPr>
                      <a:r>
                        <a:rPr sz="1600" b="0" i="0" u="none" strike="noStrike">
                          <a:solidFill>
                            <a:srgbClr val="000000"/>
                          </a:solidFill>
                          <a:latin typeface="Calibri"/>
                        </a:rPr>
                        <a:t>180</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9A92E1"/>
                    </a:solidFill>
                  </a:tcPr>
                </a:tc>
                <a:tc>
                  <a:txBody>
                    <a:bodyPr/>
                    <a:lstStyle/>
                    <a:p>
                      <a:pPr algn="ctr">
                        <a:buNone/>
                        <a:defRPr/>
                      </a:pPr>
                      <a:r>
                        <a:rPr sz="1600" b="0" i="0" u="none" strike="noStrike">
                          <a:solidFill>
                            <a:srgbClr val="000000"/>
                          </a:solidFill>
                          <a:latin typeface="Calibri"/>
                        </a:rPr>
                        <a:t>8</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9A92E1"/>
                    </a:solidFill>
                  </a:tcPr>
                </a:tc>
                <a:tc>
                  <a:txBody>
                    <a:bodyPr/>
                    <a:lstStyle/>
                    <a:p>
                      <a:pPr algn="ctr">
                        <a:buNone/>
                        <a:defRPr/>
                      </a:pPr>
                      <a:r>
                        <a:rPr sz="1600" b="0" i="0" u="none" strike="noStrike">
                          <a:solidFill>
                            <a:srgbClr val="000000"/>
                          </a:solidFill>
                          <a:latin typeface="Calibri"/>
                        </a:rPr>
                        <a:t>188</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9A92E1"/>
                    </a:solidFill>
                  </a:tcPr>
                </a:tc>
                <a:tc>
                  <a:txBody>
                    <a:bodyPr/>
                    <a:lstStyle/>
                    <a:p>
                      <a:pPr algn="ctr">
                        <a:buNone/>
                        <a:defRPr/>
                      </a:pPr>
                      <a:r>
                        <a:rPr sz="1600" b="0" i="0" u="none" strike="noStrike">
                          <a:solidFill>
                            <a:srgbClr val="000000"/>
                          </a:solidFill>
                          <a:latin typeface="Calibri"/>
                        </a:rPr>
                        <a:t>280</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92D050"/>
                    </a:solidFill>
                  </a:tcPr>
                </a:tc>
                <a:tc>
                  <a:txBody>
                    <a:bodyPr/>
                    <a:lstStyle/>
                    <a:p>
                      <a:pPr algn="ctr">
                        <a:buNone/>
                        <a:defRPr/>
                      </a:pPr>
                      <a:r>
                        <a:rPr sz="1600" b="0" i="0" u="none" strike="noStrike">
                          <a:solidFill>
                            <a:srgbClr val="000000"/>
                          </a:solidFill>
                          <a:latin typeface="Calibri"/>
                        </a:rPr>
                        <a:t>101</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92D050"/>
                    </a:solidFill>
                  </a:tcPr>
                </a:tc>
                <a:tc>
                  <a:txBody>
                    <a:bodyPr/>
                    <a:lstStyle/>
                    <a:p>
                      <a:pPr algn="ctr">
                        <a:buNone/>
                        <a:defRPr/>
                      </a:pPr>
                      <a:r>
                        <a:rPr sz="1600" b="0" i="0" u="none" strike="noStrike">
                          <a:solidFill>
                            <a:srgbClr val="000000"/>
                          </a:solidFill>
                          <a:latin typeface="Calibri"/>
                        </a:rPr>
                        <a:t>381</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9BCD31"/>
                    </a:solidFill>
                  </a:tcPr>
                </a:tc>
                <a:tc>
                  <a:txBody>
                    <a:bodyPr/>
                    <a:lstStyle/>
                    <a:p>
                      <a:pPr algn="ctr">
                        <a:buNone/>
                        <a:defRPr/>
                      </a:pPr>
                      <a:r>
                        <a:rPr sz="1600" b="0" i="0" u="none" strike="noStrike">
                          <a:solidFill>
                            <a:srgbClr val="000000"/>
                          </a:solidFill>
                          <a:latin typeface="Calibri"/>
                        </a:rPr>
                        <a:t>70</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FFC000"/>
                    </a:solidFill>
                  </a:tcPr>
                </a:tc>
                <a:tc>
                  <a:txBody>
                    <a:bodyPr/>
                    <a:lstStyle/>
                    <a:p>
                      <a:pPr algn="ctr">
                        <a:buNone/>
                        <a:defRPr/>
                      </a:pPr>
                      <a:r>
                        <a:rPr sz="1600" b="0" i="0" u="none" strike="noStrike">
                          <a:solidFill>
                            <a:srgbClr val="000000"/>
                          </a:solidFill>
                          <a:latin typeface="Calibri"/>
                        </a:rPr>
                        <a:t>16</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FFC000"/>
                    </a:solidFill>
                  </a:tcPr>
                </a:tc>
                <a:tc>
                  <a:txBody>
                    <a:bodyPr/>
                    <a:lstStyle/>
                    <a:p>
                      <a:pPr algn="ctr">
                        <a:buNone/>
                        <a:defRPr/>
                      </a:pPr>
                      <a:r>
                        <a:rPr sz="1600" b="0" i="0" u="none" strike="noStrike">
                          <a:solidFill>
                            <a:srgbClr val="000000"/>
                          </a:solidFill>
                          <a:latin typeface="Calibri"/>
                        </a:rPr>
                        <a:t>86</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FFC000"/>
                    </a:solidFill>
                  </a:tcPr>
                </a:tc>
                <a:tc>
                  <a:txBody>
                    <a:bodyPr/>
                    <a:lstStyle/>
                    <a:p>
                      <a:pPr algn="ctr">
                        <a:buNone/>
                        <a:defRPr/>
                      </a:pPr>
                      <a:r>
                        <a:rPr sz="1600" b="0" i="0" u="none" strike="noStrike">
                          <a:solidFill>
                            <a:srgbClr val="000000"/>
                          </a:solidFill>
                          <a:latin typeface="Calibri"/>
                        </a:rPr>
                        <a:t>210</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F4B082"/>
                    </a:solidFill>
                  </a:tcPr>
                </a:tc>
                <a:tc>
                  <a:txBody>
                    <a:bodyPr/>
                    <a:lstStyle/>
                    <a:p>
                      <a:pPr algn="ctr">
                        <a:buNone/>
                        <a:defRPr/>
                      </a:pPr>
                      <a:r>
                        <a:rPr sz="1600" b="0" i="0" u="none" strike="noStrike">
                          <a:solidFill>
                            <a:srgbClr val="000000"/>
                          </a:solidFill>
                          <a:latin typeface="Calibri"/>
                        </a:rPr>
                        <a:t>10</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F4B082"/>
                    </a:solidFill>
                  </a:tcPr>
                </a:tc>
                <a:tc>
                  <a:txBody>
                    <a:bodyPr/>
                    <a:lstStyle/>
                    <a:p>
                      <a:pPr algn="ctr">
                        <a:buNone/>
                        <a:defRPr/>
                      </a:pPr>
                      <a:r>
                        <a:rPr sz="1600" b="0" i="0" u="none" strike="noStrike">
                          <a:solidFill>
                            <a:srgbClr val="000000"/>
                          </a:solidFill>
                          <a:latin typeface="Calibri"/>
                        </a:rPr>
                        <a:t>220</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F4B082"/>
                    </a:solidFill>
                  </a:tcPr>
                </a:tc>
                <a:extLst>
                  <a:ext uri="{0D108BD9-81ED-4DB2-BD59-A6C34878D82A}">
                    <a16:rowId xmlns:a16="http://schemas.microsoft.com/office/drawing/2014/main" val="10002"/>
                  </a:ext>
                </a:extLst>
              </a:tr>
              <a:tr h="259639">
                <a:tc>
                  <a:txBody>
                    <a:bodyPr/>
                    <a:lstStyle/>
                    <a:p>
                      <a:pPr>
                        <a:defRPr/>
                      </a:pPr>
                      <a:r>
                        <a:rPr lang="en-GB" sz="1400" b="1"/>
                        <a:t>RT-03</a:t>
                      </a:r>
                      <a:endParaRPr lang="en-GB" sz="1400"/>
                    </a:p>
                  </a:txBody>
                  <a:tcPr marL="0" marR="0" marT="0" marB="0" anchor="b">
                    <a:lnL w="9525" algn="ctr">
                      <a:solidFill>
                        <a:srgbClr val="4472C4"/>
                      </a:solidFill>
                    </a:lnL>
                    <a:lnR w="9525" algn="ctr">
                      <a:solidFill>
                        <a:srgbClr val="000000"/>
                      </a:solidFill>
                    </a:lnR>
                    <a:lnT w="9525" algn="ctr">
                      <a:solidFill>
                        <a:srgbClr val="000000"/>
                      </a:solidFill>
                    </a:lnT>
                    <a:lnB w="9525" algn="ctr">
                      <a:solidFill>
                        <a:srgbClr val="000000"/>
                      </a:solidFill>
                    </a:lnB>
                    <a:noFill/>
                  </a:tcPr>
                </a:tc>
                <a:tc>
                  <a:txBody>
                    <a:bodyPr/>
                    <a:lstStyle/>
                    <a:p>
                      <a:pPr algn="ctr">
                        <a:buNone/>
                        <a:defRPr/>
                      </a:pPr>
                      <a:r>
                        <a:rPr sz="1600" b="0" i="0" u="none" strike="noStrike">
                          <a:solidFill>
                            <a:srgbClr val="000000"/>
                          </a:solidFill>
                          <a:latin typeface="Calibri"/>
                        </a:rPr>
                        <a:t>129</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9A92E1"/>
                    </a:solidFill>
                  </a:tcPr>
                </a:tc>
                <a:tc>
                  <a:txBody>
                    <a:bodyPr/>
                    <a:lstStyle/>
                    <a:p>
                      <a:pPr algn="ctr">
                        <a:buNone/>
                        <a:defRPr/>
                      </a:pPr>
                      <a:r>
                        <a:rPr sz="1600" b="0" i="0" u="none" strike="noStrike">
                          <a:solidFill>
                            <a:srgbClr val="000000"/>
                          </a:solidFill>
                          <a:latin typeface="Calibri"/>
                        </a:rPr>
                        <a:t>20</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9A92E1"/>
                    </a:solidFill>
                  </a:tcPr>
                </a:tc>
                <a:tc>
                  <a:txBody>
                    <a:bodyPr/>
                    <a:lstStyle/>
                    <a:p>
                      <a:pPr algn="ctr">
                        <a:buNone/>
                        <a:defRPr/>
                      </a:pPr>
                      <a:r>
                        <a:rPr sz="1600" b="0" i="0" u="none" strike="noStrike">
                          <a:solidFill>
                            <a:srgbClr val="000000"/>
                          </a:solidFill>
                          <a:latin typeface="Calibri"/>
                        </a:rPr>
                        <a:t>149</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9A92E1"/>
                    </a:solidFill>
                  </a:tcPr>
                </a:tc>
                <a:tc>
                  <a:txBody>
                    <a:bodyPr/>
                    <a:lstStyle/>
                    <a:p>
                      <a:pPr algn="ctr">
                        <a:buNone/>
                        <a:defRPr/>
                      </a:pPr>
                      <a:r>
                        <a:rPr sz="1600" b="0" i="0" u="none" strike="noStrike">
                          <a:solidFill>
                            <a:srgbClr val="000000"/>
                          </a:solidFill>
                          <a:latin typeface="Calibri"/>
                        </a:rPr>
                        <a:t>190</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92D050"/>
                    </a:solidFill>
                  </a:tcPr>
                </a:tc>
                <a:tc>
                  <a:txBody>
                    <a:bodyPr/>
                    <a:lstStyle/>
                    <a:p>
                      <a:pPr algn="ctr">
                        <a:buNone/>
                        <a:defRPr/>
                      </a:pPr>
                      <a:r>
                        <a:rPr sz="1600" b="0" i="0" u="none" strike="noStrike">
                          <a:solidFill>
                            <a:srgbClr val="000000"/>
                          </a:solidFill>
                          <a:latin typeface="Calibri"/>
                        </a:rPr>
                        <a:t>65</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92D050"/>
                    </a:solidFill>
                  </a:tcPr>
                </a:tc>
                <a:tc>
                  <a:txBody>
                    <a:bodyPr/>
                    <a:lstStyle/>
                    <a:p>
                      <a:pPr algn="ctr">
                        <a:buNone/>
                        <a:defRPr/>
                      </a:pPr>
                      <a:r>
                        <a:rPr sz="1600" b="0" i="0" u="none" strike="noStrike">
                          <a:solidFill>
                            <a:srgbClr val="000000"/>
                          </a:solidFill>
                          <a:latin typeface="Calibri"/>
                        </a:rPr>
                        <a:t>255</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9BCD31"/>
                    </a:solidFill>
                  </a:tcPr>
                </a:tc>
                <a:tc>
                  <a:txBody>
                    <a:bodyPr/>
                    <a:lstStyle/>
                    <a:p>
                      <a:pPr algn="ctr">
                        <a:buNone/>
                        <a:defRPr/>
                      </a:pPr>
                      <a:r>
                        <a:rPr sz="1600" b="0" i="0" u="none" strike="noStrike">
                          <a:solidFill>
                            <a:srgbClr val="000000"/>
                          </a:solidFill>
                          <a:latin typeface="Calibri"/>
                        </a:rPr>
                        <a:t>0</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FFC000"/>
                    </a:solidFill>
                  </a:tcPr>
                </a:tc>
                <a:tc>
                  <a:txBody>
                    <a:bodyPr/>
                    <a:lstStyle/>
                    <a:p>
                      <a:pPr algn="ctr">
                        <a:buNone/>
                        <a:defRPr/>
                      </a:pPr>
                      <a:r>
                        <a:rPr sz="1600" b="0" i="0" u="none" strike="noStrike">
                          <a:solidFill>
                            <a:srgbClr val="000000"/>
                          </a:solidFill>
                          <a:latin typeface="Calibri"/>
                        </a:rPr>
                        <a:t>0</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FFC000"/>
                    </a:solidFill>
                  </a:tcPr>
                </a:tc>
                <a:tc>
                  <a:txBody>
                    <a:bodyPr/>
                    <a:lstStyle/>
                    <a:p>
                      <a:pPr algn="ctr">
                        <a:buNone/>
                        <a:defRPr/>
                      </a:pPr>
                      <a:r>
                        <a:rPr sz="1600" b="0" i="0" u="none" strike="noStrike">
                          <a:solidFill>
                            <a:srgbClr val="000000"/>
                          </a:solidFill>
                          <a:latin typeface="Calibri"/>
                        </a:rPr>
                        <a:t>0</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FFC000"/>
                    </a:solidFill>
                  </a:tcPr>
                </a:tc>
                <a:tc>
                  <a:txBody>
                    <a:bodyPr/>
                    <a:lstStyle/>
                    <a:p>
                      <a:pPr algn="ctr">
                        <a:buNone/>
                        <a:defRPr/>
                      </a:pPr>
                      <a:r>
                        <a:rPr sz="1600" b="0" i="0" u="none" strike="noStrike">
                          <a:solidFill>
                            <a:srgbClr val="000000"/>
                          </a:solidFill>
                          <a:latin typeface="Calibri"/>
                        </a:rPr>
                        <a:t>96</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F4B082"/>
                    </a:solidFill>
                  </a:tcPr>
                </a:tc>
                <a:tc>
                  <a:txBody>
                    <a:bodyPr/>
                    <a:lstStyle/>
                    <a:p>
                      <a:pPr algn="ctr">
                        <a:buNone/>
                        <a:defRPr/>
                      </a:pPr>
                      <a:r>
                        <a:rPr sz="1600" b="0" i="0" u="none" strike="noStrike">
                          <a:solidFill>
                            <a:srgbClr val="000000"/>
                          </a:solidFill>
                          <a:latin typeface="Calibri"/>
                        </a:rPr>
                        <a:t>20</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F4B082"/>
                    </a:solidFill>
                  </a:tcPr>
                </a:tc>
                <a:tc>
                  <a:txBody>
                    <a:bodyPr/>
                    <a:lstStyle/>
                    <a:p>
                      <a:pPr algn="ctr">
                        <a:buNone/>
                        <a:defRPr/>
                      </a:pPr>
                      <a:r>
                        <a:rPr sz="1600" b="0" i="0" u="none" strike="noStrike">
                          <a:solidFill>
                            <a:srgbClr val="000000"/>
                          </a:solidFill>
                          <a:latin typeface="Calibri"/>
                        </a:rPr>
                        <a:t>116</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F4B082"/>
                    </a:solidFill>
                  </a:tcPr>
                </a:tc>
                <a:extLst>
                  <a:ext uri="{0D108BD9-81ED-4DB2-BD59-A6C34878D82A}">
                    <a16:rowId xmlns:a16="http://schemas.microsoft.com/office/drawing/2014/main" val="10003"/>
                  </a:ext>
                </a:extLst>
              </a:tr>
              <a:tr h="259639">
                <a:tc>
                  <a:txBody>
                    <a:bodyPr/>
                    <a:lstStyle/>
                    <a:p>
                      <a:pPr>
                        <a:defRPr/>
                      </a:pPr>
                      <a:r>
                        <a:rPr lang="en-GB" sz="1400" b="1"/>
                        <a:t>RT-04</a:t>
                      </a:r>
                      <a:endParaRPr lang="en-GB" sz="1400"/>
                    </a:p>
                  </a:txBody>
                  <a:tcPr marL="0" marR="0" marT="0" marB="0" anchor="b">
                    <a:lnL w="9525" algn="ctr">
                      <a:solidFill>
                        <a:srgbClr val="4472C4"/>
                      </a:solidFill>
                    </a:lnL>
                    <a:lnR w="9525" algn="ctr">
                      <a:solidFill>
                        <a:srgbClr val="000000"/>
                      </a:solidFill>
                    </a:lnR>
                    <a:lnT w="9525" algn="ctr">
                      <a:solidFill>
                        <a:srgbClr val="000000"/>
                      </a:solidFill>
                    </a:lnT>
                    <a:lnB w="9525" algn="ctr">
                      <a:solidFill>
                        <a:srgbClr val="000000"/>
                      </a:solidFill>
                    </a:lnB>
                    <a:noFill/>
                  </a:tcPr>
                </a:tc>
                <a:tc>
                  <a:txBody>
                    <a:bodyPr/>
                    <a:lstStyle/>
                    <a:p>
                      <a:pPr algn="ctr">
                        <a:buNone/>
                        <a:defRPr/>
                      </a:pPr>
                      <a:r>
                        <a:rPr sz="1600" b="0" i="0" u="none" strike="noStrike">
                          <a:solidFill>
                            <a:srgbClr val="000000"/>
                          </a:solidFill>
                          <a:latin typeface="Calibri"/>
                        </a:rPr>
                        <a:t>134</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9A92E1"/>
                    </a:solidFill>
                  </a:tcPr>
                </a:tc>
                <a:tc>
                  <a:txBody>
                    <a:bodyPr/>
                    <a:lstStyle/>
                    <a:p>
                      <a:pPr algn="ctr">
                        <a:buNone/>
                        <a:defRPr/>
                      </a:pPr>
                      <a:r>
                        <a:rPr sz="1600" b="0" i="0" u="none" strike="noStrike">
                          <a:solidFill>
                            <a:srgbClr val="000000"/>
                          </a:solidFill>
                          <a:latin typeface="Calibri"/>
                        </a:rPr>
                        <a:t>4</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9A92E1"/>
                    </a:solidFill>
                  </a:tcPr>
                </a:tc>
                <a:tc>
                  <a:txBody>
                    <a:bodyPr/>
                    <a:lstStyle/>
                    <a:p>
                      <a:pPr algn="ctr">
                        <a:buNone/>
                        <a:defRPr/>
                      </a:pPr>
                      <a:r>
                        <a:rPr sz="1600" b="0" i="0" u="none" strike="noStrike">
                          <a:solidFill>
                            <a:srgbClr val="000000"/>
                          </a:solidFill>
                          <a:latin typeface="Calibri"/>
                        </a:rPr>
                        <a:t>138</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9A92E1"/>
                    </a:solidFill>
                  </a:tcPr>
                </a:tc>
                <a:tc>
                  <a:txBody>
                    <a:bodyPr/>
                    <a:lstStyle/>
                    <a:p>
                      <a:pPr algn="ctr">
                        <a:buNone/>
                        <a:defRPr/>
                      </a:pPr>
                      <a:r>
                        <a:rPr sz="1600" b="0" i="0" u="none" strike="noStrike">
                          <a:solidFill>
                            <a:srgbClr val="000000"/>
                          </a:solidFill>
                          <a:latin typeface="Calibri"/>
                        </a:rPr>
                        <a:t>350</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92D050"/>
                    </a:solidFill>
                  </a:tcPr>
                </a:tc>
                <a:tc>
                  <a:txBody>
                    <a:bodyPr/>
                    <a:lstStyle/>
                    <a:p>
                      <a:pPr algn="ctr">
                        <a:buNone/>
                        <a:defRPr/>
                      </a:pPr>
                      <a:r>
                        <a:rPr sz="1600" b="0" i="0" u="none" strike="noStrike">
                          <a:solidFill>
                            <a:srgbClr val="000000"/>
                          </a:solidFill>
                          <a:latin typeface="Calibri"/>
                        </a:rPr>
                        <a:t>60</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92D050"/>
                    </a:solidFill>
                  </a:tcPr>
                </a:tc>
                <a:tc>
                  <a:txBody>
                    <a:bodyPr/>
                    <a:lstStyle/>
                    <a:p>
                      <a:pPr algn="ctr">
                        <a:buNone/>
                        <a:defRPr/>
                      </a:pPr>
                      <a:r>
                        <a:rPr sz="1600" b="0" i="0" u="none" strike="noStrike">
                          <a:solidFill>
                            <a:srgbClr val="000000"/>
                          </a:solidFill>
                          <a:latin typeface="Calibri"/>
                        </a:rPr>
                        <a:t>410</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9BCD31"/>
                    </a:solidFill>
                  </a:tcPr>
                </a:tc>
                <a:tc>
                  <a:txBody>
                    <a:bodyPr/>
                    <a:lstStyle/>
                    <a:p>
                      <a:pPr algn="ctr">
                        <a:buNone/>
                        <a:defRPr/>
                      </a:pPr>
                      <a:r>
                        <a:rPr sz="1600" b="0" i="0" u="none" strike="noStrike">
                          <a:solidFill>
                            <a:srgbClr val="000000"/>
                          </a:solidFill>
                          <a:latin typeface="Calibri"/>
                        </a:rPr>
                        <a:t>102</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FFC000"/>
                    </a:solidFill>
                  </a:tcPr>
                </a:tc>
                <a:tc>
                  <a:txBody>
                    <a:bodyPr/>
                    <a:lstStyle/>
                    <a:p>
                      <a:pPr algn="ctr">
                        <a:buNone/>
                        <a:defRPr/>
                      </a:pPr>
                      <a:r>
                        <a:rPr sz="1600" b="0" i="0" u="none" strike="noStrike">
                          <a:solidFill>
                            <a:srgbClr val="000000"/>
                          </a:solidFill>
                          <a:latin typeface="Calibri"/>
                        </a:rPr>
                        <a:t>8</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FFC000"/>
                    </a:solidFill>
                  </a:tcPr>
                </a:tc>
                <a:tc>
                  <a:txBody>
                    <a:bodyPr/>
                    <a:lstStyle/>
                    <a:p>
                      <a:pPr algn="ctr">
                        <a:buNone/>
                        <a:defRPr/>
                      </a:pPr>
                      <a:r>
                        <a:rPr sz="1600" b="0" i="0" u="none" strike="noStrike">
                          <a:solidFill>
                            <a:srgbClr val="000000"/>
                          </a:solidFill>
                          <a:latin typeface="Calibri"/>
                        </a:rPr>
                        <a:t>110</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FFC000"/>
                    </a:solidFill>
                  </a:tcPr>
                </a:tc>
                <a:tc>
                  <a:txBody>
                    <a:bodyPr/>
                    <a:lstStyle/>
                    <a:p>
                      <a:pPr algn="ctr">
                        <a:buNone/>
                        <a:defRPr/>
                      </a:pPr>
                      <a:r>
                        <a:rPr sz="1600" b="0" i="0" u="none" strike="noStrike">
                          <a:solidFill>
                            <a:srgbClr val="000000"/>
                          </a:solidFill>
                          <a:latin typeface="Calibri"/>
                        </a:rPr>
                        <a:t>184</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F4B082"/>
                    </a:solidFill>
                  </a:tcPr>
                </a:tc>
                <a:tc>
                  <a:txBody>
                    <a:bodyPr/>
                    <a:lstStyle/>
                    <a:p>
                      <a:pPr algn="ctr">
                        <a:buNone/>
                        <a:defRPr/>
                      </a:pPr>
                      <a:r>
                        <a:rPr sz="1600" b="0" i="0" u="none" strike="noStrike">
                          <a:solidFill>
                            <a:srgbClr val="000000"/>
                          </a:solidFill>
                          <a:latin typeface="Calibri"/>
                        </a:rPr>
                        <a:t>23</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F4B082"/>
                    </a:solidFill>
                  </a:tcPr>
                </a:tc>
                <a:tc>
                  <a:txBody>
                    <a:bodyPr/>
                    <a:lstStyle/>
                    <a:p>
                      <a:pPr algn="ctr">
                        <a:buNone/>
                        <a:defRPr/>
                      </a:pPr>
                      <a:r>
                        <a:rPr sz="1600" b="0" i="0" u="none" strike="noStrike">
                          <a:solidFill>
                            <a:srgbClr val="000000"/>
                          </a:solidFill>
                          <a:latin typeface="Calibri"/>
                        </a:rPr>
                        <a:t>207</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F4B082"/>
                    </a:solidFill>
                  </a:tcPr>
                </a:tc>
                <a:extLst>
                  <a:ext uri="{0D108BD9-81ED-4DB2-BD59-A6C34878D82A}">
                    <a16:rowId xmlns:a16="http://schemas.microsoft.com/office/drawing/2014/main" val="10004"/>
                  </a:ext>
                </a:extLst>
              </a:tr>
              <a:tr h="259639">
                <a:tc>
                  <a:txBody>
                    <a:bodyPr/>
                    <a:lstStyle/>
                    <a:p>
                      <a:pPr>
                        <a:defRPr/>
                      </a:pPr>
                      <a:r>
                        <a:rPr lang="en-GB" sz="1400" b="1"/>
                        <a:t>RT-05</a:t>
                      </a:r>
                      <a:endParaRPr lang="en-GB" sz="1400"/>
                    </a:p>
                  </a:txBody>
                  <a:tcPr marL="0" marR="0" marT="0" marB="0" anchor="b">
                    <a:lnL w="9525" algn="ctr">
                      <a:solidFill>
                        <a:srgbClr val="4472C4"/>
                      </a:solidFill>
                    </a:lnL>
                    <a:lnR w="9525" algn="ctr">
                      <a:solidFill>
                        <a:srgbClr val="000000"/>
                      </a:solidFill>
                    </a:lnR>
                    <a:lnT w="9525" algn="ctr">
                      <a:solidFill>
                        <a:srgbClr val="000000"/>
                      </a:solidFill>
                    </a:lnT>
                    <a:lnB w="9525" algn="ctr">
                      <a:solidFill>
                        <a:srgbClr val="000000"/>
                      </a:solidFill>
                    </a:lnB>
                    <a:noFill/>
                  </a:tcPr>
                </a:tc>
                <a:tc>
                  <a:txBody>
                    <a:bodyPr/>
                    <a:lstStyle/>
                    <a:p>
                      <a:pPr algn="ctr">
                        <a:buNone/>
                        <a:defRPr/>
                      </a:pPr>
                      <a:r>
                        <a:rPr sz="1600" b="0" i="0" u="none" strike="noStrike">
                          <a:solidFill>
                            <a:srgbClr val="000000"/>
                          </a:solidFill>
                          <a:latin typeface="Calibri"/>
                        </a:rPr>
                        <a:t>101</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9A92E1"/>
                    </a:solidFill>
                  </a:tcPr>
                </a:tc>
                <a:tc>
                  <a:txBody>
                    <a:bodyPr/>
                    <a:lstStyle/>
                    <a:p>
                      <a:pPr algn="ctr">
                        <a:buNone/>
                        <a:defRPr/>
                      </a:pPr>
                      <a:r>
                        <a:rPr sz="1600" b="0" i="0" u="none" strike="noStrike">
                          <a:solidFill>
                            <a:srgbClr val="000000"/>
                          </a:solidFill>
                          <a:latin typeface="Calibri"/>
                        </a:rPr>
                        <a:t>36</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9A92E1"/>
                    </a:solidFill>
                  </a:tcPr>
                </a:tc>
                <a:tc>
                  <a:txBody>
                    <a:bodyPr/>
                    <a:lstStyle/>
                    <a:p>
                      <a:pPr algn="ctr">
                        <a:buNone/>
                        <a:defRPr/>
                      </a:pPr>
                      <a:r>
                        <a:rPr sz="1600" b="0" i="0" u="none" strike="noStrike">
                          <a:solidFill>
                            <a:srgbClr val="000000"/>
                          </a:solidFill>
                          <a:latin typeface="Calibri"/>
                        </a:rPr>
                        <a:t>137</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9A92E1"/>
                    </a:solidFill>
                  </a:tcPr>
                </a:tc>
                <a:tc>
                  <a:txBody>
                    <a:bodyPr/>
                    <a:lstStyle/>
                    <a:p>
                      <a:pPr algn="ctr">
                        <a:buNone/>
                        <a:defRPr/>
                      </a:pPr>
                      <a:r>
                        <a:rPr sz="1600" b="0" i="0" u="none" strike="noStrike">
                          <a:solidFill>
                            <a:srgbClr val="000000"/>
                          </a:solidFill>
                          <a:latin typeface="Calibri"/>
                        </a:rPr>
                        <a:t>135</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92D050"/>
                    </a:solidFill>
                  </a:tcPr>
                </a:tc>
                <a:tc>
                  <a:txBody>
                    <a:bodyPr/>
                    <a:lstStyle/>
                    <a:p>
                      <a:pPr algn="ctr">
                        <a:buNone/>
                        <a:defRPr/>
                      </a:pPr>
                      <a:r>
                        <a:rPr sz="1600" b="0" i="0" u="none" strike="noStrike">
                          <a:solidFill>
                            <a:srgbClr val="000000"/>
                          </a:solidFill>
                          <a:latin typeface="Calibri"/>
                        </a:rPr>
                        <a:t>54</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92D050"/>
                    </a:solidFill>
                  </a:tcPr>
                </a:tc>
                <a:tc>
                  <a:txBody>
                    <a:bodyPr/>
                    <a:lstStyle/>
                    <a:p>
                      <a:pPr algn="ctr">
                        <a:buNone/>
                        <a:defRPr/>
                      </a:pPr>
                      <a:r>
                        <a:rPr sz="1600" b="0" i="0" u="none" strike="noStrike">
                          <a:solidFill>
                            <a:srgbClr val="000000"/>
                          </a:solidFill>
                          <a:latin typeface="Calibri"/>
                        </a:rPr>
                        <a:t>189</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9BCD31"/>
                    </a:solidFill>
                  </a:tcPr>
                </a:tc>
                <a:tc>
                  <a:txBody>
                    <a:bodyPr/>
                    <a:lstStyle/>
                    <a:p>
                      <a:pPr algn="ctr">
                        <a:buNone/>
                        <a:defRPr/>
                      </a:pPr>
                      <a:r>
                        <a:rPr sz="1600" b="0" i="0" u="none" strike="noStrike">
                          <a:solidFill>
                            <a:srgbClr val="000000"/>
                          </a:solidFill>
                          <a:latin typeface="Calibri"/>
                        </a:rPr>
                        <a:t>62</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FFC000"/>
                    </a:solidFill>
                  </a:tcPr>
                </a:tc>
                <a:tc>
                  <a:txBody>
                    <a:bodyPr/>
                    <a:lstStyle/>
                    <a:p>
                      <a:pPr algn="ctr">
                        <a:buNone/>
                        <a:defRPr/>
                      </a:pPr>
                      <a:r>
                        <a:rPr sz="1600" b="0" i="0" u="none" strike="noStrike">
                          <a:solidFill>
                            <a:srgbClr val="000000"/>
                          </a:solidFill>
                          <a:latin typeface="Calibri"/>
                        </a:rPr>
                        <a:t>12</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FFC000"/>
                    </a:solidFill>
                  </a:tcPr>
                </a:tc>
                <a:tc>
                  <a:txBody>
                    <a:bodyPr/>
                    <a:lstStyle/>
                    <a:p>
                      <a:pPr algn="ctr">
                        <a:buNone/>
                        <a:defRPr/>
                      </a:pPr>
                      <a:r>
                        <a:rPr sz="1600" b="0" i="0" u="none" strike="noStrike">
                          <a:solidFill>
                            <a:srgbClr val="000000"/>
                          </a:solidFill>
                          <a:latin typeface="Calibri"/>
                        </a:rPr>
                        <a:t>74</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FFC000"/>
                    </a:solidFill>
                  </a:tcPr>
                </a:tc>
                <a:tc>
                  <a:txBody>
                    <a:bodyPr/>
                    <a:lstStyle/>
                    <a:p>
                      <a:pPr algn="ctr">
                        <a:buNone/>
                        <a:defRPr/>
                      </a:pPr>
                      <a:r>
                        <a:rPr sz="1600" b="0" i="0" u="none" strike="noStrike">
                          <a:solidFill>
                            <a:srgbClr val="000000"/>
                          </a:solidFill>
                          <a:latin typeface="Calibri"/>
                        </a:rPr>
                        <a:t>194</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F4B082"/>
                    </a:solidFill>
                  </a:tcPr>
                </a:tc>
                <a:tc>
                  <a:txBody>
                    <a:bodyPr/>
                    <a:lstStyle/>
                    <a:p>
                      <a:pPr algn="ctr">
                        <a:buNone/>
                        <a:defRPr/>
                      </a:pPr>
                      <a:r>
                        <a:rPr sz="1600" b="0" i="0" u="none" strike="noStrike">
                          <a:solidFill>
                            <a:srgbClr val="000000"/>
                          </a:solidFill>
                          <a:latin typeface="Calibri"/>
                        </a:rPr>
                        <a:t>19</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F4B082"/>
                    </a:solidFill>
                  </a:tcPr>
                </a:tc>
                <a:tc>
                  <a:txBody>
                    <a:bodyPr/>
                    <a:lstStyle/>
                    <a:p>
                      <a:pPr algn="ctr">
                        <a:buNone/>
                        <a:defRPr/>
                      </a:pPr>
                      <a:r>
                        <a:rPr sz="1600" b="0" i="0" u="none" strike="noStrike">
                          <a:solidFill>
                            <a:srgbClr val="000000"/>
                          </a:solidFill>
                          <a:latin typeface="Calibri"/>
                        </a:rPr>
                        <a:t>213</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F4B082"/>
                    </a:solidFill>
                  </a:tcPr>
                </a:tc>
                <a:extLst>
                  <a:ext uri="{0D108BD9-81ED-4DB2-BD59-A6C34878D82A}">
                    <a16:rowId xmlns:a16="http://schemas.microsoft.com/office/drawing/2014/main" val="10005"/>
                  </a:ext>
                </a:extLst>
              </a:tr>
              <a:tr h="259639">
                <a:tc>
                  <a:txBody>
                    <a:bodyPr/>
                    <a:lstStyle/>
                    <a:p>
                      <a:pPr>
                        <a:defRPr/>
                      </a:pPr>
                      <a:r>
                        <a:rPr lang="en-GB" sz="1400" b="1"/>
                        <a:t>RT-06</a:t>
                      </a:r>
                      <a:endParaRPr lang="en-GB" sz="1400"/>
                    </a:p>
                  </a:txBody>
                  <a:tcPr marL="0" marR="0" marT="0" marB="0" anchor="b">
                    <a:lnL w="9525" algn="ctr">
                      <a:solidFill>
                        <a:srgbClr val="4472C4"/>
                      </a:solidFill>
                    </a:lnL>
                    <a:lnR w="9525" algn="ctr">
                      <a:solidFill>
                        <a:srgbClr val="000000"/>
                      </a:solidFill>
                    </a:lnR>
                    <a:lnT w="9525" algn="ctr">
                      <a:solidFill>
                        <a:srgbClr val="000000"/>
                      </a:solidFill>
                    </a:lnT>
                    <a:lnB w="9525" algn="ctr">
                      <a:solidFill>
                        <a:srgbClr val="000000"/>
                      </a:solidFill>
                    </a:lnB>
                    <a:noFill/>
                  </a:tcPr>
                </a:tc>
                <a:tc>
                  <a:txBody>
                    <a:bodyPr/>
                    <a:lstStyle/>
                    <a:p>
                      <a:pPr algn="ctr">
                        <a:buNone/>
                        <a:defRPr/>
                      </a:pPr>
                      <a:r>
                        <a:rPr sz="1600" b="0" i="0" u="none" strike="noStrike">
                          <a:solidFill>
                            <a:srgbClr val="000000"/>
                          </a:solidFill>
                          <a:latin typeface="Calibri"/>
                        </a:rPr>
                        <a:t>90</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9A92E1"/>
                    </a:solidFill>
                  </a:tcPr>
                </a:tc>
                <a:tc>
                  <a:txBody>
                    <a:bodyPr/>
                    <a:lstStyle/>
                    <a:p>
                      <a:pPr algn="ctr">
                        <a:buNone/>
                        <a:defRPr/>
                      </a:pPr>
                      <a:r>
                        <a:rPr sz="1600" b="0" i="0" u="none" strike="noStrike" dirty="0">
                          <a:solidFill>
                            <a:srgbClr val="000000"/>
                          </a:solidFill>
                          <a:latin typeface="Calibri"/>
                        </a:rPr>
                        <a:t>9</a:t>
                      </a:r>
                      <a:endParaRPr dirty="0"/>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9A92E1"/>
                    </a:solidFill>
                  </a:tcPr>
                </a:tc>
                <a:tc>
                  <a:txBody>
                    <a:bodyPr/>
                    <a:lstStyle/>
                    <a:p>
                      <a:pPr algn="ctr">
                        <a:buNone/>
                        <a:defRPr/>
                      </a:pPr>
                      <a:r>
                        <a:rPr sz="1600" b="0" i="0" u="none" strike="noStrike">
                          <a:solidFill>
                            <a:srgbClr val="000000"/>
                          </a:solidFill>
                          <a:latin typeface="Calibri"/>
                        </a:rPr>
                        <a:t>99</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9A92E1"/>
                    </a:solidFill>
                  </a:tcPr>
                </a:tc>
                <a:tc>
                  <a:txBody>
                    <a:bodyPr/>
                    <a:lstStyle/>
                    <a:p>
                      <a:pPr algn="ctr">
                        <a:buNone/>
                        <a:defRPr/>
                      </a:pPr>
                      <a:r>
                        <a:rPr sz="1600" b="0" i="0" u="none" strike="noStrike">
                          <a:solidFill>
                            <a:srgbClr val="000000"/>
                          </a:solidFill>
                          <a:latin typeface="Calibri"/>
                        </a:rPr>
                        <a:t>0</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92D050"/>
                    </a:solidFill>
                  </a:tcPr>
                </a:tc>
                <a:tc>
                  <a:txBody>
                    <a:bodyPr/>
                    <a:lstStyle/>
                    <a:p>
                      <a:pPr algn="ctr">
                        <a:buNone/>
                        <a:defRPr/>
                      </a:pPr>
                      <a:r>
                        <a:rPr sz="1600" b="0" i="0" u="none" strike="noStrike">
                          <a:solidFill>
                            <a:srgbClr val="000000"/>
                          </a:solidFill>
                          <a:latin typeface="Calibri"/>
                        </a:rPr>
                        <a:t>0</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92D050"/>
                    </a:solidFill>
                  </a:tcPr>
                </a:tc>
                <a:tc>
                  <a:txBody>
                    <a:bodyPr/>
                    <a:lstStyle/>
                    <a:p>
                      <a:pPr algn="ctr">
                        <a:buNone/>
                        <a:defRPr/>
                      </a:pPr>
                      <a:r>
                        <a:rPr sz="1600" b="0" i="0" u="none" strike="noStrike">
                          <a:solidFill>
                            <a:srgbClr val="000000"/>
                          </a:solidFill>
                          <a:latin typeface="Calibri"/>
                        </a:rPr>
                        <a:t>0</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9BCD31"/>
                    </a:solidFill>
                  </a:tcPr>
                </a:tc>
                <a:tc>
                  <a:txBody>
                    <a:bodyPr/>
                    <a:lstStyle/>
                    <a:p>
                      <a:pPr algn="ctr">
                        <a:buNone/>
                        <a:defRPr/>
                      </a:pPr>
                      <a:r>
                        <a:rPr sz="1600" b="0" i="0" u="none" strike="noStrike">
                          <a:solidFill>
                            <a:srgbClr val="000000"/>
                          </a:solidFill>
                          <a:latin typeface="Calibri"/>
                        </a:rPr>
                        <a:t>0</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FFC000"/>
                    </a:solidFill>
                  </a:tcPr>
                </a:tc>
                <a:tc>
                  <a:txBody>
                    <a:bodyPr/>
                    <a:lstStyle/>
                    <a:p>
                      <a:pPr algn="ctr">
                        <a:buNone/>
                        <a:defRPr/>
                      </a:pPr>
                      <a:r>
                        <a:rPr sz="1600" b="0" i="0" u="none" strike="noStrike">
                          <a:solidFill>
                            <a:srgbClr val="000000"/>
                          </a:solidFill>
                          <a:latin typeface="Calibri"/>
                        </a:rPr>
                        <a:t>0</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FFC000"/>
                    </a:solidFill>
                  </a:tcPr>
                </a:tc>
                <a:tc>
                  <a:txBody>
                    <a:bodyPr/>
                    <a:lstStyle/>
                    <a:p>
                      <a:pPr algn="ctr">
                        <a:buNone/>
                        <a:defRPr/>
                      </a:pPr>
                      <a:r>
                        <a:rPr sz="1600" b="0" i="0" u="none" strike="noStrike">
                          <a:solidFill>
                            <a:srgbClr val="000000"/>
                          </a:solidFill>
                          <a:latin typeface="Calibri"/>
                        </a:rPr>
                        <a:t>0</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FFC000"/>
                    </a:solidFill>
                  </a:tcPr>
                </a:tc>
                <a:tc>
                  <a:txBody>
                    <a:bodyPr/>
                    <a:lstStyle/>
                    <a:p>
                      <a:pPr algn="ctr">
                        <a:buNone/>
                        <a:defRPr/>
                      </a:pPr>
                      <a:r>
                        <a:rPr sz="1600" b="0" i="0" u="none" strike="noStrike">
                          <a:solidFill>
                            <a:srgbClr val="000000"/>
                          </a:solidFill>
                          <a:latin typeface="Calibri"/>
                        </a:rPr>
                        <a:t>745</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F4B082"/>
                    </a:solidFill>
                  </a:tcPr>
                </a:tc>
                <a:tc>
                  <a:txBody>
                    <a:bodyPr/>
                    <a:lstStyle/>
                    <a:p>
                      <a:pPr algn="ctr">
                        <a:buNone/>
                        <a:defRPr/>
                      </a:pPr>
                      <a:r>
                        <a:rPr sz="1600" b="0" i="0" u="none" strike="noStrike">
                          <a:solidFill>
                            <a:srgbClr val="000000"/>
                          </a:solidFill>
                          <a:latin typeface="Calibri"/>
                        </a:rPr>
                        <a:t>59</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F4B082"/>
                    </a:solidFill>
                  </a:tcPr>
                </a:tc>
                <a:tc>
                  <a:txBody>
                    <a:bodyPr/>
                    <a:lstStyle/>
                    <a:p>
                      <a:pPr algn="ctr">
                        <a:buNone/>
                        <a:defRPr/>
                      </a:pPr>
                      <a:r>
                        <a:rPr sz="1600" b="0" i="0" u="none" strike="noStrike">
                          <a:solidFill>
                            <a:srgbClr val="000000"/>
                          </a:solidFill>
                          <a:latin typeface="Calibri"/>
                        </a:rPr>
                        <a:t>804</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F4B082"/>
                    </a:solidFill>
                  </a:tcPr>
                </a:tc>
                <a:extLst>
                  <a:ext uri="{0D108BD9-81ED-4DB2-BD59-A6C34878D82A}">
                    <a16:rowId xmlns:a16="http://schemas.microsoft.com/office/drawing/2014/main" val="10006"/>
                  </a:ext>
                </a:extLst>
              </a:tr>
              <a:tr h="259639">
                <a:tc>
                  <a:txBody>
                    <a:bodyPr/>
                    <a:lstStyle/>
                    <a:p>
                      <a:pPr>
                        <a:defRPr/>
                      </a:pPr>
                      <a:r>
                        <a:rPr lang="en-GB" sz="1400" b="1"/>
                        <a:t>RT-07</a:t>
                      </a:r>
                      <a:endParaRPr lang="en-GB" sz="1400"/>
                    </a:p>
                  </a:txBody>
                  <a:tcPr marL="0" marR="0" marT="0" marB="0" anchor="b">
                    <a:lnL w="9525" algn="ctr">
                      <a:solidFill>
                        <a:srgbClr val="4472C4"/>
                      </a:solidFill>
                    </a:lnL>
                    <a:lnR w="9525" algn="ctr">
                      <a:solidFill>
                        <a:srgbClr val="000000"/>
                      </a:solidFill>
                    </a:lnR>
                    <a:lnT w="9525" algn="ctr">
                      <a:solidFill>
                        <a:srgbClr val="000000"/>
                      </a:solidFill>
                    </a:lnT>
                    <a:lnB w="9525" algn="ctr">
                      <a:solidFill>
                        <a:srgbClr val="000000"/>
                      </a:solidFill>
                    </a:lnB>
                    <a:noFill/>
                  </a:tcPr>
                </a:tc>
                <a:tc>
                  <a:txBody>
                    <a:bodyPr/>
                    <a:lstStyle/>
                    <a:p>
                      <a:pPr algn="ctr">
                        <a:buNone/>
                        <a:defRPr/>
                      </a:pPr>
                      <a:r>
                        <a:rPr sz="1600" b="0" i="0" u="none" strike="noStrike">
                          <a:solidFill>
                            <a:srgbClr val="000000"/>
                          </a:solidFill>
                          <a:latin typeface="Calibri"/>
                        </a:rPr>
                        <a:t>162</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9A92E1"/>
                    </a:solidFill>
                  </a:tcPr>
                </a:tc>
                <a:tc>
                  <a:txBody>
                    <a:bodyPr/>
                    <a:lstStyle/>
                    <a:p>
                      <a:pPr algn="ctr">
                        <a:buNone/>
                        <a:defRPr/>
                      </a:pPr>
                      <a:r>
                        <a:rPr sz="1600" b="0" i="0" u="none" strike="noStrike">
                          <a:solidFill>
                            <a:srgbClr val="000000"/>
                          </a:solidFill>
                          <a:latin typeface="Calibri"/>
                        </a:rPr>
                        <a:t>31</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9A92E1"/>
                    </a:solidFill>
                  </a:tcPr>
                </a:tc>
                <a:tc>
                  <a:txBody>
                    <a:bodyPr/>
                    <a:lstStyle/>
                    <a:p>
                      <a:pPr algn="ctr">
                        <a:buNone/>
                        <a:defRPr/>
                      </a:pPr>
                      <a:r>
                        <a:rPr sz="1600" b="0" i="0" u="none" strike="noStrike">
                          <a:solidFill>
                            <a:srgbClr val="000000"/>
                          </a:solidFill>
                          <a:latin typeface="Calibri"/>
                        </a:rPr>
                        <a:t>193</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9A92E1"/>
                    </a:solidFill>
                  </a:tcPr>
                </a:tc>
                <a:tc>
                  <a:txBody>
                    <a:bodyPr/>
                    <a:lstStyle/>
                    <a:p>
                      <a:pPr algn="ctr">
                        <a:buNone/>
                        <a:defRPr/>
                      </a:pPr>
                      <a:r>
                        <a:rPr sz="1600" b="0" i="0" u="none" strike="noStrike">
                          <a:solidFill>
                            <a:srgbClr val="000000"/>
                          </a:solidFill>
                          <a:latin typeface="Calibri"/>
                        </a:rPr>
                        <a:t>321</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92D050"/>
                    </a:solidFill>
                  </a:tcPr>
                </a:tc>
                <a:tc>
                  <a:txBody>
                    <a:bodyPr/>
                    <a:lstStyle/>
                    <a:p>
                      <a:pPr algn="ctr">
                        <a:buNone/>
                        <a:defRPr/>
                      </a:pPr>
                      <a:r>
                        <a:rPr sz="1600" b="0" i="0" u="none" strike="noStrike">
                          <a:solidFill>
                            <a:srgbClr val="000000"/>
                          </a:solidFill>
                          <a:latin typeface="Calibri"/>
                        </a:rPr>
                        <a:t>83</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92D050"/>
                    </a:solidFill>
                  </a:tcPr>
                </a:tc>
                <a:tc>
                  <a:txBody>
                    <a:bodyPr/>
                    <a:lstStyle/>
                    <a:p>
                      <a:pPr algn="ctr">
                        <a:buNone/>
                        <a:defRPr/>
                      </a:pPr>
                      <a:r>
                        <a:rPr sz="1600" b="0" i="0" u="none" strike="noStrike">
                          <a:solidFill>
                            <a:srgbClr val="000000"/>
                          </a:solidFill>
                          <a:latin typeface="Calibri"/>
                        </a:rPr>
                        <a:t>404</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9BCD31"/>
                    </a:solidFill>
                  </a:tcPr>
                </a:tc>
                <a:tc>
                  <a:txBody>
                    <a:bodyPr/>
                    <a:lstStyle/>
                    <a:p>
                      <a:pPr algn="ctr">
                        <a:buNone/>
                        <a:defRPr/>
                      </a:pPr>
                      <a:r>
                        <a:rPr sz="1600" b="0" i="0" u="none" strike="noStrike">
                          <a:solidFill>
                            <a:srgbClr val="000000"/>
                          </a:solidFill>
                          <a:latin typeface="Calibri"/>
                        </a:rPr>
                        <a:t>156</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FFC000"/>
                    </a:solidFill>
                  </a:tcPr>
                </a:tc>
                <a:tc>
                  <a:txBody>
                    <a:bodyPr/>
                    <a:lstStyle/>
                    <a:p>
                      <a:pPr algn="ctr">
                        <a:buNone/>
                        <a:defRPr/>
                      </a:pPr>
                      <a:r>
                        <a:rPr sz="1600" b="0" i="0" u="none" strike="noStrike">
                          <a:solidFill>
                            <a:srgbClr val="000000"/>
                          </a:solidFill>
                          <a:latin typeface="Calibri"/>
                        </a:rPr>
                        <a:t>43</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FFC000"/>
                    </a:solidFill>
                  </a:tcPr>
                </a:tc>
                <a:tc>
                  <a:txBody>
                    <a:bodyPr/>
                    <a:lstStyle/>
                    <a:p>
                      <a:pPr algn="ctr">
                        <a:buNone/>
                        <a:defRPr/>
                      </a:pPr>
                      <a:r>
                        <a:rPr sz="1600" b="0" i="0" u="none" strike="noStrike">
                          <a:solidFill>
                            <a:srgbClr val="000000"/>
                          </a:solidFill>
                          <a:latin typeface="Calibri"/>
                        </a:rPr>
                        <a:t>199</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FFC000"/>
                    </a:solidFill>
                  </a:tcPr>
                </a:tc>
                <a:tc>
                  <a:txBody>
                    <a:bodyPr/>
                    <a:lstStyle/>
                    <a:p>
                      <a:pPr algn="ctr">
                        <a:buNone/>
                        <a:defRPr/>
                      </a:pPr>
                      <a:r>
                        <a:rPr sz="1600" b="0" i="0" u="none" strike="noStrike">
                          <a:solidFill>
                            <a:srgbClr val="000000"/>
                          </a:solidFill>
                          <a:latin typeface="Calibri"/>
                        </a:rPr>
                        <a:t>32</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F4B082"/>
                    </a:solidFill>
                  </a:tcPr>
                </a:tc>
                <a:tc>
                  <a:txBody>
                    <a:bodyPr/>
                    <a:lstStyle/>
                    <a:p>
                      <a:pPr algn="ctr">
                        <a:buNone/>
                        <a:defRPr/>
                      </a:pPr>
                      <a:r>
                        <a:rPr sz="1600" b="0" i="0" u="none" strike="noStrike">
                          <a:solidFill>
                            <a:srgbClr val="000000"/>
                          </a:solidFill>
                          <a:latin typeface="Calibri"/>
                        </a:rPr>
                        <a:t>0</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F4B082"/>
                    </a:solidFill>
                  </a:tcPr>
                </a:tc>
                <a:tc>
                  <a:txBody>
                    <a:bodyPr/>
                    <a:lstStyle/>
                    <a:p>
                      <a:pPr algn="ctr">
                        <a:buNone/>
                        <a:defRPr/>
                      </a:pPr>
                      <a:r>
                        <a:rPr sz="1600" b="0" i="0" u="none" strike="noStrike">
                          <a:solidFill>
                            <a:srgbClr val="000000"/>
                          </a:solidFill>
                          <a:latin typeface="Calibri"/>
                        </a:rPr>
                        <a:t>32</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F4B082"/>
                    </a:solidFill>
                  </a:tcPr>
                </a:tc>
                <a:extLst>
                  <a:ext uri="{0D108BD9-81ED-4DB2-BD59-A6C34878D82A}">
                    <a16:rowId xmlns:a16="http://schemas.microsoft.com/office/drawing/2014/main" val="10007"/>
                  </a:ext>
                </a:extLst>
              </a:tr>
              <a:tr h="259639">
                <a:tc>
                  <a:txBody>
                    <a:bodyPr/>
                    <a:lstStyle/>
                    <a:p>
                      <a:pPr>
                        <a:defRPr/>
                      </a:pPr>
                      <a:r>
                        <a:rPr lang="en-GB" sz="1400" b="1"/>
                        <a:t>RT-08</a:t>
                      </a:r>
                      <a:endParaRPr lang="en-GB" sz="1400"/>
                    </a:p>
                  </a:txBody>
                  <a:tcPr marL="0" marR="0" marT="0" marB="0" anchor="b">
                    <a:lnL w="9525" algn="ctr">
                      <a:solidFill>
                        <a:srgbClr val="4472C4"/>
                      </a:solidFill>
                    </a:lnL>
                    <a:lnR w="9525" algn="ctr">
                      <a:solidFill>
                        <a:srgbClr val="000000"/>
                      </a:solidFill>
                    </a:lnR>
                    <a:lnT w="9525" algn="ctr">
                      <a:solidFill>
                        <a:srgbClr val="000000"/>
                      </a:solidFill>
                    </a:lnT>
                    <a:lnB w="9525" algn="ctr">
                      <a:solidFill>
                        <a:srgbClr val="000000"/>
                      </a:solidFill>
                    </a:lnB>
                    <a:noFill/>
                  </a:tcPr>
                </a:tc>
                <a:tc>
                  <a:txBody>
                    <a:bodyPr/>
                    <a:lstStyle/>
                    <a:p>
                      <a:pPr algn="ctr">
                        <a:buNone/>
                        <a:defRPr/>
                      </a:pPr>
                      <a:r>
                        <a:rPr sz="1600" b="0" i="0" u="none" strike="noStrike">
                          <a:solidFill>
                            <a:srgbClr val="000000"/>
                          </a:solidFill>
                          <a:latin typeface="Calibri"/>
                        </a:rPr>
                        <a:t>45</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9A92E1"/>
                    </a:solidFill>
                  </a:tcPr>
                </a:tc>
                <a:tc>
                  <a:txBody>
                    <a:bodyPr/>
                    <a:lstStyle/>
                    <a:p>
                      <a:pPr algn="ctr">
                        <a:buNone/>
                        <a:defRPr/>
                      </a:pPr>
                      <a:r>
                        <a:rPr sz="1600" b="0" i="0" u="none" strike="noStrike">
                          <a:solidFill>
                            <a:srgbClr val="000000"/>
                          </a:solidFill>
                          <a:latin typeface="Calibri"/>
                        </a:rPr>
                        <a:t>55</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9A92E1"/>
                    </a:solidFill>
                  </a:tcPr>
                </a:tc>
                <a:tc>
                  <a:txBody>
                    <a:bodyPr/>
                    <a:lstStyle/>
                    <a:p>
                      <a:pPr algn="ctr">
                        <a:buNone/>
                        <a:defRPr/>
                      </a:pPr>
                      <a:r>
                        <a:rPr sz="1600" b="0" i="0" u="none" strike="noStrike">
                          <a:solidFill>
                            <a:srgbClr val="000000"/>
                          </a:solidFill>
                          <a:latin typeface="Calibri"/>
                        </a:rPr>
                        <a:t>100</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9A92E1"/>
                    </a:solidFill>
                  </a:tcPr>
                </a:tc>
                <a:tc>
                  <a:txBody>
                    <a:bodyPr/>
                    <a:lstStyle/>
                    <a:p>
                      <a:pPr algn="ctr">
                        <a:buNone/>
                        <a:defRPr/>
                      </a:pPr>
                      <a:r>
                        <a:rPr sz="1600" b="0" i="0" u="none" strike="noStrike">
                          <a:solidFill>
                            <a:srgbClr val="000000"/>
                          </a:solidFill>
                          <a:latin typeface="Calibri"/>
                        </a:rPr>
                        <a:t>96</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92D050"/>
                    </a:solidFill>
                  </a:tcPr>
                </a:tc>
                <a:tc>
                  <a:txBody>
                    <a:bodyPr/>
                    <a:lstStyle/>
                    <a:p>
                      <a:pPr algn="ctr">
                        <a:buNone/>
                        <a:defRPr/>
                      </a:pPr>
                      <a:r>
                        <a:rPr sz="1600" b="0" i="0" u="none" strike="noStrike">
                          <a:solidFill>
                            <a:srgbClr val="000000"/>
                          </a:solidFill>
                          <a:latin typeface="Calibri"/>
                        </a:rPr>
                        <a:t>80</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92D050"/>
                    </a:solidFill>
                  </a:tcPr>
                </a:tc>
                <a:tc>
                  <a:txBody>
                    <a:bodyPr/>
                    <a:lstStyle/>
                    <a:p>
                      <a:pPr algn="ctr">
                        <a:buNone/>
                        <a:defRPr/>
                      </a:pPr>
                      <a:r>
                        <a:rPr sz="1600" b="0" i="0" u="none" strike="noStrike">
                          <a:solidFill>
                            <a:srgbClr val="000000"/>
                          </a:solidFill>
                          <a:latin typeface="Calibri"/>
                        </a:rPr>
                        <a:t>176</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9BCD31"/>
                    </a:solidFill>
                  </a:tcPr>
                </a:tc>
                <a:tc>
                  <a:txBody>
                    <a:bodyPr/>
                    <a:lstStyle/>
                    <a:p>
                      <a:pPr algn="ctr">
                        <a:buNone/>
                        <a:defRPr/>
                      </a:pPr>
                      <a:r>
                        <a:rPr sz="1600" b="0" i="0" u="none" strike="noStrike">
                          <a:solidFill>
                            <a:srgbClr val="000000"/>
                          </a:solidFill>
                          <a:latin typeface="Calibri"/>
                        </a:rPr>
                        <a:t>80</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FFC000"/>
                    </a:solidFill>
                  </a:tcPr>
                </a:tc>
                <a:tc>
                  <a:txBody>
                    <a:bodyPr/>
                    <a:lstStyle/>
                    <a:p>
                      <a:pPr algn="ctr">
                        <a:buNone/>
                        <a:defRPr/>
                      </a:pPr>
                      <a:r>
                        <a:rPr sz="1600" b="0" i="0" u="none" strike="noStrike">
                          <a:solidFill>
                            <a:srgbClr val="000000"/>
                          </a:solidFill>
                          <a:latin typeface="Calibri"/>
                        </a:rPr>
                        <a:t>16</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FFC000"/>
                    </a:solidFill>
                  </a:tcPr>
                </a:tc>
                <a:tc>
                  <a:txBody>
                    <a:bodyPr/>
                    <a:lstStyle/>
                    <a:p>
                      <a:pPr algn="ctr">
                        <a:buNone/>
                        <a:defRPr/>
                      </a:pPr>
                      <a:r>
                        <a:rPr sz="1600" b="0" i="0" u="none" strike="noStrike">
                          <a:solidFill>
                            <a:srgbClr val="000000"/>
                          </a:solidFill>
                          <a:latin typeface="Calibri"/>
                        </a:rPr>
                        <a:t>96</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FFC000"/>
                    </a:solidFill>
                  </a:tcPr>
                </a:tc>
                <a:tc>
                  <a:txBody>
                    <a:bodyPr/>
                    <a:lstStyle/>
                    <a:p>
                      <a:pPr algn="ctr">
                        <a:buNone/>
                        <a:defRPr/>
                      </a:pPr>
                      <a:r>
                        <a:rPr sz="1600" b="0" i="0" u="none" strike="noStrike">
                          <a:solidFill>
                            <a:srgbClr val="000000"/>
                          </a:solidFill>
                          <a:latin typeface="Calibri"/>
                        </a:rPr>
                        <a:t>125</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F4B082"/>
                    </a:solidFill>
                  </a:tcPr>
                </a:tc>
                <a:tc>
                  <a:txBody>
                    <a:bodyPr/>
                    <a:lstStyle/>
                    <a:p>
                      <a:pPr algn="ctr">
                        <a:buNone/>
                        <a:defRPr/>
                      </a:pPr>
                      <a:r>
                        <a:rPr sz="1600" b="0" i="0" u="none" strike="noStrike">
                          <a:solidFill>
                            <a:srgbClr val="000000"/>
                          </a:solidFill>
                          <a:latin typeface="Calibri"/>
                        </a:rPr>
                        <a:t>20</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F4B082"/>
                    </a:solidFill>
                  </a:tcPr>
                </a:tc>
                <a:tc>
                  <a:txBody>
                    <a:bodyPr/>
                    <a:lstStyle/>
                    <a:p>
                      <a:pPr algn="ctr">
                        <a:buNone/>
                        <a:defRPr/>
                      </a:pPr>
                      <a:r>
                        <a:rPr sz="1600" b="0" i="0" u="none" strike="noStrike">
                          <a:solidFill>
                            <a:srgbClr val="000000"/>
                          </a:solidFill>
                          <a:latin typeface="Calibri"/>
                        </a:rPr>
                        <a:t>145</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F4B082"/>
                    </a:solidFill>
                  </a:tcPr>
                </a:tc>
                <a:extLst>
                  <a:ext uri="{0D108BD9-81ED-4DB2-BD59-A6C34878D82A}">
                    <a16:rowId xmlns:a16="http://schemas.microsoft.com/office/drawing/2014/main" val="10008"/>
                  </a:ext>
                </a:extLst>
              </a:tr>
              <a:tr h="259639">
                <a:tc>
                  <a:txBody>
                    <a:bodyPr/>
                    <a:lstStyle/>
                    <a:p>
                      <a:pPr>
                        <a:defRPr/>
                      </a:pPr>
                      <a:r>
                        <a:rPr lang="en-GB" sz="1400" b="1"/>
                        <a:t>RT-09</a:t>
                      </a:r>
                      <a:endParaRPr lang="en-GB" sz="1400"/>
                    </a:p>
                  </a:txBody>
                  <a:tcPr marL="0" marR="0" marT="0" marB="0" anchor="b">
                    <a:lnL w="9525" algn="ctr">
                      <a:solidFill>
                        <a:srgbClr val="4472C4"/>
                      </a:solidFill>
                    </a:lnL>
                    <a:lnR w="9525" algn="ctr">
                      <a:solidFill>
                        <a:srgbClr val="000000"/>
                      </a:solidFill>
                    </a:lnR>
                    <a:lnT w="9525" algn="ctr">
                      <a:solidFill>
                        <a:srgbClr val="000000"/>
                      </a:solidFill>
                    </a:lnT>
                    <a:lnB w="9525" algn="ctr">
                      <a:solidFill>
                        <a:srgbClr val="000000"/>
                      </a:solidFill>
                    </a:lnB>
                    <a:noFill/>
                  </a:tcPr>
                </a:tc>
                <a:tc>
                  <a:txBody>
                    <a:bodyPr/>
                    <a:lstStyle/>
                    <a:p>
                      <a:pPr algn="ctr">
                        <a:buNone/>
                        <a:defRPr/>
                      </a:pPr>
                      <a:r>
                        <a:rPr sz="1600" b="0" i="0" u="none" strike="noStrike">
                          <a:solidFill>
                            <a:srgbClr val="000000"/>
                          </a:solidFill>
                          <a:latin typeface="Calibri"/>
                        </a:rPr>
                        <a:t>115</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9A92E1"/>
                    </a:solidFill>
                  </a:tcPr>
                </a:tc>
                <a:tc>
                  <a:txBody>
                    <a:bodyPr/>
                    <a:lstStyle/>
                    <a:p>
                      <a:pPr algn="ctr">
                        <a:buNone/>
                        <a:defRPr/>
                      </a:pPr>
                      <a:r>
                        <a:rPr sz="1600" b="0" i="0" u="none" strike="noStrike">
                          <a:solidFill>
                            <a:srgbClr val="000000"/>
                          </a:solidFill>
                          <a:latin typeface="Calibri"/>
                        </a:rPr>
                        <a:t>8</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9A92E1"/>
                    </a:solidFill>
                  </a:tcPr>
                </a:tc>
                <a:tc>
                  <a:txBody>
                    <a:bodyPr/>
                    <a:lstStyle/>
                    <a:p>
                      <a:pPr algn="ctr">
                        <a:buNone/>
                        <a:defRPr/>
                      </a:pPr>
                      <a:r>
                        <a:rPr sz="1600" b="0" i="0" u="none" strike="noStrike">
                          <a:solidFill>
                            <a:srgbClr val="000000"/>
                          </a:solidFill>
                          <a:latin typeface="Calibri"/>
                        </a:rPr>
                        <a:t>123</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9A92E1"/>
                    </a:solidFill>
                  </a:tcPr>
                </a:tc>
                <a:tc>
                  <a:txBody>
                    <a:bodyPr/>
                    <a:lstStyle/>
                    <a:p>
                      <a:pPr algn="ctr">
                        <a:buNone/>
                        <a:defRPr/>
                      </a:pPr>
                      <a:r>
                        <a:rPr sz="1600" b="0" i="0" u="none" strike="noStrike">
                          <a:solidFill>
                            <a:srgbClr val="000000"/>
                          </a:solidFill>
                          <a:latin typeface="Calibri"/>
                        </a:rPr>
                        <a:t>200</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92D050"/>
                    </a:solidFill>
                  </a:tcPr>
                </a:tc>
                <a:tc>
                  <a:txBody>
                    <a:bodyPr/>
                    <a:lstStyle/>
                    <a:p>
                      <a:pPr algn="ctr">
                        <a:buNone/>
                        <a:defRPr/>
                      </a:pPr>
                      <a:r>
                        <a:rPr sz="1600" b="0" i="0" u="none" strike="noStrike">
                          <a:solidFill>
                            <a:srgbClr val="000000"/>
                          </a:solidFill>
                          <a:latin typeface="Calibri"/>
                        </a:rPr>
                        <a:t>60</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92D050"/>
                    </a:solidFill>
                  </a:tcPr>
                </a:tc>
                <a:tc>
                  <a:txBody>
                    <a:bodyPr/>
                    <a:lstStyle/>
                    <a:p>
                      <a:pPr algn="ctr">
                        <a:buNone/>
                        <a:defRPr/>
                      </a:pPr>
                      <a:r>
                        <a:rPr sz="1600" b="0" i="0" u="none" strike="noStrike">
                          <a:solidFill>
                            <a:srgbClr val="000000"/>
                          </a:solidFill>
                          <a:latin typeface="Calibri"/>
                        </a:rPr>
                        <a:t>260</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9BCD31"/>
                    </a:solidFill>
                  </a:tcPr>
                </a:tc>
                <a:tc>
                  <a:txBody>
                    <a:bodyPr/>
                    <a:lstStyle/>
                    <a:p>
                      <a:pPr algn="ctr">
                        <a:buNone/>
                        <a:defRPr/>
                      </a:pPr>
                      <a:r>
                        <a:rPr sz="1600" b="0" i="0" u="none" strike="noStrike">
                          <a:solidFill>
                            <a:srgbClr val="000000"/>
                          </a:solidFill>
                          <a:latin typeface="Calibri"/>
                        </a:rPr>
                        <a:t>98</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FFC000"/>
                    </a:solidFill>
                  </a:tcPr>
                </a:tc>
                <a:tc>
                  <a:txBody>
                    <a:bodyPr/>
                    <a:lstStyle/>
                    <a:p>
                      <a:pPr algn="ctr">
                        <a:buNone/>
                        <a:defRPr/>
                      </a:pPr>
                      <a:r>
                        <a:rPr sz="1600" b="0" i="0" u="none" strike="noStrike">
                          <a:solidFill>
                            <a:srgbClr val="000000"/>
                          </a:solidFill>
                          <a:latin typeface="Calibri"/>
                        </a:rPr>
                        <a:t>20</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FFC000"/>
                    </a:solidFill>
                  </a:tcPr>
                </a:tc>
                <a:tc>
                  <a:txBody>
                    <a:bodyPr/>
                    <a:lstStyle/>
                    <a:p>
                      <a:pPr algn="ctr">
                        <a:buNone/>
                        <a:defRPr/>
                      </a:pPr>
                      <a:r>
                        <a:rPr sz="1600" b="0" i="0" u="none" strike="noStrike">
                          <a:solidFill>
                            <a:srgbClr val="000000"/>
                          </a:solidFill>
                          <a:latin typeface="Calibri"/>
                        </a:rPr>
                        <a:t>118</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FFC000"/>
                    </a:solidFill>
                  </a:tcPr>
                </a:tc>
                <a:tc>
                  <a:txBody>
                    <a:bodyPr/>
                    <a:lstStyle/>
                    <a:p>
                      <a:pPr algn="ctr">
                        <a:buNone/>
                        <a:defRPr/>
                      </a:pPr>
                      <a:r>
                        <a:rPr sz="1600" b="0" i="0" u="none" strike="noStrike">
                          <a:solidFill>
                            <a:srgbClr val="000000"/>
                          </a:solidFill>
                          <a:latin typeface="Calibri"/>
                        </a:rPr>
                        <a:t>115</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F4B082"/>
                    </a:solidFill>
                  </a:tcPr>
                </a:tc>
                <a:tc>
                  <a:txBody>
                    <a:bodyPr/>
                    <a:lstStyle/>
                    <a:p>
                      <a:pPr algn="ctr">
                        <a:buNone/>
                        <a:defRPr/>
                      </a:pPr>
                      <a:r>
                        <a:rPr sz="1600" b="0" i="0" u="none" strike="noStrike">
                          <a:solidFill>
                            <a:srgbClr val="000000"/>
                          </a:solidFill>
                          <a:latin typeface="Calibri"/>
                        </a:rPr>
                        <a:t>0</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F4B082"/>
                    </a:solidFill>
                  </a:tcPr>
                </a:tc>
                <a:tc>
                  <a:txBody>
                    <a:bodyPr/>
                    <a:lstStyle/>
                    <a:p>
                      <a:pPr algn="ctr">
                        <a:buNone/>
                        <a:defRPr/>
                      </a:pPr>
                      <a:r>
                        <a:rPr sz="1600" b="0" i="0" u="none" strike="noStrike">
                          <a:solidFill>
                            <a:srgbClr val="000000"/>
                          </a:solidFill>
                          <a:latin typeface="Calibri"/>
                        </a:rPr>
                        <a:t>115</a:t>
                      </a:r>
                      <a:endParaRPr/>
                    </a:p>
                  </a:txBody>
                  <a:tcPr marL="0" marR="0" marT="0" marB="0" anchor="b">
                    <a:lnL w="9525" algn="ctr">
                      <a:solidFill>
                        <a:srgbClr val="000000"/>
                      </a:solidFill>
                    </a:lnL>
                    <a:lnR w="9525" algn="ctr">
                      <a:solidFill>
                        <a:srgbClr val="000000"/>
                      </a:solidFill>
                    </a:lnR>
                    <a:lnT w="9525" algn="ctr">
                      <a:solidFill>
                        <a:srgbClr val="000000"/>
                      </a:solidFill>
                    </a:lnT>
                    <a:lnB w="9525" algn="ctr">
                      <a:solidFill>
                        <a:srgbClr val="000000"/>
                      </a:solidFill>
                    </a:lnB>
                    <a:solidFill>
                      <a:srgbClr val="F4B082"/>
                    </a:solidFill>
                  </a:tcPr>
                </a:tc>
                <a:extLst>
                  <a:ext uri="{0D108BD9-81ED-4DB2-BD59-A6C34878D82A}">
                    <a16:rowId xmlns:a16="http://schemas.microsoft.com/office/drawing/2014/main" val="10009"/>
                  </a:ext>
                </a:extLst>
              </a:tr>
              <a:tr h="259639">
                <a:tc>
                  <a:txBody>
                    <a:bodyPr/>
                    <a:lstStyle/>
                    <a:p>
                      <a:pPr>
                        <a:defRPr/>
                      </a:pPr>
                      <a:r>
                        <a:rPr lang="en-GB" sz="1400" b="1"/>
                        <a:t>Total</a:t>
                      </a:r>
                      <a:endParaRPr lang="en-GB" sz="1400"/>
                    </a:p>
                  </a:txBody>
                  <a:tcPr marL="0" marR="0" marT="0" marB="0" anchor="b">
                    <a:lnL w="12700" algn="ctr">
                      <a:noFill/>
                    </a:lnL>
                    <a:lnR w="12700" algn="ctr">
                      <a:noFill/>
                    </a:lnR>
                    <a:lnT w="9525" algn="ctr">
                      <a:solidFill>
                        <a:srgbClr val="000000"/>
                      </a:solidFill>
                    </a:lnT>
                    <a:lnB w="9525" algn="ctr">
                      <a:solidFill>
                        <a:srgbClr val="4472C4"/>
                      </a:solidFill>
                    </a:lnB>
                    <a:noFill/>
                  </a:tcPr>
                </a:tc>
                <a:tc>
                  <a:txBody>
                    <a:bodyPr/>
                    <a:lstStyle/>
                    <a:p>
                      <a:pPr algn="ctr">
                        <a:buNone/>
                        <a:defRPr/>
                      </a:pPr>
                      <a:r>
                        <a:rPr sz="1600" b="0" i="0" u="none" strike="noStrike">
                          <a:solidFill>
                            <a:srgbClr val="000000"/>
                          </a:solidFill>
                          <a:latin typeface="Calibri"/>
                        </a:rPr>
                        <a:t> </a:t>
                      </a:r>
                      <a:endParaRPr/>
                    </a:p>
                  </a:txBody>
                  <a:tcPr marL="0" marR="0" marT="0" marB="0" anchor="b">
                    <a:lnL w="12700" algn="ctr">
                      <a:noFill/>
                    </a:lnL>
                    <a:lnR w="12700" algn="ctr">
                      <a:noFill/>
                    </a:lnR>
                    <a:lnT w="9525" algn="ctr">
                      <a:solidFill>
                        <a:srgbClr val="000000"/>
                      </a:solidFill>
                    </a:lnT>
                    <a:lnB w="9525" algn="ctr">
                      <a:solidFill>
                        <a:srgbClr val="4472C4"/>
                      </a:solidFill>
                    </a:lnB>
                    <a:noFill/>
                  </a:tcPr>
                </a:tc>
                <a:tc>
                  <a:txBody>
                    <a:bodyPr/>
                    <a:lstStyle/>
                    <a:p>
                      <a:pPr algn="ctr">
                        <a:buNone/>
                        <a:defRPr/>
                      </a:pPr>
                      <a:r>
                        <a:rPr sz="1600" b="0" i="0" u="none" strike="noStrike">
                          <a:solidFill>
                            <a:srgbClr val="000000"/>
                          </a:solidFill>
                          <a:latin typeface="Calibri"/>
                        </a:rPr>
                        <a:t> </a:t>
                      </a:r>
                      <a:endParaRPr/>
                    </a:p>
                  </a:txBody>
                  <a:tcPr marL="0" marR="0" marT="0" marB="0" anchor="b">
                    <a:lnL w="12700" algn="ctr">
                      <a:noFill/>
                    </a:lnL>
                    <a:lnR w="12700" algn="ctr">
                      <a:noFill/>
                    </a:lnR>
                    <a:lnT w="9525" algn="ctr">
                      <a:solidFill>
                        <a:srgbClr val="000000"/>
                      </a:solidFill>
                    </a:lnT>
                    <a:lnB w="9525" algn="ctr">
                      <a:solidFill>
                        <a:srgbClr val="4472C4"/>
                      </a:solidFill>
                    </a:lnB>
                    <a:noFill/>
                  </a:tcPr>
                </a:tc>
                <a:tc>
                  <a:txBody>
                    <a:bodyPr/>
                    <a:lstStyle/>
                    <a:p>
                      <a:pPr algn="ctr">
                        <a:buNone/>
                        <a:defRPr/>
                      </a:pPr>
                      <a:r>
                        <a:rPr sz="1600" b="0" i="0" u="none" strike="noStrike">
                          <a:solidFill>
                            <a:srgbClr val="000000"/>
                          </a:solidFill>
                          <a:latin typeface="Calibri"/>
                        </a:rPr>
                        <a:t>1283 </a:t>
                      </a:r>
                      <a:endParaRPr/>
                    </a:p>
                  </a:txBody>
                  <a:tcPr marL="0" marR="0" marT="0" marB="0" anchor="b">
                    <a:lnL w="12700" algn="ctr">
                      <a:noFill/>
                    </a:lnL>
                    <a:lnR w="12700" algn="ctr">
                      <a:noFill/>
                    </a:lnR>
                    <a:lnT w="9525" algn="ctr">
                      <a:solidFill>
                        <a:srgbClr val="000000"/>
                      </a:solidFill>
                    </a:lnT>
                    <a:lnB w="9525" algn="ctr">
                      <a:solidFill>
                        <a:srgbClr val="4472C4"/>
                      </a:solidFill>
                    </a:lnB>
                    <a:noFill/>
                  </a:tcPr>
                </a:tc>
                <a:tc>
                  <a:txBody>
                    <a:bodyPr/>
                    <a:lstStyle/>
                    <a:p>
                      <a:pPr algn="ctr">
                        <a:buNone/>
                        <a:defRPr/>
                      </a:pPr>
                      <a:endParaRPr sz="1600" b="0" i="0" u="none" strike="noStrike">
                        <a:solidFill>
                          <a:srgbClr val="000000"/>
                        </a:solidFill>
                        <a:latin typeface="Calibri"/>
                      </a:endParaRPr>
                    </a:p>
                  </a:txBody>
                  <a:tcPr marL="0" marR="0" marT="0" marB="0" anchor="b">
                    <a:lnL w="12700" algn="ctr">
                      <a:noFill/>
                    </a:lnL>
                    <a:lnR w="12700" algn="ctr">
                      <a:noFill/>
                    </a:lnR>
                    <a:lnT w="9525" algn="ctr">
                      <a:solidFill>
                        <a:srgbClr val="000000"/>
                      </a:solidFill>
                    </a:lnT>
                    <a:lnB w="9525" algn="ctr">
                      <a:solidFill>
                        <a:srgbClr val="4472C4"/>
                      </a:solidFill>
                    </a:lnB>
                    <a:noFill/>
                  </a:tcPr>
                </a:tc>
                <a:tc>
                  <a:txBody>
                    <a:bodyPr/>
                    <a:lstStyle/>
                    <a:p>
                      <a:pPr algn="ctr">
                        <a:buNone/>
                        <a:defRPr/>
                      </a:pPr>
                      <a:endParaRPr sz="1600" b="0" i="0" u="none" strike="noStrike">
                        <a:solidFill>
                          <a:srgbClr val="000000"/>
                        </a:solidFill>
                        <a:latin typeface="Calibri"/>
                      </a:endParaRPr>
                    </a:p>
                  </a:txBody>
                  <a:tcPr marL="0" marR="0" marT="0" marB="0" anchor="b">
                    <a:lnL w="12700" algn="ctr">
                      <a:noFill/>
                    </a:lnL>
                    <a:lnR w="12700" algn="ctr">
                      <a:noFill/>
                    </a:lnR>
                    <a:lnT w="9525" algn="ctr">
                      <a:solidFill>
                        <a:srgbClr val="000000"/>
                      </a:solidFill>
                    </a:lnT>
                    <a:lnB w="9525" algn="ctr">
                      <a:solidFill>
                        <a:srgbClr val="4472C4"/>
                      </a:solidFill>
                    </a:lnB>
                    <a:noFill/>
                  </a:tcPr>
                </a:tc>
                <a:tc>
                  <a:txBody>
                    <a:bodyPr/>
                    <a:lstStyle/>
                    <a:p>
                      <a:pPr algn="ctr">
                        <a:buNone/>
                        <a:defRPr/>
                      </a:pPr>
                      <a:r>
                        <a:rPr sz="1600" b="0" i="0" u="none" strike="noStrike">
                          <a:solidFill>
                            <a:srgbClr val="000000"/>
                          </a:solidFill>
                          <a:latin typeface="Calibri"/>
                        </a:rPr>
                        <a:t>2242</a:t>
                      </a:r>
                      <a:endParaRPr/>
                    </a:p>
                  </a:txBody>
                  <a:tcPr marL="0" marR="0" marT="0" marB="0" anchor="b">
                    <a:lnL w="12700" algn="ctr">
                      <a:noFill/>
                    </a:lnL>
                    <a:lnR w="12700" algn="ctr">
                      <a:noFill/>
                    </a:lnR>
                    <a:lnT w="9525" algn="ctr">
                      <a:solidFill>
                        <a:srgbClr val="000000"/>
                      </a:solidFill>
                    </a:lnT>
                    <a:lnB w="9525" algn="ctr">
                      <a:solidFill>
                        <a:srgbClr val="4472C4"/>
                      </a:solidFill>
                    </a:lnB>
                    <a:noFill/>
                  </a:tcPr>
                </a:tc>
                <a:tc>
                  <a:txBody>
                    <a:bodyPr/>
                    <a:lstStyle/>
                    <a:p>
                      <a:pPr algn="ctr">
                        <a:buNone/>
                        <a:defRPr/>
                      </a:pPr>
                      <a:endParaRPr sz="1600" b="0" i="0" u="none" strike="noStrike">
                        <a:solidFill>
                          <a:srgbClr val="000000"/>
                        </a:solidFill>
                        <a:latin typeface="Calibri"/>
                      </a:endParaRPr>
                    </a:p>
                  </a:txBody>
                  <a:tcPr marL="0" marR="0" marT="0" marB="0" anchor="b">
                    <a:lnL w="12700" algn="ctr">
                      <a:noFill/>
                    </a:lnL>
                    <a:lnR w="12700" algn="ctr">
                      <a:noFill/>
                    </a:lnR>
                    <a:lnT w="9525" algn="ctr">
                      <a:solidFill>
                        <a:srgbClr val="000000"/>
                      </a:solidFill>
                    </a:lnT>
                    <a:lnB w="9525" algn="ctr">
                      <a:solidFill>
                        <a:srgbClr val="4472C4"/>
                      </a:solidFill>
                    </a:lnB>
                    <a:noFill/>
                  </a:tcPr>
                </a:tc>
                <a:tc>
                  <a:txBody>
                    <a:bodyPr/>
                    <a:lstStyle/>
                    <a:p>
                      <a:pPr algn="ctr">
                        <a:buNone/>
                        <a:defRPr/>
                      </a:pPr>
                      <a:endParaRPr sz="1600" b="0" i="0" u="none" strike="noStrike">
                        <a:solidFill>
                          <a:srgbClr val="000000"/>
                        </a:solidFill>
                        <a:latin typeface="Calibri"/>
                      </a:endParaRPr>
                    </a:p>
                  </a:txBody>
                  <a:tcPr marL="0" marR="0" marT="0" marB="0" anchor="b">
                    <a:lnL w="12700" algn="ctr">
                      <a:noFill/>
                    </a:lnL>
                    <a:lnR w="12700" algn="ctr">
                      <a:noFill/>
                    </a:lnR>
                    <a:lnT w="9525" algn="ctr">
                      <a:solidFill>
                        <a:srgbClr val="000000"/>
                      </a:solidFill>
                    </a:lnT>
                    <a:lnB w="9525" algn="ctr">
                      <a:solidFill>
                        <a:srgbClr val="4472C4"/>
                      </a:solidFill>
                    </a:lnB>
                    <a:noFill/>
                  </a:tcPr>
                </a:tc>
                <a:tc>
                  <a:txBody>
                    <a:bodyPr/>
                    <a:lstStyle/>
                    <a:p>
                      <a:pPr algn="ctr">
                        <a:buNone/>
                        <a:defRPr/>
                      </a:pPr>
                      <a:r>
                        <a:rPr sz="1600" b="0" i="0" u="none" strike="noStrike">
                          <a:solidFill>
                            <a:srgbClr val="000000"/>
                          </a:solidFill>
                          <a:latin typeface="Calibri"/>
                        </a:rPr>
                        <a:t>719</a:t>
                      </a:r>
                      <a:endParaRPr/>
                    </a:p>
                  </a:txBody>
                  <a:tcPr marL="0" marR="0" marT="0" marB="0" anchor="b">
                    <a:lnL w="12700" algn="ctr">
                      <a:noFill/>
                    </a:lnL>
                    <a:lnR w="12700" algn="ctr">
                      <a:noFill/>
                    </a:lnR>
                    <a:lnT w="9525" algn="ctr">
                      <a:solidFill>
                        <a:srgbClr val="000000"/>
                      </a:solidFill>
                    </a:lnT>
                    <a:lnB w="9525" algn="ctr">
                      <a:solidFill>
                        <a:srgbClr val="4472C4"/>
                      </a:solidFill>
                    </a:lnB>
                    <a:noFill/>
                  </a:tcPr>
                </a:tc>
                <a:tc>
                  <a:txBody>
                    <a:bodyPr/>
                    <a:lstStyle/>
                    <a:p>
                      <a:pPr algn="ctr">
                        <a:buNone/>
                        <a:defRPr/>
                      </a:pPr>
                      <a:endParaRPr sz="1600" b="0" i="0" u="none" strike="noStrike">
                        <a:solidFill>
                          <a:srgbClr val="000000"/>
                        </a:solidFill>
                        <a:latin typeface="Calibri"/>
                      </a:endParaRPr>
                    </a:p>
                  </a:txBody>
                  <a:tcPr marL="0" marR="0" marT="0" marB="0" anchor="b">
                    <a:lnL w="12700" algn="ctr">
                      <a:noFill/>
                    </a:lnL>
                    <a:lnR w="12700" algn="ctr">
                      <a:noFill/>
                    </a:lnR>
                    <a:lnT w="9525" algn="ctr">
                      <a:solidFill>
                        <a:srgbClr val="000000"/>
                      </a:solidFill>
                    </a:lnT>
                    <a:lnB w="9525" algn="ctr">
                      <a:solidFill>
                        <a:srgbClr val="4472C4"/>
                      </a:solidFill>
                    </a:lnB>
                    <a:noFill/>
                  </a:tcPr>
                </a:tc>
                <a:tc>
                  <a:txBody>
                    <a:bodyPr/>
                    <a:lstStyle/>
                    <a:p>
                      <a:pPr algn="ctr">
                        <a:buNone/>
                        <a:defRPr/>
                      </a:pPr>
                      <a:endParaRPr sz="1600" b="0" i="0" u="none" strike="noStrike">
                        <a:solidFill>
                          <a:srgbClr val="000000"/>
                        </a:solidFill>
                        <a:latin typeface="Calibri"/>
                      </a:endParaRPr>
                    </a:p>
                  </a:txBody>
                  <a:tcPr marL="0" marR="0" marT="0" marB="0" anchor="b">
                    <a:lnL w="12700" algn="ctr">
                      <a:noFill/>
                    </a:lnL>
                    <a:lnR w="12700" algn="ctr">
                      <a:noFill/>
                    </a:lnR>
                    <a:lnT w="9525" algn="ctr">
                      <a:solidFill>
                        <a:srgbClr val="000000"/>
                      </a:solidFill>
                    </a:lnT>
                    <a:lnB w="9525" algn="ctr">
                      <a:solidFill>
                        <a:srgbClr val="4472C4"/>
                      </a:solidFill>
                    </a:lnB>
                    <a:noFill/>
                  </a:tcPr>
                </a:tc>
                <a:tc>
                  <a:txBody>
                    <a:bodyPr/>
                    <a:lstStyle/>
                    <a:p>
                      <a:pPr algn="ctr">
                        <a:buNone/>
                        <a:defRPr/>
                      </a:pPr>
                      <a:r>
                        <a:rPr sz="1600" b="0" i="0" u="none" strike="noStrike">
                          <a:solidFill>
                            <a:srgbClr val="000000"/>
                          </a:solidFill>
                          <a:latin typeface="Calibri"/>
                        </a:rPr>
                        <a:t>1930</a:t>
                      </a:r>
                      <a:endParaRPr/>
                    </a:p>
                  </a:txBody>
                  <a:tcPr marL="0" marR="0" marT="0" marB="0" anchor="b">
                    <a:lnL w="12700" algn="ctr">
                      <a:noFill/>
                    </a:lnL>
                    <a:lnR w="12700" algn="ctr">
                      <a:noFill/>
                    </a:lnR>
                    <a:lnT w="9525" algn="ctr">
                      <a:solidFill>
                        <a:srgbClr val="000000"/>
                      </a:solidFill>
                    </a:lnT>
                    <a:lnB w="9525" algn="ctr">
                      <a:solidFill>
                        <a:srgbClr val="4472C4"/>
                      </a:solidFill>
                    </a:lnB>
                    <a:noFill/>
                  </a:tcPr>
                </a:tc>
                <a:extLst>
                  <a:ext uri="{0D108BD9-81ED-4DB2-BD59-A6C34878D82A}">
                    <a16:rowId xmlns:a16="http://schemas.microsoft.com/office/drawing/2014/main" val="10010"/>
                  </a:ext>
                </a:extLst>
              </a:tr>
              <a:tr h="259639">
                <a:tc>
                  <a:txBody>
                    <a:bodyPr/>
                    <a:lstStyle/>
                    <a:p>
                      <a:pPr>
                        <a:defRPr/>
                      </a:pPr>
                      <a:r>
                        <a:rPr lang="en-GB" sz="1400" b="1"/>
                        <a:t>Overbooking</a:t>
                      </a:r>
                      <a:endParaRPr/>
                    </a:p>
                  </a:txBody>
                  <a:tcPr marL="0" marR="0" marT="0" marB="0" anchor="b">
                    <a:lnL w="12700" algn="ctr">
                      <a:noFill/>
                    </a:lnL>
                    <a:lnR w="12700" algn="ctr">
                      <a:noFill/>
                    </a:lnR>
                    <a:lnT w="9525" algn="ctr">
                      <a:solidFill>
                        <a:srgbClr val="4472C4"/>
                      </a:solidFill>
                    </a:lnT>
                    <a:lnB w="12700" algn="ctr">
                      <a:noFill/>
                    </a:lnB>
                    <a:noFill/>
                  </a:tcPr>
                </a:tc>
                <a:tc>
                  <a:txBody>
                    <a:bodyPr/>
                    <a:lstStyle/>
                    <a:p>
                      <a:pPr>
                        <a:defRPr/>
                      </a:pPr>
                      <a:endParaRPr sz="1400" b="1"/>
                    </a:p>
                  </a:txBody>
                  <a:tcPr marL="0" marR="0" marT="0" marB="0" anchor="b">
                    <a:lnL w="12700" algn="ctr">
                      <a:noFill/>
                    </a:lnL>
                    <a:lnR w="12700" algn="ctr">
                      <a:noFill/>
                    </a:lnR>
                    <a:lnT w="9525" algn="ctr">
                      <a:solidFill>
                        <a:srgbClr val="4472C4"/>
                      </a:solidFill>
                    </a:lnT>
                    <a:lnB w="12700" algn="ctr">
                      <a:noFill/>
                    </a:lnB>
                    <a:noFill/>
                  </a:tcPr>
                </a:tc>
                <a:tc>
                  <a:txBody>
                    <a:bodyPr/>
                    <a:lstStyle/>
                    <a:p>
                      <a:pPr>
                        <a:defRPr/>
                      </a:pPr>
                      <a:endParaRPr sz="1400" b="1"/>
                    </a:p>
                  </a:txBody>
                  <a:tcPr marL="0" marR="0" marT="0" marB="0" anchor="b">
                    <a:lnL w="12700" algn="ctr">
                      <a:noFill/>
                    </a:lnL>
                    <a:lnR w="12700" algn="ctr">
                      <a:noFill/>
                    </a:lnR>
                    <a:lnT w="9525" algn="ctr">
                      <a:solidFill>
                        <a:srgbClr val="4472C4"/>
                      </a:solidFill>
                    </a:lnT>
                    <a:lnB w="12700" algn="ctr">
                      <a:noFill/>
                    </a:lnB>
                    <a:noFill/>
                  </a:tcPr>
                </a:tc>
                <a:tc>
                  <a:txBody>
                    <a:bodyPr/>
                    <a:lstStyle/>
                    <a:p>
                      <a:pPr algn="ctr">
                        <a:defRPr/>
                      </a:pPr>
                      <a:r>
                        <a:rPr lang="en-GB" sz="1800" b="1"/>
                        <a:t>~ 2</a:t>
                      </a:r>
                      <a:endParaRPr sz="1800" b="1"/>
                    </a:p>
                  </a:txBody>
                  <a:tcPr marL="0" marR="0" marT="0" marB="0" anchor="b">
                    <a:lnL w="12700" algn="ctr">
                      <a:noFill/>
                    </a:lnL>
                    <a:lnR w="12700" algn="ctr">
                      <a:noFill/>
                    </a:lnR>
                    <a:lnT w="9525" algn="ctr">
                      <a:solidFill>
                        <a:srgbClr val="4472C4"/>
                      </a:solidFill>
                    </a:lnT>
                    <a:lnB w="12700" algn="ctr">
                      <a:noFill/>
                    </a:lnB>
                    <a:noFill/>
                  </a:tcPr>
                </a:tc>
                <a:tc>
                  <a:txBody>
                    <a:bodyPr/>
                    <a:lstStyle/>
                    <a:p>
                      <a:pPr algn="ctr">
                        <a:defRPr/>
                      </a:pPr>
                      <a:endParaRPr sz="1800" b="1"/>
                    </a:p>
                  </a:txBody>
                  <a:tcPr marL="0" marR="0" marT="0" marB="0" anchor="b">
                    <a:lnL w="12700" algn="ctr">
                      <a:noFill/>
                    </a:lnL>
                    <a:lnR w="12700" algn="ctr">
                      <a:noFill/>
                    </a:lnR>
                    <a:lnT w="9525" algn="ctr">
                      <a:solidFill>
                        <a:srgbClr val="4472C4"/>
                      </a:solidFill>
                    </a:lnT>
                    <a:lnB w="12700" algn="ctr">
                      <a:noFill/>
                    </a:lnB>
                    <a:noFill/>
                  </a:tcPr>
                </a:tc>
                <a:tc>
                  <a:txBody>
                    <a:bodyPr/>
                    <a:lstStyle/>
                    <a:p>
                      <a:pPr algn="ctr">
                        <a:defRPr/>
                      </a:pPr>
                      <a:endParaRPr sz="1800" b="1"/>
                    </a:p>
                  </a:txBody>
                  <a:tcPr marL="0" marR="0" marT="0" marB="0" anchor="b">
                    <a:lnL w="12700" algn="ctr">
                      <a:noFill/>
                    </a:lnL>
                    <a:lnR w="12700" algn="ctr">
                      <a:noFill/>
                    </a:lnR>
                    <a:lnT w="9525" algn="ctr">
                      <a:solidFill>
                        <a:srgbClr val="4472C4"/>
                      </a:solidFill>
                    </a:lnT>
                    <a:lnB w="12700" algn="ctr">
                      <a:noFill/>
                    </a:lnB>
                    <a:noFill/>
                  </a:tcPr>
                </a:tc>
                <a:tc>
                  <a:txBody>
                    <a:bodyPr/>
                    <a:lstStyle/>
                    <a:p>
                      <a:pPr algn="ctr">
                        <a:defRPr/>
                      </a:pPr>
                      <a:r>
                        <a:rPr lang="en-GB" sz="1800" b="1"/>
                        <a:t>~ 1.3</a:t>
                      </a:r>
                      <a:endParaRPr sz="1800" b="1"/>
                    </a:p>
                  </a:txBody>
                  <a:tcPr marL="0" marR="0" marT="0" marB="0" anchor="b">
                    <a:lnL w="12700" algn="ctr">
                      <a:noFill/>
                    </a:lnL>
                    <a:lnR w="12700" algn="ctr">
                      <a:noFill/>
                    </a:lnR>
                    <a:lnT w="9525" algn="ctr">
                      <a:solidFill>
                        <a:srgbClr val="4472C4"/>
                      </a:solidFill>
                    </a:lnT>
                    <a:lnB w="12700" algn="ctr">
                      <a:noFill/>
                    </a:lnB>
                    <a:noFill/>
                  </a:tcPr>
                </a:tc>
                <a:tc>
                  <a:txBody>
                    <a:bodyPr/>
                    <a:lstStyle/>
                    <a:p>
                      <a:pPr algn="ctr">
                        <a:defRPr/>
                      </a:pPr>
                      <a:endParaRPr sz="1800" b="1"/>
                    </a:p>
                  </a:txBody>
                  <a:tcPr marL="0" marR="0" marT="0" marB="0" anchor="b">
                    <a:lnL w="12700" algn="ctr">
                      <a:noFill/>
                    </a:lnL>
                    <a:lnR w="12700" algn="ctr">
                      <a:noFill/>
                    </a:lnR>
                    <a:lnT w="9525" algn="ctr">
                      <a:solidFill>
                        <a:srgbClr val="4472C4"/>
                      </a:solidFill>
                    </a:lnT>
                    <a:lnB w="12700" algn="ctr">
                      <a:noFill/>
                    </a:lnB>
                    <a:noFill/>
                  </a:tcPr>
                </a:tc>
                <a:tc>
                  <a:txBody>
                    <a:bodyPr/>
                    <a:lstStyle/>
                    <a:p>
                      <a:pPr algn="ctr">
                        <a:defRPr/>
                      </a:pPr>
                      <a:endParaRPr sz="1800" b="1"/>
                    </a:p>
                  </a:txBody>
                  <a:tcPr marL="0" marR="0" marT="0" marB="0" anchor="b">
                    <a:lnL w="12700" algn="ctr">
                      <a:noFill/>
                    </a:lnL>
                    <a:lnR w="12700" algn="ctr">
                      <a:noFill/>
                    </a:lnR>
                    <a:lnT w="9525" algn="ctr">
                      <a:solidFill>
                        <a:srgbClr val="4472C4"/>
                      </a:solidFill>
                    </a:lnT>
                    <a:lnB w="12700" algn="ctr">
                      <a:noFill/>
                    </a:lnB>
                    <a:noFill/>
                  </a:tcPr>
                </a:tc>
                <a:tc>
                  <a:txBody>
                    <a:bodyPr/>
                    <a:lstStyle/>
                    <a:p>
                      <a:pPr algn="ctr">
                        <a:defRPr/>
                      </a:pPr>
                      <a:r>
                        <a:rPr lang="en-GB" sz="1800" b="1"/>
                        <a:t>~ 4</a:t>
                      </a:r>
                      <a:endParaRPr sz="1800" b="1"/>
                    </a:p>
                  </a:txBody>
                  <a:tcPr marL="0" marR="0" marT="0" marB="0" anchor="b">
                    <a:lnL w="12700" algn="ctr">
                      <a:noFill/>
                    </a:lnL>
                    <a:lnR w="12700" algn="ctr">
                      <a:noFill/>
                    </a:lnR>
                    <a:lnT w="9525" algn="ctr">
                      <a:solidFill>
                        <a:srgbClr val="4472C4"/>
                      </a:solidFill>
                    </a:lnT>
                    <a:lnB w="12700" algn="ctr">
                      <a:noFill/>
                    </a:lnB>
                    <a:noFill/>
                  </a:tcPr>
                </a:tc>
                <a:tc>
                  <a:txBody>
                    <a:bodyPr/>
                    <a:lstStyle/>
                    <a:p>
                      <a:pPr algn="ctr">
                        <a:defRPr/>
                      </a:pPr>
                      <a:endParaRPr sz="1800" b="1"/>
                    </a:p>
                  </a:txBody>
                  <a:tcPr marL="0" marR="0" marT="0" marB="0" anchor="b">
                    <a:lnL w="12700" algn="ctr">
                      <a:noFill/>
                    </a:lnL>
                    <a:lnR w="12700" algn="ctr">
                      <a:noFill/>
                    </a:lnR>
                    <a:lnT w="9525" algn="ctr">
                      <a:solidFill>
                        <a:srgbClr val="4472C4"/>
                      </a:solidFill>
                    </a:lnT>
                    <a:lnB w="12700" algn="ctr">
                      <a:noFill/>
                    </a:lnB>
                    <a:noFill/>
                  </a:tcPr>
                </a:tc>
                <a:tc>
                  <a:txBody>
                    <a:bodyPr/>
                    <a:lstStyle/>
                    <a:p>
                      <a:pPr algn="ctr">
                        <a:defRPr/>
                      </a:pPr>
                      <a:endParaRPr sz="1800" b="1"/>
                    </a:p>
                  </a:txBody>
                  <a:tcPr marL="0" marR="0" marT="0" marB="0" anchor="b">
                    <a:lnL w="12700" algn="ctr">
                      <a:noFill/>
                    </a:lnL>
                    <a:lnR w="12700" algn="ctr">
                      <a:noFill/>
                    </a:lnR>
                    <a:lnT w="9525" algn="ctr">
                      <a:solidFill>
                        <a:srgbClr val="4472C4"/>
                      </a:solidFill>
                    </a:lnT>
                    <a:lnB w="12700" algn="ctr">
                      <a:noFill/>
                    </a:lnB>
                    <a:noFill/>
                  </a:tcPr>
                </a:tc>
                <a:tc>
                  <a:txBody>
                    <a:bodyPr/>
                    <a:lstStyle/>
                    <a:p>
                      <a:pPr algn="ctr">
                        <a:defRPr/>
                      </a:pPr>
                      <a:r>
                        <a:rPr lang="en-GB" sz="1800" b="1" dirty="0"/>
                        <a:t>~ 3</a:t>
                      </a:r>
                      <a:endParaRPr sz="1800" b="1" dirty="0"/>
                    </a:p>
                  </a:txBody>
                  <a:tcPr marL="0" marR="0" marT="0" marB="0" anchor="b">
                    <a:lnL w="12700" algn="ctr">
                      <a:noFill/>
                    </a:lnL>
                    <a:lnR w="12700" algn="ctr">
                      <a:noFill/>
                    </a:lnR>
                    <a:lnT w="9525" algn="ctr">
                      <a:solidFill>
                        <a:srgbClr val="4472C4"/>
                      </a:solidFill>
                    </a:lnT>
                    <a:lnB w="12700" algn="ctr">
                      <a:noFill/>
                    </a:lnB>
                    <a:no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22888439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A6A9D23-0E8F-2B89-1D89-330F052783DE}"/>
              </a:ext>
            </a:extLst>
          </p:cNvPr>
          <p:cNvSpPr>
            <a:spLocks noGrp="1"/>
          </p:cNvSpPr>
          <p:nvPr>
            <p:ph type="ftr" sz="quarter" idx="11"/>
          </p:nvPr>
        </p:nvSpPr>
        <p:spPr/>
        <p:txBody>
          <a:bodyPr/>
          <a:lstStyle/>
          <a:p>
            <a:pPr>
              <a:defRPr/>
            </a:pPr>
            <a:r>
              <a:rPr lang="en-GB">
                <a:solidFill>
                  <a:prstClr val="white"/>
                </a:solidFill>
              </a:rPr>
              <a:t>A. Hakola for the WPTE TFLs| WPPWIE Review Meeting 2025 | 20 November 2025</a:t>
            </a:r>
            <a:endParaRPr lang="en-GB" sz="1200" dirty="0"/>
          </a:p>
        </p:txBody>
      </p:sp>
      <p:sp>
        <p:nvSpPr>
          <p:cNvPr id="4" name="Slide Number Placeholder 3">
            <a:extLst>
              <a:ext uri="{FF2B5EF4-FFF2-40B4-BE49-F238E27FC236}">
                <a16:creationId xmlns:a16="http://schemas.microsoft.com/office/drawing/2014/main" id="{8F70C9CB-E08F-C263-2DB9-365AEBF69CEE}"/>
              </a:ext>
            </a:extLst>
          </p:cNvPr>
          <p:cNvSpPr>
            <a:spLocks noGrp="1"/>
          </p:cNvSpPr>
          <p:nvPr>
            <p:ph type="sldNum" sz="quarter" idx="12"/>
          </p:nvPr>
        </p:nvSpPr>
        <p:spPr/>
        <p:txBody>
          <a:bodyPr/>
          <a:lstStyle/>
          <a:p>
            <a:fld id="{6A6D9FA1-99C7-4910-8E32-B85D378B0060}" type="slidenum">
              <a:rPr lang="en-GB" smtClean="0">
                <a:solidFill>
                  <a:prstClr val="white"/>
                </a:solidFill>
              </a:rPr>
              <a:pPr/>
              <a:t>23</a:t>
            </a:fld>
            <a:endParaRPr lang="en-GB" dirty="0">
              <a:solidFill>
                <a:prstClr val="white"/>
              </a:solidFill>
            </a:endParaRPr>
          </a:p>
        </p:txBody>
      </p:sp>
      <p:sp>
        <p:nvSpPr>
          <p:cNvPr id="5" name="Titre 2">
            <a:extLst>
              <a:ext uri="{FF2B5EF4-FFF2-40B4-BE49-F238E27FC236}">
                <a16:creationId xmlns:a16="http://schemas.microsoft.com/office/drawing/2014/main" id="{C2D756A4-658F-EC48-618E-F15338E73896}"/>
              </a:ext>
            </a:extLst>
          </p:cNvPr>
          <p:cNvSpPr>
            <a:spLocks noGrp="1"/>
          </p:cNvSpPr>
          <p:nvPr>
            <p:ph type="title"/>
          </p:nvPr>
        </p:nvSpPr>
        <p:spPr>
          <a:xfrm>
            <a:off x="983432" y="192515"/>
            <a:ext cx="9451776" cy="457200"/>
          </a:xfrm>
        </p:spPr>
        <p:txBody>
          <a:bodyPr/>
          <a:lstStyle/>
          <a:p>
            <a:r>
              <a:rPr lang="fr-FR" dirty="0"/>
              <a:t>RT06 </a:t>
            </a:r>
            <a:r>
              <a:rPr lang="fr-FR" dirty="0" err="1"/>
              <a:t>will</a:t>
            </a:r>
            <a:r>
              <a:rPr lang="fr-FR" dirty="0"/>
              <a:t> address </a:t>
            </a:r>
            <a:r>
              <a:rPr lang="fr-FR" dirty="0" err="1"/>
              <a:t>several</a:t>
            </a:r>
            <a:r>
              <a:rPr lang="fr-FR" dirty="0"/>
              <a:t> ITER-relevant objectives and </a:t>
            </a:r>
            <a:r>
              <a:rPr lang="fr-FR" dirty="0" err="1"/>
              <a:t>contributes</a:t>
            </a:r>
            <a:r>
              <a:rPr lang="fr-FR" dirty="0"/>
              <a:t> to one Grant </a:t>
            </a:r>
            <a:r>
              <a:rPr lang="fr-FR" dirty="0" err="1"/>
              <a:t>Deliverable</a:t>
            </a:r>
            <a:r>
              <a:rPr lang="fr-FR" dirty="0"/>
              <a:t> in 2026-2027</a:t>
            </a:r>
          </a:p>
        </p:txBody>
      </p:sp>
      <p:graphicFrame>
        <p:nvGraphicFramePr>
          <p:cNvPr id="6" name="Table 26">
            <a:extLst>
              <a:ext uri="{FF2B5EF4-FFF2-40B4-BE49-F238E27FC236}">
                <a16:creationId xmlns:a16="http://schemas.microsoft.com/office/drawing/2014/main" id="{D7929D92-2889-EBB0-BFA0-1682EACCE5C8}"/>
              </a:ext>
            </a:extLst>
          </p:cNvPr>
          <p:cNvGraphicFramePr>
            <a:graphicFrameLocks noGrp="1"/>
          </p:cNvGraphicFramePr>
          <p:nvPr>
            <p:extLst>
              <p:ext uri="{D42A27DB-BD31-4B8C-83A1-F6EECF244321}">
                <p14:modId xmlns:p14="http://schemas.microsoft.com/office/powerpoint/2010/main" val="2726022837"/>
              </p:ext>
            </p:extLst>
          </p:nvPr>
        </p:nvGraphicFramePr>
        <p:xfrm>
          <a:off x="614177" y="969195"/>
          <a:ext cx="11135458" cy="4178267"/>
        </p:xfrm>
        <a:graphic>
          <a:graphicData uri="http://schemas.openxmlformats.org/drawingml/2006/table">
            <a:tbl>
              <a:tblPr firstRow="1" bandRow="1">
                <a:tableStyleId>{FABFCF23-3B69-468F-B69F-88F6DE6A72F2}</a:tableStyleId>
              </a:tblPr>
              <a:tblGrid>
                <a:gridCol w="793837">
                  <a:extLst>
                    <a:ext uri="{9D8B030D-6E8A-4147-A177-3AD203B41FA5}">
                      <a16:colId xmlns:a16="http://schemas.microsoft.com/office/drawing/2014/main" val="3062960235"/>
                    </a:ext>
                  </a:extLst>
                </a:gridCol>
                <a:gridCol w="10341621">
                  <a:extLst>
                    <a:ext uri="{9D8B030D-6E8A-4147-A177-3AD203B41FA5}">
                      <a16:colId xmlns:a16="http://schemas.microsoft.com/office/drawing/2014/main" val="1130295074"/>
                    </a:ext>
                  </a:extLst>
                </a:gridCol>
              </a:tblGrid>
              <a:tr h="398747">
                <a:tc gridSpan="2">
                  <a:txBody>
                    <a:bodyPr/>
                    <a:lstStyle/>
                    <a:p>
                      <a:r>
                        <a:rPr lang="en-IT" sz="1800" dirty="0">
                          <a:latin typeface="+mn-lt"/>
                        </a:rPr>
                        <a:t>Scientific Objective</a:t>
                      </a:r>
                      <a:r>
                        <a:rPr lang="fi-FI" sz="1800" dirty="0">
                          <a:latin typeface="+mn-lt"/>
                        </a:rPr>
                        <a:t>s</a:t>
                      </a:r>
                      <a:endParaRPr lang="en-IT" sz="1800" dirty="0">
                        <a:latin typeface="+mn-lt"/>
                      </a:endParaRPr>
                    </a:p>
                  </a:txBody>
                  <a:tcPr/>
                </a:tc>
                <a:tc hMerge="1">
                  <a:txBody>
                    <a:bodyPr/>
                    <a:lstStyle/>
                    <a:p>
                      <a:endParaRPr lang="fi-FI"/>
                    </a:p>
                  </a:txBody>
                  <a:tcPr/>
                </a:tc>
                <a:extLst>
                  <a:ext uri="{0D108BD9-81ED-4DB2-BD59-A6C34878D82A}">
                    <a16:rowId xmlns:a16="http://schemas.microsoft.com/office/drawing/2014/main" val="3614622793"/>
                  </a:ext>
                </a:extLst>
              </a:tr>
              <a:tr h="398747">
                <a:tc>
                  <a:txBody>
                    <a:bodyPr/>
                    <a:lstStyle/>
                    <a:p>
                      <a:pPr>
                        <a:lnSpc>
                          <a:spcPct val="107000"/>
                        </a:lnSpc>
                        <a:spcAft>
                          <a:spcPts val="800"/>
                        </a:spcAft>
                      </a:pPr>
                      <a:r>
                        <a:rPr lang="en-US" sz="1800" b="1" dirty="0">
                          <a:effectLst/>
                          <a:latin typeface="+mn-lt"/>
                          <a:ea typeface="Calibri" panose="020F0502020204030204" pitchFamily="34" charset="0"/>
                          <a:cs typeface="Arial" panose="020B0604020202020204" pitchFamily="34" charset="0"/>
                        </a:rPr>
                        <a:t>D1</a:t>
                      </a:r>
                      <a:endParaRPr lang="en-IT" sz="1800" dirty="0">
                        <a:effectLst/>
                        <a:latin typeface="+mn-lt"/>
                        <a:ea typeface="Calibri" panose="020F0502020204030204" pitchFamily="34" charset="0"/>
                        <a:cs typeface="Arial" panose="020B0604020202020204" pitchFamily="34" charset="0"/>
                      </a:endParaRPr>
                    </a:p>
                  </a:txBody>
                  <a:tcPr marL="68580" marR="68580" marT="0" marB="0">
                    <a:solidFill>
                      <a:schemeClr val="accent6">
                        <a:lumMod val="40000"/>
                        <a:lumOff val="60000"/>
                      </a:schemeClr>
                    </a:solidFill>
                  </a:tcPr>
                </a:tc>
                <a:tc>
                  <a:txBody>
                    <a:bodyPr/>
                    <a:lstStyle/>
                    <a:p>
                      <a:r>
                        <a:rPr lang="en-GB" sz="1800" dirty="0">
                          <a:solidFill>
                            <a:srgbClr val="000000"/>
                          </a:solidFill>
                          <a:effectLst/>
                          <a:latin typeface="Franklin Gothic Book" panose="020B0503020102020204" pitchFamily="34" charset="0"/>
                          <a:ea typeface="Calibri" panose="020F0502020204030204" pitchFamily="34" charset="0"/>
                          <a:cs typeface="Calibri" panose="020F0502020204030204" pitchFamily="34" charset="0"/>
                        </a:rPr>
                        <a:t>Quantify local </a:t>
                      </a:r>
                      <a:r>
                        <a:rPr lang="en-GB" sz="1800" dirty="0">
                          <a:solidFill>
                            <a:srgbClr val="FF0000"/>
                          </a:solidFill>
                          <a:effectLst/>
                          <a:latin typeface="Franklin Gothic Book" panose="020B0503020102020204" pitchFamily="34" charset="0"/>
                          <a:ea typeface="Calibri" panose="020F0502020204030204" pitchFamily="34" charset="0"/>
                          <a:cs typeface="Calibri" panose="020F0502020204030204" pitchFamily="34" charset="0"/>
                        </a:rPr>
                        <a:t>power load distributions on castellated and shaped PFCs </a:t>
                      </a:r>
                      <a:r>
                        <a:rPr lang="en-GB" sz="1800" dirty="0">
                          <a:solidFill>
                            <a:srgbClr val="000000"/>
                          </a:solidFill>
                          <a:effectLst/>
                          <a:latin typeface="Franklin Gothic Book" panose="020B0503020102020204" pitchFamily="34" charset="0"/>
                          <a:ea typeface="Calibri" panose="020F0502020204030204" pitchFamily="34" charset="0"/>
                          <a:cs typeface="Calibri" panose="020F0502020204030204" pitchFamily="34" charset="0"/>
                        </a:rPr>
                        <a:t>for ITER and DEMO, including </a:t>
                      </a:r>
                      <a:r>
                        <a:rPr lang="en-GB" sz="1800" dirty="0">
                          <a:solidFill>
                            <a:srgbClr val="FF0000"/>
                          </a:solidFill>
                          <a:effectLst/>
                          <a:latin typeface="Franklin Gothic Book" panose="020B0503020102020204" pitchFamily="34" charset="0"/>
                          <a:ea typeface="Calibri" panose="020F0502020204030204" pitchFamily="34" charset="0"/>
                          <a:cs typeface="Calibri" panose="020F0502020204030204" pitchFamily="34" charset="0"/>
                        </a:rPr>
                        <a:t>melting</a:t>
                      </a:r>
                      <a:r>
                        <a:rPr lang="en-GB" sz="1800" dirty="0">
                          <a:solidFill>
                            <a:srgbClr val="000000"/>
                          </a:solidFill>
                          <a:effectLst/>
                          <a:latin typeface="Franklin Gothic Book" panose="020B0503020102020204" pitchFamily="34" charset="0"/>
                          <a:ea typeface="Calibri" panose="020F0502020204030204" pitchFamily="34" charset="0"/>
                          <a:cs typeface="Calibri" panose="020F0502020204030204" pitchFamily="34" charset="0"/>
                        </a:rPr>
                        <a:t> events</a:t>
                      </a:r>
                      <a:endParaRPr lang="fr-FR" sz="1800" dirty="0">
                        <a:solidFill>
                          <a:srgbClr val="000000"/>
                        </a:solidFill>
                        <a:effectLst/>
                        <a:latin typeface="Franklin Gothic Book" panose="020B0503020102020204" pitchFamily="34" charset="0"/>
                        <a:ea typeface="Calibri" panose="020F0502020204030204" pitchFamily="34" charset="0"/>
                        <a:cs typeface="Franklin Gothic Book" panose="020B0503020102020204" pitchFamily="34" charset="0"/>
                      </a:endParaRPr>
                    </a:p>
                  </a:txBody>
                  <a:tcPr marL="68580" marR="68580" marT="17780" marB="17780" anchor="ctr">
                    <a:solidFill>
                      <a:schemeClr val="accent6">
                        <a:lumMod val="40000"/>
                        <a:lumOff val="60000"/>
                      </a:schemeClr>
                    </a:solidFill>
                  </a:tcPr>
                </a:tc>
                <a:extLst>
                  <a:ext uri="{0D108BD9-81ED-4DB2-BD59-A6C34878D82A}">
                    <a16:rowId xmlns:a16="http://schemas.microsoft.com/office/drawing/2014/main" val="4069406433"/>
                  </a:ext>
                </a:extLst>
              </a:tr>
              <a:tr h="398747">
                <a:tc>
                  <a:txBody>
                    <a:bodyPr/>
                    <a:lstStyle/>
                    <a:p>
                      <a:pPr>
                        <a:lnSpc>
                          <a:spcPct val="107000"/>
                        </a:lnSpc>
                        <a:spcAft>
                          <a:spcPts val="800"/>
                        </a:spcAft>
                      </a:pPr>
                      <a:r>
                        <a:rPr lang="en-US" sz="1800" b="1" dirty="0">
                          <a:effectLst/>
                          <a:latin typeface="+mn-lt"/>
                          <a:ea typeface="Calibri" panose="020F0502020204030204" pitchFamily="34" charset="0"/>
                          <a:cs typeface="Arial" panose="020B0604020202020204" pitchFamily="34" charset="0"/>
                        </a:rPr>
                        <a:t>D2</a:t>
                      </a:r>
                      <a:endParaRPr lang="en-IT" sz="1800" dirty="0">
                        <a:effectLst/>
                        <a:latin typeface="+mn-lt"/>
                        <a:ea typeface="Calibri" panose="020F0502020204030204" pitchFamily="34" charset="0"/>
                        <a:cs typeface="Arial" panose="020B0604020202020204" pitchFamily="34" charset="0"/>
                      </a:endParaRPr>
                    </a:p>
                  </a:txBody>
                  <a:tcPr marL="68580" marR="68580" marT="0" marB="0">
                    <a:solidFill>
                      <a:schemeClr val="accent6">
                        <a:lumMod val="40000"/>
                        <a:lumOff val="60000"/>
                      </a:schemeClr>
                    </a:solidFill>
                  </a:tcPr>
                </a:tc>
                <a:tc>
                  <a:txBody>
                    <a:bodyPr/>
                    <a:lstStyle/>
                    <a:p>
                      <a:r>
                        <a:rPr lang="en-GB" sz="1800" dirty="0">
                          <a:solidFill>
                            <a:srgbClr val="000000"/>
                          </a:solidFill>
                          <a:effectLst/>
                          <a:latin typeface="Franklin Gothic Book" panose="020B0503020102020204" pitchFamily="34" charset="0"/>
                          <a:ea typeface="Calibri" panose="020F0502020204030204" pitchFamily="34" charset="0"/>
                          <a:cs typeface="Calibri" panose="020F0502020204030204" pitchFamily="34" charset="0"/>
                        </a:rPr>
                        <a:t>Assess the impact of sustained </a:t>
                      </a:r>
                      <a:r>
                        <a:rPr lang="en-GB" sz="1800" dirty="0">
                          <a:solidFill>
                            <a:srgbClr val="FF0000"/>
                          </a:solidFill>
                          <a:effectLst/>
                          <a:latin typeface="Franklin Gothic Book" panose="020B0503020102020204" pitchFamily="34" charset="0"/>
                          <a:ea typeface="Calibri" panose="020F0502020204030204" pitchFamily="34" charset="0"/>
                          <a:cs typeface="Calibri" panose="020F0502020204030204" pitchFamily="34" charset="0"/>
                        </a:rPr>
                        <a:t>high power / high particle fluence plasma exposure </a:t>
                      </a:r>
                      <a:r>
                        <a:rPr lang="en-GB" sz="1800" dirty="0">
                          <a:solidFill>
                            <a:srgbClr val="000000"/>
                          </a:solidFill>
                          <a:effectLst/>
                          <a:latin typeface="Franklin Gothic Book" panose="020B0503020102020204" pitchFamily="34" charset="0"/>
                          <a:ea typeface="Calibri" panose="020F0502020204030204" pitchFamily="34" charset="0"/>
                          <a:cs typeface="Calibri" panose="020F0502020204030204" pitchFamily="34" charset="0"/>
                        </a:rPr>
                        <a:t>on the thermo-mechanical properties of metallic PFCs as well as on plasma operation</a:t>
                      </a:r>
                      <a:endParaRPr lang="fr-FR" sz="1800" dirty="0">
                        <a:solidFill>
                          <a:srgbClr val="000000"/>
                        </a:solidFill>
                        <a:effectLst/>
                        <a:latin typeface="Franklin Gothic Book" panose="020B0503020102020204" pitchFamily="34" charset="0"/>
                        <a:ea typeface="Calibri" panose="020F0502020204030204" pitchFamily="34" charset="0"/>
                        <a:cs typeface="Franklin Gothic Book" panose="020B0503020102020204" pitchFamily="34" charset="0"/>
                      </a:endParaRPr>
                    </a:p>
                  </a:txBody>
                  <a:tcPr marL="68580" marR="68580" marT="17780" marB="17780" anchor="ctr">
                    <a:solidFill>
                      <a:schemeClr val="accent6">
                        <a:lumMod val="40000"/>
                        <a:lumOff val="60000"/>
                      </a:schemeClr>
                    </a:solidFill>
                  </a:tcPr>
                </a:tc>
                <a:extLst>
                  <a:ext uri="{0D108BD9-81ED-4DB2-BD59-A6C34878D82A}">
                    <a16:rowId xmlns:a16="http://schemas.microsoft.com/office/drawing/2014/main" val="763739503"/>
                  </a:ext>
                </a:extLst>
              </a:tr>
              <a:tr h="398747">
                <a:tc>
                  <a:txBody>
                    <a:bodyPr/>
                    <a:lstStyle/>
                    <a:p>
                      <a:pPr>
                        <a:lnSpc>
                          <a:spcPct val="107000"/>
                        </a:lnSpc>
                        <a:spcAft>
                          <a:spcPts val="800"/>
                        </a:spcAft>
                      </a:pPr>
                      <a:r>
                        <a:rPr lang="en-US" sz="1800" b="1" dirty="0">
                          <a:effectLst/>
                          <a:latin typeface="+mn-lt"/>
                          <a:ea typeface="Calibri" panose="020F0502020204030204" pitchFamily="34" charset="0"/>
                          <a:cs typeface="Arial" panose="020B0604020202020204" pitchFamily="34" charset="0"/>
                        </a:rPr>
                        <a:t>D3</a:t>
                      </a:r>
                      <a:r>
                        <a:rPr lang="en-US" sz="1800" dirty="0">
                          <a:effectLst/>
                          <a:latin typeface="+mn-lt"/>
                          <a:ea typeface="Calibri" panose="020F0502020204030204" pitchFamily="34" charset="0"/>
                          <a:cs typeface="Arial" panose="020B0604020202020204" pitchFamily="34" charset="0"/>
                        </a:rPr>
                        <a:t> </a:t>
                      </a:r>
                      <a:endParaRPr lang="en-IT" sz="1800" dirty="0">
                        <a:effectLst/>
                        <a:latin typeface="+mn-lt"/>
                        <a:ea typeface="Calibri" panose="020F0502020204030204" pitchFamily="34" charset="0"/>
                        <a:cs typeface="Arial" panose="020B0604020202020204" pitchFamily="34" charset="0"/>
                      </a:endParaRPr>
                    </a:p>
                  </a:txBody>
                  <a:tcPr marL="68580" marR="68580" marT="0" marB="0"/>
                </a:tc>
                <a:tc>
                  <a:txBody>
                    <a:bodyPr/>
                    <a:lstStyle/>
                    <a:p>
                      <a:r>
                        <a:rPr lang="en-GB" sz="1800" dirty="0">
                          <a:solidFill>
                            <a:srgbClr val="000000"/>
                          </a:solidFill>
                          <a:effectLst/>
                          <a:latin typeface="Franklin Gothic Book" panose="020B0503020102020204" pitchFamily="34" charset="0"/>
                          <a:ea typeface="Calibri" panose="020F0502020204030204" pitchFamily="34" charset="0"/>
                          <a:cs typeface="Calibri" panose="020F0502020204030204" pitchFamily="34" charset="0"/>
                        </a:rPr>
                        <a:t>Quantify </a:t>
                      </a:r>
                      <a:r>
                        <a:rPr lang="en-GB" sz="1800" dirty="0">
                          <a:solidFill>
                            <a:srgbClr val="FF0000"/>
                          </a:solidFill>
                          <a:effectLst/>
                          <a:latin typeface="Franklin Gothic Book" panose="020B0503020102020204" pitchFamily="34" charset="0"/>
                          <a:ea typeface="Calibri" panose="020F0502020204030204" pitchFamily="34" charset="0"/>
                          <a:cs typeface="Calibri" panose="020F0502020204030204" pitchFamily="34" charset="0"/>
                        </a:rPr>
                        <a:t>material erosion sources </a:t>
                      </a:r>
                      <a:r>
                        <a:rPr lang="en-GB" sz="1800" dirty="0">
                          <a:solidFill>
                            <a:srgbClr val="000000"/>
                          </a:solidFill>
                          <a:effectLst/>
                          <a:latin typeface="Franklin Gothic Book" panose="020B0503020102020204" pitchFamily="34" charset="0"/>
                          <a:ea typeface="Calibri" panose="020F0502020204030204" pitchFamily="34" charset="0"/>
                          <a:cs typeface="Calibri" panose="020F0502020204030204" pitchFamily="34" charset="0"/>
                        </a:rPr>
                        <a:t>from metallic walls under ITER relevant plasma conditions and determine </a:t>
                      </a:r>
                      <a:r>
                        <a:rPr lang="en-GB" sz="1800" dirty="0">
                          <a:solidFill>
                            <a:srgbClr val="FF0000"/>
                          </a:solidFill>
                          <a:effectLst/>
                          <a:latin typeface="Franklin Gothic Book" panose="020B0503020102020204" pitchFamily="34" charset="0"/>
                          <a:ea typeface="Calibri" panose="020F0502020204030204" pitchFamily="34" charset="0"/>
                          <a:cs typeface="Calibri" panose="020F0502020204030204" pitchFamily="34" charset="0"/>
                        </a:rPr>
                        <a:t>material migration </a:t>
                      </a:r>
                      <a:r>
                        <a:rPr lang="en-GB" sz="1800" dirty="0">
                          <a:solidFill>
                            <a:srgbClr val="000000"/>
                          </a:solidFill>
                          <a:effectLst/>
                          <a:latin typeface="Franklin Gothic Book" panose="020B0503020102020204" pitchFamily="34" charset="0"/>
                          <a:ea typeface="Calibri" panose="020F0502020204030204" pitchFamily="34" charset="0"/>
                          <a:cs typeface="Calibri" panose="020F0502020204030204" pitchFamily="34" charset="0"/>
                        </a:rPr>
                        <a:t>pathways, in particular to assess </a:t>
                      </a:r>
                      <a:r>
                        <a:rPr lang="en-GB" sz="1800" dirty="0">
                          <a:solidFill>
                            <a:srgbClr val="0070C0"/>
                          </a:solidFill>
                          <a:effectLst/>
                          <a:latin typeface="Franklin Gothic Book" panose="020B0503020102020204" pitchFamily="34" charset="0"/>
                          <a:ea typeface="Calibri" panose="020F0502020204030204" pitchFamily="34" charset="0"/>
                          <a:cs typeface="Calibri" panose="020F0502020204030204" pitchFamily="34" charset="0"/>
                        </a:rPr>
                        <a:t>W sources from the first wall </a:t>
                      </a:r>
                      <a:r>
                        <a:rPr lang="en-GB" sz="1800" dirty="0">
                          <a:solidFill>
                            <a:srgbClr val="000000"/>
                          </a:solidFill>
                          <a:effectLst/>
                          <a:latin typeface="Franklin Gothic Book" panose="020B0503020102020204" pitchFamily="34" charset="0"/>
                          <a:ea typeface="Calibri" panose="020F0502020204030204" pitchFamily="34" charset="0"/>
                          <a:cs typeface="Calibri" panose="020F0502020204030204" pitchFamily="34" charset="0"/>
                        </a:rPr>
                        <a:t>and the net erosion rates.</a:t>
                      </a:r>
                      <a:endParaRPr lang="fr-FR" sz="1800" dirty="0">
                        <a:solidFill>
                          <a:srgbClr val="000000"/>
                        </a:solidFill>
                        <a:effectLst/>
                        <a:latin typeface="Franklin Gothic Book" panose="020B0503020102020204" pitchFamily="34" charset="0"/>
                        <a:ea typeface="Calibri" panose="020F0502020204030204" pitchFamily="34" charset="0"/>
                        <a:cs typeface="Franklin Gothic Book" panose="020B0503020102020204" pitchFamily="34" charset="0"/>
                      </a:endParaRPr>
                    </a:p>
                  </a:txBody>
                  <a:tcPr marL="68580" marR="68580" marT="17780" marB="17780" anchor="ctr"/>
                </a:tc>
                <a:extLst>
                  <a:ext uri="{0D108BD9-81ED-4DB2-BD59-A6C34878D82A}">
                    <a16:rowId xmlns:a16="http://schemas.microsoft.com/office/drawing/2014/main" val="3027660066"/>
                  </a:ext>
                </a:extLst>
              </a:tr>
              <a:tr h="398747">
                <a:tc>
                  <a:txBody>
                    <a:bodyPr/>
                    <a:lstStyle/>
                    <a:p>
                      <a:pPr algn="l">
                        <a:lnSpc>
                          <a:spcPct val="107000"/>
                        </a:lnSpc>
                        <a:spcAft>
                          <a:spcPts val="0"/>
                        </a:spcAft>
                      </a:pPr>
                      <a:r>
                        <a:rPr lang="en-US" sz="1800" b="1" dirty="0">
                          <a:effectLst/>
                          <a:latin typeface="+mn-lt"/>
                          <a:ea typeface="Calibri" panose="020F0502020204030204" pitchFamily="34" charset="0"/>
                          <a:cs typeface="Arial" panose="020B0604020202020204" pitchFamily="34" charset="0"/>
                        </a:rPr>
                        <a:t>D4</a:t>
                      </a:r>
                      <a:r>
                        <a:rPr lang="en-US" sz="1800" dirty="0">
                          <a:effectLst/>
                          <a:latin typeface="+mn-lt"/>
                          <a:ea typeface="Calibri" panose="020F0502020204030204" pitchFamily="34" charset="0"/>
                          <a:cs typeface="Arial" panose="020B0604020202020204" pitchFamily="34" charset="0"/>
                        </a:rPr>
                        <a:t> </a:t>
                      </a:r>
                      <a:endParaRPr lang="en-IT" sz="1800" dirty="0">
                        <a:effectLst/>
                        <a:latin typeface="+mn-lt"/>
                        <a:ea typeface="Calibri" panose="020F0502020204030204" pitchFamily="34" charset="0"/>
                        <a:cs typeface="Arial" panose="020B0604020202020204" pitchFamily="34" charset="0"/>
                      </a:endParaRPr>
                    </a:p>
                  </a:txBody>
                  <a:tcPr marL="68580" marR="68580" marT="0" marB="0">
                    <a:solidFill>
                      <a:schemeClr val="accent3">
                        <a:lumMod val="40000"/>
                        <a:lumOff val="60000"/>
                      </a:schemeClr>
                    </a:solidFill>
                  </a:tcPr>
                </a:tc>
                <a:tc>
                  <a:txBody>
                    <a:bodyPr/>
                    <a:lstStyle/>
                    <a:p>
                      <a:r>
                        <a:rPr lang="en-GB" sz="1800" dirty="0">
                          <a:solidFill>
                            <a:srgbClr val="000000"/>
                          </a:solidFill>
                          <a:effectLst/>
                          <a:latin typeface="Franklin Gothic Book" panose="020B0503020102020204" pitchFamily="34" charset="0"/>
                          <a:ea typeface="Calibri" panose="020F0502020204030204" pitchFamily="34" charset="0"/>
                          <a:cs typeface="Calibri" panose="020F0502020204030204" pitchFamily="34" charset="0"/>
                        </a:rPr>
                        <a:t>Quantify </a:t>
                      </a:r>
                      <a:r>
                        <a:rPr lang="en-GB" sz="1800" dirty="0">
                          <a:solidFill>
                            <a:srgbClr val="FF0000"/>
                          </a:solidFill>
                          <a:effectLst/>
                          <a:latin typeface="Franklin Gothic Book" panose="020B0503020102020204" pitchFamily="34" charset="0"/>
                          <a:ea typeface="Calibri" panose="020F0502020204030204" pitchFamily="34" charset="0"/>
                          <a:cs typeface="Calibri" panose="020F0502020204030204" pitchFamily="34" charset="0"/>
                        </a:rPr>
                        <a:t>fuel retention </a:t>
                      </a:r>
                      <a:r>
                        <a:rPr lang="en-GB" sz="1800" dirty="0">
                          <a:solidFill>
                            <a:srgbClr val="000000"/>
                          </a:solidFill>
                          <a:effectLst/>
                          <a:latin typeface="Franklin Gothic Book" panose="020B0503020102020204" pitchFamily="34" charset="0"/>
                          <a:ea typeface="Calibri" panose="020F0502020204030204" pitchFamily="34" charset="0"/>
                          <a:cs typeface="Calibri" panose="020F0502020204030204" pitchFamily="34" charset="0"/>
                        </a:rPr>
                        <a:t>in devices with metallic walls, with a focus on long pulse operation, including the impact of </a:t>
                      </a:r>
                      <a:r>
                        <a:rPr lang="en-GB" sz="1800" dirty="0" err="1">
                          <a:solidFill>
                            <a:srgbClr val="0070C0"/>
                          </a:solidFill>
                          <a:effectLst/>
                          <a:latin typeface="Franklin Gothic Book" panose="020B0503020102020204" pitchFamily="34" charset="0"/>
                          <a:ea typeface="Calibri" panose="020F0502020204030204" pitchFamily="34" charset="0"/>
                          <a:cs typeface="Calibri" panose="020F0502020204030204" pitchFamily="34" charset="0"/>
                        </a:rPr>
                        <a:t>boronisations</a:t>
                      </a:r>
                      <a:r>
                        <a:rPr lang="en-GB" sz="1800" dirty="0">
                          <a:solidFill>
                            <a:srgbClr val="000000"/>
                          </a:solidFill>
                          <a:effectLst/>
                          <a:latin typeface="Franklin Gothic Book" panose="020B0503020102020204" pitchFamily="34" charset="0"/>
                          <a:ea typeface="Calibri" panose="020F0502020204030204" pitchFamily="34" charset="0"/>
                          <a:cs typeface="Calibri" panose="020F0502020204030204" pitchFamily="34" charset="0"/>
                        </a:rPr>
                        <a:t> and using laser-based diagnostics where available</a:t>
                      </a:r>
                      <a:endParaRPr lang="fr-FR" sz="1800" dirty="0">
                        <a:solidFill>
                          <a:srgbClr val="000000"/>
                        </a:solidFill>
                        <a:effectLst/>
                        <a:latin typeface="Franklin Gothic Book" panose="020B0503020102020204" pitchFamily="34" charset="0"/>
                        <a:ea typeface="Calibri" panose="020F0502020204030204" pitchFamily="34" charset="0"/>
                        <a:cs typeface="Franklin Gothic Book" panose="020B0503020102020204" pitchFamily="34" charset="0"/>
                      </a:endParaRPr>
                    </a:p>
                  </a:txBody>
                  <a:tcPr marL="68580" marR="68580" marT="17780" marB="17780" anchor="ctr">
                    <a:solidFill>
                      <a:schemeClr val="accent3">
                        <a:lumMod val="40000"/>
                        <a:lumOff val="60000"/>
                      </a:schemeClr>
                    </a:solidFill>
                  </a:tcPr>
                </a:tc>
                <a:extLst>
                  <a:ext uri="{0D108BD9-81ED-4DB2-BD59-A6C34878D82A}">
                    <a16:rowId xmlns:a16="http://schemas.microsoft.com/office/drawing/2014/main" val="3023418403"/>
                  </a:ext>
                </a:extLst>
              </a:tr>
              <a:tr h="398747">
                <a:tc>
                  <a:txBody>
                    <a:bodyPr/>
                    <a:lstStyle/>
                    <a:p>
                      <a:pPr algn="l">
                        <a:lnSpc>
                          <a:spcPct val="107000"/>
                        </a:lnSpc>
                        <a:spcAft>
                          <a:spcPts val="0"/>
                        </a:spcAft>
                      </a:pPr>
                      <a:r>
                        <a:rPr lang="fr-FR" sz="1800" b="1" dirty="0">
                          <a:effectLst/>
                          <a:latin typeface="+mn-lt"/>
                          <a:ea typeface="Calibri" panose="020F0502020204030204" pitchFamily="34" charset="0"/>
                          <a:cs typeface="Arial" panose="020B0604020202020204" pitchFamily="34" charset="0"/>
                        </a:rPr>
                        <a:t>D5</a:t>
                      </a:r>
                      <a:endParaRPr lang="en-IT" sz="1800" b="1" dirty="0">
                        <a:effectLst/>
                        <a:latin typeface="+mn-lt"/>
                        <a:ea typeface="Calibri" panose="020F0502020204030204" pitchFamily="34" charset="0"/>
                        <a:cs typeface="Arial" panose="020B0604020202020204" pitchFamily="34" charset="0"/>
                      </a:endParaRPr>
                    </a:p>
                  </a:txBody>
                  <a:tcPr marL="68580" marR="68580" marT="0" marB="0">
                    <a:solidFill>
                      <a:schemeClr val="accent3">
                        <a:lumMod val="40000"/>
                        <a:lumOff val="60000"/>
                      </a:schemeClr>
                    </a:solidFill>
                  </a:tcPr>
                </a:tc>
                <a:tc>
                  <a:txBody>
                    <a:bodyPr/>
                    <a:lstStyle/>
                    <a:p>
                      <a:r>
                        <a:rPr lang="en-GB" sz="1800" dirty="0">
                          <a:solidFill>
                            <a:srgbClr val="000000"/>
                          </a:solidFill>
                          <a:effectLst/>
                          <a:latin typeface="Franklin Gothic Book" panose="020B0503020102020204" pitchFamily="34" charset="0"/>
                          <a:ea typeface="Calibri" panose="020F0502020204030204" pitchFamily="34" charset="0"/>
                          <a:cs typeface="Calibri" panose="020F0502020204030204" pitchFamily="34" charset="0"/>
                        </a:rPr>
                        <a:t>Assess </a:t>
                      </a:r>
                      <a:r>
                        <a:rPr lang="en-GB" sz="1800" dirty="0">
                          <a:solidFill>
                            <a:srgbClr val="FF0000"/>
                          </a:solidFill>
                          <a:effectLst/>
                          <a:latin typeface="Franklin Gothic Book" panose="020B0503020102020204" pitchFamily="34" charset="0"/>
                          <a:ea typeface="Calibri" panose="020F0502020204030204" pitchFamily="34" charset="0"/>
                          <a:cs typeface="Calibri" panose="020F0502020204030204" pitchFamily="34" charset="0"/>
                        </a:rPr>
                        <a:t>fuel-removal efficiency </a:t>
                      </a:r>
                      <a:r>
                        <a:rPr lang="en-GB" sz="1800" dirty="0">
                          <a:solidFill>
                            <a:srgbClr val="000000"/>
                          </a:solidFill>
                          <a:effectLst/>
                          <a:latin typeface="Franklin Gothic Book" panose="020B0503020102020204" pitchFamily="34" charset="0"/>
                          <a:ea typeface="Calibri" panose="020F0502020204030204" pitchFamily="34" charset="0"/>
                          <a:cs typeface="Calibri" panose="020F0502020204030204" pitchFamily="34" charset="0"/>
                        </a:rPr>
                        <a:t>in metallic devices, including the impact of </a:t>
                      </a:r>
                      <a:r>
                        <a:rPr lang="en-GB" sz="1800" dirty="0" err="1">
                          <a:solidFill>
                            <a:srgbClr val="0070C0"/>
                          </a:solidFill>
                          <a:effectLst/>
                          <a:latin typeface="Franklin Gothic Book" panose="020B0503020102020204" pitchFamily="34" charset="0"/>
                          <a:ea typeface="Calibri" panose="020F0502020204030204" pitchFamily="34" charset="0"/>
                          <a:cs typeface="Calibri" panose="020F0502020204030204" pitchFamily="34" charset="0"/>
                        </a:rPr>
                        <a:t>boronisations</a:t>
                      </a:r>
                      <a:r>
                        <a:rPr lang="en-GB" sz="1800" dirty="0">
                          <a:solidFill>
                            <a:srgbClr val="000000"/>
                          </a:solidFill>
                          <a:effectLst/>
                          <a:latin typeface="Franklin Gothic Book" panose="020B0503020102020204" pitchFamily="34" charset="0"/>
                          <a:ea typeface="Calibri" panose="020F0502020204030204" pitchFamily="34" charset="0"/>
                          <a:cs typeface="Calibri" panose="020F0502020204030204" pitchFamily="34" charset="0"/>
                        </a:rPr>
                        <a:t> and propose </a:t>
                      </a:r>
                      <a:r>
                        <a:rPr lang="en-GB" sz="1800" dirty="0">
                          <a:solidFill>
                            <a:srgbClr val="0070C0"/>
                          </a:solidFill>
                          <a:effectLst/>
                          <a:latin typeface="Franklin Gothic Book" panose="020B0503020102020204" pitchFamily="34" charset="0"/>
                          <a:ea typeface="Calibri" panose="020F0502020204030204" pitchFamily="34" charset="0"/>
                          <a:cs typeface="Calibri" panose="020F0502020204030204" pitchFamily="34" charset="0"/>
                        </a:rPr>
                        <a:t>fuel removal procedures</a:t>
                      </a:r>
                      <a:r>
                        <a:rPr lang="en-GB" sz="1800" dirty="0">
                          <a:solidFill>
                            <a:srgbClr val="000000"/>
                          </a:solidFill>
                          <a:effectLst/>
                          <a:latin typeface="Franklin Gothic Book" panose="020B0503020102020204" pitchFamily="34" charset="0"/>
                          <a:ea typeface="Calibri" panose="020F0502020204030204" pitchFamily="34" charset="0"/>
                          <a:cs typeface="Calibri" panose="020F0502020204030204" pitchFamily="34" charset="0"/>
                        </a:rPr>
                        <a:t> for next step metallic devices</a:t>
                      </a:r>
                      <a:endParaRPr lang="fr-FR" sz="1800" dirty="0">
                        <a:solidFill>
                          <a:srgbClr val="000000"/>
                        </a:solidFill>
                        <a:effectLst/>
                        <a:latin typeface="Franklin Gothic Book" panose="020B0503020102020204" pitchFamily="34" charset="0"/>
                        <a:ea typeface="Calibri" panose="020F0502020204030204" pitchFamily="34" charset="0"/>
                        <a:cs typeface="Franklin Gothic Book" panose="020B0503020102020204" pitchFamily="34" charset="0"/>
                      </a:endParaRPr>
                    </a:p>
                  </a:txBody>
                  <a:tcPr marL="68580" marR="68580" marT="17780" marB="17780" anchor="ctr">
                    <a:solidFill>
                      <a:schemeClr val="accent3">
                        <a:lumMod val="40000"/>
                        <a:lumOff val="60000"/>
                      </a:schemeClr>
                    </a:solidFill>
                  </a:tcPr>
                </a:tc>
                <a:extLst>
                  <a:ext uri="{0D108BD9-81ED-4DB2-BD59-A6C34878D82A}">
                    <a16:rowId xmlns:a16="http://schemas.microsoft.com/office/drawing/2014/main" val="2400364071"/>
                  </a:ext>
                </a:extLst>
              </a:tr>
              <a:tr h="398747">
                <a:tc>
                  <a:txBody>
                    <a:bodyPr/>
                    <a:lstStyle/>
                    <a:p>
                      <a:pPr algn="l">
                        <a:lnSpc>
                          <a:spcPct val="107000"/>
                        </a:lnSpc>
                        <a:spcAft>
                          <a:spcPts val="0"/>
                        </a:spcAft>
                      </a:pPr>
                      <a:r>
                        <a:rPr lang="fr-FR" sz="1800" b="1" dirty="0">
                          <a:effectLst/>
                          <a:latin typeface="+mn-lt"/>
                          <a:ea typeface="Calibri" panose="020F0502020204030204" pitchFamily="34" charset="0"/>
                          <a:cs typeface="Arial" panose="020B0604020202020204" pitchFamily="34" charset="0"/>
                        </a:rPr>
                        <a:t>D7</a:t>
                      </a:r>
                      <a:endParaRPr lang="en-IT" sz="1800" b="1" dirty="0">
                        <a:effectLst/>
                        <a:latin typeface="+mn-lt"/>
                        <a:ea typeface="Calibri" panose="020F0502020204030204" pitchFamily="34" charset="0"/>
                        <a:cs typeface="Arial" panose="020B0604020202020204" pitchFamily="34" charset="0"/>
                      </a:endParaRPr>
                    </a:p>
                  </a:txBody>
                  <a:tcPr marL="68580" marR="68580" marT="0" marB="0">
                    <a:solidFill>
                      <a:schemeClr val="accent3">
                        <a:lumMod val="40000"/>
                        <a:lumOff val="60000"/>
                      </a:schemeClr>
                    </a:solidFill>
                  </a:tcPr>
                </a:tc>
                <a:tc>
                  <a:txBody>
                    <a:bodyPr/>
                    <a:lstStyle/>
                    <a:p>
                      <a:r>
                        <a:rPr lang="en-GB" sz="1800" dirty="0">
                          <a:solidFill>
                            <a:srgbClr val="000000"/>
                          </a:solidFill>
                          <a:effectLst/>
                          <a:latin typeface="Franklin Gothic Book" panose="020B0503020102020204" pitchFamily="34" charset="0"/>
                          <a:ea typeface="Calibri" panose="020F0502020204030204" pitchFamily="34" charset="0"/>
                          <a:cs typeface="Calibri" panose="020F0502020204030204" pitchFamily="34" charset="0"/>
                        </a:rPr>
                        <a:t>Assess the efficiency and lifetime of </a:t>
                      </a:r>
                      <a:r>
                        <a:rPr lang="en-GB" sz="1800" dirty="0">
                          <a:solidFill>
                            <a:srgbClr val="FF0000"/>
                          </a:solidFill>
                          <a:effectLst/>
                          <a:latin typeface="Franklin Gothic Book" panose="020B0503020102020204" pitchFamily="34" charset="0"/>
                          <a:ea typeface="Calibri" panose="020F0502020204030204" pitchFamily="34" charset="0"/>
                          <a:cs typeface="Calibri" panose="020F0502020204030204" pitchFamily="34" charset="0"/>
                        </a:rPr>
                        <a:t>wall conditioning </a:t>
                      </a:r>
                      <a:r>
                        <a:rPr lang="en-GB" sz="1800" dirty="0">
                          <a:solidFill>
                            <a:srgbClr val="000000"/>
                          </a:solidFill>
                          <a:effectLst/>
                          <a:latin typeface="Franklin Gothic Book" panose="020B0503020102020204" pitchFamily="34" charset="0"/>
                          <a:ea typeface="Calibri" panose="020F0502020204030204" pitchFamily="34" charset="0"/>
                          <a:cs typeface="Calibri" panose="020F0502020204030204" pitchFamily="34" charset="0"/>
                        </a:rPr>
                        <a:t>methods in metallic devices, with a focus on </a:t>
                      </a:r>
                      <a:r>
                        <a:rPr lang="en-GB" sz="1800" dirty="0" err="1">
                          <a:solidFill>
                            <a:srgbClr val="0070C0"/>
                          </a:solidFill>
                          <a:effectLst/>
                          <a:latin typeface="Franklin Gothic Book" panose="020B0503020102020204" pitchFamily="34" charset="0"/>
                          <a:ea typeface="Calibri" panose="020F0502020204030204" pitchFamily="34" charset="0"/>
                          <a:cs typeface="Calibri" panose="020F0502020204030204" pitchFamily="34" charset="0"/>
                        </a:rPr>
                        <a:t>boronisation</a:t>
                      </a:r>
                      <a:endParaRPr lang="fr-FR" sz="1800" dirty="0">
                        <a:solidFill>
                          <a:srgbClr val="0070C0"/>
                        </a:solidFill>
                        <a:effectLst/>
                        <a:latin typeface="Franklin Gothic Book" panose="020B0503020102020204" pitchFamily="34" charset="0"/>
                        <a:ea typeface="Calibri" panose="020F0502020204030204" pitchFamily="34" charset="0"/>
                        <a:cs typeface="Franklin Gothic Book" panose="020B0503020102020204" pitchFamily="34" charset="0"/>
                      </a:endParaRPr>
                    </a:p>
                  </a:txBody>
                  <a:tcPr marL="68580" marR="68580" marT="17780" marB="17780" anchor="ctr">
                    <a:solidFill>
                      <a:schemeClr val="accent3">
                        <a:lumMod val="40000"/>
                        <a:lumOff val="60000"/>
                      </a:schemeClr>
                    </a:solidFill>
                  </a:tcPr>
                </a:tc>
                <a:extLst>
                  <a:ext uri="{0D108BD9-81ED-4DB2-BD59-A6C34878D82A}">
                    <a16:rowId xmlns:a16="http://schemas.microsoft.com/office/drawing/2014/main" val="1274616091"/>
                  </a:ext>
                </a:extLst>
              </a:tr>
            </a:tbl>
          </a:graphicData>
        </a:graphic>
      </p:graphicFrame>
      <p:sp>
        <p:nvSpPr>
          <p:cNvPr id="7" name="Content Placeholder 2">
            <a:extLst>
              <a:ext uri="{FF2B5EF4-FFF2-40B4-BE49-F238E27FC236}">
                <a16:creationId xmlns:a16="http://schemas.microsoft.com/office/drawing/2014/main" id="{423532F5-A1BE-C5CC-C452-C5BB7DBCA64D}"/>
              </a:ext>
            </a:extLst>
          </p:cNvPr>
          <p:cNvSpPr txBox="1">
            <a:spLocks/>
          </p:cNvSpPr>
          <p:nvPr/>
        </p:nvSpPr>
        <p:spPr>
          <a:xfrm>
            <a:off x="5733516" y="1543051"/>
            <a:ext cx="5844307" cy="822348"/>
          </a:xfrm>
          <a:prstGeom prst="rect">
            <a:avLst/>
          </a:prstGeom>
          <a:solidFill>
            <a:schemeClr val="bg1"/>
          </a:solidFill>
        </p:spPr>
        <p:txBody>
          <a:bodyPr/>
          <a:lstStyle>
            <a:lvl1pPr marL="257175" indent="-257175" algn="l" defTabSz="685800">
              <a:spcBef>
                <a:spcPts val="0"/>
              </a:spcBef>
              <a:buFont typeface="Arial"/>
              <a:buChar char="•"/>
              <a:defRPr sz="2400">
                <a:solidFill>
                  <a:schemeClr val="tx1"/>
                </a:solidFill>
                <a:latin typeface="+mn-lt"/>
                <a:ea typeface="+mn-ea"/>
                <a:cs typeface="+mn-cs"/>
              </a:defRPr>
            </a:lvl1pPr>
            <a:lvl2pPr marL="557213" indent="-214313" algn="l" defTabSz="685800">
              <a:spcBef>
                <a:spcPts val="0"/>
              </a:spcBef>
              <a:buFont typeface="Arial"/>
              <a:buChar char="–"/>
              <a:defRPr sz="2100">
                <a:solidFill>
                  <a:schemeClr val="tx1"/>
                </a:solidFill>
                <a:latin typeface="+mn-lt"/>
                <a:ea typeface="+mn-ea"/>
                <a:cs typeface="+mn-cs"/>
              </a:defRPr>
            </a:lvl2pPr>
            <a:lvl3pPr marL="857250" indent="-171450" algn="l" defTabSz="685800">
              <a:spcBef>
                <a:spcPts val="0"/>
              </a:spcBef>
              <a:buFont typeface="Arial"/>
              <a:buChar char="•"/>
              <a:defRPr sz="1800">
                <a:solidFill>
                  <a:schemeClr val="tx1"/>
                </a:solidFill>
                <a:latin typeface="+mn-lt"/>
                <a:ea typeface="+mn-ea"/>
                <a:cs typeface="+mn-cs"/>
              </a:defRPr>
            </a:lvl3pPr>
            <a:lvl4pPr marL="1200150" indent="-171450" algn="l" defTabSz="685800">
              <a:spcBef>
                <a:spcPts val="0"/>
              </a:spcBef>
              <a:buFont typeface="Arial"/>
              <a:buChar char="–"/>
              <a:defRPr sz="1500">
                <a:solidFill>
                  <a:schemeClr val="tx1"/>
                </a:solidFill>
                <a:latin typeface="+mn-lt"/>
                <a:ea typeface="+mn-ea"/>
                <a:cs typeface="+mn-cs"/>
              </a:defRPr>
            </a:lvl4pPr>
            <a:lvl5pPr marL="1543050" indent="-171450" algn="l" defTabSz="685800">
              <a:spcBef>
                <a:spcPts val="0"/>
              </a:spcBef>
              <a:buFont typeface="Arial"/>
              <a:buChar char="»"/>
              <a:defRPr sz="1500">
                <a:solidFill>
                  <a:schemeClr val="tx1"/>
                </a:solidFill>
                <a:latin typeface="+mn-lt"/>
                <a:ea typeface="+mn-ea"/>
                <a:cs typeface="+mn-cs"/>
              </a:defRPr>
            </a:lvl5pPr>
            <a:lvl6pPr marL="1885950" indent="-171450" algn="l" defTabSz="685800">
              <a:spcBef>
                <a:spcPts val="0"/>
              </a:spcBef>
              <a:buFont typeface="Arial"/>
              <a:buChar char="•"/>
              <a:defRPr sz="1500">
                <a:solidFill>
                  <a:schemeClr val="tx1"/>
                </a:solidFill>
                <a:latin typeface="+mn-lt"/>
                <a:ea typeface="+mn-ea"/>
                <a:cs typeface="+mn-cs"/>
              </a:defRPr>
            </a:lvl6pPr>
            <a:lvl7pPr marL="2228850" indent="-171450" algn="l" defTabSz="685800">
              <a:spcBef>
                <a:spcPts val="0"/>
              </a:spcBef>
              <a:buFont typeface="Arial"/>
              <a:buChar char="•"/>
              <a:defRPr sz="1500">
                <a:solidFill>
                  <a:schemeClr val="tx1"/>
                </a:solidFill>
                <a:latin typeface="+mn-lt"/>
                <a:ea typeface="+mn-ea"/>
                <a:cs typeface="+mn-cs"/>
              </a:defRPr>
            </a:lvl7pPr>
            <a:lvl8pPr marL="2571750" indent="-171450" algn="l" defTabSz="685800">
              <a:spcBef>
                <a:spcPts val="0"/>
              </a:spcBef>
              <a:buFont typeface="Arial"/>
              <a:buChar char="•"/>
              <a:defRPr sz="1500">
                <a:solidFill>
                  <a:schemeClr val="tx1"/>
                </a:solidFill>
                <a:latin typeface="+mn-lt"/>
                <a:ea typeface="+mn-ea"/>
                <a:cs typeface="+mn-cs"/>
              </a:defRPr>
            </a:lvl8pPr>
            <a:lvl9pPr marL="2914650" indent="-171450" algn="l" defTabSz="685800">
              <a:spcBef>
                <a:spcPts val="0"/>
              </a:spcBef>
              <a:buFont typeface="Arial"/>
              <a:buChar char="•"/>
              <a:defRPr sz="1500">
                <a:solidFill>
                  <a:schemeClr val="tx1"/>
                </a:solidFill>
                <a:latin typeface="+mn-lt"/>
                <a:ea typeface="+mn-ea"/>
                <a:cs typeface="+mn-cs"/>
              </a:defRPr>
            </a:lvl9pPr>
          </a:lstStyle>
          <a:p>
            <a:pPr marL="0" indent="0">
              <a:spcBef>
                <a:spcPts val="600"/>
              </a:spcBef>
              <a:buNone/>
            </a:pPr>
            <a:r>
              <a:rPr lang="fr-FR" sz="2000" dirty="0"/>
              <a:t>PFC </a:t>
            </a:r>
            <a:r>
              <a:rPr lang="fr-FR" sz="2000" dirty="0" err="1"/>
              <a:t>evolution</a:t>
            </a:r>
            <a:r>
              <a:rPr lang="fr-FR" sz="2000" dirty="0"/>
              <a:t> / damage </a:t>
            </a:r>
            <a:r>
              <a:rPr lang="fr-FR" sz="2000" dirty="0" err="1"/>
              <a:t>under</a:t>
            </a:r>
            <a:r>
              <a:rPr lang="fr-FR" sz="2000" dirty="0"/>
              <a:t> plasma </a:t>
            </a:r>
            <a:r>
              <a:rPr lang="fr-FR" sz="2000" dirty="0" err="1"/>
              <a:t>exposure</a:t>
            </a:r>
            <a:r>
              <a:rPr lang="fr-FR" sz="2000" dirty="0"/>
              <a:t> </a:t>
            </a:r>
          </a:p>
          <a:p>
            <a:pPr marL="0" indent="0">
              <a:spcBef>
                <a:spcPts val="600"/>
              </a:spcBef>
              <a:buNone/>
            </a:pPr>
            <a:r>
              <a:rPr lang="fr-FR" sz="2000" dirty="0"/>
              <a:t>(Focus : impact of RE on first </a:t>
            </a:r>
            <a:r>
              <a:rPr lang="fr-FR" sz="2000" dirty="0" err="1"/>
              <a:t>wall</a:t>
            </a:r>
            <a:r>
              <a:rPr lang="fr-FR" sz="2000" dirty="0"/>
              <a:t>)</a:t>
            </a:r>
            <a:endParaRPr lang="en-IT" sz="2000" dirty="0"/>
          </a:p>
          <a:p>
            <a:endParaRPr lang="en-CH" sz="2000" dirty="0"/>
          </a:p>
        </p:txBody>
      </p:sp>
      <p:sp>
        <p:nvSpPr>
          <p:cNvPr id="8" name="Content Placeholder 2">
            <a:extLst>
              <a:ext uri="{FF2B5EF4-FFF2-40B4-BE49-F238E27FC236}">
                <a16:creationId xmlns:a16="http://schemas.microsoft.com/office/drawing/2014/main" id="{C7FCBD5E-4287-E820-61E6-414E5B21A2FE}"/>
              </a:ext>
            </a:extLst>
          </p:cNvPr>
          <p:cNvSpPr txBox="1">
            <a:spLocks/>
          </p:cNvSpPr>
          <p:nvPr/>
        </p:nvSpPr>
        <p:spPr>
          <a:xfrm>
            <a:off x="8472482" y="2505918"/>
            <a:ext cx="3067071" cy="852555"/>
          </a:xfrm>
          <a:prstGeom prst="rect">
            <a:avLst/>
          </a:prstGeom>
          <a:solidFill>
            <a:schemeClr val="bg1"/>
          </a:solidFill>
        </p:spPr>
        <p:txBody>
          <a:bodyPr/>
          <a:lstStyle>
            <a:lvl1pPr marL="257175" indent="-257175" algn="l" defTabSz="685800">
              <a:spcBef>
                <a:spcPts val="0"/>
              </a:spcBef>
              <a:buFont typeface="Arial"/>
              <a:buChar char="•"/>
              <a:defRPr sz="2400">
                <a:solidFill>
                  <a:schemeClr val="tx1"/>
                </a:solidFill>
                <a:latin typeface="+mn-lt"/>
                <a:ea typeface="+mn-ea"/>
                <a:cs typeface="+mn-cs"/>
              </a:defRPr>
            </a:lvl1pPr>
            <a:lvl2pPr marL="557213" indent="-214313" algn="l" defTabSz="685800">
              <a:spcBef>
                <a:spcPts val="0"/>
              </a:spcBef>
              <a:buFont typeface="Arial"/>
              <a:buChar char="–"/>
              <a:defRPr sz="2100">
                <a:solidFill>
                  <a:schemeClr val="tx1"/>
                </a:solidFill>
                <a:latin typeface="+mn-lt"/>
                <a:ea typeface="+mn-ea"/>
                <a:cs typeface="+mn-cs"/>
              </a:defRPr>
            </a:lvl2pPr>
            <a:lvl3pPr marL="857250" indent="-171450" algn="l" defTabSz="685800">
              <a:spcBef>
                <a:spcPts val="0"/>
              </a:spcBef>
              <a:buFont typeface="Arial"/>
              <a:buChar char="•"/>
              <a:defRPr sz="1800">
                <a:solidFill>
                  <a:schemeClr val="tx1"/>
                </a:solidFill>
                <a:latin typeface="+mn-lt"/>
                <a:ea typeface="+mn-ea"/>
                <a:cs typeface="+mn-cs"/>
              </a:defRPr>
            </a:lvl3pPr>
            <a:lvl4pPr marL="1200150" indent="-171450" algn="l" defTabSz="685800">
              <a:spcBef>
                <a:spcPts val="0"/>
              </a:spcBef>
              <a:buFont typeface="Arial"/>
              <a:buChar char="–"/>
              <a:defRPr sz="1500">
                <a:solidFill>
                  <a:schemeClr val="tx1"/>
                </a:solidFill>
                <a:latin typeface="+mn-lt"/>
                <a:ea typeface="+mn-ea"/>
                <a:cs typeface="+mn-cs"/>
              </a:defRPr>
            </a:lvl4pPr>
            <a:lvl5pPr marL="1543050" indent="-171450" algn="l" defTabSz="685800">
              <a:spcBef>
                <a:spcPts val="0"/>
              </a:spcBef>
              <a:buFont typeface="Arial"/>
              <a:buChar char="»"/>
              <a:defRPr sz="1500">
                <a:solidFill>
                  <a:schemeClr val="tx1"/>
                </a:solidFill>
                <a:latin typeface="+mn-lt"/>
                <a:ea typeface="+mn-ea"/>
                <a:cs typeface="+mn-cs"/>
              </a:defRPr>
            </a:lvl5pPr>
            <a:lvl6pPr marL="1885950" indent="-171450" algn="l" defTabSz="685800">
              <a:spcBef>
                <a:spcPts val="0"/>
              </a:spcBef>
              <a:buFont typeface="Arial"/>
              <a:buChar char="•"/>
              <a:defRPr sz="1500">
                <a:solidFill>
                  <a:schemeClr val="tx1"/>
                </a:solidFill>
                <a:latin typeface="+mn-lt"/>
                <a:ea typeface="+mn-ea"/>
                <a:cs typeface="+mn-cs"/>
              </a:defRPr>
            </a:lvl6pPr>
            <a:lvl7pPr marL="2228850" indent="-171450" algn="l" defTabSz="685800">
              <a:spcBef>
                <a:spcPts val="0"/>
              </a:spcBef>
              <a:buFont typeface="Arial"/>
              <a:buChar char="•"/>
              <a:defRPr sz="1500">
                <a:solidFill>
                  <a:schemeClr val="tx1"/>
                </a:solidFill>
                <a:latin typeface="+mn-lt"/>
                <a:ea typeface="+mn-ea"/>
                <a:cs typeface="+mn-cs"/>
              </a:defRPr>
            </a:lvl7pPr>
            <a:lvl8pPr marL="2571750" indent="-171450" algn="l" defTabSz="685800">
              <a:spcBef>
                <a:spcPts val="0"/>
              </a:spcBef>
              <a:buFont typeface="Arial"/>
              <a:buChar char="•"/>
              <a:defRPr sz="1500">
                <a:solidFill>
                  <a:schemeClr val="tx1"/>
                </a:solidFill>
                <a:latin typeface="+mn-lt"/>
                <a:ea typeface="+mn-ea"/>
                <a:cs typeface="+mn-cs"/>
              </a:defRPr>
            </a:lvl8pPr>
            <a:lvl9pPr marL="2914650" indent="-171450" algn="l" defTabSz="685800">
              <a:spcBef>
                <a:spcPts val="0"/>
              </a:spcBef>
              <a:buFont typeface="Arial"/>
              <a:buChar char="•"/>
              <a:defRPr sz="1500">
                <a:solidFill>
                  <a:schemeClr val="tx1"/>
                </a:solidFill>
                <a:latin typeface="+mn-lt"/>
                <a:ea typeface="+mn-ea"/>
                <a:cs typeface="+mn-cs"/>
              </a:defRPr>
            </a:lvl9pPr>
          </a:lstStyle>
          <a:p>
            <a:pPr marL="0" indent="0">
              <a:spcBef>
                <a:spcPts val="600"/>
              </a:spcBef>
              <a:buNone/>
            </a:pPr>
            <a:r>
              <a:rPr lang="fr-FR" sz="2000" dirty="0" err="1"/>
              <a:t>Material</a:t>
            </a:r>
            <a:r>
              <a:rPr lang="fr-FR" sz="2000" dirty="0"/>
              <a:t> migration </a:t>
            </a:r>
          </a:p>
          <a:p>
            <a:pPr marL="0" indent="0">
              <a:spcBef>
                <a:spcPts val="600"/>
              </a:spcBef>
              <a:buNone/>
            </a:pPr>
            <a:r>
              <a:rPr lang="fr-FR" sz="2000" dirty="0"/>
              <a:t>(Focus : W first </a:t>
            </a:r>
            <a:r>
              <a:rPr lang="fr-FR" sz="2000" dirty="0" err="1"/>
              <a:t>wall</a:t>
            </a:r>
            <a:r>
              <a:rPr lang="fr-FR" sz="2000" dirty="0"/>
              <a:t> source)</a:t>
            </a:r>
            <a:endParaRPr lang="en-IT" sz="2000" dirty="0"/>
          </a:p>
          <a:p>
            <a:endParaRPr lang="en-CH" sz="2000" dirty="0"/>
          </a:p>
        </p:txBody>
      </p:sp>
      <p:sp>
        <p:nvSpPr>
          <p:cNvPr id="9" name="Content Placeholder 2">
            <a:extLst>
              <a:ext uri="{FF2B5EF4-FFF2-40B4-BE49-F238E27FC236}">
                <a16:creationId xmlns:a16="http://schemas.microsoft.com/office/drawing/2014/main" id="{09B0E52D-074E-619E-F52D-D9E687C7F483}"/>
              </a:ext>
            </a:extLst>
          </p:cNvPr>
          <p:cNvSpPr txBox="1">
            <a:spLocks/>
          </p:cNvSpPr>
          <p:nvPr/>
        </p:nvSpPr>
        <p:spPr>
          <a:xfrm>
            <a:off x="5457826" y="3839336"/>
            <a:ext cx="6119102" cy="822349"/>
          </a:xfrm>
          <a:prstGeom prst="rect">
            <a:avLst/>
          </a:prstGeom>
          <a:solidFill>
            <a:schemeClr val="bg1"/>
          </a:solidFill>
        </p:spPr>
        <p:txBody>
          <a:bodyPr/>
          <a:lstStyle>
            <a:lvl1pPr marL="257175" indent="-257175" algn="l" defTabSz="685800">
              <a:spcBef>
                <a:spcPts val="0"/>
              </a:spcBef>
              <a:buFont typeface="Arial"/>
              <a:buChar char="•"/>
              <a:defRPr sz="2400">
                <a:solidFill>
                  <a:schemeClr val="tx1"/>
                </a:solidFill>
                <a:latin typeface="+mn-lt"/>
                <a:ea typeface="+mn-ea"/>
                <a:cs typeface="+mn-cs"/>
              </a:defRPr>
            </a:lvl1pPr>
            <a:lvl2pPr marL="557213" indent="-214313" algn="l" defTabSz="685800">
              <a:spcBef>
                <a:spcPts val="0"/>
              </a:spcBef>
              <a:buFont typeface="Arial"/>
              <a:buChar char="–"/>
              <a:defRPr sz="2100">
                <a:solidFill>
                  <a:schemeClr val="tx1"/>
                </a:solidFill>
                <a:latin typeface="+mn-lt"/>
                <a:ea typeface="+mn-ea"/>
                <a:cs typeface="+mn-cs"/>
              </a:defRPr>
            </a:lvl2pPr>
            <a:lvl3pPr marL="857250" indent="-171450" algn="l" defTabSz="685800">
              <a:spcBef>
                <a:spcPts val="0"/>
              </a:spcBef>
              <a:buFont typeface="Arial"/>
              <a:buChar char="•"/>
              <a:defRPr sz="1800">
                <a:solidFill>
                  <a:schemeClr val="tx1"/>
                </a:solidFill>
                <a:latin typeface="+mn-lt"/>
                <a:ea typeface="+mn-ea"/>
                <a:cs typeface="+mn-cs"/>
              </a:defRPr>
            </a:lvl3pPr>
            <a:lvl4pPr marL="1200150" indent="-171450" algn="l" defTabSz="685800">
              <a:spcBef>
                <a:spcPts val="0"/>
              </a:spcBef>
              <a:buFont typeface="Arial"/>
              <a:buChar char="–"/>
              <a:defRPr sz="1500">
                <a:solidFill>
                  <a:schemeClr val="tx1"/>
                </a:solidFill>
                <a:latin typeface="+mn-lt"/>
                <a:ea typeface="+mn-ea"/>
                <a:cs typeface="+mn-cs"/>
              </a:defRPr>
            </a:lvl4pPr>
            <a:lvl5pPr marL="1543050" indent="-171450" algn="l" defTabSz="685800">
              <a:spcBef>
                <a:spcPts val="0"/>
              </a:spcBef>
              <a:buFont typeface="Arial"/>
              <a:buChar char="»"/>
              <a:defRPr sz="1500">
                <a:solidFill>
                  <a:schemeClr val="tx1"/>
                </a:solidFill>
                <a:latin typeface="+mn-lt"/>
                <a:ea typeface="+mn-ea"/>
                <a:cs typeface="+mn-cs"/>
              </a:defRPr>
            </a:lvl5pPr>
            <a:lvl6pPr marL="1885950" indent="-171450" algn="l" defTabSz="685800">
              <a:spcBef>
                <a:spcPts val="0"/>
              </a:spcBef>
              <a:buFont typeface="Arial"/>
              <a:buChar char="•"/>
              <a:defRPr sz="1500">
                <a:solidFill>
                  <a:schemeClr val="tx1"/>
                </a:solidFill>
                <a:latin typeface="+mn-lt"/>
                <a:ea typeface="+mn-ea"/>
                <a:cs typeface="+mn-cs"/>
              </a:defRPr>
            </a:lvl6pPr>
            <a:lvl7pPr marL="2228850" indent="-171450" algn="l" defTabSz="685800">
              <a:spcBef>
                <a:spcPts val="0"/>
              </a:spcBef>
              <a:buFont typeface="Arial"/>
              <a:buChar char="•"/>
              <a:defRPr sz="1500">
                <a:solidFill>
                  <a:schemeClr val="tx1"/>
                </a:solidFill>
                <a:latin typeface="+mn-lt"/>
                <a:ea typeface="+mn-ea"/>
                <a:cs typeface="+mn-cs"/>
              </a:defRPr>
            </a:lvl7pPr>
            <a:lvl8pPr marL="2571750" indent="-171450" algn="l" defTabSz="685800">
              <a:spcBef>
                <a:spcPts val="0"/>
              </a:spcBef>
              <a:buFont typeface="Arial"/>
              <a:buChar char="•"/>
              <a:defRPr sz="1500">
                <a:solidFill>
                  <a:schemeClr val="tx1"/>
                </a:solidFill>
                <a:latin typeface="+mn-lt"/>
                <a:ea typeface="+mn-ea"/>
                <a:cs typeface="+mn-cs"/>
              </a:defRPr>
            </a:lvl8pPr>
            <a:lvl9pPr marL="2914650" indent="-171450" algn="l" defTabSz="685800">
              <a:spcBef>
                <a:spcPts val="0"/>
              </a:spcBef>
              <a:buFont typeface="Arial"/>
              <a:buChar char="•"/>
              <a:defRPr sz="1500">
                <a:solidFill>
                  <a:schemeClr val="tx1"/>
                </a:solidFill>
                <a:latin typeface="+mn-lt"/>
                <a:ea typeface="+mn-ea"/>
                <a:cs typeface="+mn-cs"/>
              </a:defRPr>
            </a:lvl9pPr>
          </a:lstStyle>
          <a:p>
            <a:pPr marL="0" indent="0">
              <a:spcBef>
                <a:spcPts val="600"/>
              </a:spcBef>
              <a:buNone/>
            </a:pPr>
            <a:r>
              <a:rPr lang="fr-FR" sz="2000" dirty="0"/>
              <a:t>Fuel </a:t>
            </a:r>
            <a:r>
              <a:rPr lang="fr-FR" sz="2000" dirty="0" err="1"/>
              <a:t>retention</a:t>
            </a:r>
            <a:r>
              <a:rPr lang="fr-FR" sz="2000" dirty="0"/>
              <a:t> / </a:t>
            </a:r>
            <a:r>
              <a:rPr lang="fr-FR" sz="2000" dirty="0" err="1"/>
              <a:t>recovery</a:t>
            </a:r>
            <a:r>
              <a:rPr lang="fr-FR" sz="2000" dirty="0"/>
              <a:t> and </a:t>
            </a:r>
            <a:r>
              <a:rPr lang="fr-FR" sz="2000" dirty="0" err="1"/>
              <a:t>vessel</a:t>
            </a:r>
            <a:r>
              <a:rPr lang="fr-FR" sz="2000" dirty="0"/>
              <a:t> </a:t>
            </a:r>
            <a:r>
              <a:rPr lang="fr-FR" sz="2000" dirty="0" err="1"/>
              <a:t>conditioning</a:t>
            </a:r>
            <a:r>
              <a:rPr lang="fr-FR" sz="2000" dirty="0"/>
              <a:t> (Focus : </a:t>
            </a:r>
            <a:r>
              <a:rPr lang="fr-FR" sz="2000" dirty="0" err="1"/>
              <a:t>complete</a:t>
            </a:r>
            <a:r>
              <a:rPr lang="fr-FR" sz="2000" dirty="0"/>
              <a:t> </a:t>
            </a:r>
            <a:r>
              <a:rPr lang="fr-FR" sz="2000" dirty="0" err="1"/>
              <a:t>boronisation</a:t>
            </a:r>
            <a:r>
              <a:rPr lang="fr-FR" sz="2000" dirty="0"/>
              <a:t> </a:t>
            </a:r>
            <a:r>
              <a:rPr lang="fr-FR" sz="2000" dirty="0" err="1"/>
              <a:t>related</a:t>
            </a:r>
            <a:r>
              <a:rPr lang="fr-FR" sz="2000" dirty="0"/>
              <a:t> </a:t>
            </a:r>
            <a:r>
              <a:rPr lang="fr-FR" sz="2000" dirty="0" err="1"/>
              <a:t>work</a:t>
            </a:r>
            <a:r>
              <a:rPr lang="fr-FR" sz="2000" dirty="0"/>
              <a:t>, GD for </a:t>
            </a:r>
            <a:r>
              <a:rPr lang="fr-FR" sz="2000" dirty="0" err="1"/>
              <a:t>Dec</a:t>
            </a:r>
            <a:r>
              <a:rPr lang="fr-FR" sz="2000" dirty="0"/>
              <a:t> 2026) </a:t>
            </a:r>
            <a:endParaRPr lang="en-IT" sz="2000" dirty="0"/>
          </a:p>
          <a:p>
            <a:endParaRPr lang="en-CH" sz="2000" dirty="0"/>
          </a:p>
        </p:txBody>
      </p:sp>
      <p:graphicFrame>
        <p:nvGraphicFramePr>
          <p:cNvPr id="10" name="Tableau 1">
            <a:extLst>
              <a:ext uri="{FF2B5EF4-FFF2-40B4-BE49-F238E27FC236}">
                <a16:creationId xmlns:a16="http://schemas.microsoft.com/office/drawing/2014/main" id="{34BB8163-974E-41CA-36BD-D98CDD5E1287}"/>
              </a:ext>
            </a:extLst>
          </p:cNvPr>
          <p:cNvGraphicFramePr>
            <a:graphicFrameLocks noGrp="1"/>
          </p:cNvGraphicFramePr>
          <p:nvPr>
            <p:extLst>
              <p:ext uri="{D42A27DB-BD31-4B8C-83A1-F6EECF244321}">
                <p14:modId xmlns:p14="http://schemas.microsoft.com/office/powerpoint/2010/main" val="3565865894"/>
              </p:ext>
            </p:extLst>
          </p:nvPr>
        </p:nvGraphicFramePr>
        <p:xfrm>
          <a:off x="604141" y="5373674"/>
          <a:ext cx="10972787" cy="822960"/>
        </p:xfrm>
        <a:graphic>
          <a:graphicData uri="http://schemas.openxmlformats.org/drawingml/2006/table">
            <a:tbl>
              <a:tblPr/>
              <a:tblGrid>
                <a:gridCol w="1463040">
                  <a:extLst>
                    <a:ext uri="{9D8B030D-6E8A-4147-A177-3AD203B41FA5}">
                      <a16:colId xmlns:a16="http://schemas.microsoft.com/office/drawing/2014/main" val="2835822140"/>
                    </a:ext>
                  </a:extLst>
                </a:gridCol>
                <a:gridCol w="7492263">
                  <a:extLst>
                    <a:ext uri="{9D8B030D-6E8A-4147-A177-3AD203B41FA5}">
                      <a16:colId xmlns:a16="http://schemas.microsoft.com/office/drawing/2014/main" val="594573064"/>
                    </a:ext>
                  </a:extLst>
                </a:gridCol>
                <a:gridCol w="2017484">
                  <a:extLst>
                    <a:ext uri="{9D8B030D-6E8A-4147-A177-3AD203B41FA5}">
                      <a16:colId xmlns:a16="http://schemas.microsoft.com/office/drawing/2014/main" val="674978573"/>
                    </a:ext>
                  </a:extLst>
                </a:gridCol>
              </a:tblGrid>
              <a:tr h="201346">
                <a:tc>
                  <a:txBody>
                    <a:bodyPr/>
                    <a:lstStyle/>
                    <a:p>
                      <a:pPr>
                        <a:buFont typeface="Arial" panose="020B0604020202020204" pitchFamily="34" charset="0"/>
                        <a:buNone/>
                      </a:pPr>
                      <a:r>
                        <a:rPr lang="fr-FR" sz="1800" b="1" i="1" dirty="0">
                          <a:solidFill>
                            <a:srgbClr val="FFFFFF"/>
                          </a:solidFill>
                          <a:effectLst/>
                          <a:latin typeface="Aptos"/>
                        </a:rPr>
                        <a:t>ID</a:t>
                      </a:r>
                      <a:endParaRPr lang="fr-FR" sz="1800" dirty="0">
                        <a:effectLst/>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solidFill>
                      <a:srgbClr val="0070C0"/>
                    </a:solidFill>
                  </a:tcPr>
                </a:tc>
                <a:tc>
                  <a:txBody>
                    <a:bodyPr/>
                    <a:lstStyle/>
                    <a:p>
                      <a:pPr>
                        <a:buFont typeface="Arial" panose="020B0604020202020204" pitchFamily="34" charset="0"/>
                        <a:buNone/>
                      </a:pPr>
                      <a:r>
                        <a:rPr lang="fr-FR" sz="1800" b="1" i="1" dirty="0" err="1">
                          <a:solidFill>
                            <a:srgbClr val="FFFFFF"/>
                          </a:solidFill>
                          <a:effectLst/>
                          <a:latin typeface="Aptos"/>
                        </a:rPr>
                        <a:t>Deliverables</a:t>
                      </a:r>
                      <a:r>
                        <a:rPr lang="fr-FR" sz="1800" b="1" i="1" dirty="0">
                          <a:solidFill>
                            <a:srgbClr val="FFFFFF"/>
                          </a:solidFill>
                          <a:effectLst/>
                          <a:latin typeface="Aptos"/>
                        </a:rPr>
                        <a:t> Table</a:t>
                      </a:r>
                      <a:endParaRPr lang="fr-FR" sz="1800" dirty="0">
                        <a:effectLst/>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solidFill>
                      <a:srgbClr val="0070C0"/>
                    </a:solidFill>
                  </a:tcPr>
                </a:tc>
                <a:tc>
                  <a:txBody>
                    <a:bodyPr/>
                    <a:lstStyle/>
                    <a:p>
                      <a:pPr>
                        <a:buFont typeface="Arial" panose="020B0604020202020204" pitchFamily="34" charset="0"/>
                        <a:buNone/>
                      </a:pPr>
                      <a:r>
                        <a:rPr lang="fr-FR" sz="1800" b="1" i="1" dirty="0">
                          <a:solidFill>
                            <a:srgbClr val="FFFFFF"/>
                          </a:solidFill>
                          <a:effectLst/>
                          <a:latin typeface="Aptos"/>
                        </a:rPr>
                        <a:t>Date</a:t>
                      </a:r>
                      <a:endParaRPr lang="fr-FR" sz="1800" dirty="0">
                        <a:effectLst/>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solidFill>
                      <a:srgbClr val="0070C0"/>
                    </a:solidFill>
                  </a:tcPr>
                </a:tc>
                <a:extLst>
                  <a:ext uri="{0D108BD9-81ED-4DB2-BD59-A6C34878D82A}">
                    <a16:rowId xmlns:a16="http://schemas.microsoft.com/office/drawing/2014/main" val="2126274916"/>
                  </a:ext>
                </a:extLst>
              </a:tr>
              <a:tr h="0">
                <a:tc>
                  <a:txBody>
                    <a:bodyPr/>
                    <a:lstStyle/>
                    <a:p>
                      <a:pPr>
                        <a:buFont typeface="Arial" panose="020B0604020202020204" pitchFamily="34" charset="0"/>
                        <a:buNone/>
                      </a:pPr>
                      <a:r>
                        <a:rPr lang="fr-FR" sz="1800" dirty="0">
                          <a:solidFill>
                            <a:srgbClr val="000000"/>
                          </a:solidFill>
                          <a:effectLst/>
                          <a:latin typeface="Aptos"/>
                        </a:rPr>
                        <a:t>TE.D.18</a:t>
                      </a:r>
                      <a:endParaRPr lang="fr-FR" sz="1800" dirty="0">
                        <a:effectLst/>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buFont typeface="Arial" panose="020B0604020202020204" pitchFamily="34" charset="0"/>
                        <a:buNone/>
                      </a:pPr>
                      <a:r>
                        <a:rPr lang="en-US" sz="1800" dirty="0">
                          <a:solidFill>
                            <a:srgbClr val="000000"/>
                          </a:solidFill>
                          <a:effectLst/>
                          <a:latin typeface="Aptos"/>
                        </a:rPr>
                        <a:t>Report on providing input on design and operation of conditioning systems for next step full W devices and focus on standard </a:t>
                      </a:r>
                      <a:r>
                        <a:rPr lang="en-US" sz="1800" dirty="0" err="1">
                          <a:solidFill>
                            <a:srgbClr val="000000"/>
                          </a:solidFill>
                          <a:effectLst/>
                          <a:latin typeface="Aptos"/>
                        </a:rPr>
                        <a:t>boronization</a:t>
                      </a:r>
                      <a:r>
                        <a:rPr lang="en-US" sz="1800" dirty="0">
                          <a:solidFill>
                            <a:srgbClr val="000000"/>
                          </a:solidFill>
                          <a:effectLst/>
                          <a:latin typeface="Aptos"/>
                        </a:rPr>
                        <a:t> systems</a:t>
                      </a:r>
                      <a:endParaRPr lang="en-US" sz="1800" dirty="0">
                        <a:effectLst/>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buFont typeface="Arial" panose="020B0604020202020204" pitchFamily="34" charset="0"/>
                        <a:buNone/>
                      </a:pPr>
                      <a:r>
                        <a:rPr lang="fr-FR" sz="1800" dirty="0" err="1">
                          <a:solidFill>
                            <a:srgbClr val="000000"/>
                          </a:solidFill>
                          <a:effectLst/>
                          <a:latin typeface="Aptos"/>
                        </a:rPr>
                        <a:t>Dec</a:t>
                      </a:r>
                      <a:r>
                        <a:rPr lang="fr-FR" sz="1800" dirty="0">
                          <a:solidFill>
                            <a:srgbClr val="000000"/>
                          </a:solidFill>
                          <a:effectLst/>
                          <a:latin typeface="Aptos"/>
                        </a:rPr>
                        <a:t> 2026</a:t>
                      </a:r>
                      <a:endParaRPr lang="fr-FR" sz="1800" dirty="0">
                        <a:effectLst/>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857162174"/>
                  </a:ext>
                </a:extLst>
              </a:tr>
            </a:tbl>
          </a:graphicData>
        </a:graphic>
      </p:graphicFrame>
    </p:spTree>
    <p:extLst>
      <p:ext uri="{BB962C8B-B14F-4D97-AF65-F5344CB8AC3E}">
        <p14:creationId xmlns:p14="http://schemas.microsoft.com/office/powerpoint/2010/main" val="1687406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BC8124C-9C24-428F-3CEB-CD60928FFF2B}"/>
              </a:ext>
            </a:extLst>
          </p:cNvPr>
          <p:cNvSpPr>
            <a:spLocks noGrp="1"/>
          </p:cNvSpPr>
          <p:nvPr>
            <p:ph type="ftr" sz="quarter" idx="11"/>
          </p:nvPr>
        </p:nvSpPr>
        <p:spPr/>
        <p:txBody>
          <a:bodyPr/>
          <a:lstStyle/>
          <a:p>
            <a:pPr>
              <a:defRPr/>
            </a:pPr>
            <a:r>
              <a:rPr lang="en-GB">
                <a:solidFill>
                  <a:prstClr val="white"/>
                </a:solidFill>
              </a:rPr>
              <a:t>A. Hakola for the WPTE TFLs| WPPWIE Review Meeting 2025 | 20 November 2025</a:t>
            </a:r>
            <a:endParaRPr lang="en-GB" sz="1200" dirty="0"/>
          </a:p>
        </p:txBody>
      </p:sp>
      <p:sp>
        <p:nvSpPr>
          <p:cNvPr id="4" name="Slide Number Placeholder 3">
            <a:extLst>
              <a:ext uri="{FF2B5EF4-FFF2-40B4-BE49-F238E27FC236}">
                <a16:creationId xmlns:a16="http://schemas.microsoft.com/office/drawing/2014/main" id="{95BFCCFE-2171-74ED-E085-FEDCE1426B69}"/>
              </a:ext>
            </a:extLst>
          </p:cNvPr>
          <p:cNvSpPr>
            <a:spLocks noGrp="1"/>
          </p:cNvSpPr>
          <p:nvPr>
            <p:ph type="sldNum" sz="quarter" idx="12"/>
          </p:nvPr>
        </p:nvSpPr>
        <p:spPr/>
        <p:txBody>
          <a:bodyPr/>
          <a:lstStyle/>
          <a:p>
            <a:fld id="{6A6D9FA1-99C7-4910-8E32-B85D378B0060}" type="slidenum">
              <a:rPr lang="en-GB" smtClean="0">
                <a:solidFill>
                  <a:prstClr val="white"/>
                </a:solidFill>
              </a:rPr>
              <a:pPr/>
              <a:t>24</a:t>
            </a:fld>
            <a:endParaRPr lang="en-GB" dirty="0">
              <a:solidFill>
                <a:prstClr val="white"/>
              </a:solidFill>
            </a:endParaRPr>
          </a:p>
        </p:txBody>
      </p:sp>
      <p:sp>
        <p:nvSpPr>
          <p:cNvPr id="5" name="Titre 2">
            <a:extLst>
              <a:ext uri="{FF2B5EF4-FFF2-40B4-BE49-F238E27FC236}">
                <a16:creationId xmlns:a16="http://schemas.microsoft.com/office/drawing/2014/main" id="{7B5CF9C1-DF6C-2342-7621-B6D5D4463D03}"/>
              </a:ext>
            </a:extLst>
          </p:cNvPr>
          <p:cNvSpPr>
            <a:spLocks noGrp="1"/>
          </p:cNvSpPr>
          <p:nvPr>
            <p:ph type="title"/>
          </p:nvPr>
        </p:nvSpPr>
        <p:spPr>
          <a:xfrm>
            <a:off x="983432" y="192515"/>
            <a:ext cx="9451776" cy="457200"/>
          </a:xfrm>
        </p:spPr>
        <p:txBody>
          <a:bodyPr/>
          <a:lstStyle/>
          <a:p>
            <a:r>
              <a:rPr lang="fr-FR" dirty="0" err="1"/>
              <a:t>Similarly</a:t>
            </a:r>
            <a:r>
              <a:rPr lang="fr-FR" dirty="0"/>
              <a:t> to all </a:t>
            </a:r>
            <a:r>
              <a:rPr lang="fr-FR" dirty="0" err="1"/>
              <a:t>other</a:t>
            </a:r>
            <a:r>
              <a:rPr lang="fr-FR" dirty="0"/>
              <a:t> </a:t>
            </a:r>
            <a:r>
              <a:rPr lang="fr-FR" dirty="0" err="1"/>
              <a:t>RTs</a:t>
            </a:r>
            <a:r>
              <a:rPr lang="fr-FR" dirty="0"/>
              <a:t>, RT06 </a:t>
            </a:r>
            <a:r>
              <a:rPr lang="fr-FR" dirty="0" err="1"/>
              <a:t>is</a:t>
            </a:r>
            <a:r>
              <a:rPr lang="fr-FR" dirty="0"/>
              <a:t> </a:t>
            </a:r>
            <a:r>
              <a:rPr lang="fr-FR" dirty="0" err="1"/>
              <a:t>strongly</a:t>
            </a:r>
            <a:r>
              <a:rPr lang="fr-FR" dirty="0"/>
              <a:t> </a:t>
            </a:r>
            <a:r>
              <a:rPr lang="fr-FR" dirty="0" err="1"/>
              <a:t>overbooked</a:t>
            </a:r>
            <a:r>
              <a:rPr lang="fr-FR" dirty="0"/>
              <a:t> – </a:t>
            </a:r>
            <a:r>
              <a:rPr lang="fr-FR" dirty="0" err="1"/>
              <a:t>prioritization</a:t>
            </a:r>
            <a:r>
              <a:rPr lang="fr-FR" dirty="0"/>
              <a:t> </a:t>
            </a:r>
            <a:r>
              <a:rPr lang="fr-FR" dirty="0" err="1"/>
              <a:t>necessary</a:t>
            </a:r>
            <a:endParaRPr lang="fr-FR" dirty="0"/>
          </a:p>
        </p:txBody>
      </p:sp>
      <p:graphicFrame>
        <p:nvGraphicFramePr>
          <p:cNvPr id="6" name="Tableau 6">
            <a:extLst>
              <a:ext uri="{FF2B5EF4-FFF2-40B4-BE49-F238E27FC236}">
                <a16:creationId xmlns:a16="http://schemas.microsoft.com/office/drawing/2014/main" id="{794798FF-4B93-2851-2EC2-DA23AD54FDF0}"/>
              </a:ext>
            </a:extLst>
          </p:cNvPr>
          <p:cNvGraphicFramePr>
            <a:graphicFrameLocks noGrp="1"/>
          </p:cNvGraphicFramePr>
          <p:nvPr>
            <p:extLst>
              <p:ext uri="{D42A27DB-BD31-4B8C-83A1-F6EECF244321}">
                <p14:modId xmlns:p14="http://schemas.microsoft.com/office/powerpoint/2010/main" val="1029512530"/>
              </p:ext>
            </p:extLst>
          </p:nvPr>
        </p:nvGraphicFramePr>
        <p:xfrm>
          <a:off x="5490652" y="1086076"/>
          <a:ext cx="6239934" cy="3741420"/>
        </p:xfrm>
        <a:graphic>
          <a:graphicData uri="http://schemas.openxmlformats.org/drawingml/2006/table">
            <a:tbl>
              <a:tblPr/>
              <a:tblGrid>
                <a:gridCol w="1890104">
                  <a:extLst>
                    <a:ext uri="{9D8B030D-6E8A-4147-A177-3AD203B41FA5}">
                      <a16:colId xmlns:a16="http://schemas.microsoft.com/office/drawing/2014/main" val="3093014080"/>
                    </a:ext>
                  </a:extLst>
                </a:gridCol>
                <a:gridCol w="2174915">
                  <a:extLst>
                    <a:ext uri="{9D8B030D-6E8A-4147-A177-3AD203B41FA5}">
                      <a16:colId xmlns:a16="http://schemas.microsoft.com/office/drawing/2014/main" val="3022324710"/>
                    </a:ext>
                  </a:extLst>
                </a:gridCol>
                <a:gridCol w="2174915">
                  <a:extLst>
                    <a:ext uri="{9D8B030D-6E8A-4147-A177-3AD203B41FA5}">
                      <a16:colId xmlns:a16="http://schemas.microsoft.com/office/drawing/2014/main" val="517939372"/>
                    </a:ext>
                  </a:extLst>
                </a:gridCol>
              </a:tblGrid>
              <a:tr h="0">
                <a:tc>
                  <a:txBody>
                    <a:bodyPr/>
                    <a:lstStyle/>
                    <a:p>
                      <a:pPr algn="ctr" fontAlgn="b"/>
                      <a:r>
                        <a:rPr lang="fr-FR" sz="1600" b="0" i="0" u="none" strike="noStrike" dirty="0">
                          <a:solidFill>
                            <a:srgbClr val="000000"/>
                          </a:solidFill>
                          <a:effectLst/>
                          <a:latin typeface="Calibri" panose="020F0502020204030204" pitchFamily="34" charset="0"/>
                        </a:rPr>
                        <a:t>RT06</a:t>
                      </a:r>
                      <a:r>
                        <a:rPr lang="fr-FR" sz="1600" b="0" i="0" u="none" strike="noStrike" baseline="0" dirty="0">
                          <a:solidFill>
                            <a:srgbClr val="000000"/>
                          </a:solidFill>
                          <a:effectLst/>
                          <a:latin typeface="Calibri" panose="020F0502020204030204" pitchFamily="34" charset="0"/>
                        </a:rPr>
                        <a:t> R&amp;D area</a:t>
                      </a:r>
                      <a:endParaRPr lang="fr-FR" sz="1600" b="0" i="0" u="none" strike="noStrike" dirty="0">
                        <a:solidFill>
                          <a:srgbClr val="000000"/>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1" i="0" u="none" strike="noStrike" dirty="0">
                          <a:solidFill>
                            <a:srgbClr val="000000"/>
                          </a:solidFill>
                          <a:effectLst/>
                          <a:latin typeface="Calibri" panose="020F0502020204030204" pitchFamily="34" charset="0"/>
                        </a:rPr>
                        <a:t>AUG</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1" i="0" u="none" strike="noStrike">
                          <a:solidFill>
                            <a:srgbClr val="000000"/>
                          </a:solidFill>
                          <a:effectLst/>
                          <a:latin typeface="Calibri" panose="020F0502020204030204" pitchFamily="34" charset="0"/>
                        </a:rPr>
                        <a:t>WEST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4800585"/>
                  </a:ext>
                </a:extLst>
              </a:tr>
              <a:tr h="182880">
                <a:tc rowSpan="3">
                  <a:txBody>
                    <a:bodyPr/>
                    <a:lstStyle/>
                    <a:p>
                      <a:pPr algn="ctr" fontAlgn="ctr"/>
                      <a:r>
                        <a:rPr lang="fr-FR" sz="1600" b="0" i="0" u="none" strike="noStrike" dirty="0">
                          <a:solidFill>
                            <a:srgbClr val="000000"/>
                          </a:solidFill>
                          <a:effectLst/>
                          <a:latin typeface="Calibri" panose="020F0502020204030204" pitchFamily="34" charset="0"/>
                        </a:rPr>
                        <a:t>PFC </a:t>
                      </a:r>
                      <a:r>
                        <a:rPr lang="fr-FR" sz="1600" b="0" i="0" u="none" strike="noStrike" dirty="0" err="1">
                          <a:solidFill>
                            <a:srgbClr val="000000"/>
                          </a:solidFill>
                          <a:effectLst/>
                          <a:latin typeface="Calibri" panose="020F0502020204030204" pitchFamily="34" charset="0"/>
                        </a:rPr>
                        <a:t>evolution</a:t>
                      </a:r>
                      <a:r>
                        <a:rPr lang="fr-FR" sz="1600" b="0" i="0" u="none" strike="noStrike" dirty="0">
                          <a:solidFill>
                            <a:srgbClr val="000000"/>
                          </a:solidFill>
                          <a:effectLst/>
                          <a:latin typeface="Calibri" panose="020F0502020204030204" pitchFamily="34" charset="0"/>
                        </a:rPr>
                        <a:t> / damage (D1-D2)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gridSpan="2">
                  <a:txBody>
                    <a:bodyPr/>
                    <a:lstStyle/>
                    <a:p>
                      <a:pPr algn="ctr" fontAlgn="b"/>
                      <a:r>
                        <a:rPr lang="en-US" sz="1600" b="1" i="0" u="none" strike="noStrike" dirty="0">
                          <a:solidFill>
                            <a:schemeClr val="tx1"/>
                          </a:solidFill>
                          <a:effectLst/>
                          <a:latin typeface="Calibri" panose="020F0502020204030204" pitchFamily="34" charset="0"/>
                        </a:rPr>
                        <a:t>Runaway impact on first wall</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hMerge="1">
                  <a:txBody>
                    <a:bodyPr/>
                    <a:lstStyle/>
                    <a:p>
                      <a:endParaRPr lang="fr-FR"/>
                    </a:p>
                  </a:txBody>
                  <a:tcPr/>
                </a:tc>
                <a:extLst>
                  <a:ext uri="{0D108BD9-81ED-4DB2-BD59-A6C34878D82A}">
                    <a16:rowId xmlns:a16="http://schemas.microsoft.com/office/drawing/2014/main" val="2994643586"/>
                  </a:ext>
                </a:extLst>
              </a:tr>
              <a:tr h="275783">
                <a:tc vMerge="1">
                  <a:txBody>
                    <a:bodyPr/>
                    <a:lstStyle/>
                    <a:p>
                      <a:endParaRPr lang="fr-FR"/>
                    </a:p>
                  </a:txBody>
                  <a:tcPr/>
                </a:tc>
                <a:tc>
                  <a:txBody>
                    <a:bodyPr/>
                    <a:lstStyle/>
                    <a:p>
                      <a:pPr algn="l" fontAlgn="b"/>
                      <a:r>
                        <a:rPr lang="fr-FR" sz="1600" b="0" i="0" u="none" strike="noStrike" dirty="0">
                          <a:solidFill>
                            <a:srgbClr val="000000"/>
                          </a:solidFill>
                          <a:effectLst/>
                          <a:latin typeface="Calibri" panose="020F0502020204030204" pitchFamily="34" charset="0"/>
                        </a:rPr>
                        <a:t> </a:t>
                      </a:r>
                      <a:r>
                        <a:rPr lang="fr-FR" sz="1600" b="0" i="0" u="none" strike="noStrike" dirty="0" err="1">
                          <a:solidFill>
                            <a:srgbClr val="000000"/>
                          </a:solidFill>
                          <a:effectLst/>
                          <a:latin typeface="Calibri" panose="020F0502020204030204" pitchFamily="34" charset="0"/>
                        </a:rPr>
                        <a:t>Melting</a:t>
                      </a:r>
                      <a:r>
                        <a:rPr lang="fr-FR" sz="1600" b="0" i="0" u="none" strike="noStrike" dirty="0">
                          <a:solidFill>
                            <a:srgbClr val="000000"/>
                          </a:solidFill>
                          <a:effectLst/>
                          <a:latin typeface="Calibri" panose="020F0502020204030204" pitchFamily="34" charset="0"/>
                        </a:rPr>
                        <a:t> : gaps + W </a:t>
                      </a:r>
                      <a:r>
                        <a:rPr lang="fr-FR" sz="1600" b="0" i="0" u="none" strike="noStrike" dirty="0" err="1">
                          <a:solidFill>
                            <a:srgbClr val="000000"/>
                          </a:solidFill>
                          <a:effectLst/>
                          <a:latin typeface="Calibri" panose="020F0502020204030204" pitchFamily="34" charset="0"/>
                        </a:rPr>
                        <a:t>alloy</a:t>
                      </a:r>
                      <a:r>
                        <a:rPr lang="fr-FR" sz="1600" b="0" i="0" u="none" strike="noStrike" dirty="0">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fr-FR" sz="1600" b="0" i="0" u="none" strike="noStrike" dirty="0">
                          <a:solidFill>
                            <a:srgbClr val="000000"/>
                          </a:solidFill>
                          <a:effectLst/>
                          <a:latin typeface="Calibri" panose="020F0502020204030204" pitchFamily="34" charset="0"/>
                        </a:rPr>
                        <a:t>Self </a:t>
                      </a:r>
                      <a:r>
                        <a:rPr lang="fr-FR" sz="1600" b="0" i="0" u="none" strike="noStrike" dirty="0" err="1">
                          <a:solidFill>
                            <a:srgbClr val="000000"/>
                          </a:solidFill>
                          <a:effectLst/>
                          <a:latin typeface="Calibri" panose="020F0502020204030204" pitchFamily="34" charset="0"/>
                        </a:rPr>
                        <a:t>castellation</a:t>
                      </a:r>
                      <a:r>
                        <a:rPr lang="fr-FR" sz="1600" b="0" i="0" u="none" strike="noStrike" dirty="0">
                          <a:solidFill>
                            <a:srgbClr val="000000"/>
                          </a:solidFill>
                          <a:effectLst/>
                          <a:latin typeface="Calibri" panose="020F0502020204030204" pitchFamily="34" charset="0"/>
                        </a:rPr>
                        <a:t> </a:t>
                      </a:r>
                      <a:r>
                        <a:rPr lang="fr-FR" sz="1600" b="0" i="0" u="none" strike="noStrike" dirty="0" err="1">
                          <a:solidFill>
                            <a:srgbClr val="000000"/>
                          </a:solidFill>
                          <a:effectLst/>
                          <a:latin typeface="Calibri" panose="020F0502020204030204" pitchFamily="34" charset="0"/>
                        </a:rPr>
                        <a:t>exposure</a:t>
                      </a:r>
                      <a:endParaRPr lang="fr-FR" sz="1600" b="0" i="0" u="none" strike="noStrike" dirty="0">
                        <a:solidFill>
                          <a:srgbClr val="000000"/>
                        </a:solidFill>
                        <a:effectLst/>
                        <a:latin typeface="Calibri" panose="020F0502020204030204" pitchFamily="34" charset="0"/>
                      </a:endParaRPr>
                    </a:p>
                    <a:p>
                      <a:pPr marL="0" marR="0" lvl="0" indent="0" algn="ctr" defTabSz="685800" eaLnBrk="1" fontAlgn="b" latinLnBrk="0" hangingPunct="1">
                        <a:lnSpc>
                          <a:spcPct val="100000"/>
                        </a:lnSpc>
                        <a:spcBef>
                          <a:spcPts val="0"/>
                        </a:spcBef>
                        <a:spcAft>
                          <a:spcPts val="0"/>
                        </a:spcAft>
                        <a:buClrTx/>
                        <a:buSzTx/>
                        <a:buFontTx/>
                        <a:buNone/>
                        <a:tabLst/>
                        <a:defRPr/>
                      </a:pPr>
                      <a:r>
                        <a:rPr lang="fr-FR" sz="1600" b="0" i="0" u="none" strike="noStrike" dirty="0">
                          <a:solidFill>
                            <a:srgbClr val="000000"/>
                          </a:solidFill>
                          <a:effectLst/>
                          <a:latin typeface="Calibri" panose="020F0502020204030204" pitchFamily="34" charset="0"/>
                        </a:rPr>
                        <a:t>OHS and gap </a:t>
                      </a:r>
                      <a:r>
                        <a:rPr lang="fr-FR" sz="1600" b="0" i="0" u="none" strike="noStrike" dirty="0" err="1">
                          <a:solidFill>
                            <a:srgbClr val="000000"/>
                          </a:solidFill>
                          <a:effectLst/>
                          <a:latin typeface="Calibri" panose="020F0502020204030204" pitchFamily="34" charset="0"/>
                        </a:rPr>
                        <a:t>loads</a:t>
                      </a:r>
                      <a:endParaRPr lang="fr-FR" sz="1600" b="0" i="0" u="none" strike="noStrike" dirty="0">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343233403"/>
                  </a:ext>
                </a:extLst>
              </a:tr>
              <a:tr h="182880">
                <a:tc vMerge="1">
                  <a:txBody>
                    <a:bodyPr/>
                    <a:lstStyle/>
                    <a:p>
                      <a:endParaRPr lang="fr-FR"/>
                    </a:p>
                  </a:txBody>
                  <a:tcPr/>
                </a:tc>
                <a:tc>
                  <a:txBody>
                    <a:bodyPr/>
                    <a:lstStyle/>
                    <a:p>
                      <a:pPr algn="l" fontAlgn="b"/>
                      <a:r>
                        <a:rPr lang="fr-FR" sz="1600" b="0" i="0" u="none" strike="noStrike">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fr-FR" sz="1600" b="0" i="1" u="none" strike="noStrike" dirty="0">
                          <a:solidFill>
                            <a:srgbClr val="000000"/>
                          </a:solidFill>
                          <a:effectLst/>
                          <a:latin typeface="Calibri" panose="020F0502020204030204" pitchFamily="34" charset="0"/>
                        </a:rPr>
                        <a:t>Power balance </a:t>
                      </a:r>
                      <a:r>
                        <a:rPr lang="fr-FR" sz="1600" b="0" i="1" u="none" strike="noStrike" dirty="0" err="1">
                          <a:solidFill>
                            <a:srgbClr val="000000"/>
                          </a:solidFill>
                          <a:effectLst/>
                          <a:latin typeface="Calibri" panose="020F0502020204030204" pitchFamily="34" charset="0"/>
                        </a:rPr>
                        <a:t>calorimetry</a:t>
                      </a:r>
                      <a:endParaRPr lang="fr-FR" sz="1600" b="0" i="1" u="none" strike="noStrike" dirty="0">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220958423"/>
                  </a:ext>
                </a:extLst>
              </a:tr>
              <a:tr h="182880">
                <a:tc rowSpan="3">
                  <a:txBody>
                    <a:bodyPr/>
                    <a:lstStyle/>
                    <a:p>
                      <a:pPr algn="ctr" fontAlgn="ctr"/>
                      <a:r>
                        <a:rPr lang="fr-FR" sz="1600" b="0" i="0" u="none" strike="noStrike" dirty="0" err="1">
                          <a:solidFill>
                            <a:srgbClr val="000000"/>
                          </a:solidFill>
                          <a:effectLst/>
                          <a:latin typeface="Calibri" panose="020F0502020204030204" pitchFamily="34" charset="0"/>
                        </a:rPr>
                        <a:t>Material</a:t>
                      </a:r>
                      <a:r>
                        <a:rPr lang="fr-FR" sz="1600" b="0" i="0" u="none" strike="noStrike" dirty="0">
                          <a:solidFill>
                            <a:srgbClr val="000000"/>
                          </a:solidFill>
                          <a:effectLst/>
                          <a:latin typeface="Calibri" panose="020F0502020204030204" pitchFamily="34" charset="0"/>
                        </a:rPr>
                        <a:t> migration</a:t>
                      </a:r>
                    </a:p>
                    <a:p>
                      <a:pPr algn="ctr" fontAlgn="ctr"/>
                      <a:r>
                        <a:rPr lang="fr-FR" sz="1600" b="0" i="0" u="none" strike="noStrike" dirty="0">
                          <a:solidFill>
                            <a:srgbClr val="000000"/>
                          </a:solidFill>
                          <a:effectLst/>
                          <a:latin typeface="Calibri" panose="020F0502020204030204" pitchFamily="34" charset="0"/>
                        </a:rPr>
                        <a:t>(D3)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endParaRPr lang="fr-FR" sz="1600" b="0" i="0" u="none" strike="noStrike" dirty="0">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marL="0" marR="0" lvl="0" indent="0" algn="l" defTabSz="685800" eaLnBrk="1" fontAlgn="b" latinLnBrk="0" hangingPunct="1">
                        <a:lnSpc>
                          <a:spcPct val="100000"/>
                        </a:lnSpc>
                        <a:spcBef>
                          <a:spcPts val="0"/>
                        </a:spcBef>
                        <a:spcAft>
                          <a:spcPts val="0"/>
                        </a:spcAft>
                        <a:buClrTx/>
                        <a:buSzTx/>
                        <a:buFontTx/>
                        <a:buNone/>
                        <a:tabLst/>
                        <a:defRPr/>
                      </a:pPr>
                      <a:r>
                        <a:rPr lang="fr-FR" sz="1600" b="0" i="0" u="none" strike="noStrike" dirty="0">
                          <a:solidFill>
                            <a:srgbClr val="000000"/>
                          </a:solidFill>
                          <a:effectLst/>
                          <a:latin typeface="Calibri" panose="020F0502020204030204" pitchFamily="34" charset="0"/>
                        </a:rPr>
                        <a:t> </a:t>
                      </a:r>
                      <a:r>
                        <a:rPr lang="fr-FR" sz="1600" b="0" i="0" u="none" strike="noStrike" dirty="0" err="1">
                          <a:solidFill>
                            <a:srgbClr val="000000"/>
                          </a:solidFill>
                          <a:effectLst/>
                          <a:latin typeface="Calibri" panose="020F0502020204030204" pitchFamily="34" charset="0"/>
                        </a:rPr>
                        <a:t>Divertor</a:t>
                      </a:r>
                      <a:r>
                        <a:rPr lang="fr-FR" sz="1600" b="0" i="0" u="none" strike="noStrike" dirty="0">
                          <a:solidFill>
                            <a:srgbClr val="000000"/>
                          </a:solidFill>
                          <a:effectLst/>
                          <a:latin typeface="Calibri" panose="020F0502020204030204" pitchFamily="34" charset="0"/>
                        </a:rPr>
                        <a:t> T</a:t>
                      </a:r>
                      <a:r>
                        <a:rPr lang="fr-FR" sz="1600" b="0" i="0" u="none" strike="noStrike" baseline="-25000" dirty="0">
                          <a:solidFill>
                            <a:srgbClr val="000000"/>
                          </a:solidFill>
                          <a:effectLst/>
                          <a:latin typeface="Calibri" panose="020F0502020204030204" pitchFamily="34" charset="0"/>
                        </a:rPr>
                        <a:t>i</a:t>
                      </a:r>
                      <a:r>
                        <a:rPr lang="fr-FR" sz="1600" b="0" i="0" u="none" strike="noStrike" dirty="0">
                          <a:solidFill>
                            <a:srgbClr val="000000"/>
                          </a:solidFill>
                          <a:effectLst/>
                          <a:latin typeface="Calibri" panose="020F0502020204030204" pitchFamily="34" charset="0"/>
                        </a:rPr>
                        <a:t>/T</a:t>
                      </a:r>
                      <a:r>
                        <a:rPr lang="fr-FR" sz="1600" b="0" i="0" u="none" strike="noStrike" baseline="-25000" dirty="0">
                          <a:solidFill>
                            <a:srgbClr val="000000"/>
                          </a:solidFill>
                          <a:effectLst/>
                          <a:latin typeface="Calibri" panose="020F0502020204030204" pitchFamily="34" charset="0"/>
                        </a:rPr>
                        <a:t>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865368866"/>
                  </a:ext>
                </a:extLst>
              </a:tr>
              <a:tr h="182880">
                <a:tc vMerge="1">
                  <a:txBody>
                    <a:bodyPr/>
                    <a:lstStyle/>
                    <a:p>
                      <a:endParaRPr lang="fr-FR"/>
                    </a:p>
                  </a:txBody>
                  <a:tcPr/>
                </a:tc>
                <a:tc>
                  <a:txBody>
                    <a:bodyPr/>
                    <a:lstStyle/>
                    <a:p>
                      <a:pPr algn="ctr" fontAlgn="b"/>
                      <a:endParaRPr lang="fr-FR" sz="1600" b="0" i="0" u="none" strike="noStrike" dirty="0">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fr-FR" sz="1600" b="0" i="0" u="none" strike="noStrike" dirty="0">
                          <a:solidFill>
                            <a:srgbClr val="000000"/>
                          </a:solidFill>
                          <a:effectLst/>
                          <a:latin typeface="Calibri" panose="020F0502020204030204" pitchFamily="34" charset="0"/>
                        </a:rPr>
                        <a:t>TWA W source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380396701"/>
                  </a:ext>
                </a:extLst>
              </a:tr>
              <a:tr h="182880">
                <a:tc vMerge="1">
                  <a:txBody>
                    <a:bodyPr/>
                    <a:lstStyle/>
                    <a:p>
                      <a:endParaRPr lang="fr-FR"/>
                    </a:p>
                  </a:txBody>
                  <a:tcPr/>
                </a:tc>
                <a:tc>
                  <a:txBody>
                    <a:bodyPr/>
                    <a:lstStyle/>
                    <a:p>
                      <a:pPr algn="ctr" fontAlgn="b"/>
                      <a:endParaRPr lang="fr-FR" sz="1600" b="0" i="0" u="none" strike="noStrike" dirty="0">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fr-FR" sz="1600" b="0" i="0" u="none" strike="noStrike" dirty="0">
                          <a:solidFill>
                            <a:srgbClr val="000000"/>
                          </a:solidFill>
                          <a:effectLst/>
                          <a:latin typeface="Calibri" panose="020F0502020204030204" pitchFamily="34" charset="0"/>
                        </a:rPr>
                        <a:t>W migration 3D (PB)</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785798685"/>
                  </a:ext>
                </a:extLst>
              </a:tr>
              <a:tr h="182880">
                <a:tc rowSpan="2">
                  <a:txBody>
                    <a:bodyPr/>
                    <a:lstStyle/>
                    <a:p>
                      <a:pPr algn="ctr" fontAlgn="ctr"/>
                      <a:r>
                        <a:rPr lang="fr-FR" sz="1600" b="0" i="0" u="none" strike="noStrike" dirty="0">
                          <a:solidFill>
                            <a:srgbClr val="000000"/>
                          </a:solidFill>
                          <a:effectLst/>
                          <a:latin typeface="Calibri" panose="020F0502020204030204" pitchFamily="34" charset="0"/>
                        </a:rPr>
                        <a:t>Fuel </a:t>
                      </a:r>
                      <a:r>
                        <a:rPr lang="fr-FR" sz="1600" b="0" i="0" u="none" strike="noStrike" dirty="0" err="1">
                          <a:solidFill>
                            <a:srgbClr val="000000"/>
                          </a:solidFill>
                          <a:effectLst/>
                          <a:latin typeface="Calibri" panose="020F0502020204030204" pitchFamily="34" charset="0"/>
                        </a:rPr>
                        <a:t>retention</a:t>
                      </a:r>
                      <a:r>
                        <a:rPr lang="fr-FR" sz="1600" b="0" i="0" u="none" strike="noStrike" dirty="0">
                          <a:solidFill>
                            <a:srgbClr val="000000"/>
                          </a:solidFill>
                          <a:effectLst/>
                          <a:latin typeface="Calibri" panose="020F0502020204030204" pitchFamily="34" charset="0"/>
                        </a:rPr>
                        <a:t>/</a:t>
                      </a:r>
                      <a:r>
                        <a:rPr lang="fr-FR" sz="1600" b="0" i="0" u="none" strike="noStrike" dirty="0" err="1">
                          <a:solidFill>
                            <a:srgbClr val="000000"/>
                          </a:solidFill>
                          <a:effectLst/>
                          <a:latin typeface="Calibri" panose="020F0502020204030204" pitchFamily="34" charset="0"/>
                        </a:rPr>
                        <a:t>recovery</a:t>
                      </a:r>
                      <a:r>
                        <a:rPr lang="fr-FR" sz="1600" b="0" i="0" u="none" strike="noStrike" dirty="0">
                          <a:solidFill>
                            <a:srgbClr val="000000"/>
                          </a:solidFill>
                          <a:effectLst/>
                          <a:latin typeface="Calibri" panose="020F0502020204030204" pitchFamily="34" charset="0"/>
                        </a:rPr>
                        <a:t>/ </a:t>
                      </a:r>
                      <a:r>
                        <a:rPr lang="fr-FR" sz="1600" b="0" i="0" u="none" strike="noStrike" dirty="0" err="1">
                          <a:solidFill>
                            <a:srgbClr val="000000"/>
                          </a:solidFill>
                          <a:effectLst/>
                          <a:latin typeface="Calibri" panose="020F0502020204030204" pitchFamily="34" charset="0"/>
                        </a:rPr>
                        <a:t>wall</a:t>
                      </a:r>
                      <a:r>
                        <a:rPr lang="fr-FR" sz="1600" b="0" i="0" u="none" strike="noStrike" dirty="0">
                          <a:solidFill>
                            <a:srgbClr val="000000"/>
                          </a:solidFill>
                          <a:effectLst/>
                          <a:latin typeface="Calibri" panose="020F0502020204030204" pitchFamily="34" charset="0"/>
                        </a:rPr>
                        <a:t> </a:t>
                      </a:r>
                      <a:r>
                        <a:rPr lang="fr-FR" sz="1600" b="0" i="0" u="none" strike="noStrike" dirty="0" err="1">
                          <a:solidFill>
                            <a:srgbClr val="000000"/>
                          </a:solidFill>
                          <a:effectLst/>
                          <a:latin typeface="Calibri" panose="020F0502020204030204" pitchFamily="34" charset="0"/>
                        </a:rPr>
                        <a:t>conditioning</a:t>
                      </a:r>
                      <a:endParaRPr lang="fr-FR" sz="1600" b="0" i="0" u="none" strike="noStrike" dirty="0">
                        <a:solidFill>
                          <a:srgbClr val="000000"/>
                        </a:solidFill>
                        <a:effectLst/>
                        <a:latin typeface="Calibri" panose="020F0502020204030204" pitchFamily="34" charset="0"/>
                      </a:endParaRPr>
                    </a:p>
                    <a:p>
                      <a:pPr algn="ctr" fontAlgn="ctr"/>
                      <a:r>
                        <a:rPr lang="fr-FR" sz="1600" b="0" i="0" u="none" strike="noStrike" dirty="0">
                          <a:solidFill>
                            <a:srgbClr val="000000"/>
                          </a:solidFill>
                          <a:effectLst/>
                          <a:latin typeface="Calibri" panose="020F0502020204030204" pitchFamily="34" charset="0"/>
                        </a:rPr>
                        <a:t>(D4-D5-D7)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gridSpan="2">
                  <a:txBody>
                    <a:bodyPr/>
                    <a:lstStyle/>
                    <a:p>
                      <a:pPr algn="ctr" fontAlgn="b"/>
                      <a:r>
                        <a:rPr lang="fr-FR" sz="1600" b="1" i="0" u="none" strike="noStrike" dirty="0">
                          <a:solidFill>
                            <a:schemeClr val="tx1"/>
                          </a:solidFill>
                          <a:effectLst/>
                          <a:latin typeface="Calibri" panose="020F0502020204030204" pitchFamily="34" charset="0"/>
                        </a:rPr>
                        <a:t>ICWC </a:t>
                      </a:r>
                      <a:r>
                        <a:rPr lang="fr-FR" sz="1600" b="1" i="0" u="none" strike="noStrike" dirty="0" err="1">
                          <a:solidFill>
                            <a:schemeClr val="tx1"/>
                          </a:solidFill>
                          <a:effectLst/>
                          <a:latin typeface="Calibri" panose="020F0502020204030204" pitchFamily="34" charset="0"/>
                        </a:rPr>
                        <a:t>boronisation</a:t>
                      </a:r>
                      <a:r>
                        <a:rPr lang="fr-FR" sz="1600" b="1" i="0" u="none" strike="noStrike" dirty="0">
                          <a:solidFill>
                            <a:schemeClr val="tx1"/>
                          </a:solidFill>
                          <a:effectLst/>
                          <a:latin typeface="Calibri" panose="020F0502020204030204" pitchFamily="34" charset="0"/>
                        </a:rPr>
                        <a:t> + </a:t>
                      </a:r>
                      <a:r>
                        <a:rPr lang="fr-FR" sz="1600" b="1" i="0" u="none" strike="noStrike" dirty="0" err="1">
                          <a:solidFill>
                            <a:schemeClr val="tx1"/>
                          </a:solidFill>
                          <a:effectLst/>
                          <a:latin typeface="Calibri" panose="020F0502020204030204" pitchFamily="34" charset="0"/>
                        </a:rPr>
                        <a:t>sample</a:t>
                      </a:r>
                      <a:r>
                        <a:rPr lang="fr-FR" sz="1600" b="1" i="0" u="none" strike="noStrike" dirty="0">
                          <a:solidFill>
                            <a:schemeClr val="tx1"/>
                          </a:solidFill>
                          <a:effectLst/>
                          <a:latin typeface="Calibri" panose="020F0502020204030204" pitchFamily="34" charset="0"/>
                        </a:rPr>
                        <a:t> (PWIE)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fr-FR"/>
                    </a:p>
                  </a:txBody>
                  <a:tcPr/>
                </a:tc>
                <a:extLst>
                  <a:ext uri="{0D108BD9-81ED-4DB2-BD59-A6C34878D82A}">
                    <a16:rowId xmlns:a16="http://schemas.microsoft.com/office/drawing/2014/main" val="2828768952"/>
                  </a:ext>
                </a:extLst>
              </a:tr>
              <a:tr h="294833">
                <a:tc vMerge="1">
                  <a:txBody>
                    <a:bodyPr/>
                    <a:lstStyle/>
                    <a:p>
                      <a:endParaRPr lang="fr-FR"/>
                    </a:p>
                  </a:txBody>
                  <a:tcPr/>
                </a:tc>
                <a:tc>
                  <a:txBody>
                    <a:bodyPr/>
                    <a:lstStyle/>
                    <a:p>
                      <a:pPr algn="ctr" fontAlgn="b"/>
                      <a:r>
                        <a:rPr lang="fr-FR" sz="1600" b="0" i="0" u="none" strike="noStrike" dirty="0" err="1">
                          <a:solidFill>
                            <a:srgbClr val="000000"/>
                          </a:solidFill>
                          <a:effectLst/>
                          <a:latin typeface="Calibri" panose="020F0502020204030204" pitchFamily="34" charset="0"/>
                        </a:rPr>
                        <a:t>Boron</a:t>
                      </a:r>
                      <a:r>
                        <a:rPr lang="fr-FR" sz="1600" b="0" i="0" u="none" strike="noStrike" dirty="0">
                          <a:solidFill>
                            <a:srgbClr val="000000"/>
                          </a:solidFill>
                          <a:effectLst/>
                          <a:latin typeface="Calibri" panose="020F0502020204030204" pitchFamily="34" charset="0"/>
                        </a:rPr>
                        <a:t> </a:t>
                      </a:r>
                      <a:r>
                        <a:rPr lang="fr-FR" sz="1600" b="0" i="0" u="none" strike="noStrike" dirty="0" err="1">
                          <a:solidFill>
                            <a:srgbClr val="000000"/>
                          </a:solidFill>
                          <a:effectLst/>
                          <a:latin typeface="Calibri" panose="020F0502020204030204" pitchFamily="34" charset="0"/>
                        </a:rPr>
                        <a:t>powder</a:t>
                      </a:r>
                      <a:r>
                        <a:rPr lang="fr-FR" sz="1600" b="0" i="0" u="none" strike="noStrike" dirty="0">
                          <a:solidFill>
                            <a:srgbClr val="000000"/>
                          </a:solidFill>
                          <a:effectLst/>
                          <a:latin typeface="Calibri" panose="020F0502020204030204" pitchFamily="34" charset="0"/>
                        </a:rPr>
                        <a:t> injection</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fr-FR" sz="1600" b="0" i="0" u="none" strike="noStrike" dirty="0">
                          <a:solidFill>
                            <a:srgbClr val="000000"/>
                          </a:solidFill>
                          <a:effectLst/>
                          <a:latin typeface="Calibri" panose="020F0502020204030204" pitchFamily="34" charset="0"/>
                        </a:rPr>
                        <a:t>Non-</a:t>
                      </a:r>
                      <a:r>
                        <a:rPr lang="fr-FR" sz="1600" b="0" i="0" u="none" strike="noStrike" dirty="0" err="1">
                          <a:solidFill>
                            <a:srgbClr val="000000"/>
                          </a:solidFill>
                          <a:effectLst/>
                          <a:latin typeface="Calibri" panose="020F0502020204030204" pitchFamily="34" charset="0"/>
                        </a:rPr>
                        <a:t>uniform</a:t>
                      </a:r>
                      <a:r>
                        <a:rPr lang="fr-FR" sz="1600" b="0" i="0" u="none" strike="noStrike" dirty="0">
                          <a:solidFill>
                            <a:srgbClr val="000000"/>
                          </a:solidFill>
                          <a:effectLst/>
                          <a:latin typeface="Calibri" panose="020F0502020204030204" pitchFamily="34" charset="0"/>
                        </a:rPr>
                        <a:t> </a:t>
                      </a:r>
                      <a:r>
                        <a:rPr lang="fr-FR" sz="1600" b="0" i="0" u="none" strike="noStrike" dirty="0" err="1">
                          <a:solidFill>
                            <a:srgbClr val="000000"/>
                          </a:solidFill>
                          <a:effectLst/>
                          <a:latin typeface="Calibri" panose="020F0502020204030204" pitchFamily="34" charset="0"/>
                        </a:rPr>
                        <a:t>boronization</a:t>
                      </a:r>
                      <a:r>
                        <a:rPr lang="fr-FR" sz="1600" b="0" i="0" u="none" strike="noStrike" dirty="0">
                          <a:solidFill>
                            <a:srgbClr val="000000"/>
                          </a:solidFill>
                          <a:effectLst/>
                          <a:latin typeface="Calibri" panose="020F0502020204030204" pitchFamily="34" charset="0"/>
                        </a:rPr>
                        <a:t> and </a:t>
                      </a:r>
                      <a:r>
                        <a:rPr lang="fr-FR" sz="1600" b="0" i="0" u="none" strike="noStrike" dirty="0" err="1">
                          <a:solidFill>
                            <a:srgbClr val="000000"/>
                          </a:solidFill>
                          <a:effectLst/>
                          <a:latin typeface="Calibri" panose="020F0502020204030204" pitchFamily="34" charset="0"/>
                        </a:rPr>
                        <a:t>other</a:t>
                      </a:r>
                      <a:r>
                        <a:rPr lang="fr-FR" sz="1600" b="0" i="0" u="none" strike="noStrike" dirty="0">
                          <a:solidFill>
                            <a:srgbClr val="000000"/>
                          </a:solidFill>
                          <a:effectLst/>
                          <a:latin typeface="Calibri" panose="020F0502020204030204" pitchFamily="34" charset="0"/>
                        </a:rPr>
                        <a:t> </a:t>
                      </a:r>
                      <a:r>
                        <a:rPr lang="fr-FR" sz="1600" b="0" i="0" u="none" strike="noStrike" dirty="0" err="1">
                          <a:solidFill>
                            <a:srgbClr val="000000"/>
                          </a:solidFill>
                          <a:effectLst/>
                          <a:latin typeface="Calibri" panose="020F0502020204030204" pitchFamily="34" charset="0"/>
                        </a:rPr>
                        <a:t>boro</a:t>
                      </a:r>
                      <a:r>
                        <a:rPr lang="fr-FR" sz="1600" b="0" i="0" u="none" strike="noStrike" dirty="0">
                          <a:solidFill>
                            <a:srgbClr val="000000"/>
                          </a:solidFill>
                          <a:effectLst/>
                          <a:latin typeface="Calibri" panose="020F0502020204030204" pitchFamily="34" charset="0"/>
                        </a:rPr>
                        <a:t> </a:t>
                      </a:r>
                      <a:r>
                        <a:rPr lang="fr-FR" sz="1600" b="0" i="0" u="none" strike="noStrike" dirty="0" err="1">
                          <a:solidFill>
                            <a:srgbClr val="000000"/>
                          </a:solidFill>
                          <a:effectLst/>
                          <a:latin typeface="Calibri" panose="020F0502020204030204" pitchFamily="34" charset="0"/>
                        </a:rPr>
                        <a:t>studies</a:t>
                      </a:r>
                      <a:endParaRPr lang="fr-FR" sz="1600" b="0" i="0" u="none" strike="noStrike" dirty="0">
                        <a:solidFill>
                          <a:srgbClr val="000000"/>
                        </a:solidFill>
                        <a:effectLst/>
                        <a:latin typeface="Calibri" panose="020F0502020204030204" pitchFamily="34" charset="0"/>
                      </a:endParaRPr>
                    </a:p>
                    <a:p>
                      <a:pPr algn="ctr" fontAlgn="b"/>
                      <a:r>
                        <a:rPr lang="fr-FR" sz="1600" b="0" i="1" u="none" strike="noStrike" dirty="0">
                          <a:solidFill>
                            <a:srgbClr val="000000"/>
                          </a:solidFill>
                          <a:effectLst/>
                          <a:latin typeface="Calibri" panose="020F0502020204030204" pitchFamily="34" charset="0"/>
                        </a:rPr>
                        <a:t>H/D </a:t>
                      </a:r>
                      <a:r>
                        <a:rPr lang="fr-FR" sz="1600" b="0" i="1" u="none" strike="noStrike" dirty="0" err="1">
                          <a:solidFill>
                            <a:srgbClr val="000000"/>
                          </a:solidFill>
                          <a:effectLst/>
                          <a:latin typeface="Calibri" panose="020F0502020204030204" pitchFamily="34" charset="0"/>
                        </a:rPr>
                        <a:t>retention</a:t>
                      </a:r>
                      <a:r>
                        <a:rPr lang="fr-FR" sz="1600" b="0" i="1" u="none" strike="noStrike" dirty="0">
                          <a:solidFill>
                            <a:srgbClr val="000000"/>
                          </a:solidFill>
                          <a:effectLst/>
                          <a:latin typeface="Calibri" panose="020F0502020204030204" pitchFamily="34" charset="0"/>
                        </a:rPr>
                        <a:t> </a:t>
                      </a:r>
                      <a:r>
                        <a:rPr lang="fr-FR" sz="1600" b="0" i="1" u="none" strike="noStrike" dirty="0" err="1">
                          <a:solidFill>
                            <a:srgbClr val="000000"/>
                          </a:solidFill>
                          <a:effectLst/>
                          <a:latin typeface="Calibri" panose="020F0502020204030204" pitchFamily="34" charset="0"/>
                        </a:rPr>
                        <a:t>from</a:t>
                      </a:r>
                      <a:r>
                        <a:rPr lang="fr-FR" sz="1600" b="0" i="1" u="none" strike="noStrike" dirty="0">
                          <a:solidFill>
                            <a:srgbClr val="000000"/>
                          </a:solidFill>
                          <a:effectLst/>
                          <a:latin typeface="Calibri" panose="020F0502020204030204" pitchFamily="34" charset="0"/>
                        </a:rPr>
                        <a:t> </a:t>
                      </a:r>
                      <a:r>
                        <a:rPr lang="fr-FR" sz="1600" b="0" i="1" u="none" strike="noStrike" dirty="0" err="1">
                          <a:solidFill>
                            <a:srgbClr val="000000"/>
                          </a:solidFill>
                          <a:effectLst/>
                          <a:latin typeface="Calibri" panose="020F0502020204030204" pitchFamily="34" charset="0"/>
                        </a:rPr>
                        <a:t>boro</a:t>
                      </a:r>
                      <a:endParaRPr lang="fr-FR" sz="1600" b="0" i="1" u="none" strike="noStrike" dirty="0">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067427783"/>
                  </a:ext>
                </a:extLst>
              </a:tr>
              <a:tr h="182880">
                <a:tc>
                  <a:txBody>
                    <a:bodyPr/>
                    <a:lstStyle/>
                    <a:p>
                      <a:pPr algn="ctr" fontAlgn="b"/>
                      <a:r>
                        <a:rPr lang="fr-FR" sz="1600" b="0" i="0" u="none" strike="noStrike" dirty="0" err="1">
                          <a:solidFill>
                            <a:srgbClr val="000000"/>
                          </a:solidFill>
                          <a:effectLst/>
                          <a:latin typeface="Calibri" panose="020F0502020204030204" pitchFamily="34" charset="0"/>
                        </a:rPr>
                        <a:t>Proposed</a:t>
                      </a:r>
                      <a:r>
                        <a:rPr lang="fr-FR" sz="1600" b="0" i="0" u="none" strike="noStrike" dirty="0">
                          <a:solidFill>
                            <a:srgbClr val="000000"/>
                          </a:solidFill>
                          <a:effectLst/>
                          <a:latin typeface="Calibri" panose="020F0502020204030204" pitchFamily="34" charset="0"/>
                        </a:rPr>
                        <a:t> P1 shots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0" i="0" u="none" strike="noStrike" dirty="0">
                          <a:solidFill>
                            <a:srgbClr val="000000"/>
                          </a:solidFill>
                          <a:effectLst/>
                          <a:latin typeface="Calibri" panose="020F0502020204030204" pitchFamily="34" charset="0"/>
                        </a:rPr>
                        <a:t>49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0" i="0" u="none" strike="noStrike" dirty="0">
                          <a:solidFill>
                            <a:srgbClr val="000000"/>
                          </a:solidFill>
                          <a:effectLst/>
                          <a:latin typeface="Calibri" panose="020F0502020204030204" pitchFamily="34" charset="0"/>
                        </a:rPr>
                        <a:t>364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8245562"/>
                  </a:ext>
                </a:extLst>
              </a:tr>
              <a:tr h="182880">
                <a:tc>
                  <a:txBody>
                    <a:bodyPr/>
                    <a:lstStyle/>
                    <a:p>
                      <a:pPr algn="ctr" fontAlgn="b"/>
                      <a:r>
                        <a:rPr lang="fr-FR" sz="1600" b="0" i="0" u="none" strike="noStrike" dirty="0">
                          <a:solidFill>
                            <a:srgbClr val="000000"/>
                          </a:solidFill>
                          <a:effectLst/>
                          <a:latin typeface="Calibri" panose="020F0502020204030204" pitchFamily="34" charset="0"/>
                        </a:rPr>
                        <a:t>Shot allocation*</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0" i="0" u="none" strike="noStrike" dirty="0">
                          <a:solidFill>
                            <a:srgbClr val="000000"/>
                          </a:solidFill>
                          <a:effectLst/>
                          <a:latin typeface="Calibri" panose="020F0502020204030204" pitchFamily="34" charset="0"/>
                        </a:rPr>
                        <a:t>56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0" i="0" u="none" strike="noStrike" dirty="0">
                          <a:solidFill>
                            <a:srgbClr val="000000"/>
                          </a:solidFill>
                          <a:effectLst/>
                          <a:latin typeface="Calibri" panose="020F0502020204030204" pitchFamily="34" charset="0"/>
                        </a:rPr>
                        <a:t>240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5841181"/>
                  </a:ext>
                </a:extLst>
              </a:tr>
            </a:tbl>
          </a:graphicData>
        </a:graphic>
      </p:graphicFrame>
      <p:sp>
        <p:nvSpPr>
          <p:cNvPr id="7" name="TextBox 6">
            <a:extLst>
              <a:ext uri="{FF2B5EF4-FFF2-40B4-BE49-F238E27FC236}">
                <a16:creationId xmlns:a16="http://schemas.microsoft.com/office/drawing/2014/main" id="{0C549E31-6E32-4972-FC67-FEDF9953C8AC}"/>
              </a:ext>
            </a:extLst>
          </p:cNvPr>
          <p:cNvSpPr txBox="1"/>
          <p:nvPr/>
        </p:nvSpPr>
        <p:spPr>
          <a:xfrm>
            <a:off x="5406129" y="699188"/>
            <a:ext cx="3538597" cy="338554"/>
          </a:xfrm>
          <a:prstGeom prst="rect">
            <a:avLst/>
          </a:prstGeom>
          <a:noFill/>
        </p:spPr>
        <p:txBody>
          <a:bodyPr wrap="none" rtlCol="0">
            <a:spAutoFit/>
          </a:bodyPr>
          <a:lstStyle/>
          <a:p>
            <a:pPr algn="l"/>
            <a:r>
              <a:rPr lang="fi-FI" sz="1600" b="1" dirty="0" err="1"/>
              <a:t>Priority</a:t>
            </a:r>
            <a:r>
              <a:rPr lang="fi-FI" sz="1600" b="1" dirty="0"/>
              <a:t> 1 (P1) </a:t>
            </a:r>
            <a:r>
              <a:rPr lang="fi-FI" sz="1600" b="1" dirty="0" err="1"/>
              <a:t>proposals</a:t>
            </a:r>
            <a:r>
              <a:rPr lang="fi-FI" sz="1600" b="1" dirty="0"/>
              <a:t> </a:t>
            </a:r>
            <a:r>
              <a:rPr lang="fi-FI" sz="1600" b="1" dirty="0" err="1"/>
              <a:t>following</a:t>
            </a:r>
            <a:r>
              <a:rPr lang="fi-FI" sz="1600" b="1" dirty="0"/>
              <a:t> GPM</a:t>
            </a:r>
          </a:p>
        </p:txBody>
      </p:sp>
      <p:sp>
        <p:nvSpPr>
          <p:cNvPr id="8" name="TextBox 4">
            <a:extLst>
              <a:ext uri="{FF2B5EF4-FFF2-40B4-BE49-F238E27FC236}">
                <a16:creationId xmlns:a16="http://schemas.microsoft.com/office/drawing/2014/main" id="{69389C47-35CA-8E9F-0ACC-50A3552B518A}"/>
              </a:ext>
            </a:extLst>
          </p:cNvPr>
          <p:cNvSpPr txBox="1"/>
          <p:nvPr/>
        </p:nvSpPr>
        <p:spPr>
          <a:xfrm>
            <a:off x="195260" y="1004337"/>
            <a:ext cx="5179934" cy="2215991"/>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fi-FI" sz="1600" dirty="0"/>
              <a:t>Proposals covering </a:t>
            </a:r>
            <a:r>
              <a:rPr lang="fi-FI" sz="1600" b="1" dirty="0">
                <a:solidFill>
                  <a:srgbClr val="0070C0"/>
                </a:solidFill>
              </a:rPr>
              <a:t>high priority issues for ITER new baseline </a:t>
            </a:r>
            <a:r>
              <a:rPr lang="fi-FI" sz="1600" dirty="0"/>
              <a:t>with AUG/WEST cross </a:t>
            </a:r>
            <a:r>
              <a:rPr lang="fi-FI" sz="1600" dirty="0" err="1"/>
              <a:t>machine</a:t>
            </a:r>
            <a:r>
              <a:rPr lang="fi-FI" sz="1600" dirty="0"/>
              <a:t> </a:t>
            </a:r>
            <a:r>
              <a:rPr lang="fi-FI" sz="1600" dirty="0" err="1"/>
              <a:t>comparison</a:t>
            </a:r>
            <a:r>
              <a:rPr lang="fi-FI" sz="1600" dirty="0"/>
              <a:t> : </a:t>
            </a:r>
            <a:r>
              <a:rPr lang="fi-FI" sz="1600" dirty="0" err="1"/>
              <a:t>runaway</a:t>
            </a:r>
            <a:r>
              <a:rPr lang="fi-FI" sz="1600" dirty="0"/>
              <a:t> </a:t>
            </a:r>
            <a:r>
              <a:rPr lang="fi-FI" sz="1600" dirty="0" err="1"/>
              <a:t>impact</a:t>
            </a:r>
            <a:r>
              <a:rPr lang="fi-FI" sz="1600" dirty="0"/>
              <a:t> on </a:t>
            </a:r>
            <a:r>
              <a:rPr lang="fi-FI" sz="1600" dirty="0" err="1"/>
              <a:t>first</a:t>
            </a:r>
            <a:r>
              <a:rPr lang="fi-FI" sz="1600" dirty="0"/>
              <a:t> </a:t>
            </a:r>
            <a:r>
              <a:rPr lang="fi-FI" sz="1600" dirty="0" err="1"/>
              <a:t>wall</a:t>
            </a:r>
            <a:r>
              <a:rPr lang="fi-FI" sz="1600" dirty="0"/>
              <a:t>, </a:t>
            </a:r>
            <a:r>
              <a:rPr lang="fi-FI" sz="1600" dirty="0" err="1"/>
              <a:t>boronisation</a:t>
            </a:r>
            <a:endParaRPr lang="fi-FI" sz="1600" dirty="0"/>
          </a:p>
          <a:p>
            <a:pPr marL="285750" indent="-285750">
              <a:spcBef>
                <a:spcPts val="600"/>
              </a:spcBef>
              <a:buFont typeface="Arial" panose="020B0604020202020204" pitchFamily="34" charset="0"/>
              <a:buChar char="•"/>
            </a:pPr>
            <a:r>
              <a:rPr lang="fi-FI" sz="1600" dirty="0" err="1"/>
              <a:t>Strong</a:t>
            </a:r>
            <a:r>
              <a:rPr lang="fi-FI" sz="1600" dirty="0"/>
              <a:t> overbooking of both machines, so that only P1 proposals could be accomodated as main programme</a:t>
            </a:r>
          </a:p>
          <a:p>
            <a:pPr marL="285750" indent="-285750">
              <a:spcBef>
                <a:spcPts val="600"/>
              </a:spcBef>
              <a:buFont typeface="Arial" panose="020B0604020202020204" pitchFamily="34" charset="0"/>
              <a:buChar char="•"/>
            </a:pPr>
            <a:r>
              <a:rPr lang="fi-FI" sz="1600" dirty="0"/>
              <a:t>P1 proposals for WEST will need to be further streamlined (</a:t>
            </a:r>
            <a:r>
              <a:rPr lang="fi-FI" sz="1600" dirty="0" err="1"/>
              <a:t>focus</a:t>
            </a:r>
            <a:r>
              <a:rPr lang="fi-FI" sz="1600" dirty="0"/>
              <a:t> </a:t>
            </a:r>
            <a:r>
              <a:rPr lang="fi-FI" sz="1600" dirty="0">
                <a:sym typeface="Wingdings" panose="05000000000000000000" pitchFamily="2" charset="2"/>
              </a:rPr>
              <a:t> </a:t>
            </a:r>
            <a:r>
              <a:rPr lang="fi-FI" sz="1600" dirty="0" err="1">
                <a:sym typeface="Wingdings" panose="05000000000000000000" pitchFamily="2" charset="2"/>
              </a:rPr>
              <a:t>reduced</a:t>
            </a:r>
            <a:r>
              <a:rPr lang="fi-FI" sz="1600" dirty="0">
                <a:sym typeface="Wingdings" panose="05000000000000000000" pitchFamily="2" charset="2"/>
              </a:rPr>
              <a:t> number of shots) and/or refined (proposals in italic)</a:t>
            </a:r>
            <a:endParaRPr lang="fi-FI" sz="1600" dirty="0"/>
          </a:p>
        </p:txBody>
      </p:sp>
      <p:sp>
        <p:nvSpPr>
          <p:cNvPr id="9" name="ZoneTexte 10">
            <a:extLst>
              <a:ext uri="{FF2B5EF4-FFF2-40B4-BE49-F238E27FC236}">
                <a16:creationId xmlns:a16="http://schemas.microsoft.com/office/drawing/2014/main" id="{09F7DE9D-053C-18A1-FA62-02F04A5DD777}"/>
              </a:ext>
            </a:extLst>
          </p:cNvPr>
          <p:cNvSpPr txBox="1"/>
          <p:nvPr/>
        </p:nvSpPr>
        <p:spPr bwMode="auto">
          <a:xfrm>
            <a:off x="195260" y="3383186"/>
            <a:ext cx="5210869" cy="1077218"/>
          </a:xfrm>
          <a:prstGeom prst="rect">
            <a:avLst/>
          </a:prstGeom>
          <a:noFill/>
        </p:spPr>
        <p:txBody>
          <a:bodyPr wrap="square">
            <a:spAutoFit/>
          </a:bodyPr>
          <a:lstStyle/>
          <a:p>
            <a:pPr marL="285750" indent="-285750">
              <a:spcBef>
                <a:spcPts val="600"/>
              </a:spcBef>
              <a:buFont typeface="Arial" panose="020B0604020202020204" pitchFamily="34" charset="0"/>
              <a:buChar char="•"/>
            </a:pPr>
            <a:r>
              <a:rPr lang="fi-FI" sz="1600" b="1" dirty="0">
                <a:solidFill>
                  <a:srgbClr val="FF0000"/>
                </a:solidFill>
              </a:rPr>
              <a:t>Missing items </a:t>
            </a:r>
            <a:r>
              <a:rPr lang="fi-FI" sz="1600" dirty="0"/>
              <a:t>: first wall W source (analysis of first wall samples exposed in AUG in 2025 : campaign integrated net erosion/redeposition), disruption heat loads (RT03) (fast IR in WEST)</a:t>
            </a:r>
          </a:p>
        </p:txBody>
      </p:sp>
      <p:sp>
        <p:nvSpPr>
          <p:cNvPr id="11" name="ZoneTexte 10">
            <a:extLst>
              <a:ext uri="{FF2B5EF4-FFF2-40B4-BE49-F238E27FC236}">
                <a16:creationId xmlns:a16="http://schemas.microsoft.com/office/drawing/2014/main" id="{FC32B13D-A6F4-D458-5F27-C6203B0C5D94}"/>
              </a:ext>
            </a:extLst>
          </p:cNvPr>
          <p:cNvSpPr txBox="1"/>
          <p:nvPr/>
        </p:nvSpPr>
        <p:spPr bwMode="auto">
          <a:xfrm>
            <a:off x="85282" y="4990354"/>
            <a:ext cx="11481407" cy="1431161"/>
          </a:xfrm>
          <a:prstGeom prst="rect">
            <a:avLst/>
          </a:prstGeom>
          <a:noFill/>
        </p:spPr>
        <p:txBody>
          <a:bodyPr wrap="square">
            <a:spAutoFit/>
          </a:bodyPr>
          <a:lstStyle/>
          <a:p>
            <a:pPr marL="285750" indent="-285750">
              <a:spcBef>
                <a:spcPts val="600"/>
              </a:spcBef>
              <a:buFont typeface="Arial" panose="020B0604020202020204" pitchFamily="34" charset="0"/>
              <a:buChar char="•"/>
            </a:pPr>
            <a:r>
              <a:rPr lang="fi-FI" sz="1600" b="1" dirty="0">
                <a:solidFill>
                  <a:srgbClr val="00B050"/>
                </a:solidFill>
              </a:rPr>
              <a:t>In addition:</a:t>
            </a:r>
            <a:r>
              <a:rPr lang="fi-FI" sz="1600" dirty="0"/>
              <a:t> </a:t>
            </a:r>
            <a:r>
              <a:rPr lang="fi-FI" sz="1600" dirty="0" err="1"/>
              <a:t>continuing</a:t>
            </a:r>
            <a:r>
              <a:rPr lang="fi-FI" sz="1600" dirty="0"/>
              <a:t> </a:t>
            </a:r>
            <a:r>
              <a:rPr lang="fi-FI" sz="1600" dirty="0" err="1"/>
              <a:t>analysis</a:t>
            </a:r>
            <a:r>
              <a:rPr lang="fi-FI" sz="1600" dirty="0"/>
              <a:t> </a:t>
            </a:r>
            <a:r>
              <a:rPr lang="fi-FI" sz="1600" dirty="0" err="1"/>
              <a:t>related</a:t>
            </a:r>
            <a:r>
              <a:rPr lang="fi-FI" sz="1600" dirty="0"/>
              <a:t> to </a:t>
            </a:r>
            <a:r>
              <a:rPr lang="fi-FI" sz="1600" dirty="0" err="1"/>
              <a:t>high-priority</a:t>
            </a:r>
            <a:r>
              <a:rPr lang="fi-FI" sz="1600" dirty="0"/>
              <a:t> </a:t>
            </a:r>
            <a:r>
              <a:rPr lang="fi-FI" sz="1600" dirty="0" err="1"/>
              <a:t>items</a:t>
            </a:r>
            <a:r>
              <a:rPr lang="fi-FI" sz="1600" dirty="0"/>
              <a:t> </a:t>
            </a:r>
            <a:r>
              <a:rPr lang="fi-FI" sz="1600" dirty="0" err="1"/>
              <a:t>from</a:t>
            </a:r>
            <a:r>
              <a:rPr lang="fi-FI" sz="1600" dirty="0"/>
              <a:t> JET</a:t>
            </a:r>
          </a:p>
          <a:p>
            <a:pPr marL="742950" lvl="1" indent="-285750">
              <a:spcBef>
                <a:spcPts val="600"/>
              </a:spcBef>
              <a:buFont typeface="Wingdings" panose="05000000000000000000" pitchFamily="2" charset="2"/>
              <a:buChar char="ü"/>
            </a:pPr>
            <a:r>
              <a:rPr lang="fi-FI" sz="1400" dirty="0" err="1"/>
              <a:t>Fuel</a:t>
            </a:r>
            <a:r>
              <a:rPr lang="fi-FI" sz="1400" dirty="0"/>
              <a:t> </a:t>
            </a:r>
            <a:r>
              <a:rPr lang="fi-FI" sz="1400" dirty="0" err="1"/>
              <a:t>retention</a:t>
            </a:r>
            <a:r>
              <a:rPr lang="fi-FI" sz="1400" dirty="0"/>
              <a:t>/</a:t>
            </a:r>
            <a:r>
              <a:rPr lang="fi-FI" sz="1400" dirty="0" err="1"/>
              <a:t>recovery</a:t>
            </a:r>
            <a:r>
              <a:rPr lang="fi-FI" sz="1400" dirty="0"/>
              <a:t>: </a:t>
            </a:r>
            <a:r>
              <a:rPr lang="fi-FI" sz="1400" dirty="0" err="1"/>
              <a:t>Further</a:t>
            </a:r>
            <a:r>
              <a:rPr lang="fi-FI" sz="1400" dirty="0"/>
              <a:t> </a:t>
            </a:r>
            <a:r>
              <a:rPr lang="fi-FI" sz="1400" dirty="0" err="1"/>
              <a:t>analysis</a:t>
            </a:r>
            <a:r>
              <a:rPr lang="fi-FI" sz="1400" dirty="0"/>
              <a:t> of </a:t>
            </a:r>
            <a:r>
              <a:rPr lang="fi-FI" sz="1400" dirty="0" err="1"/>
              <a:t>overall</a:t>
            </a:r>
            <a:r>
              <a:rPr lang="fi-FI" sz="1400" dirty="0"/>
              <a:t> </a:t>
            </a:r>
            <a:r>
              <a:rPr lang="fi-FI" sz="1400" dirty="0" err="1"/>
              <a:t>gas</a:t>
            </a:r>
            <a:r>
              <a:rPr lang="fi-FI" sz="1400" dirty="0"/>
              <a:t> </a:t>
            </a:r>
            <a:r>
              <a:rPr lang="fi-FI" sz="1400" dirty="0" err="1"/>
              <a:t>balance</a:t>
            </a:r>
            <a:r>
              <a:rPr lang="fi-FI" sz="1400" dirty="0"/>
              <a:t> in DTE3 (+DTE2); </a:t>
            </a:r>
            <a:r>
              <a:rPr lang="fi-FI" sz="1400" dirty="0" err="1"/>
              <a:t>modelling</a:t>
            </a:r>
            <a:r>
              <a:rPr lang="fi-FI" sz="1400" dirty="0"/>
              <a:t> of </a:t>
            </a:r>
            <a:r>
              <a:rPr lang="fi-FI" sz="1400" dirty="0" err="1"/>
              <a:t>fuel</a:t>
            </a:r>
            <a:r>
              <a:rPr lang="fi-FI" sz="1400" dirty="0"/>
              <a:t> </a:t>
            </a:r>
            <a:r>
              <a:rPr lang="fi-FI" sz="1400" dirty="0" err="1"/>
              <a:t>retention</a:t>
            </a:r>
            <a:r>
              <a:rPr lang="fi-FI" sz="1400" dirty="0"/>
              <a:t>; LID-QMS – </a:t>
            </a:r>
            <a:r>
              <a:rPr lang="fi-FI" sz="1400" dirty="0" err="1"/>
              <a:t>qualitative</a:t>
            </a:r>
            <a:r>
              <a:rPr lang="fi-FI" sz="1400" dirty="0"/>
              <a:t> </a:t>
            </a:r>
            <a:r>
              <a:rPr lang="fi-FI" sz="1400" dirty="0">
                <a:sym typeface="Wingdings" panose="05000000000000000000" pitchFamily="2" charset="2"/>
              </a:rPr>
              <a:t> </a:t>
            </a:r>
            <a:r>
              <a:rPr lang="fi-FI" sz="1400" dirty="0" err="1">
                <a:sym typeface="Wingdings" panose="05000000000000000000" pitchFamily="2" charset="2"/>
              </a:rPr>
              <a:t>quantitative</a:t>
            </a:r>
            <a:r>
              <a:rPr lang="fi-FI" sz="1400" dirty="0">
                <a:sym typeface="Wingdings" panose="05000000000000000000" pitchFamily="2" charset="2"/>
              </a:rPr>
              <a:t> + </a:t>
            </a:r>
            <a:r>
              <a:rPr lang="fi-FI" sz="1400" dirty="0" err="1">
                <a:sym typeface="Wingdings" panose="05000000000000000000" pitchFamily="2" charset="2"/>
              </a:rPr>
              <a:t>comparison</a:t>
            </a:r>
            <a:r>
              <a:rPr lang="fi-FI" sz="1400" dirty="0">
                <a:sym typeface="Wingdings" panose="05000000000000000000" pitchFamily="2" charset="2"/>
              </a:rPr>
              <a:t> </a:t>
            </a:r>
            <a:r>
              <a:rPr lang="fi-FI" sz="1400" dirty="0" err="1">
                <a:sym typeface="Wingdings" panose="05000000000000000000" pitchFamily="2" charset="2"/>
              </a:rPr>
              <a:t>against</a:t>
            </a:r>
            <a:r>
              <a:rPr lang="fi-FI" sz="1400" dirty="0">
                <a:sym typeface="Wingdings" panose="05000000000000000000" pitchFamily="2" charset="2"/>
              </a:rPr>
              <a:t> LIBS data</a:t>
            </a:r>
            <a:r>
              <a:rPr lang="fi-FI" sz="1400" dirty="0"/>
              <a:t> </a:t>
            </a:r>
          </a:p>
          <a:p>
            <a:pPr marL="742950" lvl="1" indent="-285750">
              <a:spcBef>
                <a:spcPts val="600"/>
              </a:spcBef>
              <a:buFont typeface="Wingdings" panose="05000000000000000000" pitchFamily="2" charset="2"/>
              <a:buChar char="ü"/>
            </a:pPr>
            <a:r>
              <a:rPr lang="fi-FI" sz="1400" dirty="0" err="1"/>
              <a:t>Material</a:t>
            </a:r>
            <a:r>
              <a:rPr lang="fi-FI" sz="1400" dirty="0"/>
              <a:t> </a:t>
            </a:r>
            <a:r>
              <a:rPr lang="fi-FI" sz="1400" dirty="0" err="1"/>
              <a:t>migration</a:t>
            </a:r>
            <a:r>
              <a:rPr lang="fi-FI" sz="1400" dirty="0"/>
              <a:t>: </a:t>
            </a:r>
            <a:r>
              <a:rPr lang="fi-FI" sz="1400" dirty="0" err="1"/>
              <a:t>Further</a:t>
            </a:r>
            <a:r>
              <a:rPr lang="fi-FI" sz="1400" dirty="0"/>
              <a:t> </a:t>
            </a:r>
            <a:r>
              <a:rPr lang="fi-FI" sz="1400" dirty="0" err="1"/>
              <a:t>analysis</a:t>
            </a:r>
            <a:r>
              <a:rPr lang="fi-FI" sz="1400" dirty="0"/>
              <a:t> and </a:t>
            </a:r>
            <a:r>
              <a:rPr lang="fi-FI" sz="1400" dirty="0" err="1"/>
              <a:t>modelling</a:t>
            </a:r>
            <a:r>
              <a:rPr lang="fi-FI" sz="1400" dirty="0"/>
              <a:t> of W </a:t>
            </a:r>
            <a:r>
              <a:rPr lang="fi-FI" sz="1400" dirty="0" err="1"/>
              <a:t>prompt</a:t>
            </a:r>
            <a:r>
              <a:rPr lang="fi-FI" sz="1400" dirty="0"/>
              <a:t> </a:t>
            </a:r>
            <a:r>
              <a:rPr lang="fi-FI" sz="1400" dirty="0" err="1"/>
              <a:t>re</a:t>
            </a:r>
            <a:r>
              <a:rPr lang="fi-FI" sz="1400" dirty="0"/>
              <a:t>-deposition </a:t>
            </a:r>
            <a:r>
              <a:rPr lang="fi-FI" sz="1400" dirty="0" err="1"/>
              <a:t>experiments</a:t>
            </a:r>
            <a:r>
              <a:rPr lang="fi-FI" sz="1400" dirty="0"/>
              <a:t> + </a:t>
            </a:r>
            <a:r>
              <a:rPr lang="fi-FI" sz="1400" dirty="0" err="1"/>
              <a:t>completion</a:t>
            </a:r>
            <a:r>
              <a:rPr lang="fi-FI" sz="1400" dirty="0"/>
              <a:t> of </a:t>
            </a:r>
            <a:r>
              <a:rPr lang="fi-FI" sz="1400" dirty="0" err="1"/>
              <a:t>Be</a:t>
            </a:r>
            <a:r>
              <a:rPr lang="fi-FI" sz="1400" dirty="0"/>
              <a:t> </a:t>
            </a:r>
            <a:r>
              <a:rPr lang="fi-FI" sz="1400" dirty="0" err="1"/>
              <a:t>erosion</a:t>
            </a:r>
            <a:r>
              <a:rPr lang="fi-FI" sz="1400" dirty="0"/>
              <a:t> </a:t>
            </a:r>
            <a:r>
              <a:rPr lang="fi-FI" sz="1400" dirty="0" err="1"/>
              <a:t>studies</a:t>
            </a:r>
            <a:endParaRPr lang="fi-FI" sz="1400" dirty="0"/>
          </a:p>
          <a:p>
            <a:pPr marL="742950" lvl="1" indent="-285750">
              <a:spcBef>
                <a:spcPts val="600"/>
              </a:spcBef>
              <a:buFont typeface="Wingdings" panose="05000000000000000000" pitchFamily="2" charset="2"/>
              <a:buChar char="ü"/>
            </a:pPr>
            <a:r>
              <a:rPr lang="fi-FI" sz="1400" dirty="0"/>
              <a:t>Helium </a:t>
            </a:r>
            <a:r>
              <a:rPr lang="fi-FI" sz="1400" dirty="0" err="1"/>
              <a:t>campaign</a:t>
            </a:r>
            <a:r>
              <a:rPr lang="fi-FI" sz="1400" dirty="0"/>
              <a:t>: </a:t>
            </a:r>
            <a:r>
              <a:rPr lang="en-US" sz="1400" dirty="0"/>
              <a:t>Further analysis / modelling of the (no) W fuzz formation </a:t>
            </a:r>
            <a:r>
              <a:rPr lang="en-US" sz="1400" dirty="0">
                <a:sym typeface="Wingdings" panose="05000000000000000000" pitchFamily="2" charset="2"/>
              </a:rPr>
              <a:t> more insights once post mortem results available</a:t>
            </a:r>
            <a:endParaRPr lang="fi-FI" sz="1400" dirty="0"/>
          </a:p>
        </p:txBody>
      </p:sp>
    </p:spTree>
    <p:extLst>
      <p:ext uri="{BB962C8B-B14F-4D97-AF65-F5344CB8AC3E}">
        <p14:creationId xmlns:p14="http://schemas.microsoft.com/office/powerpoint/2010/main" val="1091412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C4777B-C62F-683E-C8EA-AF2EA7C52E33}"/>
              </a:ext>
            </a:extLst>
          </p:cNvPr>
          <p:cNvSpPr>
            <a:spLocks noGrp="1"/>
          </p:cNvSpPr>
          <p:nvPr>
            <p:ph type="title"/>
          </p:nvPr>
        </p:nvSpPr>
        <p:spPr/>
        <p:txBody>
          <a:bodyPr/>
          <a:lstStyle/>
          <a:p>
            <a:r>
              <a:rPr lang="en-GB" dirty="0"/>
              <a:t>In summary …</a:t>
            </a:r>
          </a:p>
        </p:txBody>
      </p:sp>
      <p:sp>
        <p:nvSpPr>
          <p:cNvPr id="5" name="Espace réservé du numéro de diapositive 4">
            <a:extLst>
              <a:ext uri="{FF2B5EF4-FFF2-40B4-BE49-F238E27FC236}">
                <a16:creationId xmlns:a16="http://schemas.microsoft.com/office/drawing/2014/main" id="{D3504308-EB7D-3220-B426-3F207CF208D4}"/>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25</a:t>
            </a:fld>
            <a:endParaRPr lang="en-GB" dirty="0">
              <a:solidFill>
                <a:prstClr val="white"/>
              </a:solidFill>
            </a:endParaRPr>
          </a:p>
        </p:txBody>
      </p:sp>
      <p:sp>
        <p:nvSpPr>
          <p:cNvPr id="29" name="Rectangle 28"/>
          <p:cNvSpPr/>
          <p:nvPr/>
        </p:nvSpPr>
        <p:spPr>
          <a:xfrm>
            <a:off x="112388" y="2689119"/>
            <a:ext cx="9484867" cy="2031325"/>
          </a:xfrm>
          <a:prstGeom prst="rect">
            <a:avLst/>
          </a:prstGeom>
        </p:spPr>
        <p:txBody>
          <a:bodyPr wrap="square">
            <a:spAutoFit/>
          </a:bodyPr>
          <a:lstStyle/>
          <a:p>
            <a:pPr lvl="1" fontAlgn="b"/>
            <a:endParaRPr lang="en-GB" dirty="0">
              <a:solidFill>
                <a:srgbClr val="0070C0"/>
              </a:solidFill>
              <a:latin typeface="Calibri" panose="020F0502020204030204" pitchFamily="34" charset="0"/>
            </a:endParaRPr>
          </a:p>
          <a:p>
            <a:pPr marL="285750" indent="-285750" fontAlgn="b">
              <a:buFont typeface="Arial" panose="020B0604020202020204" pitchFamily="34" charset="0"/>
              <a:buChar char="•"/>
            </a:pPr>
            <a:r>
              <a:rPr lang="en-GB" dirty="0">
                <a:solidFill>
                  <a:srgbClr val="0070C0"/>
                </a:solidFill>
                <a:latin typeface="Calibri" panose="020F0502020204030204" pitchFamily="34" charset="0"/>
              </a:rPr>
              <a:t>Prospects for 2026-2027 :</a:t>
            </a:r>
          </a:p>
          <a:p>
            <a:pPr marL="742950" lvl="1" indent="-285750" fontAlgn="b">
              <a:buFont typeface="Arial" panose="020B0604020202020204" pitchFamily="34" charset="0"/>
              <a:buChar char="•"/>
            </a:pPr>
            <a:r>
              <a:rPr lang="en-GB" dirty="0">
                <a:latin typeface="Calibri" panose="020F0502020204030204" pitchFamily="34" charset="0"/>
              </a:rPr>
              <a:t>Reduced budget compared to 2025 </a:t>
            </a:r>
            <a:r>
              <a:rPr lang="en-GB" dirty="0">
                <a:latin typeface="Calibri" panose="020F0502020204030204" pitchFamily="34" charset="0"/>
                <a:sym typeface="Wingdings" panose="05000000000000000000" pitchFamily="2" charset="2"/>
              </a:rPr>
              <a:t> affects </a:t>
            </a:r>
            <a:r>
              <a:rPr lang="en-GB" dirty="0">
                <a:latin typeface="Calibri" panose="020F0502020204030204" pitchFamily="34" charset="0"/>
              </a:rPr>
              <a:t>machine operation, allocation of resources (to some extent) and quite strongly on supporting mission trips to join the experiments</a:t>
            </a:r>
          </a:p>
          <a:p>
            <a:pPr marL="742950" lvl="1" indent="-285750" fontAlgn="b">
              <a:buFont typeface="Arial" panose="020B0604020202020204" pitchFamily="34" charset="0"/>
              <a:buChar char="•"/>
            </a:pPr>
            <a:r>
              <a:rPr lang="en-GB" b="1" dirty="0">
                <a:latin typeface="Calibri" panose="020F0502020204030204" pitchFamily="34" charset="0"/>
              </a:rPr>
              <a:t>BUT</a:t>
            </a:r>
            <a:r>
              <a:rPr lang="en-GB" dirty="0">
                <a:latin typeface="Calibri" panose="020F0502020204030204" pitchFamily="34" charset="0"/>
              </a:rPr>
              <a:t> focus on ITER urgent R&amp;D issues for the  full W baseline: </a:t>
            </a:r>
            <a:r>
              <a:rPr lang="en-GB" dirty="0" err="1">
                <a:latin typeface="Calibri" panose="020F0502020204030204" pitchFamily="34" charset="0"/>
              </a:rPr>
              <a:t>boronisation</a:t>
            </a:r>
            <a:r>
              <a:rPr lang="en-GB" dirty="0">
                <a:latin typeface="Calibri" panose="020F0502020204030204" pitchFamily="34" charset="0"/>
              </a:rPr>
              <a:t>, W wall sources, screening, transport, start up on W limiters, impact of RE on W walls,… </a:t>
            </a:r>
            <a:r>
              <a:rPr lang="en-GB" dirty="0">
                <a:latin typeface="Calibri" panose="020F0502020204030204" pitchFamily="34" charset="0"/>
                <a:sym typeface="Wingdings" panose="05000000000000000000" pitchFamily="2" charset="2"/>
              </a:rPr>
              <a:t> high chances in continuing the good collaboration</a:t>
            </a:r>
            <a:endParaRPr lang="en-GB" dirty="0">
              <a:latin typeface="Calibri" panose="020F0502020204030204" pitchFamily="34" charset="0"/>
            </a:endParaRPr>
          </a:p>
        </p:txBody>
      </p:sp>
      <p:pic>
        <p:nvPicPr>
          <p:cNvPr id="30" name="Image 29"/>
          <p:cNvPicPr>
            <a:picLocks noChangeAspect="1"/>
          </p:cNvPicPr>
          <p:nvPr/>
        </p:nvPicPr>
        <p:blipFill>
          <a:blip r:embed="rId3"/>
          <a:stretch>
            <a:fillRect/>
          </a:stretch>
        </p:blipFill>
        <p:spPr>
          <a:xfrm>
            <a:off x="10102698" y="1091306"/>
            <a:ext cx="1817554" cy="2264211"/>
          </a:xfrm>
          <a:prstGeom prst="rect">
            <a:avLst/>
          </a:prstGeom>
        </p:spPr>
      </p:pic>
      <p:sp>
        <p:nvSpPr>
          <p:cNvPr id="3" name="Rectangle 2"/>
          <p:cNvSpPr/>
          <p:nvPr/>
        </p:nvSpPr>
        <p:spPr>
          <a:xfrm>
            <a:off x="10102698" y="1091306"/>
            <a:ext cx="1349152" cy="276999"/>
          </a:xfrm>
          <a:prstGeom prst="rect">
            <a:avLst/>
          </a:prstGeom>
        </p:spPr>
        <p:txBody>
          <a:bodyPr wrap="none">
            <a:spAutoFit/>
          </a:bodyPr>
          <a:lstStyle/>
          <a:p>
            <a:r>
              <a:rPr lang="en-GB" sz="1200" dirty="0">
                <a:solidFill>
                  <a:schemeClr val="bg1"/>
                </a:solidFill>
                <a:latin typeface="Calibri" panose="020F0502020204030204" pitchFamily="34" charset="0"/>
              </a:rPr>
              <a:t>RE impact in WEST</a:t>
            </a:r>
            <a:endParaRPr lang="fr-FR" sz="1200" dirty="0">
              <a:solidFill>
                <a:schemeClr val="bg1"/>
              </a:solidFill>
            </a:endParaRPr>
          </a:p>
        </p:txBody>
      </p:sp>
      <p:pic>
        <p:nvPicPr>
          <p:cNvPr id="31" name="Image 30"/>
          <p:cNvPicPr>
            <a:picLocks noChangeAspect="1"/>
          </p:cNvPicPr>
          <p:nvPr/>
        </p:nvPicPr>
        <p:blipFill rotWithShape="1">
          <a:blip r:embed="rId4"/>
          <a:srcRect r="28238"/>
          <a:stretch/>
        </p:blipFill>
        <p:spPr>
          <a:xfrm>
            <a:off x="9559144" y="3843281"/>
            <a:ext cx="2632856" cy="1632457"/>
          </a:xfrm>
          <a:prstGeom prst="rect">
            <a:avLst/>
          </a:prstGeom>
          <a:solidFill>
            <a:schemeClr val="bg1"/>
          </a:solidFill>
        </p:spPr>
      </p:pic>
      <p:sp>
        <p:nvSpPr>
          <p:cNvPr id="32" name="Rectangle 31"/>
          <p:cNvSpPr/>
          <p:nvPr/>
        </p:nvSpPr>
        <p:spPr>
          <a:xfrm>
            <a:off x="112388" y="908309"/>
            <a:ext cx="9851744" cy="1754326"/>
          </a:xfrm>
          <a:prstGeom prst="rect">
            <a:avLst/>
          </a:prstGeom>
        </p:spPr>
        <p:txBody>
          <a:bodyPr wrap="square">
            <a:spAutoFit/>
          </a:bodyPr>
          <a:lstStyle/>
          <a:p>
            <a:pPr marL="285750" indent="-285750" fontAlgn="b">
              <a:buFont typeface="Arial" panose="020B0604020202020204" pitchFamily="34" charset="0"/>
              <a:buChar char="•"/>
            </a:pPr>
            <a:r>
              <a:rPr lang="en-GB" dirty="0">
                <a:solidFill>
                  <a:srgbClr val="0070C0"/>
                </a:solidFill>
                <a:latin typeface="Calibri" panose="020F0502020204030204" pitchFamily="34" charset="0"/>
              </a:rPr>
              <a:t>Strong links between WPTE and WPPWIE :</a:t>
            </a:r>
          </a:p>
          <a:p>
            <a:pPr marL="742950" lvl="1" indent="-285750" fontAlgn="b">
              <a:buFont typeface="Arial" panose="020B0604020202020204" pitchFamily="34" charset="0"/>
              <a:buChar char="•"/>
            </a:pPr>
            <a:r>
              <a:rPr lang="en-GB" i="1" dirty="0">
                <a:latin typeface="Calibri" panose="020F0502020204030204" pitchFamily="34" charset="0"/>
              </a:rPr>
              <a:t>Post mortem </a:t>
            </a:r>
            <a:r>
              <a:rPr lang="en-GB" dirty="0">
                <a:latin typeface="Calibri" panose="020F0502020204030204" pitchFamily="34" charset="0"/>
              </a:rPr>
              <a:t>analysis of samples exposed in tokamaks</a:t>
            </a:r>
          </a:p>
          <a:p>
            <a:pPr marL="742950" lvl="1" indent="-285750" fontAlgn="b">
              <a:buFont typeface="Arial" panose="020B0604020202020204" pitchFamily="34" charset="0"/>
              <a:buChar char="•"/>
            </a:pPr>
            <a:r>
              <a:rPr lang="en-GB" dirty="0">
                <a:latin typeface="Calibri" panose="020F0502020204030204" pitchFamily="34" charset="0"/>
              </a:rPr>
              <a:t>Comparison of component behaviour under tokamak conditions versus HHF and linear devices</a:t>
            </a:r>
          </a:p>
          <a:p>
            <a:pPr marL="742950" lvl="1" indent="-285750" fontAlgn="b">
              <a:buFont typeface="Arial" panose="020B0604020202020204" pitchFamily="34" charset="0"/>
              <a:buChar char="•"/>
            </a:pPr>
            <a:r>
              <a:rPr lang="en-GB" dirty="0">
                <a:latin typeface="Calibri" panose="020F0502020204030204" pitchFamily="34" charset="0"/>
              </a:rPr>
              <a:t>Modelling of material migration / W melting and RE impact under tokamak conditions</a:t>
            </a:r>
          </a:p>
          <a:p>
            <a:pPr marL="742950" lvl="1" indent="-285750" fontAlgn="b">
              <a:buFont typeface="Arial" panose="020B0604020202020204" pitchFamily="34" charset="0"/>
              <a:buChar char="•"/>
            </a:pPr>
            <a:r>
              <a:rPr lang="en-GB" dirty="0" err="1">
                <a:latin typeface="Calibri" panose="020F0502020204030204" pitchFamily="34" charset="0"/>
              </a:rPr>
              <a:t>Boronisation</a:t>
            </a:r>
            <a:r>
              <a:rPr lang="en-GB" dirty="0">
                <a:latin typeface="Calibri" panose="020F0502020204030204" pitchFamily="34" charset="0"/>
              </a:rPr>
              <a:t> (coordination between RT06 and SP F) </a:t>
            </a:r>
            <a:r>
              <a:rPr lang="en-GB" dirty="0">
                <a:latin typeface="Calibri" panose="020F0502020204030204" pitchFamily="34" charset="0"/>
                <a:sym typeface="Wingdings" panose="05000000000000000000" pitchFamily="2" charset="2"/>
              </a:rPr>
              <a:t> exciting experiments on AUG/WEST</a:t>
            </a:r>
          </a:p>
          <a:p>
            <a:pPr marL="742950" lvl="1" indent="-285750" fontAlgn="b">
              <a:buFont typeface="Arial" panose="020B0604020202020204" pitchFamily="34" charset="0"/>
              <a:buChar char="•"/>
            </a:pPr>
            <a:r>
              <a:rPr lang="en-GB" dirty="0">
                <a:latin typeface="Calibri" panose="020F0502020204030204" pitchFamily="34" charset="0"/>
                <a:sym typeface="Wingdings" panose="05000000000000000000" pitchFamily="2" charset="2"/>
              </a:rPr>
              <a:t>Wealth of data available from JET</a:t>
            </a:r>
            <a:endParaRPr lang="en-GB" dirty="0">
              <a:latin typeface="Calibri" panose="020F0502020204030204" pitchFamily="34" charset="0"/>
            </a:endParaRPr>
          </a:p>
        </p:txBody>
      </p:sp>
      <p:sp>
        <p:nvSpPr>
          <p:cNvPr id="33" name="Rectangle 32"/>
          <p:cNvSpPr/>
          <p:nvPr/>
        </p:nvSpPr>
        <p:spPr>
          <a:xfrm>
            <a:off x="2472035" y="5542102"/>
            <a:ext cx="5363712" cy="523220"/>
          </a:xfrm>
          <a:prstGeom prst="rect">
            <a:avLst/>
          </a:prstGeom>
        </p:spPr>
        <p:txBody>
          <a:bodyPr wrap="none">
            <a:spAutoFit/>
          </a:bodyPr>
          <a:lstStyle/>
          <a:p>
            <a:pPr lvl="1" algn="ctr" fontAlgn="b"/>
            <a:r>
              <a:rPr lang="en-GB" sz="2800" dirty="0">
                <a:solidFill>
                  <a:srgbClr val="7030A0"/>
                </a:solidFill>
                <a:latin typeface="Calibri" panose="020F0502020204030204" pitchFamily="34" charset="0"/>
              </a:rPr>
              <a:t>You are welcome to participate !</a:t>
            </a:r>
          </a:p>
        </p:txBody>
      </p:sp>
    </p:spTree>
    <p:extLst>
      <p:ext uri="{BB962C8B-B14F-4D97-AF65-F5344CB8AC3E}">
        <p14:creationId xmlns:p14="http://schemas.microsoft.com/office/powerpoint/2010/main" val="377544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38798-4456-5721-E754-59A3A07EEB5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17D5C23-4582-D402-692E-81C70DC14EC0}"/>
              </a:ext>
            </a:extLst>
          </p:cNvPr>
          <p:cNvSpPr>
            <a:spLocks noGrp="1"/>
          </p:cNvSpPr>
          <p:nvPr>
            <p:ph type="title"/>
          </p:nvPr>
        </p:nvSpPr>
        <p:spPr>
          <a:xfrm>
            <a:off x="1121978" y="271853"/>
            <a:ext cx="9451776" cy="457200"/>
          </a:xfrm>
        </p:spPr>
        <p:txBody>
          <a:bodyPr/>
          <a:lstStyle/>
          <a:p>
            <a:r>
              <a:rPr lang="en-GB" dirty="0"/>
              <a:t>Outline</a:t>
            </a:r>
          </a:p>
        </p:txBody>
      </p:sp>
      <p:sp>
        <p:nvSpPr>
          <p:cNvPr id="5" name="Espace réservé du numéro de diapositive 4">
            <a:extLst>
              <a:ext uri="{FF2B5EF4-FFF2-40B4-BE49-F238E27FC236}">
                <a16:creationId xmlns:a16="http://schemas.microsoft.com/office/drawing/2014/main" id="{B97A2C08-2A99-9FDB-B62A-F81EE70A62F2}"/>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3</a:t>
            </a:fld>
            <a:endParaRPr lang="en-GB" dirty="0">
              <a:solidFill>
                <a:prstClr val="white"/>
              </a:solidFill>
            </a:endParaRPr>
          </a:p>
        </p:txBody>
      </p:sp>
      <p:sp>
        <p:nvSpPr>
          <p:cNvPr id="7" name="Rectangle 6">
            <a:extLst>
              <a:ext uri="{FF2B5EF4-FFF2-40B4-BE49-F238E27FC236}">
                <a16:creationId xmlns:a16="http://schemas.microsoft.com/office/drawing/2014/main" id="{3E6618DD-517C-7288-C648-A63075DD91DA}"/>
              </a:ext>
            </a:extLst>
          </p:cNvPr>
          <p:cNvSpPr/>
          <p:nvPr/>
        </p:nvSpPr>
        <p:spPr>
          <a:xfrm>
            <a:off x="360040" y="2293309"/>
            <a:ext cx="10657184" cy="1384995"/>
          </a:xfrm>
          <a:prstGeom prst="rect">
            <a:avLst/>
          </a:prstGeom>
        </p:spPr>
        <p:txBody>
          <a:bodyPr wrap="square">
            <a:spAutoFit/>
          </a:bodyPr>
          <a:lstStyle/>
          <a:p>
            <a:pPr marL="285750" indent="-285750" fontAlgn="b">
              <a:buFont typeface="Arial" panose="020B0604020202020204" pitchFamily="34" charset="0"/>
              <a:buChar char="•"/>
            </a:pPr>
            <a:r>
              <a:rPr lang="en-GB" sz="2800" dirty="0">
                <a:solidFill>
                  <a:srgbClr val="0070C0"/>
                </a:solidFill>
                <a:latin typeface="Calibri" panose="020F0502020204030204" pitchFamily="34" charset="0"/>
              </a:rPr>
              <a:t>How does WPTE work? </a:t>
            </a:r>
          </a:p>
          <a:p>
            <a:pPr marL="285750" indent="-285750" fontAlgn="b">
              <a:buFont typeface="Arial" panose="020B0604020202020204" pitchFamily="34" charset="0"/>
              <a:buChar char="•"/>
            </a:pPr>
            <a:r>
              <a:rPr lang="en-GB" sz="2800" dirty="0">
                <a:latin typeface="Calibri" panose="020F0502020204030204" pitchFamily="34" charset="0"/>
              </a:rPr>
              <a:t>Recent selected highlights</a:t>
            </a:r>
          </a:p>
          <a:p>
            <a:pPr marL="285750" indent="-285750" fontAlgn="b">
              <a:buFont typeface="Arial" panose="020B0604020202020204" pitchFamily="34" charset="0"/>
              <a:buChar char="•"/>
            </a:pPr>
            <a:r>
              <a:rPr lang="en-GB" sz="2800" dirty="0">
                <a:latin typeface="Calibri" panose="020F0502020204030204" pitchFamily="34" charset="0"/>
              </a:rPr>
              <a:t>Plans for 2026-2027</a:t>
            </a:r>
          </a:p>
        </p:txBody>
      </p:sp>
    </p:spTree>
    <p:extLst>
      <p:ext uri="{BB962C8B-B14F-4D97-AF65-F5344CB8AC3E}">
        <p14:creationId xmlns:p14="http://schemas.microsoft.com/office/powerpoint/2010/main" val="24016762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C4777B-C62F-683E-C8EA-AF2EA7C52E33}"/>
              </a:ext>
            </a:extLst>
          </p:cNvPr>
          <p:cNvSpPr>
            <a:spLocks noGrp="1"/>
          </p:cNvSpPr>
          <p:nvPr>
            <p:ph type="title"/>
          </p:nvPr>
        </p:nvSpPr>
        <p:spPr>
          <a:xfrm>
            <a:off x="1121978" y="271853"/>
            <a:ext cx="9451776" cy="457200"/>
          </a:xfrm>
        </p:spPr>
        <p:txBody>
          <a:bodyPr/>
          <a:lstStyle/>
          <a:p>
            <a:r>
              <a:rPr lang="en-GB" dirty="0"/>
              <a:t>WPTE: coordinating the programme on EU tokamaks</a:t>
            </a:r>
          </a:p>
        </p:txBody>
      </p:sp>
      <p:sp>
        <p:nvSpPr>
          <p:cNvPr id="5" name="Espace réservé du numéro de diapositive 4">
            <a:extLst>
              <a:ext uri="{FF2B5EF4-FFF2-40B4-BE49-F238E27FC236}">
                <a16:creationId xmlns:a16="http://schemas.microsoft.com/office/drawing/2014/main" id="{D3504308-EB7D-3220-B426-3F207CF208D4}"/>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4</a:t>
            </a:fld>
            <a:endParaRPr lang="en-GB" dirty="0">
              <a:solidFill>
                <a:prstClr val="white"/>
              </a:solidFill>
            </a:endParaRPr>
          </a:p>
        </p:txBody>
      </p:sp>
      <p:pic>
        <p:nvPicPr>
          <p:cNvPr id="6" name="Image 5"/>
          <p:cNvPicPr>
            <a:picLocks noChangeAspect="1"/>
          </p:cNvPicPr>
          <p:nvPr/>
        </p:nvPicPr>
        <p:blipFill>
          <a:blip r:embed="rId3"/>
          <a:stretch>
            <a:fillRect/>
          </a:stretch>
        </p:blipFill>
        <p:spPr>
          <a:xfrm>
            <a:off x="9541244" y="1024298"/>
            <a:ext cx="2065020" cy="2308860"/>
          </a:xfrm>
          <a:prstGeom prst="rect">
            <a:avLst/>
          </a:prstGeom>
        </p:spPr>
      </p:pic>
      <p:grpSp>
        <p:nvGrpSpPr>
          <p:cNvPr id="3" name="Groupe 2"/>
          <p:cNvGrpSpPr/>
          <p:nvPr/>
        </p:nvGrpSpPr>
        <p:grpSpPr>
          <a:xfrm>
            <a:off x="9541244" y="3457337"/>
            <a:ext cx="2065020" cy="1357518"/>
            <a:chOff x="9541244" y="3457337"/>
            <a:chExt cx="2065020" cy="1357518"/>
          </a:xfrm>
        </p:grpSpPr>
        <p:pic>
          <p:nvPicPr>
            <p:cNvPr id="8" name="Picture 6" descr="CP05j-437-01.jpg">
              <a:extLst>
                <a:ext uri="{FF2B5EF4-FFF2-40B4-BE49-F238E27FC236}">
                  <a16:creationId xmlns:a16="http://schemas.microsoft.com/office/drawing/2014/main" id="{D9FD5AAA-9C15-F940-BC5F-730E1B41FF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41244" y="3460202"/>
              <a:ext cx="2065020" cy="1354653"/>
            </a:xfrm>
            <a:prstGeom prst="rect">
              <a:avLst/>
            </a:prstGeom>
          </p:spPr>
        </p:pic>
        <p:sp>
          <p:nvSpPr>
            <p:cNvPr id="10" name="Rectangle 9"/>
            <p:cNvSpPr/>
            <p:nvPr/>
          </p:nvSpPr>
          <p:spPr>
            <a:xfrm>
              <a:off x="11166486" y="3457337"/>
              <a:ext cx="319318" cy="338554"/>
            </a:xfrm>
            <a:prstGeom prst="rect">
              <a:avLst/>
            </a:prstGeom>
          </p:spPr>
          <p:txBody>
            <a:bodyPr wrap="none">
              <a:spAutoFit/>
            </a:bodyPr>
            <a:lstStyle/>
            <a:p>
              <a:endParaRPr lang="en-US" sz="800" b="1" dirty="0">
                <a:solidFill>
                  <a:schemeClr val="bg1"/>
                </a:solidFill>
              </a:endParaRPr>
            </a:p>
            <a:p>
              <a:r>
                <a:rPr lang="en-US" sz="800" b="1" dirty="0">
                  <a:solidFill>
                    <a:schemeClr val="bg1"/>
                  </a:solidFill>
                </a:rPr>
                <a:t>JET</a:t>
              </a:r>
              <a:endParaRPr lang="fr-FR" sz="800" b="1" dirty="0">
                <a:solidFill>
                  <a:schemeClr val="bg1"/>
                </a:solidFill>
              </a:endParaRPr>
            </a:p>
          </p:txBody>
        </p:sp>
      </p:grpSp>
      <p:sp>
        <p:nvSpPr>
          <p:cNvPr id="11" name="Rectangle 10"/>
          <p:cNvSpPr/>
          <p:nvPr/>
        </p:nvSpPr>
        <p:spPr>
          <a:xfrm>
            <a:off x="11273074" y="1124335"/>
            <a:ext cx="284052" cy="215444"/>
          </a:xfrm>
          <a:prstGeom prst="rect">
            <a:avLst/>
          </a:prstGeom>
        </p:spPr>
        <p:txBody>
          <a:bodyPr wrap="none">
            <a:spAutoFit/>
          </a:bodyPr>
          <a:lstStyle/>
          <a:p>
            <a:r>
              <a:rPr lang="en-US" sz="800" b="1" dirty="0">
                <a:solidFill>
                  <a:schemeClr val="bg1"/>
                </a:solidFill>
              </a:rPr>
              <a:t>-U</a:t>
            </a:r>
            <a:endParaRPr lang="fr-FR" sz="800" b="1" dirty="0">
              <a:solidFill>
                <a:schemeClr val="bg1"/>
              </a:solidFill>
            </a:endParaRPr>
          </a:p>
        </p:txBody>
      </p:sp>
      <p:sp>
        <p:nvSpPr>
          <p:cNvPr id="17" name="Rectangle 16"/>
          <p:cNvSpPr/>
          <p:nvPr/>
        </p:nvSpPr>
        <p:spPr>
          <a:xfrm>
            <a:off x="138366" y="811296"/>
            <a:ext cx="9353740" cy="1600438"/>
          </a:xfrm>
          <a:prstGeom prst="rect">
            <a:avLst/>
          </a:prstGeom>
        </p:spPr>
        <p:txBody>
          <a:bodyPr wrap="square">
            <a:spAutoFit/>
          </a:bodyPr>
          <a:lstStyle/>
          <a:p>
            <a:pPr fontAlgn="b"/>
            <a:r>
              <a:rPr lang="en-GB" sz="2000" b="1" dirty="0">
                <a:solidFill>
                  <a:srgbClr val="0070C0"/>
                </a:solidFill>
                <a:latin typeface="Calibri" panose="020F0502020204030204" pitchFamily="34" charset="0"/>
              </a:rPr>
              <a:t>Overarching goals of WPTE:</a:t>
            </a:r>
          </a:p>
          <a:p>
            <a:pPr marL="285750" indent="-285750" fontAlgn="b">
              <a:buFont typeface="Arial" panose="020B0604020202020204" pitchFamily="34" charset="0"/>
              <a:buChar char="•"/>
            </a:pPr>
            <a:r>
              <a:rPr lang="en-GB" sz="2000" dirty="0">
                <a:latin typeface="Calibri" panose="020F0502020204030204" pitchFamily="34" charset="0"/>
              </a:rPr>
              <a:t>Preparations for ITER operation</a:t>
            </a:r>
          </a:p>
          <a:p>
            <a:pPr marL="285750" indent="-285750" fontAlgn="b">
              <a:buFont typeface="Arial" panose="020B0604020202020204" pitchFamily="34" charset="0"/>
              <a:buChar char="•"/>
            </a:pPr>
            <a:r>
              <a:rPr lang="en-GB" sz="2000" dirty="0">
                <a:latin typeface="Calibri" panose="020F0502020204030204" pitchFamily="34" charset="0"/>
              </a:rPr>
              <a:t>Provide physics basis for guiding the design of future fusion devices </a:t>
            </a:r>
            <a:r>
              <a:rPr lang="en-US" sz="2000" dirty="0">
                <a:sym typeface="Wingdings" panose="05000000000000000000" pitchFamily="2" charset="2"/>
              </a:rPr>
              <a:t>while building a pan-European team for the scientific exploitation of </a:t>
            </a:r>
            <a:r>
              <a:rPr lang="fr-FR" sz="2000" dirty="0">
                <a:sym typeface="Wingdings" panose="05000000000000000000" pitchFamily="2" charset="2"/>
              </a:rPr>
              <a:t>fusion </a:t>
            </a:r>
            <a:r>
              <a:rPr lang="fr-FR" sz="2000" dirty="0" err="1">
                <a:sym typeface="Wingdings" panose="05000000000000000000" pitchFamily="2" charset="2"/>
              </a:rPr>
              <a:t>devices</a:t>
            </a:r>
            <a:r>
              <a:rPr lang="fr-FR" sz="2000" dirty="0">
                <a:sym typeface="Wingdings" panose="05000000000000000000" pitchFamily="2" charset="2"/>
              </a:rPr>
              <a:t> </a:t>
            </a:r>
          </a:p>
          <a:p>
            <a:pPr marL="742950" lvl="1" indent="-285750" fontAlgn="b">
              <a:buFont typeface="Wingdings" panose="05000000000000000000" pitchFamily="2" charset="2"/>
              <a:buChar char="ü"/>
            </a:pPr>
            <a:r>
              <a:rPr lang="en-US" dirty="0">
                <a:sym typeface="Wingdings" panose="05000000000000000000" pitchFamily="2" charset="2"/>
              </a:rPr>
              <a:t>&gt; 600 participants from &gt;20 labs</a:t>
            </a:r>
          </a:p>
        </p:txBody>
      </p:sp>
      <p:sp>
        <p:nvSpPr>
          <p:cNvPr id="18" name="Rectangle 17"/>
          <p:cNvSpPr/>
          <p:nvPr/>
        </p:nvSpPr>
        <p:spPr>
          <a:xfrm>
            <a:off x="157099" y="2493977"/>
            <a:ext cx="8571524" cy="1015663"/>
          </a:xfrm>
          <a:prstGeom prst="rect">
            <a:avLst/>
          </a:prstGeom>
        </p:spPr>
        <p:txBody>
          <a:bodyPr wrap="square">
            <a:spAutoFit/>
          </a:bodyPr>
          <a:lstStyle/>
          <a:p>
            <a:pPr fontAlgn="b"/>
            <a:r>
              <a:rPr lang="en-GB" sz="2000" b="1" dirty="0">
                <a:solidFill>
                  <a:srgbClr val="0070C0"/>
                </a:solidFill>
                <a:latin typeface="Calibri" panose="020F0502020204030204" pitchFamily="34" charset="0"/>
              </a:rPr>
              <a:t>WPTE addresses primarily the following missions of the EUROfusion roadmap:</a:t>
            </a:r>
          </a:p>
          <a:p>
            <a:pPr marL="285750" indent="-285750" fontAlgn="b">
              <a:buFont typeface="Arial" panose="020B0604020202020204" pitchFamily="34" charset="0"/>
              <a:buChar char="•"/>
            </a:pPr>
            <a:r>
              <a:rPr lang="en-US" sz="2000" dirty="0">
                <a:latin typeface="Calibri" panose="020F0502020204030204" pitchFamily="34" charset="0"/>
              </a:rPr>
              <a:t>Mission 1 (Plasma Regimes of Operation) </a:t>
            </a:r>
          </a:p>
          <a:p>
            <a:pPr marL="285750" indent="-285750" fontAlgn="b">
              <a:buFont typeface="Arial" panose="020B0604020202020204" pitchFamily="34" charset="0"/>
              <a:buChar char="•"/>
            </a:pPr>
            <a:r>
              <a:rPr lang="en-US" sz="2000" dirty="0">
                <a:latin typeface="Calibri" panose="020F0502020204030204" pitchFamily="34" charset="0"/>
              </a:rPr>
              <a:t>Mission 2 (Heat exhaust System)</a:t>
            </a:r>
          </a:p>
        </p:txBody>
      </p:sp>
      <p:sp>
        <p:nvSpPr>
          <p:cNvPr id="19" name="Rectangle 18"/>
          <p:cNvSpPr/>
          <p:nvPr/>
        </p:nvSpPr>
        <p:spPr>
          <a:xfrm>
            <a:off x="138366" y="3591451"/>
            <a:ext cx="8904033" cy="1323439"/>
          </a:xfrm>
          <a:prstGeom prst="rect">
            <a:avLst/>
          </a:prstGeom>
        </p:spPr>
        <p:txBody>
          <a:bodyPr wrap="square">
            <a:spAutoFit/>
          </a:bodyPr>
          <a:lstStyle/>
          <a:p>
            <a:pPr fontAlgn="b"/>
            <a:r>
              <a:rPr lang="en-GB" sz="2000" b="1" dirty="0">
                <a:solidFill>
                  <a:srgbClr val="0070C0"/>
                </a:solidFill>
                <a:latin typeface="Calibri" panose="020F0502020204030204" pitchFamily="34" charset="0"/>
              </a:rPr>
              <a:t>WPTE coordinates the scientific programme on complementary EU tokamaks:</a:t>
            </a:r>
          </a:p>
          <a:p>
            <a:pPr marL="285750" indent="-285750" fontAlgn="b">
              <a:buFont typeface="Arial" panose="020B0604020202020204" pitchFamily="34" charset="0"/>
              <a:buChar char="•"/>
            </a:pPr>
            <a:r>
              <a:rPr lang="en-US" sz="2000" dirty="0">
                <a:latin typeface="Calibri" panose="020F0502020204030204" pitchFamily="34" charset="0"/>
              </a:rPr>
              <a:t>Running the WPTE share of experimental time on AUG, MAST-U, TCV and WEST</a:t>
            </a:r>
          </a:p>
          <a:p>
            <a:pPr marL="285750" indent="-285750" fontAlgn="b">
              <a:buFont typeface="Arial" panose="020B0604020202020204" pitchFamily="34" charset="0"/>
              <a:buChar char="•"/>
            </a:pPr>
            <a:r>
              <a:rPr lang="en-US" sz="2000" dirty="0" err="1">
                <a:latin typeface="Calibri" panose="020F0502020204030204" pitchFamily="34" charset="0"/>
              </a:rPr>
              <a:t>Analysing</a:t>
            </a:r>
            <a:r>
              <a:rPr lang="en-US" sz="2000" dirty="0">
                <a:latin typeface="Calibri" panose="020F0502020204030204" pitchFamily="34" charset="0"/>
              </a:rPr>
              <a:t> data from past JET campaigns</a:t>
            </a:r>
          </a:p>
          <a:p>
            <a:pPr marL="285750" indent="-285750" fontAlgn="b">
              <a:buFont typeface="Arial" panose="020B0604020202020204" pitchFamily="34" charset="0"/>
              <a:buChar char="•"/>
            </a:pPr>
            <a:r>
              <a:rPr lang="en-US" sz="2000" dirty="0">
                <a:latin typeface="Calibri" panose="020F0502020204030204" pitchFamily="34" charset="0"/>
              </a:rPr>
              <a:t>Preparing the scientific exploitation of JT-60SA (since 2024)</a:t>
            </a:r>
          </a:p>
        </p:txBody>
      </p:sp>
      <p:pic>
        <p:nvPicPr>
          <p:cNvPr id="1026" name="Picture 2" descr="https://euro-fusion.org/wp-content/uploads/2023/11/JT_60_SA_Image_1_Copyright_F4E_QST-1024x683.jpg"/>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541244" y="4953579"/>
            <a:ext cx="2113494" cy="140968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587115" y="6065944"/>
            <a:ext cx="672428" cy="276999"/>
          </a:xfrm>
          <a:prstGeom prst="rect">
            <a:avLst/>
          </a:prstGeom>
        </p:spPr>
        <p:txBody>
          <a:bodyPr wrap="none">
            <a:spAutoFit/>
          </a:bodyPr>
          <a:lstStyle/>
          <a:p>
            <a:r>
              <a:rPr lang="en-US" sz="1200" dirty="0">
                <a:solidFill>
                  <a:schemeClr val="bg1"/>
                </a:solidFill>
              </a:rPr>
              <a:t>JT-60SA</a:t>
            </a:r>
            <a:endParaRPr lang="fr-FR" sz="1200" dirty="0">
              <a:solidFill>
                <a:schemeClr val="bg1"/>
              </a:solidFill>
            </a:endParaRPr>
          </a:p>
        </p:txBody>
      </p:sp>
      <p:sp>
        <p:nvSpPr>
          <p:cNvPr id="21" name="Rectangle 20"/>
          <p:cNvSpPr/>
          <p:nvPr/>
        </p:nvSpPr>
        <p:spPr>
          <a:xfrm>
            <a:off x="138366" y="4971880"/>
            <a:ext cx="8571524" cy="1015663"/>
          </a:xfrm>
          <a:prstGeom prst="rect">
            <a:avLst/>
          </a:prstGeom>
        </p:spPr>
        <p:txBody>
          <a:bodyPr wrap="square">
            <a:spAutoFit/>
          </a:bodyPr>
          <a:lstStyle/>
          <a:p>
            <a:pPr fontAlgn="b"/>
            <a:r>
              <a:rPr lang="en-GB" sz="2000" b="1" dirty="0">
                <a:solidFill>
                  <a:srgbClr val="0070C0"/>
                </a:solidFill>
                <a:latin typeface="Calibri" panose="020F0502020204030204" pitchFamily="34" charset="0"/>
              </a:rPr>
              <a:t>WPTE also involved in:</a:t>
            </a:r>
          </a:p>
          <a:p>
            <a:pPr marL="285750" indent="-285750" fontAlgn="b">
              <a:buFont typeface="Arial" panose="020B0604020202020204" pitchFamily="34" charset="0"/>
              <a:buChar char="•"/>
            </a:pPr>
            <a:r>
              <a:rPr lang="en-US" sz="2000" dirty="0">
                <a:latin typeface="Calibri" panose="020F0502020204030204" pitchFamily="34" charset="0"/>
              </a:rPr>
              <a:t>International collaboration (US: no ELM scenarios, KSTAR, EAST)</a:t>
            </a:r>
          </a:p>
          <a:p>
            <a:pPr marL="285750" indent="-285750" fontAlgn="b">
              <a:buFont typeface="Arial" panose="020B0604020202020204" pitchFamily="34" charset="0"/>
              <a:buChar char="•"/>
            </a:pPr>
            <a:r>
              <a:rPr lang="en-US" sz="2000" dirty="0">
                <a:latin typeface="Calibri" panose="020F0502020204030204" pitchFamily="34" charset="0"/>
              </a:rPr>
              <a:t>Support to WPTE device enhancements</a:t>
            </a:r>
          </a:p>
        </p:txBody>
      </p:sp>
    </p:spTree>
    <p:extLst>
      <p:ext uri="{BB962C8B-B14F-4D97-AF65-F5344CB8AC3E}">
        <p14:creationId xmlns:p14="http://schemas.microsoft.com/office/powerpoint/2010/main" val="3788877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D278F04-8D8F-E7FF-0653-B18C446AAE47}"/>
              </a:ext>
            </a:extLst>
          </p:cNvPr>
          <p:cNvSpPr>
            <a:spLocks noGrp="1"/>
          </p:cNvSpPr>
          <p:nvPr>
            <p:ph type="ftr" sz="quarter" idx="11"/>
          </p:nvPr>
        </p:nvSpPr>
        <p:spPr/>
        <p:txBody>
          <a:bodyPr/>
          <a:lstStyle/>
          <a:p>
            <a:pPr>
              <a:defRPr/>
            </a:pPr>
            <a:r>
              <a:rPr lang="en-GB">
                <a:solidFill>
                  <a:prstClr val="white"/>
                </a:solidFill>
              </a:rPr>
              <a:t>A. Hakola for the WPTE TFLs| WPPWIE Review Meeting 2025 | 20 November 2025</a:t>
            </a:r>
            <a:endParaRPr lang="en-GB" sz="1200" dirty="0"/>
          </a:p>
        </p:txBody>
      </p:sp>
      <p:sp>
        <p:nvSpPr>
          <p:cNvPr id="4" name="Slide Number Placeholder 3">
            <a:extLst>
              <a:ext uri="{FF2B5EF4-FFF2-40B4-BE49-F238E27FC236}">
                <a16:creationId xmlns:a16="http://schemas.microsoft.com/office/drawing/2014/main" id="{404AE571-DA15-D4DB-2315-A1EA08DEBE17}"/>
              </a:ext>
            </a:extLst>
          </p:cNvPr>
          <p:cNvSpPr>
            <a:spLocks noGrp="1"/>
          </p:cNvSpPr>
          <p:nvPr>
            <p:ph type="sldNum" sz="quarter" idx="12"/>
          </p:nvPr>
        </p:nvSpPr>
        <p:spPr/>
        <p:txBody>
          <a:bodyPr/>
          <a:lstStyle/>
          <a:p>
            <a:fld id="{6A6D9FA1-99C7-4910-8E32-B85D378B0060}" type="slidenum">
              <a:rPr lang="en-GB" smtClean="0">
                <a:solidFill>
                  <a:prstClr val="white"/>
                </a:solidFill>
              </a:rPr>
              <a:pPr/>
              <a:t>5</a:t>
            </a:fld>
            <a:endParaRPr lang="en-GB" dirty="0">
              <a:solidFill>
                <a:prstClr val="white"/>
              </a:solidFill>
            </a:endParaRPr>
          </a:p>
        </p:txBody>
      </p:sp>
      <p:sp>
        <p:nvSpPr>
          <p:cNvPr id="5" name="Title 1">
            <a:extLst>
              <a:ext uri="{FF2B5EF4-FFF2-40B4-BE49-F238E27FC236}">
                <a16:creationId xmlns:a16="http://schemas.microsoft.com/office/drawing/2014/main" id="{9A3E18CA-7C6A-A090-B4B0-626BC7CC26E1}"/>
              </a:ext>
            </a:extLst>
          </p:cNvPr>
          <p:cNvSpPr>
            <a:spLocks noGrp="1"/>
          </p:cNvSpPr>
          <p:nvPr>
            <p:ph type="title"/>
          </p:nvPr>
        </p:nvSpPr>
        <p:spPr>
          <a:xfrm>
            <a:off x="983432" y="192515"/>
            <a:ext cx="9451776" cy="457200"/>
          </a:xfrm>
        </p:spPr>
        <p:txBody>
          <a:bodyPr/>
          <a:lstStyle/>
          <a:p>
            <a:r>
              <a:rPr lang="en-GB" noProof="0" dirty="0"/>
              <a:t>Tokamak Exploitation Research Structure pillars</a:t>
            </a:r>
          </a:p>
        </p:txBody>
      </p:sp>
      <p:grpSp>
        <p:nvGrpSpPr>
          <p:cNvPr id="6" name="Group 5">
            <a:extLst>
              <a:ext uri="{FF2B5EF4-FFF2-40B4-BE49-F238E27FC236}">
                <a16:creationId xmlns:a16="http://schemas.microsoft.com/office/drawing/2014/main" id="{1382BEAA-ADAF-C5AA-F755-1CC2D97F435D}"/>
              </a:ext>
            </a:extLst>
          </p:cNvPr>
          <p:cNvGrpSpPr>
            <a:grpSpLocks noChangeAspect="1"/>
          </p:cNvGrpSpPr>
          <p:nvPr/>
        </p:nvGrpSpPr>
        <p:grpSpPr bwMode="auto">
          <a:xfrm>
            <a:off x="102429" y="856021"/>
            <a:ext cx="5998580" cy="4018867"/>
            <a:chOff x="1930320" y="1036375"/>
            <a:chExt cx="8331361" cy="5581760"/>
          </a:xfrm>
        </p:grpSpPr>
        <p:sp>
          <p:nvSpPr>
            <p:cNvPr id="7" name="Google Shape;1323;p43">
              <a:extLst>
                <a:ext uri="{FF2B5EF4-FFF2-40B4-BE49-F238E27FC236}">
                  <a16:creationId xmlns:a16="http://schemas.microsoft.com/office/drawing/2014/main" id="{668CDDB8-3587-74FF-0636-CCA5CFCE09FC}"/>
                </a:ext>
              </a:extLst>
            </p:cNvPr>
            <p:cNvSpPr/>
            <p:nvPr/>
          </p:nvSpPr>
          <p:spPr bwMode="auto">
            <a:xfrm>
              <a:off x="3800969" y="1657801"/>
              <a:ext cx="1811623" cy="633931"/>
            </a:xfrm>
            <a:custGeom>
              <a:avLst/>
              <a:gdLst/>
              <a:ahLst/>
              <a:cxnLst/>
              <a:rect l="l" t="t" r="r" b="b"/>
              <a:pathLst>
                <a:path w="41649" h="14574" extrusionOk="0">
                  <a:moveTo>
                    <a:pt x="14014" y="1"/>
                  </a:moveTo>
                  <a:lnTo>
                    <a:pt x="0" y="14050"/>
                  </a:lnTo>
                  <a:lnTo>
                    <a:pt x="536" y="14574"/>
                  </a:lnTo>
                  <a:lnTo>
                    <a:pt x="14323" y="739"/>
                  </a:lnTo>
                  <a:lnTo>
                    <a:pt x="41648" y="739"/>
                  </a:lnTo>
                  <a:lnTo>
                    <a:pt x="41648" y="1"/>
                  </a:lnTo>
                  <a:close/>
                </a:path>
              </a:pathLst>
            </a:custGeom>
            <a:solidFill>
              <a:srgbClr val="443F3F"/>
            </a:solidFill>
            <a:ln>
              <a:noFill/>
            </a:ln>
          </p:spPr>
          <p:txBody>
            <a:bodyPr spcFirstLastPara="1" wrap="square" lIns="91425" tIns="91425" rIns="91425" bIns="91425" anchor="ctr" anchorCtr="0">
              <a:noAutofit/>
            </a:bodyPr>
            <a:lstStyle/>
            <a:p>
              <a:pPr marL="0" lvl="0" indent="0" algn="l">
                <a:spcBef>
                  <a:spcPts val="0"/>
                </a:spcBef>
                <a:spcAft>
                  <a:spcPts val="0"/>
                </a:spcAft>
                <a:buNone/>
                <a:defRPr/>
              </a:pPr>
              <a:endParaRPr lang="en-GB" noProof="0" dirty="0"/>
            </a:p>
          </p:txBody>
        </p:sp>
        <p:sp>
          <p:nvSpPr>
            <p:cNvPr id="8" name="Google Shape;1324;p43">
              <a:extLst>
                <a:ext uri="{FF2B5EF4-FFF2-40B4-BE49-F238E27FC236}">
                  <a16:creationId xmlns:a16="http://schemas.microsoft.com/office/drawing/2014/main" id="{B0FEA7E5-8865-80A1-B83F-2B0B70872CCE}"/>
                </a:ext>
              </a:extLst>
            </p:cNvPr>
            <p:cNvSpPr/>
            <p:nvPr/>
          </p:nvSpPr>
          <p:spPr bwMode="auto">
            <a:xfrm>
              <a:off x="3157730" y="2057630"/>
              <a:ext cx="1240415" cy="643240"/>
            </a:xfrm>
            <a:custGeom>
              <a:avLst/>
              <a:gdLst/>
              <a:ahLst/>
              <a:cxnLst/>
              <a:rect l="l" t="t" r="r" b="b"/>
              <a:pathLst>
                <a:path w="28517" h="14788" extrusionOk="0">
                  <a:moveTo>
                    <a:pt x="20170" y="5394"/>
                  </a:moveTo>
                  <a:cubicBezTo>
                    <a:pt x="17146" y="3644"/>
                    <a:pt x="13883" y="2286"/>
                    <a:pt x="10442" y="1358"/>
                  </a:cubicBezTo>
                  <a:cubicBezTo>
                    <a:pt x="7109" y="476"/>
                    <a:pt x="3608" y="0"/>
                    <a:pt x="1" y="0"/>
                  </a:cubicBezTo>
                  <a:lnTo>
                    <a:pt x="1" y="4215"/>
                  </a:lnTo>
                  <a:cubicBezTo>
                    <a:pt x="3227" y="4215"/>
                    <a:pt x="6359" y="4644"/>
                    <a:pt x="9347" y="5441"/>
                  </a:cubicBezTo>
                  <a:cubicBezTo>
                    <a:pt x="12431" y="6263"/>
                    <a:pt x="15360" y="7489"/>
                    <a:pt x="18062" y="9049"/>
                  </a:cubicBezTo>
                  <a:cubicBezTo>
                    <a:pt x="20801" y="10632"/>
                    <a:pt x="23313" y="12573"/>
                    <a:pt x="25540" y="14788"/>
                  </a:cubicBezTo>
                  <a:lnTo>
                    <a:pt x="28516" y="11811"/>
                  </a:lnTo>
                  <a:cubicBezTo>
                    <a:pt x="26040" y="9323"/>
                    <a:pt x="23230" y="7168"/>
                    <a:pt x="20170" y="539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a:spcBef>
                  <a:spcPts val="0"/>
                </a:spcBef>
                <a:spcAft>
                  <a:spcPts val="0"/>
                </a:spcAft>
                <a:buNone/>
                <a:defRPr/>
              </a:pPr>
              <a:endParaRPr lang="en-GB" noProof="0" dirty="0"/>
            </a:p>
          </p:txBody>
        </p:sp>
        <p:sp>
          <p:nvSpPr>
            <p:cNvPr id="9" name="Google Shape;1325;p43">
              <a:extLst>
                <a:ext uri="{FF2B5EF4-FFF2-40B4-BE49-F238E27FC236}">
                  <a16:creationId xmlns:a16="http://schemas.microsoft.com/office/drawing/2014/main" id="{FB5B4B67-2F98-8E7B-F923-4CA1EFC2BB7F}"/>
                </a:ext>
              </a:extLst>
            </p:cNvPr>
            <p:cNvSpPr/>
            <p:nvPr/>
          </p:nvSpPr>
          <p:spPr bwMode="auto">
            <a:xfrm>
              <a:off x="3632634" y="2091818"/>
              <a:ext cx="371903" cy="372381"/>
            </a:xfrm>
            <a:custGeom>
              <a:avLst/>
              <a:gdLst/>
              <a:ahLst/>
              <a:cxnLst/>
              <a:rect l="l" t="t" r="r" b="b"/>
              <a:pathLst>
                <a:path w="8550" h="8561" extrusionOk="0">
                  <a:moveTo>
                    <a:pt x="4275" y="0"/>
                  </a:moveTo>
                  <a:cubicBezTo>
                    <a:pt x="1906" y="0"/>
                    <a:pt x="1" y="1917"/>
                    <a:pt x="1" y="4274"/>
                  </a:cubicBezTo>
                  <a:cubicBezTo>
                    <a:pt x="1" y="6644"/>
                    <a:pt x="1906" y="8561"/>
                    <a:pt x="4275" y="8561"/>
                  </a:cubicBezTo>
                  <a:cubicBezTo>
                    <a:pt x="6632" y="8561"/>
                    <a:pt x="8549" y="6644"/>
                    <a:pt x="8549" y="4274"/>
                  </a:cubicBezTo>
                  <a:cubicBezTo>
                    <a:pt x="8549" y="1917"/>
                    <a:pt x="6632" y="0"/>
                    <a:pt x="42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a:spcBef>
                  <a:spcPts val="0"/>
                </a:spcBef>
                <a:spcAft>
                  <a:spcPts val="0"/>
                </a:spcAft>
                <a:buNone/>
                <a:defRPr/>
              </a:pPr>
              <a:endParaRPr lang="en-GB" noProof="0" dirty="0"/>
            </a:p>
          </p:txBody>
        </p:sp>
        <p:sp>
          <p:nvSpPr>
            <p:cNvPr id="10" name="Google Shape;1327;p43">
              <a:extLst>
                <a:ext uri="{FF2B5EF4-FFF2-40B4-BE49-F238E27FC236}">
                  <a16:creationId xmlns:a16="http://schemas.microsoft.com/office/drawing/2014/main" id="{7CC09CB0-7DE0-8E5D-E397-677EA53ACD4E}"/>
                </a:ext>
              </a:extLst>
            </p:cNvPr>
            <p:cNvSpPr/>
            <p:nvPr/>
          </p:nvSpPr>
          <p:spPr bwMode="auto">
            <a:xfrm>
              <a:off x="6326689" y="1036375"/>
              <a:ext cx="1279258" cy="1279215"/>
            </a:xfrm>
            <a:custGeom>
              <a:avLst/>
              <a:gdLst/>
              <a:ahLst/>
              <a:cxnLst/>
              <a:rect l="l" t="t" r="r" b="b"/>
              <a:pathLst>
                <a:path w="29410" h="29409" extrusionOk="0">
                  <a:moveTo>
                    <a:pt x="14705" y="0"/>
                  </a:moveTo>
                  <a:cubicBezTo>
                    <a:pt x="6585" y="0"/>
                    <a:pt x="1" y="6584"/>
                    <a:pt x="1" y="14704"/>
                  </a:cubicBezTo>
                  <a:cubicBezTo>
                    <a:pt x="1" y="22824"/>
                    <a:pt x="6585" y="29409"/>
                    <a:pt x="14705" y="29409"/>
                  </a:cubicBezTo>
                  <a:cubicBezTo>
                    <a:pt x="22825" y="29409"/>
                    <a:pt x="29409" y="22824"/>
                    <a:pt x="29409" y="14704"/>
                  </a:cubicBezTo>
                  <a:cubicBezTo>
                    <a:pt x="29409" y="6584"/>
                    <a:pt x="22825" y="0"/>
                    <a:pt x="147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a:spcBef>
                  <a:spcPts val="0"/>
                </a:spcBef>
                <a:spcAft>
                  <a:spcPts val="0"/>
                </a:spcAft>
                <a:buNone/>
                <a:defRPr/>
              </a:pPr>
              <a:endParaRPr lang="en-GB" noProof="0" dirty="0"/>
            </a:p>
          </p:txBody>
        </p:sp>
        <p:sp>
          <p:nvSpPr>
            <p:cNvPr id="11" name="Google Shape;1328;p43">
              <a:extLst>
                <a:ext uri="{FF2B5EF4-FFF2-40B4-BE49-F238E27FC236}">
                  <a16:creationId xmlns:a16="http://schemas.microsoft.com/office/drawing/2014/main" id="{D7FBFD65-2CD1-3B86-4DC4-B4FACAC54501}"/>
                </a:ext>
              </a:extLst>
            </p:cNvPr>
            <p:cNvSpPr/>
            <p:nvPr/>
          </p:nvSpPr>
          <p:spPr bwMode="auto">
            <a:xfrm>
              <a:off x="6387803" y="1097228"/>
              <a:ext cx="1157031" cy="1157509"/>
            </a:xfrm>
            <a:custGeom>
              <a:avLst/>
              <a:gdLst/>
              <a:ahLst/>
              <a:cxnLst/>
              <a:rect l="l" t="t" r="r" b="b"/>
              <a:pathLst>
                <a:path w="26600" h="26611" extrusionOk="0">
                  <a:moveTo>
                    <a:pt x="13300" y="26610"/>
                  </a:moveTo>
                  <a:cubicBezTo>
                    <a:pt x="5966" y="26610"/>
                    <a:pt x="1" y="20634"/>
                    <a:pt x="1" y="13299"/>
                  </a:cubicBezTo>
                  <a:cubicBezTo>
                    <a:pt x="1" y="5965"/>
                    <a:pt x="5966" y="0"/>
                    <a:pt x="13300" y="0"/>
                  </a:cubicBezTo>
                  <a:cubicBezTo>
                    <a:pt x="20634" y="0"/>
                    <a:pt x="26599" y="5965"/>
                    <a:pt x="26599" y="13299"/>
                  </a:cubicBezTo>
                  <a:cubicBezTo>
                    <a:pt x="26599" y="20634"/>
                    <a:pt x="20634" y="26610"/>
                    <a:pt x="13300" y="26610"/>
                  </a:cubicBezTo>
                  <a:close/>
                  <a:moveTo>
                    <a:pt x="13300" y="453"/>
                  </a:moveTo>
                  <a:cubicBezTo>
                    <a:pt x="6216" y="453"/>
                    <a:pt x="453" y="6215"/>
                    <a:pt x="453" y="13299"/>
                  </a:cubicBezTo>
                  <a:cubicBezTo>
                    <a:pt x="453" y="20384"/>
                    <a:pt x="6216" y="26146"/>
                    <a:pt x="13300" y="26146"/>
                  </a:cubicBezTo>
                  <a:cubicBezTo>
                    <a:pt x="20384" y="26146"/>
                    <a:pt x="26147" y="20384"/>
                    <a:pt x="26147" y="13299"/>
                  </a:cubicBezTo>
                  <a:cubicBezTo>
                    <a:pt x="26147" y="6215"/>
                    <a:pt x="20384" y="453"/>
                    <a:pt x="13300" y="45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a:spcBef>
                  <a:spcPts val="0"/>
                </a:spcBef>
                <a:spcAft>
                  <a:spcPts val="0"/>
                </a:spcAft>
                <a:buNone/>
                <a:defRPr/>
              </a:pPr>
              <a:endParaRPr lang="en-GB" noProof="0" dirty="0"/>
            </a:p>
          </p:txBody>
        </p:sp>
        <p:sp>
          <p:nvSpPr>
            <p:cNvPr id="12" name="Google Shape;1329;p43">
              <a:extLst>
                <a:ext uri="{FF2B5EF4-FFF2-40B4-BE49-F238E27FC236}">
                  <a16:creationId xmlns:a16="http://schemas.microsoft.com/office/drawing/2014/main" id="{314FBDF2-A4BD-BDBF-F18E-193BFBB3B3FB}"/>
                </a:ext>
              </a:extLst>
            </p:cNvPr>
            <p:cNvSpPr/>
            <p:nvPr/>
          </p:nvSpPr>
          <p:spPr bwMode="auto">
            <a:xfrm>
              <a:off x="5877709" y="1166366"/>
              <a:ext cx="1613797" cy="1019231"/>
            </a:xfrm>
            <a:custGeom>
              <a:avLst/>
              <a:gdLst/>
              <a:ahLst/>
              <a:cxnLst/>
              <a:rect l="l" t="t" r="r" b="b"/>
              <a:pathLst>
                <a:path w="37101" h="23432" extrusionOk="0">
                  <a:moveTo>
                    <a:pt x="25539" y="251"/>
                  </a:moveTo>
                  <a:cubicBezTo>
                    <a:pt x="19872" y="1"/>
                    <a:pt x="15050" y="3846"/>
                    <a:pt x="13764" y="9073"/>
                  </a:cubicBezTo>
                  <a:cubicBezTo>
                    <a:pt x="13597" y="9740"/>
                    <a:pt x="12978" y="10216"/>
                    <a:pt x="12288" y="10216"/>
                  </a:cubicBezTo>
                  <a:lnTo>
                    <a:pt x="6263" y="10216"/>
                  </a:lnTo>
                  <a:cubicBezTo>
                    <a:pt x="5811" y="10216"/>
                    <a:pt x="5453" y="9847"/>
                    <a:pt x="5453" y="9406"/>
                  </a:cubicBezTo>
                  <a:lnTo>
                    <a:pt x="5453" y="6870"/>
                  </a:lnTo>
                  <a:cubicBezTo>
                    <a:pt x="5453" y="6561"/>
                    <a:pt x="5084" y="6406"/>
                    <a:pt x="4858" y="6620"/>
                  </a:cubicBezTo>
                  <a:lnTo>
                    <a:pt x="441" y="11050"/>
                  </a:lnTo>
                  <a:cubicBezTo>
                    <a:pt x="0" y="11490"/>
                    <a:pt x="0" y="12193"/>
                    <a:pt x="441" y="12621"/>
                  </a:cubicBezTo>
                  <a:lnTo>
                    <a:pt x="4858" y="17050"/>
                  </a:lnTo>
                  <a:cubicBezTo>
                    <a:pt x="5084" y="17265"/>
                    <a:pt x="5453" y="17110"/>
                    <a:pt x="5453" y="16800"/>
                  </a:cubicBezTo>
                  <a:lnTo>
                    <a:pt x="5453" y="14276"/>
                  </a:lnTo>
                  <a:cubicBezTo>
                    <a:pt x="5453" y="13824"/>
                    <a:pt x="5811" y="13466"/>
                    <a:pt x="6263" y="13466"/>
                  </a:cubicBezTo>
                  <a:lnTo>
                    <a:pt x="12288" y="13466"/>
                  </a:lnTo>
                  <a:cubicBezTo>
                    <a:pt x="13002" y="13466"/>
                    <a:pt x="13609" y="13955"/>
                    <a:pt x="13776" y="14645"/>
                  </a:cubicBezTo>
                  <a:cubicBezTo>
                    <a:pt x="15026" y="19693"/>
                    <a:pt x="19586" y="23432"/>
                    <a:pt x="25027" y="23432"/>
                  </a:cubicBezTo>
                  <a:cubicBezTo>
                    <a:pt x="31730" y="23432"/>
                    <a:pt x="37100" y="17753"/>
                    <a:pt x="36588" y="10954"/>
                  </a:cubicBezTo>
                  <a:cubicBezTo>
                    <a:pt x="36160" y="5144"/>
                    <a:pt x="31373" y="501"/>
                    <a:pt x="25539" y="25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a:spcBef>
                  <a:spcPts val="0"/>
                </a:spcBef>
                <a:spcAft>
                  <a:spcPts val="0"/>
                </a:spcAft>
                <a:buNone/>
                <a:defRPr/>
              </a:pPr>
              <a:endParaRPr lang="en-GB" noProof="0" dirty="0"/>
            </a:p>
          </p:txBody>
        </p:sp>
        <p:sp>
          <p:nvSpPr>
            <p:cNvPr id="13" name="Google Shape;1330;p43">
              <a:extLst>
                <a:ext uri="{FF2B5EF4-FFF2-40B4-BE49-F238E27FC236}">
                  <a16:creationId xmlns:a16="http://schemas.microsoft.com/office/drawing/2014/main" id="{E030B4EF-18C0-C770-2669-B88153F709D8}"/>
                </a:ext>
              </a:extLst>
            </p:cNvPr>
            <p:cNvSpPr/>
            <p:nvPr/>
          </p:nvSpPr>
          <p:spPr bwMode="auto">
            <a:xfrm>
              <a:off x="7339700" y="1197945"/>
              <a:ext cx="2921981" cy="956073"/>
            </a:xfrm>
            <a:custGeom>
              <a:avLst/>
              <a:gdLst/>
              <a:ahLst/>
              <a:cxnLst/>
              <a:rect l="l" t="t" r="r" b="b"/>
              <a:pathLst>
                <a:path w="67176" h="21980" extrusionOk="0">
                  <a:moveTo>
                    <a:pt x="8799" y="1"/>
                  </a:moveTo>
                  <a:cubicBezTo>
                    <a:pt x="7942" y="1"/>
                    <a:pt x="7144" y="418"/>
                    <a:pt x="6644" y="1120"/>
                  </a:cubicBezTo>
                  <a:lnTo>
                    <a:pt x="608" y="9562"/>
                  </a:lnTo>
                  <a:cubicBezTo>
                    <a:pt x="1" y="10419"/>
                    <a:pt x="1" y="11562"/>
                    <a:pt x="608" y="12419"/>
                  </a:cubicBezTo>
                  <a:lnTo>
                    <a:pt x="6644" y="20861"/>
                  </a:lnTo>
                  <a:cubicBezTo>
                    <a:pt x="7144" y="21563"/>
                    <a:pt x="7942" y="21980"/>
                    <a:pt x="8799" y="21980"/>
                  </a:cubicBezTo>
                  <a:lnTo>
                    <a:pt x="56198" y="21980"/>
                  </a:lnTo>
                  <a:cubicBezTo>
                    <a:pt x="62258" y="21980"/>
                    <a:pt x="67176" y="17051"/>
                    <a:pt x="67176" y="10990"/>
                  </a:cubicBezTo>
                  <a:cubicBezTo>
                    <a:pt x="67176" y="4918"/>
                    <a:pt x="62258" y="1"/>
                    <a:pt x="56198" y="1"/>
                  </a:cubicBezTo>
                  <a:close/>
                </a:path>
              </a:pathLst>
            </a:custGeom>
            <a:solidFill>
              <a:srgbClr val="E6E6E6"/>
            </a:solidFill>
            <a:ln>
              <a:noFill/>
            </a:ln>
          </p:spPr>
          <p:txBody>
            <a:bodyPr spcFirstLastPara="1" wrap="square" lIns="182875" tIns="91425" rIns="182875" bIns="91425" anchor="ctr" anchorCtr="0">
              <a:noAutofit/>
            </a:bodyPr>
            <a:lstStyle/>
            <a:p>
              <a:pPr algn="ctr">
                <a:defRPr/>
              </a:pPr>
              <a:r>
                <a:rPr lang="en-GB" sz="1200" noProof="0" dirty="0">
                  <a:solidFill>
                    <a:srgbClr val="263238"/>
                  </a:solidFill>
                  <a:latin typeface="Arial"/>
                  <a:cs typeface="Arial"/>
                </a:rPr>
                <a:t>ITER Research Plan, including Rebaselining and ITPA</a:t>
              </a:r>
              <a:endParaRPr lang="en-GB" sz="1200" noProof="0" dirty="0">
                <a:latin typeface="Arial"/>
                <a:cs typeface="Arial"/>
              </a:endParaRPr>
            </a:p>
          </p:txBody>
        </p:sp>
        <p:sp>
          <p:nvSpPr>
            <p:cNvPr id="14" name="Google Shape;1331;p43">
              <a:extLst>
                <a:ext uri="{FF2B5EF4-FFF2-40B4-BE49-F238E27FC236}">
                  <a16:creationId xmlns:a16="http://schemas.microsoft.com/office/drawing/2014/main" id="{1FCD8020-469D-B0CD-C6B3-F17B61A57A4C}"/>
                </a:ext>
              </a:extLst>
            </p:cNvPr>
            <p:cNvSpPr txBox="1"/>
            <p:nvPr/>
          </p:nvSpPr>
          <p:spPr bwMode="auto">
            <a:xfrm>
              <a:off x="6515337" y="1354190"/>
              <a:ext cx="901962" cy="643587"/>
            </a:xfrm>
            <a:prstGeom prst="rect">
              <a:avLst/>
            </a:prstGeom>
            <a:noFill/>
            <a:ln>
              <a:noFill/>
            </a:ln>
          </p:spPr>
          <p:txBody>
            <a:bodyPr spcFirstLastPara="1" wrap="square" lIns="91425" tIns="91425" rIns="91425" bIns="91425" anchor="ctr" anchorCtr="0">
              <a:noAutofit/>
            </a:bodyPr>
            <a:lstStyle/>
            <a:p>
              <a:pPr marL="0" lvl="0" indent="0" algn="ctr">
                <a:spcBef>
                  <a:spcPts val="0"/>
                </a:spcBef>
                <a:spcAft>
                  <a:spcPts val="0"/>
                </a:spcAft>
                <a:buNone/>
                <a:defRPr/>
              </a:pPr>
              <a:r>
                <a:rPr lang="en-GB" sz="2800" b="1" noProof="0" dirty="0">
                  <a:solidFill>
                    <a:srgbClr val="FFFFFF"/>
                  </a:solidFill>
                  <a:latin typeface="Arial"/>
                  <a:ea typeface="Fira Sans Extra Condensed Medium"/>
                  <a:cs typeface="Arial"/>
                </a:rPr>
                <a:t>01</a:t>
              </a:r>
              <a:endParaRPr lang="en-GB" sz="2000" b="1" noProof="0" dirty="0">
                <a:latin typeface="Arial"/>
                <a:cs typeface="Arial"/>
              </a:endParaRPr>
            </a:p>
          </p:txBody>
        </p:sp>
        <p:sp>
          <p:nvSpPr>
            <p:cNvPr id="15" name="Google Shape;1337;p43">
              <a:extLst>
                <a:ext uri="{FF2B5EF4-FFF2-40B4-BE49-F238E27FC236}">
                  <a16:creationId xmlns:a16="http://schemas.microsoft.com/office/drawing/2014/main" id="{359BB41A-8E63-D764-614B-0C8A7DF76C33}"/>
                </a:ext>
              </a:extLst>
            </p:cNvPr>
            <p:cNvSpPr/>
            <p:nvPr/>
          </p:nvSpPr>
          <p:spPr bwMode="auto">
            <a:xfrm>
              <a:off x="3719629" y="2179335"/>
              <a:ext cx="197913" cy="197348"/>
            </a:xfrm>
            <a:custGeom>
              <a:avLst/>
              <a:gdLst/>
              <a:ahLst/>
              <a:cxnLst/>
              <a:rect l="l" t="t" r="r" b="b"/>
              <a:pathLst>
                <a:path w="4550" h="4537" extrusionOk="0">
                  <a:moveTo>
                    <a:pt x="4549" y="2262"/>
                  </a:moveTo>
                  <a:cubicBezTo>
                    <a:pt x="4549" y="3524"/>
                    <a:pt x="3525" y="4536"/>
                    <a:pt x="2275" y="4536"/>
                  </a:cubicBezTo>
                  <a:cubicBezTo>
                    <a:pt x="1025" y="4536"/>
                    <a:pt x="1" y="3524"/>
                    <a:pt x="1" y="2262"/>
                  </a:cubicBezTo>
                  <a:cubicBezTo>
                    <a:pt x="1" y="1012"/>
                    <a:pt x="1025" y="0"/>
                    <a:pt x="2275" y="0"/>
                  </a:cubicBezTo>
                  <a:cubicBezTo>
                    <a:pt x="3525" y="0"/>
                    <a:pt x="4549" y="1012"/>
                    <a:pt x="4549" y="22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a:spcBef>
                  <a:spcPts val="0"/>
                </a:spcBef>
                <a:spcAft>
                  <a:spcPts val="0"/>
                </a:spcAft>
                <a:buNone/>
                <a:defRPr/>
              </a:pPr>
              <a:endParaRPr lang="en-GB" noProof="0" dirty="0"/>
            </a:p>
          </p:txBody>
        </p:sp>
        <p:sp>
          <p:nvSpPr>
            <p:cNvPr id="16" name="Google Shape;1339;p43">
              <a:extLst>
                <a:ext uri="{FF2B5EF4-FFF2-40B4-BE49-F238E27FC236}">
                  <a16:creationId xmlns:a16="http://schemas.microsoft.com/office/drawing/2014/main" id="{2AC0A3E9-309A-8441-3FF2-77AEB0D2A6F4}"/>
                </a:ext>
              </a:extLst>
            </p:cNvPr>
            <p:cNvSpPr/>
            <p:nvPr/>
          </p:nvSpPr>
          <p:spPr bwMode="auto">
            <a:xfrm>
              <a:off x="4725898" y="4401052"/>
              <a:ext cx="923972" cy="169944"/>
            </a:xfrm>
            <a:custGeom>
              <a:avLst/>
              <a:gdLst/>
              <a:ahLst/>
              <a:cxnLst/>
              <a:rect l="l" t="t" r="r" b="b"/>
              <a:pathLst>
                <a:path w="21242" h="3907" extrusionOk="0">
                  <a:moveTo>
                    <a:pt x="239" y="1"/>
                  </a:moveTo>
                  <a:lnTo>
                    <a:pt x="1" y="703"/>
                  </a:lnTo>
                  <a:lnTo>
                    <a:pt x="9061" y="3906"/>
                  </a:lnTo>
                  <a:lnTo>
                    <a:pt x="21242" y="3906"/>
                  </a:lnTo>
                  <a:lnTo>
                    <a:pt x="21242" y="3168"/>
                  </a:lnTo>
                  <a:lnTo>
                    <a:pt x="9192" y="3168"/>
                  </a:lnTo>
                  <a:lnTo>
                    <a:pt x="239" y="1"/>
                  </a:lnTo>
                  <a:close/>
                </a:path>
              </a:pathLst>
            </a:custGeom>
            <a:solidFill>
              <a:srgbClr val="443F3F"/>
            </a:solidFill>
            <a:ln>
              <a:noFill/>
            </a:ln>
          </p:spPr>
          <p:txBody>
            <a:bodyPr spcFirstLastPara="1" wrap="square" lIns="91425" tIns="91425" rIns="91425" bIns="91425" anchor="ctr" anchorCtr="0">
              <a:noAutofit/>
            </a:bodyPr>
            <a:lstStyle/>
            <a:p>
              <a:pPr marL="0" lvl="0" indent="0" algn="l">
                <a:spcBef>
                  <a:spcPts val="0"/>
                </a:spcBef>
                <a:spcAft>
                  <a:spcPts val="0"/>
                </a:spcAft>
                <a:buNone/>
                <a:defRPr/>
              </a:pPr>
              <a:endParaRPr lang="en-GB" noProof="0" dirty="0"/>
            </a:p>
          </p:txBody>
        </p:sp>
        <p:sp>
          <p:nvSpPr>
            <p:cNvPr id="17" name="Google Shape;1340;p43">
              <a:extLst>
                <a:ext uri="{FF2B5EF4-FFF2-40B4-BE49-F238E27FC236}">
                  <a16:creationId xmlns:a16="http://schemas.microsoft.com/office/drawing/2014/main" id="{81947ED4-3297-6A20-3AAE-0FBDEBA5D676}"/>
                </a:ext>
              </a:extLst>
            </p:cNvPr>
            <p:cNvSpPr/>
            <p:nvPr/>
          </p:nvSpPr>
          <p:spPr bwMode="auto">
            <a:xfrm>
              <a:off x="4268610" y="3812228"/>
              <a:ext cx="643761" cy="1240894"/>
            </a:xfrm>
            <a:custGeom>
              <a:avLst/>
              <a:gdLst/>
              <a:ahLst/>
              <a:cxnLst/>
              <a:rect l="l" t="t" r="r" b="b"/>
              <a:pathLst>
                <a:path w="14800" h="28528" extrusionOk="0">
                  <a:moveTo>
                    <a:pt x="10573" y="0"/>
                  </a:moveTo>
                  <a:cubicBezTo>
                    <a:pt x="10573" y="3227"/>
                    <a:pt x="10157" y="6370"/>
                    <a:pt x="9359" y="9347"/>
                  </a:cubicBezTo>
                  <a:cubicBezTo>
                    <a:pt x="8525" y="12431"/>
                    <a:pt x="7311" y="15360"/>
                    <a:pt x="5739" y="18062"/>
                  </a:cubicBezTo>
                  <a:cubicBezTo>
                    <a:pt x="4156" y="20801"/>
                    <a:pt x="2227" y="23313"/>
                    <a:pt x="1" y="25539"/>
                  </a:cubicBezTo>
                  <a:lnTo>
                    <a:pt x="2977" y="28528"/>
                  </a:lnTo>
                  <a:cubicBezTo>
                    <a:pt x="5466" y="26039"/>
                    <a:pt x="7621" y="23230"/>
                    <a:pt x="9395" y="20170"/>
                  </a:cubicBezTo>
                  <a:cubicBezTo>
                    <a:pt x="11145" y="17157"/>
                    <a:pt x="12514" y="13883"/>
                    <a:pt x="13431" y="10442"/>
                  </a:cubicBezTo>
                  <a:cubicBezTo>
                    <a:pt x="14324" y="7109"/>
                    <a:pt x="14800" y="3608"/>
                    <a:pt x="14800" y="0"/>
                  </a:cubicBezTo>
                  <a:lnTo>
                    <a:pt x="10573" y="0"/>
                  </a:lnTo>
                  <a:close/>
                </a:path>
              </a:pathLst>
            </a:custGeom>
            <a:solidFill>
              <a:schemeClr val="accent4"/>
            </a:solidFill>
            <a:ln>
              <a:noFill/>
            </a:ln>
          </p:spPr>
          <p:txBody>
            <a:bodyPr spcFirstLastPara="1" wrap="square" lIns="91425" tIns="91425" rIns="91425" bIns="91425" anchor="ctr" anchorCtr="0">
              <a:noAutofit/>
            </a:bodyPr>
            <a:lstStyle/>
            <a:p>
              <a:pPr marL="0" lvl="0" indent="0" algn="l">
                <a:spcBef>
                  <a:spcPts val="0"/>
                </a:spcBef>
                <a:spcAft>
                  <a:spcPts val="0"/>
                </a:spcAft>
                <a:buNone/>
                <a:defRPr/>
              </a:pPr>
              <a:endParaRPr lang="en-GB" noProof="0" dirty="0"/>
            </a:p>
          </p:txBody>
        </p:sp>
        <p:sp>
          <p:nvSpPr>
            <p:cNvPr id="18" name="Google Shape;1341;p43">
              <a:extLst>
                <a:ext uri="{FF2B5EF4-FFF2-40B4-BE49-F238E27FC236}">
                  <a16:creationId xmlns:a16="http://schemas.microsoft.com/office/drawing/2014/main" id="{A3AFC216-CFA0-8827-46E6-087C3415B392}"/>
                </a:ext>
              </a:extLst>
            </p:cNvPr>
            <p:cNvSpPr/>
            <p:nvPr/>
          </p:nvSpPr>
          <p:spPr bwMode="auto">
            <a:xfrm>
              <a:off x="4527028" y="4241547"/>
              <a:ext cx="372425" cy="372425"/>
            </a:xfrm>
            <a:custGeom>
              <a:avLst/>
              <a:gdLst/>
              <a:ahLst/>
              <a:cxnLst/>
              <a:rect l="l" t="t" r="r" b="b"/>
              <a:pathLst>
                <a:path w="8562" h="8562" extrusionOk="0">
                  <a:moveTo>
                    <a:pt x="4287" y="1"/>
                  </a:moveTo>
                  <a:cubicBezTo>
                    <a:pt x="1918" y="1"/>
                    <a:pt x="1" y="1918"/>
                    <a:pt x="1" y="4275"/>
                  </a:cubicBezTo>
                  <a:cubicBezTo>
                    <a:pt x="1" y="6644"/>
                    <a:pt x="1918" y="8561"/>
                    <a:pt x="4287" y="8561"/>
                  </a:cubicBezTo>
                  <a:cubicBezTo>
                    <a:pt x="6644" y="8561"/>
                    <a:pt x="8561" y="6644"/>
                    <a:pt x="8561" y="4275"/>
                  </a:cubicBezTo>
                  <a:cubicBezTo>
                    <a:pt x="8561" y="1918"/>
                    <a:pt x="6644" y="1"/>
                    <a:pt x="42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a:spcBef>
                  <a:spcPts val="0"/>
                </a:spcBef>
                <a:spcAft>
                  <a:spcPts val="0"/>
                </a:spcAft>
                <a:buNone/>
                <a:defRPr/>
              </a:pPr>
              <a:endParaRPr lang="en-GB" noProof="0" dirty="0"/>
            </a:p>
          </p:txBody>
        </p:sp>
        <p:sp>
          <p:nvSpPr>
            <p:cNvPr id="19" name="Google Shape;1342;p43">
              <a:extLst>
                <a:ext uri="{FF2B5EF4-FFF2-40B4-BE49-F238E27FC236}">
                  <a16:creationId xmlns:a16="http://schemas.microsoft.com/office/drawing/2014/main" id="{67D26D90-3A5E-A6D4-FF3E-50AEB59519EB}"/>
                </a:ext>
              </a:extLst>
            </p:cNvPr>
            <p:cNvSpPr/>
            <p:nvPr/>
          </p:nvSpPr>
          <p:spPr bwMode="auto">
            <a:xfrm>
              <a:off x="4614544" y="4329064"/>
              <a:ext cx="197391" cy="197391"/>
            </a:xfrm>
            <a:custGeom>
              <a:avLst/>
              <a:gdLst/>
              <a:ahLst/>
              <a:cxnLst/>
              <a:rect l="l" t="t" r="r" b="b"/>
              <a:pathLst>
                <a:path w="4538" h="4538" extrusionOk="0">
                  <a:moveTo>
                    <a:pt x="4537" y="2263"/>
                  </a:moveTo>
                  <a:cubicBezTo>
                    <a:pt x="4537" y="3525"/>
                    <a:pt x="3525" y="4537"/>
                    <a:pt x="2275" y="4537"/>
                  </a:cubicBezTo>
                  <a:cubicBezTo>
                    <a:pt x="1013" y="4537"/>
                    <a:pt x="1" y="3525"/>
                    <a:pt x="1" y="2263"/>
                  </a:cubicBezTo>
                  <a:cubicBezTo>
                    <a:pt x="1" y="1013"/>
                    <a:pt x="1013" y="1"/>
                    <a:pt x="2275" y="1"/>
                  </a:cubicBezTo>
                  <a:cubicBezTo>
                    <a:pt x="3525" y="1"/>
                    <a:pt x="4537" y="1013"/>
                    <a:pt x="4537" y="226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a:spcBef>
                  <a:spcPts val="0"/>
                </a:spcBef>
                <a:spcAft>
                  <a:spcPts val="0"/>
                </a:spcAft>
                <a:buNone/>
                <a:defRPr/>
              </a:pPr>
              <a:endParaRPr lang="en-GB" noProof="0" dirty="0"/>
            </a:p>
          </p:txBody>
        </p:sp>
        <p:sp>
          <p:nvSpPr>
            <p:cNvPr id="20" name="Google Shape;1344;p43">
              <a:extLst>
                <a:ext uri="{FF2B5EF4-FFF2-40B4-BE49-F238E27FC236}">
                  <a16:creationId xmlns:a16="http://schemas.microsoft.com/office/drawing/2014/main" id="{BE8A40F0-DD99-6DEF-E83A-04FCB2F5B6CA}"/>
                </a:ext>
              </a:extLst>
            </p:cNvPr>
            <p:cNvSpPr/>
            <p:nvPr/>
          </p:nvSpPr>
          <p:spPr bwMode="auto">
            <a:xfrm>
              <a:off x="6326689" y="3914772"/>
              <a:ext cx="1279258" cy="1279258"/>
            </a:xfrm>
            <a:custGeom>
              <a:avLst/>
              <a:gdLst/>
              <a:ahLst/>
              <a:cxnLst/>
              <a:rect l="l" t="t" r="r" b="b"/>
              <a:pathLst>
                <a:path w="29410" h="29410" extrusionOk="0">
                  <a:moveTo>
                    <a:pt x="14705" y="1"/>
                  </a:moveTo>
                  <a:cubicBezTo>
                    <a:pt x="6585" y="1"/>
                    <a:pt x="1" y="6585"/>
                    <a:pt x="1" y="14705"/>
                  </a:cubicBezTo>
                  <a:cubicBezTo>
                    <a:pt x="1" y="22825"/>
                    <a:pt x="6585" y="29409"/>
                    <a:pt x="14705" y="29409"/>
                  </a:cubicBezTo>
                  <a:cubicBezTo>
                    <a:pt x="22825" y="29409"/>
                    <a:pt x="29409" y="22825"/>
                    <a:pt x="29409" y="14705"/>
                  </a:cubicBezTo>
                  <a:cubicBezTo>
                    <a:pt x="29409" y="6585"/>
                    <a:pt x="22825" y="1"/>
                    <a:pt x="147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a:spcBef>
                  <a:spcPts val="0"/>
                </a:spcBef>
                <a:spcAft>
                  <a:spcPts val="0"/>
                </a:spcAft>
                <a:buNone/>
                <a:defRPr/>
              </a:pPr>
              <a:endParaRPr lang="en-GB" noProof="0" dirty="0"/>
            </a:p>
          </p:txBody>
        </p:sp>
        <p:sp>
          <p:nvSpPr>
            <p:cNvPr id="21" name="Google Shape;1345;p43">
              <a:extLst>
                <a:ext uri="{FF2B5EF4-FFF2-40B4-BE49-F238E27FC236}">
                  <a16:creationId xmlns:a16="http://schemas.microsoft.com/office/drawing/2014/main" id="{5ECC56D6-A324-9714-8102-D5AA323C47F8}"/>
                </a:ext>
              </a:extLst>
            </p:cNvPr>
            <p:cNvSpPr/>
            <p:nvPr/>
          </p:nvSpPr>
          <p:spPr bwMode="auto">
            <a:xfrm>
              <a:off x="6387803" y="3975625"/>
              <a:ext cx="1157031" cy="1157553"/>
            </a:xfrm>
            <a:custGeom>
              <a:avLst/>
              <a:gdLst/>
              <a:ahLst/>
              <a:cxnLst/>
              <a:rect l="l" t="t" r="r" b="b"/>
              <a:pathLst>
                <a:path w="26600" h="26612" extrusionOk="0">
                  <a:moveTo>
                    <a:pt x="13300" y="26611"/>
                  </a:moveTo>
                  <a:cubicBezTo>
                    <a:pt x="5966" y="26611"/>
                    <a:pt x="1" y="20646"/>
                    <a:pt x="1" y="13312"/>
                  </a:cubicBezTo>
                  <a:cubicBezTo>
                    <a:pt x="1" y="5978"/>
                    <a:pt x="5966" y="1"/>
                    <a:pt x="13300" y="1"/>
                  </a:cubicBezTo>
                  <a:cubicBezTo>
                    <a:pt x="20634" y="1"/>
                    <a:pt x="26599" y="5978"/>
                    <a:pt x="26599" y="13312"/>
                  </a:cubicBezTo>
                  <a:cubicBezTo>
                    <a:pt x="26599" y="20646"/>
                    <a:pt x="20634" y="26611"/>
                    <a:pt x="13300" y="26611"/>
                  </a:cubicBezTo>
                  <a:close/>
                  <a:moveTo>
                    <a:pt x="13300" y="465"/>
                  </a:moveTo>
                  <a:cubicBezTo>
                    <a:pt x="6216" y="465"/>
                    <a:pt x="453" y="6228"/>
                    <a:pt x="453" y="13312"/>
                  </a:cubicBezTo>
                  <a:cubicBezTo>
                    <a:pt x="453" y="20396"/>
                    <a:pt x="6216" y="26159"/>
                    <a:pt x="13300" y="26159"/>
                  </a:cubicBezTo>
                  <a:cubicBezTo>
                    <a:pt x="20384" y="26159"/>
                    <a:pt x="26147" y="20396"/>
                    <a:pt x="26147" y="13312"/>
                  </a:cubicBezTo>
                  <a:cubicBezTo>
                    <a:pt x="26147" y="6228"/>
                    <a:pt x="20384" y="465"/>
                    <a:pt x="13300" y="46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a:spcBef>
                  <a:spcPts val="0"/>
                </a:spcBef>
                <a:spcAft>
                  <a:spcPts val="0"/>
                </a:spcAft>
                <a:buNone/>
                <a:defRPr/>
              </a:pPr>
              <a:endParaRPr lang="en-GB" noProof="0" dirty="0"/>
            </a:p>
          </p:txBody>
        </p:sp>
        <p:sp>
          <p:nvSpPr>
            <p:cNvPr id="22" name="Google Shape;1346;p43">
              <a:extLst>
                <a:ext uri="{FF2B5EF4-FFF2-40B4-BE49-F238E27FC236}">
                  <a16:creationId xmlns:a16="http://schemas.microsoft.com/office/drawing/2014/main" id="{909D45AC-32AA-33B7-7DC1-4206B597D592}"/>
                </a:ext>
              </a:extLst>
            </p:cNvPr>
            <p:cNvSpPr/>
            <p:nvPr/>
          </p:nvSpPr>
          <p:spPr bwMode="auto">
            <a:xfrm>
              <a:off x="5877709" y="4044785"/>
              <a:ext cx="1613797" cy="1019231"/>
            </a:xfrm>
            <a:custGeom>
              <a:avLst/>
              <a:gdLst/>
              <a:ahLst/>
              <a:cxnLst/>
              <a:rect l="l" t="t" r="r" b="b"/>
              <a:pathLst>
                <a:path w="37101" h="23432" extrusionOk="0">
                  <a:moveTo>
                    <a:pt x="25539" y="250"/>
                  </a:moveTo>
                  <a:cubicBezTo>
                    <a:pt x="19872" y="0"/>
                    <a:pt x="15050" y="3834"/>
                    <a:pt x="13764" y="9061"/>
                  </a:cubicBezTo>
                  <a:cubicBezTo>
                    <a:pt x="13597" y="9739"/>
                    <a:pt x="12978" y="10204"/>
                    <a:pt x="12288" y="10204"/>
                  </a:cubicBezTo>
                  <a:lnTo>
                    <a:pt x="6263" y="10204"/>
                  </a:lnTo>
                  <a:cubicBezTo>
                    <a:pt x="5811" y="10204"/>
                    <a:pt x="5453" y="9846"/>
                    <a:pt x="5453" y="9406"/>
                  </a:cubicBezTo>
                  <a:lnTo>
                    <a:pt x="5453" y="6870"/>
                  </a:lnTo>
                  <a:cubicBezTo>
                    <a:pt x="5453" y="6560"/>
                    <a:pt x="5084" y="6406"/>
                    <a:pt x="4858" y="6620"/>
                  </a:cubicBezTo>
                  <a:lnTo>
                    <a:pt x="441" y="11049"/>
                  </a:lnTo>
                  <a:cubicBezTo>
                    <a:pt x="0" y="11478"/>
                    <a:pt x="0" y="12180"/>
                    <a:pt x="441" y="12621"/>
                  </a:cubicBezTo>
                  <a:lnTo>
                    <a:pt x="4858" y="17050"/>
                  </a:lnTo>
                  <a:cubicBezTo>
                    <a:pt x="5084" y="17264"/>
                    <a:pt x="5453" y="17109"/>
                    <a:pt x="5453" y="16800"/>
                  </a:cubicBezTo>
                  <a:lnTo>
                    <a:pt x="5453" y="14264"/>
                  </a:lnTo>
                  <a:cubicBezTo>
                    <a:pt x="5453" y="13823"/>
                    <a:pt x="5811" y="13466"/>
                    <a:pt x="6263" y="13466"/>
                  </a:cubicBezTo>
                  <a:lnTo>
                    <a:pt x="12288" y="13466"/>
                  </a:lnTo>
                  <a:cubicBezTo>
                    <a:pt x="13002" y="13466"/>
                    <a:pt x="13609" y="13954"/>
                    <a:pt x="13776" y="14633"/>
                  </a:cubicBezTo>
                  <a:cubicBezTo>
                    <a:pt x="15026" y="19693"/>
                    <a:pt x="19586" y="23431"/>
                    <a:pt x="25027" y="23431"/>
                  </a:cubicBezTo>
                  <a:cubicBezTo>
                    <a:pt x="31730" y="23431"/>
                    <a:pt x="37100" y="17752"/>
                    <a:pt x="36588" y="10942"/>
                  </a:cubicBezTo>
                  <a:cubicBezTo>
                    <a:pt x="36160" y="5132"/>
                    <a:pt x="31373" y="500"/>
                    <a:pt x="25539" y="25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a:spcBef>
                  <a:spcPts val="0"/>
                </a:spcBef>
                <a:spcAft>
                  <a:spcPts val="0"/>
                </a:spcAft>
                <a:buNone/>
                <a:defRPr/>
              </a:pPr>
              <a:endParaRPr lang="en-GB" noProof="0" dirty="0"/>
            </a:p>
          </p:txBody>
        </p:sp>
        <p:sp>
          <p:nvSpPr>
            <p:cNvPr id="23" name="Google Shape;1347;p43">
              <a:extLst>
                <a:ext uri="{FF2B5EF4-FFF2-40B4-BE49-F238E27FC236}">
                  <a16:creationId xmlns:a16="http://schemas.microsoft.com/office/drawing/2014/main" id="{B7C1ADC1-F35C-C474-9953-0C42D96DDF18}"/>
                </a:ext>
              </a:extLst>
            </p:cNvPr>
            <p:cNvSpPr/>
            <p:nvPr/>
          </p:nvSpPr>
          <p:spPr bwMode="auto">
            <a:xfrm>
              <a:off x="7339700" y="4076626"/>
              <a:ext cx="2921981" cy="955551"/>
            </a:xfrm>
            <a:custGeom>
              <a:avLst/>
              <a:gdLst/>
              <a:ahLst/>
              <a:cxnLst/>
              <a:rect l="l" t="t" r="r" b="b"/>
              <a:pathLst>
                <a:path w="67176" h="21968" extrusionOk="0">
                  <a:moveTo>
                    <a:pt x="8799" y="0"/>
                  </a:moveTo>
                  <a:cubicBezTo>
                    <a:pt x="7942" y="0"/>
                    <a:pt x="7144" y="417"/>
                    <a:pt x="6644" y="1108"/>
                  </a:cubicBezTo>
                  <a:lnTo>
                    <a:pt x="608" y="9549"/>
                  </a:lnTo>
                  <a:cubicBezTo>
                    <a:pt x="1" y="10406"/>
                    <a:pt x="1" y="11561"/>
                    <a:pt x="608" y="12419"/>
                  </a:cubicBezTo>
                  <a:lnTo>
                    <a:pt x="6644" y="20860"/>
                  </a:lnTo>
                  <a:cubicBezTo>
                    <a:pt x="7144" y="21551"/>
                    <a:pt x="7942" y="21967"/>
                    <a:pt x="8799" y="21967"/>
                  </a:cubicBezTo>
                  <a:lnTo>
                    <a:pt x="56198" y="21967"/>
                  </a:lnTo>
                  <a:cubicBezTo>
                    <a:pt x="62258" y="21967"/>
                    <a:pt x="67176" y="17050"/>
                    <a:pt x="67176" y="10978"/>
                  </a:cubicBezTo>
                  <a:cubicBezTo>
                    <a:pt x="67176" y="4918"/>
                    <a:pt x="62258" y="0"/>
                    <a:pt x="56198" y="0"/>
                  </a:cubicBezTo>
                  <a:close/>
                </a:path>
              </a:pathLst>
            </a:custGeom>
            <a:solidFill>
              <a:srgbClr val="E6E6E6"/>
            </a:solidFill>
            <a:ln>
              <a:noFill/>
            </a:ln>
          </p:spPr>
          <p:txBody>
            <a:bodyPr spcFirstLastPara="1" wrap="square" lIns="182875" tIns="91425" rIns="182875" bIns="91425" anchor="ctr" anchorCtr="0">
              <a:noAutofit/>
            </a:bodyPr>
            <a:lstStyle/>
            <a:p>
              <a:pPr algn="ctr">
                <a:defRPr/>
              </a:pPr>
              <a:r>
                <a:rPr lang="en-GB" sz="1400" noProof="0" dirty="0">
                  <a:solidFill>
                    <a:srgbClr val="263238"/>
                  </a:solidFill>
                  <a:latin typeface="Arial"/>
                  <a:cs typeface="Arial"/>
                </a:rPr>
                <a:t>PEX exploitation</a:t>
              </a:r>
              <a:endParaRPr lang="en-GB" sz="1400" noProof="0" dirty="0">
                <a:latin typeface="Arial"/>
                <a:cs typeface="Arial"/>
              </a:endParaRPr>
            </a:p>
          </p:txBody>
        </p:sp>
        <p:sp>
          <p:nvSpPr>
            <p:cNvPr id="24" name="Google Shape;1348;p43">
              <a:extLst>
                <a:ext uri="{FF2B5EF4-FFF2-40B4-BE49-F238E27FC236}">
                  <a16:creationId xmlns:a16="http://schemas.microsoft.com/office/drawing/2014/main" id="{0442ADE3-DC9E-BC95-9155-7CDA77F69687}"/>
                </a:ext>
              </a:extLst>
            </p:cNvPr>
            <p:cNvSpPr txBox="1"/>
            <p:nvPr/>
          </p:nvSpPr>
          <p:spPr bwMode="auto">
            <a:xfrm>
              <a:off x="6515337" y="4232607"/>
              <a:ext cx="901962" cy="643587"/>
            </a:xfrm>
            <a:prstGeom prst="rect">
              <a:avLst/>
            </a:prstGeom>
            <a:noFill/>
            <a:ln>
              <a:noFill/>
            </a:ln>
          </p:spPr>
          <p:txBody>
            <a:bodyPr spcFirstLastPara="1" wrap="square" lIns="91425" tIns="91425" rIns="91425" bIns="91425" anchor="ctr" anchorCtr="0">
              <a:noAutofit/>
            </a:bodyPr>
            <a:lstStyle/>
            <a:p>
              <a:pPr marL="0" lvl="0" indent="0" algn="ctr">
                <a:spcBef>
                  <a:spcPts val="0"/>
                </a:spcBef>
                <a:spcAft>
                  <a:spcPts val="0"/>
                </a:spcAft>
                <a:buNone/>
                <a:defRPr/>
              </a:pPr>
              <a:r>
                <a:rPr lang="en-GB" sz="2800" b="1" noProof="0" dirty="0">
                  <a:solidFill>
                    <a:srgbClr val="FFFFFF"/>
                  </a:solidFill>
                  <a:latin typeface="Arial"/>
                  <a:ea typeface="Fira Sans Extra Condensed Medium"/>
                  <a:cs typeface="Arial"/>
                </a:rPr>
                <a:t>03</a:t>
              </a:r>
              <a:endParaRPr lang="en-GB" sz="2000" b="1" noProof="0" dirty="0">
                <a:latin typeface="Arial"/>
                <a:cs typeface="Arial"/>
              </a:endParaRPr>
            </a:p>
          </p:txBody>
        </p:sp>
        <p:sp>
          <p:nvSpPr>
            <p:cNvPr id="25" name="Google Shape;1355;p43">
              <a:extLst>
                <a:ext uri="{FF2B5EF4-FFF2-40B4-BE49-F238E27FC236}">
                  <a16:creationId xmlns:a16="http://schemas.microsoft.com/office/drawing/2014/main" id="{A1C55C54-EC65-817C-44E7-D399F64AF7CE}"/>
                </a:ext>
              </a:extLst>
            </p:cNvPr>
            <p:cNvSpPr/>
            <p:nvPr/>
          </p:nvSpPr>
          <p:spPr bwMode="auto">
            <a:xfrm>
              <a:off x="3800969" y="5360213"/>
              <a:ext cx="1856686" cy="634453"/>
            </a:xfrm>
            <a:custGeom>
              <a:avLst/>
              <a:gdLst/>
              <a:ahLst/>
              <a:cxnLst/>
              <a:rect l="l" t="t" r="r" b="b"/>
              <a:pathLst>
                <a:path w="42685" h="14586" extrusionOk="0">
                  <a:moveTo>
                    <a:pt x="536" y="0"/>
                  </a:moveTo>
                  <a:lnTo>
                    <a:pt x="0" y="524"/>
                  </a:lnTo>
                  <a:lnTo>
                    <a:pt x="14014" y="14585"/>
                  </a:lnTo>
                  <a:lnTo>
                    <a:pt x="42684" y="14585"/>
                  </a:lnTo>
                  <a:lnTo>
                    <a:pt x="42684" y="13835"/>
                  </a:lnTo>
                  <a:lnTo>
                    <a:pt x="14323" y="13835"/>
                  </a:lnTo>
                  <a:lnTo>
                    <a:pt x="536" y="0"/>
                  </a:lnTo>
                  <a:close/>
                </a:path>
              </a:pathLst>
            </a:custGeom>
            <a:solidFill>
              <a:srgbClr val="443F3F"/>
            </a:solidFill>
            <a:ln>
              <a:noFill/>
            </a:ln>
          </p:spPr>
          <p:txBody>
            <a:bodyPr spcFirstLastPara="1" wrap="square" lIns="91425" tIns="91425" rIns="91425" bIns="91425" anchor="ctr" anchorCtr="0">
              <a:noAutofit/>
            </a:bodyPr>
            <a:lstStyle/>
            <a:p>
              <a:pPr marL="0" lvl="0" indent="0" algn="l">
                <a:spcBef>
                  <a:spcPts val="0"/>
                </a:spcBef>
                <a:spcAft>
                  <a:spcPts val="0"/>
                </a:spcAft>
                <a:buNone/>
                <a:defRPr/>
              </a:pPr>
              <a:endParaRPr lang="en-GB" noProof="0" dirty="0"/>
            </a:p>
          </p:txBody>
        </p:sp>
        <p:sp>
          <p:nvSpPr>
            <p:cNvPr id="26" name="Google Shape;1356;p43">
              <a:extLst>
                <a:ext uri="{FF2B5EF4-FFF2-40B4-BE49-F238E27FC236}">
                  <a16:creationId xmlns:a16="http://schemas.microsoft.com/office/drawing/2014/main" id="{6837227E-D9D3-6DF6-1710-AF0D828F614E}"/>
                </a:ext>
              </a:extLst>
            </p:cNvPr>
            <p:cNvSpPr/>
            <p:nvPr/>
          </p:nvSpPr>
          <p:spPr bwMode="auto">
            <a:xfrm>
              <a:off x="3157730" y="4923107"/>
              <a:ext cx="1240415" cy="643761"/>
            </a:xfrm>
            <a:custGeom>
              <a:avLst/>
              <a:gdLst/>
              <a:ahLst/>
              <a:cxnLst/>
              <a:rect l="l" t="t" r="r" b="b"/>
              <a:pathLst>
                <a:path w="28517" h="14800" extrusionOk="0">
                  <a:moveTo>
                    <a:pt x="25540" y="0"/>
                  </a:moveTo>
                  <a:cubicBezTo>
                    <a:pt x="23313" y="2227"/>
                    <a:pt x="20801" y="4156"/>
                    <a:pt x="18062" y="5751"/>
                  </a:cubicBezTo>
                  <a:cubicBezTo>
                    <a:pt x="15360" y="7311"/>
                    <a:pt x="12431" y="8525"/>
                    <a:pt x="9347" y="9359"/>
                  </a:cubicBezTo>
                  <a:cubicBezTo>
                    <a:pt x="6359" y="10156"/>
                    <a:pt x="3227" y="10585"/>
                    <a:pt x="1" y="10585"/>
                  </a:cubicBezTo>
                  <a:lnTo>
                    <a:pt x="1" y="14800"/>
                  </a:lnTo>
                  <a:cubicBezTo>
                    <a:pt x="3608" y="14800"/>
                    <a:pt x="7109" y="14324"/>
                    <a:pt x="10442" y="13431"/>
                  </a:cubicBezTo>
                  <a:cubicBezTo>
                    <a:pt x="13883" y="12514"/>
                    <a:pt x="17146" y="11145"/>
                    <a:pt x="20170" y="9394"/>
                  </a:cubicBezTo>
                  <a:cubicBezTo>
                    <a:pt x="23230" y="7632"/>
                    <a:pt x="26040" y="5465"/>
                    <a:pt x="28516" y="298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a:spcBef>
                  <a:spcPts val="0"/>
                </a:spcBef>
                <a:spcAft>
                  <a:spcPts val="0"/>
                </a:spcAft>
                <a:buNone/>
                <a:defRPr/>
              </a:pPr>
              <a:endParaRPr lang="en-GB" noProof="0" dirty="0"/>
            </a:p>
          </p:txBody>
        </p:sp>
        <p:sp>
          <p:nvSpPr>
            <p:cNvPr id="27" name="Google Shape;1357;p43">
              <a:extLst>
                <a:ext uri="{FF2B5EF4-FFF2-40B4-BE49-F238E27FC236}">
                  <a16:creationId xmlns:a16="http://schemas.microsoft.com/office/drawing/2014/main" id="{D6519739-F47F-35F1-BD19-48713B1F97E6}"/>
                </a:ext>
              </a:extLst>
            </p:cNvPr>
            <p:cNvSpPr/>
            <p:nvPr/>
          </p:nvSpPr>
          <p:spPr bwMode="auto">
            <a:xfrm>
              <a:off x="3632634" y="5161865"/>
              <a:ext cx="371903" cy="372381"/>
            </a:xfrm>
            <a:custGeom>
              <a:avLst/>
              <a:gdLst/>
              <a:ahLst/>
              <a:cxnLst/>
              <a:rect l="l" t="t" r="r" b="b"/>
              <a:pathLst>
                <a:path w="8550" h="8561" extrusionOk="0">
                  <a:moveTo>
                    <a:pt x="4275" y="0"/>
                  </a:moveTo>
                  <a:cubicBezTo>
                    <a:pt x="1906" y="0"/>
                    <a:pt x="1" y="1917"/>
                    <a:pt x="1" y="4286"/>
                  </a:cubicBezTo>
                  <a:cubicBezTo>
                    <a:pt x="1" y="6644"/>
                    <a:pt x="1906" y="8561"/>
                    <a:pt x="4275" y="8561"/>
                  </a:cubicBezTo>
                  <a:cubicBezTo>
                    <a:pt x="6632" y="8561"/>
                    <a:pt x="8549" y="6644"/>
                    <a:pt x="8549" y="4286"/>
                  </a:cubicBezTo>
                  <a:cubicBezTo>
                    <a:pt x="8549" y="1917"/>
                    <a:pt x="6632" y="0"/>
                    <a:pt x="42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a:spcBef>
                  <a:spcPts val="0"/>
                </a:spcBef>
                <a:spcAft>
                  <a:spcPts val="0"/>
                </a:spcAft>
                <a:buNone/>
                <a:defRPr/>
              </a:pPr>
              <a:endParaRPr lang="en-GB" noProof="0" dirty="0"/>
            </a:p>
          </p:txBody>
        </p:sp>
        <p:sp>
          <p:nvSpPr>
            <p:cNvPr id="28" name="Google Shape;1358;p43">
              <a:extLst>
                <a:ext uri="{FF2B5EF4-FFF2-40B4-BE49-F238E27FC236}">
                  <a16:creationId xmlns:a16="http://schemas.microsoft.com/office/drawing/2014/main" id="{0A1D4115-40A0-9925-1946-84A0861CD683}"/>
                </a:ext>
              </a:extLst>
            </p:cNvPr>
            <p:cNvSpPr/>
            <p:nvPr/>
          </p:nvSpPr>
          <p:spPr bwMode="auto">
            <a:xfrm>
              <a:off x="3719629" y="5249382"/>
              <a:ext cx="197913" cy="197348"/>
            </a:xfrm>
            <a:custGeom>
              <a:avLst/>
              <a:gdLst/>
              <a:ahLst/>
              <a:cxnLst/>
              <a:rect l="l" t="t" r="r" b="b"/>
              <a:pathLst>
                <a:path w="4550" h="4537" extrusionOk="0">
                  <a:moveTo>
                    <a:pt x="4549" y="2274"/>
                  </a:moveTo>
                  <a:cubicBezTo>
                    <a:pt x="4549" y="3525"/>
                    <a:pt x="3525" y="4537"/>
                    <a:pt x="2275" y="4537"/>
                  </a:cubicBezTo>
                  <a:cubicBezTo>
                    <a:pt x="1025" y="4537"/>
                    <a:pt x="1" y="3525"/>
                    <a:pt x="1" y="2274"/>
                  </a:cubicBezTo>
                  <a:cubicBezTo>
                    <a:pt x="1" y="1012"/>
                    <a:pt x="1025" y="0"/>
                    <a:pt x="2275" y="0"/>
                  </a:cubicBezTo>
                  <a:cubicBezTo>
                    <a:pt x="3525" y="0"/>
                    <a:pt x="4549" y="1012"/>
                    <a:pt x="4549" y="22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a:spcBef>
                  <a:spcPts val="0"/>
                </a:spcBef>
                <a:spcAft>
                  <a:spcPts val="0"/>
                </a:spcAft>
                <a:buNone/>
                <a:defRPr/>
              </a:pPr>
              <a:endParaRPr lang="en-GB" noProof="0" dirty="0"/>
            </a:p>
          </p:txBody>
        </p:sp>
        <p:sp>
          <p:nvSpPr>
            <p:cNvPr id="29" name="Google Shape;1360;p43">
              <a:extLst>
                <a:ext uri="{FF2B5EF4-FFF2-40B4-BE49-F238E27FC236}">
                  <a16:creationId xmlns:a16="http://schemas.microsoft.com/office/drawing/2014/main" id="{EFBE8B69-6D5A-1D3F-37E8-3762D4C8572C}"/>
                </a:ext>
              </a:extLst>
            </p:cNvPr>
            <p:cNvSpPr/>
            <p:nvPr/>
          </p:nvSpPr>
          <p:spPr bwMode="auto">
            <a:xfrm>
              <a:off x="6326689" y="5338920"/>
              <a:ext cx="1279258" cy="1279215"/>
            </a:xfrm>
            <a:custGeom>
              <a:avLst/>
              <a:gdLst/>
              <a:ahLst/>
              <a:cxnLst/>
              <a:rect l="l" t="t" r="r" b="b"/>
              <a:pathLst>
                <a:path w="29410" h="29409" extrusionOk="0">
                  <a:moveTo>
                    <a:pt x="14705" y="1"/>
                  </a:moveTo>
                  <a:cubicBezTo>
                    <a:pt x="6585" y="1"/>
                    <a:pt x="1" y="6585"/>
                    <a:pt x="1" y="14705"/>
                  </a:cubicBezTo>
                  <a:cubicBezTo>
                    <a:pt x="1" y="22825"/>
                    <a:pt x="6585" y="29409"/>
                    <a:pt x="14705" y="29409"/>
                  </a:cubicBezTo>
                  <a:cubicBezTo>
                    <a:pt x="22825" y="29409"/>
                    <a:pt x="29409" y="22825"/>
                    <a:pt x="29409" y="14705"/>
                  </a:cubicBezTo>
                  <a:cubicBezTo>
                    <a:pt x="29409" y="6585"/>
                    <a:pt x="22825" y="1"/>
                    <a:pt x="147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a:spcBef>
                  <a:spcPts val="0"/>
                </a:spcBef>
                <a:spcAft>
                  <a:spcPts val="0"/>
                </a:spcAft>
                <a:buNone/>
                <a:defRPr/>
              </a:pPr>
              <a:endParaRPr lang="en-GB" noProof="0" dirty="0"/>
            </a:p>
          </p:txBody>
        </p:sp>
        <p:sp>
          <p:nvSpPr>
            <p:cNvPr id="30" name="Google Shape;1361;p43">
              <a:extLst>
                <a:ext uri="{FF2B5EF4-FFF2-40B4-BE49-F238E27FC236}">
                  <a16:creationId xmlns:a16="http://schemas.microsoft.com/office/drawing/2014/main" id="{16ADD967-4858-73B4-BBAE-E6750BA19F0A}"/>
                </a:ext>
              </a:extLst>
            </p:cNvPr>
            <p:cNvSpPr/>
            <p:nvPr/>
          </p:nvSpPr>
          <p:spPr bwMode="auto">
            <a:xfrm>
              <a:off x="6387803" y="5399773"/>
              <a:ext cx="1157031" cy="1157509"/>
            </a:xfrm>
            <a:custGeom>
              <a:avLst/>
              <a:gdLst/>
              <a:ahLst/>
              <a:cxnLst/>
              <a:rect l="l" t="t" r="r" b="b"/>
              <a:pathLst>
                <a:path w="26600" h="26611" extrusionOk="0">
                  <a:moveTo>
                    <a:pt x="13300" y="26611"/>
                  </a:moveTo>
                  <a:cubicBezTo>
                    <a:pt x="5966" y="26611"/>
                    <a:pt x="1" y="20646"/>
                    <a:pt x="1" y="13312"/>
                  </a:cubicBezTo>
                  <a:cubicBezTo>
                    <a:pt x="1" y="5977"/>
                    <a:pt x="5966" y="1"/>
                    <a:pt x="13300" y="1"/>
                  </a:cubicBezTo>
                  <a:cubicBezTo>
                    <a:pt x="20634" y="1"/>
                    <a:pt x="26599" y="5977"/>
                    <a:pt x="26599" y="13312"/>
                  </a:cubicBezTo>
                  <a:cubicBezTo>
                    <a:pt x="26599" y="20646"/>
                    <a:pt x="20634" y="26611"/>
                    <a:pt x="13300" y="26611"/>
                  </a:cubicBezTo>
                  <a:close/>
                  <a:moveTo>
                    <a:pt x="13300" y="465"/>
                  </a:moveTo>
                  <a:cubicBezTo>
                    <a:pt x="6216" y="465"/>
                    <a:pt x="453" y="6227"/>
                    <a:pt x="453" y="13312"/>
                  </a:cubicBezTo>
                  <a:cubicBezTo>
                    <a:pt x="453" y="20396"/>
                    <a:pt x="6216" y="26159"/>
                    <a:pt x="13300" y="26159"/>
                  </a:cubicBezTo>
                  <a:cubicBezTo>
                    <a:pt x="20384" y="26159"/>
                    <a:pt x="26147" y="20396"/>
                    <a:pt x="26147" y="13312"/>
                  </a:cubicBezTo>
                  <a:cubicBezTo>
                    <a:pt x="26147" y="6227"/>
                    <a:pt x="20384" y="465"/>
                    <a:pt x="13300" y="465"/>
                  </a:cubicBezTo>
                  <a:close/>
                </a:path>
              </a:pathLst>
            </a:custGeom>
            <a:solidFill>
              <a:schemeClr val="accent1"/>
            </a:solidFill>
            <a:ln>
              <a:solidFill>
                <a:schemeClr val="accent1"/>
              </a:solidFill>
            </a:ln>
          </p:spPr>
          <p:txBody>
            <a:bodyPr spcFirstLastPara="1" wrap="square" lIns="91425" tIns="91425" rIns="91425" bIns="91425" anchor="ctr" anchorCtr="0">
              <a:noAutofit/>
            </a:bodyPr>
            <a:lstStyle/>
            <a:p>
              <a:pPr marL="0" lvl="0" indent="0" algn="l">
                <a:spcBef>
                  <a:spcPts val="0"/>
                </a:spcBef>
                <a:spcAft>
                  <a:spcPts val="0"/>
                </a:spcAft>
                <a:buNone/>
                <a:defRPr/>
              </a:pPr>
              <a:endParaRPr lang="en-GB" noProof="0" dirty="0"/>
            </a:p>
          </p:txBody>
        </p:sp>
        <p:sp>
          <p:nvSpPr>
            <p:cNvPr id="31" name="Google Shape;1362;p43">
              <a:extLst>
                <a:ext uri="{FF2B5EF4-FFF2-40B4-BE49-F238E27FC236}">
                  <a16:creationId xmlns:a16="http://schemas.microsoft.com/office/drawing/2014/main" id="{D3672FB2-D324-BBB7-4E58-537CDF70F23D}"/>
                </a:ext>
              </a:extLst>
            </p:cNvPr>
            <p:cNvSpPr/>
            <p:nvPr/>
          </p:nvSpPr>
          <p:spPr bwMode="auto">
            <a:xfrm>
              <a:off x="5877709" y="5468890"/>
              <a:ext cx="1613797" cy="1019275"/>
            </a:xfrm>
            <a:custGeom>
              <a:avLst/>
              <a:gdLst/>
              <a:ahLst/>
              <a:cxnLst/>
              <a:rect l="l" t="t" r="r" b="b"/>
              <a:pathLst>
                <a:path w="37101" h="23433" extrusionOk="0">
                  <a:moveTo>
                    <a:pt x="25539" y="251"/>
                  </a:moveTo>
                  <a:cubicBezTo>
                    <a:pt x="19872" y="1"/>
                    <a:pt x="15050" y="3835"/>
                    <a:pt x="13764" y="9062"/>
                  </a:cubicBezTo>
                  <a:cubicBezTo>
                    <a:pt x="13597" y="9740"/>
                    <a:pt x="12978" y="10205"/>
                    <a:pt x="12288" y="10205"/>
                  </a:cubicBezTo>
                  <a:lnTo>
                    <a:pt x="6263" y="10205"/>
                  </a:lnTo>
                  <a:cubicBezTo>
                    <a:pt x="5811" y="10205"/>
                    <a:pt x="5453" y="9847"/>
                    <a:pt x="5453" y="9395"/>
                  </a:cubicBezTo>
                  <a:lnTo>
                    <a:pt x="5453" y="6871"/>
                  </a:lnTo>
                  <a:cubicBezTo>
                    <a:pt x="5453" y="6561"/>
                    <a:pt x="5084" y="6406"/>
                    <a:pt x="4858" y="6621"/>
                  </a:cubicBezTo>
                  <a:lnTo>
                    <a:pt x="441" y="11050"/>
                  </a:lnTo>
                  <a:cubicBezTo>
                    <a:pt x="0" y="11479"/>
                    <a:pt x="0" y="12181"/>
                    <a:pt x="441" y="12622"/>
                  </a:cubicBezTo>
                  <a:lnTo>
                    <a:pt x="4858" y="17051"/>
                  </a:lnTo>
                  <a:cubicBezTo>
                    <a:pt x="5084" y="17265"/>
                    <a:pt x="5453" y="17110"/>
                    <a:pt x="5453" y="16801"/>
                  </a:cubicBezTo>
                  <a:lnTo>
                    <a:pt x="5453" y="14265"/>
                  </a:lnTo>
                  <a:cubicBezTo>
                    <a:pt x="5453" y="13824"/>
                    <a:pt x="5811" y="13455"/>
                    <a:pt x="6263" y="13455"/>
                  </a:cubicBezTo>
                  <a:lnTo>
                    <a:pt x="12288" y="13455"/>
                  </a:lnTo>
                  <a:cubicBezTo>
                    <a:pt x="13002" y="13455"/>
                    <a:pt x="13609" y="13955"/>
                    <a:pt x="13776" y="14634"/>
                  </a:cubicBezTo>
                  <a:cubicBezTo>
                    <a:pt x="15026" y="19694"/>
                    <a:pt x="19586" y="23432"/>
                    <a:pt x="25027" y="23432"/>
                  </a:cubicBezTo>
                  <a:cubicBezTo>
                    <a:pt x="31730" y="23432"/>
                    <a:pt x="37100" y="17753"/>
                    <a:pt x="36588" y="10943"/>
                  </a:cubicBezTo>
                  <a:cubicBezTo>
                    <a:pt x="36160" y="5132"/>
                    <a:pt x="31373" y="501"/>
                    <a:pt x="25539" y="2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a:spcBef>
                  <a:spcPts val="0"/>
                </a:spcBef>
                <a:spcAft>
                  <a:spcPts val="0"/>
                </a:spcAft>
                <a:buNone/>
                <a:defRPr/>
              </a:pPr>
              <a:endParaRPr lang="en-GB" noProof="0" dirty="0"/>
            </a:p>
          </p:txBody>
        </p:sp>
        <p:sp>
          <p:nvSpPr>
            <p:cNvPr id="32" name="Google Shape;1363;p43">
              <a:extLst>
                <a:ext uri="{FF2B5EF4-FFF2-40B4-BE49-F238E27FC236}">
                  <a16:creationId xmlns:a16="http://schemas.microsoft.com/office/drawing/2014/main" id="{6FCC729F-FEF7-3301-60C9-E8563A326462}"/>
                </a:ext>
              </a:extLst>
            </p:cNvPr>
            <p:cNvSpPr/>
            <p:nvPr/>
          </p:nvSpPr>
          <p:spPr bwMode="auto">
            <a:xfrm>
              <a:off x="7339700" y="5500751"/>
              <a:ext cx="2921981" cy="955551"/>
            </a:xfrm>
            <a:custGeom>
              <a:avLst/>
              <a:gdLst/>
              <a:ahLst/>
              <a:cxnLst/>
              <a:rect l="l" t="t" r="r" b="b"/>
              <a:pathLst>
                <a:path w="67176" h="21968" extrusionOk="0">
                  <a:moveTo>
                    <a:pt x="8799" y="0"/>
                  </a:moveTo>
                  <a:cubicBezTo>
                    <a:pt x="7942" y="0"/>
                    <a:pt x="7144" y="417"/>
                    <a:pt x="6644" y="1108"/>
                  </a:cubicBezTo>
                  <a:lnTo>
                    <a:pt x="608" y="9549"/>
                  </a:lnTo>
                  <a:cubicBezTo>
                    <a:pt x="1" y="10406"/>
                    <a:pt x="1" y="11561"/>
                    <a:pt x="608" y="12418"/>
                  </a:cubicBezTo>
                  <a:lnTo>
                    <a:pt x="6644" y="20860"/>
                  </a:lnTo>
                  <a:cubicBezTo>
                    <a:pt x="7144" y="21551"/>
                    <a:pt x="7942" y="21967"/>
                    <a:pt x="8799" y="21967"/>
                  </a:cubicBezTo>
                  <a:lnTo>
                    <a:pt x="56198" y="21967"/>
                  </a:lnTo>
                  <a:cubicBezTo>
                    <a:pt x="62258" y="21967"/>
                    <a:pt x="67176" y="17050"/>
                    <a:pt x="67176" y="10978"/>
                  </a:cubicBezTo>
                  <a:cubicBezTo>
                    <a:pt x="67176" y="4918"/>
                    <a:pt x="62258" y="0"/>
                    <a:pt x="56198" y="0"/>
                  </a:cubicBezTo>
                  <a:close/>
                </a:path>
              </a:pathLst>
            </a:custGeom>
            <a:solidFill>
              <a:srgbClr val="E6E6E6"/>
            </a:solidFill>
            <a:ln>
              <a:noFill/>
            </a:ln>
          </p:spPr>
          <p:txBody>
            <a:bodyPr spcFirstLastPara="1" wrap="square" lIns="182875" tIns="91425" rIns="182875" bIns="91425" anchor="ctr" anchorCtr="0">
              <a:noAutofit/>
            </a:bodyPr>
            <a:lstStyle/>
            <a:p>
              <a:pPr algn="ctr">
                <a:defRPr/>
              </a:pPr>
              <a:r>
                <a:rPr lang="en-GB" sz="1400" noProof="0" dirty="0">
                  <a:solidFill>
                    <a:srgbClr val="FF0000"/>
                  </a:solidFill>
                  <a:latin typeface="Arial"/>
                  <a:cs typeface="Arial"/>
                </a:rPr>
                <a:t>Preparatory work for future JT-60SA exploitation</a:t>
              </a:r>
            </a:p>
          </p:txBody>
        </p:sp>
        <p:sp>
          <p:nvSpPr>
            <p:cNvPr id="33" name="Google Shape;1364;p43">
              <a:extLst>
                <a:ext uri="{FF2B5EF4-FFF2-40B4-BE49-F238E27FC236}">
                  <a16:creationId xmlns:a16="http://schemas.microsoft.com/office/drawing/2014/main" id="{6E9AEC4E-CB56-C8D2-080A-3BA08CA94DC8}"/>
                </a:ext>
              </a:extLst>
            </p:cNvPr>
            <p:cNvSpPr txBox="1"/>
            <p:nvPr/>
          </p:nvSpPr>
          <p:spPr bwMode="auto">
            <a:xfrm>
              <a:off x="6515337" y="5656733"/>
              <a:ext cx="901962" cy="643587"/>
            </a:xfrm>
            <a:prstGeom prst="rect">
              <a:avLst/>
            </a:prstGeom>
            <a:noFill/>
            <a:ln>
              <a:noFill/>
            </a:ln>
          </p:spPr>
          <p:txBody>
            <a:bodyPr spcFirstLastPara="1" wrap="square" lIns="91425" tIns="91425" rIns="91425" bIns="91425" anchor="ctr" anchorCtr="0">
              <a:noAutofit/>
            </a:bodyPr>
            <a:lstStyle/>
            <a:p>
              <a:pPr marL="0" lvl="0" indent="0" algn="ctr">
                <a:spcBef>
                  <a:spcPts val="0"/>
                </a:spcBef>
                <a:spcAft>
                  <a:spcPts val="0"/>
                </a:spcAft>
                <a:buNone/>
                <a:defRPr/>
              </a:pPr>
              <a:r>
                <a:rPr lang="en-GB" sz="2800" b="1" noProof="0" dirty="0">
                  <a:solidFill>
                    <a:srgbClr val="FFFFFF"/>
                  </a:solidFill>
                  <a:latin typeface="Arial"/>
                  <a:ea typeface="Fira Sans Extra Condensed Medium"/>
                  <a:cs typeface="Arial"/>
                </a:rPr>
                <a:t>04</a:t>
              </a:r>
              <a:endParaRPr lang="en-GB" sz="2000" b="1" noProof="0" dirty="0">
                <a:latin typeface="Arial"/>
                <a:cs typeface="Arial"/>
              </a:endParaRPr>
            </a:p>
          </p:txBody>
        </p:sp>
        <p:sp>
          <p:nvSpPr>
            <p:cNvPr id="34" name="Google Shape;1369;p43">
              <a:extLst>
                <a:ext uri="{FF2B5EF4-FFF2-40B4-BE49-F238E27FC236}">
                  <a16:creationId xmlns:a16="http://schemas.microsoft.com/office/drawing/2014/main" id="{1E9E50EC-0A21-45A8-F434-4EBAFBC70C81}"/>
                </a:ext>
              </a:extLst>
            </p:cNvPr>
            <p:cNvSpPr/>
            <p:nvPr/>
          </p:nvSpPr>
          <p:spPr bwMode="auto">
            <a:xfrm>
              <a:off x="4725898" y="3097522"/>
              <a:ext cx="923972" cy="170466"/>
            </a:xfrm>
            <a:custGeom>
              <a:avLst/>
              <a:gdLst/>
              <a:ahLst/>
              <a:cxnLst/>
              <a:rect l="l" t="t" r="r" b="b"/>
              <a:pathLst>
                <a:path w="21242" h="3919" extrusionOk="0">
                  <a:moveTo>
                    <a:pt x="9061" y="1"/>
                  </a:moveTo>
                  <a:lnTo>
                    <a:pt x="1" y="3216"/>
                  </a:lnTo>
                  <a:lnTo>
                    <a:pt x="239" y="3918"/>
                  </a:lnTo>
                  <a:lnTo>
                    <a:pt x="9192" y="751"/>
                  </a:lnTo>
                  <a:lnTo>
                    <a:pt x="21242" y="751"/>
                  </a:lnTo>
                  <a:lnTo>
                    <a:pt x="21242" y="1"/>
                  </a:lnTo>
                  <a:close/>
                </a:path>
              </a:pathLst>
            </a:custGeom>
            <a:solidFill>
              <a:srgbClr val="443F3F"/>
            </a:solidFill>
            <a:ln>
              <a:noFill/>
            </a:ln>
          </p:spPr>
          <p:txBody>
            <a:bodyPr spcFirstLastPara="1" wrap="square" lIns="91425" tIns="91425" rIns="91425" bIns="91425" anchor="ctr" anchorCtr="0">
              <a:noAutofit/>
            </a:bodyPr>
            <a:lstStyle/>
            <a:p>
              <a:pPr marL="0" lvl="0" indent="0" algn="l">
                <a:spcBef>
                  <a:spcPts val="0"/>
                </a:spcBef>
                <a:spcAft>
                  <a:spcPts val="0"/>
                </a:spcAft>
                <a:buNone/>
                <a:defRPr/>
              </a:pPr>
              <a:endParaRPr lang="en-GB" noProof="0" dirty="0"/>
            </a:p>
          </p:txBody>
        </p:sp>
        <p:sp>
          <p:nvSpPr>
            <p:cNvPr id="35" name="Google Shape;1370;p43">
              <a:extLst>
                <a:ext uri="{FF2B5EF4-FFF2-40B4-BE49-F238E27FC236}">
                  <a16:creationId xmlns:a16="http://schemas.microsoft.com/office/drawing/2014/main" id="{56118F60-0E30-E4B1-94B4-44C514CDC6F0}"/>
                </a:ext>
              </a:extLst>
            </p:cNvPr>
            <p:cNvSpPr/>
            <p:nvPr/>
          </p:nvSpPr>
          <p:spPr bwMode="auto">
            <a:xfrm>
              <a:off x="4268610" y="2571377"/>
              <a:ext cx="643761" cy="1240894"/>
            </a:xfrm>
            <a:custGeom>
              <a:avLst/>
              <a:gdLst/>
              <a:ahLst/>
              <a:cxnLst/>
              <a:rect l="l" t="t" r="r" b="b"/>
              <a:pathLst>
                <a:path w="14800" h="28528" extrusionOk="0">
                  <a:moveTo>
                    <a:pt x="13431" y="18086"/>
                  </a:moveTo>
                  <a:cubicBezTo>
                    <a:pt x="12514" y="14633"/>
                    <a:pt x="11145" y="11371"/>
                    <a:pt x="9395" y="8346"/>
                  </a:cubicBezTo>
                  <a:cubicBezTo>
                    <a:pt x="7621" y="5287"/>
                    <a:pt x="5466" y="2489"/>
                    <a:pt x="2977" y="0"/>
                  </a:cubicBezTo>
                  <a:lnTo>
                    <a:pt x="1" y="2977"/>
                  </a:lnTo>
                  <a:cubicBezTo>
                    <a:pt x="2227" y="5203"/>
                    <a:pt x="4156" y="7715"/>
                    <a:pt x="5739" y="10466"/>
                  </a:cubicBezTo>
                  <a:cubicBezTo>
                    <a:pt x="7311" y="13168"/>
                    <a:pt x="8525" y="16085"/>
                    <a:pt x="9359" y="19169"/>
                  </a:cubicBezTo>
                  <a:cubicBezTo>
                    <a:pt x="10157" y="22158"/>
                    <a:pt x="10573" y="25289"/>
                    <a:pt x="10573" y="28527"/>
                  </a:cubicBezTo>
                  <a:lnTo>
                    <a:pt x="14800" y="28527"/>
                  </a:lnTo>
                  <a:cubicBezTo>
                    <a:pt x="14800" y="24908"/>
                    <a:pt x="14324" y="21408"/>
                    <a:pt x="13431" y="1808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a:spcBef>
                  <a:spcPts val="0"/>
                </a:spcBef>
                <a:spcAft>
                  <a:spcPts val="0"/>
                </a:spcAft>
                <a:buNone/>
                <a:defRPr/>
              </a:pPr>
              <a:endParaRPr lang="en-GB" noProof="0" dirty="0"/>
            </a:p>
          </p:txBody>
        </p:sp>
        <p:sp>
          <p:nvSpPr>
            <p:cNvPr id="36" name="Google Shape;1371;p43">
              <a:extLst>
                <a:ext uri="{FF2B5EF4-FFF2-40B4-BE49-F238E27FC236}">
                  <a16:creationId xmlns:a16="http://schemas.microsoft.com/office/drawing/2014/main" id="{EA1359F9-83E4-5BE8-9E37-5575801051A5}"/>
                </a:ext>
              </a:extLst>
            </p:cNvPr>
            <p:cNvSpPr/>
            <p:nvPr/>
          </p:nvSpPr>
          <p:spPr bwMode="auto">
            <a:xfrm>
              <a:off x="4543078" y="3042106"/>
              <a:ext cx="371903" cy="371903"/>
            </a:xfrm>
            <a:custGeom>
              <a:avLst/>
              <a:gdLst/>
              <a:ahLst/>
              <a:cxnLst/>
              <a:rect l="l" t="t" r="r" b="b"/>
              <a:pathLst>
                <a:path w="8550" h="8550" extrusionOk="0">
                  <a:moveTo>
                    <a:pt x="4275" y="1"/>
                  </a:moveTo>
                  <a:cubicBezTo>
                    <a:pt x="1918" y="1"/>
                    <a:pt x="1" y="1918"/>
                    <a:pt x="1" y="4275"/>
                  </a:cubicBezTo>
                  <a:cubicBezTo>
                    <a:pt x="1" y="6633"/>
                    <a:pt x="1918" y="8550"/>
                    <a:pt x="4275" y="8550"/>
                  </a:cubicBezTo>
                  <a:cubicBezTo>
                    <a:pt x="6645" y="8550"/>
                    <a:pt x="8550" y="6633"/>
                    <a:pt x="8550" y="4275"/>
                  </a:cubicBezTo>
                  <a:cubicBezTo>
                    <a:pt x="8550" y="1918"/>
                    <a:pt x="6645" y="1"/>
                    <a:pt x="42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a:spcBef>
                  <a:spcPts val="0"/>
                </a:spcBef>
                <a:spcAft>
                  <a:spcPts val="0"/>
                </a:spcAft>
                <a:buNone/>
                <a:defRPr/>
              </a:pPr>
              <a:endParaRPr lang="en-GB" noProof="0" dirty="0"/>
            </a:p>
          </p:txBody>
        </p:sp>
        <p:sp>
          <p:nvSpPr>
            <p:cNvPr id="37" name="Google Shape;1372;p43">
              <a:extLst>
                <a:ext uri="{FF2B5EF4-FFF2-40B4-BE49-F238E27FC236}">
                  <a16:creationId xmlns:a16="http://schemas.microsoft.com/office/drawing/2014/main" id="{696194D8-F11F-ABB8-7C2B-61035C2E838F}"/>
                </a:ext>
              </a:extLst>
            </p:cNvPr>
            <p:cNvSpPr/>
            <p:nvPr/>
          </p:nvSpPr>
          <p:spPr bwMode="auto">
            <a:xfrm>
              <a:off x="4630115" y="3129144"/>
              <a:ext cx="197870" cy="197870"/>
            </a:xfrm>
            <a:custGeom>
              <a:avLst/>
              <a:gdLst/>
              <a:ahLst/>
              <a:cxnLst/>
              <a:rect l="l" t="t" r="r" b="b"/>
              <a:pathLst>
                <a:path w="4549" h="4549" extrusionOk="0">
                  <a:moveTo>
                    <a:pt x="4548" y="2274"/>
                  </a:moveTo>
                  <a:cubicBezTo>
                    <a:pt x="4548" y="3524"/>
                    <a:pt x="3524" y="4548"/>
                    <a:pt x="2274" y="4548"/>
                  </a:cubicBezTo>
                  <a:cubicBezTo>
                    <a:pt x="1024" y="4548"/>
                    <a:pt x="0" y="3524"/>
                    <a:pt x="0" y="2274"/>
                  </a:cubicBezTo>
                  <a:cubicBezTo>
                    <a:pt x="0" y="1024"/>
                    <a:pt x="1024" y="0"/>
                    <a:pt x="2274" y="0"/>
                  </a:cubicBezTo>
                  <a:cubicBezTo>
                    <a:pt x="3524" y="0"/>
                    <a:pt x="4548" y="1024"/>
                    <a:pt x="4548" y="22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a:spcBef>
                  <a:spcPts val="0"/>
                </a:spcBef>
                <a:spcAft>
                  <a:spcPts val="0"/>
                </a:spcAft>
                <a:buNone/>
                <a:defRPr/>
              </a:pPr>
              <a:endParaRPr lang="en-GB" noProof="0" dirty="0"/>
            </a:p>
          </p:txBody>
        </p:sp>
        <p:sp>
          <p:nvSpPr>
            <p:cNvPr id="38" name="Google Shape;1374;p43">
              <a:extLst>
                <a:ext uri="{FF2B5EF4-FFF2-40B4-BE49-F238E27FC236}">
                  <a16:creationId xmlns:a16="http://schemas.microsoft.com/office/drawing/2014/main" id="{5427A87D-97EE-2663-14FE-77A0A42D9B44}"/>
                </a:ext>
              </a:extLst>
            </p:cNvPr>
            <p:cNvSpPr/>
            <p:nvPr/>
          </p:nvSpPr>
          <p:spPr bwMode="auto">
            <a:xfrm>
              <a:off x="6326689" y="2475553"/>
              <a:ext cx="1279258" cy="1279215"/>
            </a:xfrm>
            <a:custGeom>
              <a:avLst/>
              <a:gdLst/>
              <a:ahLst/>
              <a:cxnLst/>
              <a:rect l="l" t="t" r="r" b="b"/>
              <a:pathLst>
                <a:path w="29410" h="29409" extrusionOk="0">
                  <a:moveTo>
                    <a:pt x="14705" y="0"/>
                  </a:moveTo>
                  <a:cubicBezTo>
                    <a:pt x="6585" y="0"/>
                    <a:pt x="1" y="6585"/>
                    <a:pt x="1" y="14705"/>
                  </a:cubicBezTo>
                  <a:cubicBezTo>
                    <a:pt x="1" y="22825"/>
                    <a:pt x="6585" y="29409"/>
                    <a:pt x="14705" y="29409"/>
                  </a:cubicBezTo>
                  <a:cubicBezTo>
                    <a:pt x="22825" y="29409"/>
                    <a:pt x="29409" y="22825"/>
                    <a:pt x="29409" y="14705"/>
                  </a:cubicBezTo>
                  <a:cubicBezTo>
                    <a:pt x="29409" y="6585"/>
                    <a:pt x="22825" y="0"/>
                    <a:pt x="147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a:spcBef>
                  <a:spcPts val="0"/>
                </a:spcBef>
                <a:spcAft>
                  <a:spcPts val="0"/>
                </a:spcAft>
                <a:buNone/>
                <a:defRPr/>
              </a:pPr>
              <a:endParaRPr lang="en-GB" noProof="0" dirty="0"/>
            </a:p>
          </p:txBody>
        </p:sp>
        <p:sp>
          <p:nvSpPr>
            <p:cNvPr id="39" name="Google Shape;1375;p43">
              <a:extLst>
                <a:ext uri="{FF2B5EF4-FFF2-40B4-BE49-F238E27FC236}">
                  <a16:creationId xmlns:a16="http://schemas.microsoft.com/office/drawing/2014/main" id="{E543DF93-5FD0-18A7-5D91-4ECED0A1CD15}"/>
                </a:ext>
              </a:extLst>
            </p:cNvPr>
            <p:cNvSpPr/>
            <p:nvPr/>
          </p:nvSpPr>
          <p:spPr bwMode="auto">
            <a:xfrm>
              <a:off x="6387803" y="2536405"/>
              <a:ext cx="1157031" cy="1157509"/>
            </a:xfrm>
            <a:custGeom>
              <a:avLst/>
              <a:gdLst/>
              <a:ahLst/>
              <a:cxnLst/>
              <a:rect l="l" t="t" r="r" b="b"/>
              <a:pathLst>
                <a:path w="26600" h="26611" extrusionOk="0">
                  <a:moveTo>
                    <a:pt x="13300" y="26611"/>
                  </a:moveTo>
                  <a:cubicBezTo>
                    <a:pt x="5966" y="26611"/>
                    <a:pt x="1" y="20646"/>
                    <a:pt x="1" y="13312"/>
                  </a:cubicBezTo>
                  <a:cubicBezTo>
                    <a:pt x="1" y="5966"/>
                    <a:pt x="5966" y="1"/>
                    <a:pt x="13300" y="1"/>
                  </a:cubicBezTo>
                  <a:cubicBezTo>
                    <a:pt x="20634" y="1"/>
                    <a:pt x="26599" y="5966"/>
                    <a:pt x="26599" y="13312"/>
                  </a:cubicBezTo>
                  <a:cubicBezTo>
                    <a:pt x="26599" y="20646"/>
                    <a:pt x="20634" y="26611"/>
                    <a:pt x="13300" y="26611"/>
                  </a:cubicBezTo>
                  <a:close/>
                  <a:moveTo>
                    <a:pt x="13300" y="453"/>
                  </a:moveTo>
                  <a:cubicBezTo>
                    <a:pt x="6216" y="453"/>
                    <a:pt x="453" y="6227"/>
                    <a:pt x="453" y="13312"/>
                  </a:cubicBezTo>
                  <a:cubicBezTo>
                    <a:pt x="453" y="20396"/>
                    <a:pt x="6216" y="26159"/>
                    <a:pt x="13300" y="26159"/>
                  </a:cubicBezTo>
                  <a:cubicBezTo>
                    <a:pt x="20384" y="26159"/>
                    <a:pt x="26147" y="20396"/>
                    <a:pt x="26147" y="13312"/>
                  </a:cubicBezTo>
                  <a:cubicBezTo>
                    <a:pt x="26147" y="6227"/>
                    <a:pt x="20384" y="453"/>
                    <a:pt x="13300" y="45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a:spcBef>
                  <a:spcPts val="0"/>
                </a:spcBef>
                <a:spcAft>
                  <a:spcPts val="0"/>
                </a:spcAft>
                <a:buNone/>
                <a:defRPr/>
              </a:pPr>
              <a:endParaRPr lang="en-GB" noProof="0" dirty="0"/>
            </a:p>
          </p:txBody>
        </p:sp>
        <p:sp>
          <p:nvSpPr>
            <p:cNvPr id="40" name="Google Shape;1376;p43">
              <a:extLst>
                <a:ext uri="{FF2B5EF4-FFF2-40B4-BE49-F238E27FC236}">
                  <a16:creationId xmlns:a16="http://schemas.microsoft.com/office/drawing/2014/main" id="{25DD8505-3A67-8EC2-986A-98EF8745DD37}"/>
                </a:ext>
              </a:extLst>
            </p:cNvPr>
            <p:cNvSpPr/>
            <p:nvPr/>
          </p:nvSpPr>
          <p:spPr bwMode="auto">
            <a:xfrm>
              <a:off x="5877709" y="2605523"/>
              <a:ext cx="1613797" cy="1019275"/>
            </a:xfrm>
            <a:custGeom>
              <a:avLst/>
              <a:gdLst/>
              <a:ahLst/>
              <a:cxnLst/>
              <a:rect l="l" t="t" r="r" b="b"/>
              <a:pathLst>
                <a:path w="37101" h="23433" extrusionOk="0">
                  <a:moveTo>
                    <a:pt x="25539" y="251"/>
                  </a:moveTo>
                  <a:cubicBezTo>
                    <a:pt x="19872" y="1"/>
                    <a:pt x="15050" y="3835"/>
                    <a:pt x="13764" y="9062"/>
                  </a:cubicBezTo>
                  <a:cubicBezTo>
                    <a:pt x="13597" y="9740"/>
                    <a:pt x="12978" y="10205"/>
                    <a:pt x="12288" y="10205"/>
                  </a:cubicBezTo>
                  <a:lnTo>
                    <a:pt x="6263" y="10205"/>
                  </a:lnTo>
                  <a:cubicBezTo>
                    <a:pt x="5811" y="10205"/>
                    <a:pt x="5453" y="9847"/>
                    <a:pt x="5453" y="9395"/>
                  </a:cubicBezTo>
                  <a:lnTo>
                    <a:pt x="5453" y="6871"/>
                  </a:lnTo>
                  <a:cubicBezTo>
                    <a:pt x="5453" y="6561"/>
                    <a:pt x="5084" y="6395"/>
                    <a:pt x="4858" y="6621"/>
                  </a:cubicBezTo>
                  <a:lnTo>
                    <a:pt x="441" y="11038"/>
                  </a:lnTo>
                  <a:cubicBezTo>
                    <a:pt x="0" y="11478"/>
                    <a:pt x="0" y="12181"/>
                    <a:pt x="441" y="12621"/>
                  </a:cubicBezTo>
                  <a:lnTo>
                    <a:pt x="4858" y="17039"/>
                  </a:lnTo>
                  <a:cubicBezTo>
                    <a:pt x="5084" y="17265"/>
                    <a:pt x="5453" y="17110"/>
                    <a:pt x="5453" y="16801"/>
                  </a:cubicBezTo>
                  <a:lnTo>
                    <a:pt x="5453" y="14265"/>
                  </a:lnTo>
                  <a:cubicBezTo>
                    <a:pt x="5453" y="13824"/>
                    <a:pt x="5811" y="13455"/>
                    <a:pt x="6263" y="13455"/>
                  </a:cubicBezTo>
                  <a:lnTo>
                    <a:pt x="12288" y="13455"/>
                  </a:lnTo>
                  <a:cubicBezTo>
                    <a:pt x="13002" y="13455"/>
                    <a:pt x="13609" y="13943"/>
                    <a:pt x="13776" y="14634"/>
                  </a:cubicBezTo>
                  <a:cubicBezTo>
                    <a:pt x="15026" y="19682"/>
                    <a:pt x="19586" y="23432"/>
                    <a:pt x="25027" y="23432"/>
                  </a:cubicBezTo>
                  <a:cubicBezTo>
                    <a:pt x="31730" y="23432"/>
                    <a:pt x="37100" y="17753"/>
                    <a:pt x="36588" y="10943"/>
                  </a:cubicBezTo>
                  <a:cubicBezTo>
                    <a:pt x="36160" y="5132"/>
                    <a:pt x="31373" y="501"/>
                    <a:pt x="25539" y="25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a:spcBef>
                  <a:spcPts val="0"/>
                </a:spcBef>
                <a:spcAft>
                  <a:spcPts val="0"/>
                </a:spcAft>
                <a:buNone/>
                <a:defRPr/>
              </a:pPr>
              <a:endParaRPr lang="en-GB" noProof="0" dirty="0"/>
            </a:p>
          </p:txBody>
        </p:sp>
        <p:sp>
          <p:nvSpPr>
            <p:cNvPr id="41" name="Google Shape;1377;p43">
              <a:extLst>
                <a:ext uri="{FF2B5EF4-FFF2-40B4-BE49-F238E27FC236}">
                  <a16:creationId xmlns:a16="http://schemas.microsoft.com/office/drawing/2014/main" id="{EC260AE5-E899-E771-0D20-2430D70591C0}"/>
                </a:ext>
              </a:extLst>
            </p:cNvPr>
            <p:cNvSpPr/>
            <p:nvPr/>
          </p:nvSpPr>
          <p:spPr bwMode="auto">
            <a:xfrm>
              <a:off x="7339700" y="2637384"/>
              <a:ext cx="2921981" cy="955551"/>
            </a:xfrm>
            <a:custGeom>
              <a:avLst/>
              <a:gdLst/>
              <a:ahLst/>
              <a:cxnLst/>
              <a:rect l="l" t="t" r="r" b="b"/>
              <a:pathLst>
                <a:path w="67176" h="21968" extrusionOk="0">
                  <a:moveTo>
                    <a:pt x="8799" y="0"/>
                  </a:moveTo>
                  <a:cubicBezTo>
                    <a:pt x="7942" y="0"/>
                    <a:pt x="7144" y="405"/>
                    <a:pt x="6644" y="1108"/>
                  </a:cubicBezTo>
                  <a:lnTo>
                    <a:pt x="608" y="9549"/>
                  </a:lnTo>
                  <a:cubicBezTo>
                    <a:pt x="1" y="10406"/>
                    <a:pt x="1" y="11549"/>
                    <a:pt x="608" y="12407"/>
                  </a:cubicBezTo>
                  <a:lnTo>
                    <a:pt x="6644" y="20848"/>
                  </a:lnTo>
                  <a:cubicBezTo>
                    <a:pt x="7144" y="21551"/>
                    <a:pt x="7942" y="21967"/>
                    <a:pt x="8799" y="21967"/>
                  </a:cubicBezTo>
                  <a:lnTo>
                    <a:pt x="56198" y="21967"/>
                  </a:lnTo>
                  <a:cubicBezTo>
                    <a:pt x="62258" y="21967"/>
                    <a:pt x="67176" y="17050"/>
                    <a:pt x="67176" y="10978"/>
                  </a:cubicBezTo>
                  <a:cubicBezTo>
                    <a:pt x="67176" y="4918"/>
                    <a:pt x="62258" y="0"/>
                    <a:pt x="56198" y="0"/>
                  </a:cubicBezTo>
                  <a:close/>
                </a:path>
              </a:pathLst>
            </a:custGeom>
            <a:solidFill>
              <a:srgbClr val="E6E6E6"/>
            </a:solidFill>
            <a:ln>
              <a:noFill/>
            </a:ln>
          </p:spPr>
          <p:txBody>
            <a:bodyPr spcFirstLastPara="1" wrap="square" lIns="182875" tIns="91425" rIns="182875" bIns="91425" anchor="ctr" anchorCtr="0">
              <a:noAutofit/>
            </a:bodyPr>
            <a:lstStyle/>
            <a:p>
              <a:pPr algn="ctr">
                <a:defRPr/>
              </a:pPr>
              <a:r>
                <a:rPr lang="en-GB" sz="1400" noProof="0" dirty="0">
                  <a:solidFill>
                    <a:srgbClr val="263238"/>
                  </a:solidFill>
                  <a:latin typeface="Arial"/>
                  <a:cs typeface="Arial"/>
                </a:rPr>
                <a:t>Next step physics gaps</a:t>
              </a:r>
              <a:endParaRPr lang="en-GB" sz="1400" noProof="0" dirty="0">
                <a:latin typeface="Arial"/>
                <a:cs typeface="Arial"/>
              </a:endParaRPr>
            </a:p>
          </p:txBody>
        </p:sp>
        <p:sp>
          <p:nvSpPr>
            <p:cNvPr id="42" name="Google Shape;1378;p43">
              <a:extLst>
                <a:ext uri="{FF2B5EF4-FFF2-40B4-BE49-F238E27FC236}">
                  <a16:creationId xmlns:a16="http://schemas.microsoft.com/office/drawing/2014/main" id="{7150598C-DC9D-1B75-C61A-E0FE195EB0A8}"/>
                </a:ext>
              </a:extLst>
            </p:cNvPr>
            <p:cNvSpPr txBox="1"/>
            <p:nvPr/>
          </p:nvSpPr>
          <p:spPr bwMode="auto">
            <a:xfrm>
              <a:off x="6515337" y="2793365"/>
              <a:ext cx="901962" cy="643587"/>
            </a:xfrm>
            <a:prstGeom prst="rect">
              <a:avLst/>
            </a:prstGeom>
            <a:noFill/>
            <a:ln>
              <a:noFill/>
            </a:ln>
          </p:spPr>
          <p:txBody>
            <a:bodyPr spcFirstLastPara="1" wrap="square" lIns="91425" tIns="91425" rIns="91425" bIns="91425" anchor="ctr" anchorCtr="0">
              <a:noAutofit/>
            </a:bodyPr>
            <a:lstStyle/>
            <a:p>
              <a:pPr marL="0" lvl="0" indent="0" algn="ctr">
                <a:spcBef>
                  <a:spcPts val="0"/>
                </a:spcBef>
                <a:spcAft>
                  <a:spcPts val="0"/>
                </a:spcAft>
                <a:buNone/>
                <a:defRPr/>
              </a:pPr>
              <a:r>
                <a:rPr lang="en-GB" sz="2800" b="1" noProof="0" dirty="0">
                  <a:solidFill>
                    <a:srgbClr val="FFFFFF"/>
                  </a:solidFill>
                  <a:latin typeface="Arial"/>
                  <a:ea typeface="Fira Sans Extra Condensed Medium"/>
                  <a:cs typeface="Arial"/>
                </a:rPr>
                <a:t>02</a:t>
              </a:r>
              <a:endParaRPr lang="en-GB" sz="2000" b="1" noProof="0" dirty="0">
                <a:latin typeface="Arial"/>
                <a:cs typeface="Arial"/>
              </a:endParaRPr>
            </a:p>
          </p:txBody>
        </p:sp>
        <p:sp>
          <p:nvSpPr>
            <p:cNvPr id="43" name="Google Shape;1383;p43">
              <a:extLst>
                <a:ext uri="{FF2B5EF4-FFF2-40B4-BE49-F238E27FC236}">
                  <a16:creationId xmlns:a16="http://schemas.microsoft.com/office/drawing/2014/main" id="{A014B9D9-2190-C4C8-1045-0AC624008EC2}"/>
                </a:ext>
              </a:extLst>
            </p:cNvPr>
            <p:cNvSpPr/>
            <p:nvPr/>
          </p:nvSpPr>
          <p:spPr bwMode="auto">
            <a:xfrm>
              <a:off x="1930320" y="2584818"/>
              <a:ext cx="2454341" cy="2454863"/>
            </a:xfrm>
            <a:custGeom>
              <a:avLst/>
              <a:gdLst/>
              <a:ahLst/>
              <a:cxnLst/>
              <a:rect l="l" t="t" r="r" b="b"/>
              <a:pathLst>
                <a:path w="56425" h="56437" extrusionOk="0">
                  <a:moveTo>
                    <a:pt x="28219" y="1"/>
                  </a:moveTo>
                  <a:cubicBezTo>
                    <a:pt x="12633" y="1"/>
                    <a:pt x="1" y="12633"/>
                    <a:pt x="1" y="28218"/>
                  </a:cubicBezTo>
                  <a:cubicBezTo>
                    <a:pt x="1" y="43804"/>
                    <a:pt x="12633" y="56436"/>
                    <a:pt x="28219" y="56436"/>
                  </a:cubicBezTo>
                  <a:cubicBezTo>
                    <a:pt x="43792" y="56436"/>
                    <a:pt x="56425" y="43804"/>
                    <a:pt x="56425" y="28218"/>
                  </a:cubicBezTo>
                  <a:cubicBezTo>
                    <a:pt x="56425" y="12633"/>
                    <a:pt x="43792" y="1"/>
                    <a:pt x="28219" y="1"/>
                  </a:cubicBezTo>
                  <a:close/>
                </a:path>
              </a:pathLst>
            </a:custGeom>
            <a:solidFill>
              <a:srgbClr val="FFFFFF"/>
            </a:solidFill>
            <a:ln w="28575" cap="flat" cmpd="sng">
              <a:solidFill>
                <a:schemeClr val="tx2"/>
              </a:solidFill>
              <a:prstDash val="solid"/>
              <a:round/>
              <a:headEnd type="none" w="sm" len="sm"/>
              <a:tailEnd type="none" w="sm" len="sm"/>
            </a:ln>
          </p:spPr>
          <p:txBody>
            <a:bodyPr spcFirstLastPara="1" wrap="square" lIns="91425" tIns="274300" rIns="91425" bIns="91425" anchor="ctr" anchorCtr="0">
              <a:noAutofit/>
            </a:bodyPr>
            <a:lstStyle/>
            <a:p>
              <a:pPr marL="0" lvl="0" indent="0" algn="ctr">
                <a:spcBef>
                  <a:spcPts val="0"/>
                </a:spcBef>
                <a:spcAft>
                  <a:spcPts val="0"/>
                </a:spcAft>
                <a:buClr>
                  <a:schemeClr val="dk1"/>
                </a:buClr>
                <a:buSzPts val="1100"/>
                <a:buFont typeface="Arial"/>
                <a:buNone/>
                <a:defRPr/>
              </a:pPr>
              <a:endParaRPr lang="en-GB" sz="2000" noProof="0" dirty="0">
                <a:solidFill>
                  <a:srgbClr val="434343"/>
                </a:solidFill>
                <a:latin typeface="Fira Sans Extra Condensed Medium"/>
                <a:ea typeface="Fira Sans Extra Condensed Medium"/>
                <a:cs typeface="Fira Sans Extra Condensed Medium"/>
              </a:endParaRPr>
            </a:p>
          </p:txBody>
        </p:sp>
      </p:grpSp>
      <p:sp>
        <p:nvSpPr>
          <p:cNvPr id="44" name="Rectangle 43">
            <a:extLst>
              <a:ext uri="{FF2B5EF4-FFF2-40B4-BE49-F238E27FC236}">
                <a16:creationId xmlns:a16="http://schemas.microsoft.com/office/drawing/2014/main" id="{87CB585F-864D-7034-93F2-D46ADAB038B8}"/>
              </a:ext>
            </a:extLst>
          </p:cNvPr>
          <p:cNvSpPr/>
          <p:nvPr/>
        </p:nvSpPr>
        <p:spPr>
          <a:xfrm>
            <a:off x="6615723" y="755809"/>
            <a:ext cx="5473848" cy="5693866"/>
          </a:xfrm>
          <a:prstGeom prst="rect">
            <a:avLst/>
          </a:prstGeom>
        </p:spPr>
        <p:txBody>
          <a:bodyPr wrap="square">
            <a:spAutoFit/>
          </a:bodyPr>
          <a:lstStyle/>
          <a:p>
            <a:pPr fontAlgn="b">
              <a:spcBef>
                <a:spcPts val="600"/>
              </a:spcBef>
            </a:pPr>
            <a:r>
              <a:rPr lang="en-US" sz="2000" dirty="0">
                <a:latin typeface="Calibri" panose="020F0502020204030204" pitchFamily="34" charset="0"/>
              </a:rPr>
              <a:t>We can also </a:t>
            </a:r>
            <a:r>
              <a:rPr lang="en-US" sz="2000" b="1" dirty="0">
                <a:solidFill>
                  <a:srgbClr val="FF0000"/>
                </a:solidFill>
                <a:latin typeface="Calibri" panose="020F0502020204030204" pitchFamily="34" charset="0"/>
              </a:rPr>
              <a:t>express the goals in a graphical form, using four pillars:</a:t>
            </a:r>
          </a:p>
          <a:p>
            <a:pPr marL="285750" indent="-285750" fontAlgn="b">
              <a:spcBef>
                <a:spcPts val="600"/>
              </a:spcBef>
              <a:buFont typeface="Arial" panose="020B0604020202020204" pitchFamily="34" charset="0"/>
              <a:buChar char="•"/>
            </a:pPr>
            <a:r>
              <a:rPr lang="en-US" sz="2000" dirty="0">
                <a:latin typeface="Calibri" panose="020F0502020204030204" pitchFamily="34" charset="0"/>
              </a:rPr>
              <a:t>ITER Research Plan (now considering the </a:t>
            </a:r>
            <a:r>
              <a:rPr lang="en-US" sz="2000" dirty="0" err="1">
                <a:latin typeface="Calibri" panose="020F0502020204030204" pitchFamily="34" charset="0"/>
              </a:rPr>
              <a:t>rebaselining</a:t>
            </a:r>
            <a:r>
              <a:rPr lang="en-US" sz="2000" dirty="0">
                <a:latin typeface="Calibri" panose="020F0502020204030204" pitchFamily="34" charset="0"/>
              </a:rPr>
              <a:t>)</a:t>
            </a:r>
          </a:p>
          <a:p>
            <a:pPr marL="285750" indent="-285750" fontAlgn="b">
              <a:spcBef>
                <a:spcPts val="600"/>
              </a:spcBef>
              <a:buFont typeface="Arial" panose="020B0604020202020204" pitchFamily="34" charset="0"/>
              <a:buChar char="•"/>
            </a:pPr>
            <a:r>
              <a:rPr lang="en-US" sz="2000" dirty="0">
                <a:latin typeface="Calibri" panose="020F0502020204030204" pitchFamily="34" charset="0"/>
              </a:rPr>
              <a:t>Input from discussion on FPP or FOAK </a:t>
            </a:r>
            <a:r>
              <a:rPr lang="en-US" sz="2000" dirty="0" err="1">
                <a:latin typeface="Calibri" panose="020F0502020204030204" pitchFamily="34" charset="0"/>
              </a:rPr>
              <a:t>EUROfusion</a:t>
            </a:r>
            <a:r>
              <a:rPr lang="en-US" sz="2000" dirty="0">
                <a:latin typeface="Calibri" panose="020F0502020204030204" pitchFamily="34" charset="0"/>
              </a:rPr>
              <a:t> discussion</a:t>
            </a:r>
          </a:p>
          <a:p>
            <a:pPr marL="285750" indent="-285750" fontAlgn="b">
              <a:spcBef>
                <a:spcPts val="600"/>
              </a:spcBef>
              <a:buFont typeface="Arial" panose="020B0604020202020204" pitchFamily="34" charset="0"/>
              <a:buChar char="•"/>
            </a:pPr>
            <a:r>
              <a:rPr lang="en-US" sz="2000" dirty="0">
                <a:latin typeface="Calibri" panose="020F0502020204030204" pitchFamily="34" charset="0"/>
              </a:rPr>
              <a:t>PEX exploitation</a:t>
            </a:r>
          </a:p>
          <a:p>
            <a:pPr marL="285750" indent="-285750" fontAlgn="b">
              <a:spcBef>
                <a:spcPts val="600"/>
              </a:spcBef>
              <a:buFont typeface="Arial" panose="020B0604020202020204" pitchFamily="34" charset="0"/>
              <a:buChar char="•"/>
            </a:pPr>
            <a:r>
              <a:rPr lang="en-US" sz="2000" dirty="0">
                <a:latin typeface="Calibri" panose="020F0502020204030204" pitchFamily="34" charset="0"/>
              </a:rPr>
              <a:t>Preparation of future JT-60SA, identified </a:t>
            </a:r>
            <a:r>
              <a:rPr lang="en-US" sz="2000" dirty="0" err="1">
                <a:latin typeface="Calibri" panose="020F0502020204030204" pitchFamily="34" charset="0"/>
              </a:rPr>
              <a:t>EUROfusion</a:t>
            </a:r>
            <a:r>
              <a:rPr lang="en-US" sz="2000" dirty="0">
                <a:latin typeface="Calibri" panose="020F0502020204030204" pitchFamily="34" charset="0"/>
              </a:rPr>
              <a:t> priorities including</a:t>
            </a:r>
          </a:p>
          <a:p>
            <a:pPr marL="533375" indent="-380990">
              <a:spcBef>
                <a:spcPts val="600"/>
              </a:spcBef>
              <a:buFont typeface="Wingdings" panose="05000000000000000000" pitchFamily="2" charset="2"/>
              <a:buChar char="ü"/>
              <a:defRPr/>
            </a:pPr>
            <a:r>
              <a:rPr lang="en-GB" dirty="0"/>
              <a:t>Development and investigation of high performance scenarios compatible with future W-PFCs</a:t>
            </a:r>
          </a:p>
          <a:p>
            <a:pPr marL="533375" indent="-380990">
              <a:spcBef>
                <a:spcPts val="600"/>
              </a:spcBef>
              <a:buFont typeface="Wingdings" panose="05000000000000000000" pitchFamily="2" charset="2"/>
              <a:buChar char="ü"/>
              <a:defRPr/>
            </a:pPr>
            <a:r>
              <a:rPr lang="en-GB" dirty="0"/>
              <a:t>Avoidance and mitigation of disruptions and runaway electrons</a:t>
            </a:r>
          </a:p>
          <a:p>
            <a:pPr marL="533375" indent="-380990">
              <a:spcBef>
                <a:spcPts val="600"/>
              </a:spcBef>
              <a:buFont typeface="Wingdings" panose="05000000000000000000" pitchFamily="2" charset="2"/>
              <a:buChar char="ü"/>
              <a:defRPr/>
            </a:pPr>
            <a:r>
              <a:rPr lang="en-GB" dirty="0"/>
              <a:t>Fast ion physics</a:t>
            </a:r>
          </a:p>
          <a:p>
            <a:pPr marL="533375" indent="-380990">
              <a:spcBef>
                <a:spcPts val="600"/>
              </a:spcBef>
              <a:buFont typeface="Wingdings" panose="05000000000000000000" pitchFamily="2" charset="2"/>
              <a:buChar char="ü"/>
              <a:defRPr/>
            </a:pPr>
            <a:r>
              <a:rPr lang="en-GB" dirty="0"/>
              <a:t>Development and validation of (high-level) real-time control strategies </a:t>
            </a:r>
          </a:p>
        </p:txBody>
      </p:sp>
    </p:spTree>
    <p:extLst>
      <p:ext uri="{BB962C8B-B14F-4D97-AF65-F5344CB8AC3E}">
        <p14:creationId xmlns:p14="http://schemas.microsoft.com/office/powerpoint/2010/main" val="28446767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C4777B-C62F-683E-C8EA-AF2EA7C52E33}"/>
              </a:ext>
            </a:extLst>
          </p:cNvPr>
          <p:cNvSpPr>
            <a:spLocks noGrp="1"/>
          </p:cNvSpPr>
          <p:nvPr>
            <p:ph type="title"/>
          </p:nvPr>
        </p:nvSpPr>
        <p:spPr>
          <a:xfrm>
            <a:off x="1482196" y="253381"/>
            <a:ext cx="9451776" cy="457200"/>
          </a:xfrm>
        </p:spPr>
        <p:txBody>
          <a:bodyPr/>
          <a:lstStyle/>
          <a:p>
            <a:r>
              <a:rPr lang="en-GB" dirty="0"/>
              <a:t>WPTE is organized in 9 programmatic Research Topics </a:t>
            </a:r>
          </a:p>
        </p:txBody>
      </p:sp>
      <p:sp>
        <p:nvSpPr>
          <p:cNvPr id="5" name="Espace réservé du numéro de diapositive 4">
            <a:extLst>
              <a:ext uri="{FF2B5EF4-FFF2-40B4-BE49-F238E27FC236}">
                <a16:creationId xmlns:a16="http://schemas.microsoft.com/office/drawing/2014/main" id="{D3504308-EB7D-3220-B426-3F207CF208D4}"/>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6</a:t>
            </a:fld>
            <a:endParaRPr lang="en-GB" dirty="0">
              <a:solidFill>
                <a:prstClr val="white"/>
              </a:solidFill>
            </a:endParaRPr>
          </a:p>
        </p:txBody>
      </p:sp>
      <p:pic>
        <p:nvPicPr>
          <p:cNvPr id="12" name="Image 11"/>
          <p:cNvPicPr>
            <a:picLocks noChangeAspect="1"/>
          </p:cNvPicPr>
          <p:nvPr/>
        </p:nvPicPr>
        <p:blipFill>
          <a:blip r:embed="rId3"/>
          <a:stretch>
            <a:fillRect/>
          </a:stretch>
        </p:blipFill>
        <p:spPr>
          <a:xfrm>
            <a:off x="1674400" y="1139032"/>
            <a:ext cx="7799538" cy="4675502"/>
          </a:xfrm>
          <a:prstGeom prst="rect">
            <a:avLst/>
          </a:prstGeom>
        </p:spPr>
      </p:pic>
      <p:sp>
        <p:nvSpPr>
          <p:cNvPr id="9" name="Rectangle 8"/>
          <p:cNvSpPr/>
          <p:nvPr/>
        </p:nvSpPr>
        <p:spPr>
          <a:xfrm>
            <a:off x="6730428" y="5062081"/>
            <a:ext cx="3048000" cy="729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6872140" y="2517463"/>
            <a:ext cx="2601798" cy="262014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4" name="Connecteur droit 13"/>
          <p:cNvCxnSpPr/>
          <p:nvPr/>
        </p:nvCxnSpPr>
        <p:spPr>
          <a:xfrm>
            <a:off x="6909821" y="3367655"/>
            <a:ext cx="2564117" cy="1656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ZoneTexte 14"/>
          <p:cNvSpPr txBox="1"/>
          <p:nvPr/>
        </p:nvSpPr>
        <p:spPr>
          <a:xfrm>
            <a:off x="9615650" y="3473593"/>
            <a:ext cx="1919117" cy="707886"/>
          </a:xfrm>
          <a:prstGeom prst="rect">
            <a:avLst/>
          </a:prstGeom>
          <a:noFill/>
        </p:spPr>
        <p:txBody>
          <a:bodyPr wrap="square" rtlCol="0">
            <a:spAutoFit/>
          </a:bodyPr>
          <a:lstStyle/>
          <a:p>
            <a:pPr algn="ctr"/>
            <a:r>
              <a:rPr lang="fr-FR" sz="2000" b="1" dirty="0">
                <a:solidFill>
                  <a:srgbClr val="FF0000"/>
                </a:solidFill>
              </a:rPr>
              <a:t>Of main </a:t>
            </a:r>
            <a:r>
              <a:rPr lang="fr-FR" sz="2000" b="1" dirty="0" err="1">
                <a:solidFill>
                  <a:srgbClr val="FF0000"/>
                </a:solidFill>
              </a:rPr>
              <a:t>interest</a:t>
            </a:r>
            <a:r>
              <a:rPr lang="fr-FR" sz="2000" b="1" dirty="0">
                <a:solidFill>
                  <a:srgbClr val="FF0000"/>
                </a:solidFill>
              </a:rPr>
              <a:t> for PWIE</a:t>
            </a:r>
          </a:p>
        </p:txBody>
      </p:sp>
      <p:sp>
        <p:nvSpPr>
          <p:cNvPr id="20" name="Rectangle 19"/>
          <p:cNvSpPr/>
          <p:nvPr/>
        </p:nvSpPr>
        <p:spPr>
          <a:xfrm>
            <a:off x="363321" y="5241957"/>
            <a:ext cx="3741320" cy="1200329"/>
          </a:xfrm>
          <a:prstGeom prst="rect">
            <a:avLst/>
          </a:prstGeom>
        </p:spPr>
        <p:txBody>
          <a:bodyPr wrap="square">
            <a:spAutoFit/>
          </a:bodyPr>
          <a:lstStyle/>
          <a:p>
            <a:r>
              <a:rPr lang="en-US" b="1" dirty="0">
                <a:solidFill>
                  <a:srgbClr val="0070C0"/>
                </a:solidFill>
                <a:latin typeface="Calibri" panose="020F0502020204030204" pitchFamily="34" charset="0"/>
              </a:rPr>
              <a:t>JET RT :</a:t>
            </a:r>
          </a:p>
          <a:p>
            <a:r>
              <a:rPr lang="en-US" dirty="0">
                <a:latin typeface="Calibri" panose="020F0502020204030204" pitchFamily="34" charset="0"/>
              </a:rPr>
              <a:t>RT10 : JET data validation</a:t>
            </a:r>
          </a:p>
          <a:p>
            <a:r>
              <a:rPr lang="en-US" dirty="0">
                <a:latin typeface="Calibri" panose="020F0502020204030204" pitchFamily="34" charset="0"/>
              </a:rPr>
              <a:t>RT11 : experiments run before 2023 and not included in the main RTs</a:t>
            </a:r>
            <a:endParaRPr lang="fr-FR" dirty="0"/>
          </a:p>
        </p:txBody>
      </p:sp>
      <p:sp>
        <p:nvSpPr>
          <p:cNvPr id="21" name="Rectangle 20"/>
          <p:cNvSpPr/>
          <p:nvPr/>
        </p:nvSpPr>
        <p:spPr>
          <a:xfrm>
            <a:off x="7213480" y="5315711"/>
            <a:ext cx="4804340" cy="1200329"/>
          </a:xfrm>
          <a:prstGeom prst="rect">
            <a:avLst/>
          </a:prstGeom>
        </p:spPr>
        <p:txBody>
          <a:bodyPr wrap="square">
            <a:spAutoFit/>
          </a:bodyPr>
          <a:lstStyle/>
          <a:p>
            <a:r>
              <a:rPr lang="en-US" b="1" dirty="0">
                <a:solidFill>
                  <a:srgbClr val="0070C0"/>
                </a:solidFill>
                <a:latin typeface="Calibri" panose="020F0502020204030204" pitchFamily="34" charset="0"/>
              </a:rPr>
              <a:t>JT-60SA RT :</a:t>
            </a:r>
          </a:p>
          <a:p>
            <a:r>
              <a:rPr lang="en-US" dirty="0">
                <a:latin typeface="Calibri" panose="020F0502020204030204" pitchFamily="34" charset="0"/>
              </a:rPr>
              <a:t>RT12 to RT18, reflecting the structure of the EU-JA Experimental Team (RT17 : </a:t>
            </a:r>
            <a:r>
              <a:rPr lang="en-US" dirty="0" err="1">
                <a:latin typeface="Calibri" panose="020F0502020204030204" pitchFamily="34" charset="0"/>
              </a:rPr>
              <a:t>Divertor</a:t>
            </a:r>
            <a:r>
              <a:rPr lang="en-US" dirty="0">
                <a:latin typeface="Calibri" panose="020F0502020204030204" pitchFamily="34" charset="0"/>
              </a:rPr>
              <a:t>, Scrape Off Layer and Plasma-Material Interaction) </a:t>
            </a:r>
            <a:endParaRPr lang="fr-FR" dirty="0"/>
          </a:p>
        </p:txBody>
      </p:sp>
    </p:spTree>
    <p:extLst>
      <p:ext uri="{BB962C8B-B14F-4D97-AF65-F5344CB8AC3E}">
        <p14:creationId xmlns:p14="http://schemas.microsoft.com/office/powerpoint/2010/main" val="407357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p:bldP spid="20"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1B7DD7-6EF5-4897-4F8B-60EAE263FEAB}"/>
              </a:ext>
            </a:extLst>
          </p:cNvPr>
          <p:cNvPicPr>
            <a:picLocks noChangeAspect="1"/>
          </p:cNvPicPr>
          <p:nvPr/>
        </p:nvPicPr>
        <p:blipFill>
          <a:blip r:embed="rId3">
            <a:extLst>
              <a:ext uri="{28A0092B-C50C-407E-A947-70E740481C1C}">
                <a14:useLocalDpi xmlns:a14="http://schemas.microsoft.com/office/drawing/2010/main" val="0"/>
              </a:ext>
            </a:extLst>
          </a:blip>
          <a:srcRect l="20967" r="21600" b="16203"/>
          <a:stretch>
            <a:fillRect/>
          </a:stretch>
        </p:blipFill>
        <p:spPr>
          <a:xfrm>
            <a:off x="5194722" y="1245791"/>
            <a:ext cx="1047028" cy="1366122"/>
          </a:xfrm>
          <a:prstGeom prst="rect">
            <a:avLst/>
          </a:prstGeom>
        </p:spPr>
      </p:pic>
      <p:sp>
        <p:nvSpPr>
          <p:cNvPr id="2" name="Titre 1">
            <a:extLst>
              <a:ext uri="{FF2B5EF4-FFF2-40B4-BE49-F238E27FC236}">
                <a16:creationId xmlns:a16="http://schemas.microsoft.com/office/drawing/2014/main" id="{86C4777B-C62F-683E-C8EA-AF2EA7C52E33}"/>
              </a:ext>
            </a:extLst>
          </p:cNvPr>
          <p:cNvSpPr>
            <a:spLocks noGrp="1"/>
          </p:cNvSpPr>
          <p:nvPr>
            <p:ph type="title"/>
          </p:nvPr>
        </p:nvSpPr>
        <p:spPr>
          <a:xfrm>
            <a:off x="1482196" y="253381"/>
            <a:ext cx="9451776" cy="457200"/>
          </a:xfrm>
        </p:spPr>
        <p:txBody>
          <a:bodyPr/>
          <a:lstStyle/>
          <a:p>
            <a:r>
              <a:rPr lang="en-GB" dirty="0"/>
              <a:t>WP TE is run by a collegium of Task Force Leaders …</a:t>
            </a:r>
          </a:p>
        </p:txBody>
      </p:sp>
      <p:sp>
        <p:nvSpPr>
          <p:cNvPr id="5" name="Espace réservé du numéro de diapositive 4">
            <a:extLst>
              <a:ext uri="{FF2B5EF4-FFF2-40B4-BE49-F238E27FC236}">
                <a16:creationId xmlns:a16="http://schemas.microsoft.com/office/drawing/2014/main" id="{D3504308-EB7D-3220-B426-3F207CF208D4}"/>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7</a:t>
            </a:fld>
            <a:endParaRPr lang="en-GB" dirty="0">
              <a:solidFill>
                <a:prstClr val="white"/>
              </a:solidFill>
            </a:endParaRPr>
          </a:p>
        </p:txBody>
      </p:sp>
      <p:sp>
        <p:nvSpPr>
          <p:cNvPr id="15" name="ZoneTexte 14"/>
          <p:cNvSpPr txBox="1"/>
          <p:nvPr/>
        </p:nvSpPr>
        <p:spPr>
          <a:xfrm>
            <a:off x="93171" y="5153721"/>
            <a:ext cx="5157623" cy="400110"/>
          </a:xfrm>
          <a:prstGeom prst="rect">
            <a:avLst/>
          </a:prstGeom>
          <a:noFill/>
        </p:spPr>
        <p:txBody>
          <a:bodyPr wrap="square" rtlCol="0">
            <a:spAutoFit/>
          </a:bodyPr>
          <a:lstStyle/>
          <a:p>
            <a:pPr algn="ctr"/>
            <a:r>
              <a:rPr lang="fr-FR" sz="2000" b="1" dirty="0">
                <a:solidFill>
                  <a:srgbClr val="FF0000"/>
                </a:solidFill>
              </a:rPr>
              <a:t>Contact </a:t>
            </a:r>
            <a:r>
              <a:rPr lang="fr-FR" sz="2000" b="1" dirty="0" err="1">
                <a:solidFill>
                  <a:srgbClr val="FF0000"/>
                </a:solidFill>
              </a:rPr>
              <a:t>TFLs</a:t>
            </a:r>
            <a:r>
              <a:rPr lang="fr-FR" sz="2000" b="1" dirty="0">
                <a:solidFill>
                  <a:srgbClr val="FF0000"/>
                </a:solidFill>
              </a:rPr>
              <a:t> for PWIE : E. </a:t>
            </a:r>
            <a:r>
              <a:rPr lang="fr-FR" sz="2000" b="1" dirty="0" err="1">
                <a:solidFill>
                  <a:srgbClr val="FF0000"/>
                </a:solidFill>
              </a:rPr>
              <a:t>Tsitrone</a:t>
            </a:r>
            <a:r>
              <a:rPr lang="fr-FR" sz="2000" b="1" dirty="0">
                <a:solidFill>
                  <a:srgbClr val="FF0000"/>
                </a:solidFill>
              </a:rPr>
              <a:t>, A. </a:t>
            </a:r>
            <a:r>
              <a:rPr lang="fr-FR" sz="2000" b="1" dirty="0" err="1">
                <a:solidFill>
                  <a:srgbClr val="FF0000"/>
                </a:solidFill>
              </a:rPr>
              <a:t>Hakola</a:t>
            </a:r>
            <a:endParaRPr lang="fr-FR" sz="2000" b="1" dirty="0">
              <a:solidFill>
                <a:srgbClr val="FF0000"/>
              </a:solidFill>
            </a:endParaRPr>
          </a:p>
        </p:txBody>
      </p:sp>
      <p:pic>
        <p:nvPicPr>
          <p:cNvPr id="13" name="Imag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7543" y="3111046"/>
            <a:ext cx="1006133" cy="1433739"/>
          </a:xfrm>
          <a:prstGeom prst="rect">
            <a:avLst/>
          </a:prstGeom>
        </p:spPr>
      </p:pic>
      <p:pic>
        <p:nvPicPr>
          <p:cNvPr id="16" name="Imag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610" y="1180379"/>
            <a:ext cx="1065936" cy="1421248"/>
          </a:xfrm>
          <a:prstGeom prst="rect">
            <a:avLst/>
          </a:prstGeom>
        </p:spPr>
      </p:pic>
      <p:pic>
        <p:nvPicPr>
          <p:cNvPr id="17" name="Imag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14804" y="3138953"/>
            <a:ext cx="1149007" cy="1359659"/>
          </a:xfrm>
          <a:prstGeom prst="rect">
            <a:avLst/>
          </a:prstGeom>
        </p:spPr>
      </p:pic>
      <p:pic>
        <p:nvPicPr>
          <p:cNvPr id="18" name="Imag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71393" y="1170620"/>
            <a:ext cx="1080120" cy="1377153"/>
          </a:xfrm>
          <a:prstGeom prst="rect">
            <a:avLst/>
          </a:prstGeom>
        </p:spPr>
      </p:pic>
      <p:sp>
        <p:nvSpPr>
          <p:cNvPr id="25" name="Rectangle 24"/>
          <p:cNvSpPr/>
          <p:nvPr/>
        </p:nvSpPr>
        <p:spPr>
          <a:xfrm>
            <a:off x="656441" y="2647801"/>
            <a:ext cx="1048685" cy="400110"/>
          </a:xfrm>
          <a:prstGeom prst="rect">
            <a:avLst/>
          </a:prstGeom>
        </p:spPr>
        <p:txBody>
          <a:bodyPr wrap="none">
            <a:spAutoFit/>
          </a:bodyPr>
          <a:lstStyle/>
          <a:p>
            <a:pPr algn="ctr"/>
            <a:r>
              <a:rPr lang="en-US" sz="1000" dirty="0"/>
              <a:t>E. Tsitrone / CEA</a:t>
            </a:r>
          </a:p>
          <a:p>
            <a:pPr algn="ctr"/>
            <a:r>
              <a:rPr lang="en-US" sz="1000" dirty="0"/>
              <a:t>TFL</a:t>
            </a:r>
            <a:endParaRPr lang="fr-FR" sz="1000" dirty="0"/>
          </a:p>
        </p:txBody>
      </p:sp>
      <p:sp>
        <p:nvSpPr>
          <p:cNvPr id="26" name="Rectangle 25"/>
          <p:cNvSpPr/>
          <p:nvPr/>
        </p:nvSpPr>
        <p:spPr>
          <a:xfrm>
            <a:off x="1844249" y="4607919"/>
            <a:ext cx="1172116" cy="400110"/>
          </a:xfrm>
          <a:prstGeom prst="rect">
            <a:avLst/>
          </a:prstGeom>
        </p:spPr>
        <p:txBody>
          <a:bodyPr wrap="none">
            <a:spAutoFit/>
          </a:bodyPr>
          <a:lstStyle/>
          <a:p>
            <a:pPr algn="ctr"/>
            <a:r>
              <a:rPr lang="en-US" sz="1000" dirty="0"/>
              <a:t>D. Keeling / UKAEA</a:t>
            </a:r>
          </a:p>
          <a:p>
            <a:pPr algn="ctr"/>
            <a:r>
              <a:rPr lang="en-US" sz="1000" dirty="0"/>
              <a:t>DTFL</a:t>
            </a:r>
            <a:endParaRPr lang="fr-FR" sz="1000" dirty="0"/>
          </a:p>
        </p:txBody>
      </p:sp>
      <p:sp>
        <p:nvSpPr>
          <p:cNvPr id="27" name="Rectangle 26"/>
          <p:cNvSpPr/>
          <p:nvPr/>
        </p:nvSpPr>
        <p:spPr>
          <a:xfrm>
            <a:off x="5228358" y="2710937"/>
            <a:ext cx="979756" cy="400110"/>
          </a:xfrm>
          <a:prstGeom prst="rect">
            <a:avLst/>
          </a:prstGeom>
        </p:spPr>
        <p:txBody>
          <a:bodyPr wrap="none">
            <a:spAutoFit/>
          </a:bodyPr>
          <a:lstStyle/>
          <a:p>
            <a:pPr algn="ctr"/>
            <a:r>
              <a:rPr lang="en-US" sz="1000" dirty="0"/>
              <a:t>A. </a:t>
            </a:r>
            <a:r>
              <a:rPr lang="en-US" sz="1000" dirty="0" err="1"/>
              <a:t>Hakola</a:t>
            </a:r>
            <a:r>
              <a:rPr lang="en-US" sz="1000" dirty="0"/>
              <a:t> / VTT</a:t>
            </a:r>
          </a:p>
          <a:p>
            <a:pPr algn="ctr"/>
            <a:r>
              <a:rPr lang="en-US" sz="1000" dirty="0"/>
              <a:t>DTFL</a:t>
            </a:r>
            <a:endParaRPr lang="fr-FR" sz="1000" dirty="0"/>
          </a:p>
        </p:txBody>
      </p:sp>
      <p:sp>
        <p:nvSpPr>
          <p:cNvPr id="28" name="Rectangle 27"/>
          <p:cNvSpPr/>
          <p:nvPr/>
        </p:nvSpPr>
        <p:spPr>
          <a:xfrm>
            <a:off x="3724045" y="4622254"/>
            <a:ext cx="920445" cy="400110"/>
          </a:xfrm>
          <a:prstGeom prst="rect">
            <a:avLst/>
          </a:prstGeom>
        </p:spPr>
        <p:txBody>
          <a:bodyPr wrap="none">
            <a:spAutoFit/>
          </a:bodyPr>
          <a:lstStyle/>
          <a:p>
            <a:pPr algn="ctr"/>
            <a:r>
              <a:rPr lang="en-US" sz="1000" dirty="0"/>
              <a:t>B. Labit / EPFL</a:t>
            </a:r>
          </a:p>
          <a:p>
            <a:pPr algn="ctr"/>
            <a:r>
              <a:rPr lang="en-US" sz="1000" dirty="0"/>
              <a:t>DTFL</a:t>
            </a:r>
            <a:endParaRPr lang="fr-FR" sz="1000" dirty="0"/>
          </a:p>
        </p:txBody>
      </p:sp>
      <p:sp>
        <p:nvSpPr>
          <p:cNvPr id="29" name="Rectangle 28"/>
          <p:cNvSpPr/>
          <p:nvPr/>
        </p:nvSpPr>
        <p:spPr>
          <a:xfrm>
            <a:off x="2014382" y="2607387"/>
            <a:ext cx="1136850" cy="400110"/>
          </a:xfrm>
          <a:prstGeom prst="rect">
            <a:avLst/>
          </a:prstGeom>
        </p:spPr>
        <p:txBody>
          <a:bodyPr wrap="none">
            <a:spAutoFit/>
          </a:bodyPr>
          <a:lstStyle/>
          <a:p>
            <a:pPr algn="ctr"/>
            <a:r>
              <a:rPr lang="en-US" sz="1000" dirty="0"/>
              <a:t>N. Vianello / ENEA</a:t>
            </a:r>
          </a:p>
          <a:p>
            <a:pPr algn="ctr"/>
            <a:r>
              <a:rPr lang="en-US" sz="1000" dirty="0"/>
              <a:t>TFL</a:t>
            </a:r>
            <a:endParaRPr lang="fr-FR" sz="1000" dirty="0"/>
          </a:p>
        </p:txBody>
      </p:sp>
      <p:sp>
        <p:nvSpPr>
          <p:cNvPr id="30" name="Rectangle 29"/>
          <p:cNvSpPr/>
          <p:nvPr/>
        </p:nvSpPr>
        <p:spPr>
          <a:xfrm>
            <a:off x="3369067" y="2122658"/>
            <a:ext cx="1614092" cy="1015663"/>
          </a:xfrm>
          <a:prstGeom prst="rect">
            <a:avLst/>
          </a:prstGeom>
        </p:spPr>
        <p:txBody>
          <a:bodyPr wrap="square">
            <a:spAutoFit/>
          </a:bodyPr>
          <a:lstStyle/>
          <a:p>
            <a:pPr algn="ctr"/>
            <a:r>
              <a:rPr lang="en-US" sz="1000" dirty="0"/>
              <a:t>M. Baruzzo/ ENEA</a:t>
            </a:r>
          </a:p>
          <a:p>
            <a:pPr algn="ctr"/>
            <a:r>
              <a:rPr lang="en-US" sz="1000" dirty="0"/>
              <a:t>DTFL</a:t>
            </a:r>
          </a:p>
          <a:p>
            <a:pPr algn="ctr"/>
            <a:r>
              <a:rPr lang="en-US" sz="1000" dirty="0"/>
              <a:t>* Will step down in the end of 2025, new DTFL to be approved in the GA meeting in Dec</a:t>
            </a:r>
            <a:endParaRPr lang="fr-FR" sz="1000" dirty="0"/>
          </a:p>
        </p:txBody>
      </p:sp>
      <p:pic>
        <p:nvPicPr>
          <p:cNvPr id="33" name="Image 32"/>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844630" y="1245791"/>
            <a:ext cx="575910" cy="885462"/>
          </a:xfrm>
          <a:prstGeom prst="rect">
            <a:avLst/>
          </a:prstGeom>
        </p:spPr>
      </p:pic>
      <p:pic>
        <p:nvPicPr>
          <p:cNvPr id="2050" name="Picture 2" descr="File:IMG 20190716 163529.jpg"/>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5250795" y="3172868"/>
            <a:ext cx="1026302" cy="1366122"/>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501483" y="4607919"/>
            <a:ext cx="1122423" cy="400110"/>
          </a:xfrm>
          <a:prstGeom prst="rect">
            <a:avLst/>
          </a:prstGeom>
        </p:spPr>
        <p:txBody>
          <a:bodyPr wrap="none">
            <a:spAutoFit/>
          </a:bodyPr>
          <a:lstStyle/>
          <a:p>
            <a:pPr algn="ctr"/>
            <a:r>
              <a:rPr lang="en-US" sz="1000" dirty="0"/>
              <a:t>V. Igochine / MPG</a:t>
            </a:r>
          </a:p>
          <a:p>
            <a:pPr algn="ctr"/>
            <a:r>
              <a:rPr lang="en-US" sz="1000" dirty="0"/>
              <a:t>DTFL</a:t>
            </a:r>
            <a:endParaRPr lang="fr-FR" sz="1000" dirty="0"/>
          </a:p>
        </p:txBody>
      </p:sp>
      <p:sp>
        <p:nvSpPr>
          <p:cNvPr id="40" name="Rectangle 39"/>
          <p:cNvSpPr/>
          <p:nvPr/>
        </p:nvSpPr>
        <p:spPr>
          <a:xfrm>
            <a:off x="5153653" y="4622254"/>
            <a:ext cx="1176925" cy="400110"/>
          </a:xfrm>
          <a:prstGeom prst="rect">
            <a:avLst/>
          </a:prstGeom>
        </p:spPr>
        <p:txBody>
          <a:bodyPr wrap="none">
            <a:spAutoFit/>
          </a:bodyPr>
          <a:lstStyle/>
          <a:p>
            <a:pPr algn="ctr"/>
            <a:r>
              <a:rPr lang="en-US" sz="1000" dirty="0"/>
              <a:t>J. Garcia / CEA</a:t>
            </a:r>
          </a:p>
          <a:p>
            <a:pPr algn="ctr"/>
            <a:r>
              <a:rPr lang="en-US" sz="1000" dirty="0"/>
              <a:t>DTFL – JT-60SA ETL</a:t>
            </a:r>
            <a:endParaRPr lang="fr-FR" sz="1000" dirty="0"/>
          </a:p>
        </p:txBody>
      </p:sp>
      <p:sp>
        <p:nvSpPr>
          <p:cNvPr id="34" name="Titre 1">
            <a:extLst>
              <a:ext uri="{FF2B5EF4-FFF2-40B4-BE49-F238E27FC236}">
                <a16:creationId xmlns:a16="http://schemas.microsoft.com/office/drawing/2014/main" id="{86C4777B-C62F-683E-C8EA-AF2EA7C52E33}"/>
              </a:ext>
            </a:extLst>
          </p:cNvPr>
          <p:cNvSpPr txBox="1">
            <a:spLocks/>
          </p:cNvSpPr>
          <p:nvPr/>
        </p:nvSpPr>
        <p:spPr>
          <a:xfrm>
            <a:off x="6438472" y="1405437"/>
            <a:ext cx="5714833" cy="358546"/>
          </a:xfrm>
          <a:prstGeom prst="rect">
            <a:avLst/>
          </a:prstGeom>
        </p:spPr>
        <p:txBody>
          <a:bodyPr vert="horz" lIns="91440" tIns="45720" rIns="91440" bIns="45720" rtlCol="0" anchor="ctr">
            <a:noAutofit/>
          </a:bodyPr>
          <a:lstStyle>
            <a:lvl1pPr algn="l" defTabSz="685800" rtl="0" eaLnBrk="1" latinLnBrk="0" hangingPunct="1">
              <a:lnSpc>
                <a:spcPts val="2400"/>
              </a:lnSpc>
              <a:spcBef>
                <a:spcPct val="0"/>
              </a:spcBef>
              <a:buNone/>
              <a:defRPr sz="2800" b="1" kern="1200">
                <a:solidFill>
                  <a:schemeClr val="tx2"/>
                </a:solidFill>
                <a:latin typeface="+mn-lt"/>
                <a:ea typeface="+mj-ea"/>
                <a:cs typeface="Arial" panose="020B0604020202020204" pitchFamily="34" charset="0"/>
              </a:defRPr>
            </a:lvl1pPr>
          </a:lstStyle>
          <a:p>
            <a:r>
              <a:rPr lang="en-GB" sz="2000" dirty="0"/>
              <a:t>… and a large team of Research Topic coordinators (new selection for 2026-2027)</a:t>
            </a:r>
          </a:p>
        </p:txBody>
      </p:sp>
      <p:sp>
        <p:nvSpPr>
          <p:cNvPr id="36" name="ZoneTexte 35"/>
          <p:cNvSpPr txBox="1"/>
          <p:nvPr/>
        </p:nvSpPr>
        <p:spPr>
          <a:xfrm>
            <a:off x="6275971" y="4969682"/>
            <a:ext cx="5943586" cy="707886"/>
          </a:xfrm>
          <a:prstGeom prst="rect">
            <a:avLst/>
          </a:prstGeom>
          <a:noFill/>
        </p:spPr>
        <p:txBody>
          <a:bodyPr wrap="square" rtlCol="0">
            <a:spAutoFit/>
          </a:bodyPr>
          <a:lstStyle/>
          <a:p>
            <a:pPr algn="ctr"/>
            <a:r>
              <a:rPr lang="fr-FR" sz="2000" b="1" dirty="0">
                <a:solidFill>
                  <a:srgbClr val="FF0000"/>
                </a:solidFill>
              </a:rPr>
              <a:t>RT06 </a:t>
            </a:r>
            <a:r>
              <a:rPr lang="fr-FR" sz="2000" b="1" dirty="0" err="1">
                <a:solidFill>
                  <a:srgbClr val="FF0000"/>
                </a:solidFill>
              </a:rPr>
              <a:t>RTCs</a:t>
            </a:r>
            <a:r>
              <a:rPr lang="fr-FR" sz="2000" b="1" dirty="0">
                <a:solidFill>
                  <a:srgbClr val="FF0000"/>
                </a:solidFill>
              </a:rPr>
              <a:t>: Y. Corre, K. Krieger, A. Widdowson (2025)</a:t>
            </a:r>
          </a:p>
          <a:p>
            <a:pPr algn="ctr"/>
            <a:r>
              <a:rPr lang="fr-FR" sz="2000" b="1" dirty="0">
                <a:solidFill>
                  <a:srgbClr val="FF0000"/>
                </a:solidFill>
              </a:rPr>
              <a:t>Y. Corre, A. Kirschner, K. Krieger (2026-2027)</a:t>
            </a:r>
          </a:p>
        </p:txBody>
      </p:sp>
      <p:sp>
        <p:nvSpPr>
          <p:cNvPr id="4" name="Rectangle 3"/>
          <p:cNvSpPr/>
          <p:nvPr/>
        </p:nvSpPr>
        <p:spPr>
          <a:xfrm>
            <a:off x="1819582" y="5717220"/>
            <a:ext cx="8710654" cy="646331"/>
          </a:xfrm>
          <a:prstGeom prst="rect">
            <a:avLst/>
          </a:prstGeom>
        </p:spPr>
        <p:txBody>
          <a:bodyPr wrap="none">
            <a:spAutoFit/>
          </a:bodyPr>
          <a:lstStyle/>
          <a:p>
            <a:r>
              <a:rPr lang="en-US" dirty="0">
                <a:latin typeface="Calibri" panose="020F0502020204030204" pitchFamily="34" charset="0"/>
              </a:rPr>
              <a:t>For more information : check the WP TE wiki</a:t>
            </a:r>
          </a:p>
          <a:p>
            <a:r>
              <a:rPr lang="en-US" dirty="0">
                <a:latin typeface="Calibri" panose="020F0502020204030204" pitchFamily="34" charset="0"/>
                <a:hlinkClick r:id="rId10"/>
              </a:rPr>
              <a:t>https://wiki.euro-fusion.org/wiki/WPTE_wikipages:_Tokamak_Exploitation_Work_Package</a:t>
            </a:r>
            <a:r>
              <a:rPr lang="en-US" dirty="0">
                <a:latin typeface="Calibri" panose="020F0502020204030204" pitchFamily="34" charset="0"/>
              </a:rPr>
              <a:t>  </a:t>
            </a:r>
            <a:endParaRPr lang="fr-FR" dirty="0"/>
          </a:p>
        </p:txBody>
      </p:sp>
      <p:pic>
        <p:nvPicPr>
          <p:cNvPr id="8" name="Image 5">
            <a:extLst>
              <a:ext uri="{FF2B5EF4-FFF2-40B4-BE49-F238E27FC236}">
                <a16:creationId xmlns:a16="http://schemas.microsoft.com/office/drawing/2014/main" id="{5E590EF8-5E0E-F800-3C89-0E4A8669811C}"/>
              </a:ext>
            </a:extLst>
          </p:cNvPr>
          <p:cNvPicPr>
            <a:picLocks noChangeAspect="1"/>
          </p:cNvPicPr>
          <p:nvPr/>
        </p:nvPicPr>
        <p:blipFill>
          <a:blip r:embed="rId11"/>
          <a:stretch>
            <a:fillRect/>
          </a:stretch>
        </p:blipFill>
        <p:spPr>
          <a:xfrm>
            <a:off x="6453313" y="2111411"/>
            <a:ext cx="5616767" cy="2312793"/>
          </a:xfrm>
          <a:prstGeom prst="rect">
            <a:avLst/>
          </a:prstGeom>
        </p:spPr>
      </p:pic>
      <p:pic>
        <p:nvPicPr>
          <p:cNvPr id="10" name="Picture 9" descr="A close-up of a person&#10;&#10;AI-generated content may be incorrect.">
            <a:extLst>
              <a:ext uri="{FF2B5EF4-FFF2-40B4-BE49-F238E27FC236}">
                <a16:creationId xmlns:a16="http://schemas.microsoft.com/office/drawing/2014/main" id="{CC2A7664-C550-DF96-D45E-E0BE5253281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9610" y="3111046"/>
            <a:ext cx="1040675" cy="1387566"/>
          </a:xfrm>
          <a:prstGeom prst="rect">
            <a:avLst/>
          </a:prstGeom>
        </p:spPr>
      </p:pic>
    </p:spTree>
    <p:extLst>
      <p:ext uri="{BB962C8B-B14F-4D97-AF65-F5344CB8AC3E}">
        <p14:creationId xmlns:p14="http://schemas.microsoft.com/office/powerpoint/2010/main" val="56513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C4777B-C62F-683E-C8EA-AF2EA7C52E33}"/>
              </a:ext>
            </a:extLst>
          </p:cNvPr>
          <p:cNvSpPr>
            <a:spLocks noGrp="1"/>
          </p:cNvSpPr>
          <p:nvPr>
            <p:ph type="title"/>
          </p:nvPr>
        </p:nvSpPr>
        <p:spPr>
          <a:xfrm>
            <a:off x="1860886" y="185052"/>
            <a:ext cx="9379768" cy="457200"/>
          </a:xfrm>
        </p:spPr>
        <p:txBody>
          <a:bodyPr/>
          <a:lstStyle/>
          <a:p>
            <a:r>
              <a:rPr lang="en-GB" dirty="0"/>
              <a:t>Building the WPTE programme: yearly cycle of calls</a:t>
            </a:r>
          </a:p>
        </p:txBody>
      </p:sp>
      <p:sp>
        <p:nvSpPr>
          <p:cNvPr id="5" name="Espace réservé du numéro de diapositive 4">
            <a:extLst>
              <a:ext uri="{FF2B5EF4-FFF2-40B4-BE49-F238E27FC236}">
                <a16:creationId xmlns:a16="http://schemas.microsoft.com/office/drawing/2014/main" id="{D3504308-EB7D-3220-B426-3F207CF208D4}"/>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8</a:t>
            </a:fld>
            <a:endParaRPr lang="en-GB" dirty="0">
              <a:solidFill>
                <a:prstClr val="white"/>
              </a:solidFill>
            </a:endParaRPr>
          </a:p>
        </p:txBody>
      </p:sp>
      <p:sp>
        <p:nvSpPr>
          <p:cNvPr id="4" name="Arrow: Bent-Up 3">
            <a:extLst>
              <a:ext uri="{FF2B5EF4-FFF2-40B4-BE49-F238E27FC236}">
                <a16:creationId xmlns:a16="http://schemas.microsoft.com/office/drawing/2014/main" id="{0DB76514-F635-D2D0-4138-F97C53475BA7}"/>
              </a:ext>
            </a:extLst>
          </p:cNvPr>
          <p:cNvSpPr/>
          <p:nvPr/>
        </p:nvSpPr>
        <p:spPr bwMode="auto">
          <a:xfrm rot="5400000">
            <a:off x="1143178" y="2559759"/>
            <a:ext cx="1291272" cy="1470068"/>
          </a:xfrm>
          <a:prstGeom prst="bentUpArrow">
            <a:avLst>
              <a:gd name="adj1" fmla="val 32840"/>
              <a:gd name="adj2" fmla="val 25000"/>
              <a:gd name="adj3" fmla="val 35780"/>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fi-FI"/>
          </a:p>
        </p:txBody>
      </p:sp>
      <p:sp>
        <p:nvSpPr>
          <p:cNvPr id="7" name="Freeform: Shape 6">
            <a:extLst>
              <a:ext uri="{FF2B5EF4-FFF2-40B4-BE49-F238E27FC236}">
                <a16:creationId xmlns:a16="http://schemas.microsoft.com/office/drawing/2014/main" id="{4E9B3A4E-F439-6306-77DA-FA4E2D439248}"/>
              </a:ext>
            </a:extLst>
          </p:cNvPr>
          <p:cNvSpPr/>
          <p:nvPr/>
        </p:nvSpPr>
        <p:spPr bwMode="auto">
          <a:xfrm>
            <a:off x="801069" y="1128357"/>
            <a:ext cx="2173742" cy="1521549"/>
          </a:xfrm>
          <a:custGeom>
            <a:avLst/>
            <a:gdLst>
              <a:gd name="connsiteX0" fmla="*/ 0 w 2173742"/>
              <a:gd name="connsiteY0" fmla="*/ 253642 h 1521549"/>
              <a:gd name="connsiteX1" fmla="*/ 253642 w 2173742"/>
              <a:gd name="connsiteY1" fmla="*/ 0 h 1521549"/>
              <a:gd name="connsiteX2" fmla="*/ 1920100 w 2173742"/>
              <a:gd name="connsiteY2" fmla="*/ 0 h 1521549"/>
              <a:gd name="connsiteX3" fmla="*/ 2173742 w 2173742"/>
              <a:gd name="connsiteY3" fmla="*/ 253642 h 1521549"/>
              <a:gd name="connsiteX4" fmla="*/ 2173742 w 2173742"/>
              <a:gd name="connsiteY4" fmla="*/ 1267907 h 1521549"/>
              <a:gd name="connsiteX5" fmla="*/ 1920100 w 2173742"/>
              <a:gd name="connsiteY5" fmla="*/ 1521549 h 1521549"/>
              <a:gd name="connsiteX6" fmla="*/ 253642 w 2173742"/>
              <a:gd name="connsiteY6" fmla="*/ 1521549 h 1521549"/>
              <a:gd name="connsiteX7" fmla="*/ 0 w 2173742"/>
              <a:gd name="connsiteY7" fmla="*/ 1267907 h 1521549"/>
              <a:gd name="connsiteX8" fmla="*/ 0 w 2173742"/>
              <a:gd name="connsiteY8" fmla="*/ 253642 h 1521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3742" h="1521549">
                <a:moveTo>
                  <a:pt x="0" y="253642"/>
                </a:moveTo>
                <a:cubicBezTo>
                  <a:pt x="0" y="113559"/>
                  <a:pt x="113559" y="0"/>
                  <a:pt x="253642" y="0"/>
                </a:cubicBezTo>
                <a:lnTo>
                  <a:pt x="1920100" y="0"/>
                </a:lnTo>
                <a:cubicBezTo>
                  <a:pt x="2060183" y="0"/>
                  <a:pt x="2173742" y="113559"/>
                  <a:pt x="2173742" y="253642"/>
                </a:cubicBezTo>
                <a:lnTo>
                  <a:pt x="2173742" y="1267907"/>
                </a:lnTo>
                <a:cubicBezTo>
                  <a:pt x="2173742" y="1407990"/>
                  <a:pt x="2060183" y="1521549"/>
                  <a:pt x="1920100" y="1521549"/>
                </a:cubicBezTo>
                <a:lnTo>
                  <a:pt x="253642" y="1521549"/>
                </a:lnTo>
                <a:cubicBezTo>
                  <a:pt x="113559" y="1521549"/>
                  <a:pt x="0" y="1407990"/>
                  <a:pt x="0" y="1267907"/>
                </a:cubicBezTo>
                <a:lnTo>
                  <a:pt x="0" y="25364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54299" tIns="154299" rIns="154299" bIns="154299" numCol="1" spcCol="1270" anchor="ctr" anchorCtr="0">
            <a:noAutofit/>
          </a:bodyPr>
          <a:lstStyle/>
          <a:p>
            <a:pPr marL="0" lvl="0" indent="0" algn="ctr" defTabSz="933450">
              <a:lnSpc>
                <a:spcPct val="90000"/>
              </a:lnSpc>
              <a:spcBef>
                <a:spcPct val="0"/>
              </a:spcBef>
              <a:spcAft>
                <a:spcPct val="35000"/>
              </a:spcAft>
              <a:buNone/>
              <a:defRPr/>
            </a:pPr>
            <a:r>
              <a:rPr lang="en-GB" sz="2100" kern="1200" dirty="0"/>
              <a:t>Call for experimental proposals for year n+1</a:t>
            </a:r>
          </a:p>
        </p:txBody>
      </p:sp>
      <p:sp>
        <p:nvSpPr>
          <p:cNvPr id="9" name="Freeform: Shape 8">
            <a:extLst>
              <a:ext uri="{FF2B5EF4-FFF2-40B4-BE49-F238E27FC236}">
                <a16:creationId xmlns:a16="http://schemas.microsoft.com/office/drawing/2014/main" id="{2B4B2C49-EA23-7C83-5E1F-F2D12E6569E7}"/>
              </a:ext>
            </a:extLst>
          </p:cNvPr>
          <p:cNvSpPr/>
          <p:nvPr/>
        </p:nvSpPr>
        <p:spPr bwMode="auto">
          <a:xfrm>
            <a:off x="3135000" y="1269770"/>
            <a:ext cx="8823320" cy="1229783"/>
          </a:xfrm>
          <a:custGeom>
            <a:avLst/>
            <a:gdLst>
              <a:gd name="connsiteX0" fmla="*/ 0 w 7672227"/>
              <a:gd name="connsiteY0" fmla="*/ 0 h 1229783"/>
              <a:gd name="connsiteX1" fmla="*/ 7672227 w 7672227"/>
              <a:gd name="connsiteY1" fmla="*/ 0 h 1229783"/>
              <a:gd name="connsiteX2" fmla="*/ 7672227 w 7672227"/>
              <a:gd name="connsiteY2" fmla="*/ 1229783 h 1229783"/>
              <a:gd name="connsiteX3" fmla="*/ 0 w 7672227"/>
              <a:gd name="connsiteY3" fmla="*/ 1229783 h 1229783"/>
              <a:gd name="connsiteX4" fmla="*/ 0 w 7672227"/>
              <a:gd name="connsiteY4" fmla="*/ 0 h 1229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2227" h="1229783">
                <a:moveTo>
                  <a:pt x="0" y="0"/>
                </a:moveTo>
                <a:lnTo>
                  <a:pt x="7672227" y="0"/>
                </a:lnTo>
                <a:lnTo>
                  <a:pt x="7672227" y="1229783"/>
                </a:lnTo>
                <a:lnTo>
                  <a:pt x="0" y="122978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defRPr/>
            </a:pPr>
            <a:r>
              <a:rPr lang="en-GB" sz="2000" b="0" kern="1200" dirty="0">
                <a:solidFill>
                  <a:srgbClr val="0070C0"/>
                </a:solidFill>
              </a:rPr>
              <a:t>Review meeting </a:t>
            </a:r>
            <a:r>
              <a:rPr lang="en-GB" sz="2000" b="0" kern="1200" dirty="0">
                <a:solidFill>
                  <a:schemeClr val="tx1"/>
                </a:solidFill>
              </a:rPr>
              <a:t>: mid year status of progress (RTC) – </a:t>
            </a:r>
            <a:r>
              <a:rPr lang="en-GB" sz="2000" b="1" kern="1200" dirty="0">
                <a:solidFill>
                  <a:srgbClr val="00B050"/>
                </a:solidFill>
              </a:rPr>
              <a:t>September 2025</a:t>
            </a:r>
          </a:p>
          <a:p>
            <a:pPr marL="228600" lvl="1" indent="-228600" algn="l" defTabSz="889000">
              <a:lnSpc>
                <a:spcPct val="90000"/>
              </a:lnSpc>
              <a:spcBef>
                <a:spcPct val="0"/>
              </a:spcBef>
              <a:spcAft>
                <a:spcPct val="15000"/>
              </a:spcAft>
              <a:buChar char="•"/>
              <a:defRPr/>
            </a:pPr>
            <a:r>
              <a:rPr lang="en-GB" sz="2000" kern="1200" dirty="0">
                <a:solidFill>
                  <a:srgbClr val="FF0000"/>
                </a:solidFill>
              </a:rPr>
              <a:t>Call for experimental proposals </a:t>
            </a:r>
            <a:r>
              <a:rPr lang="en-GB" sz="2000" kern="1200" dirty="0"/>
              <a:t>: early fall (TFL) – </a:t>
            </a:r>
            <a:r>
              <a:rPr lang="en-GB" sz="2000" b="1" kern="1200" dirty="0">
                <a:solidFill>
                  <a:srgbClr val="00B050"/>
                </a:solidFill>
              </a:rPr>
              <a:t>completed for 2026-2027</a:t>
            </a:r>
          </a:p>
          <a:p>
            <a:pPr marL="228600" lvl="1" indent="-228600" algn="l" defTabSz="889000">
              <a:lnSpc>
                <a:spcPct val="90000"/>
              </a:lnSpc>
              <a:spcBef>
                <a:spcPct val="0"/>
              </a:spcBef>
              <a:spcAft>
                <a:spcPct val="15000"/>
              </a:spcAft>
              <a:buChar char="•"/>
              <a:defRPr/>
            </a:pPr>
            <a:r>
              <a:rPr lang="en-GB" sz="2000" kern="1200" dirty="0">
                <a:solidFill>
                  <a:srgbClr val="0070C0"/>
                </a:solidFill>
              </a:rPr>
              <a:t>General Planning Meeting </a:t>
            </a:r>
            <a:r>
              <a:rPr lang="en-GB" sz="2000" kern="1200" dirty="0"/>
              <a:t>: priority for proposals received and shot allocation </a:t>
            </a:r>
            <a:r>
              <a:rPr lang="en-US" sz="2000" kern="1200" dirty="0"/>
              <a:t>within % of experimental time allocated to WPTE on each device as defined by EUROfusion GA </a:t>
            </a:r>
            <a:r>
              <a:rPr lang="en-GB" sz="2000" kern="1200" dirty="0"/>
              <a:t>(TFL) – </a:t>
            </a:r>
            <a:r>
              <a:rPr lang="en-GB" sz="2000" b="1" kern="1200" dirty="0">
                <a:solidFill>
                  <a:srgbClr val="00B050"/>
                </a:solidFill>
              </a:rPr>
              <a:t>held in Lausanne in 4-6 November, 2025</a:t>
            </a:r>
          </a:p>
        </p:txBody>
      </p:sp>
      <p:sp>
        <p:nvSpPr>
          <p:cNvPr id="11" name="Arrow: Bent-Up 10">
            <a:extLst>
              <a:ext uri="{FF2B5EF4-FFF2-40B4-BE49-F238E27FC236}">
                <a16:creationId xmlns:a16="http://schemas.microsoft.com/office/drawing/2014/main" id="{A61A9D59-3765-6022-BC0C-F69662D023A8}"/>
              </a:ext>
            </a:extLst>
          </p:cNvPr>
          <p:cNvSpPr/>
          <p:nvPr/>
        </p:nvSpPr>
        <p:spPr bwMode="auto">
          <a:xfrm rot="5400000">
            <a:off x="3953963" y="4268961"/>
            <a:ext cx="1291272" cy="1470068"/>
          </a:xfrm>
          <a:prstGeom prst="bentUpArrow">
            <a:avLst>
              <a:gd name="adj1" fmla="val 32840"/>
              <a:gd name="adj2" fmla="val 25000"/>
              <a:gd name="adj3" fmla="val 35780"/>
            </a:avLst>
          </a:prstGeom>
        </p:spPr>
        <p:style>
          <a:lnRef idx="2">
            <a:schemeClr val="lt1">
              <a:hueOff val="0"/>
              <a:satOff val="0"/>
              <a:lumOff val="0"/>
              <a:alphaOff val="0"/>
            </a:schemeClr>
          </a:lnRef>
          <a:fillRef idx="1">
            <a:schemeClr val="accent1">
              <a:tint val="50000"/>
              <a:hueOff val="-13089511"/>
              <a:satOff val="-703"/>
              <a:lumOff val="11364"/>
              <a:alphaOff val="0"/>
            </a:schemeClr>
          </a:fillRef>
          <a:effectRef idx="0">
            <a:schemeClr val="accent1">
              <a:tint val="50000"/>
              <a:hueOff val="-13089511"/>
              <a:satOff val="-703"/>
              <a:lumOff val="11364"/>
              <a:alphaOff val="0"/>
            </a:schemeClr>
          </a:effectRef>
          <a:fontRef idx="minor">
            <a:schemeClr val="lt1">
              <a:hueOff val="0"/>
              <a:satOff val="0"/>
              <a:lumOff val="0"/>
              <a:alphaOff val="0"/>
            </a:schemeClr>
          </a:fontRef>
        </p:style>
        <p:txBody>
          <a:bodyPr/>
          <a:lstStyle/>
          <a:p>
            <a:endParaRPr lang="fi-FI"/>
          </a:p>
        </p:txBody>
      </p:sp>
      <p:sp>
        <p:nvSpPr>
          <p:cNvPr id="12" name="Freeform: Shape 11">
            <a:extLst>
              <a:ext uri="{FF2B5EF4-FFF2-40B4-BE49-F238E27FC236}">
                <a16:creationId xmlns:a16="http://schemas.microsoft.com/office/drawing/2014/main" id="{C69D2804-1D75-81D1-96E6-A1A03EDE271B}"/>
              </a:ext>
            </a:extLst>
          </p:cNvPr>
          <p:cNvSpPr/>
          <p:nvPr/>
        </p:nvSpPr>
        <p:spPr bwMode="auto">
          <a:xfrm>
            <a:off x="3135000" y="2847708"/>
            <a:ext cx="2173742" cy="1521549"/>
          </a:xfrm>
          <a:custGeom>
            <a:avLst/>
            <a:gdLst>
              <a:gd name="connsiteX0" fmla="*/ 0 w 2173742"/>
              <a:gd name="connsiteY0" fmla="*/ 253642 h 1521549"/>
              <a:gd name="connsiteX1" fmla="*/ 253642 w 2173742"/>
              <a:gd name="connsiteY1" fmla="*/ 0 h 1521549"/>
              <a:gd name="connsiteX2" fmla="*/ 1920100 w 2173742"/>
              <a:gd name="connsiteY2" fmla="*/ 0 h 1521549"/>
              <a:gd name="connsiteX3" fmla="*/ 2173742 w 2173742"/>
              <a:gd name="connsiteY3" fmla="*/ 253642 h 1521549"/>
              <a:gd name="connsiteX4" fmla="*/ 2173742 w 2173742"/>
              <a:gd name="connsiteY4" fmla="*/ 1267907 h 1521549"/>
              <a:gd name="connsiteX5" fmla="*/ 1920100 w 2173742"/>
              <a:gd name="connsiteY5" fmla="*/ 1521549 h 1521549"/>
              <a:gd name="connsiteX6" fmla="*/ 253642 w 2173742"/>
              <a:gd name="connsiteY6" fmla="*/ 1521549 h 1521549"/>
              <a:gd name="connsiteX7" fmla="*/ 0 w 2173742"/>
              <a:gd name="connsiteY7" fmla="*/ 1267907 h 1521549"/>
              <a:gd name="connsiteX8" fmla="*/ 0 w 2173742"/>
              <a:gd name="connsiteY8" fmla="*/ 253642 h 1521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3742" h="1521549">
                <a:moveTo>
                  <a:pt x="0" y="253642"/>
                </a:moveTo>
                <a:cubicBezTo>
                  <a:pt x="0" y="113559"/>
                  <a:pt x="113559" y="0"/>
                  <a:pt x="253642" y="0"/>
                </a:cubicBezTo>
                <a:lnTo>
                  <a:pt x="1920100" y="0"/>
                </a:lnTo>
                <a:cubicBezTo>
                  <a:pt x="2060183" y="0"/>
                  <a:pt x="2173742" y="113559"/>
                  <a:pt x="2173742" y="253642"/>
                </a:cubicBezTo>
                <a:lnTo>
                  <a:pt x="2173742" y="1267907"/>
                </a:lnTo>
                <a:cubicBezTo>
                  <a:pt x="2173742" y="1407990"/>
                  <a:pt x="2060183" y="1521549"/>
                  <a:pt x="1920100" y="1521549"/>
                </a:cubicBezTo>
                <a:lnTo>
                  <a:pt x="253642" y="1521549"/>
                </a:lnTo>
                <a:cubicBezTo>
                  <a:pt x="113559" y="1521549"/>
                  <a:pt x="0" y="1407990"/>
                  <a:pt x="0" y="1267907"/>
                </a:cubicBezTo>
                <a:lnTo>
                  <a:pt x="0" y="253642"/>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54299" tIns="154299" rIns="154299" bIns="154299" numCol="1" spcCol="1270" anchor="ctr" anchorCtr="0">
            <a:noAutofit/>
          </a:bodyPr>
          <a:lstStyle/>
          <a:p>
            <a:pPr marL="0" lvl="0" indent="0" algn="ctr" defTabSz="933450">
              <a:lnSpc>
                <a:spcPct val="90000"/>
              </a:lnSpc>
              <a:spcBef>
                <a:spcPct val="0"/>
              </a:spcBef>
              <a:spcAft>
                <a:spcPct val="35000"/>
              </a:spcAft>
              <a:buNone/>
              <a:defRPr/>
            </a:pPr>
            <a:r>
              <a:rPr lang="en-GB" sz="2100" kern="1200" dirty="0"/>
              <a:t>Call for participation for year n+1</a:t>
            </a:r>
          </a:p>
        </p:txBody>
      </p:sp>
      <p:sp>
        <p:nvSpPr>
          <p:cNvPr id="13" name="Freeform: Shape 12">
            <a:extLst>
              <a:ext uri="{FF2B5EF4-FFF2-40B4-BE49-F238E27FC236}">
                <a16:creationId xmlns:a16="http://schemas.microsoft.com/office/drawing/2014/main" id="{64BCBD24-4779-A34A-9965-859197301986}"/>
              </a:ext>
            </a:extLst>
          </p:cNvPr>
          <p:cNvSpPr/>
          <p:nvPr/>
        </p:nvSpPr>
        <p:spPr bwMode="auto">
          <a:xfrm>
            <a:off x="5919894" y="2957894"/>
            <a:ext cx="6185119" cy="1229783"/>
          </a:xfrm>
          <a:custGeom>
            <a:avLst/>
            <a:gdLst>
              <a:gd name="connsiteX0" fmla="*/ 0 w 5672801"/>
              <a:gd name="connsiteY0" fmla="*/ 0 h 1229783"/>
              <a:gd name="connsiteX1" fmla="*/ 5672801 w 5672801"/>
              <a:gd name="connsiteY1" fmla="*/ 0 h 1229783"/>
              <a:gd name="connsiteX2" fmla="*/ 5672801 w 5672801"/>
              <a:gd name="connsiteY2" fmla="*/ 1229783 h 1229783"/>
              <a:gd name="connsiteX3" fmla="*/ 0 w 5672801"/>
              <a:gd name="connsiteY3" fmla="*/ 1229783 h 1229783"/>
              <a:gd name="connsiteX4" fmla="*/ 0 w 5672801"/>
              <a:gd name="connsiteY4" fmla="*/ 0 h 1229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2801" h="1229783">
                <a:moveTo>
                  <a:pt x="0" y="0"/>
                </a:moveTo>
                <a:lnTo>
                  <a:pt x="5672801" y="0"/>
                </a:lnTo>
                <a:lnTo>
                  <a:pt x="5672801" y="1229783"/>
                </a:lnTo>
                <a:lnTo>
                  <a:pt x="0" y="122978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defRPr/>
            </a:pPr>
            <a:r>
              <a:rPr lang="en-GB" sz="2000" kern="1200" dirty="0">
                <a:solidFill>
                  <a:srgbClr val="FF0000"/>
                </a:solidFill>
              </a:rPr>
              <a:t>Call for participation </a:t>
            </a:r>
            <a:r>
              <a:rPr lang="en-GB" sz="2000" kern="1200" dirty="0"/>
              <a:t>(TFL) : late fall – </a:t>
            </a:r>
            <a:r>
              <a:rPr lang="en-GB" sz="2000" b="1" kern="1200" dirty="0">
                <a:solidFill>
                  <a:srgbClr val="FFC000"/>
                </a:solidFill>
              </a:rPr>
              <a:t>call for 2026 staffing open until 05 December, 2025</a:t>
            </a:r>
          </a:p>
          <a:p>
            <a:pPr marL="228600" lvl="1" indent="-228600" algn="l" defTabSz="889000">
              <a:lnSpc>
                <a:spcPct val="90000"/>
              </a:lnSpc>
              <a:spcBef>
                <a:spcPct val="0"/>
              </a:spcBef>
              <a:spcAft>
                <a:spcPct val="15000"/>
              </a:spcAft>
              <a:buChar char="•"/>
              <a:defRPr/>
            </a:pPr>
            <a:r>
              <a:rPr lang="en-GB" sz="2000" b="0" kern="1200" dirty="0">
                <a:solidFill>
                  <a:schemeClr val="tx1"/>
                </a:solidFill>
              </a:rPr>
              <a:t>Staffing selection before Xmas</a:t>
            </a:r>
            <a:r>
              <a:rPr lang="en-GB" sz="2000" dirty="0">
                <a:solidFill>
                  <a:schemeClr val="tx1"/>
                </a:solidFill>
              </a:rPr>
              <a:t>/early January</a:t>
            </a:r>
            <a:r>
              <a:rPr lang="en-GB" sz="2000" b="0" kern="1200" dirty="0">
                <a:solidFill>
                  <a:schemeClr val="tx1"/>
                </a:solidFill>
              </a:rPr>
              <a:t> (TFL) - </a:t>
            </a:r>
            <a:r>
              <a:rPr lang="en-GB" sz="2000" b="1" kern="1200" dirty="0">
                <a:solidFill>
                  <a:srgbClr val="FFC000"/>
                </a:solidFill>
              </a:rPr>
              <a:t>pending</a:t>
            </a:r>
          </a:p>
        </p:txBody>
      </p:sp>
      <p:sp>
        <p:nvSpPr>
          <p:cNvPr id="14" name="Freeform: Shape 13">
            <a:extLst>
              <a:ext uri="{FF2B5EF4-FFF2-40B4-BE49-F238E27FC236}">
                <a16:creationId xmlns:a16="http://schemas.microsoft.com/office/drawing/2014/main" id="{99981151-2588-F513-48D1-86766E28A555}"/>
              </a:ext>
            </a:extLst>
          </p:cNvPr>
          <p:cNvSpPr/>
          <p:nvPr/>
        </p:nvSpPr>
        <p:spPr bwMode="auto">
          <a:xfrm>
            <a:off x="5957193" y="4572308"/>
            <a:ext cx="2173742" cy="1521549"/>
          </a:xfrm>
          <a:custGeom>
            <a:avLst/>
            <a:gdLst>
              <a:gd name="connsiteX0" fmla="*/ 0 w 2173742"/>
              <a:gd name="connsiteY0" fmla="*/ 253642 h 1521549"/>
              <a:gd name="connsiteX1" fmla="*/ 253642 w 2173742"/>
              <a:gd name="connsiteY1" fmla="*/ 0 h 1521549"/>
              <a:gd name="connsiteX2" fmla="*/ 1920100 w 2173742"/>
              <a:gd name="connsiteY2" fmla="*/ 0 h 1521549"/>
              <a:gd name="connsiteX3" fmla="*/ 2173742 w 2173742"/>
              <a:gd name="connsiteY3" fmla="*/ 253642 h 1521549"/>
              <a:gd name="connsiteX4" fmla="*/ 2173742 w 2173742"/>
              <a:gd name="connsiteY4" fmla="*/ 1267907 h 1521549"/>
              <a:gd name="connsiteX5" fmla="*/ 1920100 w 2173742"/>
              <a:gd name="connsiteY5" fmla="*/ 1521549 h 1521549"/>
              <a:gd name="connsiteX6" fmla="*/ 253642 w 2173742"/>
              <a:gd name="connsiteY6" fmla="*/ 1521549 h 1521549"/>
              <a:gd name="connsiteX7" fmla="*/ 0 w 2173742"/>
              <a:gd name="connsiteY7" fmla="*/ 1267907 h 1521549"/>
              <a:gd name="connsiteX8" fmla="*/ 0 w 2173742"/>
              <a:gd name="connsiteY8" fmla="*/ 253642 h 1521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3742" h="1521549">
                <a:moveTo>
                  <a:pt x="0" y="253642"/>
                </a:moveTo>
                <a:cubicBezTo>
                  <a:pt x="0" y="113559"/>
                  <a:pt x="113559" y="0"/>
                  <a:pt x="253642" y="0"/>
                </a:cubicBezTo>
                <a:lnTo>
                  <a:pt x="1920100" y="0"/>
                </a:lnTo>
                <a:cubicBezTo>
                  <a:pt x="2060183" y="0"/>
                  <a:pt x="2173742" y="113559"/>
                  <a:pt x="2173742" y="253642"/>
                </a:cubicBezTo>
                <a:lnTo>
                  <a:pt x="2173742" y="1267907"/>
                </a:lnTo>
                <a:cubicBezTo>
                  <a:pt x="2173742" y="1407990"/>
                  <a:pt x="2060183" y="1521549"/>
                  <a:pt x="1920100" y="1521549"/>
                </a:cubicBezTo>
                <a:lnTo>
                  <a:pt x="253642" y="1521549"/>
                </a:lnTo>
                <a:cubicBezTo>
                  <a:pt x="113559" y="1521549"/>
                  <a:pt x="0" y="1407990"/>
                  <a:pt x="0" y="1267907"/>
                </a:cubicBezTo>
                <a:lnTo>
                  <a:pt x="0" y="253642"/>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54299" tIns="154299" rIns="154299" bIns="154299" numCol="1" spcCol="1270" anchor="ctr" anchorCtr="0">
            <a:noAutofit/>
          </a:bodyPr>
          <a:lstStyle/>
          <a:p>
            <a:pPr marL="0" lvl="0" indent="0" algn="ctr" defTabSz="933450">
              <a:lnSpc>
                <a:spcPct val="90000"/>
              </a:lnSpc>
              <a:spcBef>
                <a:spcPct val="0"/>
              </a:spcBef>
              <a:spcAft>
                <a:spcPct val="35000"/>
              </a:spcAft>
              <a:buNone/>
              <a:defRPr/>
            </a:pPr>
            <a:r>
              <a:rPr lang="en-GB" sz="2100" kern="1200" dirty="0"/>
              <a:t>Experimental Campaign year n+1</a:t>
            </a:r>
          </a:p>
        </p:txBody>
      </p:sp>
      <p:sp>
        <p:nvSpPr>
          <p:cNvPr id="15" name="Freeform: Shape 14">
            <a:extLst>
              <a:ext uri="{FF2B5EF4-FFF2-40B4-BE49-F238E27FC236}">
                <a16:creationId xmlns:a16="http://schemas.microsoft.com/office/drawing/2014/main" id="{503C4169-62AE-37EA-1188-AEDF0763E82D}"/>
              </a:ext>
            </a:extLst>
          </p:cNvPr>
          <p:cNvSpPr/>
          <p:nvPr/>
        </p:nvSpPr>
        <p:spPr bwMode="auto">
          <a:xfrm>
            <a:off x="8412492" y="4691876"/>
            <a:ext cx="3692521" cy="1229783"/>
          </a:xfrm>
          <a:custGeom>
            <a:avLst/>
            <a:gdLst>
              <a:gd name="connsiteX0" fmla="*/ 0 w 3692521"/>
              <a:gd name="connsiteY0" fmla="*/ 0 h 1229783"/>
              <a:gd name="connsiteX1" fmla="*/ 3692521 w 3692521"/>
              <a:gd name="connsiteY1" fmla="*/ 0 h 1229783"/>
              <a:gd name="connsiteX2" fmla="*/ 3692521 w 3692521"/>
              <a:gd name="connsiteY2" fmla="*/ 1229783 h 1229783"/>
              <a:gd name="connsiteX3" fmla="*/ 0 w 3692521"/>
              <a:gd name="connsiteY3" fmla="*/ 1229783 h 1229783"/>
              <a:gd name="connsiteX4" fmla="*/ 0 w 3692521"/>
              <a:gd name="connsiteY4" fmla="*/ 0 h 1229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2521" h="1229783">
                <a:moveTo>
                  <a:pt x="0" y="0"/>
                </a:moveTo>
                <a:lnTo>
                  <a:pt x="3692521" y="0"/>
                </a:lnTo>
                <a:lnTo>
                  <a:pt x="3692521" y="1229783"/>
                </a:lnTo>
                <a:lnTo>
                  <a:pt x="0" y="122978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defRPr/>
            </a:pPr>
            <a:r>
              <a:rPr lang="en-GB" sz="2000" kern="1200" dirty="0">
                <a:solidFill>
                  <a:srgbClr val="0070C0"/>
                </a:solidFill>
              </a:rPr>
              <a:t>Strategy meeting </a:t>
            </a:r>
            <a:r>
              <a:rPr lang="en-GB" sz="2000" kern="1200" dirty="0"/>
              <a:t>: early year (RTC) – </a:t>
            </a:r>
            <a:r>
              <a:rPr lang="en-GB" sz="2000" b="1" kern="1200" dirty="0">
                <a:solidFill>
                  <a:srgbClr val="FFC000"/>
                </a:solidFill>
              </a:rPr>
              <a:t>tentatively 19-20 January 2026</a:t>
            </a:r>
          </a:p>
        </p:txBody>
      </p:sp>
      <p:cxnSp>
        <p:nvCxnSpPr>
          <p:cNvPr id="6" name="Connecteur droit avec flèche 5"/>
          <p:cNvCxnSpPr/>
          <p:nvPr/>
        </p:nvCxnSpPr>
        <p:spPr>
          <a:xfrm>
            <a:off x="360040" y="1071418"/>
            <a:ext cx="0" cy="3454400"/>
          </a:xfrm>
          <a:prstGeom prst="straightConnector1">
            <a:avLst/>
          </a:prstGeom>
          <a:ln w="762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Connecteur droit avec flèche 36"/>
          <p:cNvCxnSpPr/>
          <p:nvPr/>
        </p:nvCxnSpPr>
        <p:spPr>
          <a:xfrm>
            <a:off x="360040" y="4724400"/>
            <a:ext cx="0" cy="1583268"/>
          </a:xfrm>
          <a:prstGeom prst="straightConnector1">
            <a:avLst/>
          </a:prstGeom>
          <a:ln w="762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39463" y="2798618"/>
            <a:ext cx="761234" cy="369332"/>
          </a:xfrm>
          <a:prstGeom prst="rect">
            <a:avLst/>
          </a:prstGeom>
        </p:spPr>
        <p:txBody>
          <a:bodyPr wrap="none">
            <a:spAutoFit/>
          </a:bodyPr>
          <a:lstStyle/>
          <a:p>
            <a:r>
              <a:rPr lang="en-US" dirty="0">
                <a:latin typeface="Calibri" panose="020F0502020204030204" pitchFamily="34" charset="0"/>
              </a:rPr>
              <a:t>Year n</a:t>
            </a:r>
            <a:endParaRPr lang="fr-FR" dirty="0"/>
          </a:p>
        </p:txBody>
      </p:sp>
      <p:sp>
        <p:nvSpPr>
          <p:cNvPr id="41" name="Rectangle 40"/>
          <p:cNvSpPr/>
          <p:nvPr/>
        </p:nvSpPr>
        <p:spPr>
          <a:xfrm>
            <a:off x="437566" y="5331368"/>
            <a:ext cx="993670" cy="369332"/>
          </a:xfrm>
          <a:prstGeom prst="rect">
            <a:avLst/>
          </a:prstGeom>
        </p:spPr>
        <p:txBody>
          <a:bodyPr wrap="none">
            <a:spAutoFit/>
          </a:bodyPr>
          <a:lstStyle/>
          <a:p>
            <a:r>
              <a:rPr lang="en-US" dirty="0">
                <a:latin typeface="Calibri" panose="020F0502020204030204" pitchFamily="34" charset="0"/>
              </a:rPr>
              <a:t>Year n+1</a:t>
            </a:r>
            <a:endParaRPr lang="fr-FR" dirty="0"/>
          </a:p>
        </p:txBody>
      </p:sp>
      <p:cxnSp>
        <p:nvCxnSpPr>
          <p:cNvPr id="10" name="Connecteur droit 9"/>
          <p:cNvCxnSpPr/>
          <p:nvPr/>
        </p:nvCxnSpPr>
        <p:spPr>
          <a:xfrm>
            <a:off x="156626" y="4599710"/>
            <a:ext cx="11720945"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697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2" grpId="0" animBg="1"/>
      <p:bldP spid="13" grpId="0"/>
      <p:bldP spid="14" grpId="0" animBg="1"/>
      <p:bldP spid="15" grpId="0"/>
      <p:bldP spid="4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C4777B-C62F-683E-C8EA-AF2EA7C52E33}"/>
              </a:ext>
            </a:extLst>
          </p:cNvPr>
          <p:cNvSpPr>
            <a:spLocks noGrp="1"/>
          </p:cNvSpPr>
          <p:nvPr>
            <p:ph type="title"/>
          </p:nvPr>
        </p:nvSpPr>
        <p:spPr>
          <a:xfrm>
            <a:off x="1860886" y="185052"/>
            <a:ext cx="9379768" cy="457200"/>
          </a:xfrm>
        </p:spPr>
        <p:txBody>
          <a:bodyPr/>
          <a:lstStyle/>
          <a:p>
            <a:r>
              <a:rPr lang="en-GB" dirty="0"/>
              <a:t>Strong links between WP TE and WP PWIE</a:t>
            </a:r>
          </a:p>
        </p:txBody>
      </p:sp>
      <p:sp>
        <p:nvSpPr>
          <p:cNvPr id="5" name="Espace réservé du numéro de diapositive 4">
            <a:extLst>
              <a:ext uri="{FF2B5EF4-FFF2-40B4-BE49-F238E27FC236}">
                <a16:creationId xmlns:a16="http://schemas.microsoft.com/office/drawing/2014/main" id="{D3504308-EB7D-3220-B426-3F207CF208D4}"/>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9</a:t>
            </a:fld>
            <a:endParaRPr lang="en-GB" dirty="0">
              <a:solidFill>
                <a:prstClr val="white"/>
              </a:solidFill>
            </a:endParaRPr>
          </a:p>
        </p:txBody>
      </p:sp>
      <p:sp>
        <p:nvSpPr>
          <p:cNvPr id="14" name="TextBox 23">
            <a:extLst>
              <a:ext uri="{FF2B5EF4-FFF2-40B4-BE49-F238E27FC236}">
                <a16:creationId xmlns:a16="http://schemas.microsoft.com/office/drawing/2014/main" id="{4533EFEB-1E2F-41DE-7017-EFF0FEE03AF7}"/>
              </a:ext>
            </a:extLst>
          </p:cNvPr>
          <p:cNvSpPr txBox="1"/>
          <p:nvPr/>
        </p:nvSpPr>
        <p:spPr>
          <a:xfrm>
            <a:off x="360040" y="969348"/>
            <a:ext cx="8275960" cy="2031325"/>
          </a:xfrm>
          <a:prstGeom prst="rect">
            <a:avLst/>
          </a:prstGeom>
          <a:noFill/>
        </p:spPr>
        <p:txBody>
          <a:bodyPr wrap="square" rtlCol="0">
            <a:spAutoFit/>
          </a:bodyPr>
          <a:lstStyle/>
          <a:p>
            <a:r>
              <a:rPr lang="en-US" b="1" i="1" dirty="0">
                <a:solidFill>
                  <a:srgbClr val="0070C0"/>
                </a:solidFill>
              </a:rPr>
              <a:t>Post mortem </a:t>
            </a:r>
            <a:r>
              <a:rPr lang="en-US" b="1" dirty="0">
                <a:solidFill>
                  <a:srgbClr val="0070C0"/>
                </a:solidFill>
              </a:rPr>
              <a:t>analysis of components exposed in tokamaks (SP B, SP E, SP A)</a:t>
            </a:r>
            <a:endParaRPr lang="en-GB" dirty="0">
              <a:solidFill>
                <a:srgbClr val="0070C0"/>
              </a:solidFill>
            </a:endParaRPr>
          </a:p>
          <a:p>
            <a:pPr marL="342900" indent="-342900">
              <a:buFont typeface="Arial" panose="020B0604020202020204" pitchFamily="34" charset="0"/>
              <a:buChar char="•"/>
            </a:pPr>
            <a:r>
              <a:rPr lang="en-GB" dirty="0"/>
              <a:t>Key for understanding material migration / fuel retention and recovery / PFC ageing in tokamaks …</a:t>
            </a:r>
          </a:p>
          <a:p>
            <a:pPr marL="342900" indent="-342900">
              <a:buFont typeface="Arial" panose="020B0604020202020204" pitchFamily="34" charset="0"/>
              <a:buChar char="•"/>
            </a:pPr>
            <a:r>
              <a:rPr lang="en-GB" dirty="0"/>
              <a:t>WPTE (RT06): component exposure / dedicated experiments in tokamaks</a:t>
            </a:r>
          </a:p>
          <a:p>
            <a:pPr marL="342900" indent="-342900">
              <a:buFont typeface="Arial" panose="020B0604020202020204" pitchFamily="34" charset="0"/>
              <a:buChar char="•"/>
            </a:pPr>
            <a:r>
              <a:rPr lang="en-GB" dirty="0"/>
              <a:t>WPPWIE : pre/post exposure analysis of components from metallic machines AUG, JET, WEST (SP B, SP E) + comparison with experiments in linear devices/HHF facilities (SP A, SP B)</a:t>
            </a:r>
          </a:p>
        </p:txBody>
      </p:sp>
      <p:sp>
        <p:nvSpPr>
          <p:cNvPr id="8" name="TextBox 23">
            <a:extLst>
              <a:ext uri="{FF2B5EF4-FFF2-40B4-BE49-F238E27FC236}">
                <a16:creationId xmlns:a16="http://schemas.microsoft.com/office/drawing/2014/main" id="{4533EFEB-1E2F-41DE-7017-EFF0FEE03AF7}"/>
              </a:ext>
            </a:extLst>
          </p:cNvPr>
          <p:cNvSpPr txBox="1"/>
          <p:nvPr/>
        </p:nvSpPr>
        <p:spPr>
          <a:xfrm>
            <a:off x="360040" y="3123707"/>
            <a:ext cx="11831960" cy="1477328"/>
          </a:xfrm>
          <a:prstGeom prst="rect">
            <a:avLst/>
          </a:prstGeom>
          <a:noFill/>
        </p:spPr>
        <p:txBody>
          <a:bodyPr wrap="square" rtlCol="0">
            <a:spAutoFit/>
          </a:bodyPr>
          <a:lstStyle/>
          <a:p>
            <a:r>
              <a:rPr lang="fr-FR" b="1" dirty="0">
                <a:solidFill>
                  <a:srgbClr val="0070C0"/>
                </a:solidFill>
              </a:rPr>
              <a:t>PWI </a:t>
            </a:r>
            <a:r>
              <a:rPr lang="fr-FR" b="1" dirty="0" err="1">
                <a:solidFill>
                  <a:srgbClr val="0070C0"/>
                </a:solidFill>
              </a:rPr>
              <a:t>modelling</a:t>
            </a:r>
            <a:r>
              <a:rPr lang="fr-FR" b="1" dirty="0">
                <a:solidFill>
                  <a:srgbClr val="0070C0"/>
                </a:solidFill>
              </a:rPr>
              <a:t> (SP D, SP C)</a:t>
            </a:r>
            <a:endParaRPr lang="en-GB" dirty="0">
              <a:solidFill>
                <a:srgbClr val="0070C0"/>
              </a:solidFill>
            </a:endParaRPr>
          </a:p>
          <a:p>
            <a:pPr marL="342900" indent="-342900">
              <a:buFont typeface="Arial" panose="020B0604020202020204" pitchFamily="34" charset="0"/>
              <a:buChar char="•"/>
            </a:pPr>
            <a:r>
              <a:rPr lang="en-GB" dirty="0"/>
              <a:t>WPTE (RT06, RT05, RT07 …): dedicated PWI or plasma exhaust experiments, associated plasma background modelling (SOLEDGE, SOLPS, PIC modelling  …) and targeted PWI modelling aspects (upon agreement)</a:t>
            </a:r>
          </a:p>
          <a:p>
            <a:pPr marL="342900" indent="-342900">
              <a:buFont typeface="Arial" panose="020B0604020202020204" pitchFamily="34" charset="0"/>
              <a:buChar char="•"/>
            </a:pPr>
            <a:r>
              <a:rPr lang="en-GB" dirty="0"/>
              <a:t>WPPWIE (SP D) : PWI modelling (ERO2.0, MEMOS-U, </a:t>
            </a:r>
            <a:r>
              <a:rPr lang="en-GB" dirty="0" err="1"/>
              <a:t>WallDYN</a:t>
            </a:r>
            <a:r>
              <a:rPr lang="en-GB" dirty="0"/>
              <a:t> …) using WPTE plasma background</a:t>
            </a:r>
          </a:p>
          <a:p>
            <a:r>
              <a:rPr lang="en-GB" b="1" dirty="0"/>
              <a:t>NB:</a:t>
            </a:r>
            <a:r>
              <a:rPr lang="en-GB" dirty="0"/>
              <a:t> has to be adjusted at best, given available resources in TE/PWIE</a:t>
            </a:r>
          </a:p>
        </p:txBody>
      </p:sp>
      <p:sp>
        <p:nvSpPr>
          <p:cNvPr id="9" name="TextBox 23">
            <a:extLst>
              <a:ext uri="{FF2B5EF4-FFF2-40B4-BE49-F238E27FC236}">
                <a16:creationId xmlns:a16="http://schemas.microsoft.com/office/drawing/2014/main" id="{4533EFEB-1E2F-41DE-7017-EFF0FEE03AF7}"/>
              </a:ext>
            </a:extLst>
          </p:cNvPr>
          <p:cNvSpPr txBox="1"/>
          <p:nvPr/>
        </p:nvSpPr>
        <p:spPr>
          <a:xfrm>
            <a:off x="286148" y="4866411"/>
            <a:ext cx="11292416" cy="1477328"/>
          </a:xfrm>
          <a:prstGeom prst="rect">
            <a:avLst/>
          </a:prstGeom>
          <a:noFill/>
        </p:spPr>
        <p:txBody>
          <a:bodyPr wrap="square" rtlCol="0">
            <a:spAutoFit/>
          </a:bodyPr>
          <a:lstStyle/>
          <a:p>
            <a:r>
              <a:rPr lang="fr-FR" b="1" dirty="0" err="1">
                <a:solidFill>
                  <a:srgbClr val="0070C0"/>
                </a:solidFill>
              </a:rPr>
              <a:t>Specific</a:t>
            </a:r>
            <a:r>
              <a:rPr lang="fr-FR" b="1" dirty="0">
                <a:solidFill>
                  <a:srgbClr val="0070C0"/>
                </a:solidFill>
              </a:rPr>
              <a:t> topics of </a:t>
            </a:r>
            <a:r>
              <a:rPr lang="fr-FR" b="1" dirty="0" err="1">
                <a:solidFill>
                  <a:srgbClr val="0070C0"/>
                </a:solidFill>
              </a:rPr>
              <a:t>common</a:t>
            </a:r>
            <a:r>
              <a:rPr lang="fr-FR" b="1" dirty="0">
                <a:solidFill>
                  <a:srgbClr val="0070C0"/>
                </a:solidFill>
              </a:rPr>
              <a:t> </a:t>
            </a:r>
            <a:r>
              <a:rPr lang="fr-FR" b="1" dirty="0" err="1">
                <a:solidFill>
                  <a:srgbClr val="0070C0"/>
                </a:solidFill>
              </a:rPr>
              <a:t>interest</a:t>
            </a:r>
            <a:r>
              <a:rPr lang="fr-FR" b="1" dirty="0">
                <a:solidFill>
                  <a:srgbClr val="0070C0"/>
                </a:solidFill>
              </a:rPr>
              <a:t> (SP C, SP X, SP F)</a:t>
            </a:r>
            <a:endParaRPr lang="en-GB" dirty="0">
              <a:solidFill>
                <a:srgbClr val="0070C0"/>
              </a:solidFill>
            </a:endParaRPr>
          </a:p>
          <a:p>
            <a:pPr marL="342900" indent="-342900">
              <a:buFont typeface="Arial" panose="020B0604020202020204" pitchFamily="34" charset="0"/>
              <a:buChar char="•"/>
            </a:pPr>
            <a:r>
              <a:rPr lang="en-GB" dirty="0"/>
              <a:t>Fuel retention and removal – including tritium</a:t>
            </a:r>
          </a:p>
          <a:p>
            <a:pPr marL="342900" indent="-342900">
              <a:buFont typeface="Arial" panose="020B0604020202020204" pitchFamily="34" charset="0"/>
              <a:buChar char="•"/>
            </a:pPr>
            <a:r>
              <a:rPr lang="en-GB" dirty="0"/>
              <a:t>Alternative Divertor Configurations (ADC) in the past (now RT07)</a:t>
            </a:r>
          </a:p>
          <a:p>
            <a:pPr marL="342900" indent="-342900">
              <a:buFont typeface="Arial" panose="020B0604020202020204" pitchFamily="34" charset="0"/>
              <a:buChar char="•"/>
            </a:pPr>
            <a:r>
              <a:rPr lang="en-GB" dirty="0"/>
              <a:t>Laser based diagnostics at JET: LID-QMS under TE, LIBS under PWIE</a:t>
            </a:r>
          </a:p>
          <a:p>
            <a:pPr marL="342900" indent="-342900">
              <a:buFont typeface="Arial" panose="020B0604020202020204" pitchFamily="34" charset="0"/>
              <a:buChar char="•"/>
            </a:pPr>
            <a:r>
              <a:rPr lang="en-GB" dirty="0"/>
              <a:t>Topics for ITER new baseline: </a:t>
            </a:r>
            <a:r>
              <a:rPr lang="en-GB" dirty="0" err="1"/>
              <a:t>boronisation</a:t>
            </a:r>
            <a:r>
              <a:rPr lang="en-GB" dirty="0"/>
              <a:t> (WPTE metallic fusion devices, WPPWIE test devices)</a:t>
            </a:r>
          </a:p>
        </p:txBody>
      </p:sp>
      <p:pic>
        <p:nvPicPr>
          <p:cNvPr id="16" name="Image 15"/>
          <p:cNvPicPr>
            <a:picLocks noChangeAspect="1"/>
          </p:cNvPicPr>
          <p:nvPr/>
        </p:nvPicPr>
        <p:blipFill>
          <a:blip r:embed="rId3"/>
          <a:stretch>
            <a:fillRect/>
          </a:stretch>
        </p:blipFill>
        <p:spPr>
          <a:xfrm>
            <a:off x="8616935" y="1217296"/>
            <a:ext cx="3575065" cy="1871626"/>
          </a:xfrm>
          <a:prstGeom prst="rect">
            <a:avLst/>
          </a:prstGeom>
        </p:spPr>
      </p:pic>
      <p:sp>
        <p:nvSpPr>
          <p:cNvPr id="17" name="Rectangle 16"/>
          <p:cNvSpPr/>
          <p:nvPr/>
        </p:nvSpPr>
        <p:spPr>
          <a:xfrm>
            <a:off x="9054219" y="969348"/>
            <a:ext cx="2524345" cy="276999"/>
          </a:xfrm>
          <a:prstGeom prst="rect">
            <a:avLst/>
          </a:prstGeom>
        </p:spPr>
        <p:txBody>
          <a:bodyPr wrap="none">
            <a:spAutoFit/>
          </a:bodyPr>
          <a:lstStyle/>
          <a:p>
            <a:r>
              <a:rPr lang="en-US" sz="1200" dirty="0"/>
              <a:t>Plan for WEST samples analysis (SP B)</a:t>
            </a:r>
            <a:endParaRPr lang="fr-FR" sz="1200" dirty="0"/>
          </a:p>
        </p:txBody>
      </p:sp>
    </p:spTree>
    <p:extLst>
      <p:ext uri="{BB962C8B-B14F-4D97-AF65-F5344CB8AC3E}">
        <p14:creationId xmlns:p14="http://schemas.microsoft.com/office/powerpoint/2010/main" val="3493585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theme/theme1.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sz="2800" b="1"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5ba6352-0726-4226-96e7-82f7f1c59ac0" xsi:nil="true"/>
    <Dateofrelease xmlns="cbbfa1f3-60c2-42de-b5b6-3ee8cb87d964" xsi:nil="true"/>
    <lcf76f155ced4ddcb4097134ff3c332f xmlns="cbbfa1f3-60c2-42de-b5b6-3ee8cb87d964">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C5E97A0C0FEBC408E67B127B9678D93" ma:contentTypeVersion="16" ma:contentTypeDescription="Create a new document." ma:contentTypeScope="" ma:versionID="1d2a0d8c6deb6b6d65149e488cbe144b">
  <xsd:schema xmlns:xsd="http://www.w3.org/2001/XMLSchema" xmlns:xs="http://www.w3.org/2001/XMLSchema" xmlns:p="http://schemas.microsoft.com/office/2006/metadata/properties" xmlns:ns2="cbbfa1f3-60c2-42de-b5b6-3ee8cb87d964" xmlns:ns3="e5ba6352-0726-4226-96e7-82f7f1c59ac0" targetNamespace="http://schemas.microsoft.com/office/2006/metadata/properties" ma:root="true" ma:fieldsID="0760925279f4376d2d8626e0085fb012" ns2:_="" ns3:_="">
    <xsd:import namespace="cbbfa1f3-60c2-42de-b5b6-3ee8cb87d964"/>
    <xsd:import namespace="e5ba6352-0726-4226-96e7-82f7f1c59ac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Dateofreleas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DateTake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bfa1f3-60c2-42de-b5b6-3ee8cb87d9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Dateofrelease" ma:index="14" nillable="true" ma:displayName="Date of release" ma:format="Dropdown" ma:internalName="Dateofrelease">
      <xsd:simpleType>
        <xsd:restriction base="dms:Text">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1e10cb2-14f7-4eda-9ec0-27c7232f3f48"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5ba6352-0726-4226-96e7-82f7f1c59ac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a5fc3690-ba4d-4b93-9ca3-ace776e65a5b}" ma:internalName="TaxCatchAll" ma:showField="CatchAllData" ma:web="e5ba6352-0726-4226-96e7-82f7f1c59a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1581EFF-75CA-400B-8B14-07B3BB5FE4A6}">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cbbfa1f3-60c2-42de-b5b6-3ee8cb87d964"/>
    <ds:schemaRef ds:uri="e5ba6352-0726-4226-96e7-82f7f1c59ac0"/>
    <ds:schemaRef ds:uri="http://www.w3.org/XML/1998/namespace"/>
    <ds:schemaRef ds:uri="http://purl.org/dc/dcmitype/"/>
  </ds:schemaRefs>
</ds:datastoreItem>
</file>

<file path=customXml/itemProps2.xml><?xml version="1.0" encoding="utf-8"?>
<ds:datastoreItem xmlns:ds="http://schemas.openxmlformats.org/officeDocument/2006/customXml" ds:itemID="{8620B528-A52D-4A7D-BA72-76895AB575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bfa1f3-60c2-42de-b5b6-3ee8cb87d964"/>
    <ds:schemaRef ds:uri="e5ba6352-0726-4226-96e7-82f7f1c59a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29BB5A6-9C9C-4509-BBBE-0C2B5904D09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5315</TotalTime>
  <Words>3755</Words>
  <Application>Microsoft Office PowerPoint</Application>
  <PresentationFormat>Widescreen</PresentationFormat>
  <Paragraphs>511</Paragraphs>
  <Slides>25</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Aptos</vt:lpstr>
      <vt:lpstr>Arial</vt:lpstr>
      <vt:lpstr>Calibri</vt:lpstr>
      <vt:lpstr>Fira Sans Extra Condensed Medium</vt:lpstr>
      <vt:lpstr>Franklin Gothic Book</vt:lpstr>
      <vt:lpstr>Symbol</vt:lpstr>
      <vt:lpstr>Wingdings</vt:lpstr>
      <vt:lpstr>EUROfusion.1line_5_3_2019</vt:lpstr>
      <vt:lpstr>WPTE – highlights in 2025 and plans for 2026-2027 Links to WPPWIE activities</vt:lpstr>
      <vt:lpstr>Outline</vt:lpstr>
      <vt:lpstr>Outline</vt:lpstr>
      <vt:lpstr>WPTE: coordinating the programme on EU tokamaks</vt:lpstr>
      <vt:lpstr>Tokamak Exploitation Research Structure pillars</vt:lpstr>
      <vt:lpstr>WPTE is organized in 9 programmatic Research Topics </vt:lpstr>
      <vt:lpstr>WP TE is run by a collegium of Task Force Leaders …</vt:lpstr>
      <vt:lpstr>Building the WPTE programme: yearly cycle of calls</vt:lpstr>
      <vt:lpstr>Strong links between WP TE and WP PWIE</vt:lpstr>
      <vt:lpstr>Outline</vt:lpstr>
      <vt:lpstr>PowerPoint Presentation</vt:lpstr>
      <vt:lpstr>WEST | RT06+RT03 | W PFC damage induced by runaway electron incidence </vt:lpstr>
      <vt:lpstr>WEST | RT06+RT03 | W PFC damage induced by runaway electron incidence </vt:lpstr>
      <vt:lpstr>PowerPoint Presentation</vt:lpstr>
      <vt:lpstr>AUG+WEST | RT06+RT04 | Effect of non-uniform boronizations on operations</vt:lpstr>
      <vt:lpstr>AUG | RT06 | W erosion and prompt re-deposition</vt:lpstr>
      <vt:lpstr>JET | RT06 | Fuel retention and Clean-up</vt:lpstr>
      <vt:lpstr>PowerPoint Presentation</vt:lpstr>
      <vt:lpstr>Outline</vt:lpstr>
      <vt:lpstr>Strongly streamlined programme for WP TE in 26-27</vt:lpstr>
      <vt:lpstr>Machine availability for 2026-2027</vt:lpstr>
      <vt:lpstr>Overview of experimental proposals received for 2026-2027</vt:lpstr>
      <vt:lpstr>RT06 will address several ITER-relevant objectives and contributes to one Grant Deliverable in 2026-2027</vt:lpstr>
      <vt:lpstr>Similarly to all other RTs, RT06 is strongly overbooked – prioritization necessary</vt:lpstr>
      <vt:lpstr>In summary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Fabio Vinagre</dc:creator>
  <cp:lastModifiedBy>Hakola Antti</cp:lastModifiedBy>
  <cp:revision>144</cp:revision>
  <dcterms:created xsi:type="dcterms:W3CDTF">2023-11-15T09:40:03Z</dcterms:created>
  <dcterms:modified xsi:type="dcterms:W3CDTF">2025-11-20T12:52:16Z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0x0101006C5E97A0C0FEBC408E67B127B9678D93</vt:lpwstr>
  </property>
  <property fmtid="{D5CDD505-2E9C-101B-9397-08002B2CF9AE}" pid="3" name="MediaServiceImageTags">
    <vt:lpwstr/>
  </property>
</Properties>
</file>