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3" r:id="rId2"/>
    <p:sldId id="305" r:id="rId3"/>
    <p:sldId id="306" r:id="rId4"/>
    <p:sldId id="307" r:id="rId5"/>
    <p:sldId id="308" r:id="rId6"/>
    <p:sldId id="310" r:id="rId7"/>
    <p:sldId id="311" r:id="rId8"/>
    <p:sldId id="312" r:id="rId9"/>
    <p:sldId id="313" r:id="rId10"/>
    <p:sldId id="314" r:id="rId11"/>
    <p:sldId id="309" r:id="rId12"/>
    <p:sldId id="315" r:id="rId13"/>
    <p:sldId id="316" r:id="rId14"/>
    <p:sldId id="317" r:id="rId15"/>
    <p:sldId id="318" r:id="rId16"/>
    <p:sldId id="319" r:id="rId17"/>
    <p:sldId id="320" r:id="rId18"/>
    <p:sldId id="321" r:id="rId19"/>
    <p:sldId id="322" r:id="rId20"/>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5C401-2D0E-4BBA-B91C-673B4A9098F7}" v="28" dt="2025-11-19T19:47:47.198"/>
    <p1510:client id="{C5CDE1B4-90C3-4A91-8636-BDA706D36B07}" v="76" dt="2025-11-20T09:33:38.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165" autoAdjust="0"/>
  </p:normalViewPr>
  <p:slideViewPr>
    <p:cSldViewPr snapToGrid="0">
      <p:cViewPr varScale="1">
        <p:scale>
          <a:sx n="148" d="100"/>
          <a:sy n="148" d="100"/>
        </p:scale>
        <p:origin x="738" y="9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weł Gąsior" userId="3566b432-2504-4dc0-b431-5d18b002916f" providerId="ADAL" clId="{425FE274-EF51-4361-B757-92F7725948EC}"/>
    <pc:docChg chg="undo redo custSel addSld delSld modSld sldOrd">
      <pc:chgData name="Paweł Gąsior" userId="3566b432-2504-4dc0-b431-5d18b002916f" providerId="ADAL" clId="{425FE274-EF51-4361-B757-92F7725948EC}" dt="2025-11-20T09:33:38.215" v="2703"/>
      <pc:docMkLst>
        <pc:docMk/>
      </pc:docMkLst>
      <pc:sldChg chg="modSp mod">
        <pc:chgData name="Paweł Gąsior" userId="3566b432-2504-4dc0-b431-5d18b002916f" providerId="ADAL" clId="{425FE274-EF51-4361-B757-92F7725948EC}" dt="2025-11-18T11:53:19.876" v="2" actId="6549"/>
        <pc:sldMkLst>
          <pc:docMk/>
          <pc:sldMk cId="3305434527" sldId="303"/>
        </pc:sldMkLst>
        <pc:spChg chg="mod">
          <ac:chgData name="Paweł Gąsior" userId="3566b432-2504-4dc0-b431-5d18b002916f" providerId="ADAL" clId="{425FE274-EF51-4361-B757-92F7725948EC}" dt="2025-11-18T11:53:19.876" v="2" actId="6549"/>
          <ac:spMkLst>
            <pc:docMk/>
            <pc:sldMk cId="3305434527" sldId="303"/>
            <ac:spMk id="2" creationId="{E190970E-003D-F8F1-049D-39C5AE0FE37E}"/>
          </ac:spMkLst>
        </pc:spChg>
      </pc:sldChg>
      <pc:sldChg chg="addSp delSp modSp mod modAnim">
        <pc:chgData name="Paweł Gąsior" userId="3566b432-2504-4dc0-b431-5d18b002916f" providerId="ADAL" clId="{425FE274-EF51-4361-B757-92F7725948EC}" dt="2025-11-18T11:59:46.047" v="68" actId="1076"/>
        <pc:sldMkLst>
          <pc:docMk/>
          <pc:sldMk cId="4252564596" sldId="305"/>
        </pc:sldMkLst>
        <pc:spChg chg="mod">
          <ac:chgData name="Paweł Gąsior" userId="3566b432-2504-4dc0-b431-5d18b002916f" providerId="ADAL" clId="{425FE274-EF51-4361-B757-92F7725948EC}" dt="2025-11-18T11:54:00.011" v="56" actId="20577"/>
          <ac:spMkLst>
            <pc:docMk/>
            <pc:sldMk cId="4252564596" sldId="305"/>
            <ac:spMk id="2" creationId="{C3CFC83E-CDC9-E6AF-4BE1-BD05DBFA9F03}"/>
          </ac:spMkLst>
        </pc:spChg>
        <pc:spChg chg="add mod">
          <ac:chgData name="Paweł Gąsior" userId="3566b432-2504-4dc0-b431-5d18b002916f" providerId="ADAL" clId="{425FE274-EF51-4361-B757-92F7725948EC}" dt="2025-11-18T11:59:46.047" v="68" actId="1076"/>
          <ac:spMkLst>
            <pc:docMk/>
            <pc:sldMk cId="4252564596" sldId="305"/>
            <ac:spMk id="3" creationId="{AD49972A-62FA-31DA-F405-AD9A12F260EB}"/>
          </ac:spMkLst>
        </pc:spChg>
      </pc:sldChg>
      <pc:sldChg chg="addSp delSp modSp new mod modAnim">
        <pc:chgData name="Paweł Gąsior" userId="3566b432-2504-4dc0-b431-5d18b002916f" providerId="ADAL" clId="{425FE274-EF51-4361-B757-92F7725948EC}" dt="2025-11-18T12:48:50.440" v="296"/>
        <pc:sldMkLst>
          <pc:docMk/>
          <pc:sldMk cId="774492066" sldId="306"/>
        </pc:sldMkLst>
        <pc:spChg chg="mod">
          <ac:chgData name="Paweł Gąsior" userId="3566b432-2504-4dc0-b431-5d18b002916f" providerId="ADAL" clId="{425FE274-EF51-4361-B757-92F7725948EC}" dt="2025-11-18T12:21:23.917" v="82" actId="5793"/>
          <ac:spMkLst>
            <pc:docMk/>
            <pc:sldMk cId="774492066" sldId="306"/>
            <ac:spMk id="2" creationId="{3E74ED34-4033-614A-9A00-D3436D3C953D}"/>
          </ac:spMkLst>
        </pc:spChg>
        <pc:spChg chg="mod">
          <ac:chgData name="Paweł Gąsior" userId="3566b432-2504-4dc0-b431-5d18b002916f" providerId="ADAL" clId="{425FE274-EF51-4361-B757-92F7725948EC}" dt="2025-11-18T12:35:34.019" v="248"/>
          <ac:spMkLst>
            <pc:docMk/>
            <pc:sldMk cId="774492066" sldId="306"/>
            <ac:spMk id="14" creationId="{A7A1309F-564E-F943-9CFD-5E7D7B8CF5E9}"/>
          </ac:spMkLst>
        </pc:spChg>
        <pc:grpChg chg="add mod">
          <ac:chgData name="Paweł Gąsior" userId="3566b432-2504-4dc0-b431-5d18b002916f" providerId="ADAL" clId="{425FE274-EF51-4361-B757-92F7725948EC}" dt="2025-11-18T12:35:35.263" v="249" actId="1076"/>
          <ac:grpSpMkLst>
            <pc:docMk/>
            <pc:sldMk cId="774492066" sldId="306"/>
            <ac:grpSpMk id="12" creationId="{594B7ED6-64EE-A69D-E8A6-D15F1AAB4A95}"/>
          </ac:grpSpMkLst>
        </pc:grpChg>
        <pc:picChg chg="add mod">
          <ac:chgData name="Paweł Gąsior" userId="3566b432-2504-4dc0-b431-5d18b002916f" providerId="ADAL" clId="{425FE274-EF51-4361-B757-92F7725948EC}" dt="2025-11-18T12:21:54.640" v="89" actId="1076"/>
          <ac:picMkLst>
            <pc:docMk/>
            <pc:sldMk cId="774492066" sldId="306"/>
            <ac:picMk id="5" creationId="{52E4C4EE-4F24-9F09-36BE-46C552F884A9}"/>
          </ac:picMkLst>
        </pc:picChg>
        <pc:picChg chg="add mod">
          <ac:chgData name="Paweł Gąsior" userId="3566b432-2504-4dc0-b431-5d18b002916f" providerId="ADAL" clId="{425FE274-EF51-4361-B757-92F7725948EC}" dt="2025-11-18T12:21:59.771" v="90" actId="1076"/>
          <ac:picMkLst>
            <pc:docMk/>
            <pc:sldMk cId="774492066" sldId="306"/>
            <ac:picMk id="6" creationId="{8E6B9410-893A-FC37-535F-3984F5E7BE7A}"/>
          </ac:picMkLst>
        </pc:picChg>
        <pc:picChg chg="add mod ord">
          <ac:chgData name="Paweł Gąsior" userId="3566b432-2504-4dc0-b431-5d18b002916f" providerId="ADAL" clId="{425FE274-EF51-4361-B757-92F7725948EC}" dt="2025-11-18T12:23:04.414" v="185" actId="1076"/>
          <ac:picMkLst>
            <pc:docMk/>
            <pc:sldMk cId="774492066" sldId="306"/>
            <ac:picMk id="7" creationId="{BEC11C3C-AFFB-2E38-A960-EC5B5EE57984}"/>
          </ac:picMkLst>
        </pc:picChg>
        <pc:picChg chg="add mod ord">
          <ac:chgData name="Paweł Gąsior" userId="3566b432-2504-4dc0-b431-5d18b002916f" providerId="ADAL" clId="{425FE274-EF51-4361-B757-92F7725948EC}" dt="2025-11-18T12:44:28.452" v="293" actId="1076"/>
          <ac:picMkLst>
            <pc:docMk/>
            <pc:sldMk cId="774492066" sldId="306"/>
            <ac:picMk id="9" creationId="{979C873D-63E3-15D1-D482-C2BE9A4C2D29}"/>
          </ac:picMkLst>
        </pc:picChg>
        <pc:picChg chg="mod">
          <ac:chgData name="Paweł Gąsior" userId="3566b432-2504-4dc0-b431-5d18b002916f" providerId="ADAL" clId="{425FE274-EF51-4361-B757-92F7725948EC}" dt="2025-11-18T12:35:34.019" v="248"/>
          <ac:picMkLst>
            <pc:docMk/>
            <pc:sldMk cId="774492066" sldId="306"/>
            <ac:picMk id="13" creationId="{2FA5246F-E5B9-42EC-3563-0C3EEDEFE118}"/>
          </ac:picMkLst>
        </pc:picChg>
        <pc:picChg chg="add mod">
          <ac:chgData name="Paweł Gąsior" userId="3566b432-2504-4dc0-b431-5d18b002916f" providerId="ADAL" clId="{425FE274-EF51-4361-B757-92F7725948EC}" dt="2025-11-18T12:44:37.330" v="295" actId="1076"/>
          <ac:picMkLst>
            <pc:docMk/>
            <pc:sldMk cId="774492066" sldId="306"/>
            <ac:picMk id="18" creationId="{C407391A-35DE-73A3-CB58-6085CDE7D0EA}"/>
          </ac:picMkLst>
        </pc:picChg>
      </pc:sldChg>
      <pc:sldChg chg="addSp modSp new mod">
        <pc:chgData name="Paweł Gąsior" userId="3566b432-2504-4dc0-b431-5d18b002916f" providerId="ADAL" clId="{425FE274-EF51-4361-B757-92F7725948EC}" dt="2025-11-19T10:52:18.471" v="336" actId="1076"/>
        <pc:sldMkLst>
          <pc:docMk/>
          <pc:sldMk cId="3488673036" sldId="307"/>
        </pc:sldMkLst>
        <pc:spChg chg="mod">
          <ac:chgData name="Paweł Gąsior" userId="3566b432-2504-4dc0-b431-5d18b002916f" providerId="ADAL" clId="{425FE274-EF51-4361-B757-92F7725948EC}" dt="2025-11-19T10:48:59.400" v="324" actId="20577"/>
          <ac:spMkLst>
            <pc:docMk/>
            <pc:sldMk cId="3488673036" sldId="307"/>
            <ac:spMk id="2" creationId="{19CB76E5-7078-9024-547E-062F4BB82A9A}"/>
          </ac:spMkLst>
        </pc:spChg>
        <pc:picChg chg="add mod">
          <ac:chgData name="Paweł Gąsior" userId="3566b432-2504-4dc0-b431-5d18b002916f" providerId="ADAL" clId="{425FE274-EF51-4361-B757-92F7725948EC}" dt="2025-11-19T10:51:52.194" v="335" actId="1076"/>
          <ac:picMkLst>
            <pc:docMk/>
            <pc:sldMk cId="3488673036" sldId="307"/>
            <ac:picMk id="5" creationId="{0798F46C-3DF4-656D-C4D7-E95B8E3CE372}"/>
          </ac:picMkLst>
        </pc:picChg>
        <pc:picChg chg="add mod">
          <ac:chgData name="Paweł Gąsior" userId="3566b432-2504-4dc0-b431-5d18b002916f" providerId="ADAL" clId="{425FE274-EF51-4361-B757-92F7725948EC}" dt="2025-11-19T09:48:51.419" v="304" actId="1076"/>
          <ac:picMkLst>
            <pc:docMk/>
            <pc:sldMk cId="3488673036" sldId="307"/>
            <ac:picMk id="6" creationId="{07B30143-90EB-3348-085B-CCBEF8404B14}"/>
          </ac:picMkLst>
        </pc:picChg>
        <pc:picChg chg="add mod">
          <ac:chgData name="Paweł Gąsior" userId="3566b432-2504-4dc0-b431-5d18b002916f" providerId="ADAL" clId="{425FE274-EF51-4361-B757-92F7725948EC}" dt="2025-11-19T10:52:18.471" v="336" actId="1076"/>
          <ac:picMkLst>
            <pc:docMk/>
            <pc:sldMk cId="3488673036" sldId="307"/>
            <ac:picMk id="7" creationId="{013DDEEB-D12C-C899-4576-F7F0DABF06AB}"/>
          </ac:picMkLst>
        </pc:picChg>
        <pc:picChg chg="add mod">
          <ac:chgData name="Paweł Gąsior" userId="3566b432-2504-4dc0-b431-5d18b002916f" providerId="ADAL" clId="{425FE274-EF51-4361-B757-92F7725948EC}" dt="2025-11-19T10:51:46.612" v="334" actId="1076"/>
          <ac:picMkLst>
            <pc:docMk/>
            <pc:sldMk cId="3488673036" sldId="307"/>
            <ac:picMk id="8" creationId="{B39725BB-FD31-31EB-171A-94F5536E36D4}"/>
          </ac:picMkLst>
        </pc:picChg>
      </pc:sldChg>
      <pc:sldChg chg="addSp delSp modSp new mod ord">
        <pc:chgData name="Paweł Gąsior" userId="3566b432-2504-4dc0-b431-5d18b002916f" providerId="ADAL" clId="{425FE274-EF51-4361-B757-92F7725948EC}" dt="2025-11-19T11:03:23.389" v="1012" actId="12269"/>
        <pc:sldMkLst>
          <pc:docMk/>
          <pc:sldMk cId="2967875955" sldId="308"/>
        </pc:sldMkLst>
        <pc:spChg chg="mod">
          <ac:chgData name="Paweł Gąsior" userId="3566b432-2504-4dc0-b431-5d18b002916f" providerId="ADAL" clId="{425FE274-EF51-4361-B757-92F7725948EC}" dt="2025-11-19T10:58:52.319" v="638" actId="20577"/>
          <ac:spMkLst>
            <pc:docMk/>
            <pc:sldMk cId="2967875955" sldId="308"/>
            <ac:spMk id="2" creationId="{96A13694-EB8B-FC4B-22D7-8EAD4594B9F6}"/>
          </ac:spMkLst>
        </pc:spChg>
        <pc:spChg chg="mod">
          <ac:chgData name="Paweł Gąsior" userId="3566b432-2504-4dc0-b431-5d18b002916f" providerId="ADAL" clId="{425FE274-EF51-4361-B757-92F7725948EC}" dt="2025-11-19T11:02:53.860" v="1008" actId="1076"/>
          <ac:spMkLst>
            <pc:docMk/>
            <pc:sldMk cId="2967875955" sldId="308"/>
            <ac:spMk id="4" creationId="{1A14D124-0017-AD48-FB60-F00CCB720BFD}"/>
          </ac:spMkLst>
        </pc:spChg>
        <pc:graphicFrameChg chg="add mod modGraphic">
          <ac:chgData name="Paweł Gąsior" userId="3566b432-2504-4dc0-b431-5d18b002916f" providerId="ADAL" clId="{425FE274-EF51-4361-B757-92F7725948EC}" dt="2025-11-19T11:03:23.389" v="1012" actId="12269"/>
          <ac:graphicFrameMkLst>
            <pc:docMk/>
            <pc:sldMk cId="2967875955" sldId="308"/>
            <ac:graphicFrameMk id="3" creationId="{4A68E3BF-D607-CA29-BBA8-1871436C14D0}"/>
          </ac:graphicFrameMkLst>
        </pc:graphicFrameChg>
      </pc:sldChg>
      <pc:sldChg chg="addSp delSp modSp new mod">
        <pc:chgData name="Paweł Gąsior" userId="3566b432-2504-4dc0-b431-5d18b002916f" providerId="ADAL" clId="{425FE274-EF51-4361-B757-92F7725948EC}" dt="2025-11-19T11:58:04.404" v="1145" actId="20577"/>
        <pc:sldMkLst>
          <pc:docMk/>
          <pc:sldMk cId="1468886336" sldId="309"/>
        </pc:sldMkLst>
        <pc:spChg chg="mod">
          <ac:chgData name="Paweł Gąsior" userId="3566b432-2504-4dc0-b431-5d18b002916f" providerId="ADAL" clId="{425FE274-EF51-4361-B757-92F7725948EC}" dt="2025-11-19T11:58:04.404" v="1145" actId="20577"/>
          <ac:spMkLst>
            <pc:docMk/>
            <pc:sldMk cId="1468886336" sldId="309"/>
            <ac:spMk id="2" creationId="{344C601F-A9DC-877D-C07F-222AB9CFEDFF}"/>
          </ac:spMkLst>
        </pc:spChg>
        <pc:spChg chg="add del">
          <ac:chgData name="Paweł Gąsior" userId="3566b432-2504-4dc0-b431-5d18b002916f" providerId="ADAL" clId="{425FE274-EF51-4361-B757-92F7725948EC}" dt="2025-11-19T11:04:23.730" v="1015" actId="22"/>
          <ac:spMkLst>
            <pc:docMk/>
            <pc:sldMk cId="1468886336" sldId="309"/>
            <ac:spMk id="6" creationId="{7760EEA2-CB74-7555-29EE-1E7EC7AEF59A}"/>
          </ac:spMkLst>
        </pc:spChg>
        <pc:spChg chg="add mod">
          <ac:chgData name="Paweł Gąsior" userId="3566b432-2504-4dc0-b431-5d18b002916f" providerId="ADAL" clId="{425FE274-EF51-4361-B757-92F7725948EC}" dt="2025-11-19T11:14:09.825" v="1105" actId="5793"/>
          <ac:spMkLst>
            <pc:docMk/>
            <pc:sldMk cId="1468886336" sldId="309"/>
            <ac:spMk id="8" creationId="{2F920BBF-4895-B532-22C6-B87EB7632032}"/>
          </ac:spMkLst>
        </pc:spChg>
        <pc:spChg chg="add del mod">
          <ac:chgData name="Paweł Gąsior" userId="3566b432-2504-4dc0-b431-5d18b002916f" providerId="ADAL" clId="{425FE274-EF51-4361-B757-92F7725948EC}" dt="2025-11-19T11:07:23.850" v="1058" actId="478"/>
          <ac:spMkLst>
            <pc:docMk/>
            <pc:sldMk cId="1468886336" sldId="309"/>
            <ac:spMk id="9" creationId="{1341102B-C14E-889A-C738-5CB014AE0D0F}"/>
          </ac:spMkLst>
        </pc:spChg>
        <pc:spChg chg="add mod">
          <ac:chgData name="Paweł Gąsior" userId="3566b432-2504-4dc0-b431-5d18b002916f" providerId="ADAL" clId="{425FE274-EF51-4361-B757-92F7725948EC}" dt="2025-11-19T11:57:11.895" v="1139" actId="14100"/>
          <ac:spMkLst>
            <pc:docMk/>
            <pc:sldMk cId="1468886336" sldId="309"/>
            <ac:spMk id="10" creationId="{0EFCCC65-56CB-52F8-D2BB-E4F3CB2F045D}"/>
          </ac:spMkLst>
        </pc:spChg>
        <pc:spChg chg="add mod">
          <ac:chgData name="Paweł Gąsior" userId="3566b432-2504-4dc0-b431-5d18b002916f" providerId="ADAL" clId="{425FE274-EF51-4361-B757-92F7725948EC}" dt="2025-11-19T11:12:06.330" v="1079"/>
          <ac:spMkLst>
            <pc:docMk/>
            <pc:sldMk cId="1468886336" sldId="309"/>
            <ac:spMk id="11" creationId="{1C3206A0-F337-8948-ADCE-0560707A40F1}"/>
          </ac:spMkLst>
        </pc:spChg>
        <pc:spChg chg="add mod">
          <ac:chgData name="Paweł Gąsior" userId="3566b432-2504-4dc0-b431-5d18b002916f" providerId="ADAL" clId="{425FE274-EF51-4361-B757-92F7725948EC}" dt="2025-11-19T11:57:16.564" v="1140" actId="14100"/>
          <ac:spMkLst>
            <pc:docMk/>
            <pc:sldMk cId="1468886336" sldId="309"/>
            <ac:spMk id="12" creationId="{C15EEE75-1A37-BAF5-4875-30BE82A42147}"/>
          </ac:spMkLst>
        </pc:spChg>
        <pc:spChg chg="add mod">
          <ac:chgData name="Paweł Gąsior" userId="3566b432-2504-4dc0-b431-5d18b002916f" providerId="ADAL" clId="{425FE274-EF51-4361-B757-92F7725948EC}" dt="2025-11-19T11:57:20.707" v="1141" actId="14100"/>
          <ac:spMkLst>
            <pc:docMk/>
            <pc:sldMk cId="1468886336" sldId="309"/>
            <ac:spMk id="13" creationId="{B4C2F0E2-71F9-87A9-0A59-93351E8476E6}"/>
          </ac:spMkLst>
        </pc:spChg>
        <pc:spChg chg="add mod">
          <ac:chgData name="Paweł Gąsior" userId="3566b432-2504-4dc0-b431-5d18b002916f" providerId="ADAL" clId="{425FE274-EF51-4361-B757-92F7725948EC}" dt="2025-11-19T11:57:23.373" v="1142" actId="14100"/>
          <ac:spMkLst>
            <pc:docMk/>
            <pc:sldMk cId="1468886336" sldId="309"/>
            <ac:spMk id="14" creationId="{05424296-EFCB-70FC-F43C-1899044E39A1}"/>
          </ac:spMkLst>
        </pc:spChg>
        <pc:picChg chg="add mod modCrop">
          <ac:chgData name="Paweł Gąsior" userId="3566b432-2504-4dc0-b431-5d18b002916f" providerId="ADAL" clId="{425FE274-EF51-4361-B757-92F7725948EC}" dt="2025-11-19T11:05:54.423" v="1045" actId="1076"/>
          <ac:picMkLst>
            <pc:docMk/>
            <pc:sldMk cId="1468886336" sldId="309"/>
            <ac:picMk id="7" creationId="{9C837F56-F498-077F-86EE-6CE36CFD8039}"/>
          </ac:picMkLst>
        </pc:picChg>
      </pc:sldChg>
      <pc:sldChg chg="addSp delSp modSp new mod">
        <pc:chgData name="Paweł Gąsior" userId="3566b432-2504-4dc0-b431-5d18b002916f" providerId="ADAL" clId="{425FE274-EF51-4361-B757-92F7725948EC}" dt="2025-11-19T11:58:45.697" v="1151" actId="14100"/>
        <pc:sldMkLst>
          <pc:docMk/>
          <pc:sldMk cId="411233873" sldId="310"/>
        </pc:sldMkLst>
        <pc:spChg chg="del">
          <ac:chgData name="Paweł Gąsior" userId="3566b432-2504-4dc0-b431-5d18b002916f" providerId="ADAL" clId="{425FE274-EF51-4361-B757-92F7725948EC}" dt="2025-11-19T11:57:57.575" v="1144" actId="478"/>
          <ac:spMkLst>
            <pc:docMk/>
            <pc:sldMk cId="411233873" sldId="310"/>
            <ac:spMk id="2" creationId="{ED79996D-6787-C1A3-2C47-FDAC769D0A8D}"/>
          </ac:spMkLst>
        </pc:spChg>
        <pc:spChg chg="add mod">
          <ac:chgData name="Paweł Gąsior" userId="3566b432-2504-4dc0-b431-5d18b002916f" providerId="ADAL" clId="{425FE274-EF51-4361-B757-92F7725948EC}" dt="2025-11-19T11:58:13.336" v="1146"/>
          <ac:spMkLst>
            <pc:docMk/>
            <pc:sldMk cId="411233873" sldId="310"/>
            <ac:spMk id="5" creationId="{27AC8245-CC7C-8B4D-92C6-EC046FF9B286}"/>
          </ac:spMkLst>
        </pc:spChg>
        <pc:spChg chg="add mod">
          <ac:chgData name="Paweł Gąsior" userId="3566b432-2504-4dc0-b431-5d18b002916f" providerId="ADAL" clId="{425FE274-EF51-4361-B757-92F7725948EC}" dt="2025-11-19T11:58:13.336" v="1146"/>
          <ac:spMkLst>
            <pc:docMk/>
            <pc:sldMk cId="411233873" sldId="310"/>
            <ac:spMk id="6" creationId="{FC35D668-06F1-CFC9-CC2C-942449E05F4F}"/>
          </ac:spMkLst>
        </pc:spChg>
        <pc:spChg chg="add mod">
          <ac:chgData name="Paweł Gąsior" userId="3566b432-2504-4dc0-b431-5d18b002916f" providerId="ADAL" clId="{425FE274-EF51-4361-B757-92F7725948EC}" dt="2025-11-19T11:58:13.336" v="1146"/>
          <ac:spMkLst>
            <pc:docMk/>
            <pc:sldMk cId="411233873" sldId="310"/>
            <ac:spMk id="7" creationId="{46E6EE87-7340-9B92-F28D-A3C0128769C9}"/>
          </ac:spMkLst>
        </pc:spChg>
        <pc:spChg chg="add mod">
          <ac:chgData name="Paweł Gąsior" userId="3566b432-2504-4dc0-b431-5d18b002916f" providerId="ADAL" clId="{425FE274-EF51-4361-B757-92F7725948EC}" dt="2025-11-19T11:58:45.697" v="1151" actId="14100"/>
          <ac:spMkLst>
            <pc:docMk/>
            <pc:sldMk cId="411233873" sldId="310"/>
            <ac:spMk id="9" creationId="{6E9C9F63-5786-B275-2B4E-5C72C7E6DF8F}"/>
          </ac:spMkLst>
        </pc:spChg>
        <pc:spChg chg="add del mod">
          <ac:chgData name="Paweł Gąsior" userId="3566b432-2504-4dc0-b431-5d18b002916f" providerId="ADAL" clId="{425FE274-EF51-4361-B757-92F7725948EC}" dt="2025-11-19T11:58:19.642" v="1147" actId="478"/>
          <ac:spMkLst>
            <pc:docMk/>
            <pc:sldMk cId="411233873" sldId="310"/>
            <ac:spMk id="10" creationId="{F88638B5-4F59-EB63-A474-4B08A040C121}"/>
          </ac:spMkLst>
        </pc:spChg>
        <pc:spChg chg="add del mod">
          <ac:chgData name="Paweł Gąsior" userId="3566b432-2504-4dc0-b431-5d18b002916f" providerId="ADAL" clId="{425FE274-EF51-4361-B757-92F7725948EC}" dt="2025-11-19T11:58:19.642" v="1147" actId="478"/>
          <ac:spMkLst>
            <pc:docMk/>
            <pc:sldMk cId="411233873" sldId="310"/>
            <ac:spMk id="11" creationId="{AEF9D744-A89D-69A1-3611-D8073F10F725}"/>
          </ac:spMkLst>
        </pc:spChg>
        <pc:spChg chg="add del mod">
          <ac:chgData name="Paweł Gąsior" userId="3566b432-2504-4dc0-b431-5d18b002916f" providerId="ADAL" clId="{425FE274-EF51-4361-B757-92F7725948EC}" dt="2025-11-19T11:58:19.642" v="1147" actId="478"/>
          <ac:spMkLst>
            <pc:docMk/>
            <pc:sldMk cId="411233873" sldId="310"/>
            <ac:spMk id="12" creationId="{8FEFE7F0-6ED9-0980-F654-5DB43665FD26}"/>
          </ac:spMkLst>
        </pc:spChg>
        <pc:spChg chg="add del mod">
          <ac:chgData name="Paweł Gąsior" userId="3566b432-2504-4dc0-b431-5d18b002916f" providerId="ADAL" clId="{425FE274-EF51-4361-B757-92F7725948EC}" dt="2025-11-19T11:58:19.642" v="1147" actId="478"/>
          <ac:spMkLst>
            <pc:docMk/>
            <pc:sldMk cId="411233873" sldId="310"/>
            <ac:spMk id="13" creationId="{F47B7E45-384B-8619-BDEC-5B37790E8E2A}"/>
          </ac:spMkLst>
        </pc:spChg>
        <pc:picChg chg="add mod">
          <ac:chgData name="Paweł Gąsior" userId="3566b432-2504-4dc0-b431-5d18b002916f" providerId="ADAL" clId="{425FE274-EF51-4361-B757-92F7725948EC}" dt="2025-11-19T11:58:13.336" v="1146"/>
          <ac:picMkLst>
            <pc:docMk/>
            <pc:sldMk cId="411233873" sldId="310"/>
            <ac:picMk id="8" creationId="{135F67DD-8F80-15DD-E723-3D5839022CCB}"/>
          </ac:picMkLst>
        </pc:picChg>
      </pc:sldChg>
      <pc:sldChg chg="addSp delSp modSp new mod">
        <pc:chgData name="Paweł Gąsior" userId="3566b432-2504-4dc0-b431-5d18b002916f" providerId="ADAL" clId="{425FE274-EF51-4361-B757-92F7725948EC}" dt="2025-11-19T11:59:29.033" v="1164" actId="20577"/>
        <pc:sldMkLst>
          <pc:docMk/>
          <pc:sldMk cId="2243310272" sldId="311"/>
        </pc:sldMkLst>
        <pc:spChg chg="del">
          <ac:chgData name="Paweł Gąsior" userId="3566b432-2504-4dc0-b431-5d18b002916f" providerId="ADAL" clId="{425FE274-EF51-4361-B757-92F7725948EC}" dt="2025-11-19T11:58:56.327" v="1153" actId="478"/>
          <ac:spMkLst>
            <pc:docMk/>
            <pc:sldMk cId="2243310272" sldId="311"/>
            <ac:spMk id="2" creationId="{3DC41517-7429-BBAF-42C1-705AEF4B5510}"/>
          </ac:spMkLst>
        </pc:spChg>
        <pc:spChg chg="add mod">
          <ac:chgData name="Paweł Gąsior" userId="3566b432-2504-4dc0-b431-5d18b002916f" providerId="ADAL" clId="{425FE274-EF51-4361-B757-92F7725948EC}" dt="2025-11-19T11:58:57.365" v="1154"/>
          <ac:spMkLst>
            <pc:docMk/>
            <pc:sldMk cId="2243310272" sldId="311"/>
            <ac:spMk id="5" creationId="{FDA81C78-46BF-111A-4A31-2F81AA93F7E8}"/>
          </ac:spMkLst>
        </pc:spChg>
        <pc:spChg chg="add mod">
          <ac:chgData name="Paweł Gąsior" userId="3566b432-2504-4dc0-b431-5d18b002916f" providerId="ADAL" clId="{425FE274-EF51-4361-B757-92F7725948EC}" dt="2025-11-19T11:58:57.365" v="1154"/>
          <ac:spMkLst>
            <pc:docMk/>
            <pc:sldMk cId="2243310272" sldId="311"/>
            <ac:spMk id="6" creationId="{A54F0515-2B53-C348-B1B6-346940B9EF4B}"/>
          </ac:spMkLst>
        </pc:spChg>
        <pc:spChg chg="add mod">
          <ac:chgData name="Paweł Gąsior" userId="3566b432-2504-4dc0-b431-5d18b002916f" providerId="ADAL" clId="{425FE274-EF51-4361-B757-92F7725948EC}" dt="2025-11-19T11:58:57.365" v="1154"/>
          <ac:spMkLst>
            <pc:docMk/>
            <pc:sldMk cId="2243310272" sldId="311"/>
            <ac:spMk id="7" creationId="{B6442845-B3EB-4B01-E7B5-EAED54232C59}"/>
          </ac:spMkLst>
        </pc:spChg>
        <pc:spChg chg="add del mod">
          <ac:chgData name="Paweł Gąsior" userId="3566b432-2504-4dc0-b431-5d18b002916f" providerId="ADAL" clId="{425FE274-EF51-4361-B757-92F7725948EC}" dt="2025-11-19T11:59:02.540" v="1155" actId="478"/>
          <ac:spMkLst>
            <pc:docMk/>
            <pc:sldMk cId="2243310272" sldId="311"/>
            <ac:spMk id="9" creationId="{FB487146-B3DF-A20D-A791-80B98451163E}"/>
          </ac:spMkLst>
        </pc:spChg>
        <pc:spChg chg="add mod">
          <ac:chgData name="Paweł Gąsior" userId="3566b432-2504-4dc0-b431-5d18b002916f" providerId="ADAL" clId="{425FE274-EF51-4361-B757-92F7725948EC}" dt="2025-11-19T11:59:29.033" v="1164" actId="20577"/>
          <ac:spMkLst>
            <pc:docMk/>
            <pc:sldMk cId="2243310272" sldId="311"/>
            <ac:spMk id="10" creationId="{7747472B-6A63-41E4-9518-0D64DCB1B31D}"/>
          </ac:spMkLst>
        </pc:spChg>
        <pc:spChg chg="add del mod">
          <ac:chgData name="Paweł Gąsior" userId="3566b432-2504-4dc0-b431-5d18b002916f" providerId="ADAL" clId="{425FE274-EF51-4361-B757-92F7725948EC}" dt="2025-11-19T11:59:05.264" v="1156" actId="478"/>
          <ac:spMkLst>
            <pc:docMk/>
            <pc:sldMk cId="2243310272" sldId="311"/>
            <ac:spMk id="11" creationId="{E41F0DE7-EDD8-666F-61F9-BB7C1688E242}"/>
          </ac:spMkLst>
        </pc:spChg>
        <pc:spChg chg="add del mod">
          <ac:chgData name="Paweł Gąsior" userId="3566b432-2504-4dc0-b431-5d18b002916f" providerId="ADAL" clId="{425FE274-EF51-4361-B757-92F7725948EC}" dt="2025-11-19T11:59:05.264" v="1156" actId="478"/>
          <ac:spMkLst>
            <pc:docMk/>
            <pc:sldMk cId="2243310272" sldId="311"/>
            <ac:spMk id="12" creationId="{1F453EF4-C463-322D-7C5A-4789E34896F6}"/>
          </ac:spMkLst>
        </pc:spChg>
        <pc:spChg chg="add del mod">
          <ac:chgData name="Paweł Gąsior" userId="3566b432-2504-4dc0-b431-5d18b002916f" providerId="ADAL" clId="{425FE274-EF51-4361-B757-92F7725948EC}" dt="2025-11-19T11:59:05.264" v="1156" actId="478"/>
          <ac:spMkLst>
            <pc:docMk/>
            <pc:sldMk cId="2243310272" sldId="311"/>
            <ac:spMk id="13" creationId="{C9C8D72B-3CDA-C886-5667-976714651344}"/>
          </ac:spMkLst>
        </pc:spChg>
        <pc:picChg chg="add mod">
          <ac:chgData name="Paweł Gąsior" userId="3566b432-2504-4dc0-b431-5d18b002916f" providerId="ADAL" clId="{425FE274-EF51-4361-B757-92F7725948EC}" dt="2025-11-19T11:58:57.365" v="1154"/>
          <ac:picMkLst>
            <pc:docMk/>
            <pc:sldMk cId="2243310272" sldId="311"/>
            <ac:picMk id="8" creationId="{9363E460-2794-C5F5-2ED0-C888A33CE4CB}"/>
          </ac:picMkLst>
        </pc:picChg>
      </pc:sldChg>
      <pc:sldChg chg="addSp delSp modSp new mod">
        <pc:chgData name="Paweł Gąsior" userId="3566b432-2504-4dc0-b431-5d18b002916f" providerId="ADAL" clId="{425FE274-EF51-4361-B757-92F7725948EC}" dt="2025-11-19T12:00:58.952" v="1212" actId="20577"/>
        <pc:sldMkLst>
          <pc:docMk/>
          <pc:sldMk cId="669815859" sldId="312"/>
        </pc:sldMkLst>
        <pc:spChg chg="del">
          <ac:chgData name="Paweł Gąsior" userId="3566b432-2504-4dc0-b431-5d18b002916f" providerId="ADAL" clId="{425FE274-EF51-4361-B757-92F7725948EC}" dt="2025-11-19T11:59:37.126" v="1166" actId="478"/>
          <ac:spMkLst>
            <pc:docMk/>
            <pc:sldMk cId="669815859" sldId="312"/>
            <ac:spMk id="2" creationId="{56F5468C-EB24-80F4-D1BC-193A2981DEBB}"/>
          </ac:spMkLst>
        </pc:spChg>
        <pc:spChg chg="add mod">
          <ac:chgData name="Paweł Gąsior" userId="3566b432-2504-4dc0-b431-5d18b002916f" providerId="ADAL" clId="{425FE274-EF51-4361-B757-92F7725948EC}" dt="2025-11-19T11:59:38.320" v="1167"/>
          <ac:spMkLst>
            <pc:docMk/>
            <pc:sldMk cId="669815859" sldId="312"/>
            <ac:spMk id="5" creationId="{370D3EDF-08FF-C5A3-E7BF-DD3BB391B57D}"/>
          </ac:spMkLst>
        </pc:spChg>
        <pc:spChg chg="add mod">
          <ac:chgData name="Paweł Gąsior" userId="3566b432-2504-4dc0-b431-5d18b002916f" providerId="ADAL" clId="{425FE274-EF51-4361-B757-92F7725948EC}" dt="2025-11-19T11:59:38.320" v="1167"/>
          <ac:spMkLst>
            <pc:docMk/>
            <pc:sldMk cId="669815859" sldId="312"/>
            <ac:spMk id="6" creationId="{568CA135-D479-ADC3-6033-E3B8726A2536}"/>
          </ac:spMkLst>
        </pc:spChg>
        <pc:spChg chg="add mod">
          <ac:chgData name="Paweł Gąsior" userId="3566b432-2504-4dc0-b431-5d18b002916f" providerId="ADAL" clId="{425FE274-EF51-4361-B757-92F7725948EC}" dt="2025-11-19T11:59:38.320" v="1167"/>
          <ac:spMkLst>
            <pc:docMk/>
            <pc:sldMk cId="669815859" sldId="312"/>
            <ac:spMk id="7" creationId="{36621E21-7E3D-912B-9BF3-294EB99702BE}"/>
          </ac:spMkLst>
        </pc:spChg>
        <pc:spChg chg="add del mod">
          <ac:chgData name="Paweł Gąsior" userId="3566b432-2504-4dc0-b431-5d18b002916f" providerId="ADAL" clId="{425FE274-EF51-4361-B757-92F7725948EC}" dt="2025-11-19T11:59:42.449" v="1168" actId="478"/>
          <ac:spMkLst>
            <pc:docMk/>
            <pc:sldMk cId="669815859" sldId="312"/>
            <ac:spMk id="9" creationId="{803FF113-CBFC-332D-F905-A87CC15D6465}"/>
          </ac:spMkLst>
        </pc:spChg>
        <pc:spChg chg="add del mod">
          <ac:chgData name="Paweł Gąsior" userId="3566b432-2504-4dc0-b431-5d18b002916f" providerId="ADAL" clId="{425FE274-EF51-4361-B757-92F7725948EC}" dt="2025-11-19T11:59:42.449" v="1168" actId="478"/>
          <ac:spMkLst>
            <pc:docMk/>
            <pc:sldMk cId="669815859" sldId="312"/>
            <ac:spMk id="10" creationId="{4F78EBBA-AE4B-054F-200E-50BA5F1BBF3E}"/>
          </ac:spMkLst>
        </pc:spChg>
        <pc:spChg chg="add mod">
          <ac:chgData name="Paweł Gąsior" userId="3566b432-2504-4dc0-b431-5d18b002916f" providerId="ADAL" clId="{425FE274-EF51-4361-B757-92F7725948EC}" dt="2025-11-19T12:00:58.952" v="1212" actId="20577"/>
          <ac:spMkLst>
            <pc:docMk/>
            <pc:sldMk cId="669815859" sldId="312"/>
            <ac:spMk id="11" creationId="{8E0D3DB3-93E4-0D50-B868-958DB9117758}"/>
          </ac:spMkLst>
        </pc:spChg>
        <pc:spChg chg="add del mod">
          <ac:chgData name="Paweł Gąsior" userId="3566b432-2504-4dc0-b431-5d18b002916f" providerId="ADAL" clId="{425FE274-EF51-4361-B757-92F7725948EC}" dt="2025-11-19T11:59:45.445" v="1169" actId="478"/>
          <ac:spMkLst>
            <pc:docMk/>
            <pc:sldMk cId="669815859" sldId="312"/>
            <ac:spMk id="12" creationId="{4DC20941-9308-4E5C-8176-0D17B44B0865}"/>
          </ac:spMkLst>
        </pc:spChg>
        <pc:spChg chg="add del mod">
          <ac:chgData name="Paweł Gąsior" userId="3566b432-2504-4dc0-b431-5d18b002916f" providerId="ADAL" clId="{425FE274-EF51-4361-B757-92F7725948EC}" dt="2025-11-19T11:59:45.445" v="1169" actId="478"/>
          <ac:spMkLst>
            <pc:docMk/>
            <pc:sldMk cId="669815859" sldId="312"/>
            <ac:spMk id="13" creationId="{21C4C21E-824D-ED0A-C98F-79BD0F4BF802}"/>
          </ac:spMkLst>
        </pc:spChg>
        <pc:picChg chg="add mod">
          <ac:chgData name="Paweł Gąsior" userId="3566b432-2504-4dc0-b431-5d18b002916f" providerId="ADAL" clId="{425FE274-EF51-4361-B757-92F7725948EC}" dt="2025-11-19T11:59:38.320" v="1167"/>
          <ac:picMkLst>
            <pc:docMk/>
            <pc:sldMk cId="669815859" sldId="312"/>
            <ac:picMk id="8" creationId="{869C3F3D-FB78-9A07-2042-8E1DE8BCFCA3}"/>
          </ac:picMkLst>
        </pc:picChg>
      </pc:sldChg>
      <pc:sldChg chg="addSp delSp modSp new mod">
        <pc:chgData name="Paweł Gąsior" userId="3566b432-2504-4dc0-b431-5d18b002916f" providerId="ADAL" clId="{425FE274-EF51-4361-B757-92F7725948EC}" dt="2025-11-19T12:01:59.578" v="1222" actId="20577"/>
        <pc:sldMkLst>
          <pc:docMk/>
          <pc:sldMk cId="2761049124" sldId="313"/>
        </pc:sldMkLst>
        <pc:spChg chg="del">
          <ac:chgData name="Paweł Gąsior" userId="3566b432-2504-4dc0-b431-5d18b002916f" providerId="ADAL" clId="{425FE274-EF51-4361-B757-92F7725948EC}" dt="2025-11-19T12:01:29.029" v="1214" actId="478"/>
          <ac:spMkLst>
            <pc:docMk/>
            <pc:sldMk cId="2761049124" sldId="313"/>
            <ac:spMk id="2" creationId="{60CEE08C-0CD0-E545-3241-4FBD19E173F3}"/>
          </ac:spMkLst>
        </pc:spChg>
        <pc:spChg chg="add mod">
          <ac:chgData name="Paweł Gąsior" userId="3566b432-2504-4dc0-b431-5d18b002916f" providerId="ADAL" clId="{425FE274-EF51-4361-B757-92F7725948EC}" dt="2025-11-19T12:01:30.029" v="1215"/>
          <ac:spMkLst>
            <pc:docMk/>
            <pc:sldMk cId="2761049124" sldId="313"/>
            <ac:spMk id="5" creationId="{95B57223-9B8B-8839-B684-3C5AF0CB6FDE}"/>
          </ac:spMkLst>
        </pc:spChg>
        <pc:spChg chg="add mod">
          <ac:chgData name="Paweł Gąsior" userId="3566b432-2504-4dc0-b431-5d18b002916f" providerId="ADAL" clId="{425FE274-EF51-4361-B757-92F7725948EC}" dt="2025-11-19T12:01:30.029" v="1215"/>
          <ac:spMkLst>
            <pc:docMk/>
            <pc:sldMk cId="2761049124" sldId="313"/>
            <ac:spMk id="6" creationId="{BB3E2478-742A-B7EE-7FA2-135D3F0E3FF8}"/>
          </ac:spMkLst>
        </pc:spChg>
        <pc:spChg chg="add mod">
          <ac:chgData name="Paweł Gąsior" userId="3566b432-2504-4dc0-b431-5d18b002916f" providerId="ADAL" clId="{425FE274-EF51-4361-B757-92F7725948EC}" dt="2025-11-19T12:01:30.029" v="1215"/>
          <ac:spMkLst>
            <pc:docMk/>
            <pc:sldMk cId="2761049124" sldId="313"/>
            <ac:spMk id="7" creationId="{99310B1A-3792-35B3-7EE4-14F2A78A6F3D}"/>
          </ac:spMkLst>
        </pc:spChg>
        <pc:spChg chg="add del mod">
          <ac:chgData name="Paweł Gąsior" userId="3566b432-2504-4dc0-b431-5d18b002916f" providerId="ADAL" clId="{425FE274-EF51-4361-B757-92F7725948EC}" dt="2025-11-19T12:01:35.784" v="1216" actId="478"/>
          <ac:spMkLst>
            <pc:docMk/>
            <pc:sldMk cId="2761049124" sldId="313"/>
            <ac:spMk id="9" creationId="{3B65B751-016A-CA63-5EF9-63D8AAEE0D85}"/>
          </ac:spMkLst>
        </pc:spChg>
        <pc:spChg chg="add del mod">
          <ac:chgData name="Paweł Gąsior" userId="3566b432-2504-4dc0-b431-5d18b002916f" providerId="ADAL" clId="{425FE274-EF51-4361-B757-92F7725948EC}" dt="2025-11-19T12:01:35.784" v="1216" actId="478"/>
          <ac:spMkLst>
            <pc:docMk/>
            <pc:sldMk cId="2761049124" sldId="313"/>
            <ac:spMk id="10" creationId="{421557FF-9306-F213-81CF-8CBD6A1A7846}"/>
          </ac:spMkLst>
        </pc:spChg>
        <pc:spChg chg="add del mod">
          <ac:chgData name="Paweł Gąsior" userId="3566b432-2504-4dc0-b431-5d18b002916f" providerId="ADAL" clId="{425FE274-EF51-4361-B757-92F7725948EC}" dt="2025-11-19T12:01:35.784" v="1216" actId="478"/>
          <ac:spMkLst>
            <pc:docMk/>
            <pc:sldMk cId="2761049124" sldId="313"/>
            <ac:spMk id="11" creationId="{1036AF92-3EC5-8BD5-3B43-66C58F210D58}"/>
          </ac:spMkLst>
        </pc:spChg>
        <pc:spChg chg="add mod">
          <ac:chgData name="Paweł Gąsior" userId="3566b432-2504-4dc0-b431-5d18b002916f" providerId="ADAL" clId="{425FE274-EF51-4361-B757-92F7725948EC}" dt="2025-11-19T12:01:59.578" v="1222" actId="20577"/>
          <ac:spMkLst>
            <pc:docMk/>
            <pc:sldMk cId="2761049124" sldId="313"/>
            <ac:spMk id="12" creationId="{0030DAD2-6A78-195A-66FD-BC07EECA03AF}"/>
          </ac:spMkLst>
        </pc:spChg>
        <pc:spChg chg="add del mod">
          <ac:chgData name="Paweł Gąsior" userId="3566b432-2504-4dc0-b431-5d18b002916f" providerId="ADAL" clId="{425FE274-EF51-4361-B757-92F7725948EC}" dt="2025-11-19T12:01:45.203" v="1219" actId="478"/>
          <ac:spMkLst>
            <pc:docMk/>
            <pc:sldMk cId="2761049124" sldId="313"/>
            <ac:spMk id="13" creationId="{A2342C10-43FE-2FB2-9BAD-B82D0E4D1AB7}"/>
          </ac:spMkLst>
        </pc:spChg>
        <pc:picChg chg="add mod">
          <ac:chgData name="Paweł Gąsior" userId="3566b432-2504-4dc0-b431-5d18b002916f" providerId="ADAL" clId="{425FE274-EF51-4361-B757-92F7725948EC}" dt="2025-11-19T12:01:30.029" v="1215"/>
          <ac:picMkLst>
            <pc:docMk/>
            <pc:sldMk cId="2761049124" sldId="313"/>
            <ac:picMk id="8" creationId="{78A216D9-6327-FF7D-6D43-F4F992CA8A12}"/>
          </ac:picMkLst>
        </pc:picChg>
      </pc:sldChg>
      <pc:sldChg chg="addSp delSp modSp new mod">
        <pc:chgData name="Paweł Gąsior" userId="3566b432-2504-4dc0-b431-5d18b002916f" providerId="ADAL" clId="{425FE274-EF51-4361-B757-92F7725948EC}" dt="2025-11-19T12:02:55.483" v="1231" actId="20577"/>
        <pc:sldMkLst>
          <pc:docMk/>
          <pc:sldMk cId="1985468494" sldId="314"/>
        </pc:sldMkLst>
        <pc:spChg chg="del">
          <ac:chgData name="Paweł Gąsior" userId="3566b432-2504-4dc0-b431-5d18b002916f" providerId="ADAL" clId="{425FE274-EF51-4361-B757-92F7725948EC}" dt="2025-11-19T12:02:28.164" v="1224" actId="478"/>
          <ac:spMkLst>
            <pc:docMk/>
            <pc:sldMk cId="1985468494" sldId="314"/>
            <ac:spMk id="2" creationId="{ECD2EA63-7C22-3EB0-5D5C-19B66BEED0D8}"/>
          </ac:spMkLst>
        </pc:spChg>
        <pc:spChg chg="add mod">
          <ac:chgData name="Paweł Gąsior" userId="3566b432-2504-4dc0-b431-5d18b002916f" providerId="ADAL" clId="{425FE274-EF51-4361-B757-92F7725948EC}" dt="2025-11-19T12:02:29.137" v="1225"/>
          <ac:spMkLst>
            <pc:docMk/>
            <pc:sldMk cId="1985468494" sldId="314"/>
            <ac:spMk id="5" creationId="{2357E6C4-7D88-C260-B217-2E2AF6C895F7}"/>
          </ac:spMkLst>
        </pc:spChg>
        <pc:spChg chg="add mod">
          <ac:chgData name="Paweł Gąsior" userId="3566b432-2504-4dc0-b431-5d18b002916f" providerId="ADAL" clId="{425FE274-EF51-4361-B757-92F7725948EC}" dt="2025-11-19T12:02:29.137" v="1225"/>
          <ac:spMkLst>
            <pc:docMk/>
            <pc:sldMk cId="1985468494" sldId="314"/>
            <ac:spMk id="6" creationId="{7BB55850-72DB-9881-4223-93FCBAB0DC71}"/>
          </ac:spMkLst>
        </pc:spChg>
        <pc:spChg chg="add mod">
          <ac:chgData name="Paweł Gąsior" userId="3566b432-2504-4dc0-b431-5d18b002916f" providerId="ADAL" clId="{425FE274-EF51-4361-B757-92F7725948EC}" dt="2025-11-19T12:02:29.137" v="1225"/>
          <ac:spMkLst>
            <pc:docMk/>
            <pc:sldMk cId="1985468494" sldId="314"/>
            <ac:spMk id="7" creationId="{E65722A9-A9E8-5BE5-415A-03AD222413C8}"/>
          </ac:spMkLst>
        </pc:spChg>
        <pc:spChg chg="add del mod">
          <ac:chgData name="Paweł Gąsior" userId="3566b432-2504-4dc0-b431-5d18b002916f" providerId="ADAL" clId="{425FE274-EF51-4361-B757-92F7725948EC}" dt="2025-11-19T12:02:34.476" v="1226" actId="478"/>
          <ac:spMkLst>
            <pc:docMk/>
            <pc:sldMk cId="1985468494" sldId="314"/>
            <ac:spMk id="9" creationId="{B23CDF4B-5CF5-510C-8147-B66399400D60}"/>
          </ac:spMkLst>
        </pc:spChg>
        <pc:spChg chg="add del mod">
          <ac:chgData name="Paweł Gąsior" userId="3566b432-2504-4dc0-b431-5d18b002916f" providerId="ADAL" clId="{425FE274-EF51-4361-B757-92F7725948EC}" dt="2025-11-19T12:02:34.476" v="1226" actId="478"/>
          <ac:spMkLst>
            <pc:docMk/>
            <pc:sldMk cId="1985468494" sldId="314"/>
            <ac:spMk id="10" creationId="{AFF4CC52-A41E-5605-2BC8-731900FBA1EE}"/>
          </ac:spMkLst>
        </pc:spChg>
        <pc:spChg chg="add del mod">
          <ac:chgData name="Paweł Gąsior" userId="3566b432-2504-4dc0-b431-5d18b002916f" providerId="ADAL" clId="{425FE274-EF51-4361-B757-92F7725948EC}" dt="2025-11-19T12:02:34.476" v="1226" actId="478"/>
          <ac:spMkLst>
            <pc:docMk/>
            <pc:sldMk cId="1985468494" sldId="314"/>
            <ac:spMk id="11" creationId="{EA166353-1677-AC3A-F7C3-877C997CD4ED}"/>
          </ac:spMkLst>
        </pc:spChg>
        <pc:spChg chg="add del mod">
          <ac:chgData name="Paweł Gąsior" userId="3566b432-2504-4dc0-b431-5d18b002916f" providerId="ADAL" clId="{425FE274-EF51-4361-B757-92F7725948EC}" dt="2025-11-19T12:02:34.476" v="1226" actId="478"/>
          <ac:spMkLst>
            <pc:docMk/>
            <pc:sldMk cId="1985468494" sldId="314"/>
            <ac:spMk id="12" creationId="{F306BA0D-99BE-8162-9275-8D0DAF3EF254}"/>
          </ac:spMkLst>
        </pc:spChg>
        <pc:spChg chg="add mod">
          <ac:chgData name="Paweł Gąsior" userId="3566b432-2504-4dc0-b431-5d18b002916f" providerId="ADAL" clId="{425FE274-EF51-4361-B757-92F7725948EC}" dt="2025-11-19T12:02:55.483" v="1231" actId="20577"/>
          <ac:spMkLst>
            <pc:docMk/>
            <pc:sldMk cId="1985468494" sldId="314"/>
            <ac:spMk id="13" creationId="{A80C3E02-B061-6AB3-04A5-D51B2E9F2039}"/>
          </ac:spMkLst>
        </pc:spChg>
        <pc:picChg chg="add mod">
          <ac:chgData name="Paweł Gąsior" userId="3566b432-2504-4dc0-b431-5d18b002916f" providerId="ADAL" clId="{425FE274-EF51-4361-B757-92F7725948EC}" dt="2025-11-19T12:02:29.137" v="1225"/>
          <ac:picMkLst>
            <pc:docMk/>
            <pc:sldMk cId="1985468494" sldId="314"/>
            <ac:picMk id="8" creationId="{506BF2BC-A412-7220-A83A-A5CA27D56FA5}"/>
          </ac:picMkLst>
        </pc:picChg>
      </pc:sldChg>
      <pc:sldChg chg="addSp delSp modSp new mod">
        <pc:chgData name="Paweł Gąsior" userId="3566b432-2504-4dc0-b431-5d18b002916f" providerId="ADAL" clId="{425FE274-EF51-4361-B757-92F7725948EC}" dt="2025-11-19T12:19:05.522" v="1399" actId="1076"/>
        <pc:sldMkLst>
          <pc:docMk/>
          <pc:sldMk cId="1008195488" sldId="315"/>
        </pc:sldMkLst>
        <pc:spChg chg="mod">
          <ac:chgData name="Paweł Gąsior" userId="3566b432-2504-4dc0-b431-5d18b002916f" providerId="ADAL" clId="{425FE274-EF51-4361-B757-92F7725948EC}" dt="2025-11-19T12:13:31.461" v="1363" actId="20577"/>
          <ac:spMkLst>
            <pc:docMk/>
            <pc:sldMk cId="1008195488" sldId="315"/>
            <ac:spMk id="2" creationId="{542180D6-A9A0-CCDB-2A97-62AAA73CF6A4}"/>
          </ac:spMkLst>
        </pc:spChg>
        <pc:spChg chg="add mod">
          <ac:chgData name="Paweł Gąsior" userId="3566b432-2504-4dc0-b431-5d18b002916f" providerId="ADAL" clId="{425FE274-EF51-4361-B757-92F7725948EC}" dt="2025-11-19T12:18:54.257" v="1397" actId="14100"/>
          <ac:spMkLst>
            <pc:docMk/>
            <pc:sldMk cId="1008195488" sldId="315"/>
            <ac:spMk id="7" creationId="{2E6B5F12-225C-78E9-BEF6-C2BBDC84DFE9}"/>
          </ac:spMkLst>
        </pc:spChg>
        <pc:spChg chg="add mod">
          <ac:chgData name="Paweł Gąsior" userId="3566b432-2504-4dc0-b431-5d18b002916f" providerId="ADAL" clId="{425FE274-EF51-4361-B757-92F7725948EC}" dt="2025-11-19T12:14:22.367" v="1364"/>
          <ac:spMkLst>
            <pc:docMk/>
            <pc:sldMk cId="1008195488" sldId="315"/>
            <ac:spMk id="9" creationId="{A01251E1-317A-0619-9E9A-40F8851B9B17}"/>
          </ac:spMkLst>
        </pc:spChg>
        <pc:spChg chg="add mod">
          <ac:chgData name="Paweł Gąsior" userId="3566b432-2504-4dc0-b431-5d18b002916f" providerId="ADAL" clId="{425FE274-EF51-4361-B757-92F7725948EC}" dt="2025-11-19T12:14:22.367" v="1364"/>
          <ac:spMkLst>
            <pc:docMk/>
            <pc:sldMk cId="1008195488" sldId="315"/>
            <ac:spMk id="10" creationId="{C0B56E15-2114-3008-E788-CE8A52E098D4}"/>
          </ac:spMkLst>
        </pc:spChg>
        <pc:spChg chg="add mod">
          <ac:chgData name="Paweł Gąsior" userId="3566b432-2504-4dc0-b431-5d18b002916f" providerId="ADAL" clId="{425FE274-EF51-4361-B757-92F7725948EC}" dt="2025-11-19T12:14:22.367" v="1364"/>
          <ac:spMkLst>
            <pc:docMk/>
            <pc:sldMk cId="1008195488" sldId="315"/>
            <ac:spMk id="11" creationId="{9540F2C1-73FB-DF70-BA23-48F29B2DC08E}"/>
          </ac:spMkLst>
        </pc:spChg>
        <pc:spChg chg="add mod">
          <ac:chgData name="Paweł Gąsior" userId="3566b432-2504-4dc0-b431-5d18b002916f" providerId="ADAL" clId="{425FE274-EF51-4361-B757-92F7725948EC}" dt="2025-11-19T12:16:59.214" v="1379" actId="1076"/>
          <ac:spMkLst>
            <pc:docMk/>
            <pc:sldMk cId="1008195488" sldId="315"/>
            <ac:spMk id="16" creationId="{77BFB9B1-810B-DEA0-3259-5E583A88F4A3}"/>
          </ac:spMkLst>
        </pc:spChg>
        <pc:spChg chg="add mod">
          <ac:chgData name="Paweł Gąsior" userId="3566b432-2504-4dc0-b431-5d18b002916f" providerId="ADAL" clId="{425FE274-EF51-4361-B757-92F7725948EC}" dt="2025-11-19T12:17:04.481" v="1380" actId="1076"/>
          <ac:spMkLst>
            <pc:docMk/>
            <pc:sldMk cId="1008195488" sldId="315"/>
            <ac:spMk id="17" creationId="{E0479BB0-6430-B63D-ECE4-7BBE12A4FECD}"/>
          </ac:spMkLst>
        </pc:spChg>
        <pc:spChg chg="add mod">
          <ac:chgData name="Paweł Gąsior" userId="3566b432-2504-4dc0-b431-5d18b002916f" providerId="ADAL" clId="{425FE274-EF51-4361-B757-92F7725948EC}" dt="2025-11-19T12:16:56.946" v="1378" actId="1076"/>
          <ac:spMkLst>
            <pc:docMk/>
            <pc:sldMk cId="1008195488" sldId="315"/>
            <ac:spMk id="18" creationId="{BD376164-7BED-6611-41B0-A9B8C9C5C44C}"/>
          </ac:spMkLst>
        </pc:spChg>
        <pc:spChg chg="add mod">
          <ac:chgData name="Paweł Gąsior" userId="3566b432-2504-4dc0-b431-5d18b002916f" providerId="ADAL" clId="{425FE274-EF51-4361-B757-92F7725948EC}" dt="2025-11-19T12:18:48.552" v="1395" actId="6549"/>
          <ac:spMkLst>
            <pc:docMk/>
            <pc:sldMk cId="1008195488" sldId="315"/>
            <ac:spMk id="19" creationId="{C9843104-9E8A-A455-B5EF-72DE47ACBCCC}"/>
          </ac:spMkLst>
        </pc:spChg>
        <pc:picChg chg="add del mod">
          <ac:chgData name="Paweł Gąsior" userId="3566b432-2504-4dc0-b431-5d18b002916f" providerId="ADAL" clId="{425FE274-EF51-4361-B757-92F7725948EC}" dt="2025-11-19T12:10:58.795" v="1320" actId="21"/>
          <ac:picMkLst>
            <pc:docMk/>
            <pc:sldMk cId="1008195488" sldId="315"/>
            <ac:picMk id="5" creationId="{3282E2DD-3D61-D7A2-C0FF-16AF2761387C}"/>
          </ac:picMkLst>
        </pc:picChg>
        <pc:picChg chg="add mod">
          <ac:chgData name="Paweł Gąsior" userId="3566b432-2504-4dc0-b431-5d18b002916f" providerId="ADAL" clId="{425FE274-EF51-4361-B757-92F7725948EC}" dt="2025-11-19T12:19:05.522" v="1399" actId="1076"/>
          <ac:picMkLst>
            <pc:docMk/>
            <pc:sldMk cId="1008195488" sldId="315"/>
            <ac:picMk id="8" creationId="{B4F0D2A8-17A8-B87A-7C76-645E6178A72C}"/>
          </ac:picMkLst>
        </pc:picChg>
        <pc:picChg chg="add mod">
          <ac:chgData name="Paweł Gąsior" userId="3566b432-2504-4dc0-b431-5d18b002916f" providerId="ADAL" clId="{425FE274-EF51-4361-B757-92F7725948EC}" dt="2025-11-19T12:14:22.367" v="1364"/>
          <ac:picMkLst>
            <pc:docMk/>
            <pc:sldMk cId="1008195488" sldId="315"/>
            <ac:picMk id="12" creationId="{447D526A-4256-5451-1C4B-285ABC13D8F3}"/>
          </ac:picMkLst>
        </pc:picChg>
        <pc:picChg chg="add mod">
          <ac:chgData name="Paweł Gąsior" userId="3566b432-2504-4dc0-b431-5d18b002916f" providerId="ADAL" clId="{425FE274-EF51-4361-B757-92F7725948EC}" dt="2025-11-19T12:14:22.367" v="1364"/>
          <ac:picMkLst>
            <pc:docMk/>
            <pc:sldMk cId="1008195488" sldId="315"/>
            <ac:picMk id="13" creationId="{0827CFB5-67AE-7E7B-39CF-56AE9E964F17}"/>
          </ac:picMkLst>
        </pc:picChg>
        <pc:picChg chg="add mod">
          <ac:chgData name="Paweł Gąsior" userId="3566b432-2504-4dc0-b431-5d18b002916f" providerId="ADAL" clId="{425FE274-EF51-4361-B757-92F7725948EC}" dt="2025-11-19T12:14:59.607" v="1370" actId="1076"/>
          <ac:picMkLst>
            <pc:docMk/>
            <pc:sldMk cId="1008195488" sldId="315"/>
            <ac:picMk id="14" creationId="{049BD0D9-3222-26DC-636D-3E9DF030AA4B}"/>
          </ac:picMkLst>
        </pc:picChg>
        <pc:picChg chg="add mod">
          <ac:chgData name="Paweł Gąsior" userId="3566b432-2504-4dc0-b431-5d18b002916f" providerId="ADAL" clId="{425FE274-EF51-4361-B757-92F7725948EC}" dt="2025-11-19T12:15:05.103" v="1372" actId="14100"/>
          <ac:picMkLst>
            <pc:docMk/>
            <pc:sldMk cId="1008195488" sldId="315"/>
            <ac:picMk id="15" creationId="{89E0913D-A6C6-8CF9-85D6-ABEBCDDAE26A}"/>
          </ac:picMkLst>
        </pc:picChg>
      </pc:sldChg>
      <pc:sldChg chg="addSp modSp new mod">
        <pc:chgData name="Paweł Gąsior" userId="3566b432-2504-4dc0-b431-5d18b002916f" providerId="ADAL" clId="{425FE274-EF51-4361-B757-92F7725948EC}" dt="2025-11-19T12:53:35.893" v="1439" actId="20577"/>
        <pc:sldMkLst>
          <pc:docMk/>
          <pc:sldMk cId="584916307" sldId="316"/>
        </pc:sldMkLst>
        <pc:spChg chg="mod">
          <ac:chgData name="Paweł Gąsior" userId="3566b432-2504-4dc0-b431-5d18b002916f" providerId="ADAL" clId="{425FE274-EF51-4361-B757-92F7725948EC}" dt="2025-11-19T12:53:35.893" v="1439" actId="20577"/>
          <ac:spMkLst>
            <pc:docMk/>
            <pc:sldMk cId="584916307" sldId="316"/>
            <ac:spMk id="2" creationId="{D12C3C53-8AA7-681B-8ADB-AA5C518764F8}"/>
          </ac:spMkLst>
        </pc:spChg>
        <pc:spChg chg="mod">
          <ac:chgData name="Paweł Gąsior" userId="3566b432-2504-4dc0-b431-5d18b002916f" providerId="ADAL" clId="{425FE274-EF51-4361-B757-92F7725948EC}" dt="2025-11-19T12:10:43.498" v="1315"/>
          <ac:spMkLst>
            <pc:docMk/>
            <pc:sldMk cId="584916307" sldId="316"/>
            <ac:spMk id="11" creationId="{835CD3DC-55D9-10DA-0E24-79C1697627E0}"/>
          </ac:spMkLst>
        </pc:spChg>
        <pc:spChg chg="mod">
          <ac:chgData name="Paweł Gąsior" userId="3566b432-2504-4dc0-b431-5d18b002916f" providerId="ADAL" clId="{425FE274-EF51-4361-B757-92F7725948EC}" dt="2025-11-19T12:10:43.498" v="1315"/>
          <ac:spMkLst>
            <pc:docMk/>
            <pc:sldMk cId="584916307" sldId="316"/>
            <ac:spMk id="13" creationId="{BB8D277C-D4FC-15AA-4F55-CC5958389979}"/>
          </ac:spMkLst>
        </pc:spChg>
        <pc:spChg chg="mod">
          <ac:chgData name="Paweł Gąsior" userId="3566b432-2504-4dc0-b431-5d18b002916f" providerId="ADAL" clId="{425FE274-EF51-4361-B757-92F7725948EC}" dt="2025-11-19T12:10:43.498" v="1315"/>
          <ac:spMkLst>
            <pc:docMk/>
            <pc:sldMk cId="584916307" sldId="316"/>
            <ac:spMk id="16" creationId="{F5B5933F-2923-FC0F-78EF-36F1BE259670}"/>
          </ac:spMkLst>
        </pc:spChg>
        <pc:spChg chg="mod">
          <ac:chgData name="Paweł Gąsior" userId="3566b432-2504-4dc0-b431-5d18b002916f" providerId="ADAL" clId="{425FE274-EF51-4361-B757-92F7725948EC}" dt="2025-11-19T12:10:43.498" v="1315"/>
          <ac:spMkLst>
            <pc:docMk/>
            <pc:sldMk cId="584916307" sldId="316"/>
            <ac:spMk id="18" creationId="{FAAF13E2-CD44-BC42-0345-7C177E57F425}"/>
          </ac:spMkLst>
        </pc:spChg>
        <pc:spChg chg="mod">
          <ac:chgData name="Paweł Gąsior" userId="3566b432-2504-4dc0-b431-5d18b002916f" providerId="ADAL" clId="{425FE274-EF51-4361-B757-92F7725948EC}" dt="2025-11-19T12:10:43.498" v="1315"/>
          <ac:spMkLst>
            <pc:docMk/>
            <pc:sldMk cId="584916307" sldId="316"/>
            <ac:spMk id="21" creationId="{5AA30DE2-EB25-A9CB-70AF-DC47CCE3FA24}"/>
          </ac:spMkLst>
        </pc:spChg>
        <pc:spChg chg="mod">
          <ac:chgData name="Paweł Gąsior" userId="3566b432-2504-4dc0-b431-5d18b002916f" providerId="ADAL" clId="{425FE274-EF51-4361-B757-92F7725948EC}" dt="2025-11-19T12:10:43.498" v="1315"/>
          <ac:spMkLst>
            <pc:docMk/>
            <pc:sldMk cId="584916307" sldId="316"/>
            <ac:spMk id="23" creationId="{7194E2A2-F612-54C0-30AD-076BE9E928F0}"/>
          </ac:spMkLst>
        </pc:spChg>
        <pc:spChg chg="mod">
          <ac:chgData name="Paweł Gąsior" userId="3566b432-2504-4dc0-b431-5d18b002916f" providerId="ADAL" clId="{425FE274-EF51-4361-B757-92F7725948EC}" dt="2025-11-19T12:10:43.498" v="1315"/>
          <ac:spMkLst>
            <pc:docMk/>
            <pc:sldMk cId="584916307" sldId="316"/>
            <ac:spMk id="26" creationId="{10DDB871-BFF5-6044-1268-2684BE1887F1}"/>
          </ac:spMkLst>
        </pc:spChg>
        <pc:spChg chg="mod">
          <ac:chgData name="Paweł Gąsior" userId="3566b432-2504-4dc0-b431-5d18b002916f" providerId="ADAL" clId="{425FE274-EF51-4361-B757-92F7725948EC}" dt="2025-11-19T12:10:43.498" v="1315"/>
          <ac:spMkLst>
            <pc:docMk/>
            <pc:sldMk cId="584916307" sldId="316"/>
            <ac:spMk id="28" creationId="{FC49047A-5F2E-76A8-5861-FF0EC19031F5}"/>
          </ac:spMkLst>
        </pc:spChg>
        <pc:spChg chg="add mod">
          <ac:chgData name="Paweł Gąsior" userId="3566b432-2504-4dc0-b431-5d18b002916f" providerId="ADAL" clId="{425FE274-EF51-4361-B757-92F7725948EC}" dt="2025-11-19T12:10:43.498" v="1315"/>
          <ac:spMkLst>
            <pc:docMk/>
            <pc:sldMk cId="584916307" sldId="316"/>
            <ac:spMk id="34" creationId="{4301AC4B-8AC8-F945-8C26-5C3F1A7ACEEA}"/>
          </ac:spMkLst>
        </pc:spChg>
        <pc:spChg chg="add mod">
          <ac:chgData name="Paweł Gąsior" userId="3566b432-2504-4dc0-b431-5d18b002916f" providerId="ADAL" clId="{425FE274-EF51-4361-B757-92F7725948EC}" dt="2025-11-19T12:10:43.498" v="1315"/>
          <ac:spMkLst>
            <pc:docMk/>
            <pc:sldMk cId="584916307" sldId="316"/>
            <ac:spMk id="35" creationId="{E6D274B8-9531-2FA1-3FD9-C87EB26E026D}"/>
          </ac:spMkLst>
        </pc:spChg>
        <pc:spChg chg="add mod">
          <ac:chgData name="Paweł Gąsior" userId="3566b432-2504-4dc0-b431-5d18b002916f" providerId="ADAL" clId="{425FE274-EF51-4361-B757-92F7725948EC}" dt="2025-11-19T12:13:01.938" v="1332" actId="20577"/>
          <ac:spMkLst>
            <pc:docMk/>
            <pc:sldMk cId="584916307" sldId="316"/>
            <ac:spMk id="38" creationId="{7B80120C-FE58-858F-3B16-3718D36538C8}"/>
          </ac:spMkLst>
        </pc:spChg>
        <pc:picChg chg="add mod">
          <ac:chgData name="Paweł Gąsior" userId="3566b432-2504-4dc0-b431-5d18b002916f" providerId="ADAL" clId="{425FE274-EF51-4361-B757-92F7725948EC}" dt="2025-11-19T12:12:21.376" v="1326" actId="1076"/>
          <ac:picMkLst>
            <pc:docMk/>
            <pc:sldMk cId="584916307" sldId="316"/>
            <ac:picMk id="36" creationId="{DE6FC8AE-9D7E-1E0F-5C70-C3167AFB5DD4}"/>
          </ac:picMkLst>
        </pc:picChg>
      </pc:sldChg>
      <pc:sldChg chg="addSp delSp modSp new mod">
        <pc:chgData name="Paweł Gąsior" userId="3566b432-2504-4dc0-b431-5d18b002916f" providerId="ADAL" clId="{425FE274-EF51-4361-B757-92F7725948EC}" dt="2025-11-19T12:57:58.637" v="1472"/>
        <pc:sldMkLst>
          <pc:docMk/>
          <pc:sldMk cId="3407480265" sldId="317"/>
        </pc:sldMkLst>
        <pc:spChg chg="mod">
          <ac:chgData name="Paweł Gąsior" userId="3566b432-2504-4dc0-b431-5d18b002916f" providerId="ADAL" clId="{425FE274-EF51-4361-B757-92F7725948EC}" dt="2025-11-19T12:57:34.641" v="1469" actId="20577"/>
          <ac:spMkLst>
            <pc:docMk/>
            <pc:sldMk cId="3407480265" sldId="317"/>
            <ac:spMk id="2" creationId="{559A3FCB-48BC-8792-E1D5-8FAEFDEAF194}"/>
          </ac:spMkLst>
        </pc:spChg>
        <pc:spChg chg="add del mod">
          <ac:chgData name="Paweł Gąsior" userId="3566b432-2504-4dc0-b431-5d18b002916f" providerId="ADAL" clId="{425FE274-EF51-4361-B757-92F7725948EC}" dt="2025-11-19T12:57:40.688" v="1471" actId="478"/>
          <ac:spMkLst>
            <pc:docMk/>
            <pc:sldMk cId="3407480265" sldId="317"/>
            <ac:spMk id="5" creationId="{02556CAD-14B3-BE9B-62A9-2FF22CA6C955}"/>
          </ac:spMkLst>
        </pc:spChg>
        <pc:spChg chg="add mod">
          <ac:chgData name="Paweł Gąsior" userId="3566b432-2504-4dc0-b431-5d18b002916f" providerId="ADAL" clId="{425FE274-EF51-4361-B757-92F7725948EC}" dt="2025-11-19T12:57:58.637" v="1472"/>
          <ac:spMkLst>
            <pc:docMk/>
            <pc:sldMk cId="3407480265" sldId="317"/>
            <ac:spMk id="9" creationId="{7CE181D7-FFA0-84EE-53A3-A2C0A1156B18}"/>
          </ac:spMkLst>
        </pc:spChg>
        <pc:picChg chg="add mod">
          <ac:chgData name="Paweł Gąsior" userId="3566b432-2504-4dc0-b431-5d18b002916f" providerId="ADAL" clId="{425FE274-EF51-4361-B757-92F7725948EC}" dt="2025-11-19T12:57:58.637" v="1472"/>
          <ac:picMkLst>
            <pc:docMk/>
            <pc:sldMk cId="3407480265" sldId="317"/>
            <ac:picMk id="6" creationId="{6168896E-7336-BAB1-0CCA-D9E1E7F3DC77}"/>
          </ac:picMkLst>
        </pc:picChg>
        <pc:picChg chg="add mod">
          <ac:chgData name="Paweł Gąsior" userId="3566b432-2504-4dc0-b431-5d18b002916f" providerId="ADAL" clId="{425FE274-EF51-4361-B757-92F7725948EC}" dt="2025-11-19T12:57:58.637" v="1472"/>
          <ac:picMkLst>
            <pc:docMk/>
            <pc:sldMk cId="3407480265" sldId="317"/>
            <ac:picMk id="7" creationId="{78F3E4CA-06F7-5919-E952-F8048C1D157F}"/>
          </ac:picMkLst>
        </pc:picChg>
        <pc:cxnChg chg="add mod">
          <ac:chgData name="Paweł Gąsior" userId="3566b432-2504-4dc0-b431-5d18b002916f" providerId="ADAL" clId="{425FE274-EF51-4361-B757-92F7725948EC}" dt="2025-11-19T12:57:58.637" v="1472"/>
          <ac:cxnSpMkLst>
            <pc:docMk/>
            <pc:sldMk cId="3407480265" sldId="317"/>
            <ac:cxnSpMk id="8" creationId="{3DC0E4AF-E84E-D2A5-B22A-FBB0ABBEA3B0}"/>
          </ac:cxnSpMkLst>
        </pc:cxnChg>
        <pc:cxnChg chg="add mod">
          <ac:chgData name="Paweł Gąsior" userId="3566b432-2504-4dc0-b431-5d18b002916f" providerId="ADAL" clId="{425FE274-EF51-4361-B757-92F7725948EC}" dt="2025-11-19T12:57:58.637" v="1472"/>
          <ac:cxnSpMkLst>
            <pc:docMk/>
            <pc:sldMk cId="3407480265" sldId="317"/>
            <ac:cxnSpMk id="10" creationId="{62F83F4C-E9B8-6028-2D5D-1933F91F10BB}"/>
          </ac:cxnSpMkLst>
        </pc:cxnChg>
        <pc:cxnChg chg="add mod">
          <ac:chgData name="Paweł Gąsior" userId="3566b432-2504-4dc0-b431-5d18b002916f" providerId="ADAL" clId="{425FE274-EF51-4361-B757-92F7725948EC}" dt="2025-11-19T12:57:58.637" v="1472"/>
          <ac:cxnSpMkLst>
            <pc:docMk/>
            <pc:sldMk cId="3407480265" sldId="317"/>
            <ac:cxnSpMk id="11" creationId="{D881ABDF-FC1E-3B1E-8BE5-1D4A9D02ADF3}"/>
          </ac:cxnSpMkLst>
        </pc:cxnChg>
      </pc:sldChg>
      <pc:sldChg chg="addSp delSp modSp new mod">
        <pc:chgData name="Paweł Gąsior" userId="3566b432-2504-4dc0-b431-5d18b002916f" providerId="ADAL" clId="{425FE274-EF51-4361-B757-92F7725948EC}" dt="2025-11-19T13:02:44.383" v="1670" actId="1076"/>
        <pc:sldMkLst>
          <pc:docMk/>
          <pc:sldMk cId="226306721" sldId="318"/>
        </pc:sldMkLst>
        <pc:spChg chg="add del mod">
          <ac:chgData name="Paweł Gąsior" userId="3566b432-2504-4dc0-b431-5d18b002916f" providerId="ADAL" clId="{425FE274-EF51-4361-B757-92F7725948EC}" dt="2025-11-19T12:58:54.704" v="1478" actId="478"/>
          <ac:spMkLst>
            <pc:docMk/>
            <pc:sldMk cId="226306721" sldId="318"/>
            <ac:spMk id="5" creationId="{1F8ED452-DCB8-6C63-51D5-277C9D9160D4}"/>
          </ac:spMkLst>
        </pc:spChg>
        <pc:spChg chg="add mod">
          <ac:chgData name="Paweł Gąsior" userId="3566b432-2504-4dc0-b431-5d18b002916f" providerId="ADAL" clId="{425FE274-EF51-4361-B757-92F7725948EC}" dt="2025-11-19T12:59:05.355" v="1482" actId="1076"/>
          <ac:spMkLst>
            <pc:docMk/>
            <pc:sldMk cId="226306721" sldId="318"/>
            <ac:spMk id="7" creationId="{895C420D-DB94-D0DF-A07C-B0745FBB1AEE}"/>
          </ac:spMkLst>
        </pc:spChg>
        <pc:spChg chg="add del mod">
          <ac:chgData name="Paweł Gąsior" userId="3566b432-2504-4dc0-b431-5d18b002916f" providerId="ADAL" clId="{425FE274-EF51-4361-B757-92F7725948EC}" dt="2025-11-19T12:58:38.076" v="1474" actId="478"/>
          <ac:spMkLst>
            <pc:docMk/>
            <pc:sldMk cId="226306721" sldId="318"/>
            <ac:spMk id="9" creationId="{9CAA6686-DB02-072E-D16B-D7B065F3F543}"/>
          </ac:spMkLst>
        </pc:spChg>
        <pc:spChg chg="add del mod">
          <ac:chgData name="Paweł Gąsior" userId="3566b432-2504-4dc0-b431-5d18b002916f" providerId="ADAL" clId="{425FE274-EF51-4361-B757-92F7725948EC}" dt="2025-11-19T12:58:40.754" v="1475" actId="478"/>
          <ac:spMkLst>
            <pc:docMk/>
            <pc:sldMk cId="226306721" sldId="318"/>
            <ac:spMk id="10" creationId="{63E1A1F1-4262-967A-3F0D-B94214A5E3BA}"/>
          </ac:spMkLst>
        </pc:spChg>
        <pc:spChg chg="add mod">
          <ac:chgData name="Paweł Gąsior" userId="3566b432-2504-4dc0-b431-5d18b002916f" providerId="ADAL" clId="{425FE274-EF51-4361-B757-92F7725948EC}" dt="2025-11-19T13:02:44.383" v="1670" actId="1076"/>
          <ac:spMkLst>
            <pc:docMk/>
            <pc:sldMk cId="226306721" sldId="318"/>
            <ac:spMk id="11" creationId="{1957A9EE-D46D-4114-5CC7-92A5A9319049}"/>
          </ac:spMkLst>
        </pc:spChg>
        <pc:graphicFrameChg chg="add mod modGraphic">
          <ac:chgData name="Paweł Gąsior" userId="3566b432-2504-4dc0-b431-5d18b002916f" providerId="ADAL" clId="{425FE274-EF51-4361-B757-92F7725948EC}" dt="2025-11-19T12:59:18.764" v="1485" actId="14734"/>
          <ac:graphicFrameMkLst>
            <pc:docMk/>
            <pc:sldMk cId="226306721" sldId="318"/>
            <ac:graphicFrameMk id="8" creationId="{BF7450D3-2692-1C71-DF5A-9ABE3F49BB37}"/>
          </ac:graphicFrameMkLst>
        </pc:graphicFrameChg>
        <pc:picChg chg="add mod">
          <ac:chgData name="Paweł Gąsior" userId="3566b432-2504-4dc0-b431-5d18b002916f" providerId="ADAL" clId="{425FE274-EF51-4361-B757-92F7725948EC}" dt="2025-11-19T12:59:01.709" v="1481" actId="1076"/>
          <ac:picMkLst>
            <pc:docMk/>
            <pc:sldMk cId="226306721" sldId="318"/>
            <ac:picMk id="6" creationId="{4ADE5F2B-955A-A6CC-9959-EA0B71099873}"/>
          </ac:picMkLst>
        </pc:picChg>
      </pc:sldChg>
      <pc:sldChg chg="addSp delSp modSp new mod">
        <pc:chgData name="Paweł Gąsior" userId="3566b432-2504-4dc0-b431-5d18b002916f" providerId="ADAL" clId="{425FE274-EF51-4361-B757-92F7725948EC}" dt="2025-11-19T13:08:52.426" v="1718" actId="1076"/>
        <pc:sldMkLst>
          <pc:docMk/>
          <pc:sldMk cId="1951270842" sldId="319"/>
        </pc:sldMkLst>
        <pc:spChg chg="mod">
          <ac:chgData name="Paweł Gąsior" userId="3566b432-2504-4dc0-b431-5d18b002916f" providerId="ADAL" clId="{425FE274-EF51-4361-B757-92F7725948EC}" dt="2025-11-19T13:08:52.426" v="1718" actId="1076"/>
          <ac:spMkLst>
            <pc:docMk/>
            <pc:sldMk cId="1951270842" sldId="319"/>
            <ac:spMk id="2" creationId="{CE2C7635-5687-0C13-06D0-5CE51DAFF06A}"/>
          </ac:spMkLst>
        </pc:spChg>
        <pc:spChg chg="add mod">
          <ac:chgData name="Paweł Gąsior" userId="3566b432-2504-4dc0-b431-5d18b002916f" providerId="ADAL" clId="{425FE274-EF51-4361-B757-92F7725948EC}" dt="2025-11-19T13:07:26.362" v="1671"/>
          <ac:spMkLst>
            <pc:docMk/>
            <pc:sldMk cId="1951270842" sldId="319"/>
            <ac:spMk id="5" creationId="{EEAC6780-6D4D-C6B6-7229-CE39B71146AA}"/>
          </ac:spMkLst>
        </pc:spChg>
        <pc:spChg chg="add mod">
          <ac:chgData name="Paweł Gąsior" userId="3566b432-2504-4dc0-b431-5d18b002916f" providerId="ADAL" clId="{425FE274-EF51-4361-B757-92F7725948EC}" dt="2025-11-19T13:07:26.362" v="1671"/>
          <ac:spMkLst>
            <pc:docMk/>
            <pc:sldMk cId="1951270842" sldId="319"/>
            <ac:spMk id="6" creationId="{782CD6AA-18D2-DE70-0D69-98C687CF7680}"/>
          </ac:spMkLst>
        </pc:spChg>
        <pc:spChg chg="add del mod">
          <ac:chgData name="Paweł Gąsior" userId="3566b432-2504-4dc0-b431-5d18b002916f" providerId="ADAL" clId="{425FE274-EF51-4361-B757-92F7725948EC}" dt="2025-11-19T13:07:57.945" v="1674" actId="478"/>
          <ac:spMkLst>
            <pc:docMk/>
            <pc:sldMk cId="1951270842" sldId="319"/>
            <ac:spMk id="7" creationId="{F7F2A568-DB9E-F758-7F5C-B5E413987D83}"/>
          </ac:spMkLst>
        </pc:spChg>
        <pc:spChg chg="add mod">
          <ac:chgData name="Paweł Gąsior" userId="3566b432-2504-4dc0-b431-5d18b002916f" providerId="ADAL" clId="{425FE274-EF51-4361-B757-92F7725948EC}" dt="2025-11-19T13:08:07.008" v="1679" actId="1076"/>
          <ac:spMkLst>
            <pc:docMk/>
            <pc:sldMk cId="1951270842" sldId="319"/>
            <ac:spMk id="8" creationId="{581AE093-7965-BE8A-A99E-C37699026C2F}"/>
          </ac:spMkLst>
        </pc:spChg>
        <pc:spChg chg="add mod">
          <ac:chgData name="Paweł Gąsior" userId="3566b432-2504-4dc0-b431-5d18b002916f" providerId="ADAL" clId="{425FE274-EF51-4361-B757-92F7725948EC}" dt="2025-11-19T13:08:25.937" v="1686" actId="1076"/>
          <ac:spMkLst>
            <pc:docMk/>
            <pc:sldMk cId="1951270842" sldId="319"/>
            <ac:spMk id="11" creationId="{951875B9-8838-0771-6F06-4EB194F6477D}"/>
          </ac:spMkLst>
        </pc:spChg>
        <pc:spChg chg="add mod">
          <ac:chgData name="Paweł Gąsior" userId="3566b432-2504-4dc0-b431-5d18b002916f" providerId="ADAL" clId="{425FE274-EF51-4361-B757-92F7725948EC}" dt="2025-11-19T13:08:22.319" v="1685" actId="1076"/>
          <ac:spMkLst>
            <pc:docMk/>
            <pc:sldMk cId="1951270842" sldId="319"/>
            <ac:spMk id="12" creationId="{1755CCCC-9FA2-177E-1205-886B6E65128E}"/>
          </ac:spMkLst>
        </pc:spChg>
        <pc:spChg chg="add del mod">
          <ac:chgData name="Paweł Gąsior" userId="3566b432-2504-4dc0-b431-5d18b002916f" providerId="ADAL" clId="{425FE274-EF51-4361-B757-92F7725948EC}" dt="2025-11-19T13:08:02.180" v="1676" actId="478"/>
          <ac:spMkLst>
            <pc:docMk/>
            <pc:sldMk cId="1951270842" sldId="319"/>
            <ac:spMk id="13" creationId="{42358DBC-A372-13EE-6731-EC5AB3E3E535}"/>
          </ac:spMkLst>
        </pc:spChg>
        <pc:spChg chg="add mod">
          <ac:chgData name="Paweł Gąsior" userId="3566b432-2504-4dc0-b431-5d18b002916f" providerId="ADAL" clId="{425FE274-EF51-4361-B757-92F7725948EC}" dt="2025-11-19T13:08:13.453" v="1682" actId="1076"/>
          <ac:spMkLst>
            <pc:docMk/>
            <pc:sldMk cId="1951270842" sldId="319"/>
            <ac:spMk id="14" creationId="{57AF0AFE-1A49-0808-2E9A-636EBA75C5C0}"/>
          </ac:spMkLst>
        </pc:spChg>
        <pc:picChg chg="add mod">
          <ac:chgData name="Paweł Gąsior" userId="3566b432-2504-4dc0-b431-5d18b002916f" providerId="ADAL" clId="{425FE274-EF51-4361-B757-92F7725948EC}" dt="2025-11-19T13:08:08.810" v="1680" actId="1076"/>
          <ac:picMkLst>
            <pc:docMk/>
            <pc:sldMk cId="1951270842" sldId="319"/>
            <ac:picMk id="9" creationId="{E4DD0804-DF91-C937-B1A2-CABB8D973041}"/>
          </ac:picMkLst>
        </pc:picChg>
        <pc:picChg chg="add mod">
          <ac:chgData name="Paweł Gąsior" userId="3566b432-2504-4dc0-b431-5d18b002916f" providerId="ADAL" clId="{425FE274-EF51-4361-B757-92F7725948EC}" dt="2025-11-19T13:08:10.023" v="1681" actId="1076"/>
          <ac:picMkLst>
            <pc:docMk/>
            <pc:sldMk cId="1951270842" sldId="319"/>
            <ac:picMk id="10" creationId="{2466A255-73AE-BFCE-4C43-4AF8F1574762}"/>
          </ac:picMkLst>
        </pc:picChg>
      </pc:sldChg>
      <pc:sldChg chg="addSp delSp modSp new mod">
        <pc:chgData name="Paweł Gąsior" userId="3566b432-2504-4dc0-b431-5d18b002916f" providerId="ADAL" clId="{425FE274-EF51-4361-B757-92F7725948EC}" dt="2025-11-19T12:53:20.315" v="1415" actId="1076"/>
        <pc:sldMkLst>
          <pc:docMk/>
          <pc:sldMk cId="2255553742" sldId="320"/>
        </pc:sldMkLst>
        <pc:spChg chg="del">
          <ac:chgData name="Paweł Gąsior" userId="3566b432-2504-4dc0-b431-5d18b002916f" providerId="ADAL" clId="{425FE274-EF51-4361-B757-92F7725948EC}" dt="2025-11-19T12:52:31.374" v="1404" actId="478"/>
          <ac:spMkLst>
            <pc:docMk/>
            <pc:sldMk cId="2255553742" sldId="320"/>
            <ac:spMk id="2" creationId="{BF5A25A0-B08D-BFB0-37BA-C7DED86B4B27}"/>
          </ac:spMkLst>
        </pc:spChg>
        <pc:spChg chg="add mod">
          <ac:chgData name="Paweł Gąsior" userId="3566b432-2504-4dc0-b431-5d18b002916f" providerId="ADAL" clId="{425FE274-EF51-4361-B757-92F7725948EC}" dt="2025-11-19T12:52:32.337" v="1405"/>
          <ac:spMkLst>
            <pc:docMk/>
            <pc:sldMk cId="2255553742" sldId="320"/>
            <ac:spMk id="6" creationId="{81BD4E99-1CDE-AD27-800F-FE2985ACE02C}"/>
          </ac:spMkLst>
        </pc:spChg>
        <pc:spChg chg="add mod">
          <ac:chgData name="Paweł Gąsior" userId="3566b432-2504-4dc0-b431-5d18b002916f" providerId="ADAL" clId="{425FE274-EF51-4361-B757-92F7725948EC}" dt="2025-11-19T12:52:45.941" v="1409" actId="255"/>
          <ac:spMkLst>
            <pc:docMk/>
            <pc:sldMk cId="2255553742" sldId="320"/>
            <ac:spMk id="7" creationId="{9C3B3936-A150-6345-727C-DD99B5326FD2}"/>
          </ac:spMkLst>
        </pc:spChg>
        <pc:spChg chg="add mod">
          <ac:chgData name="Paweł Gąsior" userId="3566b432-2504-4dc0-b431-5d18b002916f" providerId="ADAL" clId="{425FE274-EF51-4361-B757-92F7725948EC}" dt="2025-11-19T12:52:54.967" v="1413" actId="1076"/>
          <ac:spMkLst>
            <pc:docMk/>
            <pc:sldMk cId="2255553742" sldId="320"/>
            <ac:spMk id="8" creationId="{0635E02B-4EA9-E59C-AA2C-B50E7552B203}"/>
          </ac:spMkLst>
        </pc:spChg>
        <pc:spChg chg="add mod">
          <ac:chgData name="Paweł Gąsior" userId="3566b432-2504-4dc0-b431-5d18b002916f" providerId="ADAL" clId="{425FE274-EF51-4361-B757-92F7725948EC}" dt="2025-11-19T12:53:20.315" v="1415" actId="1076"/>
          <ac:spMkLst>
            <pc:docMk/>
            <pc:sldMk cId="2255553742" sldId="320"/>
            <ac:spMk id="9" creationId="{6B609779-DBE5-3EEA-F845-FBB62C62726C}"/>
          </ac:spMkLst>
        </pc:spChg>
        <pc:picChg chg="add mod">
          <ac:chgData name="Paweł Gąsior" userId="3566b432-2504-4dc0-b431-5d18b002916f" providerId="ADAL" clId="{425FE274-EF51-4361-B757-92F7725948EC}" dt="2025-11-19T12:52:36.276" v="1406" actId="1076"/>
          <ac:picMkLst>
            <pc:docMk/>
            <pc:sldMk cId="2255553742" sldId="320"/>
            <ac:picMk id="5" creationId="{02BF073B-F246-CF67-D99C-28CEC4D9ECF9}"/>
          </ac:picMkLst>
        </pc:picChg>
      </pc:sldChg>
      <pc:sldChg chg="addSp modSp new mod">
        <pc:chgData name="Paweł Gąsior" userId="3566b432-2504-4dc0-b431-5d18b002916f" providerId="ADAL" clId="{425FE274-EF51-4361-B757-92F7725948EC}" dt="2025-11-20T09:26:21.936" v="2647" actId="1076"/>
        <pc:sldMkLst>
          <pc:docMk/>
          <pc:sldMk cId="2674384288" sldId="321"/>
        </pc:sldMkLst>
        <pc:spChg chg="add mod">
          <ac:chgData name="Paweł Gąsior" userId="3566b432-2504-4dc0-b431-5d18b002916f" providerId="ADAL" clId="{425FE274-EF51-4361-B757-92F7725948EC}" dt="2025-11-20T09:25:46.591" v="2634" actId="1076"/>
          <ac:spMkLst>
            <pc:docMk/>
            <pc:sldMk cId="2674384288" sldId="321"/>
            <ac:spMk id="3" creationId="{46786E36-3CD4-F817-D72E-DD5A4C40BD1F}"/>
          </ac:spMkLst>
        </pc:spChg>
        <pc:spChg chg="add mod">
          <ac:chgData name="Paweł Gąsior" userId="3566b432-2504-4dc0-b431-5d18b002916f" providerId="ADAL" clId="{425FE274-EF51-4361-B757-92F7725948EC}" dt="2025-11-20T09:25:50.313" v="2635" actId="1076"/>
          <ac:spMkLst>
            <pc:docMk/>
            <pc:sldMk cId="2674384288" sldId="321"/>
            <ac:spMk id="5" creationId="{DBF6B5D4-0756-D757-AC0C-9C7ABCA408F6}"/>
          </ac:spMkLst>
        </pc:spChg>
        <pc:spChg chg="add mod">
          <ac:chgData name="Paweł Gąsior" userId="3566b432-2504-4dc0-b431-5d18b002916f" providerId="ADAL" clId="{425FE274-EF51-4361-B757-92F7725948EC}" dt="2025-11-20T09:26:21.936" v="2647" actId="1076"/>
          <ac:spMkLst>
            <pc:docMk/>
            <pc:sldMk cId="2674384288" sldId="321"/>
            <ac:spMk id="6" creationId="{0F30A241-1ED5-E430-DA11-E81E8A47F0C2}"/>
          </ac:spMkLst>
        </pc:spChg>
      </pc:sldChg>
      <pc:sldChg chg="addSp delSp modSp new mod modAnim">
        <pc:chgData name="Paweł Gąsior" userId="3566b432-2504-4dc0-b431-5d18b002916f" providerId="ADAL" clId="{425FE274-EF51-4361-B757-92F7725948EC}" dt="2025-11-20T09:33:38.215" v="2703"/>
        <pc:sldMkLst>
          <pc:docMk/>
          <pc:sldMk cId="197077541" sldId="322"/>
        </pc:sldMkLst>
        <pc:spChg chg="del">
          <ac:chgData name="Paweł Gąsior" userId="3566b432-2504-4dc0-b431-5d18b002916f" providerId="ADAL" clId="{425FE274-EF51-4361-B757-92F7725948EC}" dt="2025-11-20T09:26:32.896" v="2649" actId="478"/>
          <ac:spMkLst>
            <pc:docMk/>
            <pc:sldMk cId="197077541" sldId="322"/>
            <ac:spMk id="2" creationId="{CFFEA542-211B-08B8-A476-5DF1B1BD272A}"/>
          </ac:spMkLst>
        </pc:spChg>
        <pc:spChg chg="del">
          <ac:chgData name="Paweł Gąsior" userId="3566b432-2504-4dc0-b431-5d18b002916f" providerId="ADAL" clId="{425FE274-EF51-4361-B757-92F7725948EC}" dt="2025-11-20T09:33:37.162" v="2702" actId="478"/>
          <ac:spMkLst>
            <pc:docMk/>
            <pc:sldMk cId="197077541" sldId="322"/>
            <ac:spMk id="3" creationId="{AA299165-FCC0-E688-9011-4FA987C27B70}"/>
          </ac:spMkLst>
        </pc:spChg>
        <pc:spChg chg="add mod">
          <ac:chgData name="Paweł Gąsior" userId="3566b432-2504-4dc0-b431-5d18b002916f" providerId="ADAL" clId="{425FE274-EF51-4361-B757-92F7725948EC}" dt="2025-11-20T09:33:25.116" v="2701" actId="122"/>
          <ac:spMkLst>
            <pc:docMk/>
            <pc:sldMk cId="197077541" sldId="322"/>
            <ac:spMk id="8" creationId="{97CC6A82-C2DA-F88F-5E74-306D36AFEADF}"/>
          </ac:spMkLst>
        </pc:spChg>
        <pc:spChg chg="add mod">
          <ac:chgData name="Paweł Gąsior" userId="3566b432-2504-4dc0-b431-5d18b002916f" providerId="ADAL" clId="{425FE274-EF51-4361-B757-92F7725948EC}" dt="2025-11-20T09:33:38.215" v="2703"/>
          <ac:spMkLst>
            <pc:docMk/>
            <pc:sldMk cId="197077541" sldId="322"/>
            <ac:spMk id="9" creationId="{E1338AA3-A246-646E-E0B9-3CE2C643F1FD}"/>
          </ac:spMkLst>
        </pc:spChg>
        <pc:picChg chg="add mod">
          <ac:chgData name="Paweł Gąsior" userId="3566b432-2504-4dc0-b431-5d18b002916f" providerId="ADAL" clId="{425FE274-EF51-4361-B757-92F7725948EC}" dt="2025-11-20T09:31:46.543" v="2653" actId="1076"/>
          <ac:picMkLst>
            <pc:docMk/>
            <pc:sldMk cId="197077541" sldId="322"/>
            <ac:picMk id="6" creationId="{8AACCABE-7E5A-990A-807B-56F9B37B8E6C}"/>
          </ac:picMkLst>
        </pc:picChg>
        <pc:picChg chg="add mod">
          <ac:chgData name="Paweł Gąsior" userId="3566b432-2504-4dc0-b431-5d18b002916f" providerId="ADAL" clId="{425FE274-EF51-4361-B757-92F7725948EC}" dt="2025-11-20T09:32:04.850" v="2662" actId="14100"/>
          <ac:picMkLst>
            <pc:docMk/>
            <pc:sldMk cId="197077541" sldId="322"/>
            <ac:picMk id="7" creationId="{F5C18988-6E17-3D7A-6290-DDD410B9EF1C}"/>
          </ac:picMkLst>
        </pc:picChg>
      </pc:sldChg>
    </pc:docChg>
  </pc:docChgLst>
  <pc:docChgLst>
    <pc:chgData name="Paweł Gąsior" userId="3566b432-2504-4dc0-b431-5d18b002916f" providerId="ADAL" clId="{472F5C19-325C-4CE8-8FA4-7D2834FF3F9B}"/>
    <pc:docChg chg="undo custSel modSld">
      <pc:chgData name="Paweł Gąsior" userId="3566b432-2504-4dc0-b431-5d18b002916f" providerId="ADAL" clId="{472F5C19-325C-4CE8-8FA4-7D2834FF3F9B}" dt="2025-11-19T19:47:47.198" v="156"/>
      <pc:docMkLst>
        <pc:docMk/>
      </pc:docMkLst>
      <pc:sldChg chg="modSp mod">
        <pc:chgData name="Paweł Gąsior" userId="3566b432-2504-4dc0-b431-5d18b002916f" providerId="ADAL" clId="{472F5C19-325C-4CE8-8FA4-7D2834FF3F9B}" dt="2025-11-19T19:47:12.236" v="153"/>
        <pc:sldMkLst>
          <pc:docMk/>
          <pc:sldMk cId="3305434527" sldId="303"/>
        </pc:sldMkLst>
        <pc:spChg chg="mod">
          <ac:chgData name="Paweł Gąsior" userId="3566b432-2504-4dc0-b431-5d18b002916f" providerId="ADAL" clId="{472F5C19-325C-4CE8-8FA4-7D2834FF3F9B}" dt="2025-11-19T19:44:28.566" v="152" actId="20577"/>
          <ac:spMkLst>
            <pc:docMk/>
            <pc:sldMk cId="3305434527" sldId="303"/>
            <ac:spMk id="2" creationId="{E190970E-003D-F8F1-049D-39C5AE0FE37E}"/>
          </ac:spMkLst>
        </pc:spChg>
        <pc:spChg chg="mod">
          <ac:chgData name="Paweł Gąsior" userId="3566b432-2504-4dc0-b431-5d18b002916f" providerId="ADAL" clId="{472F5C19-325C-4CE8-8FA4-7D2834FF3F9B}" dt="2025-11-19T19:47:12.236" v="153"/>
          <ac:spMkLst>
            <pc:docMk/>
            <pc:sldMk cId="3305434527" sldId="303"/>
            <ac:spMk id="6" creationId="{D18C0C8C-F3F6-F3FB-D5B1-6A67945162B2}"/>
          </ac:spMkLst>
        </pc:spChg>
        <pc:spChg chg="mod">
          <ac:chgData name="Paweł Gąsior" userId="3566b432-2504-4dc0-b431-5d18b002916f" providerId="ADAL" clId="{472F5C19-325C-4CE8-8FA4-7D2834FF3F9B}" dt="2025-11-19T19:39:43.946" v="72" actId="113"/>
          <ac:spMkLst>
            <pc:docMk/>
            <pc:sldMk cId="3305434527" sldId="303"/>
            <ac:spMk id="11" creationId="{5418F187-5DF6-FC52-1A9D-B4782E634088}"/>
          </ac:spMkLst>
        </pc:spChg>
      </pc:sldChg>
      <pc:sldChg chg="addSp delSp modSp mod">
        <pc:chgData name="Paweł Gąsior" userId="3566b432-2504-4dc0-b431-5d18b002916f" providerId="ADAL" clId="{472F5C19-325C-4CE8-8FA4-7D2834FF3F9B}" dt="2025-11-19T19:40:20.382" v="76"/>
        <pc:sldMkLst>
          <pc:docMk/>
          <pc:sldMk cId="4252564596" sldId="305"/>
        </pc:sldMkLst>
        <pc:spChg chg="add del">
          <ac:chgData name="Paweł Gąsior" userId="3566b432-2504-4dc0-b431-5d18b002916f" providerId="ADAL" clId="{472F5C19-325C-4CE8-8FA4-7D2834FF3F9B}" dt="2025-11-19T19:40:03.662" v="75" actId="22"/>
          <ac:spMkLst>
            <pc:docMk/>
            <pc:sldMk cId="4252564596" sldId="305"/>
            <ac:spMk id="6" creationId="{647FB572-28FE-0491-4658-F9968AD04475}"/>
          </ac:spMkLst>
        </pc:spChg>
        <pc:spChg chg="add mod">
          <ac:chgData name="Paweł Gąsior" userId="3566b432-2504-4dc0-b431-5d18b002916f" providerId="ADAL" clId="{472F5C19-325C-4CE8-8FA4-7D2834FF3F9B}" dt="2025-11-19T19:40:20.382" v="76"/>
          <ac:spMkLst>
            <pc:docMk/>
            <pc:sldMk cId="4252564596" sldId="305"/>
            <ac:spMk id="7" creationId="{F551A746-27AF-0D3F-CE9A-C62D7789779D}"/>
          </ac:spMkLst>
        </pc:spChg>
        <pc:spChg chg="del">
          <ac:chgData name="Paweł Gąsior" userId="3566b432-2504-4dc0-b431-5d18b002916f" providerId="ADAL" clId="{472F5C19-325C-4CE8-8FA4-7D2834FF3F9B}" dt="2025-11-19T19:40:00.531" v="73" actId="478"/>
          <ac:spMkLst>
            <pc:docMk/>
            <pc:sldMk cId="4252564596" sldId="305"/>
            <ac:spMk id="34" creationId="{D4AA93C4-DF51-9F72-ABC0-104C97406512}"/>
          </ac:spMkLst>
        </pc:spChg>
      </pc:sldChg>
      <pc:sldChg chg="addSp delSp modSp mod">
        <pc:chgData name="Paweł Gąsior" userId="3566b432-2504-4dc0-b431-5d18b002916f" providerId="ADAL" clId="{472F5C19-325C-4CE8-8FA4-7D2834FF3F9B}" dt="2025-11-19T19:40:36.160" v="79"/>
        <pc:sldMkLst>
          <pc:docMk/>
          <pc:sldMk cId="774492066" sldId="306"/>
        </pc:sldMkLst>
        <pc:spChg chg="del mod">
          <ac:chgData name="Paweł Gąsior" userId="3566b432-2504-4dc0-b431-5d18b002916f" providerId="ADAL" clId="{472F5C19-325C-4CE8-8FA4-7D2834FF3F9B}" dt="2025-11-19T19:40:34.606" v="78" actId="478"/>
          <ac:spMkLst>
            <pc:docMk/>
            <pc:sldMk cId="774492066" sldId="306"/>
            <ac:spMk id="3" creationId="{4C1B5240-8409-0ACE-D173-04542785D3FC}"/>
          </ac:spMkLst>
        </pc:spChg>
        <pc:spChg chg="add mod">
          <ac:chgData name="Paweł Gąsior" userId="3566b432-2504-4dc0-b431-5d18b002916f" providerId="ADAL" clId="{472F5C19-325C-4CE8-8FA4-7D2834FF3F9B}" dt="2025-11-19T19:40:36.160" v="79"/>
          <ac:spMkLst>
            <pc:docMk/>
            <pc:sldMk cId="774492066" sldId="306"/>
            <ac:spMk id="8" creationId="{0F2086B8-998E-3D2C-1FA0-42FABA4C0204}"/>
          </ac:spMkLst>
        </pc:spChg>
      </pc:sldChg>
      <pc:sldChg chg="addSp delSp modSp mod">
        <pc:chgData name="Paweł Gąsior" userId="3566b432-2504-4dc0-b431-5d18b002916f" providerId="ADAL" clId="{472F5C19-325C-4CE8-8FA4-7D2834FF3F9B}" dt="2025-11-19T19:40:48.136" v="82"/>
        <pc:sldMkLst>
          <pc:docMk/>
          <pc:sldMk cId="3488673036" sldId="307"/>
        </pc:sldMkLst>
        <pc:spChg chg="del mod">
          <ac:chgData name="Paweł Gąsior" userId="3566b432-2504-4dc0-b431-5d18b002916f" providerId="ADAL" clId="{472F5C19-325C-4CE8-8FA4-7D2834FF3F9B}" dt="2025-11-19T19:40:46.483" v="81" actId="478"/>
          <ac:spMkLst>
            <pc:docMk/>
            <pc:sldMk cId="3488673036" sldId="307"/>
            <ac:spMk id="3" creationId="{B5846EF6-FA3F-7E5C-6DB0-0891A1FF7A13}"/>
          </ac:spMkLst>
        </pc:spChg>
        <pc:spChg chg="add mod">
          <ac:chgData name="Paweł Gąsior" userId="3566b432-2504-4dc0-b431-5d18b002916f" providerId="ADAL" clId="{472F5C19-325C-4CE8-8FA4-7D2834FF3F9B}" dt="2025-11-19T19:40:48.136" v="82"/>
          <ac:spMkLst>
            <pc:docMk/>
            <pc:sldMk cId="3488673036" sldId="307"/>
            <ac:spMk id="9" creationId="{B0068BA2-7D40-19D0-47B1-2C667C6FD708}"/>
          </ac:spMkLst>
        </pc:spChg>
      </pc:sldChg>
      <pc:sldChg chg="addSp modSp">
        <pc:chgData name="Paweł Gąsior" userId="3566b432-2504-4dc0-b431-5d18b002916f" providerId="ADAL" clId="{472F5C19-325C-4CE8-8FA4-7D2834FF3F9B}" dt="2025-11-19T19:41:00.806" v="84"/>
        <pc:sldMkLst>
          <pc:docMk/>
          <pc:sldMk cId="2967875955" sldId="308"/>
        </pc:sldMkLst>
        <pc:spChg chg="add mod">
          <ac:chgData name="Paweł Gąsior" userId="3566b432-2504-4dc0-b431-5d18b002916f" providerId="ADAL" clId="{472F5C19-325C-4CE8-8FA4-7D2834FF3F9B}" dt="2025-11-19T19:40:55.266" v="83"/>
          <ac:spMkLst>
            <pc:docMk/>
            <pc:sldMk cId="2967875955" sldId="308"/>
            <ac:spMk id="5" creationId="{1D65428B-7FDC-FCE5-3077-36134FF9E3B9}"/>
          </ac:spMkLst>
        </pc:spChg>
        <pc:spChg chg="add mod">
          <ac:chgData name="Paweł Gąsior" userId="3566b432-2504-4dc0-b431-5d18b002916f" providerId="ADAL" clId="{472F5C19-325C-4CE8-8FA4-7D2834FF3F9B}" dt="2025-11-19T19:41:00.806" v="84"/>
          <ac:spMkLst>
            <pc:docMk/>
            <pc:sldMk cId="2967875955" sldId="308"/>
            <ac:spMk id="6" creationId="{FF7769F8-D482-EA96-2663-5A2937BA86B9}"/>
          </ac:spMkLst>
        </pc:spChg>
      </pc:sldChg>
      <pc:sldChg chg="addSp delSp modSp mod">
        <pc:chgData name="Paweł Gąsior" userId="3566b432-2504-4dc0-b431-5d18b002916f" providerId="ADAL" clId="{472F5C19-325C-4CE8-8FA4-7D2834FF3F9B}" dt="2025-11-19T19:42:26.018" v="105"/>
        <pc:sldMkLst>
          <pc:docMk/>
          <pc:sldMk cId="1468886336" sldId="309"/>
        </pc:sldMkLst>
        <pc:spChg chg="del">
          <ac:chgData name="Paweł Gąsior" userId="3566b432-2504-4dc0-b431-5d18b002916f" providerId="ADAL" clId="{472F5C19-325C-4CE8-8FA4-7D2834FF3F9B}" dt="2025-11-19T19:42:24.970" v="104" actId="478"/>
          <ac:spMkLst>
            <pc:docMk/>
            <pc:sldMk cId="1468886336" sldId="309"/>
            <ac:spMk id="3" creationId="{16C80D87-4F84-7E41-C61F-AAB354CF1E58}"/>
          </ac:spMkLst>
        </pc:spChg>
        <pc:spChg chg="add mod">
          <ac:chgData name="Paweł Gąsior" userId="3566b432-2504-4dc0-b431-5d18b002916f" providerId="ADAL" clId="{472F5C19-325C-4CE8-8FA4-7D2834FF3F9B}" dt="2025-11-19T19:42:26.018" v="105"/>
          <ac:spMkLst>
            <pc:docMk/>
            <pc:sldMk cId="1468886336" sldId="309"/>
            <ac:spMk id="5" creationId="{37ADB0DC-295B-BA00-EDDE-9BED7FB69788}"/>
          </ac:spMkLst>
        </pc:spChg>
      </pc:sldChg>
      <pc:sldChg chg="addSp delSp modSp mod">
        <pc:chgData name="Paweł Gąsior" userId="3566b432-2504-4dc0-b431-5d18b002916f" providerId="ADAL" clId="{472F5C19-325C-4CE8-8FA4-7D2834FF3F9B}" dt="2025-11-19T19:41:28.108" v="89"/>
        <pc:sldMkLst>
          <pc:docMk/>
          <pc:sldMk cId="411233873" sldId="310"/>
        </pc:sldMkLst>
        <pc:spChg chg="add mod">
          <ac:chgData name="Paweł Gąsior" userId="3566b432-2504-4dc0-b431-5d18b002916f" providerId="ADAL" clId="{472F5C19-325C-4CE8-8FA4-7D2834FF3F9B}" dt="2025-11-19T19:41:07.941" v="86"/>
          <ac:spMkLst>
            <pc:docMk/>
            <pc:sldMk cId="411233873" sldId="310"/>
            <ac:spMk id="2" creationId="{6E65E0F8-A207-D5FB-848F-BE5504A76D90}"/>
          </ac:spMkLst>
        </pc:spChg>
        <pc:spChg chg="del">
          <ac:chgData name="Paweł Gąsior" userId="3566b432-2504-4dc0-b431-5d18b002916f" providerId="ADAL" clId="{472F5C19-325C-4CE8-8FA4-7D2834FF3F9B}" dt="2025-11-19T19:41:20.753" v="88" actId="478"/>
          <ac:spMkLst>
            <pc:docMk/>
            <pc:sldMk cId="411233873" sldId="310"/>
            <ac:spMk id="3" creationId="{EBD4833F-FF5A-7280-1F0C-06DDA6FD8DB1}"/>
          </ac:spMkLst>
        </pc:spChg>
        <pc:spChg chg="del">
          <ac:chgData name="Paweł Gąsior" userId="3566b432-2504-4dc0-b431-5d18b002916f" providerId="ADAL" clId="{472F5C19-325C-4CE8-8FA4-7D2834FF3F9B}" dt="2025-11-19T19:41:10.267" v="87" actId="478"/>
          <ac:spMkLst>
            <pc:docMk/>
            <pc:sldMk cId="411233873" sldId="310"/>
            <ac:spMk id="6" creationId="{FC35D668-06F1-CFC9-CC2C-942449E05F4F}"/>
          </ac:spMkLst>
        </pc:spChg>
        <pc:spChg chg="mod">
          <ac:chgData name="Paweł Gąsior" userId="3566b432-2504-4dc0-b431-5d18b002916f" providerId="ADAL" clId="{472F5C19-325C-4CE8-8FA4-7D2834FF3F9B}" dt="2025-11-19T19:30:35.358" v="0" actId="255"/>
          <ac:spMkLst>
            <pc:docMk/>
            <pc:sldMk cId="411233873" sldId="310"/>
            <ac:spMk id="9" creationId="{6E9C9F63-5786-B275-2B4E-5C72C7E6DF8F}"/>
          </ac:spMkLst>
        </pc:spChg>
        <pc:spChg chg="add mod">
          <ac:chgData name="Paweł Gąsior" userId="3566b432-2504-4dc0-b431-5d18b002916f" providerId="ADAL" clId="{472F5C19-325C-4CE8-8FA4-7D2834FF3F9B}" dt="2025-11-19T19:41:28.108" v="89"/>
          <ac:spMkLst>
            <pc:docMk/>
            <pc:sldMk cId="411233873" sldId="310"/>
            <ac:spMk id="10" creationId="{2C4635FE-A1E2-39F3-5437-59DBF3870747}"/>
          </ac:spMkLst>
        </pc:spChg>
      </pc:sldChg>
      <pc:sldChg chg="addSp delSp modSp mod">
        <pc:chgData name="Paweł Gąsior" userId="3566b432-2504-4dc0-b431-5d18b002916f" providerId="ADAL" clId="{472F5C19-325C-4CE8-8FA4-7D2834FF3F9B}" dt="2025-11-19T19:41:39.513" v="93"/>
        <pc:sldMkLst>
          <pc:docMk/>
          <pc:sldMk cId="2243310272" sldId="311"/>
        </pc:sldMkLst>
        <pc:spChg chg="add mod">
          <ac:chgData name="Paweł Gąsior" userId="3566b432-2504-4dc0-b431-5d18b002916f" providerId="ADAL" clId="{472F5C19-325C-4CE8-8FA4-7D2834FF3F9B}" dt="2025-11-19T19:41:39.513" v="93"/>
          <ac:spMkLst>
            <pc:docMk/>
            <pc:sldMk cId="2243310272" sldId="311"/>
            <ac:spMk id="2" creationId="{AE40B537-D2A1-9687-2951-F7B0AE0FFCCC}"/>
          </ac:spMkLst>
        </pc:spChg>
        <pc:spChg chg="del mod">
          <ac:chgData name="Paweł Gąsior" userId="3566b432-2504-4dc0-b431-5d18b002916f" providerId="ADAL" clId="{472F5C19-325C-4CE8-8FA4-7D2834FF3F9B}" dt="2025-11-19T19:41:37.987" v="92" actId="478"/>
          <ac:spMkLst>
            <pc:docMk/>
            <pc:sldMk cId="2243310272" sldId="311"/>
            <ac:spMk id="3" creationId="{F38E5367-66CB-02BB-A0A4-CAC34A2A5FD6}"/>
          </ac:spMkLst>
        </pc:spChg>
        <pc:spChg chg="del">
          <ac:chgData name="Paweł Gąsior" userId="3566b432-2504-4dc0-b431-5d18b002916f" providerId="ADAL" clId="{472F5C19-325C-4CE8-8FA4-7D2834FF3F9B}" dt="2025-11-19T19:41:35.245" v="90" actId="478"/>
          <ac:spMkLst>
            <pc:docMk/>
            <pc:sldMk cId="2243310272" sldId="311"/>
            <ac:spMk id="6" creationId="{A54F0515-2B53-C348-B1B6-346940B9EF4B}"/>
          </ac:spMkLst>
        </pc:spChg>
      </pc:sldChg>
      <pc:sldChg chg="addSp delSp modSp mod">
        <pc:chgData name="Paweł Gąsior" userId="3566b432-2504-4dc0-b431-5d18b002916f" providerId="ADAL" clId="{472F5C19-325C-4CE8-8FA4-7D2834FF3F9B}" dt="2025-11-19T19:41:53.443" v="97"/>
        <pc:sldMkLst>
          <pc:docMk/>
          <pc:sldMk cId="669815859" sldId="312"/>
        </pc:sldMkLst>
        <pc:spChg chg="add mod">
          <ac:chgData name="Paweł Gąsior" userId="3566b432-2504-4dc0-b431-5d18b002916f" providerId="ADAL" clId="{472F5C19-325C-4CE8-8FA4-7D2834FF3F9B}" dt="2025-11-19T19:41:53.443" v="97"/>
          <ac:spMkLst>
            <pc:docMk/>
            <pc:sldMk cId="669815859" sldId="312"/>
            <ac:spMk id="2" creationId="{23BDA3F3-4DE4-1E21-C38D-CADA0D5B0365}"/>
          </ac:spMkLst>
        </pc:spChg>
        <pc:spChg chg="del mod">
          <ac:chgData name="Paweł Gąsior" userId="3566b432-2504-4dc0-b431-5d18b002916f" providerId="ADAL" clId="{472F5C19-325C-4CE8-8FA4-7D2834FF3F9B}" dt="2025-11-19T19:41:52.116" v="96" actId="478"/>
          <ac:spMkLst>
            <pc:docMk/>
            <pc:sldMk cId="669815859" sldId="312"/>
            <ac:spMk id="3" creationId="{D6451F9C-1F35-103D-0699-8B88FDC6A96D}"/>
          </ac:spMkLst>
        </pc:spChg>
        <pc:spChg chg="del">
          <ac:chgData name="Paweł Gąsior" userId="3566b432-2504-4dc0-b431-5d18b002916f" providerId="ADAL" clId="{472F5C19-325C-4CE8-8FA4-7D2834FF3F9B}" dt="2025-11-19T19:41:46.345" v="94" actId="478"/>
          <ac:spMkLst>
            <pc:docMk/>
            <pc:sldMk cId="669815859" sldId="312"/>
            <ac:spMk id="6" creationId="{568CA135-D479-ADC3-6033-E3B8726A2536}"/>
          </ac:spMkLst>
        </pc:spChg>
      </pc:sldChg>
      <pc:sldChg chg="addSp delSp modSp mod">
        <pc:chgData name="Paweł Gąsior" userId="3566b432-2504-4dc0-b431-5d18b002916f" providerId="ADAL" clId="{472F5C19-325C-4CE8-8FA4-7D2834FF3F9B}" dt="2025-11-19T19:42:06.002" v="100"/>
        <pc:sldMkLst>
          <pc:docMk/>
          <pc:sldMk cId="2761049124" sldId="313"/>
        </pc:sldMkLst>
        <pc:spChg chg="add mod">
          <ac:chgData name="Paweł Gąsior" userId="3566b432-2504-4dc0-b431-5d18b002916f" providerId="ADAL" clId="{472F5C19-325C-4CE8-8FA4-7D2834FF3F9B}" dt="2025-11-19T19:42:06.002" v="100"/>
          <ac:spMkLst>
            <pc:docMk/>
            <pc:sldMk cId="2761049124" sldId="313"/>
            <ac:spMk id="2" creationId="{58936C14-8FA1-6545-1644-18BCFBE62816}"/>
          </ac:spMkLst>
        </pc:spChg>
        <pc:spChg chg="del">
          <ac:chgData name="Paweł Gąsior" userId="3566b432-2504-4dc0-b431-5d18b002916f" providerId="ADAL" clId="{472F5C19-325C-4CE8-8FA4-7D2834FF3F9B}" dt="2025-11-19T19:42:03.893" v="99" actId="478"/>
          <ac:spMkLst>
            <pc:docMk/>
            <pc:sldMk cId="2761049124" sldId="313"/>
            <ac:spMk id="3" creationId="{3E0CC578-5892-AE14-0D72-27BC76CA7C47}"/>
          </ac:spMkLst>
        </pc:spChg>
        <pc:spChg chg="del">
          <ac:chgData name="Paweł Gąsior" userId="3566b432-2504-4dc0-b431-5d18b002916f" providerId="ADAL" clId="{472F5C19-325C-4CE8-8FA4-7D2834FF3F9B}" dt="2025-11-19T19:42:02.493" v="98" actId="478"/>
          <ac:spMkLst>
            <pc:docMk/>
            <pc:sldMk cId="2761049124" sldId="313"/>
            <ac:spMk id="6" creationId="{BB3E2478-742A-B7EE-7FA2-135D3F0E3FF8}"/>
          </ac:spMkLst>
        </pc:spChg>
      </pc:sldChg>
      <pc:sldChg chg="addSp delSp modSp mod">
        <pc:chgData name="Paweł Gąsior" userId="3566b432-2504-4dc0-b431-5d18b002916f" providerId="ADAL" clId="{472F5C19-325C-4CE8-8FA4-7D2834FF3F9B}" dt="2025-11-19T19:42:14.740" v="103"/>
        <pc:sldMkLst>
          <pc:docMk/>
          <pc:sldMk cId="1985468494" sldId="314"/>
        </pc:sldMkLst>
        <pc:spChg chg="add mod">
          <ac:chgData name="Paweł Gąsior" userId="3566b432-2504-4dc0-b431-5d18b002916f" providerId="ADAL" clId="{472F5C19-325C-4CE8-8FA4-7D2834FF3F9B}" dt="2025-11-19T19:42:14.740" v="103"/>
          <ac:spMkLst>
            <pc:docMk/>
            <pc:sldMk cId="1985468494" sldId="314"/>
            <ac:spMk id="2" creationId="{DE9CB84E-1CF6-60AA-713A-00D4E8E4A362}"/>
          </ac:spMkLst>
        </pc:spChg>
        <pc:spChg chg="del">
          <ac:chgData name="Paweł Gąsior" userId="3566b432-2504-4dc0-b431-5d18b002916f" providerId="ADAL" clId="{472F5C19-325C-4CE8-8FA4-7D2834FF3F9B}" dt="2025-11-19T19:42:13.601" v="102" actId="478"/>
          <ac:spMkLst>
            <pc:docMk/>
            <pc:sldMk cId="1985468494" sldId="314"/>
            <ac:spMk id="3" creationId="{7A684046-513F-F890-4992-BB1AC1A57B2F}"/>
          </ac:spMkLst>
        </pc:spChg>
        <pc:spChg chg="del">
          <ac:chgData name="Paweł Gąsior" userId="3566b432-2504-4dc0-b431-5d18b002916f" providerId="ADAL" clId="{472F5C19-325C-4CE8-8FA4-7D2834FF3F9B}" dt="2025-11-19T19:42:11.406" v="101" actId="478"/>
          <ac:spMkLst>
            <pc:docMk/>
            <pc:sldMk cId="1985468494" sldId="314"/>
            <ac:spMk id="6" creationId="{7BB55850-72DB-9881-4223-93FCBAB0DC71}"/>
          </ac:spMkLst>
        </pc:spChg>
      </pc:sldChg>
      <pc:sldChg chg="addSp delSp modSp mod">
        <pc:chgData name="Paweł Gąsior" userId="3566b432-2504-4dc0-b431-5d18b002916f" providerId="ADAL" clId="{472F5C19-325C-4CE8-8FA4-7D2834FF3F9B}" dt="2025-11-19T19:42:37.197" v="108"/>
        <pc:sldMkLst>
          <pc:docMk/>
          <pc:sldMk cId="1008195488" sldId="315"/>
        </pc:sldMkLst>
        <pc:spChg chg="del mod">
          <ac:chgData name="Paweł Gąsior" userId="3566b432-2504-4dc0-b431-5d18b002916f" providerId="ADAL" clId="{472F5C19-325C-4CE8-8FA4-7D2834FF3F9B}" dt="2025-11-19T19:42:35.891" v="107" actId="478"/>
          <ac:spMkLst>
            <pc:docMk/>
            <pc:sldMk cId="1008195488" sldId="315"/>
            <ac:spMk id="3" creationId="{EDC2252D-5B29-FE76-5BDF-ECC43B8234AA}"/>
          </ac:spMkLst>
        </pc:spChg>
        <pc:spChg chg="add mod">
          <ac:chgData name="Paweł Gąsior" userId="3566b432-2504-4dc0-b431-5d18b002916f" providerId="ADAL" clId="{472F5C19-325C-4CE8-8FA4-7D2834FF3F9B}" dt="2025-11-19T19:42:37.197" v="108"/>
          <ac:spMkLst>
            <pc:docMk/>
            <pc:sldMk cId="1008195488" sldId="315"/>
            <ac:spMk id="5" creationId="{5398B54B-7742-2CDF-895E-D57AF22FC11E}"/>
          </ac:spMkLst>
        </pc:spChg>
      </pc:sldChg>
      <pc:sldChg chg="addSp delSp modSp mod">
        <pc:chgData name="Paweł Gąsior" userId="3566b432-2504-4dc0-b431-5d18b002916f" providerId="ADAL" clId="{472F5C19-325C-4CE8-8FA4-7D2834FF3F9B}" dt="2025-11-19T19:42:42.169" v="110"/>
        <pc:sldMkLst>
          <pc:docMk/>
          <pc:sldMk cId="584916307" sldId="316"/>
        </pc:sldMkLst>
        <pc:spChg chg="del">
          <ac:chgData name="Paweł Gąsior" userId="3566b432-2504-4dc0-b431-5d18b002916f" providerId="ADAL" clId="{472F5C19-325C-4CE8-8FA4-7D2834FF3F9B}" dt="2025-11-19T19:42:40.813" v="109" actId="478"/>
          <ac:spMkLst>
            <pc:docMk/>
            <pc:sldMk cId="584916307" sldId="316"/>
            <ac:spMk id="3" creationId="{A894A22E-A2B9-02BD-E05E-AD6190A7EE38}"/>
          </ac:spMkLst>
        </pc:spChg>
        <pc:spChg chg="add mod">
          <ac:chgData name="Paweł Gąsior" userId="3566b432-2504-4dc0-b431-5d18b002916f" providerId="ADAL" clId="{472F5C19-325C-4CE8-8FA4-7D2834FF3F9B}" dt="2025-11-19T19:42:42.169" v="110"/>
          <ac:spMkLst>
            <pc:docMk/>
            <pc:sldMk cId="584916307" sldId="316"/>
            <ac:spMk id="5" creationId="{DCF9F876-986C-A787-A0A0-4448E9A716C8}"/>
          </ac:spMkLst>
        </pc:spChg>
      </pc:sldChg>
      <pc:sldChg chg="addSp delSp modSp mod">
        <pc:chgData name="Paweł Gąsior" userId="3566b432-2504-4dc0-b431-5d18b002916f" providerId="ADAL" clId="{472F5C19-325C-4CE8-8FA4-7D2834FF3F9B}" dt="2025-11-19T19:42:50.880" v="112"/>
        <pc:sldMkLst>
          <pc:docMk/>
          <pc:sldMk cId="3407480265" sldId="317"/>
        </pc:sldMkLst>
        <pc:spChg chg="del">
          <ac:chgData name="Paweł Gąsior" userId="3566b432-2504-4dc0-b431-5d18b002916f" providerId="ADAL" clId="{472F5C19-325C-4CE8-8FA4-7D2834FF3F9B}" dt="2025-11-19T19:42:48.719" v="111" actId="478"/>
          <ac:spMkLst>
            <pc:docMk/>
            <pc:sldMk cId="3407480265" sldId="317"/>
            <ac:spMk id="3" creationId="{3E52BF72-62CA-FE7F-ECE8-9D63D5FE38DB}"/>
          </ac:spMkLst>
        </pc:spChg>
        <pc:spChg chg="add mod">
          <ac:chgData name="Paweł Gąsior" userId="3566b432-2504-4dc0-b431-5d18b002916f" providerId="ADAL" clId="{472F5C19-325C-4CE8-8FA4-7D2834FF3F9B}" dt="2025-11-19T19:42:50.880" v="112"/>
          <ac:spMkLst>
            <pc:docMk/>
            <pc:sldMk cId="3407480265" sldId="317"/>
            <ac:spMk id="5" creationId="{438CB6ED-CC7F-E7B4-585E-22C27B0C8120}"/>
          </ac:spMkLst>
        </pc:spChg>
      </pc:sldChg>
      <pc:sldChg chg="addSp delSp modSp mod">
        <pc:chgData name="Paweł Gąsior" userId="3566b432-2504-4dc0-b431-5d18b002916f" providerId="ADAL" clId="{472F5C19-325C-4CE8-8FA4-7D2834FF3F9B}" dt="2025-11-19T19:43:00.122" v="114"/>
        <pc:sldMkLst>
          <pc:docMk/>
          <pc:sldMk cId="226306721" sldId="318"/>
        </pc:sldMkLst>
        <pc:spChg chg="del">
          <ac:chgData name="Paweł Gąsior" userId="3566b432-2504-4dc0-b431-5d18b002916f" providerId="ADAL" clId="{472F5C19-325C-4CE8-8FA4-7D2834FF3F9B}" dt="2025-11-19T19:42:58.811" v="113" actId="478"/>
          <ac:spMkLst>
            <pc:docMk/>
            <pc:sldMk cId="226306721" sldId="318"/>
            <ac:spMk id="3" creationId="{D0696DDB-4E7A-2006-F4BE-EFF03AD10626}"/>
          </ac:spMkLst>
        </pc:spChg>
        <pc:spChg chg="add mod">
          <ac:chgData name="Paweł Gąsior" userId="3566b432-2504-4dc0-b431-5d18b002916f" providerId="ADAL" clId="{472F5C19-325C-4CE8-8FA4-7D2834FF3F9B}" dt="2025-11-19T19:43:00.122" v="114"/>
          <ac:spMkLst>
            <pc:docMk/>
            <pc:sldMk cId="226306721" sldId="318"/>
            <ac:spMk id="5" creationId="{B7641F1E-82F8-D37D-BF15-5941F990EE6B}"/>
          </ac:spMkLst>
        </pc:spChg>
      </pc:sldChg>
      <pc:sldChg chg="addSp delSp modSp mod">
        <pc:chgData name="Paweł Gąsior" userId="3566b432-2504-4dc0-b431-5d18b002916f" providerId="ADAL" clId="{472F5C19-325C-4CE8-8FA4-7D2834FF3F9B}" dt="2025-11-19T19:43:06.912" v="116"/>
        <pc:sldMkLst>
          <pc:docMk/>
          <pc:sldMk cId="1951270842" sldId="319"/>
        </pc:sldMkLst>
        <pc:spChg chg="del">
          <ac:chgData name="Paweł Gąsior" userId="3566b432-2504-4dc0-b431-5d18b002916f" providerId="ADAL" clId="{472F5C19-325C-4CE8-8FA4-7D2834FF3F9B}" dt="2025-11-19T19:43:05.855" v="115" actId="478"/>
          <ac:spMkLst>
            <pc:docMk/>
            <pc:sldMk cId="1951270842" sldId="319"/>
            <ac:spMk id="3" creationId="{B4F83C3F-B721-58D9-A40B-EC3B0D6BB38A}"/>
          </ac:spMkLst>
        </pc:spChg>
        <pc:spChg chg="add mod">
          <ac:chgData name="Paweł Gąsior" userId="3566b432-2504-4dc0-b431-5d18b002916f" providerId="ADAL" clId="{472F5C19-325C-4CE8-8FA4-7D2834FF3F9B}" dt="2025-11-19T19:43:06.912" v="116"/>
          <ac:spMkLst>
            <pc:docMk/>
            <pc:sldMk cId="1951270842" sldId="319"/>
            <ac:spMk id="5" creationId="{B1E61B6E-7CB2-F4BB-030D-F60A09806848}"/>
          </ac:spMkLst>
        </pc:spChg>
      </pc:sldChg>
      <pc:sldChg chg="addSp delSp modSp mod">
        <pc:chgData name="Paweł Gąsior" userId="3566b432-2504-4dc0-b431-5d18b002916f" providerId="ADAL" clId="{472F5C19-325C-4CE8-8FA4-7D2834FF3F9B}" dt="2025-11-19T19:43:21.926" v="118"/>
        <pc:sldMkLst>
          <pc:docMk/>
          <pc:sldMk cId="2255553742" sldId="320"/>
        </pc:sldMkLst>
        <pc:spChg chg="add mod">
          <ac:chgData name="Paweł Gąsior" userId="3566b432-2504-4dc0-b431-5d18b002916f" providerId="ADAL" clId="{472F5C19-325C-4CE8-8FA4-7D2834FF3F9B}" dt="2025-11-19T19:43:21.926" v="118"/>
          <ac:spMkLst>
            <pc:docMk/>
            <pc:sldMk cId="2255553742" sldId="320"/>
            <ac:spMk id="2" creationId="{CC8FB2D4-2485-7970-F20E-18590895448A}"/>
          </ac:spMkLst>
        </pc:spChg>
        <pc:spChg chg="del">
          <ac:chgData name="Paweł Gąsior" userId="3566b432-2504-4dc0-b431-5d18b002916f" providerId="ADAL" clId="{472F5C19-325C-4CE8-8FA4-7D2834FF3F9B}" dt="2025-11-19T19:43:20.757" v="117" actId="478"/>
          <ac:spMkLst>
            <pc:docMk/>
            <pc:sldMk cId="2255553742" sldId="320"/>
            <ac:spMk id="3" creationId="{B6E37C60-27F6-B2EB-CBE3-EC69534DAC66}"/>
          </ac:spMkLst>
        </pc:spChg>
        <pc:spChg chg="mod">
          <ac:chgData name="Paweł Gąsior" userId="3566b432-2504-4dc0-b431-5d18b002916f" providerId="ADAL" clId="{472F5C19-325C-4CE8-8FA4-7D2834FF3F9B}" dt="2025-11-19T19:31:05.210" v="2" actId="255"/>
          <ac:spMkLst>
            <pc:docMk/>
            <pc:sldMk cId="2255553742" sldId="320"/>
            <ac:spMk id="7" creationId="{9C3B3936-A150-6345-727C-DD99B5326FD2}"/>
          </ac:spMkLst>
        </pc:spChg>
        <pc:spChg chg="mod">
          <ac:chgData name="Paweł Gąsior" userId="3566b432-2504-4dc0-b431-5d18b002916f" providerId="ADAL" clId="{472F5C19-325C-4CE8-8FA4-7D2834FF3F9B}" dt="2025-11-19T19:31:09.324" v="3" actId="255"/>
          <ac:spMkLst>
            <pc:docMk/>
            <pc:sldMk cId="2255553742" sldId="320"/>
            <ac:spMk id="8" creationId="{0635E02B-4EA9-E59C-AA2C-B50E7552B203}"/>
          </ac:spMkLst>
        </pc:spChg>
      </pc:sldChg>
      <pc:sldChg chg="addSp delSp modSp mod">
        <pc:chgData name="Paweł Gąsior" userId="3566b432-2504-4dc0-b431-5d18b002916f" providerId="ADAL" clId="{472F5C19-325C-4CE8-8FA4-7D2834FF3F9B}" dt="2025-11-19T19:47:47.198" v="156"/>
        <pc:sldMkLst>
          <pc:docMk/>
          <pc:sldMk cId="2674384288" sldId="321"/>
        </pc:sldMkLst>
        <pc:spChg chg="mod">
          <ac:chgData name="Paweł Gąsior" userId="3566b432-2504-4dc0-b431-5d18b002916f" providerId="ADAL" clId="{472F5C19-325C-4CE8-8FA4-7D2834FF3F9B}" dt="2025-11-19T19:43:41.135" v="150" actId="20577"/>
          <ac:spMkLst>
            <pc:docMk/>
            <pc:sldMk cId="2674384288" sldId="321"/>
            <ac:spMk id="2" creationId="{715B7AEF-6F95-8A53-FBE9-354E72A8A760}"/>
          </ac:spMkLst>
        </pc:spChg>
        <pc:spChg chg="del mod">
          <ac:chgData name="Paweł Gąsior" userId="3566b432-2504-4dc0-b431-5d18b002916f" providerId="ADAL" clId="{472F5C19-325C-4CE8-8FA4-7D2834FF3F9B}" dt="2025-11-19T19:47:45.938" v="155" actId="478"/>
          <ac:spMkLst>
            <pc:docMk/>
            <pc:sldMk cId="2674384288" sldId="321"/>
            <ac:spMk id="3" creationId="{8CDCFC95-6567-58B1-6A6A-60D1B94D61B5}"/>
          </ac:spMkLst>
        </pc:spChg>
        <pc:spChg chg="mod">
          <ac:chgData name="Paweł Gąsior" userId="3566b432-2504-4dc0-b431-5d18b002916f" providerId="ADAL" clId="{472F5C19-325C-4CE8-8FA4-7D2834FF3F9B}" dt="2025-11-19T19:43:47.787" v="151" actId="1076"/>
          <ac:spMkLst>
            <pc:docMk/>
            <pc:sldMk cId="2674384288" sldId="321"/>
            <ac:spMk id="5" creationId="{DBF6B5D4-0756-D757-AC0C-9C7ABCA408F6}"/>
          </ac:spMkLst>
        </pc:spChg>
        <pc:spChg chg="mod">
          <ac:chgData name="Paweł Gąsior" userId="3566b432-2504-4dc0-b431-5d18b002916f" providerId="ADAL" clId="{472F5C19-325C-4CE8-8FA4-7D2834FF3F9B}" dt="2025-11-19T19:43:47.787" v="151" actId="1076"/>
          <ac:spMkLst>
            <pc:docMk/>
            <pc:sldMk cId="2674384288" sldId="321"/>
            <ac:spMk id="6" creationId="{0F30A241-1ED5-E430-DA11-E81E8A47F0C2}"/>
          </ac:spMkLst>
        </pc:spChg>
        <pc:spChg chg="add mod">
          <ac:chgData name="Paweł Gąsior" userId="3566b432-2504-4dc0-b431-5d18b002916f" providerId="ADAL" clId="{472F5C19-325C-4CE8-8FA4-7D2834FF3F9B}" dt="2025-11-19T19:47:47.198" v="156"/>
          <ac:spMkLst>
            <pc:docMk/>
            <pc:sldMk cId="2674384288" sldId="321"/>
            <ac:spMk id="7" creationId="{D5962A77-C272-B7A3-2A51-1ACDBD1B6FE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B50EAD-B16F-4B70-AA19-9B6F11BF0F23}" type="doc">
      <dgm:prSet loTypeId="urn:microsoft.com/office/officeart/2005/8/layout/target3" loCatId="relationship" qsTypeId="urn:microsoft.com/office/officeart/2005/8/quickstyle/3d1" qsCatId="3D" csTypeId="urn:microsoft.com/office/officeart/2005/8/colors/colorful5" csCatId="colorful" phldr="1"/>
      <dgm:spPr/>
      <dgm:t>
        <a:bodyPr/>
        <a:lstStyle/>
        <a:p>
          <a:endParaRPr lang="en-US"/>
        </a:p>
      </dgm:t>
    </dgm:pt>
    <dgm:pt modelId="{83CB24F7-37C5-4D0B-94B7-7B473980FB81}">
      <dgm:prSet phldrT="[Tekst]" phldr="0"/>
      <dgm:spPr/>
      <dgm:t>
        <a:bodyPr/>
        <a:lstStyle/>
        <a:p>
          <a:r>
            <a:rPr lang="pl-PL"/>
            <a:t>Preprocessing of (huge amounts) experimental data</a:t>
          </a:r>
          <a:endParaRPr lang="en-US"/>
        </a:p>
      </dgm:t>
    </dgm:pt>
    <dgm:pt modelId="{4EC09791-A801-4B89-AB2C-4FB88132B05E}" type="parTrans" cxnId="{9D989735-15B9-4FA9-9982-43EDC060F89C}">
      <dgm:prSet/>
      <dgm:spPr/>
      <dgm:t>
        <a:bodyPr/>
        <a:lstStyle/>
        <a:p>
          <a:endParaRPr lang="en-US"/>
        </a:p>
      </dgm:t>
    </dgm:pt>
    <dgm:pt modelId="{AF3EFFBE-65C3-489B-B4BF-3CCE5575C5E5}" type="sibTrans" cxnId="{9D989735-15B9-4FA9-9982-43EDC060F89C}">
      <dgm:prSet/>
      <dgm:spPr/>
      <dgm:t>
        <a:bodyPr/>
        <a:lstStyle/>
        <a:p>
          <a:endParaRPr lang="en-US"/>
        </a:p>
      </dgm:t>
    </dgm:pt>
    <dgm:pt modelId="{05A48AEB-E159-4530-B625-61C31B772A7A}">
      <dgm:prSet phldrT="[Tekst]" phldr="0"/>
      <dgm:spPr/>
      <dgm:t>
        <a:bodyPr/>
        <a:lstStyle/>
        <a:p>
          <a:r>
            <a:rPr lang="pl-PL"/>
            <a:t>Selection of data format for storing the data</a:t>
          </a:r>
          <a:endParaRPr lang="en-US"/>
        </a:p>
      </dgm:t>
    </dgm:pt>
    <dgm:pt modelId="{4C26701C-EE4B-4126-A092-7638AED10383}" type="parTrans" cxnId="{C0EFA821-3F56-4CBA-BAA0-A281D47A7D02}">
      <dgm:prSet/>
      <dgm:spPr/>
      <dgm:t>
        <a:bodyPr/>
        <a:lstStyle/>
        <a:p>
          <a:endParaRPr lang="en-US"/>
        </a:p>
      </dgm:t>
    </dgm:pt>
    <dgm:pt modelId="{840F39DC-83B7-4004-81B0-EE36D91E0A5E}" type="sibTrans" cxnId="{C0EFA821-3F56-4CBA-BAA0-A281D47A7D02}">
      <dgm:prSet/>
      <dgm:spPr/>
      <dgm:t>
        <a:bodyPr/>
        <a:lstStyle/>
        <a:p>
          <a:endParaRPr lang="en-US"/>
        </a:p>
      </dgm:t>
    </dgm:pt>
    <dgm:pt modelId="{E3AC9644-C2F0-4A5A-8AC8-3555DAE4228B}">
      <dgm:prSet phldrT="[Tekst]" phldr="0"/>
      <dgm:spPr/>
      <dgm:t>
        <a:bodyPr/>
        <a:lstStyle/>
        <a:p>
          <a:r>
            <a:rPr lang="pl-PL"/>
            <a:t>Selection of examples for training models</a:t>
          </a:r>
          <a:endParaRPr lang="en-US"/>
        </a:p>
      </dgm:t>
    </dgm:pt>
    <dgm:pt modelId="{35C4A24B-3429-41EE-B088-29A42ED57DBB}" type="parTrans" cxnId="{3DFE2958-6D44-452E-9AF6-CA6C9195E343}">
      <dgm:prSet/>
      <dgm:spPr/>
      <dgm:t>
        <a:bodyPr/>
        <a:lstStyle/>
        <a:p>
          <a:endParaRPr lang="en-US"/>
        </a:p>
      </dgm:t>
    </dgm:pt>
    <dgm:pt modelId="{8674F8F0-6E5E-47F0-B285-2716903FB22A}" type="sibTrans" cxnId="{3DFE2958-6D44-452E-9AF6-CA6C9195E343}">
      <dgm:prSet/>
      <dgm:spPr/>
      <dgm:t>
        <a:bodyPr/>
        <a:lstStyle/>
        <a:p>
          <a:endParaRPr lang="en-US"/>
        </a:p>
      </dgm:t>
    </dgm:pt>
    <dgm:pt modelId="{8980E348-B6F1-4EB7-87AF-B9444ACA13B8}">
      <dgm:prSet phldrT="[Tekst]" phldr="0"/>
      <dgm:spPr/>
      <dgm:t>
        <a:bodyPr/>
        <a:lstStyle/>
        <a:p>
          <a:r>
            <a:rPr lang="pl-PL"/>
            <a:t>Training with huge amounts </a:t>
          </a:r>
          <a:endParaRPr lang="en-US"/>
        </a:p>
      </dgm:t>
    </dgm:pt>
    <dgm:pt modelId="{19EF4B09-6B31-47A2-93DE-1A77FA7F69CA}" type="parTrans" cxnId="{B2DE25F5-B9D4-49E3-9924-6743D0F2740B}">
      <dgm:prSet/>
      <dgm:spPr/>
      <dgm:t>
        <a:bodyPr/>
        <a:lstStyle/>
        <a:p>
          <a:endParaRPr lang="en-US"/>
        </a:p>
      </dgm:t>
    </dgm:pt>
    <dgm:pt modelId="{F666AB86-722E-418B-9FB2-C15CB73FF2F7}" type="sibTrans" cxnId="{B2DE25F5-B9D4-49E3-9924-6743D0F2740B}">
      <dgm:prSet/>
      <dgm:spPr/>
      <dgm:t>
        <a:bodyPr/>
        <a:lstStyle/>
        <a:p>
          <a:endParaRPr lang="en-US"/>
        </a:p>
      </dgm:t>
    </dgm:pt>
    <dgm:pt modelId="{DE2D389F-5F9C-4BD6-A273-5C6BCA7B2F03}">
      <dgm:prSet phldrT="[Tekst]" phldr="0"/>
      <dgm:spPr/>
      <dgm:t>
        <a:bodyPr/>
        <a:lstStyle/>
        <a:p>
          <a:r>
            <a:rPr lang="pl-PL"/>
            <a:t>First level anomaly detection before training</a:t>
          </a:r>
          <a:endParaRPr lang="en-US"/>
        </a:p>
      </dgm:t>
    </dgm:pt>
    <dgm:pt modelId="{D6746E5D-D17B-4729-AB19-D4CB0658E214}" type="parTrans" cxnId="{A36B592E-E43D-4A99-957B-3AD2F83243A7}">
      <dgm:prSet/>
      <dgm:spPr/>
      <dgm:t>
        <a:bodyPr/>
        <a:lstStyle/>
        <a:p>
          <a:endParaRPr lang="en-US"/>
        </a:p>
      </dgm:t>
    </dgm:pt>
    <dgm:pt modelId="{363044C5-570F-4502-BA83-9A3E53784926}" type="sibTrans" cxnId="{A36B592E-E43D-4A99-957B-3AD2F83243A7}">
      <dgm:prSet/>
      <dgm:spPr/>
      <dgm:t>
        <a:bodyPr/>
        <a:lstStyle/>
        <a:p>
          <a:endParaRPr lang="en-US"/>
        </a:p>
      </dgm:t>
    </dgm:pt>
    <dgm:pt modelId="{075A70D0-980F-4D75-A7FE-E108B55C8851}">
      <dgm:prSet phldrT="[Tekst]" phldr="0"/>
      <dgm:spPr/>
      <dgm:t>
        <a:bodyPr/>
        <a:lstStyle/>
        <a:p>
          <a:r>
            <a:rPr lang="pl-PL"/>
            <a:t>Hyperparameter tuning with evolutionary algorithms</a:t>
          </a:r>
          <a:endParaRPr lang="en-US"/>
        </a:p>
      </dgm:t>
    </dgm:pt>
    <dgm:pt modelId="{AE3F3207-50BA-4B6D-8437-DE3518706691}" type="parTrans" cxnId="{8CDAB9C0-2B5A-48A1-BC37-4452719A6B6B}">
      <dgm:prSet/>
      <dgm:spPr/>
      <dgm:t>
        <a:bodyPr/>
        <a:lstStyle/>
        <a:p>
          <a:endParaRPr lang="en-US"/>
        </a:p>
      </dgm:t>
    </dgm:pt>
    <dgm:pt modelId="{AF2983B7-D746-4B46-AD53-57D271C13A13}" type="sibTrans" cxnId="{8CDAB9C0-2B5A-48A1-BC37-4452719A6B6B}">
      <dgm:prSet/>
      <dgm:spPr/>
      <dgm:t>
        <a:bodyPr/>
        <a:lstStyle/>
        <a:p>
          <a:endParaRPr lang="en-US"/>
        </a:p>
      </dgm:t>
    </dgm:pt>
    <dgm:pt modelId="{F9539B72-0872-46B5-A150-8B2F8F0F5A31}">
      <dgm:prSet phldrT="[Tekst]" phldr="0"/>
      <dgm:spPr/>
      <dgm:t>
        <a:bodyPr/>
        <a:lstStyle/>
        <a:p>
          <a:r>
            <a:rPr lang="pl-PL"/>
            <a:t>Reconstruction and data analysis</a:t>
          </a:r>
          <a:endParaRPr lang="en-US"/>
        </a:p>
      </dgm:t>
    </dgm:pt>
    <dgm:pt modelId="{2EB64BD8-6A40-4ED8-BE64-7DFD9614D5DB}" type="parTrans" cxnId="{97C73BA8-3801-46A3-86A9-2733BE4AB10B}">
      <dgm:prSet/>
      <dgm:spPr/>
      <dgm:t>
        <a:bodyPr/>
        <a:lstStyle/>
        <a:p>
          <a:endParaRPr lang="en-US"/>
        </a:p>
      </dgm:t>
    </dgm:pt>
    <dgm:pt modelId="{8EDE3F56-7351-41E1-9F57-AA3765EF513C}" type="sibTrans" cxnId="{97C73BA8-3801-46A3-86A9-2733BE4AB10B}">
      <dgm:prSet/>
      <dgm:spPr/>
      <dgm:t>
        <a:bodyPr/>
        <a:lstStyle/>
        <a:p>
          <a:endParaRPr lang="en-US"/>
        </a:p>
      </dgm:t>
    </dgm:pt>
    <dgm:pt modelId="{D701F4F7-F828-4BA2-A6C5-D6F2A586990D}">
      <dgm:prSet phldrT="[Tekst]" phldr="0"/>
      <dgm:spPr/>
      <dgm:t>
        <a:bodyPr/>
        <a:lstStyle/>
        <a:p>
          <a:r>
            <a:rPr lang="pl-PL"/>
            <a:t>Extraction of datasets for reconstruction and visualisation</a:t>
          </a:r>
          <a:endParaRPr lang="en-US"/>
        </a:p>
      </dgm:t>
    </dgm:pt>
    <dgm:pt modelId="{54291EC0-A4AA-466B-8914-FECBE1AFDA9B}" type="parTrans" cxnId="{C4313591-9C07-48C7-9C04-410D0DACD8C2}">
      <dgm:prSet/>
      <dgm:spPr/>
      <dgm:t>
        <a:bodyPr/>
        <a:lstStyle/>
        <a:p>
          <a:endParaRPr lang="en-US"/>
        </a:p>
      </dgm:t>
    </dgm:pt>
    <dgm:pt modelId="{7C9FC216-D161-45EB-B87F-2B1A9FD826A7}" type="sibTrans" cxnId="{C4313591-9C07-48C7-9C04-410D0DACD8C2}">
      <dgm:prSet/>
      <dgm:spPr/>
      <dgm:t>
        <a:bodyPr/>
        <a:lstStyle/>
        <a:p>
          <a:endParaRPr lang="en-US"/>
        </a:p>
      </dgm:t>
    </dgm:pt>
    <dgm:pt modelId="{FD017536-2472-4CF5-B49B-C2B6080D393D}">
      <dgm:prSet phldrT="[Tekst]" phldr="0"/>
      <dgm:spPr/>
      <dgm:t>
        <a:bodyPr/>
        <a:lstStyle/>
        <a:p>
          <a:r>
            <a:rPr lang="pl-PL"/>
            <a:t>Second step of anomaly detection</a:t>
          </a:r>
          <a:endParaRPr lang="en-US"/>
        </a:p>
      </dgm:t>
    </dgm:pt>
    <dgm:pt modelId="{B0896BF1-8321-43D1-8261-E9CF626A4524}" type="parTrans" cxnId="{E6273B5B-81B5-4DC0-983D-E529251803E5}">
      <dgm:prSet/>
      <dgm:spPr/>
      <dgm:t>
        <a:bodyPr/>
        <a:lstStyle/>
        <a:p>
          <a:endParaRPr lang="en-US"/>
        </a:p>
      </dgm:t>
    </dgm:pt>
    <dgm:pt modelId="{848FEBFF-DE92-4F82-BB30-EFAB09911E34}" type="sibTrans" cxnId="{E6273B5B-81B5-4DC0-983D-E529251803E5}">
      <dgm:prSet/>
      <dgm:spPr/>
      <dgm:t>
        <a:bodyPr/>
        <a:lstStyle/>
        <a:p>
          <a:endParaRPr lang="en-US"/>
        </a:p>
      </dgm:t>
    </dgm:pt>
    <dgm:pt modelId="{5B923AAF-B5F2-4277-8F14-C96023DA71FA}">
      <dgm:prSet phldrT="[Tekst]" phldr="0"/>
      <dgm:spPr/>
      <dgm:t>
        <a:bodyPr/>
        <a:lstStyle/>
        <a:p>
          <a:r>
            <a:rPr lang="pl-PL"/>
            <a:t>Selection of features for data representation </a:t>
          </a:r>
          <a:endParaRPr lang="en-US"/>
        </a:p>
      </dgm:t>
    </dgm:pt>
    <dgm:pt modelId="{2541C896-E6AA-4070-8E52-F2C7B32AC791}" type="parTrans" cxnId="{9BC11773-9AE3-423A-B89E-8248B35832AD}">
      <dgm:prSet/>
      <dgm:spPr/>
      <dgm:t>
        <a:bodyPr/>
        <a:lstStyle/>
        <a:p>
          <a:endParaRPr lang="en-US"/>
        </a:p>
      </dgm:t>
    </dgm:pt>
    <dgm:pt modelId="{01892878-A954-434A-9495-03D569A5C800}" type="sibTrans" cxnId="{9BC11773-9AE3-423A-B89E-8248B35832AD}">
      <dgm:prSet/>
      <dgm:spPr/>
      <dgm:t>
        <a:bodyPr/>
        <a:lstStyle/>
        <a:p>
          <a:endParaRPr lang="en-US"/>
        </a:p>
      </dgm:t>
    </dgm:pt>
    <dgm:pt modelId="{80EF7F0C-62E1-4314-AA35-A2656A7E9EDD}">
      <dgm:prSet phldrT="[Tekst]" phldr="0"/>
      <dgm:spPr/>
      <dgm:t>
        <a:bodyPr/>
        <a:lstStyle/>
        <a:p>
          <a:r>
            <a:rPr lang="pl-PL"/>
            <a:t>Hyperparameter tuning with AI tools</a:t>
          </a:r>
          <a:endParaRPr lang="en-US"/>
        </a:p>
      </dgm:t>
    </dgm:pt>
    <dgm:pt modelId="{AF399AA9-C192-411A-A679-63434E07D66D}" type="parTrans" cxnId="{65C9553E-5FBB-41A6-8B28-78F9ECDD9495}">
      <dgm:prSet/>
      <dgm:spPr/>
      <dgm:t>
        <a:bodyPr/>
        <a:lstStyle/>
        <a:p>
          <a:endParaRPr lang="en-US"/>
        </a:p>
      </dgm:t>
    </dgm:pt>
    <dgm:pt modelId="{A4F15973-3613-4A94-BD7A-14E4C2C1DF11}" type="sibTrans" cxnId="{65C9553E-5FBB-41A6-8B28-78F9ECDD9495}">
      <dgm:prSet/>
      <dgm:spPr/>
      <dgm:t>
        <a:bodyPr/>
        <a:lstStyle/>
        <a:p>
          <a:endParaRPr lang="en-US"/>
        </a:p>
      </dgm:t>
    </dgm:pt>
    <dgm:pt modelId="{DCD9EDD9-AB43-4C9C-857D-60D460FBBF91}">
      <dgm:prSet phldrT="[Tekst]" phldr="0"/>
      <dgm:spPr/>
      <dgm:t>
        <a:bodyPr/>
        <a:lstStyle/>
        <a:p>
          <a:r>
            <a:rPr lang="pl-PL"/>
            <a:t>Integration with chemical contents analysis</a:t>
          </a:r>
          <a:endParaRPr lang="en-US"/>
        </a:p>
      </dgm:t>
    </dgm:pt>
    <dgm:pt modelId="{FD09B800-D4B0-4660-8F5F-FA61B52AA367}" type="parTrans" cxnId="{32E57FAF-2281-4E70-84B1-BFB86665B167}">
      <dgm:prSet/>
      <dgm:spPr/>
      <dgm:t>
        <a:bodyPr/>
        <a:lstStyle/>
        <a:p>
          <a:endParaRPr lang="en-US"/>
        </a:p>
      </dgm:t>
    </dgm:pt>
    <dgm:pt modelId="{21F0459B-26B1-44DB-AF8A-9275402FBFDA}" type="sibTrans" cxnId="{32E57FAF-2281-4E70-84B1-BFB86665B167}">
      <dgm:prSet/>
      <dgm:spPr/>
      <dgm:t>
        <a:bodyPr/>
        <a:lstStyle/>
        <a:p>
          <a:endParaRPr lang="en-US"/>
        </a:p>
      </dgm:t>
    </dgm:pt>
    <dgm:pt modelId="{54930F32-E2AE-4C56-BC94-E353B8D44C43}" type="pres">
      <dgm:prSet presAssocID="{D8B50EAD-B16F-4B70-AA19-9B6F11BF0F23}" presName="Name0" presStyleCnt="0">
        <dgm:presLayoutVars>
          <dgm:chMax val="7"/>
          <dgm:dir/>
          <dgm:animLvl val="lvl"/>
          <dgm:resizeHandles val="exact"/>
        </dgm:presLayoutVars>
      </dgm:prSet>
      <dgm:spPr/>
    </dgm:pt>
    <dgm:pt modelId="{20C02DD0-A9F4-49F9-B425-0824CBD010A7}" type="pres">
      <dgm:prSet presAssocID="{83CB24F7-37C5-4D0B-94B7-7B473980FB81}" presName="circle1" presStyleLbl="node1" presStyleIdx="0" presStyleCnt="3"/>
      <dgm:spPr/>
    </dgm:pt>
    <dgm:pt modelId="{62962C8D-934E-46DA-9FAA-BBA85F68A67E}" type="pres">
      <dgm:prSet presAssocID="{83CB24F7-37C5-4D0B-94B7-7B473980FB81}" presName="space" presStyleCnt="0"/>
      <dgm:spPr/>
    </dgm:pt>
    <dgm:pt modelId="{B5A3F9D7-BE9C-4BC3-A5E5-D23249FAB820}" type="pres">
      <dgm:prSet presAssocID="{83CB24F7-37C5-4D0B-94B7-7B473980FB81}" presName="rect1" presStyleLbl="alignAcc1" presStyleIdx="0" presStyleCnt="3"/>
      <dgm:spPr/>
    </dgm:pt>
    <dgm:pt modelId="{7544AE1F-2E9B-4C25-8DD2-76EFBFEE7139}" type="pres">
      <dgm:prSet presAssocID="{8980E348-B6F1-4EB7-87AF-B9444ACA13B8}" presName="vertSpace2" presStyleLbl="node1" presStyleIdx="0" presStyleCnt="3"/>
      <dgm:spPr/>
    </dgm:pt>
    <dgm:pt modelId="{49C87E1D-B7D4-456F-B42A-FA24F794C038}" type="pres">
      <dgm:prSet presAssocID="{8980E348-B6F1-4EB7-87AF-B9444ACA13B8}" presName="circle2" presStyleLbl="node1" presStyleIdx="1" presStyleCnt="3"/>
      <dgm:spPr/>
    </dgm:pt>
    <dgm:pt modelId="{2D108438-181F-490D-80ED-DB300DB9D7AB}" type="pres">
      <dgm:prSet presAssocID="{8980E348-B6F1-4EB7-87AF-B9444ACA13B8}" presName="rect2" presStyleLbl="alignAcc1" presStyleIdx="1" presStyleCnt="3"/>
      <dgm:spPr/>
    </dgm:pt>
    <dgm:pt modelId="{B35B8689-EE20-4746-8DF8-AF15BB0244F0}" type="pres">
      <dgm:prSet presAssocID="{F9539B72-0872-46B5-A150-8B2F8F0F5A31}" presName="vertSpace3" presStyleLbl="node1" presStyleIdx="1" presStyleCnt="3"/>
      <dgm:spPr/>
    </dgm:pt>
    <dgm:pt modelId="{6FDCE0DC-9F0C-4D51-86CC-727AD32F7E79}" type="pres">
      <dgm:prSet presAssocID="{F9539B72-0872-46B5-A150-8B2F8F0F5A31}" presName="circle3" presStyleLbl="node1" presStyleIdx="2" presStyleCnt="3"/>
      <dgm:spPr/>
    </dgm:pt>
    <dgm:pt modelId="{2BDE3CA4-2F92-459A-A2B1-315907AF0755}" type="pres">
      <dgm:prSet presAssocID="{F9539B72-0872-46B5-A150-8B2F8F0F5A31}" presName="rect3" presStyleLbl="alignAcc1" presStyleIdx="2" presStyleCnt="3"/>
      <dgm:spPr/>
    </dgm:pt>
    <dgm:pt modelId="{F578E427-F49A-4D5E-90FA-F1B899793280}" type="pres">
      <dgm:prSet presAssocID="{83CB24F7-37C5-4D0B-94B7-7B473980FB81}" presName="rect1ParTx" presStyleLbl="alignAcc1" presStyleIdx="2" presStyleCnt="3">
        <dgm:presLayoutVars>
          <dgm:chMax val="1"/>
          <dgm:bulletEnabled val="1"/>
        </dgm:presLayoutVars>
      </dgm:prSet>
      <dgm:spPr/>
    </dgm:pt>
    <dgm:pt modelId="{6690C050-8D07-47D6-84DA-9D7EE4256609}" type="pres">
      <dgm:prSet presAssocID="{83CB24F7-37C5-4D0B-94B7-7B473980FB81}" presName="rect1ChTx" presStyleLbl="alignAcc1" presStyleIdx="2" presStyleCnt="3">
        <dgm:presLayoutVars>
          <dgm:bulletEnabled val="1"/>
        </dgm:presLayoutVars>
      </dgm:prSet>
      <dgm:spPr/>
    </dgm:pt>
    <dgm:pt modelId="{FA94A5AA-5096-42D8-B24A-F6192DA89913}" type="pres">
      <dgm:prSet presAssocID="{8980E348-B6F1-4EB7-87AF-B9444ACA13B8}" presName="rect2ParTx" presStyleLbl="alignAcc1" presStyleIdx="2" presStyleCnt="3">
        <dgm:presLayoutVars>
          <dgm:chMax val="1"/>
          <dgm:bulletEnabled val="1"/>
        </dgm:presLayoutVars>
      </dgm:prSet>
      <dgm:spPr/>
    </dgm:pt>
    <dgm:pt modelId="{E43779F3-A0F4-4138-ABFB-9BAD5FA643C8}" type="pres">
      <dgm:prSet presAssocID="{8980E348-B6F1-4EB7-87AF-B9444ACA13B8}" presName="rect2ChTx" presStyleLbl="alignAcc1" presStyleIdx="2" presStyleCnt="3">
        <dgm:presLayoutVars>
          <dgm:bulletEnabled val="1"/>
        </dgm:presLayoutVars>
      </dgm:prSet>
      <dgm:spPr/>
    </dgm:pt>
    <dgm:pt modelId="{CEB17725-998F-4407-BCBA-A5F41E36192A}" type="pres">
      <dgm:prSet presAssocID="{F9539B72-0872-46B5-A150-8B2F8F0F5A31}" presName="rect3ParTx" presStyleLbl="alignAcc1" presStyleIdx="2" presStyleCnt="3">
        <dgm:presLayoutVars>
          <dgm:chMax val="1"/>
          <dgm:bulletEnabled val="1"/>
        </dgm:presLayoutVars>
      </dgm:prSet>
      <dgm:spPr/>
    </dgm:pt>
    <dgm:pt modelId="{C1C09981-E915-4F11-A822-1A1822D61D74}" type="pres">
      <dgm:prSet presAssocID="{F9539B72-0872-46B5-A150-8B2F8F0F5A31}" presName="rect3ChTx" presStyleLbl="alignAcc1" presStyleIdx="2" presStyleCnt="3">
        <dgm:presLayoutVars>
          <dgm:bulletEnabled val="1"/>
        </dgm:presLayoutVars>
      </dgm:prSet>
      <dgm:spPr/>
    </dgm:pt>
  </dgm:ptLst>
  <dgm:cxnLst>
    <dgm:cxn modelId="{8B851F15-6192-490E-8052-5CBFF9FA1381}" type="presOf" srcId="{5B923AAF-B5F2-4277-8F14-C96023DA71FA}" destId="{6690C050-8D07-47D6-84DA-9D7EE4256609}" srcOrd="0" destOrd="1" presId="urn:microsoft.com/office/officeart/2005/8/layout/target3"/>
    <dgm:cxn modelId="{C0EFA821-3F56-4CBA-BAA0-A281D47A7D02}" srcId="{83CB24F7-37C5-4D0B-94B7-7B473980FB81}" destId="{05A48AEB-E159-4530-B625-61C31B772A7A}" srcOrd="0" destOrd="0" parTransId="{4C26701C-EE4B-4126-A092-7638AED10383}" sibTransId="{840F39DC-83B7-4004-81B0-EE36D91E0A5E}"/>
    <dgm:cxn modelId="{A36B592E-E43D-4A99-957B-3AD2F83243A7}" srcId="{8980E348-B6F1-4EB7-87AF-B9444ACA13B8}" destId="{DE2D389F-5F9C-4BD6-A273-5C6BCA7B2F03}" srcOrd="0" destOrd="0" parTransId="{D6746E5D-D17B-4729-AB19-D4CB0658E214}" sibTransId="{363044C5-570F-4502-BA83-9A3E53784926}"/>
    <dgm:cxn modelId="{A80E6835-1F23-4729-92B7-C4CA3148B741}" type="presOf" srcId="{E3AC9644-C2F0-4A5A-8AC8-3555DAE4228B}" destId="{6690C050-8D07-47D6-84DA-9D7EE4256609}" srcOrd="0" destOrd="2" presId="urn:microsoft.com/office/officeart/2005/8/layout/target3"/>
    <dgm:cxn modelId="{9D989735-15B9-4FA9-9982-43EDC060F89C}" srcId="{D8B50EAD-B16F-4B70-AA19-9B6F11BF0F23}" destId="{83CB24F7-37C5-4D0B-94B7-7B473980FB81}" srcOrd="0" destOrd="0" parTransId="{4EC09791-A801-4B89-AB2C-4FB88132B05E}" sibTransId="{AF3EFFBE-65C3-489B-B4BF-3CCE5575C5E5}"/>
    <dgm:cxn modelId="{65C9553E-5FBB-41A6-8B28-78F9ECDD9495}" srcId="{8980E348-B6F1-4EB7-87AF-B9444ACA13B8}" destId="{80EF7F0C-62E1-4314-AA35-A2656A7E9EDD}" srcOrd="2" destOrd="0" parTransId="{AF399AA9-C192-411A-A679-63434E07D66D}" sibTransId="{A4F15973-3613-4A94-BD7A-14E4C2C1DF11}"/>
    <dgm:cxn modelId="{E6273B5B-81B5-4DC0-983D-E529251803E5}" srcId="{F9539B72-0872-46B5-A150-8B2F8F0F5A31}" destId="{FD017536-2472-4CF5-B49B-C2B6080D393D}" srcOrd="1" destOrd="0" parTransId="{B0896BF1-8321-43D1-8261-E9CF626A4524}" sibTransId="{848FEBFF-DE92-4F82-BB30-EFAB09911E34}"/>
    <dgm:cxn modelId="{F3CDC145-D84B-4DE3-A99D-421030F29B70}" type="presOf" srcId="{DCD9EDD9-AB43-4C9C-857D-60D460FBBF91}" destId="{C1C09981-E915-4F11-A822-1A1822D61D74}" srcOrd="0" destOrd="2" presId="urn:microsoft.com/office/officeart/2005/8/layout/target3"/>
    <dgm:cxn modelId="{4958D245-05C5-44AD-A57F-C0F3599E9E07}" type="presOf" srcId="{83CB24F7-37C5-4D0B-94B7-7B473980FB81}" destId="{B5A3F9D7-BE9C-4BC3-A5E5-D23249FAB820}" srcOrd="0" destOrd="0" presId="urn:microsoft.com/office/officeart/2005/8/layout/target3"/>
    <dgm:cxn modelId="{33BA8F69-2E13-47FC-A8F3-D6BC07C460DD}" type="presOf" srcId="{DE2D389F-5F9C-4BD6-A273-5C6BCA7B2F03}" destId="{E43779F3-A0F4-4138-ABFB-9BAD5FA643C8}" srcOrd="0" destOrd="0" presId="urn:microsoft.com/office/officeart/2005/8/layout/target3"/>
    <dgm:cxn modelId="{9BC11773-9AE3-423A-B89E-8248B35832AD}" srcId="{83CB24F7-37C5-4D0B-94B7-7B473980FB81}" destId="{5B923AAF-B5F2-4277-8F14-C96023DA71FA}" srcOrd="1" destOrd="0" parTransId="{2541C896-E6AA-4070-8E52-F2C7B32AC791}" sibTransId="{01892878-A954-434A-9495-03D569A5C800}"/>
    <dgm:cxn modelId="{BA36F773-05CE-4EA5-A54B-07D4165C9CBD}" type="presOf" srcId="{D8B50EAD-B16F-4B70-AA19-9B6F11BF0F23}" destId="{54930F32-E2AE-4C56-BC94-E353B8D44C43}" srcOrd="0" destOrd="0" presId="urn:microsoft.com/office/officeart/2005/8/layout/target3"/>
    <dgm:cxn modelId="{A9211854-74BF-4A08-8396-ED480F32A5A7}" type="presOf" srcId="{F9539B72-0872-46B5-A150-8B2F8F0F5A31}" destId="{CEB17725-998F-4407-BCBA-A5F41E36192A}" srcOrd="1" destOrd="0" presId="urn:microsoft.com/office/officeart/2005/8/layout/target3"/>
    <dgm:cxn modelId="{31D99455-9EEA-4AF2-AA25-25CFA458E184}" type="presOf" srcId="{05A48AEB-E159-4530-B625-61C31B772A7A}" destId="{6690C050-8D07-47D6-84DA-9D7EE4256609}" srcOrd="0" destOrd="0" presId="urn:microsoft.com/office/officeart/2005/8/layout/target3"/>
    <dgm:cxn modelId="{3DFE2958-6D44-452E-9AF6-CA6C9195E343}" srcId="{83CB24F7-37C5-4D0B-94B7-7B473980FB81}" destId="{E3AC9644-C2F0-4A5A-8AC8-3555DAE4228B}" srcOrd="2" destOrd="0" parTransId="{35C4A24B-3429-41EE-B088-29A42ED57DBB}" sibTransId="{8674F8F0-6E5E-47F0-B285-2716903FB22A}"/>
    <dgm:cxn modelId="{C4313591-9C07-48C7-9C04-410D0DACD8C2}" srcId="{F9539B72-0872-46B5-A150-8B2F8F0F5A31}" destId="{D701F4F7-F828-4BA2-A6C5-D6F2A586990D}" srcOrd="0" destOrd="0" parTransId="{54291EC0-A4AA-466B-8914-FECBE1AFDA9B}" sibTransId="{7C9FC216-D161-45EB-B87F-2B1A9FD826A7}"/>
    <dgm:cxn modelId="{9FA0B29C-03B6-4569-B574-F6C4C0EA5C62}" type="presOf" srcId="{8980E348-B6F1-4EB7-87AF-B9444ACA13B8}" destId="{2D108438-181F-490D-80ED-DB300DB9D7AB}" srcOrd="0" destOrd="0" presId="urn:microsoft.com/office/officeart/2005/8/layout/target3"/>
    <dgm:cxn modelId="{97C73BA8-3801-46A3-86A9-2733BE4AB10B}" srcId="{D8B50EAD-B16F-4B70-AA19-9B6F11BF0F23}" destId="{F9539B72-0872-46B5-A150-8B2F8F0F5A31}" srcOrd="2" destOrd="0" parTransId="{2EB64BD8-6A40-4ED8-BE64-7DFD9614D5DB}" sibTransId="{8EDE3F56-7351-41E1-9F57-AA3765EF513C}"/>
    <dgm:cxn modelId="{32E57FAF-2281-4E70-84B1-BFB86665B167}" srcId="{F9539B72-0872-46B5-A150-8B2F8F0F5A31}" destId="{DCD9EDD9-AB43-4C9C-857D-60D460FBBF91}" srcOrd="2" destOrd="0" parTransId="{FD09B800-D4B0-4660-8F5F-FA61B52AA367}" sibTransId="{21F0459B-26B1-44DB-AF8A-9275402FBFDA}"/>
    <dgm:cxn modelId="{B5FF9EB0-7193-4D94-85F5-1867BB292055}" type="presOf" srcId="{80EF7F0C-62E1-4314-AA35-A2656A7E9EDD}" destId="{E43779F3-A0F4-4138-ABFB-9BAD5FA643C8}" srcOrd="0" destOrd="2" presId="urn:microsoft.com/office/officeart/2005/8/layout/target3"/>
    <dgm:cxn modelId="{8CDAB9C0-2B5A-48A1-BC37-4452719A6B6B}" srcId="{8980E348-B6F1-4EB7-87AF-B9444ACA13B8}" destId="{075A70D0-980F-4D75-A7FE-E108B55C8851}" srcOrd="1" destOrd="0" parTransId="{AE3F3207-50BA-4B6D-8437-DE3518706691}" sibTransId="{AF2983B7-D746-4B46-AD53-57D271C13A13}"/>
    <dgm:cxn modelId="{BA0721C1-F2A1-4F76-95BB-5F41F25DCF55}" type="presOf" srcId="{F9539B72-0872-46B5-A150-8B2F8F0F5A31}" destId="{2BDE3CA4-2F92-459A-A2B1-315907AF0755}" srcOrd="0" destOrd="0" presId="urn:microsoft.com/office/officeart/2005/8/layout/target3"/>
    <dgm:cxn modelId="{972FB1C6-F660-433F-AB45-193FF5A1559C}" type="presOf" srcId="{075A70D0-980F-4D75-A7FE-E108B55C8851}" destId="{E43779F3-A0F4-4138-ABFB-9BAD5FA643C8}" srcOrd="0" destOrd="1" presId="urn:microsoft.com/office/officeart/2005/8/layout/target3"/>
    <dgm:cxn modelId="{B29920DB-E50B-45B6-A377-43BA6A41B288}" type="presOf" srcId="{83CB24F7-37C5-4D0B-94B7-7B473980FB81}" destId="{F578E427-F49A-4D5E-90FA-F1B899793280}" srcOrd="1" destOrd="0" presId="urn:microsoft.com/office/officeart/2005/8/layout/target3"/>
    <dgm:cxn modelId="{BC8D74F0-4D4C-4C82-9204-C002E2CA37A4}" type="presOf" srcId="{D701F4F7-F828-4BA2-A6C5-D6F2A586990D}" destId="{C1C09981-E915-4F11-A822-1A1822D61D74}" srcOrd="0" destOrd="0" presId="urn:microsoft.com/office/officeart/2005/8/layout/target3"/>
    <dgm:cxn modelId="{C11F75F0-61A8-4A20-96DA-FA896E61D6E0}" type="presOf" srcId="{FD017536-2472-4CF5-B49B-C2B6080D393D}" destId="{C1C09981-E915-4F11-A822-1A1822D61D74}" srcOrd="0" destOrd="1" presId="urn:microsoft.com/office/officeart/2005/8/layout/target3"/>
    <dgm:cxn modelId="{77E769F4-72C6-4C80-BD14-7E7AD37ED179}" type="presOf" srcId="{8980E348-B6F1-4EB7-87AF-B9444ACA13B8}" destId="{FA94A5AA-5096-42D8-B24A-F6192DA89913}" srcOrd="1" destOrd="0" presId="urn:microsoft.com/office/officeart/2005/8/layout/target3"/>
    <dgm:cxn modelId="{B2DE25F5-B9D4-49E3-9924-6743D0F2740B}" srcId="{D8B50EAD-B16F-4B70-AA19-9B6F11BF0F23}" destId="{8980E348-B6F1-4EB7-87AF-B9444ACA13B8}" srcOrd="1" destOrd="0" parTransId="{19EF4B09-6B31-47A2-93DE-1A77FA7F69CA}" sibTransId="{F666AB86-722E-418B-9FB2-C15CB73FF2F7}"/>
    <dgm:cxn modelId="{6093FE4D-81EA-4DD2-B101-4A085E18371D}" type="presParOf" srcId="{54930F32-E2AE-4C56-BC94-E353B8D44C43}" destId="{20C02DD0-A9F4-49F9-B425-0824CBD010A7}" srcOrd="0" destOrd="0" presId="urn:microsoft.com/office/officeart/2005/8/layout/target3"/>
    <dgm:cxn modelId="{E24F08A5-F023-4CCA-9907-3223420A50E9}" type="presParOf" srcId="{54930F32-E2AE-4C56-BC94-E353B8D44C43}" destId="{62962C8D-934E-46DA-9FAA-BBA85F68A67E}" srcOrd="1" destOrd="0" presId="urn:microsoft.com/office/officeart/2005/8/layout/target3"/>
    <dgm:cxn modelId="{6CAE38D1-D3D1-4670-896B-2FE77AA65878}" type="presParOf" srcId="{54930F32-E2AE-4C56-BC94-E353B8D44C43}" destId="{B5A3F9D7-BE9C-4BC3-A5E5-D23249FAB820}" srcOrd="2" destOrd="0" presId="urn:microsoft.com/office/officeart/2005/8/layout/target3"/>
    <dgm:cxn modelId="{20625533-D127-4832-BFE3-69927951609E}" type="presParOf" srcId="{54930F32-E2AE-4C56-BC94-E353B8D44C43}" destId="{7544AE1F-2E9B-4C25-8DD2-76EFBFEE7139}" srcOrd="3" destOrd="0" presId="urn:microsoft.com/office/officeart/2005/8/layout/target3"/>
    <dgm:cxn modelId="{A67050B3-21EE-4280-AF92-0FC93ED5C1FA}" type="presParOf" srcId="{54930F32-E2AE-4C56-BC94-E353B8D44C43}" destId="{49C87E1D-B7D4-456F-B42A-FA24F794C038}" srcOrd="4" destOrd="0" presId="urn:microsoft.com/office/officeart/2005/8/layout/target3"/>
    <dgm:cxn modelId="{C40F89A5-BF82-48BE-B5CC-94A266A5D935}" type="presParOf" srcId="{54930F32-E2AE-4C56-BC94-E353B8D44C43}" destId="{2D108438-181F-490D-80ED-DB300DB9D7AB}" srcOrd="5" destOrd="0" presId="urn:microsoft.com/office/officeart/2005/8/layout/target3"/>
    <dgm:cxn modelId="{E6F2C831-4674-498B-84E9-2C63EA6F0838}" type="presParOf" srcId="{54930F32-E2AE-4C56-BC94-E353B8D44C43}" destId="{B35B8689-EE20-4746-8DF8-AF15BB0244F0}" srcOrd="6" destOrd="0" presId="urn:microsoft.com/office/officeart/2005/8/layout/target3"/>
    <dgm:cxn modelId="{50C720BA-28B7-4986-845D-6A8A5578C3EC}" type="presParOf" srcId="{54930F32-E2AE-4C56-BC94-E353B8D44C43}" destId="{6FDCE0DC-9F0C-4D51-86CC-727AD32F7E79}" srcOrd="7" destOrd="0" presId="urn:microsoft.com/office/officeart/2005/8/layout/target3"/>
    <dgm:cxn modelId="{2F9FA92B-8BD3-4D2A-A5E5-668FB466BCFD}" type="presParOf" srcId="{54930F32-E2AE-4C56-BC94-E353B8D44C43}" destId="{2BDE3CA4-2F92-459A-A2B1-315907AF0755}" srcOrd="8" destOrd="0" presId="urn:microsoft.com/office/officeart/2005/8/layout/target3"/>
    <dgm:cxn modelId="{292039D7-267D-4881-8860-202045DB2435}" type="presParOf" srcId="{54930F32-E2AE-4C56-BC94-E353B8D44C43}" destId="{F578E427-F49A-4D5E-90FA-F1B899793280}" srcOrd="9" destOrd="0" presId="urn:microsoft.com/office/officeart/2005/8/layout/target3"/>
    <dgm:cxn modelId="{956BB4E8-0BCB-4CF3-A519-27B7FE865ADB}" type="presParOf" srcId="{54930F32-E2AE-4C56-BC94-E353B8D44C43}" destId="{6690C050-8D07-47D6-84DA-9D7EE4256609}" srcOrd="10" destOrd="0" presId="urn:microsoft.com/office/officeart/2005/8/layout/target3"/>
    <dgm:cxn modelId="{E78E9135-4858-4870-AD1F-8607594B0F8D}" type="presParOf" srcId="{54930F32-E2AE-4C56-BC94-E353B8D44C43}" destId="{FA94A5AA-5096-42D8-B24A-F6192DA89913}" srcOrd="11" destOrd="0" presId="urn:microsoft.com/office/officeart/2005/8/layout/target3"/>
    <dgm:cxn modelId="{97AAC952-DE89-48C0-8F4C-E63120FF78B2}" type="presParOf" srcId="{54930F32-E2AE-4C56-BC94-E353B8D44C43}" destId="{E43779F3-A0F4-4138-ABFB-9BAD5FA643C8}" srcOrd="12" destOrd="0" presId="urn:microsoft.com/office/officeart/2005/8/layout/target3"/>
    <dgm:cxn modelId="{7F3FF050-6E58-45F9-8896-4541A1A64753}" type="presParOf" srcId="{54930F32-E2AE-4C56-BC94-E353B8D44C43}" destId="{CEB17725-998F-4407-BCBA-A5F41E36192A}" srcOrd="13" destOrd="0" presId="urn:microsoft.com/office/officeart/2005/8/layout/target3"/>
    <dgm:cxn modelId="{077449D5-36EA-4935-9DCF-249EC3633BEF}" type="presParOf" srcId="{54930F32-E2AE-4C56-BC94-E353B8D44C43}" destId="{C1C09981-E915-4F11-A822-1A1822D61D74}"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02DD0-A9F4-49F9-B425-0824CBD010A7}">
      <dsp:nvSpPr>
        <dsp:cNvPr id="0" name=""/>
        <dsp:cNvSpPr/>
      </dsp:nvSpPr>
      <dsp:spPr>
        <a:xfrm>
          <a:off x="0" y="0"/>
          <a:ext cx="5418667" cy="5418667"/>
        </a:xfrm>
        <a:prstGeom prst="pie">
          <a:avLst>
            <a:gd name="adj1" fmla="val 5400000"/>
            <a:gd name="adj2" fmla="val 162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5A3F9D7-BE9C-4BC3-A5E5-D23249FAB820}">
      <dsp:nvSpPr>
        <dsp:cNvPr id="0" name=""/>
        <dsp:cNvSpPr/>
      </dsp:nvSpPr>
      <dsp:spPr>
        <a:xfrm>
          <a:off x="2709333" y="0"/>
          <a:ext cx="6742442" cy="5418667"/>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kern="1200"/>
            <a:t>Preprocessing of (huge amounts) experimental data</a:t>
          </a:r>
          <a:endParaRPr lang="en-US" sz="3200" kern="1200"/>
        </a:p>
      </dsp:txBody>
      <dsp:txXfrm>
        <a:off x="2709333" y="0"/>
        <a:ext cx="3371221" cy="1625603"/>
      </dsp:txXfrm>
    </dsp:sp>
    <dsp:sp modelId="{49C87E1D-B7D4-456F-B42A-FA24F794C038}">
      <dsp:nvSpPr>
        <dsp:cNvPr id="0" name=""/>
        <dsp:cNvSpPr/>
      </dsp:nvSpPr>
      <dsp:spPr>
        <a:xfrm>
          <a:off x="948268" y="1625603"/>
          <a:ext cx="3522130" cy="3522130"/>
        </a:xfrm>
        <a:prstGeom prst="pie">
          <a:avLst>
            <a:gd name="adj1" fmla="val 5400000"/>
            <a:gd name="adj2" fmla="val 1620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D108438-181F-490D-80ED-DB300DB9D7AB}">
      <dsp:nvSpPr>
        <dsp:cNvPr id="0" name=""/>
        <dsp:cNvSpPr/>
      </dsp:nvSpPr>
      <dsp:spPr>
        <a:xfrm>
          <a:off x="2709333" y="1625603"/>
          <a:ext cx="6742442" cy="3522130"/>
        </a:xfrm>
        <a:prstGeom prst="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kern="1200"/>
            <a:t>Training with huge amounts </a:t>
          </a:r>
          <a:endParaRPr lang="en-US" sz="3200" kern="1200"/>
        </a:p>
      </dsp:txBody>
      <dsp:txXfrm>
        <a:off x="2709333" y="1625603"/>
        <a:ext cx="3371221" cy="1625598"/>
      </dsp:txXfrm>
    </dsp:sp>
    <dsp:sp modelId="{6FDCE0DC-9F0C-4D51-86CC-727AD32F7E79}">
      <dsp:nvSpPr>
        <dsp:cNvPr id="0" name=""/>
        <dsp:cNvSpPr/>
      </dsp:nvSpPr>
      <dsp:spPr>
        <a:xfrm>
          <a:off x="1896534" y="3251201"/>
          <a:ext cx="1625598" cy="1625598"/>
        </a:xfrm>
        <a:prstGeom prst="pie">
          <a:avLst>
            <a:gd name="adj1" fmla="val 5400000"/>
            <a:gd name="adj2" fmla="val 1620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BDE3CA4-2F92-459A-A2B1-315907AF0755}">
      <dsp:nvSpPr>
        <dsp:cNvPr id="0" name=""/>
        <dsp:cNvSpPr/>
      </dsp:nvSpPr>
      <dsp:spPr>
        <a:xfrm>
          <a:off x="2709333" y="3251201"/>
          <a:ext cx="6742442" cy="1625598"/>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kern="1200"/>
            <a:t>Reconstruction and data analysis</a:t>
          </a:r>
          <a:endParaRPr lang="en-US" sz="3200" kern="1200"/>
        </a:p>
      </dsp:txBody>
      <dsp:txXfrm>
        <a:off x="2709333" y="3251201"/>
        <a:ext cx="3371221" cy="1625598"/>
      </dsp:txXfrm>
    </dsp:sp>
    <dsp:sp modelId="{6690C050-8D07-47D6-84DA-9D7EE4256609}">
      <dsp:nvSpPr>
        <dsp:cNvPr id="0" name=""/>
        <dsp:cNvSpPr/>
      </dsp:nvSpPr>
      <dsp:spPr>
        <a:xfrm>
          <a:off x="6080554" y="0"/>
          <a:ext cx="3371221" cy="1625603"/>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pl-PL" sz="1600" kern="1200"/>
            <a:t>Selection of data format for storing the data</a:t>
          </a:r>
          <a:endParaRPr lang="en-US" sz="1600" kern="1200"/>
        </a:p>
        <a:p>
          <a:pPr marL="171450" lvl="1" indent="-171450" algn="l" defTabSz="711200">
            <a:lnSpc>
              <a:spcPct val="90000"/>
            </a:lnSpc>
            <a:spcBef>
              <a:spcPct val="0"/>
            </a:spcBef>
            <a:spcAft>
              <a:spcPct val="15000"/>
            </a:spcAft>
            <a:buChar char="•"/>
          </a:pPr>
          <a:r>
            <a:rPr lang="pl-PL" sz="1600" kern="1200"/>
            <a:t>Selection of features for data representation </a:t>
          </a:r>
          <a:endParaRPr lang="en-US" sz="1600" kern="1200"/>
        </a:p>
        <a:p>
          <a:pPr marL="171450" lvl="1" indent="-171450" algn="l" defTabSz="711200">
            <a:lnSpc>
              <a:spcPct val="90000"/>
            </a:lnSpc>
            <a:spcBef>
              <a:spcPct val="0"/>
            </a:spcBef>
            <a:spcAft>
              <a:spcPct val="15000"/>
            </a:spcAft>
            <a:buChar char="•"/>
          </a:pPr>
          <a:r>
            <a:rPr lang="pl-PL" sz="1600" kern="1200"/>
            <a:t>Selection of examples for training models</a:t>
          </a:r>
          <a:endParaRPr lang="en-US" sz="1600" kern="1200"/>
        </a:p>
      </dsp:txBody>
      <dsp:txXfrm>
        <a:off x="6080554" y="0"/>
        <a:ext cx="3371221" cy="1625603"/>
      </dsp:txXfrm>
    </dsp:sp>
    <dsp:sp modelId="{E43779F3-A0F4-4138-ABFB-9BAD5FA643C8}">
      <dsp:nvSpPr>
        <dsp:cNvPr id="0" name=""/>
        <dsp:cNvSpPr/>
      </dsp:nvSpPr>
      <dsp:spPr>
        <a:xfrm>
          <a:off x="6080554" y="1625603"/>
          <a:ext cx="3371221" cy="1625598"/>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pl-PL" sz="1600" kern="1200"/>
            <a:t>First level anomaly detection before training</a:t>
          </a:r>
          <a:endParaRPr lang="en-US" sz="1600" kern="1200"/>
        </a:p>
        <a:p>
          <a:pPr marL="171450" lvl="1" indent="-171450" algn="l" defTabSz="711200">
            <a:lnSpc>
              <a:spcPct val="90000"/>
            </a:lnSpc>
            <a:spcBef>
              <a:spcPct val="0"/>
            </a:spcBef>
            <a:spcAft>
              <a:spcPct val="15000"/>
            </a:spcAft>
            <a:buChar char="•"/>
          </a:pPr>
          <a:r>
            <a:rPr lang="pl-PL" sz="1600" kern="1200"/>
            <a:t>Hyperparameter tuning with evolutionary algorithms</a:t>
          </a:r>
          <a:endParaRPr lang="en-US" sz="1600" kern="1200"/>
        </a:p>
        <a:p>
          <a:pPr marL="171450" lvl="1" indent="-171450" algn="l" defTabSz="711200">
            <a:lnSpc>
              <a:spcPct val="90000"/>
            </a:lnSpc>
            <a:spcBef>
              <a:spcPct val="0"/>
            </a:spcBef>
            <a:spcAft>
              <a:spcPct val="15000"/>
            </a:spcAft>
            <a:buChar char="•"/>
          </a:pPr>
          <a:r>
            <a:rPr lang="pl-PL" sz="1600" kern="1200"/>
            <a:t>Hyperparameter tuning with AI tools</a:t>
          </a:r>
          <a:endParaRPr lang="en-US" sz="1600" kern="1200"/>
        </a:p>
      </dsp:txBody>
      <dsp:txXfrm>
        <a:off x="6080554" y="1625603"/>
        <a:ext cx="3371221" cy="1625598"/>
      </dsp:txXfrm>
    </dsp:sp>
    <dsp:sp modelId="{C1C09981-E915-4F11-A822-1A1822D61D74}">
      <dsp:nvSpPr>
        <dsp:cNvPr id="0" name=""/>
        <dsp:cNvSpPr/>
      </dsp:nvSpPr>
      <dsp:spPr>
        <a:xfrm>
          <a:off x="6080554" y="3251201"/>
          <a:ext cx="3371221" cy="1625598"/>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pl-PL" sz="1600" kern="1200"/>
            <a:t>Extraction of datasets for reconstruction and visualisation</a:t>
          </a:r>
          <a:endParaRPr lang="en-US" sz="1600" kern="1200"/>
        </a:p>
        <a:p>
          <a:pPr marL="171450" lvl="1" indent="-171450" algn="l" defTabSz="711200">
            <a:lnSpc>
              <a:spcPct val="90000"/>
            </a:lnSpc>
            <a:spcBef>
              <a:spcPct val="0"/>
            </a:spcBef>
            <a:spcAft>
              <a:spcPct val="15000"/>
            </a:spcAft>
            <a:buChar char="•"/>
          </a:pPr>
          <a:r>
            <a:rPr lang="pl-PL" sz="1600" kern="1200"/>
            <a:t>Second step of anomaly detection</a:t>
          </a:r>
          <a:endParaRPr lang="en-US" sz="1600" kern="1200"/>
        </a:p>
        <a:p>
          <a:pPr marL="171450" lvl="1" indent="-171450" algn="l" defTabSz="711200">
            <a:lnSpc>
              <a:spcPct val="90000"/>
            </a:lnSpc>
            <a:spcBef>
              <a:spcPct val="0"/>
            </a:spcBef>
            <a:spcAft>
              <a:spcPct val="15000"/>
            </a:spcAft>
            <a:buChar char="•"/>
          </a:pPr>
          <a:r>
            <a:rPr lang="pl-PL" sz="1600" kern="1200"/>
            <a:t>Integration with chemical contents analysis</a:t>
          </a:r>
          <a:endParaRPr lang="en-US" sz="1600" kern="1200"/>
        </a:p>
      </dsp:txBody>
      <dsp:txXfrm>
        <a:off x="6080554" y="3251201"/>
        <a:ext cx="3371221" cy="162559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extLst>
      <p:ext uri="{BB962C8B-B14F-4D97-AF65-F5344CB8AC3E}">
        <p14:creationId xmlns:p14="http://schemas.microsoft.com/office/powerpoint/2010/main" val="3861588364"/>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endParaRPr lang="pl-PL"/>
          </a:p>
        </p:txBody>
      </p:sp>
    </p:spTree>
    <p:extLst>
      <p:ext uri="{BB962C8B-B14F-4D97-AF65-F5344CB8AC3E}">
        <p14:creationId xmlns:p14="http://schemas.microsoft.com/office/powerpoint/2010/main" val="379314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739010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Your name| WPPWIE SP B monitoring meeting | 17 October 2024</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US" dirty="0">
                <a:solidFill>
                  <a:prstClr val="white"/>
                </a:solidFill>
              </a:rPr>
              <a:t>Your name| WPPWIE SP B monitoring meeting | 17 October 2024</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4636922" cy="329614"/>
          </a:xfrm>
          <a:prstGeom prst="rect">
            <a:avLst/>
          </a:prstGeom>
        </p:spPr>
        <p:txBody>
          <a:bodyPr anchor="t"/>
          <a:lstStyle>
            <a:lvl1pPr>
              <a:defRPr sz="1200">
                <a:solidFill>
                  <a:schemeClr val="bg1"/>
                </a:solidFill>
              </a:defRPr>
            </a:lvl1pPr>
          </a:lstStyle>
          <a:p>
            <a:pPr>
              <a:defRPr/>
            </a:pPr>
            <a:r>
              <a:rPr lang="en-US" dirty="0">
                <a:solidFill>
                  <a:prstClr val="white"/>
                </a:solidFill>
              </a:rPr>
              <a:t>Your name| WPPWIE SP B monitoring meeting | 17 October 2024</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954249" y="280063"/>
            <a:ext cx="9451776" cy="457200"/>
          </a:xfrm>
        </p:spPr>
        <p:txBody>
          <a:bodyPr/>
          <a:lstStyle/>
          <a:p>
            <a:r>
              <a:rPr lang="en-US" dirty="0"/>
              <a:t>AIP: LIBS Data Processing Presentation</a:t>
            </a:r>
            <a:endParaRPr lang="fr-FR" dirty="0"/>
          </a:p>
        </p:txBody>
      </p:sp>
      <p:sp>
        <p:nvSpPr>
          <p:cNvPr id="11" name="Symbol zastępczy stopki 3">
            <a:extLst>
              <a:ext uri="{FF2B5EF4-FFF2-40B4-BE49-F238E27FC236}">
                <a16:creationId xmlns:a16="http://schemas.microsoft.com/office/drawing/2014/main" id="{5418F187-5DF6-FC52-1A9D-B4782E634088}"/>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
        <p:nvSpPr>
          <p:cNvPr id="2" name="pole tekstowe 1">
            <a:extLst>
              <a:ext uri="{FF2B5EF4-FFF2-40B4-BE49-F238E27FC236}">
                <a16:creationId xmlns:a16="http://schemas.microsoft.com/office/drawing/2014/main" id="{E190970E-003D-F8F1-049D-39C5AE0FE37E}"/>
              </a:ext>
            </a:extLst>
          </p:cNvPr>
          <p:cNvSpPr txBox="1"/>
          <p:nvPr/>
        </p:nvSpPr>
        <p:spPr bwMode="auto">
          <a:xfrm>
            <a:off x="0" y="1530350"/>
            <a:ext cx="12192000" cy="2677656"/>
          </a:xfrm>
          <a:prstGeom prst="rect">
            <a:avLst/>
          </a:prstGeom>
          <a:noFill/>
        </p:spPr>
        <p:txBody>
          <a:bodyPr wrap="square" rtlCol="0">
            <a:spAutoFit/>
          </a:bodyPr>
          <a:lstStyle/>
          <a:p>
            <a:pPr algn="ctr"/>
            <a:r>
              <a:rPr lang="pl-PL" sz="2400" dirty="0"/>
              <a:t>Paweł GĄSIOR</a:t>
            </a:r>
          </a:p>
          <a:p>
            <a:pPr algn="ctr"/>
            <a:endParaRPr lang="pl-PL" sz="2400" dirty="0"/>
          </a:p>
          <a:p>
            <a:pPr algn="ctr"/>
            <a:r>
              <a:rPr lang="pl-PL" sz="2400" dirty="0"/>
              <a:t>Damian SOKULSKI, </a:t>
            </a:r>
            <a:r>
              <a:rPr lang="fi-FI" sz="2400" dirty="0"/>
              <a:t>Pavel VEIS, Sanath SHETTY, Matej VEIS</a:t>
            </a:r>
            <a:r>
              <a:rPr lang="pl-PL" sz="2400" dirty="0"/>
              <a:t>, </a:t>
            </a:r>
            <a:r>
              <a:rPr lang="pl-PL" sz="2400" dirty="0" err="1"/>
              <a:t>Rongxing</a:t>
            </a:r>
            <a:r>
              <a:rPr lang="pl-PL" sz="2400" dirty="0"/>
              <a:t> YI, </a:t>
            </a:r>
            <a:r>
              <a:rPr lang="pl-PL" sz="2400" dirty="0" err="1"/>
              <a:t>Sebastijan</a:t>
            </a:r>
            <a:r>
              <a:rPr lang="pl-PL" sz="2400" dirty="0"/>
              <a:t> BREZINSEK</a:t>
            </a:r>
          </a:p>
          <a:p>
            <a:pPr algn="ctr"/>
            <a:endParaRPr lang="pl-PL" sz="2400" dirty="0"/>
          </a:p>
          <a:p>
            <a:pPr algn="ctr"/>
            <a:endParaRPr lang="pl-PL" sz="2400" dirty="0"/>
          </a:p>
          <a:p>
            <a:pPr algn="ctr"/>
            <a:endParaRPr lang="pl-PL" sz="2400" dirty="0"/>
          </a:p>
          <a:p>
            <a:pPr algn="ctr"/>
            <a:r>
              <a:rPr lang="pl-PL" sz="2400" dirty="0"/>
              <a:t>IPPLM, CU, FZJ</a:t>
            </a:r>
            <a:endParaRPr lang="en-US" sz="2400" dirty="0"/>
          </a:p>
        </p:txBody>
      </p:sp>
    </p:spTree>
    <p:extLst>
      <p:ext uri="{BB962C8B-B14F-4D97-AF65-F5344CB8AC3E}">
        <p14:creationId xmlns:p14="http://schemas.microsoft.com/office/powerpoint/2010/main" val="330543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E0DA3B1F-9A0B-FFD0-6CB1-A449996B73A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10</a:t>
            </a:fld>
            <a:endParaRPr lang="en-GB">
              <a:solidFill>
                <a:prstClr val="white"/>
              </a:solidFill>
            </a:endParaRPr>
          </a:p>
        </p:txBody>
      </p:sp>
      <p:sp>
        <p:nvSpPr>
          <p:cNvPr id="5" name="Tytuł 1">
            <a:extLst>
              <a:ext uri="{FF2B5EF4-FFF2-40B4-BE49-F238E27FC236}">
                <a16:creationId xmlns:a16="http://schemas.microsoft.com/office/drawing/2014/main" id="{2357E6C4-7D88-C260-B217-2E2AF6C895F7}"/>
              </a:ext>
            </a:extLst>
          </p:cNvPr>
          <p:cNvSpPr>
            <a:spLocks noGrp="1"/>
          </p:cNvSpPr>
          <p:nvPr>
            <p:ph type="title"/>
          </p:nvPr>
        </p:nvSpPr>
        <p:spPr>
          <a:xfrm>
            <a:off x="983432" y="192515"/>
            <a:ext cx="9451776" cy="457200"/>
          </a:xfrm>
        </p:spPr>
        <p:txBody>
          <a:bodyPr/>
          <a:lstStyle/>
          <a:p>
            <a:r>
              <a:rPr lang="pl-PL"/>
              <a:t>Typical workflow </a:t>
            </a:r>
            <a:endParaRPr lang="en-US"/>
          </a:p>
        </p:txBody>
      </p:sp>
      <p:sp>
        <p:nvSpPr>
          <p:cNvPr id="7" name="Symbol zastępczy numeru slajdu 3">
            <a:extLst>
              <a:ext uri="{FF2B5EF4-FFF2-40B4-BE49-F238E27FC236}">
                <a16:creationId xmlns:a16="http://schemas.microsoft.com/office/drawing/2014/main" id="{E65722A9-A9E8-5BE5-415A-03AD222413C8}"/>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10</a:t>
            </a:fld>
            <a:endParaRPr lang="en-GB">
              <a:solidFill>
                <a:prstClr val="white"/>
              </a:solidFill>
            </a:endParaRPr>
          </a:p>
        </p:txBody>
      </p:sp>
      <p:pic>
        <p:nvPicPr>
          <p:cNvPr id="8" name="Obraz 7">
            <a:extLst>
              <a:ext uri="{FF2B5EF4-FFF2-40B4-BE49-F238E27FC236}">
                <a16:creationId xmlns:a16="http://schemas.microsoft.com/office/drawing/2014/main" id="{506BF2BC-A412-7220-A83A-A5CA27D56FA5}"/>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13" name="Prostokąt: zaokrąglone rogi 12">
            <a:extLst>
              <a:ext uri="{FF2B5EF4-FFF2-40B4-BE49-F238E27FC236}">
                <a16:creationId xmlns:a16="http://schemas.microsoft.com/office/drawing/2014/main" id="{A80C3E02-B061-6AB3-04A5-D51B2E9F2039}"/>
              </a:ext>
            </a:extLst>
          </p:cNvPr>
          <p:cNvSpPr/>
          <p:nvPr/>
        </p:nvSpPr>
        <p:spPr bwMode="auto">
          <a:xfrm>
            <a:off x="515155" y="3364336"/>
            <a:ext cx="10584521" cy="2900967"/>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pl-PL" sz="1600" dirty="0">
                <a:solidFill>
                  <a:schemeClr val="bg1"/>
                </a:solidFill>
              </a:rPr>
              <a:t>5. </a:t>
            </a:r>
            <a:r>
              <a:rPr lang="pl-PL" sz="1600">
                <a:solidFill>
                  <a:schemeClr val="bg1"/>
                </a:solidFill>
              </a:rPr>
              <a:t>Performance assessment</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600" dirty="0" err="1">
                <a:solidFill>
                  <a:schemeClr val="bg1"/>
                </a:solidFill>
              </a:rPr>
              <a:t>Based</a:t>
            </a:r>
            <a:r>
              <a:rPr lang="pl-PL" sz="1600" dirty="0">
                <a:solidFill>
                  <a:schemeClr val="bg1"/>
                </a:solidFill>
              </a:rPr>
              <a:t> on the </a:t>
            </a:r>
            <a:r>
              <a:rPr lang="pl-PL" sz="1600" dirty="0" err="1">
                <a:solidFill>
                  <a:schemeClr val="bg1"/>
                </a:solidFill>
              </a:rPr>
              <a:t>reconstructed</a:t>
            </a:r>
            <a:r>
              <a:rPr lang="pl-PL" sz="1600" dirty="0">
                <a:solidFill>
                  <a:schemeClr val="bg1"/>
                </a:solidFill>
              </a:rPr>
              <a:t> </a:t>
            </a:r>
            <a:r>
              <a:rPr lang="pl-PL" sz="1600" dirty="0" err="1">
                <a:solidFill>
                  <a:schemeClr val="bg1"/>
                </a:solidFill>
              </a:rPr>
              <a:t>signals</a:t>
            </a:r>
            <a:r>
              <a:rPr lang="pl-PL" sz="1600" dirty="0">
                <a:solidFill>
                  <a:schemeClr val="bg1"/>
                </a:solidFill>
              </a:rPr>
              <a:t> </a:t>
            </a:r>
            <a:r>
              <a:rPr lang="pl-PL" sz="1600" dirty="0" err="1">
                <a:solidFill>
                  <a:schemeClr val="bg1"/>
                </a:solidFill>
              </a:rPr>
              <a:t>depth</a:t>
            </a:r>
            <a:r>
              <a:rPr lang="pl-PL" sz="1600" dirty="0">
                <a:solidFill>
                  <a:schemeClr val="bg1"/>
                </a:solidFill>
              </a:rPr>
              <a:t> </a:t>
            </a:r>
            <a:r>
              <a:rPr lang="pl-PL" sz="1600" dirty="0" err="1">
                <a:solidFill>
                  <a:schemeClr val="bg1"/>
                </a:solidFill>
              </a:rPr>
              <a:t>profiles</a:t>
            </a:r>
            <a:r>
              <a:rPr lang="pl-PL" sz="1600" dirty="0">
                <a:solidFill>
                  <a:schemeClr val="bg1"/>
                </a:solidFill>
              </a:rPr>
              <a:t> </a:t>
            </a:r>
            <a:r>
              <a:rPr lang="pl-PL" sz="1600" dirty="0" err="1">
                <a:solidFill>
                  <a:schemeClr val="bg1"/>
                </a:solidFill>
              </a:rPr>
              <a:t>can</a:t>
            </a:r>
            <a:r>
              <a:rPr lang="pl-PL" sz="1600" dirty="0">
                <a:solidFill>
                  <a:schemeClr val="bg1"/>
                </a:solidFill>
              </a:rPr>
              <a:t> be </a:t>
            </a:r>
            <a:r>
              <a:rPr lang="pl-PL" sz="1600" dirty="0" err="1">
                <a:solidFill>
                  <a:schemeClr val="bg1"/>
                </a:solidFill>
              </a:rPr>
              <a:t>calculated</a:t>
            </a:r>
            <a:r>
              <a:rPr lang="pl-PL" sz="1600" dirty="0">
                <a:solidFill>
                  <a:schemeClr val="bg1"/>
                </a:solidFill>
              </a:rPr>
              <a:t> and </a:t>
            </a:r>
            <a:r>
              <a:rPr lang="pl-PL" sz="1600" dirty="0" err="1">
                <a:solidFill>
                  <a:schemeClr val="bg1"/>
                </a:solidFill>
              </a:rPr>
              <a:t>compared</a:t>
            </a:r>
            <a:r>
              <a:rPr lang="pl-PL" sz="1600" dirty="0">
                <a:solidFill>
                  <a:schemeClr val="bg1"/>
                </a:solidFill>
              </a:rPr>
              <a:t> with </a:t>
            </a:r>
            <a:r>
              <a:rPr lang="pl-PL" sz="1600" dirty="0" err="1">
                <a:solidFill>
                  <a:schemeClr val="bg1"/>
                </a:solidFill>
              </a:rPr>
              <a:t>those</a:t>
            </a:r>
            <a:r>
              <a:rPr lang="pl-PL" sz="1600" dirty="0">
                <a:solidFill>
                  <a:schemeClr val="bg1"/>
                </a:solidFill>
              </a:rPr>
              <a:t> </a:t>
            </a:r>
            <a:r>
              <a:rPr lang="pl-PL" sz="1600" err="1">
                <a:solidFill>
                  <a:schemeClr val="bg1"/>
                </a:solidFill>
              </a:rPr>
              <a:t>original</a:t>
            </a:r>
            <a:r>
              <a:rPr lang="pl-PL" sz="1600">
                <a:solidFill>
                  <a:schemeClr val="bg1"/>
                </a:solidFill>
              </a:rPr>
              <a:t>.</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600" dirty="0">
                <a:solidFill>
                  <a:schemeClr val="bg1"/>
                </a:solidFill>
              </a:rPr>
              <a:t>The </a:t>
            </a:r>
            <a:r>
              <a:rPr lang="pl-PL" sz="1600" dirty="0" err="1">
                <a:solidFill>
                  <a:schemeClr val="bg1"/>
                </a:solidFill>
              </a:rPr>
              <a:t>processed</a:t>
            </a:r>
            <a:r>
              <a:rPr lang="pl-PL" sz="1600" dirty="0">
                <a:solidFill>
                  <a:schemeClr val="bg1"/>
                </a:solidFill>
              </a:rPr>
              <a:t> data </a:t>
            </a:r>
            <a:r>
              <a:rPr lang="pl-PL" sz="1600" dirty="0" err="1">
                <a:solidFill>
                  <a:schemeClr val="bg1"/>
                </a:solidFill>
              </a:rPr>
              <a:t>can</a:t>
            </a:r>
            <a:r>
              <a:rPr lang="pl-PL" sz="1600" dirty="0">
                <a:solidFill>
                  <a:schemeClr val="bg1"/>
                </a:solidFill>
              </a:rPr>
              <a:t> </a:t>
            </a:r>
            <a:r>
              <a:rPr lang="pl-PL" sz="1600" dirty="0" err="1">
                <a:solidFill>
                  <a:schemeClr val="bg1"/>
                </a:solidFill>
              </a:rPr>
              <a:t>server</a:t>
            </a:r>
            <a:r>
              <a:rPr lang="pl-PL" sz="1600" dirty="0">
                <a:solidFill>
                  <a:schemeClr val="bg1"/>
                </a:solidFill>
              </a:rPr>
              <a:t> for </a:t>
            </a:r>
            <a:r>
              <a:rPr lang="pl-PL" sz="1600" dirty="0" err="1">
                <a:solidFill>
                  <a:schemeClr val="bg1"/>
                </a:solidFill>
              </a:rPr>
              <a:t>quantification</a:t>
            </a:r>
            <a:r>
              <a:rPr lang="pl-PL" sz="1600" dirty="0">
                <a:solidFill>
                  <a:schemeClr val="bg1"/>
                </a:solidFill>
              </a:rPr>
              <a:t> and </a:t>
            </a:r>
            <a:r>
              <a:rPr lang="pl-PL" sz="1600" dirty="0" err="1">
                <a:solidFill>
                  <a:schemeClr val="bg1"/>
                </a:solidFill>
              </a:rPr>
              <a:t>clasification</a:t>
            </a:r>
            <a:r>
              <a:rPr lang="pl-PL" sz="1600" dirty="0">
                <a:solidFill>
                  <a:schemeClr val="bg1"/>
                </a:solidFill>
              </a:rPr>
              <a:t> </a:t>
            </a:r>
            <a:r>
              <a:rPr lang="pl-PL" sz="1600" dirty="0" err="1">
                <a:solidFill>
                  <a:schemeClr val="bg1"/>
                </a:solidFill>
              </a:rPr>
              <a:t>models</a:t>
            </a:r>
            <a:r>
              <a:rPr lang="pl-PL" sz="1600" dirty="0">
                <a:solidFill>
                  <a:schemeClr val="bg1"/>
                </a:solidFill>
              </a:rPr>
              <a:t> </a:t>
            </a:r>
            <a:r>
              <a:rPr lang="pl-PL" sz="1600" dirty="0" err="1">
                <a:solidFill>
                  <a:schemeClr val="bg1"/>
                </a:solidFill>
              </a:rPr>
              <a:t>which</a:t>
            </a:r>
            <a:r>
              <a:rPr lang="pl-PL" sz="1600" dirty="0">
                <a:solidFill>
                  <a:schemeClr val="bg1"/>
                </a:solidFill>
              </a:rPr>
              <a:t> </a:t>
            </a:r>
            <a:r>
              <a:rPr lang="pl-PL" sz="1600" dirty="0" err="1">
                <a:solidFill>
                  <a:schemeClr val="bg1"/>
                </a:solidFill>
              </a:rPr>
              <a:t>can</a:t>
            </a:r>
            <a:r>
              <a:rPr lang="pl-PL" sz="1600" dirty="0">
                <a:solidFill>
                  <a:schemeClr val="bg1"/>
                </a:solidFill>
              </a:rPr>
              <a:t> be </a:t>
            </a:r>
            <a:r>
              <a:rPr lang="pl-PL" sz="1600" dirty="0" err="1">
                <a:solidFill>
                  <a:schemeClr val="bg1"/>
                </a:solidFill>
              </a:rPr>
              <a:t>veryfied</a:t>
            </a:r>
            <a:r>
              <a:rPr lang="pl-PL" sz="1600" dirty="0">
                <a:solidFill>
                  <a:schemeClr val="bg1"/>
                </a:solidFill>
              </a:rPr>
              <a:t> </a:t>
            </a:r>
            <a:r>
              <a:rPr lang="pl-PL" sz="1600" dirty="0" err="1">
                <a:solidFill>
                  <a:schemeClr val="bg1"/>
                </a:solidFill>
              </a:rPr>
              <a:t>based</a:t>
            </a:r>
            <a:r>
              <a:rPr lang="pl-PL" sz="1600" dirty="0">
                <a:solidFill>
                  <a:schemeClr val="bg1"/>
                </a:solidFill>
              </a:rPr>
              <a:t> on the </a:t>
            </a:r>
            <a:r>
              <a:rPr lang="pl-PL" sz="1600" dirty="0" err="1">
                <a:solidFill>
                  <a:schemeClr val="bg1"/>
                </a:solidFill>
              </a:rPr>
              <a:t>results</a:t>
            </a:r>
            <a:r>
              <a:rPr lang="pl-PL" sz="1600" dirty="0">
                <a:solidFill>
                  <a:schemeClr val="bg1"/>
                </a:solidFill>
              </a:rPr>
              <a:t> </a:t>
            </a:r>
            <a:r>
              <a:rPr lang="pl-PL" sz="1600" dirty="0" err="1">
                <a:solidFill>
                  <a:schemeClr val="bg1"/>
                </a:solidFill>
              </a:rPr>
              <a:t>obtained</a:t>
            </a:r>
            <a:r>
              <a:rPr lang="pl-PL" sz="1600" dirty="0">
                <a:solidFill>
                  <a:schemeClr val="bg1"/>
                </a:solidFill>
              </a:rPr>
              <a:t> by </a:t>
            </a:r>
            <a:r>
              <a:rPr lang="pl-PL" sz="1600" dirty="0" err="1">
                <a:solidFill>
                  <a:schemeClr val="bg1"/>
                </a:solidFill>
              </a:rPr>
              <a:t>other</a:t>
            </a:r>
            <a:r>
              <a:rPr lang="pl-PL" sz="1600" dirty="0">
                <a:solidFill>
                  <a:schemeClr val="bg1"/>
                </a:solidFill>
              </a:rPr>
              <a:t> </a:t>
            </a:r>
            <a:r>
              <a:rPr lang="pl-PL" sz="1600" dirty="0" err="1">
                <a:solidFill>
                  <a:schemeClr val="bg1"/>
                </a:solidFill>
              </a:rPr>
              <a:t>techniques</a:t>
            </a:r>
            <a:r>
              <a:rPr lang="pl-PL" sz="1600" dirty="0">
                <a:solidFill>
                  <a:schemeClr val="bg1"/>
                </a:solidFill>
              </a:rPr>
              <a:t> as </a:t>
            </a:r>
            <a:r>
              <a:rPr lang="pl-PL" sz="1600" dirty="0" err="1">
                <a:solidFill>
                  <a:schemeClr val="bg1"/>
                </a:solidFill>
              </a:rPr>
              <a:t>e.g</a:t>
            </a:r>
            <a:r>
              <a:rPr lang="pl-PL" sz="1600" dirty="0">
                <a:solidFill>
                  <a:schemeClr val="bg1"/>
                </a:solidFill>
              </a:rPr>
              <a:t>. </a:t>
            </a:r>
            <a:r>
              <a:rPr lang="pl-PL" sz="1600">
                <a:solidFill>
                  <a:schemeClr val="bg1"/>
                </a:solidFill>
              </a:rPr>
              <a:t>SIMS.</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600" dirty="0">
                <a:solidFill>
                  <a:schemeClr val="bg1"/>
                </a:solidFill>
              </a:rPr>
              <a:t>The performance of </a:t>
            </a:r>
            <a:r>
              <a:rPr lang="pl-PL" sz="1600" dirty="0" err="1">
                <a:solidFill>
                  <a:schemeClr val="bg1"/>
                </a:solidFill>
              </a:rPr>
              <a:t>all</a:t>
            </a:r>
            <a:r>
              <a:rPr lang="pl-PL" sz="1600" dirty="0">
                <a:solidFill>
                  <a:schemeClr val="bg1"/>
                </a:solidFill>
              </a:rPr>
              <a:t> the </a:t>
            </a:r>
            <a:r>
              <a:rPr lang="pl-PL" sz="1600" dirty="0" err="1">
                <a:solidFill>
                  <a:schemeClr val="bg1"/>
                </a:solidFill>
              </a:rPr>
              <a:t>models</a:t>
            </a:r>
            <a:r>
              <a:rPr lang="pl-PL" sz="1600" dirty="0">
                <a:solidFill>
                  <a:schemeClr val="bg1"/>
                </a:solidFill>
              </a:rPr>
              <a:t> </a:t>
            </a:r>
            <a:r>
              <a:rPr lang="pl-PL" sz="1600" dirty="0" err="1">
                <a:solidFill>
                  <a:schemeClr val="bg1"/>
                </a:solidFill>
              </a:rPr>
              <a:t>may</a:t>
            </a:r>
            <a:r>
              <a:rPr lang="pl-PL" sz="1600" dirty="0">
                <a:solidFill>
                  <a:schemeClr val="bg1"/>
                </a:solidFill>
              </a:rPr>
              <a:t> be </a:t>
            </a:r>
            <a:r>
              <a:rPr lang="pl-PL" sz="1600" dirty="0" err="1">
                <a:solidFill>
                  <a:schemeClr val="bg1"/>
                </a:solidFill>
              </a:rPr>
              <a:t>assessed</a:t>
            </a:r>
            <a:r>
              <a:rPr lang="pl-PL" sz="1600" dirty="0">
                <a:solidFill>
                  <a:schemeClr val="bg1"/>
                </a:solidFill>
              </a:rPr>
              <a:t> by </a:t>
            </a:r>
            <a:r>
              <a:rPr lang="pl-PL" sz="1600" dirty="0" err="1">
                <a:solidFill>
                  <a:schemeClr val="bg1"/>
                </a:solidFill>
              </a:rPr>
              <a:t>means</a:t>
            </a:r>
            <a:r>
              <a:rPr lang="pl-PL" sz="1600" dirty="0">
                <a:solidFill>
                  <a:schemeClr val="bg1"/>
                </a:solidFill>
              </a:rPr>
              <a:t> of </a:t>
            </a:r>
            <a:r>
              <a:rPr lang="pl-PL" sz="1600" dirty="0" err="1">
                <a:solidFill>
                  <a:schemeClr val="bg1"/>
                </a:solidFill>
              </a:rPr>
              <a:t>various</a:t>
            </a:r>
            <a:r>
              <a:rPr lang="pl-PL" sz="1600" dirty="0">
                <a:solidFill>
                  <a:schemeClr val="bg1"/>
                </a:solidFill>
              </a:rPr>
              <a:t> </a:t>
            </a:r>
            <a:r>
              <a:rPr lang="pl-PL" sz="1600" dirty="0" err="1">
                <a:solidFill>
                  <a:schemeClr val="bg1"/>
                </a:solidFill>
              </a:rPr>
              <a:t>metrics</a:t>
            </a:r>
            <a:r>
              <a:rPr lang="pl-PL" sz="1600" dirty="0">
                <a:solidFill>
                  <a:schemeClr val="bg1"/>
                </a:solidFill>
              </a:rPr>
              <a:t> </a:t>
            </a:r>
            <a:r>
              <a:rPr lang="pl-PL" sz="1600" dirty="0" err="1">
                <a:solidFill>
                  <a:schemeClr val="bg1"/>
                </a:solidFill>
              </a:rPr>
              <a:t>available</a:t>
            </a:r>
            <a:r>
              <a:rPr lang="pl-PL" sz="1600" dirty="0">
                <a:solidFill>
                  <a:schemeClr val="bg1"/>
                </a:solidFill>
              </a:rPr>
              <a:t> in </a:t>
            </a:r>
            <a:r>
              <a:rPr lang="pl-PL" sz="1600" dirty="0" err="1">
                <a:solidFill>
                  <a:schemeClr val="bg1"/>
                </a:solidFill>
              </a:rPr>
              <a:t>Scikit-learn</a:t>
            </a:r>
            <a:r>
              <a:rPr lang="pl-PL" sz="1600" dirty="0">
                <a:solidFill>
                  <a:schemeClr val="bg1"/>
                </a:solidFill>
              </a:rPr>
              <a:t>.</a:t>
            </a:r>
          </a:p>
        </p:txBody>
      </p:sp>
      <p:sp>
        <p:nvSpPr>
          <p:cNvPr id="2" name="Symbol zastępczy stopki 3">
            <a:extLst>
              <a:ext uri="{FF2B5EF4-FFF2-40B4-BE49-F238E27FC236}">
                <a16:creationId xmlns:a16="http://schemas.microsoft.com/office/drawing/2014/main" id="{DE9CB84E-1CF6-60AA-713A-00D4E8E4A362}"/>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1985468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4C601F-A9DC-877D-C07F-222AB9CFEDFF}"/>
              </a:ext>
            </a:extLst>
          </p:cNvPr>
          <p:cNvSpPr>
            <a:spLocks noGrp="1"/>
          </p:cNvSpPr>
          <p:nvPr>
            <p:ph type="title"/>
          </p:nvPr>
        </p:nvSpPr>
        <p:spPr/>
        <p:txBody>
          <a:bodyPr/>
          <a:lstStyle/>
          <a:p>
            <a:r>
              <a:rPr lang="pl-PL"/>
              <a:t>Typical workflow </a:t>
            </a:r>
            <a:endParaRPr lang="en-US"/>
          </a:p>
        </p:txBody>
      </p:sp>
      <p:sp>
        <p:nvSpPr>
          <p:cNvPr id="4" name="Symbol zastępczy numeru slajdu 3">
            <a:extLst>
              <a:ext uri="{FF2B5EF4-FFF2-40B4-BE49-F238E27FC236}">
                <a16:creationId xmlns:a16="http://schemas.microsoft.com/office/drawing/2014/main" id="{402DFD3D-36DC-0AB3-93C4-BA91FD9C757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a:solidFill>
                <a:prstClr val="white"/>
              </a:solidFill>
            </a:endParaRPr>
          </a:p>
        </p:txBody>
      </p:sp>
      <p:pic>
        <p:nvPicPr>
          <p:cNvPr id="7" name="Obraz 6">
            <a:extLst>
              <a:ext uri="{FF2B5EF4-FFF2-40B4-BE49-F238E27FC236}">
                <a16:creationId xmlns:a16="http://schemas.microsoft.com/office/drawing/2014/main" id="{9C837F56-F498-077F-86EE-6CE36CFD8039}"/>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8" name="Prostokąt: zaokrąglone rogi 7">
            <a:extLst>
              <a:ext uri="{FF2B5EF4-FFF2-40B4-BE49-F238E27FC236}">
                <a16:creationId xmlns:a16="http://schemas.microsoft.com/office/drawing/2014/main" id="{2F920BBF-4895-B532-22C6-B87EB7632032}"/>
              </a:ext>
            </a:extLst>
          </p:cNvPr>
          <p:cNvSpPr/>
          <p:nvPr/>
        </p:nvSpPr>
        <p:spPr bwMode="auto">
          <a:xfrm>
            <a:off x="160847" y="3364337"/>
            <a:ext cx="2085980" cy="290096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4171950" rtl="0" eaLnBrk="1" fontAlgn="base" latinLnBrk="0" hangingPunct="1">
              <a:lnSpc>
                <a:spcPct val="100000"/>
              </a:lnSpc>
              <a:spcBef>
                <a:spcPct val="0"/>
              </a:spcBef>
              <a:spcAft>
                <a:spcPct val="0"/>
              </a:spcAft>
              <a:buClrTx/>
              <a:buSzTx/>
              <a:buFontTx/>
              <a:buAutoNum type="arabicPeriod"/>
              <a:tabLst/>
            </a:pPr>
            <a:r>
              <a:rPr lang="pl-PL" sz="1400">
                <a:solidFill>
                  <a:srgbClr val="FF0000"/>
                </a:solidFill>
              </a:rPr>
              <a:t>Preparation</a:t>
            </a:r>
          </a:p>
          <a:p>
            <a:pPr marR="0" algn="l" defTabSz="4171950" rtl="0" eaLnBrk="1" fontAlgn="base" latinLnBrk="0" hangingPunct="1">
              <a:lnSpc>
                <a:spcPct val="100000"/>
              </a:lnSpc>
              <a:spcBef>
                <a:spcPct val="0"/>
              </a:spcBef>
              <a:spcAft>
                <a:spcPct val="0"/>
              </a:spcAft>
              <a:buClrTx/>
              <a:buSzTx/>
              <a:tabLst/>
            </a:pPr>
            <a:endParaRPr lang="pl-PL" sz="1400" dirty="0">
              <a:solidFill>
                <a:srgbClr val="FF0000"/>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400" dirty="0" err="1">
                <a:solidFill>
                  <a:srgbClr val="FF0000"/>
                </a:solidFill>
              </a:rPr>
              <a:t>Original</a:t>
            </a:r>
            <a:r>
              <a:rPr lang="pl-PL" sz="1400" dirty="0">
                <a:solidFill>
                  <a:srgbClr val="FF0000"/>
                </a:solidFill>
              </a:rPr>
              <a:t> data </a:t>
            </a:r>
            <a:r>
              <a:rPr lang="pl-PL" sz="1400" dirty="0" err="1">
                <a:solidFill>
                  <a:srgbClr val="FF0000"/>
                </a:solidFill>
              </a:rPr>
              <a:t>is</a:t>
            </a:r>
            <a:r>
              <a:rPr lang="pl-PL" sz="1400" dirty="0">
                <a:solidFill>
                  <a:srgbClr val="FF0000"/>
                </a:solidFill>
              </a:rPr>
              <a:t> in the </a:t>
            </a:r>
            <a:r>
              <a:rPr lang="pl-PL" sz="1400" dirty="0" err="1">
                <a:solidFill>
                  <a:srgbClr val="FF0000"/>
                </a:solidFill>
              </a:rPr>
              <a:t>spectrometer</a:t>
            </a:r>
            <a:r>
              <a:rPr lang="pl-PL" sz="1400" dirty="0">
                <a:solidFill>
                  <a:srgbClr val="FF0000"/>
                </a:solidFill>
              </a:rPr>
              <a:t> native format, </a:t>
            </a:r>
            <a:r>
              <a:rPr lang="pl-PL" sz="1400" dirty="0" err="1">
                <a:solidFill>
                  <a:srgbClr val="FF0000"/>
                </a:solidFill>
              </a:rPr>
              <a:t>thus</a:t>
            </a:r>
            <a:r>
              <a:rPr lang="pl-PL" sz="1400" dirty="0">
                <a:solidFill>
                  <a:srgbClr val="FF0000"/>
                </a:solidFill>
              </a:rPr>
              <a:t> </a:t>
            </a:r>
            <a:r>
              <a:rPr lang="pl-PL" sz="1400" dirty="0" err="1">
                <a:solidFill>
                  <a:srgbClr val="FF0000"/>
                </a:solidFill>
              </a:rPr>
              <a:t>it</a:t>
            </a:r>
            <a:r>
              <a:rPr lang="pl-PL" sz="1400" dirty="0">
                <a:solidFill>
                  <a:srgbClr val="FF0000"/>
                </a:solidFill>
              </a:rPr>
              <a:t> </a:t>
            </a:r>
            <a:r>
              <a:rPr lang="pl-PL" sz="1400" dirty="0" err="1">
                <a:solidFill>
                  <a:srgbClr val="FF0000"/>
                </a:solidFill>
              </a:rPr>
              <a:t>needs</a:t>
            </a:r>
            <a:r>
              <a:rPr lang="pl-PL" sz="1400" dirty="0">
                <a:solidFill>
                  <a:srgbClr val="FF0000"/>
                </a:solidFill>
              </a:rPr>
              <a:t> to be </a:t>
            </a:r>
            <a:r>
              <a:rPr lang="pl-PL" sz="1400" dirty="0" err="1">
                <a:solidFill>
                  <a:srgbClr val="FF0000"/>
                </a:solidFill>
              </a:rPr>
              <a:t>converted</a:t>
            </a:r>
            <a:r>
              <a:rPr lang="pl-PL" sz="1400" dirty="0">
                <a:solidFill>
                  <a:srgbClr val="FF0000"/>
                </a:solidFill>
              </a:rPr>
              <a:t> to </a:t>
            </a:r>
            <a:r>
              <a:rPr lang="pl-PL" sz="1400" dirty="0" err="1">
                <a:solidFill>
                  <a:srgbClr val="FF0000"/>
                </a:solidFill>
              </a:rPr>
              <a:t>digital</a:t>
            </a:r>
            <a:r>
              <a:rPr lang="pl-PL" sz="1400" dirty="0">
                <a:solidFill>
                  <a:srgbClr val="FF0000"/>
                </a:solidFill>
              </a:rPr>
              <a:t> </a:t>
            </a:r>
            <a:r>
              <a:rPr lang="pl-PL" sz="1400" dirty="0" err="1">
                <a:solidFill>
                  <a:srgbClr val="FF0000"/>
                </a:solidFill>
              </a:rPr>
              <a:t>arrays</a:t>
            </a:r>
            <a:r>
              <a:rPr lang="pl-PL" sz="1400" dirty="0">
                <a:solidFill>
                  <a:srgbClr val="FF0000"/>
                </a:solidFill>
              </a:rPr>
              <a:t>. </a:t>
            </a:r>
            <a:r>
              <a:rPr lang="pl-PL" sz="1400" dirty="0" err="1">
                <a:solidFill>
                  <a:srgbClr val="FF0000"/>
                </a:solidFill>
              </a:rPr>
              <a:t>Since</a:t>
            </a:r>
            <a:r>
              <a:rPr lang="pl-PL" sz="1400" dirty="0">
                <a:solidFill>
                  <a:srgbClr val="FF0000"/>
                </a:solidFill>
              </a:rPr>
              <a:t> </a:t>
            </a:r>
            <a:r>
              <a:rPr lang="pl-PL" sz="1400" dirty="0" err="1">
                <a:solidFill>
                  <a:srgbClr val="FF0000"/>
                </a:solidFill>
              </a:rPr>
              <a:t>there</a:t>
            </a:r>
            <a:r>
              <a:rPr lang="pl-PL" sz="1400" dirty="0">
                <a:solidFill>
                  <a:srgbClr val="FF0000"/>
                </a:solidFill>
              </a:rPr>
              <a:t> </a:t>
            </a:r>
            <a:r>
              <a:rPr lang="pl-PL" sz="1400" dirty="0" err="1">
                <a:solidFill>
                  <a:srgbClr val="FF0000"/>
                </a:solidFill>
              </a:rPr>
              <a:t>are</a:t>
            </a:r>
            <a:r>
              <a:rPr lang="pl-PL" sz="1400" dirty="0">
                <a:solidFill>
                  <a:srgbClr val="FF0000"/>
                </a:solidFill>
              </a:rPr>
              <a:t> </a:t>
            </a:r>
            <a:r>
              <a:rPr lang="pl-PL" sz="1400" dirty="0" err="1">
                <a:solidFill>
                  <a:srgbClr val="FF0000"/>
                </a:solidFill>
              </a:rPr>
              <a:t>tens</a:t>
            </a:r>
            <a:r>
              <a:rPr lang="pl-PL" sz="1400" dirty="0">
                <a:solidFill>
                  <a:srgbClr val="FF0000"/>
                </a:solidFill>
              </a:rPr>
              <a:t> of </a:t>
            </a:r>
            <a:r>
              <a:rPr lang="pl-PL" sz="1400" dirty="0" err="1">
                <a:solidFill>
                  <a:srgbClr val="FF0000"/>
                </a:solidFill>
              </a:rPr>
              <a:t>thousands</a:t>
            </a:r>
            <a:r>
              <a:rPr lang="pl-PL" sz="1400" dirty="0">
                <a:solidFill>
                  <a:srgbClr val="FF0000"/>
                </a:solidFill>
              </a:rPr>
              <a:t> </a:t>
            </a:r>
            <a:r>
              <a:rPr lang="pl-PL" sz="1400" dirty="0" err="1">
                <a:solidFill>
                  <a:srgbClr val="FF0000"/>
                </a:solidFill>
              </a:rPr>
              <a:t>files</a:t>
            </a:r>
            <a:r>
              <a:rPr lang="pl-PL" sz="1400" dirty="0">
                <a:solidFill>
                  <a:srgbClr val="FF0000"/>
                </a:solidFill>
              </a:rPr>
              <a:t> </a:t>
            </a:r>
            <a:r>
              <a:rPr lang="pl-PL" sz="1400" dirty="0" err="1">
                <a:solidFill>
                  <a:srgbClr val="FF0000"/>
                </a:solidFill>
              </a:rPr>
              <a:t>it</a:t>
            </a:r>
            <a:r>
              <a:rPr lang="pl-PL" sz="1400" dirty="0">
                <a:solidFill>
                  <a:srgbClr val="FF0000"/>
                </a:solidFill>
              </a:rPr>
              <a:t> </a:t>
            </a:r>
            <a:r>
              <a:rPr lang="pl-PL" sz="1400" dirty="0" err="1">
                <a:solidFill>
                  <a:srgbClr val="FF0000"/>
                </a:solidFill>
              </a:rPr>
              <a:t>requires</a:t>
            </a:r>
            <a:r>
              <a:rPr lang="pl-PL" sz="1400" dirty="0">
                <a:solidFill>
                  <a:srgbClr val="FF0000"/>
                </a:solidFill>
              </a:rPr>
              <a:t> </a:t>
            </a:r>
            <a:r>
              <a:rPr lang="pl-PL" sz="1400" dirty="0" err="1">
                <a:solidFill>
                  <a:srgbClr val="FF0000"/>
                </a:solidFill>
              </a:rPr>
              <a:t>batch</a:t>
            </a:r>
            <a:r>
              <a:rPr lang="pl-PL" sz="1400" dirty="0">
                <a:solidFill>
                  <a:srgbClr val="FF0000"/>
                </a:solidFill>
              </a:rPr>
              <a:t> </a:t>
            </a:r>
            <a:r>
              <a:rPr lang="pl-PL" sz="1400" dirty="0" err="1">
                <a:solidFill>
                  <a:srgbClr val="FF0000"/>
                </a:solidFill>
              </a:rPr>
              <a:t>conversion</a:t>
            </a:r>
            <a:r>
              <a:rPr lang="pl-PL" sz="1400" dirty="0">
                <a:solidFill>
                  <a:srgbClr val="FF0000"/>
                </a:solidFill>
              </a:rPr>
              <a:t> and </a:t>
            </a:r>
            <a:r>
              <a:rPr lang="pl-PL" sz="1400" dirty="0" err="1">
                <a:solidFill>
                  <a:srgbClr val="FF0000"/>
                </a:solidFill>
              </a:rPr>
              <a:t>multi-processing</a:t>
            </a:r>
            <a:r>
              <a:rPr lang="pl-PL" sz="1400" dirty="0">
                <a:solidFill>
                  <a:srgbClr val="FF0000"/>
                </a:solidFill>
              </a:rPr>
              <a:t> </a:t>
            </a:r>
            <a:r>
              <a:rPr lang="pl-PL" sz="1400" dirty="0" err="1">
                <a:solidFill>
                  <a:srgbClr val="FF0000"/>
                </a:solidFill>
              </a:rPr>
              <a:t>algorithms</a:t>
            </a:r>
            <a:r>
              <a:rPr lang="pl-PL" sz="1200" dirty="0">
                <a:solidFill>
                  <a:schemeClr val="accent3"/>
                </a:solidFill>
              </a:rPr>
              <a:t>. </a:t>
            </a:r>
            <a:endParaRPr kumimoji="0" lang="pl-PL" sz="1200" b="0" i="0" u="none" strike="noStrike" cap="none" normalizeH="0" baseline="0" dirty="0">
              <a:ln>
                <a:noFill/>
              </a:ln>
              <a:solidFill>
                <a:schemeClr val="accent3"/>
              </a:solidFill>
              <a:effectLst/>
              <a:latin typeface="Arial" charset="0"/>
            </a:endParaRPr>
          </a:p>
        </p:txBody>
      </p:sp>
      <p:sp>
        <p:nvSpPr>
          <p:cNvPr id="10" name="Prostokąt: zaokrąglone rogi 9">
            <a:extLst>
              <a:ext uri="{FF2B5EF4-FFF2-40B4-BE49-F238E27FC236}">
                <a16:creationId xmlns:a16="http://schemas.microsoft.com/office/drawing/2014/main" id="{0EFCCC65-56CB-52F8-D2BB-E4F3CB2F045D}"/>
              </a:ext>
            </a:extLst>
          </p:cNvPr>
          <p:cNvSpPr/>
          <p:nvPr/>
        </p:nvSpPr>
        <p:spPr bwMode="auto">
          <a:xfrm>
            <a:off x="2322491" y="3364337"/>
            <a:ext cx="2186940" cy="2900966"/>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pl-PL" sz="1100" dirty="0"/>
              <a:t>2</a:t>
            </a:r>
            <a:r>
              <a:rPr lang="pl-PL" sz="1100"/>
              <a:t>. Pre-processing</a:t>
            </a:r>
          </a:p>
          <a:p>
            <a:pPr marL="0" marR="0" indent="0" algn="l" defTabSz="4171950" rtl="0" eaLnBrk="1" fontAlgn="base" latinLnBrk="0" hangingPunct="1">
              <a:lnSpc>
                <a:spcPct val="100000"/>
              </a:lnSpc>
              <a:spcBef>
                <a:spcPct val="0"/>
              </a:spcBef>
              <a:spcAft>
                <a:spcPct val="0"/>
              </a:spcAft>
              <a:buClrTx/>
              <a:buSzTx/>
              <a:buFontTx/>
              <a:buNone/>
              <a:tabLst/>
            </a:pPr>
            <a:endParaRPr lang="pl-PL" sz="1100" dirty="0"/>
          </a:p>
          <a:p>
            <a:pPr marL="0" marR="0" indent="0" algn="l" defTabSz="4171950" rtl="0" eaLnBrk="1" fontAlgn="base" latinLnBrk="0" hangingPunct="1">
              <a:lnSpc>
                <a:spcPct val="100000"/>
              </a:lnSpc>
              <a:spcBef>
                <a:spcPct val="0"/>
              </a:spcBef>
              <a:spcAft>
                <a:spcPct val="0"/>
              </a:spcAft>
              <a:buClrTx/>
              <a:buSzTx/>
              <a:buFontTx/>
              <a:buNone/>
              <a:tabLst/>
            </a:pPr>
            <a:r>
              <a:rPr lang="pl-PL" sz="1100" dirty="0" err="1"/>
              <a:t>Although</a:t>
            </a:r>
            <a:r>
              <a:rPr lang="pl-PL" sz="1100" dirty="0"/>
              <a:t> </a:t>
            </a:r>
            <a:r>
              <a:rPr lang="pl-PL" sz="1100" dirty="0" err="1"/>
              <a:t>it</a:t>
            </a:r>
            <a:r>
              <a:rPr lang="pl-PL" sz="1100" dirty="0"/>
              <a:t> </a:t>
            </a:r>
            <a:r>
              <a:rPr lang="pl-PL" sz="1100" dirty="0" err="1"/>
              <a:t>is</a:t>
            </a:r>
            <a:r>
              <a:rPr lang="pl-PL" sz="1100" dirty="0"/>
              <a:t> </a:t>
            </a:r>
            <a:r>
              <a:rPr lang="pl-PL" sz="1100" dirty="0" err="1"/>
              <a:t>considered</a:t>
            </a:r>
            <a:r>
              <a:rPr lang="pl-PL" sz="1100" dirty="0"/>
              <a:t> </a:t>
            </a:r>
            <a:r>
              <a:rPr lang="pl-PL" sz="1100" dirty="0" err="1"/>
              <a:t>that</a:t>
            </a:r>
            <a:r>
              <a:rPr lang="pl-PL" sz="1100" dirty="0"/>
              <a:t> </a:t>
            </a:r>
            <a:r>
              <a:rPr lang="pl-PL" sz="1100" dirty="0" err="1"/>
              <a:t>deep</a:t>
            </a:r>
            <a:r>
              <a:rPr lang="pl-PL" sz="1100" dirty="0"/>
              <a:t> learning </a:t>
            </a:r>
            <a:r>
              <a:rPr lang="pl-PL" sz="1100" dirty="0" err="1"/>
              <a:t>performs</a:t>
            </a:r>
            <a:r>
              <a:rPr lang="pl-PL" sz="1100" dirty="0"/>
              <a:t> </a:t>
            </a:r>
            <a:r>
              <a:rPr lang="pl-PL" sz="1100" dirty="0" err="1"/>
              <a:t>feature</a:t>
            </a:r>
            <a:r>
              <a:rPr lang="pl-PL" sz="1100" dirty="0"/>
              <a:t> </a:t>
            </a:r>
            <a:r>
              <a:rPr lang="pl-PL" sz="1100" dirty="0" err="1"/>
              <a:t>selection</a:t>
            </a:r>
            <a:r>
              <a:rPr lang="pl-PL" sz="1100" dirty="0"/>
              <a:t> </a:t>
            </a:r>
            <a:r>
              <a:rPr lang="pl-PL" sz="1100" dirty="0" err="1"/>
              <a:t>automatically</a:t>
            </a:r>
            <a:r>
              <a:rPr lang="pl-PL" sz="1100" dirty="0"/>
              <a:t>, </a:t>
            </a:r>
            <a:r>
              <a:rPr lang="pl-PL" sz="1100" dirty="0" err="1"/>
              <a:t>it</a:t>
            </a:r>
            <a:r>
              <a:rPr lang="pl-PL" sz="1100" dirty="0"/>
              <a:t> </a:t>
            </a:r>
            <a:r>
              <a:rPr lang="pl-PL" sz="1100" dirty="0" err="1"/>
              <a:t>is</a:t>
            </a:r>
            <a:r>
              <a:rPr lang="pl-PL" sz="1100" dirty="0"/>
              <a:t> </a:t>
            </a:r>
            <a:r>
              <a:rPr lang="pl-PL" sz="1100" dirty="0" err="1"/>
              <a:t>important</a:t>
            </a:r>
            <a:r>
              <a:rPr lang="pl-PL" sz="1100" dirty="0"/>
              <a:t> to </a:t>
            </a:r>
            <a:r>
              <a:rPr lang="pl-PL" sz="1100" dirty="0" err="1"/>
              <a:t>feed</a:t>
            </a:r>
            <a:r>
              <a:rPr lang="pl-PL" sz="1100" dirty="0"/>
              <a:t> </a:t>
            </a:r>
            <a:r>
              <a:rPr lang="pl-PL" sz="1100" dirty="0" err="1"/>
              <a:t>it</a:t>
            </a:r>
            <a:r>
              <a:rPr lang="pl-PL" sz="1100" dirty="0"/>
              <a:t> with </a:t>
            </a:r>
            <a:r>
              <a:rPr lang="pl-PL" sz="1100" dirty="0" err="1"/>
              <a:t>meaningful</a:t>
            </a:r>
            <a:r>
              <a:rPr lang="pl-PL" sz="1100" dirty="0"/>
              <a:t> </a:t>
            </a:r>
            <a:r>
              <a:rPr lang="pl-PL" sz="1100" dirty="0" err="1"/>
              <a:t>which</a:t>
            </a:r>
            <a:r>
              <a:rPr lang="pl-PL" sz="1100" dirty="0"/>
              <a:t> </a:t>
            </a:r>
            <a:r>
              <a:rPr lang="pl-PL" sz="1100" dirty="0" err="1"/>
              <a:t>means</a:t>
            </a:r>
            <a:r>
              <a:rPr lang="pl-PL" sz="1100" dirty="0"/>
              <a:t> </a:t>
            </a:r>
            <a:r>
              <a:rPr lang="pl-PL" sz="1100" dirty="0" err="1"/>
              <a:t>that</a:t>
            </a:r>
            <a:r>
              <a:rPr lang="pl-PL" sz="1100" dirty="0"/>
              <a:t> non-</a:t>
            </a:r>
            <a:r>
              <a:rPr lang="pl-PL" sz="1100" dirty="0" err="1"/>
              <a:t>informative</a:t>
            </a:r>
            <a:r>
              <a:rPr lang="pl-PL" sz="1100" dirty="0"/>
              <a:t> </a:t>
            </a:r>
            <a:r>
              <a:rPr lang="pl-PL" sz="1100" dirty="0" err="1"/>
              <a:t>fragments</a:t>
            </a:r>
            <a:r>
              <a:rPr lang="pl-PL" sz="1100" dirty="0"/>
              <a:t> of spectra </a:t>
            </a:r>
            <a:r>
              <a:rPr lang="pl-PL" sz="1100" dirty="0" err="1"/>
              <a:t>need</a:t>
            </a:r>
            <a:r>
              <a:rPr lang="pl-PL" sz="1100" dirty="0"/>
              <a:t> to be </a:t>
            </a:r>
            <a:r>
              <a:rPr lang="pl-PL" sz="1100" dirty="0" err="1"/>
              <a:t>removed</a:t>
            </a:r>
            <a:r>
              <a:rPr lang="pl-PL" sz="1100" dirty="0"/>
              <a:t>. It </a:t>
            </a:r>
            <a:r>
              <a:rPr lang="pl-PL" sz="1100" dirty="0" err="1"/>
              <a:t>is</a:t>
            </a:r>
            <a:r>
              <a:rPr lang="pl-PL" sz="1100" dirty="0"/>
              <a:t> </a:t>
            </a:r>
            <a:r>
              <a:rPr lang="pl-PL" sz="1100" dirty="0" err="1"/>
              <a:t>realised</a:t>
            </a:r>
            <a:r>
              <a:rPr lang="pl-PL" sz="1100" dirty="0"/>
              <a:t> by automatic </a:t>
            </a:r>
            <a:r>
              <a:rPr lang="pl-PL" sz="1100" dirty="0" err="1"/>
              <a:t>peak</a:t>
            </a:r>
            <a:r>
              <a:rPr lang="pl-PL" sz="1100" dirty="0"/>
              <a:t> </a:t>
            </a:r>
            <a:r>
              <a:rPr lang="pl-PL" sz="1100" dirty="0" err="1"/>
              <a:t>extraction</a:t>
            </a:r>
            <a:r>
              <a:rPr lang="pl-PL" sz="1100" dirty="0"/>
              <a:t>.</a:t>
            </a:r>
          </a:p>
          <a:p>
            <a:pPr marL="0" marR="0" indent="0" algn="l" defTabSz="4171950" rtl="0" eaLnBrk="1" fontAlgn="base" latinLnBrk="0" hangingPunct="1">
              <a:lnSpc>
                <a:spcPct val="100000"/>
              </a:lnSpc>
              <a:spcBef>
                <a:spcPct val="0"/>
              </a:spcBef>
              <a:spcAft>
                <a:spcPct val="0"/>
              </a:spcAft>
              <a:buClrTx/>
              <a:buSzTx/>
              <a:buFontTx/>
              <a:buNone/>
              <a:tabLst/>
            </a:pPr>
            <a:r>
              <a:rPr lang="pl-PL" sz="1100" dirty="0"/>
              <a:t>First step of </a:t>
            </a:r>
            <a:r>
              <a:rPr lang="pl-PL" sz="1100" dirty="0" err="1"/>
              <a:t>anomaly</a:t>
            </a:r>
            <a:r>
              <a:rPr lang="pl-PL" sz="1100" dirty="0"/>
              <a:t> </a:t>
            </a:r>
            <a:r>
              <a:rPr lang="pl-PL" sz="1100" dirty="0" err="1"/>
              <a:t>detection</a:t>
            </a:r>
            <a:r>
              <a:rPr lang="pl-PL" sz="1100" dirty="0"/>
              <a:t> </a:t>
            </a:r>
            <a:r>
              <a:rPr lang="pl-PL" sz="1100" dirty="0" err="1"/>
              <a:t>is</a:t>
            </a:r>
            <a:r>
              <a:rPr lang="pl-PL" sz="1100" dirty="0"/>
              <a:t> </a:t>
            </a:r>
            <a:r>
              <a:rPr lang="pl-PL" sz="1100" dirty="0" err="1"/>
              <a:t>implemented</a:t>
            </a:r>
            <a:r>
              <a:rPr lang="pl-PL" sz="1100" dirty="0"/>
              <a:t> </a:t>
            </a:r>
            <a:r>
              <a:rPr lang="pl-PL" sz="1100" dirty="0" err="1"/>
              <a:t>here</a:t>
            </a:r>
            <a:r>
              <a:rPr lang="pl-PL" sz="1100" dirty="0"/>
              <a:t>: </a:t>
            </a:r>
            <a:r>
              <a:rPr lang="pl-PL" sz="1100" dirty="0" err="1"/>
              <a:t>algorithm</a:t>
            </a:r>
            <a:r>
              <a:rPr lang="pl-PL" sz="1100" dirty="0"/>
              <a:t> </a:t>
            </a:r>
            <a:r>
              <a:rPr lang="pl-PL" sz="1100" dirty="0" err="1"/>
              <a:t>checks</a:t>
            </a:r>
            <a:r>
              <a:rPr lang="pl-PL" sz="1100" dirty="0"/>
              <a:t> </a:t>
            </a:r>
            <a:r>
              <a:rPr lang="pl-PL" sz="1100" dirty="0" err="1"/>
              <a:t>if</a:t>
            </a:r>
            <a:r>
              <a:rPr lang="pl-PL" sz="1100" dirty="0"/>
              <a:t> the spectrum </a:t>
            </a:r>
            <a:r>
              <a:rPr lang="pl-PL" sz="1100" dirty="0" err="1"/>
              <a:t>contains</a:t>
            </a:r>
            <a:r>
              <a:rPr lang="pl-PL" sz="1100" dirty="0"/>
              <a:t> </a:t>
            </a:r>
            <a:r>
              <a:rPr lang="pl-PL" sz="1100" dirty="0" err="1"/>
              <a:t>unexpected</a:t>
            </a:r>
            <a:r>
              <a:rPr lang="pl-PL" sz="1100" dirty="0"/>
              <a:t> </a:t>
            </a:r>
            <a:r>
              <a:rPr lang="pl-PL" sz="1100" dirty="0" err="1"/>
              <a:t>peaks</a:t>
            </a:r>
            <a:r>
              <a:rPr lang="pl-PL" sz="1100" dirty="0"/>
              <a:t> and </a:t>
            </a:r>
            <a:r>
              <a:rPr lang="pl-PL" sz="1100" dirty="0" err="1"/>
              <a:t>gives</a:t>
            </a:r>
            <a:r>
              <a:rPr lang="pl-PL" sz="1100" dirty="0"/>
              <a:t> </a:t>
            </a:r>
            <a:r>
              <a:rPr lang="pl-PL" sz="1100" dirty="0" err="1"/>
              <a:t>their</a:t>
            </a:r>
            <a:r>
              <a:rPr lang="pl-PL" sz="1100" dirty="0"/>
              <a:t> </a:t>
            </a:r>
            <a:r>
              <a:rPr lang="pl-PL" sz="1100" dirty="0" err="1"/>
              <a:t>coordinates</a:t>
            </a:r>
            <a:r>
              <a:rPr lang="pl-PL" sz="1100" dirty="0"/>
              <a:t>. </a:t>
            </a:r>
            <a:endParaRPr kumimoji="0" lang="pl-PL" sz="1100" b="0" i="0" u="none" strike="noStrike" cap="none" normalizeH="0" baseline="0" dirty="0">
              <a:ln>
                <a:noFill/>
              </a:ln>
              <a:effectLst/>
              <a:latin typeface="Arial" charset="0"/>
            </a:endParaRPr>
          </a:p>
        </p:txBody>
      </p:sp>
      <p:sp>
        <p:nvSpPr>
          <p:cNvPr id="12" name="Prostokąt: zaokrąglone rogi 11">
            <a:extLst>
              <a:ext uri="{FF2B5EF4-FFF2-40B4-BE49-F238E27FC236}">
                <a16:creationId xmlns:a16="http://schemas.microsoft.com/office/drawing/2014/main" id="{C15EEE75-1A37-BAF5-4875-30BE82A42147}"/>
              </a:ext>
            </a:extLst>
          </p:cNvPr>
          <p:cNvSpPr/>
          <p:nvPr/>
        </p:nvSpPr>
        <p:spPr bwMode="auto">
          <a:xfrm>
            <a:off x="4585095" y="3364337"/>
            <a:ext cx="2276748" cy="2900965"/>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pl-PL" sz="1100" dirty="0">
                <a:solidFill>
                  <a:schemeClr val="bg1"/>
                </a:solidFill>
              </a:rPr>
              <a:t>3</a:t>
            </a:r>
            <a:r>
              <a:rPr lang="pl-PL" sz="1100">
                <a:solidFill>
                  <a:schemeClr val="bg1"/>
                </a:solidFill>
              </a:rPr>
              <a:t>. </a:t>
            </a:r>
            <a:r>
              <a:rPr lang="pl-PL" sz="1100" dirty="0">
                <a:solidFill>
                  <a:schemeClr val="bg1"/>
                </a:solidFill>
              </a:rPr>
              <a:t>Model </a:t>
            </a:r>
            <a:r>
              <a:rPr lang="pl-PL" sz="1100" dirty="0" err="1">
                <a:solidFill>
                  <a:schemeClr val="bg1"/>
                </a:solidFill>
              </a:rPr>
              <a:t>preparation</a:t>
            </a:r>
            <a:r>
              <a:rPr lang="pl-PL" sz="1100" dirty="0">
                <a:solidFill>
                  <a:schemeClr val="bg1"/>
                </a:solidFill>
              </a:rPr>
              <a:t> </a:t>
            </a:r>
            <a:r>
              <a:rPr lang="pl-PL" sz="1100">
                <a:solidFill>
                  <a:schemeClr val="bg1"/>
                </a:solidFill>
              </a:rPr>
              <a:t>and training</a:t>
            </a:r>
          </a:p>
          <a:p>
            <a:pPr marL="0" marR="0" indent="0" algn="l" defTabSz="4171950" rtl="0" eaLnBrk="1" fontAlgn="base" latinLnBrk="0" hangingPunct="1">
              <a:lnSpc>
                <a:spcPct val="100000"/>
              </a:lnSpc>
              <a:spcBef>
                <a:spcPct val="0"/>
              </a:spcBef>
              <a:spcAft>
                <a:spcPct val="0"/>
              </a:spcAft>
              <a:buClrTx/>
              <a:buSzTx/>
              <a:buFontTx/>
              <a:buNone/>
              <a:tabLst/>
            </a:pPr>
            <a:endParaRPr lang="pl-PL" sz="110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100">
                <a:solidFill>
                  <a:schemeClr val="bg1"/>
                </a:solidFill>
              </a:rPr>
              <a:t>Data needs </a:t>
            </a:r>
            <a:r>
              <a:rPr lang="pl-PL" sz="1100" dirty="0">
                <a:solidFill>
                  <a:schemeClr val="bg1"/>
                </a:solidFill>
              </a:rPr>
              <a:t>to be </a:t>
            </a:r>
            <a:r>
              <a:rPr lang="pl-PL" sz="1100" dirty="0" err="1">
                <a:solidFill>
                  <a:schemeClr val="bg1"/>
                </a:solidFill>
              </a:rPr>
              <a:t>devided</a:t>
            </a:r>
            <a:r>
              <a:rPr lang="pl-PL" sz="1100" dirty="0">
                <a:solidFill>
                  <a:schemeClr val="bg1"/>
                </a:solidFill>
              </a:rPr>
              <a:t> </a:t>
            </a:r>
            <a:r>
              <a:rPr lang="pl-PL" sz="1100" dirty="0" err="1">
                <a:solidFill>
                  <a:schemeClr val="bg1"/>
                </a:solidFill>
              </a:rPr>
              <a:t>into</a:t>
            </a:r>
            <a:r>
              <a:rPr lang="pl-PL" sz="1100" dirty="0">
                <a:solidFill>
                  <a:schemeClr val="bg1"/>
                </a:solidFill>
              </a:rPr>
              <a:t> </a:t>
            </a:r>
            <a:r>
              <a:rPr lang="pl-PL" sz="1100" dirty="0" err="1">
                <a:solidFill>
                  <a:schemeClr val="bg1"/>
                </a:solidFill>
              </a:rPr>
              <a:t>training</a:t>
            </a:r>
            <a:r>
              <a:rPr lang="pl-PL" sz="1100" dirty="0">
                <a:solidFill>
                  <a:schemeClr val="bg1"/>
                </a:solidFill>
              </a:rPr>
              <a:t>, </a:t>
            </a:r>
            <a:r>
              <a:rPr lang="pl-PL" sz="1100" dirty="0" err="1">
                <a:solidFill>
                  <a:schemeClr val="bg1"/>
                </a:solidFill>
              </a:rPr>
              <a:t>validation</a:t>
            </a:r>
            <a:r>
              <a:rPr lang="pl-PL" sz="1100" dirty="0">
                <a:solidFill>
                  <a:schemeClr val="bg1"/>
                </a:solidFill>
              </a:rPr>
              <a:t> and test </a:t>
            </a:r>
            <a:r>
              <a:rPr lang="pl-PL" sz="1100" dirty="0" err="1">
                <a:solidFill>
                  <a:schemeClr val="bg1"/>
                </a:solidFill>
              </a:rPr>
              <a:t>sets</a:t>
            </a:r>
            <a:r>
              <a:rPr lang="pl-PL" sz="1100" dirty="0">
                <a:solidFill>
                  <a:schemeClr val="bg1"/>
                </a:solidFill>
              </a:rPr>
              <a:t>. </a:t>
            </a:r>
            <a:r>
              <a:rPr lang="pl-PL" sz="1100" dirty="0" err="1">
                <a:solidFill>
                  <a:schemeClr val="bg1"/>
                </a:solidFill>
              </a:rPr>
              <a:t>Instead</a:t>
            </a:r>
            <a:r>
              <a:rPr lang="pl-PL" sz="1100" dirty="0">
                <a:solidFill>
                  <a:schemeClr val="bg1"/>
                </a:solidFill>
              </a:rPr>
              <a:t> of standard </a:t>
            </a:r>
            <a:r>
              <a:rPr lang="pl-PL" sz="1100" dirty="0" err="1">
                <a:solidFill>
                  <a:schemeClr val="bg1"/>
                </a:solidFill>
              </a:rPr>
              <a:t>division</a:t>
            </a:r>
            <a:r>
              <a:rPr lang="pl-PL" sz="1100" dirty="0">
                <a:solidFill>
                  <a:schemeClr val="bg1"/>
                </a:solidFill>
              </a:rPr>
              <a:t> in </a:t>
            </a:r>
            <a:r>
              <a:rPr lang="pl-PL" sz="1100" dirty="0" err="1">
                <a:solidFill>
                  <a:schemeClr val="bg1"/>
                </a:solidFill>
              </a:rPr>
              <a:t>which</a:t>
            </a:r>
            <a:r>
              <a:rPr lang="pl-PL" sz="1100" dirty="0">
                <a:solidFill>
                  <a:schemeClr val="bg1"/>
                </a:solidFill>
              </a:rPr>
              <a:t> most of data </a:t>
            </a:r>
            <a:r>
              <a:rPr lang="pl-PL" sz="1100" dirty="0" err="1">
                <a:solidFill>
                  <a:schemeClr val="bg1"/>
                </a:solidFill>
              </a:rPr>
              <a:t>is</a:t>
            </a:r>
            <a:r>
              <a:rPr lang="pl-PL" sz="1100" dirty="0">
                <a:solidFill>
                  <a:schemeClr val="bg1"/>
                </a:solidFill>
              </a:rPr>
              <a:t> </a:t>
            </a:r>
            <a:r>
              <a:rPr lang="pl-PL" sz="1100" dirty="0" err="1">
                <a:solidFill>
                  <a:schemeClr val="bg1"/>
                </a:solidFill>
              </a:rPr>
              <a:t>taken</a:t>
            </a:r>
            <a:r>
              <a:rPr lang="pl-PL" sz="1100" dirty="0">
                <a:solidFill>
                  <a:schemeClr val="bg1"/>
                </a:solidFill>
              </a:rPr>
              <a:t> for </a:t>
            </a:r>
            <a:r>
              <a:rPr lang="pl-PL" sz="1100" dirty="0" err="1">
                <a:solidFill>
                  <a:schemeClr val="bg1"/>
                </a:solidFill>
              </a:rPr>
              <a:t>training</a:t>
            </a:r>
            <a:r>
              <a:rPr lang="pl-PL" sz="1100" dirty="0">
                <a:solidFill>
                  <a:schemeClr val="bg1"/>
                </a:solidFill>
              </a:rPr>
              <a:t>, </a:t>
            </a:r>
            <a:r>
              <a:rPr lang="pl-PL" sz="1100" dirty="0" err="1">
                <a:solidFill>
                  <a:schemeClr val="bg1"/>
                </a:solidFill>
              </a:rPr>
              <a:t>here</a:t>
            </a:r>
            <a:r>
              <a:rPr lang="pl-PL" sz="1100" dirty="0">
                <a:solidFill>
                  <a:schemeClr val="bg1"/>
                </a:solidFill>
              </a:rPr>
              <a:t> 50 % of data </a:t>
            </a:r>
            <a:r>
              <a:rPr lang="pl-PL" sz="1100" dirty="0" err="1">
                <a:solidFill>
                  <a:schemeClr val="bg1"/>
                </a:solidFill>
              </a:rPr>
              <a:t>serves</a:t>
            </a:r>
            <a:r>
              <a:rPr lang="pl-PL" sz="1100" dirty="0">
                <a:solidFill>
                  <a:schemeClr val="bg1"/>
                </a:solidFill>
              </a:rPr>
              <a:t> for test to </a:t>
            </a:r>
            <a:r>
              <a:rPr lang="pl-PL" sz="1100" dirty="0" err="1">
                <a:solidFill>
                  <a:schemeClr val="bg1"/>
                </a:solidFill>
              </a:rPr>
              <a:t>simulate</a:t>
            </a:r>
            <a:r>
              <a:rPr lang="pl-PL" sz="1100" dirty="0">
                <a:solidFill>
                  <a:schemeClr val="bg1"/>
                </a:solidFill>
              </a:rPr>
              <a:t> real </a:t>
            </a:r>
            <a:r>
              <a:rPr lang="pl-PL" sz="1100" dirty="0" err="1">
                <a:solidFill>
                  <a:schemeClr val="bg1"/>
                </a:solidFill>
              </a:rPr>
              <a:t>time</a:t>
            </a:r>
            <a:r>
              <a:rPr lang="pl-PL" sz="1100" dirty="0">
                <a:solidFill>
                  <a:schemeClr val="bg1"/>
                </a:solidFill>
              </a:rPr>
              <a:t> data </a:t>
            </a:r>
            <a:r>
              <a:rPr lang="pl-PL" sz="1100" dirty="0" err="1">
                <a:solidFill>
                  <a:schemeClr val="bg1"/>
                </a:solidFill>
              </a:rPr>
              <a:t>processing</a:t>
            </a:r>
            <a:r>
              <a:rPr lang="pl-PL" sz="1100" dirty="0">
                <a:solidFill>
                  <a:schemeClr val="bg1"/>
                </a:solidFill>
              </a:rPr>
              <a:t> on </a:t>
            </a:r>
            <a:r>
              <a:rPr lang="pl-PL" sz="1100" dirty="0" err="1">
                <a:solidFill>
                  <a:schemeClr val="bg1"/>
                </a:solidFill>
              </a:rPr>
              <a:t>previously</a:t>
            </a:r>
            <a:r>
              <a:rPr lang="pl-PL" sz="1100" dirty="0">
                <a:solidFill>
                  <a:schemeClr val="bg1"/>
                </a:solidFill>
              </a:rPr>
              <a:t> </a:t>
            </a:r>
            <a:r>
              <a:rPr lang="pl-PL" sz="1100" dirty="0" err="1">
                <a:solidFill>
                  <a:schemeClr val="bg1"/>
                </a:solidFill>
              </a:rPr>
              <a:t>trained</a:t>
            </a:r>
            <a:r>
              <a:rPr lang="pl-PL" sz="1100" dirty="0">
                <a:solidFill>
                  <a:schemeClr val="bg1"/>
                </a:solidFill>
              </a:rPr>
              <a:t> model.</a:t>
            </a:r>
          </a:p>
          <a:p>
            <a:pPr marL="0" marR="0" indent="0" algn="l" defTabSz="4171950" rtl="0" eaLnBrk="1" fontAlgn="base" latinLnBrk="0" hangingPunct="1">
              <a:lnSpc>
                <a:spcPct val="100000"/>
              </a:lnSpc>
              <a:spcBef>
                <a:spcPct val="0"/>
              </a:spcBef>
              <a:spcAft>
                <a:spcPct val="0"/>
              </a:spcAft>
              <a:buClrTx/>
              <a:buSzTx/>
              <a:buFontTx/>
              <a:buNone/>
              <a:tabLst/>
            </a:pPr>
            <a:r>
              <a:rPr lang="pl-PL" sz="1100" dirty="0">
                <a:solidFill>
                  <a:schemeClr val="bg1"/>
                </a:solidFill>
              </a:rPr>
              <a:t>Data </a:t>
            </a:r>
            <a:r>
              <a:rPr lang="pl-PL" sz="1100" dirty="0" err="1">
                <a:solidFill>
                  <a:schemeClr val="bg1"/>
                </a:solidFill>
              </a:rPr>
              <a:t>processing</a:t>
            </a:r>
            <a:r>
              <a:rPr lang="pl-PL" sz="1100" dirty="0">
                <a:solidFill>
                  <a:schemeClr val="bg1"/>
                </a:solidFill>
              </a:rPr>
              <a:t> </a:t>
            </a:r>
            <a:r>
              <a:rPr lang="pl-PL" sz="1100" dirty="0" err="1">
                <a:solidFill>
                  <a:schemeClr val="bg1"/>
                </a:solidFill>
              </a:rPr>
              <a:t>engine</a:t>
            </a:r>
            <a:r>
              <a:rPr lang="pl-PL" sz="1100" dirty="0">
                <a:solidFill>
                  <a:schemeClr val="bg1"/>
                </a:solidFill>
              </a:rPr>
              <a:t> </a:t>
            </a:r>
            <a:r>
              <a:rPr lang="pl-PL" sz="1100" dirty="0" err="1">
                <a:solidFill>
                  <a:schemeClr val="bg1"/>
                </a:solidFill>
              </a:rPr>
              <a:t>is</a:t>
            </a:r>
            <a:r>
              <a:rPr lang="pl-PL" sz="1100" dirty="0">
                <a:solidFill>
                  <a:schemeClr val="bg1"/>
                </a:solidFill>
              </a:rPr>
              <a:t> </a:t>
            </a:r>
            <a:r>
              <a:rPr lang="pl-PL" sz="1100" dirty="0" err="1">
                <a:solidFill>
                  <a:schemeClr val="bg1"/>
                </a:solidFill>
              </a:rPr>
              <a:t>based</a:t>
            </a:r>
            <a:r>
              <a:rPr lang="pl-PL" sz="1100" dirty="0">
                <a:solidFill>
                  <a:schemeClr val="bg1"/>
                </a:solidFill>
              </a:rPr>
              <a:t> on </a:t>
            </a:r>
            <a:r>
              <a:rPr lang="pl-PL" sz="1100" dirty="0" err="1">
                <a:solidFill>
                  <a:schemeClr val="bg1"/>
                </a:solidFill>
              </a:rPr>
              <a:t>autoencoders</a:t>
            </a:r>
            <a:r>
              <a:rPr lang="pl-PL" sz="1100" dirty="0">
                <a:solidFill>
                  <a:schemeClr val="bg1"/>
                </a:solidFill>
              </a:rPr>
              <a:t> and model </a:t>
            </a:r>
            <a:r>
              <a:rPr lang="pl-PL" sz="1100" dirty="0" err="1">
                <a:solidFill>
                  <a:schemeClr val="bg1"/>
                </a:solidFill>
              </a:rPr>
              <a:t>optimisation</a:t>
            </a:r>
            <a:r>
              <a:rPr lang="pl-PL" sz="1100" dirty="0">
                <a:solidFill>
                  <a:schemeClr val="bg1"/>
                </a:solidFill>
              </a:rPr>
              <a:t> </a:t>
            </a:r>
            <a:r>
              <a:rPr lang="pl-PL" sz="1100" dirty="0" err="1">
                <a:solidFill>
                  <a:schemeClr val="bg1"/>
                </a:solidFill>
              </a:rPr>
              <a:t>is</a:t>
            </a:r>
            <a:r>
              <a:rPr lang="pl-PL" sz="1100" dirty="0">
                <a:solidFill>
                  <a:schemeClr val="bg1"/>
                </a:solidFill>
              </a:rPr>
              <a:t> </a:t>
            </a:r>
            <a:r>
              <a:rPr lang="pl-PL" sz="1100" dirty="0" err="1">
                <a:solidFill>
                  <a:schemeClr val="bg1"/>
                </a:solidFill>
              </a:rPr>
              <a:t>performed</a:t>
            </a:r>
            <a:r>
              <a:rPr lang="pl-PL" sz="1100" dirty="0">
                <a:solidFill>
                  <a:schemeClr val="bg1"/>
                </a:solidFill>
              </a:rPr>
              <a:t> on </a:t>
            </a:r>
            <a:r>
              <a:rPr lang="pl-PL" sz="1100" dirty="0" err="1">
                <a:solidFill>
                  <a:schemeClr val="bg1"/>
                </a:solidFill>
              </a:rPr>
              <a:t>genetic</a:t>
            </a:r>
            <a:r>
              <a:rPr lang="pl-PL" sz="1100" dirty="0">
                <a:solidFill>
                  <a:schemeClr val="bg1"/>
                </a:solidFill>
              </a:rPr>
              <a:t> </a:t>
            </a:r>
            <a:r>
              <a:rPr lang="pl-PL" sz="1100" dirty="0" err="1">
                <a:solidFill>
                  <a:schemeClr val="bg1"/>
                </a:solidFill>
              </a:rPr>
              <a:t>algorithms</a:t>
            </a:r>
            <a:r>
              <a:rPr lang="pl-PL" sz="1100" dirty="0">
                <a:solidFill>
                  <a:schemeClr val="bg1"/>
                </a:solidFill>
              </a:rPr>
              <a:t>.  </a:t>
            </a:r>
            <a:endParaRPr kumimoji="0" lang="pl-PL" sz="1100" b="0" i="0" u="none" strike="noStrike" cap="none" normalizeH="0" baseline="0" dirty="0">
              <a:ln>
                <a:noFill/>
              </a:ln>
              <a:solidFill>
                <a:schemeClr val="bg1"/>
              </a:solidFill>
              <a:effectLst/>
              <a:latin typeface="Arial" charset="0"/>
            </a:endParaRPr>
          </a:p>
        </p:txBody>
      </p:sp>
      <p:sp>
        <p:nvSpPr>
          <p:cNvPr id="13" name="Prostokąt: zaokrąglone rogi 12">
            <a:extLst>
              <a:ext uri="{FF2B5EF4-FFF2-40B4-BE49-F238E27FC236}">
                <a16:creationId xmlns:a16="http://schemas.microsoft.com/office/drawing/2014/main" id="{B4C2F0E2-71F9-87A9-0A59-93351E8476E6}"/>
              </a:ext>
            </a:extLst>
          </p:cNvPr>
          <p:cNvSpPr/>
          <p:nvPr/>
        </p:nvSpPr>
        <p:spPr bwMode="auto">
          <a:xfrm>
            <a:off x="6937506" y="3364337"/>
            <a:ext cx="2573541" cy="2900967"/>
          </a:xfrm>
          <a:prstGeom prst="round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pl-PL" sz="1000" dirty="0">
                <a:solidFill>
                  <a:schemeClr val="accent3"/>
                </a:solidFill>
              </a:rPr>
              <a:t>4. </a:t>
            </a:r>
            <a:r>
              <a:rPr lang="pl-PL" sz="1000" err="1">
                <a:solidFill>
                  <a:schemeClr val="accent3"/>
                </a:solidFill>
              </a:rPr>
              <a:t>Signal</a:t>
            </a:r>
            <a:r>
              <a:rPr lang="pl-PL" sz="1000">
                <a:solidFill>
                  <a:schemeClr val="accent3"/>
                </a:solidFill>
              </a:rPr>
              <a:t> reconstruction</a:t>
            </a:r>
          </a:p>
          <a:p>
            <a:pPr marL="0" marR="0" indent="0" algn="l" defTabSz="4171950" rtl="0" eaLnBrk="1" fontAlgn="base" latinLnBrk="0" hangingPunct="1">
              <a:lnSpc>
                <a:spcPct val="100000"/>
              </a:lnSpc>
              <a:spcBef>
                <a:spcPct val="0"/>
              </a:spcBef>
              <a:spcAft>
                <a:spcPct val="0"/>
              </a:spcAft>
              <a:buClrTx/>
              <a:buSzTx/>
              <a:buFontTx/>
              <a:buNone/>
              <a:tabLst/>
            </a:pPr>
            <a:endParaRPr lang="pl-PL" sz="1000" dirty="0">
              <a:solidFill>
                <a:schemeClr val="accent3"/>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000" dirty="0" err="1">
                <a:solidFill>
                  <a:schemeClr val="accent3"/>
                </a:solidFill>
              </a:rPr>
              <a:t>After</a:t>
            </a:r>
            <a:r>
              <a:rPr lang="pl-PL" sz="1000" dirty="0">
                <a:solidFill>
                  <a:schemeClr val="accent3"/>
                </a:solidFill>
              </a:rPr>
              <a:t> the </a:t>
            </a:r>
            <a:r>
              <a:rPr lang="pl-PL" sz="1000" dirty="0" err="1">
                <a:solidFill>
                  <a:schemeClr val="accent3"/>
                </a:solidFill>
              </a:rPr>
              <a:t>models</a:t>
            </a:r>
            <a:r>
              <a:rPr lang="pl-PL" sz="1000" dirty="0">
                <a:solidFill>
                  <a:schemeClr val="accent3"/>
                </a:solidFill>
              </a:rPr>
              <a:t> </a:t>
            </a:r>
            <a:r>
              <a:rPr lang="pl-PL" sz="1000" dirty="0" err="1">
                <a:solidFill>
                  <a:schemeClr val="accent3"/>
                </a:solidFill>
              </a:rPr>
              <a:t>are</a:t>
            </a:r>
            <a:r>
              <a:rPr lang="pl-PL" sz="1000" dirty="0">
                <a:solidFill>
                  <a:schemeClr val="accent3"/>
                </a:solidFill>
              </a:rPr>
              <a:t> </a:t>
            </a:r>
            <a:r>
              <a:rPr lang="pl-PL" sz="1000" dirty="0" err="1">
                <a:solidFill>
                  <a:schemeClr val="accent3"/>
                </a:solidFill>
              </a:rPr>
              <a:t>optimised</a:t>
            </a:r>
            <a:r>
              <a:rPr lang="pl-PL" sz="1000" dirty="0">
                <a:solidFill>
                  <a:schemeClr val="accent3"/>
                </a:solidFill>
              </a:rPr>
              <a:t> and </a:t>
            </a:r>
            <a:r>
              <a:rPr lang="pl-PL" sz="1000" dirty="0" err="1">
                <a:solidFill>
                  <a:schemeClr val="accent3"/>
                </a:solidFill>
              </a:rPr>
              <a:t>tested</a:t>
            </a:r>
            <a:r>
              <a:rPr lang="pl-PL" sz="1000" dirty="0">
                <a:solidFill>
                  <a:schemeClr val="accent3"/>
                </a:solidFill>
              </a:rPr>
              <a:t> </a:t>
            </a:r>
            <a:r>
              <a:rPr lang="pl-PL" sz="1000" dirty="0" err="1">
                <a:solidFill>
                  <a:schemeClr val="accent3"/>
                </a:solidFill>
              </a:rPr>
              <a:t>they</a:t>
            </a:r>
            <a:r>
              <a:rPr lang="pl-PL" sz="1000" dirty="0">
                <a:solidFill>
                  <a:schemeClr val="accent3"/>
                </a:solidFill>
              </a:rPr>
              <a:t> </a:t>
            </a:r>
            <a:r>
              <a:rPr lang="pl-PL" sz="1000" dirty="0" err="1">
                <a:solidFill>
                  <a:schemeClr val="accent3"/>
                </a:solidFill>
              </a:rPr>
              <a:t>need</a:t>
            </a:r>
            <a:r>
              <a:rPr lang="pl-PL" sz="1000" dirty="0">
                <a:solidFill>
                  <a:schemeClr val="accent3"/>
                </a:solidFill>
              </a:rPr>
              <a:t> to be </a:t>
            </a:r>
            <a:r>
              <a:rPr lang="pl-PL" sz="1000" dirty="0" err="1">
                <a:solidFill>
                  <a:schemeClr val="accent3"/>
                </a:solidFill>
              </a:rPr>
              <a:t>used</a:t>
            </a:r>
            <a:r>
              <a:rPr lang="pl-PL" sz="1000" dirty="0">
                <a:solidFill>
                  <a:schemeClr val="accent3"/>
                </a:solidFill>
              </a:rPr>
              <a:t> to </a:t>
            </a:r>
            <a:r>
              <a:rPr lang="pl-PL" sz="1000" err="1">
                <a:solidFill>
                  <a:schemeClr val="accent3"/>
                </a:solidFill>
              </a:rPr>
              <a:t>predict</a:t>
            </a:r>
            <a:r>
              <a:rPr lang="pl-PL" sz="1000">
                <a:solidFill>
                  <a:schemeClr val="accent3"/>
                </a:solidFill>
              </a:rPr>
              <a:t> selected data-sets. </a:t>
            </a:r>
            <a:r>
              <a:rPr lang="pl-PL" sz="1000" dirty="0">
                <a:solidFill>
                  <a:schemeClr val="accent3"/>
                </a:solidFill>
              </a:rPr>
              <a:t>First step </a:t>
            </a:r>
            <a:r>
              <a:rPr lang="pl-PL" sz="1000" dirty="0" err="1">
                <a:solidFill>
                  <a:schemeClr val="accent3"/>
                </a:solidFill>
              </a:rPr>
              <a:t>is</a:t>
            </a:r>
            <a:r>
              <a:rPr lang="pl-PL" sz="1000" dirty="0">
                <a:solidFill>
                  <a:schemeClr val="accent3"/>
                </a:solidFill>
              </a:rPr>
              <a:t> </a:t>
            </a:r>
            <a:r>
              <a:rPr lang="pl-PL" sz="1000" dirty="0" err="1">
                <a:solidFill>
                  <a:schemeClr val="accent3"/>
                </a:solidFill>
              </a:rPr>
              <a:t>inference</a:t>
            </a:r>
            <a:r>
              <a:rPr lang="pl-PL" sz="1000" dirty="0">
                <a:solidFill>
                  <a:schemeClr val="accent3"/>
                </a:solidFill>
              </a:rPr>
              <a:t> of data for </a:t>
            </a:r>
            <a:r>
              <a:rPr lang="pl-PL" sz="1000" dirty="0" err="1">
                <a:solidFill>
                  <a:schemeClr val="accent3"/>
                </a:solidFill>
              </a:rPr>
              <a:t>all</a:t>
            </a:r>
            <a:r>
              <a:rPr lang="pl-PL" sz="1000" dirty="0">
                <a:solidFill>
                  <a:schemeClr val="accent3"/>
                </a:solidFill>
              </a:rPr>
              <a:t> the </a:t>
            </a:r>
            <a:r>
              <a:rPr lang="pl-PL" sz="1000" dirty="0" err="1">
                <a:solidFill>
                  <a:schemeClr val="accent3"/>
                </a:solidFill>
              </a:rPr>
              <a:t>measured</a:t>
            </a:r>
            <a:r>
              <a:rPr lang="pl-PL" sz="1000" dirty="0">
                <a:solidFill>
                  <a:schemeClr val="accent3"/>
                </a:solidFill>
              </a:rPr>
              <a:t> spectra, </a:t>
            </a:r>
            <a:r>
              <a:rPr lang="pl-PL" sz="1000" dirty="0" err="1">
                <a:solidFill>
                  <a:schemeClr val="accent3"/>
                </a:solidFill>
              </a:rPr>
              <a:t>however</a:t>
            </a:r>
            <a:r>
              <a:rPr lang="pl-PL" sz="1000" dirty="0">
                <a:solidFill>
                  <a:schemeClr val="accent3"/>
                </a:solidFill>
              </a:rPr>
              <a:t>, the </a:t>
            </a:r>
            <a:r>
              <a:rPr lang="pl-PL" sz="1000" dirty="0" err="1">
                <a:solidFill>
                  <a:schemeClr val="accent3"/>
                </a:solidFill>
              </a:rPr>
              <a:t>raw</a:t>
            </a:r>
            <a:r>
              <a:rPr lang="pl-PL" sz="1000" dirty="0">
                <a:solidFill>
                  <a:schemeClr val="accent3"/>
                </a:solidFill>
              </a:rPr>
              <a:t> </a:t>
            </a:r>
            <a:r>
              <a:rPr lang="pl-PL" sz="1000" dirty="0" err="1">
                <a:solidFill>
                  <a:schemeClr val="accent3"/>
                </a:solidFill>
              </a:rPr>
              <a:t>result</a:t>
            </a:r>
            <a:r>
              <a:rPr lang="pl-PL" sz="1000" dirty="0">
                <a:solidFill>
                  <a:schemeClr val="accent3"/>
                </a:solidFill>
              </a:rPr>
              <a:t> of </a:t>
            </a:r>
            <a:r>
              <a:rPr lang="pl-PL" sz="1000" dirty="0" err="1">
                <a:solidFill>
                  <a:schemeClr val="accent3"/>
                </a:solidFill>
              </a:rPr>
              <a:t>this</a:t>
            </a:r>
            <a:r>
              <a:rPr lang="pl-PL" sz="1000" dirty="0">
                <a:solidFill>
                  <a:schemeClr val="accent3"/>
                </a:solidFill>
              </a:rPr>
              <a:t> </a:t>
            </a:r>
            <a:r>
              <a:rPr lang="pl-PL" sz="1000" dirty="0" err="1">
                <a:solidFill>
                  <a:schemeClr val="accent3"/>
                </a:solidFill>
              </a:rPr>
              <a:t>operation</a:t>
            </a:r>
            <a:r>
              <a:rPr lang="pl-PL" sz="1000" dirty="0">
                <a:solidFill>
                  <a:schemeClr val="accent3"/>
                </a:solidFill>
              </a:rPr>
              <a:t> </a:t>
            </a:r>
            <a:r>
              <a:rPr lang="pl-PL" sz="1000" dirty="0" err="1">
                <a:solidFill>
                  <a:schemeClr val="accent3"/>
                </a:solidFill>
              </a:rPr>
              <a:t>are</a:t>
            </a:r>
            <a:r>
              <a:rPr lang="pl-PL" sz="1000" dirty="0">
                <a:solidFill>
                  <a:schemeClr val="accent3"/>
                </a:solidFill>
              </a:rPr>
              <a:t> </a:t>
            </a:r>
            <a:r>
              <a:rPr lang="pl-PL" sz="1000" dirty="0" err="1">
                <a:solidFill>
                  <a:schemeClr val="accent3"/>
                </a:solidFill>
              </a:rPr>
              <a:t>extracted</a:t>
            </a:r>
            <a:r>
              <a:rPr lang="pl-PL" sz="1000" dirty="0">
                <a:solidFill>
                  <a:schemeClr val="accent3"/>
                </a:solidFill>
              </a:rPr>
              <a:t> </a:t>
            </a:r>
            <a:r>
              <a:rPr lang="pl-PL" sz="1000" dirty="0" err="1">
                <a:solidFill>
                  <a:schemeClr val="accent3"/>
                </a:solidFill>
              </a:rPr>
              <a:t>figures</a:t>
            </a:r>
            <a:r>
              <a:rPr lang="pl-PL" sz="1000" dirty="0">
                <a:solidFill>
                  <a:schemeClr val="accent3"/>
                </a:solidFill>
              </a:rPr>
              <a:t> </a:t>
            </a:r>
            <a:r>
              <a:rPr lang="pl-PL" sz="1000" dirty="0" err="1">
                <a:solidFill>
                  <a:schemeClr val="accent3"/>
                </a:solidFill>
              </a:rPr>
              <a:t>which</a:t>
            </a:r>
            <a:r>
              <a:rPr lang="pl-PL" sz="1000" dirty="0">
                <a:solidFill>
                  <a:schemeClr val="accent3"/>
                </a:solidFill>
              </a:rPr>
              <a:t> </a:t>
            </a:r>
            <a:r>
              <a:rPr lang="pl-PL" sz="1000" dirty="0" err="1">
                <a:solidFill>
                  <a:schemeClr val="accent3"/>
                </a:solidFill>
              </a:rPr>
              <a:t>yet</a:t>
            </a:r>
            <a:r>
              <a:rPr lang="pl-PL" sz="1000" dirty="0">
                <a:solidFill>
                  <a:schemeClr val="accent3"/>
                </a:solidFill>
              </a:rPr>
              <a:t> </a:t>
            </a:r>
            <a:r>
              <a:rPr lang="pl-PL" sz="1000" dirty="0" err="1">
                <a:solidFill>
                  <a:schemeClr val="accent3"/>
                </a:solidFill>
              </a:rPr>
              <a:t>have</a:t>
            </a:r>
            <a:r>
              <a:rPr lang="pl-PL" sz="1000" dirty="0">
                <a:solidFill>
                  <a:schemeClr val="accent3"/>
                </a:solidFill>
              </a:rPr>
              <a:t> to be </a:t>
            </a:r>
            <a:r>
              <a:rPr lang="pl-PL" sz="1000" dirty="0" err="1">
                <a:solidFill>
                  <a:schemeClr val="accent3"/>
                </a:solidFill>
              </a:rPr>
              <a:t>arranged</a:t>
            </a:r>
            <a:r>
              <a:rPr lang="pl-PL" sz="1000" dirty="0">
                <a:solidFill>
                  <a:schemeClr val="accent3"/>
                </a:solidFill>
              </a:rPr>
              <a:t> in spectra </a:t>
            </a:r>
            <a:r>
              <a:rPr lang="pl-PL" sz="1000" dirty="0" err="1">
                <a:solidFill>
                  <a:schemeClr val="accent3"/>
                </a:solidFill>
              </a:rPr>
              <a:t>waveforms</a:t>
            </a:r>
            <a:r>
              <a:rPr lang="pl-PL" sz="1000" dirty="0">
                <a:solidFill>
                  <a:schemeClr val="accent3"/>
                </a:solidFill>
              </a:rPr>
              <a:t> by </a:t>
            </a:r>
            <a:r>
              <a:rPr lang="pl-PL" sz="1000" dirty="0" err="1">
                <a:solidFill>
                  <a:schemeClr val="accent3"/>
                </a:solidFill>
              </a:rPr>
              <a:t>complementing</a:t>
            </a:r>
            <a:r>
              <a:rPr lang="pl-PL" sz="1000" dirty="0">
                <a:solidFill>
                  <a:schemeClr val="accent3"/>
                </a:solidFill>
              </a:rPr>
              <a:t> by </a:t>
            </a:r>
            <a:r>
              <a:rPr lang="pl-PL" sz="1000" dirty="0" err="1">
                <a:solidFill>
                  <a:schemeClr val="accent3"/>
                </a:solidFill>
              </a:rPr>
              <a:t>previously</a:t>
            </a:r>
            <a:r>
              <a:rPr lang="pl-PL" sz="1000" dirty="0">
                <a:solidFill>
                  <a:schemeClr val="accent3"/>
                </a:solidFill>
              </a:rPr>
              <a:t> </a:t>
            </a:r>
            <a:r>
              <a:rPr lang="pl-PL" sz="1000" dirty="0" err="1">
                <a:solidFill>
                  <a:schemeClr val="accent3"/>
                </a:solidFill>
              </a:rPr>
              <a:t>removed</a:t>
            </a:r>
            <a:r>
              <a:rPr lang="pl-PL" sz="1000" dirty="0">
                <a:solidFill>
                  <a:schemeClr val="accent3"/>
                </a:solidFill>
              </a:rPr>
              <a:t> </a:t>
            </a:r>
            <a:r>
              <a:rPr lang="pl-PL" sz="1000" dirty="0" err="1">
                <a:solidFill>
                  <a:schemeClr val="accent3"/>
                </a:solidFill>
              </a:rPr>
              <a:t>fragments</a:t>
            </a:r>
            <a:r>
              <a:rPr lang="pl-PL" sz="1000" dirty="0">
                <a:solidFill>
                  <a:schemeClr val="accent3"/>
                </a:solidFill>
              </a:rPr>
              <a:t> and </a:t>
            </a:r>
            <a:r>
              <a:rPr lang="pl-PL" sz="1000" dirty="0" err="1">
                <a:solidFill>
                  <a:schemeClr val="accent3"/>
                </a:solidFill>
              </a:rPr>
              <a:t>curve</a:t>
            </a:r>
            <a:r>
              <a:rPr lang="pl-PL" sz="1000" dirty="0">
                <a:solidFill>
                  <a:schemeClr val="accent3"/>
                </a:solidFill>
              </a:rPr>
              <a:t> </a:t>
            </a:r>
            <a:r>
              <a:rPr lang="pl-PL" sz="1000" dirty="0" err="1">
                <a:solidFill>
                  <a:schemeClr val="accent3"/>
                </a:solidFill>
              </a:rPr>
              <a:t>fitting</a:t>
            </a:r>
            <a:r>
              <a:rPr lang="pl-PL" sz="1000" dirty="0">
                <a:solidFill>
                  <a:schemeClr val="accent3"/>
                </a:solidFill>
              </a:rPr>
              <a:t>.</a:t>
            </a:r>
          </a:p>
          <a:p>
            <a:pPr marL="0" marR="0" indent="0" algn="l" defTabSz="4171950" rtl="0" eaLnBrk="1" fontAlgn="base" latinLnBrk="0" hangingPunct="1">
              <a:lnSpc>
                <a:spcPct val="100000"/>
              </a:lnSpc>
              <a:spcBef>
                <a:spcPct val="0"/>
              </a:spcBef>
              <a:spcAft>
                <a:spcPct val="0"/>
              </a:spcAft>
              <a:buClrTx/>
              <a:buSzTx/>
              <a:buFontTx/>
              <a:buNone/>
              <a:tabLst/>
            </a:pPr>
            <a:r>
              <a:rPr lang="pl-PL" sz="1000" dirty="0">
                <a:solidFill>
                  <a:schemeClr val="accent3"/>
                </a:solidFill>
              </a:rPr>
              <a:t>Second step of </a:t>
            </a:r>
            <a:r>
              <a:rPr lang="pl-PL" sz="1000" dirty="0" err="1">
                <a:solidFill>
                  <a:schemeClr val="accent3"/>
                </a:solidFill>
              </a:rPr>
              <a:t>anomaly</a:t>
            </a:r>
            <a:r>
              <a:rPr lang="pl-PL" sz="1000" dirty="0">
                <a:solidFill>
                  <a:schemeClr val="accent3"/>
                </a:solidFill>
              </a:rPr>
              <a:t> </a:t>
            </a:r>
            <a:r>
              <a:rPr lang="pl-PL" sz="1000" dirty="0" err="1">
                <a:solidFill>
                  <a:schemeClr val="accent3"/>
                </a:solidFill>
              </a:rPr>
              <a:t>detection</a:t>
            </a:r>
            <a:r>
              <a:rPr lang="pl-PL" sz="1000" dirty="0">
                <a:solidFill>
                  <a:schemeClr val="accent3"/>
                </a:solidFill>
              </a:rPr>
              <a:t> </a:t>
            </a:r>
            <a:r>
              <a:rPr lang="pl-PL" sz="1000" dirty="0" err="1">
                <a:solidFill>
                  <a:schemeClr val="accent3"/>
                </a:solidFill>
              </a:rPr>
              <a:t>is</a:t>
            </a:r>
            <a:r>
              <a:rPr lang="pl-PL" sz="1000" dirty="0">
                <a:solidFill>
                  <a:schemeClr val="accent3"/>
                </a:solidFill>
              </a:rPr>
              <a:t> </a:t>
            </a:r>
            <a:r>
              <a:rPr lang="pl-PL" sz="1000" dirty="0" err="1">
                <a:solidFill>
                  <a:schemeClr val="accent3"/>
                </a:solidFill>
              </a:rPr>
              <a:t>implemented</a:t>
            </a:r>
            <a:r>
              <a:rPr lang="pl-PL" sz="1000" dirty="0">
                <a:solidFill>
                  <a:schemeClr val="accent3"/>
                </a:solidFill>
              </a:rPr>
              <a:t> </a:t>
            </a:r>
            <a:r>
              <a:rPr lang="pl-PL" sz="1000" dirty="0" err="1">
                <a:solidFill>
                  <a:schemeClr val="accent3"/>
                </a:solidFill>
              </a:rPr>
              <a:t>here</a:t>
            </a:r>
            <a:r>
              <a:rPr lang="pl-PL" sz="1000" dirty="0">
                <a:solidFill>
                  <a:schemeClr val="accent3"/>
                </a:solidFill>
              </a:rPr>
              <a:t>: the </a:t>
            </a:r>
            <a:r>
              <a:rPr lang="pl-PL" sz="1000" dirty="0" err="1">
                <a:solidFill>
                  <a:schemeClr val="accent3"/>
                </a:solidFill>
              </a:rPr>
              <a:t>algorithm</a:t>
            </a:r>
            <a:r>
              <a:rPr lang="pl-PL" sz="1000" dirty="0">
                <a:solidFill>
                  <a:schemeClr val="accent3"/>
                </a:solidFill>
              </a:rPr>
              <a:t> </a:t>
            </a:r>
            <a:r>
              <a:rPr lang="pl-PL" sz="1000" dirty="0" err="1">
                <a:solidFill>
                  <a:schemeClr val="accent3"/>
                </a:solidFill>
              </a:rPr>
              <a:t>checks</a:t>
            </a:r>
            <a:r>
              <a:rPr lang="pl-PL" sz="1000" dirty="0">
                <a:solidFill>
                  <a:schemeClr val="accent3"/>
                </a:solidFill>
              </a:rPr>
              <a:t> </a:t>
            </a:r>
            <a:r>
              <a:rPr lang="pl-PL" sz="1000" dirty="0" err="1">
                <a:solidFill>
                  <a:schemeClr val="accent3"/>
                </a:solidFill>
              </a:rPr>
              <a:t>if</a:t>
            </a:r>
            <a:r>
              <a:rPr lang="pl-PL" sz="1000" dirty="0">
                <a:solidFill>
                  <a:schemeClr val="accent3"/>
                </a:solidFill>
              </a:rPr>
              <a:t> the </a:t>
            </a:r>
            <a:r>
              <a:rPr lang="pl-PL" sz="1000" dirty="0" err="1">
                <a:solidFill>
                  <a:schemeClr val="accent3"/>
                </a:solidFill>
              </a:rPr>
              <a:t>reconstructed</a:t>
            </a:r>
            <a:r>
              <a:rPr lang="pl-PL" sz="1000" dirty="0">
                <a:solidFill>
                  <a:schemeClr val="accent3"/>
                </a:solidFill>
              </a:rPr>
              <a:t> </a:t>
            </a:r>
            <a:r>
              <a:rPr lang="pl-PL" sz="1000" dirty="0" err="1">
                <a:solidFill>
                  <a:schemeClr val="accent3"/>
                </a:solidFill>
              </a:rPr>
              <a:t>singals</a:t>
            </a:r>
            <a:r>
              <a:rPr lang="pl-PL" sz="1000" dirty="0">
                <a:solidFill>
                  <a:schemeClr val="accent3"/>
                </a:solidFill>
              </a:rPr>
              <a:t> </a:t>
            </a:r>
            <a:r>
              <a:rPr lang="pl-PL" sz="1000" dirty="0" err="1">
                <a:solidFill>
                  <a:schemeClr val="accent3"/>
                </a:solidFill>
              </a:rPr>
              <a:t>differs</a:t>
            </a:r>
            <a:r>
              <a:rPr lang="pl-PL" sz="1000" dirty="0">
                <a:solidFill>
                  <a:schemeClr val="accent3"/>
                </a:solidFill>
              </a:rPr>
              <a:t> from the </a:t>
            </a:r>
            <a:r>
              <a:rPr lang="pl-PL" sz="1000" dirty="0" err="1">
                <a:solidFill>
                  <a:schemeClr val="accent3"/>
                </a:solidFill>
              </a:rPr>
              <a:t>input</a:t>
            </a:r>
            <a:r>
              <a:rPr lang="pl-PL" sz="1000" dirty="0">
                <a:solidFill>
                  <a:schemeClr val="accent3"/>
                </a:solidFill>
              </a:rPr>
              <a:t> </a:t>
            </a:r>
            <a:r>
              <a:rPr lang="pl-PL" sz="1000" dirty="0" err="1">
                <a:solidFill>
                  <a:schemeClr val="accent3"/>
                </a:solidFill>
              </a:rPr>
              <a:t>signals</a:t>
            </a:r>
            <a:r>
              <a:rPr lang="pl-PL" sz="1000" dirty="0">
                <a:solidFill>
                  <a:schemeClr val="accent3"/>
                </a:solidFill>
              </a:rPr>
              <a:t> </a:t>
            </a:r>
            <a:r>
              <a:rPr lang="pl-PL" sz="1000" dirty="0" err="1">
                <a:solidFill>
                  <a:schemeClr val="accent3"/>
                </a:solidFill>
              </a:rPr>
              <a:t>more</a:t>
            </a:r>
            <a:r>
              <a:rPr lang="pl-PL" sz="1000" dirty="0">
                <a:solidFill>
                  <a:schemeClr val="accent3"/>
                </a:solidFill>
              </a:rPr>
              <a:t> </a:t>
            </a:r>
            <a:r>
              <a:rPr lang="pl-PL" sz="1000" dirty="0" err="1">
                <a:solidFill>
                  <a:schemeClr val="accent3"/>
                </a:solidFill>
              </a:rPr>
              <a:t>than</a:t>
            </a:r>
            <a:r>
              <a:rPr lang="pl-PL" sz="1000" dirty="0">
                <a:solidFill>
                  <a:schemeClr val="accent3"/>
                </a:solidFill>
              </a:rPr>
              <a:t> by 3 * standard </a:t>
            </a:r>
            <a:r>
              <a:rPr lang="pl-PL" sz="1000" dirty="0" err="1">
                <a:solidFill>
                  <a:schemeClr val="accent3"/>
                </a:solidFill>
              </a:rPr>
              <a:t>deviations</a:t>
            </a:r>
            <a:r>
              <a:rPr lang="pl-PL" sz="1000" dirty="0">
                <a:solidFill>
                  <a:schemeClr val="accent3"/>
                </a:solidFill>
              </a:rPr>
              <a:t> and </a:t>
            </a:r>
            <a:r>
              <a:rPr lang="pl-PL" sz="1000" dirty="0" err="1">
                <a:solidFill>
                  <a:schemeClr val="accent3"/>
                </a:solidFill>
              </a:rPr>
              <a:t>gives</a:t>
            </a:r>
            <a:r>
              <a:rPr lang="pl-PL" sz="1000" dirty="0">
                <a:solidFill>
                  <a:schemeClr val="accent3"/>
                </a:solidFill>
              </a:rPr>
              <a:t> </a:t>
            </a:r>
            <a:r>
              <a:rPr lang="pl-PL" sz="1000" dirty="0" err="1">
                <a:solidFill>
                  <a:schemeClr val="accent3"/>
                </a:solidFill>
              </a:rPr>
              <a:t>their</a:t>
            </a:r>
            <a:r>
              <a:rPr lang="pl-PL" sz="1000" dirty="0">
                <a:solidFill>
                  <a:schemeClr val="accent3"/>
                </a:solidFill>
              </a:rPr>
              <a:t> </a:t>
            </a:r>
            <a:r>
              <a:rPr lang="pl-PL" sz="1000" dirty="0" err="1">
                <a:solidFill>
                  <a:schemeClr val="accent3"/>
                </a:solidFill>
              </a:rPr>
              <a:t>coordinates</a:t>
            </a:r>
            <a:r>
              <a:rPr lang="pl-PL" sz="1000" dirty="0">
                <a:solidFill>
                  <a:schemeClr val="accent3"/>
                </a:solidFill>
              </a:rPr>
              <a:t>.  </a:t>
            </a:r>
          </a:p>
        </p:txBody>
      </p:sp>
      <p:sp>
        <p:nvSpPr>
          <p:cNvPr id="14" name="Prostokąt: zaokrąglone rogi 13">
            <a:extLst>
              <a:ext uri="{FF2B5EF4-FFF2-40B4-BE49-F238E27FC236}">
                <a16:creationId xmlns:a16="http://schemas.microsoft.com/office/drawing/2014/main" id="{05424296-EFCB-70FC-F43C-1899044E39A1}"/>
              </a:ext>
            </a:extLst>
          </p:cNvPr>
          <p:cNvSpPr/>
          <p:nvPr/>
        </p:nvSpPr>
        <p:spPr bwMode="auto">
          <a:xfrm>
            <a:off x="9586709" y="3364336"/>
            <a:ext cx="2444443" cy="2900967"/>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pl-PL" sz="1100" dirty="0">
                <a:solidFill>
                  <a:schemeClr val="bg1"/>
                </a:solidFill>
              </a:rPr>
              <a:t>5. </a:t>
            </a:r>
            <a:r>
              <a:rPr lang="pl-PL" sz="1100">
                <a:solidFill>
                  <a:schemeClr val="bg1"/>
                </a:solidFill>
              </a:rPr>
              <a:t>Performance assessment</a:t>
            </a:r>
          </a:p>
          <a:p>
            <a:pPr marL="0" marR="0" indent="0" algn="l" defTabSz="4171950" rtl="0" eaLnBrk="1" fontAlgn="base" latinLnBrk="0" hangingPunct="1">
              <a:lnSpc>
                <a:spcPct val="100000"/>
              </a:lnSpc>
              <a:spcBef>
                <a:spcPct val="0"/>
              </a:spcBef>
              <a:spcAft>
                <a:spcPct val="0"/>
              </a:spcAft>
              <a:buClrTx/>
              <a:buSzTx/>
              <a:buFontTx/>
              <a:buNone/>
              <a:tabLst/>
            </a:pPr>
            <a:endParaRPr lang="pl-PL" sz="110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100" dirty="0" err="1">
                <a:solidFill>
                  <a:schemeClr val="bg1"/>
                </a:solidFill>
              </a:rPr>
              <a:t>Based</a:t>
            </a:r>
            <a:r>
              <a:rPr lang="pl-PL" sz="1100" dirty="0">
                <a:solidFill>
                  <a:schemeClr val="bg1"/>
                </a:solidFill>
              </a:rPr>
              <a:t> on the </a:t>
            </a:r>
            <a:r>
              <a:rPr lang="pl-PL" sz="1100" dirty="0" err="1">
                <a:solidFill>
                  <a:schemeClr val="bg1"/>
                </a:solidFill>
              </a:rPr>
              <a:t>reconstructed</a:t>
            </a:r>
            <a:r>
              <a:rPr lang="pl-PL" sz="1100" dirty="0">
                <a:solidFill>
                  <a:schemeClr val="bg1"/>
                </a:solidFill>
              </a:rPr>
              <a:t> </a:t>
            </a:r>
            <a:r>
              <a:rPr lang="pl-PL" sz="1100" dirty="0" err="1">
                <a:solidFill>
                  <a:schemeClr val="bg1"/>
                </a:solidFill>
              </a:rPr>
              <a:t>signals</a:t>
            </a:r>
            <a:r>
              <a:rPr lang="pl-PL" sz="1100" dirty="0">
                <a:solidFill>
                  <a:schemeClr val="bg1"/>
                </a:solidFill>
              </a:rPr>
              <a:t> </a:t>
            </a:r>
            <a:r>
              <a:rPr lang="pl-PL" sz="1100" dirty="0" err="1">
                <a:solidFill>
                  <a:schemeClr val="bg1"/>
                </a:solidFill>
              </a:rPr>
              <a:t>depth</a:t>
            </a:r>
            <a:r>
              <a:rPr lang="pl-PL" sz="1100" dirty="0">
                <a:solidFill>
                  <a:schemeClr val="bg1"/>
                </a:solidFill>
              </a:rPr>
              <a:t> </a:t>
            </a:r>
            <a:r>
              <a:rPr lang="pl-PL" sz="1100" dirty="0" err="1">
                <a:solidFill>
                  <a:schemeClr val="bg1"/>
                </a:solidFill>
              </a:rPr>
              <a:t>profiles</a:t>
            </a:r>
            <a:r>
              <a:rPr lang="pl-PL" sz="1100" dirty="0">
                <a:solidFill>
                  <a:schemeClr val="bg1"/>
                </a:solidFill>
              </a:rPr>
              <a:t> </a:t>
            </a:r>
            <a:r>
              <a:rPr lang="pl-PL" sz="1100" dirty="0" err="1">
                <a:solidFill>
                  <a:schemeClr val="bg1"/>
                </a:solidFill>
              </a:rPr>
              <a:t>can</a:t>
            </a:r>
            <a:r>
              <a:rPr lang="pl-PL" sz="1100" dirty="0">
                <a:solidFill>
                  <a:schemeClr val="bg1"/>
                </a:solidFill>
              </a:rPr>
              <a:t> be </a:t>
            </a:r>
            <a:r>
              <a:rPr lang="pl-PL" sz="1100" dirty="0" err="1">
                <a:solidFill>
                  <a:schemeClr val="bg1"/>
                </a:solidFill>
              </a:rPr>
              <a:t>calculated</a:t>
            </a:r>
            <a:r>
              <a:rPr lang="pl-PL" sz="1100" dirty="0">
                <a:solidFill>
                  <a:schemeClr val="bg1"/>
                </a:solidFill>
              </a:rPr>
              <a:t> and </a:t>
            </a:r>
            <a:r>
              <a:rPr lang="pl-PL" sz="1100" dirty="0" err="1">
                <a:solidFill>
                  <a:schemeClr val="bg1"/>
                </a:solidFill>
              </a:rPr>
              <a:t>compared</a:t>
            </a:r>
            <a:r>
              <a:rPr lang="pl-PL" sz="1100" dirty="0">
                <a:solidFill>
                  <a:schemeClr val="bg1"/>
                </a:solidFill>
              </a:rPr>
              <a:t> with </a:t>
            </a:r>
            <a:r>
              <a:rPr lang="pl-PL" sz="1100" dirty="0" err="1">
                <a:solidFill>
                  <a:schemeClr val="bg1"/>
                </a:solidFill>
              </a:rPr>
              <a:t>those</a:t>
            </a:r>
            <a:r>
              <a:rPr lang="pl-PL" sz="1100" dirty="0">
                <a:solidFill>
                  <a:schemeClr val="bg1"/>
                </a:solidFill>
              </a:rPr>
              <a:t> </a:t>
            </a:r>
            <a:r>
              <a:rPr lang="pl-PL" sz="1100" dirty="0" err="1">
                <a:solidFill>
                  <a:schemeClr val="bg1"/>
                </a:solidFill>
              </a:rPr>
              <a:t>original</a:t>
            </a:r>
            <a:r>
              <a:rPr lang="pl-PL" sz="1100" dirty="0">
                <a:solidFill>
                  <a:schemeClr val="bg1"/>
                </a:solidFill>
              </a:rPr>
              <a:t>.</a:t>
            </a:r>
          </a:p>
          <a:p>
            <a:pPr marL="0" marR="0" indent="0" algn="l" defTabSz="4171950" rtl="0" eaLnBrk="1" fontAlgn="base" latinLnBrk="0" hangingPunct="1">
              <a:lnSpc>
                <a:spcPct val="100000"/>
              </a:lnSpc>
              <a:spcBef>
                <a:spcPct val="0"/>
              </a:spcBef>
              <a:spcAft>
                <a:spcPct val="0"/>
              </a:spcAft>
              <a:buClrTx/>
              <a:buSzTx/>
              <a:buFontTx/>
              <a:buNone/>
              <a:tabLst/>
            </a:pPr>
            <a:r>
              <a:rPr lang="pl-PL" sz="1100" dirty="0">
                <a:solidFill>
                  <a:schemeClr val="bg1"/>
                </a:solidFill>
              </a:rPr>
              <a:t>The </a:t>
            </a:r>
            <a:r>
              <a:rPr lang="pl-PL" sz="1100" dirty="0" err="1">
                <a:solidFill>
                  <a:schemeClr val="bg1"/>
                </a:solidFill>
              </a:rPr>
              <a:t>processed</a:t>
            </a:r>
            <a:r>
              <a:rPr lang="pl-PL" sz="1100" dirty="0">
                <a:solidFill>
                  <a:schemeClr val="bg1"/>
                </a:solidFill>
              </a:rPr>
              <a:t> data </a:t>
            </a:r>
            <a:r>
              <a:rPr lang="pl-PL" sz="1100" dirty="0" err="1">
                <a:solidFill>
                  <a:schemeClr val="bg1"/>
                </a:solidFill>
              </a:rPr>
              <a:t>can</a:t>
            </a:r>
            <a:r>
              <a:rPr lang="pl-PL" sz="1100" dirty="0">
                <a:solidFill>
                  <a:schemeClr val="bg1"/>
                </a:solidFill>
              </a:rPr>
              <a:t> </a:t>
            </a:r>
            <a:r>
              <a:rPr lang="pl-PL" sz="1100" dirty="0" err="1">
                <a:solidFill>
                  <a:schemeClr val="bg1"/>
                </a:solidFill>
              </a:rPr>
              <a:t>server</a:t>
            </a:r>
            <a:r>
              <a:rPr lang="pl-PL" sz="1100" dirty="0">
                <a:solidFill>
                  <a:schemeClr val="bg1"/>
                </a:solidFill>
              </a:rPr>
              <a:t> for </a:t>
            </a:r>
            <a:r>
              <a:rPr lang="pl-PL" sz="1100" dirty="0" err="1">
                <a:solidFill>
                  <a:schemeClr val="bg1"/>
                </a:solidFill>
              </a:rPr>
              <a:t>quantification</a:t>
            </a:r>
            <a:r>
              <a:rPr lang="pl-PL" sz="1100" dirty="0">
                <a:solidFill>
                  <a:schemeClr val="bg1"/>
                </a:solidFill>
              </a:rPr>
              <a:t> and </a:t>
            </a:r>
            <a:r>
              <a:rPr lang="pl-PL" sz="1100" dirty="0" err="1">
                <a:solidFill>
                  <a:schemeClr val="bg1"/>
                </a:solidFill>
              </a:rPr>
              <a:t>clasification</a:t>
            </a:r>
            <a:r>
              <a:rPr lang="pl-PL" sz="1100" dirty="0">
                <a:solidFill>
                  <a:schemeClr val="bg1"/>
                </a:solidFill>
              </a:rPr>
              <a:t> </a:t>
            </a:r>
            <a:r>
              <a:rPr lang="pl-PL" sz="1100" dirty="0" err="1">
                <a:solidFill>
                  <a:schemeClr val="bg1"/>
                </a:solidFill>
              </a:rPr>
              <a:t>models</a:t>
            </a:r>
            <a:r>
              <a:rPr lang="pl-PL" sz="1100" dirty="0">
                <a:solidFill>
                  <a:schemeClr val="bg1"/>
                </a:solidFill>
              </a:rPr>
              <a:t> </a:t>
            </a:r>
            <a:r>
              <a:rPr lang="pl-PL" sz="1100" dirty="0" err="1">
                <a:solidFill>
                  <a:schemeClr val="bg1"/>
                </a:solidFill>
              </a:rPr>
              <a:t>which</a:t>
            </a:r>
            <a:r>
              <a:rPr lang="pl-PL" sz="1100" dirty="0">
                <a:solidFill>
                  <a:schemeClr val="bg1"/>
                </a:solidFill>
              </a:rPr>
              <a:t> </a:t>
            </a:r>
            <a:r>
              <a:rPr lang="pl-PL" sz="1100" dirty="0" err="1">
                <a:solidFill>
                  <a:schemeClr val="bg1"/>
                </a:solidFill>
              </a:rPr>
              <a:t>can</a:t>
            </a:r>
            <a:r>
              <a:rPr lang="pl-PL" sz="1100" dirty="0">
                <a:solidFill>
                  <a:schemeClr val="bg1"/>
                </a:solidFill>
              </a:rPr>
              <a:t> be </a:t>
            </a:r>
            <a:r>
              <a:rPr lang="pl-PL" sz="1100" dirty="0" err="1">
                <a:solidFill>
                  <a:schemeClr val="bg1"/>
                </a:solidFill>
              </a:rPr>
              <a:t>veryfied</a:t>
            </a:r>
            <a:r>
              <a:rPr lang="pl-PL" sz="1100" dirty="0">
                <a:solidFill>
                  <a:schemeClr val="bg1"/>
                </a:solidFill>
              </a:rPr>
              <a:t> </a:t>
            </a:r>
            <a:r>
              <a:rPr lang="pl-PL" sz="1100" dirty="0" err="1">
                <a:solidFill>
                  <a:schemeClr val="bg1"/>
                </a:solidFill>
              </a:rPr>
              <a:t>based</a:t>
            </a:r>
            <a:r>
              <a:rPr lang="pl-PL" sz="1100" dirty="0">
                <a:solidFill>
                  <a:schemeClr val="bg1"/>
                </a:solidFill>
              </a:rPr>
              <a:t> on the </a:t>
            </a:r>
            <a:r>
              <a:rPr lang="pl-PL" sz="1100" dirty="0" err="1">
                <a:solidFill>
                  <a:schemeClr val="bg1"/>
                </a:solidFill>
              </a:rPr>
              <a:t>results</a:t>
            </a:r>
            <a:r>
              <a:rPr lang="pl-PL" sz="1100" dirty="0">
                <a:solidFill>
                  <a:schemeClr val="bg1"/>
                </a:solidFill>
              </a:rPr>
              <a:t> </a:t>
            </a:r>
            <a:r>
              <a:rPr lang="pl-PL" sz="1100" dirty="0" err="1">
                <a:solidFill>
                  <a:schemeClr val="bg1"/>
                </a:solidFill>
              </a:rPr>
              <a:t>obtained</a:t>
            </a:r>
            <a:r>
              <a:rPr lang="pl-PL" sz="1100" dirty="0">
                <a:solidFill>
                  <a:schemeClr val="bg1"/>
                </a:solidFill>
              </a:rPr>
              <a:t> by </a:t>
            </a:r>
            <a:r>
              <a:rPr lang="pl-PL" sz="1100" dirty="0" err="1">
                <a:solidFill>
                  <a:schemeClr val="bg1"/>
                </a:solidFill>
              </a:rPr>
              <a:t>other</a:t>
            </a:r>
            <a:r>
              <a:rPr lang="pl-PL" sz="1100" dirty="0">
                <a:solidFill>
                  <a:schemeClr val="bg1"/>
                </a:solidFill>
              </a:rPr>
              <a:t> </a:t>
            </a:r>
            <a:r>
              <a:rPr lang="pl-PL" sz="1100" dirty="0" err="1">
                <a:solidFill>
                  <a:schemeClr val="bg1"/>
                </a:solidFill>
              </a:rPr>
              <a:t>techniques</a:t>
            </a:r>
            <a:r>
              <a:rPr lang="pl-PL" sz="1100" dirty="0">
                <a:solidFill>
                  <a:schemeClr val="bg1"/>
                </a:solidFill>
              </a:rPr>
              <a:t> as </a:t>
            </a:r>
            <a:r>
              <a:rPr lang="pl-PL" sz="1100" dirty="0" err="1">
                <a:solidFill>
                  <a:schemeClr val="bg1"/>
                </a:solidFill>
              </a:rPr>
              <a:t>e.g</a:t>
            </a:r>
            <a:r>
              <a:rPr lang="pl-PL" sz="1100" dirty="0">
                <a:solidFill>
                  <a:schemeClr val="bg1"/>
                </a:solidFill>
              </a:rPr>
              <a:t>. SIMS.</a:t>
            </a:r>
          </a:p>
          <a:p>
            <a:pPr marL="0" marR="0" indent="0" algn="l" defTabSz="4171950" rtl="0" eaLnBrk="1" fontAlgn="base" latinLnBrk="0" hangingPunct="1">
              <a:lnSpc>
                <a:spcPct val="100000"/>
              </a:lnSpc>
              <a:spcBef>
                <a:spcPct val="0"/>
              </a:spcBef>
              <a:spcAft>
                <a:spcPct val="0"/>
              </a:spcAft>
              <a:buClrTx/>
              <a:buSzTx/>
              <a:buFontTx/>
              <a:buNone/>
              <a:tabLst/>
            </a:pPr>
            <a:r>
              <a:rPr lang="pl-PL" sz="1100" dirty="0">
                <a:solidFill>
                  <a:schemeClr val="bg1"/>
                </a:solidFill>
              </a:rPr>
              <a:t>The performance of </a:t>
            </a:r>
            <a:r>
              <a:rPr lang="pl-PL" sz="1100" dirty="0" err="1">
                <a:solidFill>
                  <a:schemeClr val="bg1"/>
                </a:solidFill>
              </a:rPr>
              <a:t>all</a:t>
            </a:r>
            <a:r>
              <a:rPr lang="pl-PL" sz="1100" dirty="0">
                <a:solidFill>
                  <a:schemeClr val="bg1"/>
                </a:solidFill>
              </a:rPr>
              <a:t> the </a:t>
            </a:r>
            <a:r>
              <a:rPr lang="pl-PL" sz="1100" dirty="0" err="1">
                <a:solidFill>
                  <a:schemeClr val="bg1"/>
                </a:solidFill>
              </a:rPr>
              <a:t>models</a:t>
            </a:r>
            <a:r>
              <a:rPr lang="pl-PL" sz="1100" dirty="0">
                <a:solidFill>
                  <a:schemeClr val="bg1"/>
                </a:solidFill>
              </a:rPr>
              <a:t> </a:t>
            </a:r>
            <a:r>
              <a:rPr lang="pl-PL" sz="1100" dirty="0" err="1">
                <a:solidFill>
                  <a:schemeClr val="bg1"/>
                </a:solidFill>
              </a:rPr>
              <a:t>may</a:t>
            </a:r>
            <a:r>
              <a:rPr lang="pl-PL" sz="1100" dirty="0">
                <a:solidFill>
                  <a:schemeClr val="bg1"/>
                </a:solidFill>
              </a:rPr>
              <a:t> be </a:t>
            </a:r>
            <a:r>
              <a:rPr lang="pl-PL" sz="1100" dirty="0" err="1">
                <a:solidFill>
                  <a:schemeClr val="bg1"/>
                </a:solidFill>
              </a:rPr>
              <a:t>assessed</a:t>
            </a:r>
            <a:r>
              <a:rPr lang="pl-PL" sz="1100" dirty="0">
                <a:solidFill>
                  <a:schemeClr val="bg1"/>
                </a:solidFill>
              </a:rPr>
              <a:t> by </a:t>
            </a:r>
            <a:r>
              <a:rPr lang="pl-PL" sz="1100" dirty="0" err="1">
                <a:solidFill>
                  <a:schemeClr val="bg1"/>
                </a:solidFill>
              </a:rPr>
              <a:t>means</a:t>
            </a:r>
            <a:r>
              <a:rPr lang="pl-PL" sz="1100" dirty="0">
                <a:solidFill>
                  <a:schemeClr val="bg1"/>
                </a:solidFill>
              </a:rPr>
              <a:t> of </a:t>
            </a:r>
            <a:r>
              <a:rPr lang="pl-PL" sz="1100" dirty="0" err="1">
                <a:solidFill>
                  <a:schemeClr val="bg1"/>
                </a:solidFill>
              </a:rPr>
              <a:t>various</a:t>
            </a:r>
            <a:r>
              <a:rPr lang="pl-PL" sz="1100" dirty="0">
                <a:solidFill>
                  <a:schemeClr val="bg1"/>
                </a:solidFill>
              </a:rPr>
              <a:t> </a:t>
            </a:r>
            <a:r>
              <a:rPr lang="pl-PL" sz="1100" dirty="0" err="1">
                <a:solidFill>
                  <a:schemeClr val="bg1"/>
                </a:solidFill>
              </a:rPr>
              <a:t>metrics</a:t>
            </a:r>
            <a:r>
              <a:rPr lang="pl-PL" sz="1100" dirty="0">
                <a:solidFill>
                  <a:schemeClr val="bg1"/>
                </a:solidFill>
              </a:rPr>
              <a:t> </a:t>
            </a:r>
            <a:r>
              <a:rPr lang="pl-PL" sz="1100" dirty="0" err="1">
                <a:solidFill>
                  <a:schemeClr val="bg1"/>
                </a:solidFill>
              </a:rPr>
              <a:t>available</a:t>
            </a:r>
            <a:r>
              <a:rPr lang="pl-PL" sz="1100" dirty="0">
                <a:solidFill>
                  <a:schemeClr val="bg1"/>
                </a:solidFill>
              </a:rPr>
              <a:t> in </a:t>
            </a:r>
            <a:r>
              <a:rPr lang="pl-PL" sz="1100" dirty="0" err="1">
                <a:solidFill>
                  <a:schemeClr val="bg1"/>
                </a:solidFill>
              </a:rPr>
              <a:t>Scikit-learn</a:t>
            </a:r>
            <a:r>
              <a:rPr lang="pl-PL" sz="1100" dirty="0">
                <a:solidFill>
                  <a:schemeClr val="bg1"/>
                </a:solidFill>
              </a:rPr>
              <a:t>.</a:t>
            </a:r>
          </a:p>
        </p:txBody>
      </p:sp>
      <p:sp>
        <p:nvSpPr>
          <p:cNvPr id="5" name="Symbol zastępczy stopki 3">
            <a:extLst>
              <a:ext uri="{FF2B5EF4-FFF2-40B4-BE49-F238E27FC236}">
                <a16:creationId xmlns:a16="http://schemas.microsoft.com/office/drawing/2014/main" id="{37ADB0DC-295B-BA00-EDDE-9BED7FB69788}"/>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146888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2180D6-A9A0-CCDB-2A97-62AAA73CF6A4}"/>
              </a:ext>
            </a:extLst>
          </p:cNvPr>
          <p:cNvSpPr>
            <a:spLocks noGrp="1"/>
          </p:cNvSpPr>
          <p:nvPr>
            <p:ph type="title"/>
          </p:nvPr>
        </p:nvSpPr>
        <p:spPr/>
        <p:txBody>
          <a:bodyPr/>
          <a:lstStyle/>
          <a:p>
            <a:r>
              <a:rPr lang="pl-PL"/>
              <a:t>Line reconstruction and why we think it works</a:t>
            </a:r>
            <a:endParaRPr lang="en-US"/>
          </a:p>
        </p:txBody>
      </p:sp>
      <p:sp>
        <p:nvSpPr>
          <p:cNvPr id="4" name="Symbol zastępczy numeru slajdu 3">
            <a:extLst>
              <a:ext uri="{FF2B5EF4-FFF2-40B4-BE49-F238E27FC236}">
                <a16:creationId xmlns:a16="http://schemas.microsoft.com/office/drawing/2014/main" id="{AE775536-8CDF-64F0-FDF6-C2AF01D2AA0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sp>
        <p:nvSpPr>
          <p:cNvPr id="7" name="pole tekstowe 6">
            <a:extLst>
              <a:ext uri="{FF2B5EF4-FFF2-40B4-BE49-F238E27FC236}">
                <a16:creationId xmlns:a16="http://schemas.microsoft.com/office/drawing/2014/main" id="{2E6B5F12-225C-78E9-BEF6-C2BBDC84DFE9}"/>
              </a:ext>
            </a:extLst>
          </p:cNvPr>
          <p:cNvSpPr txBox="1"/>
          <p:nvPr/>
        </p:nvSpPr>
        <p:spPr bwMode="auto">
          <a:xfrm>
            <a:off x="381001" y="4532068"/>
            <a:ext cx="5316380" cy="1200329"/>
          </a:xfrm>
          <a:prstGeom prst="rect">
            <a:avLst/>
          </a:prstGeom>
          <a:noFill/>
        </p:spPr>
        <p:txBody>
          <a:bodyPr wrap="square">
            <a:spAutoFit/>
          </a:bodyPr>
          <a:lstStyle/>
          <a:p>
            <a:pPr algn="just"/>
            <a:r>
              <a:rPr lang="pl-PL" sz="1800"/>
              <a:t>Reconstructed lines have shape more similar to theoretical, the influence of fluctuations is decreased, on the other hand, the anomaly detection algorithm checks if the discrepancy is not questionable.</a:t>
            </a:r>
            <a:endParaRPr lang="pl-PL" sz="1800" dirty="0"/>
          </a:p>
        </p:txBody>
      </p:sp>
      <p:pic>
        <p:nvPicPr>
          <p:cNvPr id="8" name="Obraz 7">
            <a:extLst>
              <a:ext uri="{FF2B5EF4-FFF2-40B4-BE49-F238E27FC236}">
                <a16:creationId xmlns:a16="http://schemas.microsoft.com/office/drawing/2014/main" id="{B4F0D2A8-17A8-B87A-7C76-645E6178A72C}"/>
              </a:ext>
            </a:extLst>
          </p:cNvPr>
          <p:cNvPicPr>
            <a:picLocks noChangeAspect="1"/>
          </p:cNvPicPr>
          <p:nvPr/>
        </p:nvPicPr>
        <p:blipFill>
          <a:blip r:embed="rId3"/>
          <a:stretch>
            <a:fillRect/>
          </a:stretch>
        </p:blipFill>
        <p:spPr>
          <a:xfrm>
            <a:off x="165126" y="1168756"/>
            <a:ext cx="5640713" cy="2570574"/>
          </a:xfrm>
          <a:prstGeom prst="rect">
            <a:avLst/>
          </a:prstGeom>
        </p:spPr>
      </p:pic>
      <p:pic>
        <p:nvPicPr>
          <p:cNvPr id="14" name="Obraz 13">
            <a:extLst>
              <a:ext uri="{FF2B5EF4-FFF2-40B4-BE49-F238E27FC236}">
                <a16:creationId xmlns:a16="http://schemas.microsoft.com/office/drawing/2014/main" id="{049BD0D9-3222-26DC-636D-3E9DF030AA4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80512" y="1518332"/>
            <a:ext cx="2848358" cy="2794275"/>
          </a:xfrm>
          <a:prstGeom prst="rect">
            <a:avLst/>
          </a:prstGeom>
        </p:spPr>
      </p:pic>
      <p:pic>
        <p:nvPicPr>
          <p:cNvPr id="15" name="Picture 1">
            <a:extLst>
              <a:ext uri="{FF2B5EF4-FFF2-40B4-BE49-F238E27FC236}">
                <a16:creationId xmlns:a16="http://schemas.microsoft.com/office/drawing/2014/main" id="{89E0913D-A6C6-8CF9-85D6-ABEBCDDAE2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6517" y="1518332"/>
            <a:ext cx="2770261" cy="2794275"/>
          </a:xfrm>
          <a:prstGeom prst="rect">
            <a:avLst/>
          </a:prstGeom>
          <a:noFill/>
          <a:extLst>
            <a:ext uri="{909E8E84-426E-40DD-AFC4-6F175D3DCCD1}">
              <a14:hiddenFill xmlns:a14="http://schemas.microsoft.com/office/drawing/2010/main">
                <a:solidFill>
                  <a:srgbClr val="FFFFFF"/>
                </a:solidFill>
              </a14:hiddenFill>
            </a:ext>
          </a:extLst>
        </p:spPr>
      </p:pic>
      <p:sp>
        <p:nvSpPr>
          <p:cNvPr id="16" name="pole tekstowe 15">
            <a:extLst>
              <a:ext uri="{FF2B5EF4-FFF2-40B4-BE49-F238E27FC236}">
                <a16:creationId xmlns:a16="http://schemas.microsoft.com/office/drawing/2014/main" id="{77BFB9B1-810B-DEA0-3259-5E583A88F4A3}"/>
              </a:ext>
            </a:extLst>
          </p:cNvPr>
          <p:cNvSpPr txBox="1"/>
          <p:nvPr/>
        </p:nvSpPr>
        <p:spPr>
          <a:xfrm>
            <a:off x="6036539" y="942667"/>
            <a:ext cx="2736304" cy="461665"/>
          </a:xfrm>
          <a:prstGeom prst="rect">
            <a:avLst/>
          </a:prstGeom>
          <a:noFill/>
        </p:spPr>
        <p:txBody>
          <a:bodyPr wrap="square" rtlCol="0">
            <a:spAutoFit/>
          </a:bodyPr>
          <a:lstStyle/>
          <a:p>
            <a:pPr algn="ctr"/>
            <a:r>
              <a:rPr lang="pl-PL" sz="2400" b="1" dirty="0" err="1">
                <a:solidFill>
                  <a:srgbClr val="FF0000"/>
                </a:solidFill>
              </a:rPr>
              <a:t>Memorisation</a:t>
            </a:r>
            <a:endParaRPr lang="pl-PL" sz="2400" b="1" dirty="0">
              <a:solidFill>
                <a:srgbClr val="FF0000"/>
              </a:solidFill>
            </a:endParaRPr>
          </a:p>
        </p:txBody>
      </p:sp>
      <p:sp>
        <p:nvSpPr>
          <p:cNvPr id="17" name="pole tekstowe 16">
            <a:extLst>
              <a:ext uri="{FF2B5EF4-FFF2-40B4-BE49-F238E27FC236}">
                <a16:creationId xmlns:a16="http://schemas.microsoft.com/office/drawing/2014/main" id="{E0479BB0-6430-B63D-ECE4-7BBE12A4FECD}"/>
              </a:ext>
            </a:extLst>
          </p:cNvPr>
          <p:cNvSpPr txBox="1"/>
          <p:nvPr/>
        </p:nvSpPr>
        <p:spPr>
          <a:xfrm>
            <a:off x="8607049" y="942666"/>
            <a:ext cx="895842" cy="461665"/>
          </a:xfrm>
          <a:prstGeom prst="rect">
            <a:avLst/>
          </a:prstGeom>
          <a:noFill/>
        </p:spPr>
        <p:txBody>
          <a:bodyPr wrap="square" rtlCol="0">
            <a:spAutoFit/>
          </a:bodyPr>
          <a:lstStyle/>
          <a:p>
            <a:pPr algn="ctr"/>
            <a:r>
              <a:rPr lang="pl-PL" sz="2400" b="1" dirty="0"/>
              <a:t>vs</a:t>
            </a:r>
          </a:p>
        </p:txBody>
      </p:sp>
      <p:sp>
        <p:nvSpPr>
          <p:cNvPr id="18" name="pole tekstowe 17">
            <a:extLst>
              <a:ext uri="{FF2B5EF4-FFF2-40B4-BE49-F238E27FC236}">
                <a16:creationId xmlns:a16="http://schemas.microsoft.com/office/drawing/2014/main" id="{BD376164-7BED-6611-41B0-A9B8C9C5C44C}"/>
              </a:ext>
            </a:extLst>
          </p:cNvPr>
          <p:cNvSpPr txBox="1"/>
          <p:nvPr/>
        </p:nvSpPr>
        <p:spPr>
          <a:xfrm>
            <a:off x="9337096" y="942668"/>
            <a:ext cx="2736304" cy="461665"/>
          </a:xfrm>
          <a:prstGeom prst="rect">
            <a:avLst/>
          </a:prstGeom>
          <a:noFill/>
        </p:spPr>
        <p:txBody>
          <a:bodyPr wrap="square" rtlCol="0">
            <a:spAutoFit/>
          </a:bodyPr>
          <a:lstStyle/>
          <a:p>
            <a:pPr algn="ctr"/>
            <a:r>
              <a:rPr lang="pl-PL" sz="2400" b="1" dirty="0" err="1">
                <a:solidFill>
                  <a:srgbClr val="00B050"/>
                </a:solidFill>
              </a:rPr>
              <a:t>Generalisation</a:t>
            </a:r>
            <a:endParaRPr lang="pl-PL" sz="2400" b="1" dirty="0">
              <a:solidFill>
                <a:srgbClr val="00B050"/>
              </a:solidFill>
            </a:endParaRPr>
          </a:p>
        </p:txBody>
      </p:sp>
      <p:sp>
        <p:nvSpPr>
          <p:cNvPr id="19" name="pole tekstowe 18">
            <a:extLst>
              <a:ext uri="{FF2B5EF4-FFF2-40B4-BE49-F238E27FC236}">
                <a16:creationId xmlns:a16="http://schemas.microsoft.com/office/drawing/2014/main" id="{C9843104-9E8A-A455-B5EF-72DE47ACBCCC}"/>
              </a:ext>
            </a:extLst>
          </p:cNvPr>
          <p:cNvSpPr txBox="1"/>
          <p:nvPr/>
        </p:nvSpPr>
        <p:spPr>
          <a:xfrm>
            <a:off x="6036539" y="4581059"/>
            <a:ext cx="5940239" cy="1477328"/>
          </a:xfrm>
          <a:prstGeom prst="rect">
            <a:avLst/>
          </a:prstGeom>
          <a:noFill/>
        </p:spPr>
        <p:txBody>
          <a:bodyPr wrap="square" rtlCol="0">
            <a:spAutoFit/>
          </a:bodyPr>
          <a:lstStyle/>
          <a:p>
            <a:r>
              <a:rPr lang="pl-PL" dirty="0" err="1"/>
              <a:t>When</a:t>
            </a:r>
            <a:r>
              <a:rPr lang="pl-PL" dirty="0"/>
              <a:t> </a:t>
            </a:r>
            <a:r>
              <a:rPr lang="pl-PL" dirty="0" err="1"/>
              <a:t>fitting</a:t>
            </a:r>
            <a:r>
              <a:rPr lang="pl-PL" dirty="0"/>
              <a:t> a model with </a:t>
            </a:r>
            <a:r>
              <a:rPr lang="pl-PL" dirty="0" err="1"/>
              <a:t>millions</a:t>
            </a:r>
            <a:r>
              <a:rPr lang="pl-PL" dirty="0"/>
              <a:t> of </a:t>
            </a:r>
            <a:r>
              <a:rPr lang="pl-PL" dirty="0" err="1"/>
              <a:t>parameter</a:t>
            </a:r>
            <a:r>
              <a:rPr lang="pl-PL" dirty="0"/>
              <a:t> </a:t>
            </a:r>
            <a:r>
              <a:rPr lang="pl-PL" dirty="0" err="1"/>
              <a:t>there</a:t>
            </a:r>
            <a:r>
              <a:rPr lang="pl-PL" dirty="0"/>
              <a:t> </a:t>
            </a:r>
            <a:r>
              <a:rPr lang="pl-PL" dirty="0" err="1"/>
              <a:t>is</a:t>
            </a:r>
            <a:r>
              <a:rPr lang="pl-PL" dirty="0"/>
              <a:t> </a:t>
            </a:r>
            <a:r>
              <a:rPr lang="pl-PL"/>
              <a:t>a risk </a:t>
            </a:r>
            <a:r>
              <a:rPr lang="pl-PL" dirty="0"/>
              <a:t>of </a:t>
            </a:r>
            <a:r>
              <a:rPr lang="pl-PL" dirty="0" err="1"/>
              <a:t>overfitting</a:t>
            </a:r>
            <a:r>
              <a:rPr lang="pl-PL" dirty="0"/>
              <a:t> in </a:t>
            </a:r>
            <a:r>
              <a:rPr lang="pl-PL" dirty="0" err="1"/>
              <a:t>which</a:t>
            </a:r>
            <a:r>
              <a:rPr lang="pl-PL" dirty="0"/>
              <a:t> the model „</a:t>
            </a:r>
            <a:r>
              <a:rPr lang="pl-PL" dirty="0" err="1"/>
              <a:t>remembers</a:t>
            </a:r>
            <a:r>
              <a:rPr lang="pl-PL" dirty="0"/>
              <a:t>” the </a:t>
            </a:r>
            <a:r>
              <a:rPr lang="pl-PL" err="1"/>
              <a:t>noise</a:t>
            </a:r>
            <a:r>
              <a:rPr lang="pl-PL"/>
              <a:t>.</a:t>
            </a:r>
          </a:p>
          <a:p>
            <a:endParaRPr lang="pl-PL"/>
          </a:p>
          <a:p>
            <a:r>
              <a:rPr lang="pl-PL"/>
              <a:t>In </a:t>
            </a:r>
            <a:r>
              <a:rPr lang="pl-PL" dirty="0"/>
              <a:t>the learning </a:t>
            </a:r>
            <a:r>
              <a:rPr lang="pl-PL" dirty="0" err="1"/>
              <a:t>curves</a:t>
            </a:r>
            <a:r>
              <a:rPr lang="pl-PL" dirty="0"/>
              <a:t> </a:t>
            </a:r>
            <a:r>
              <a:rPr lang="pl-PL" dirty="0" err="1"/>
              <a:t>it</a:t>
            </a:r>
            <a:r>
              <a:rPr lang="pl-PL" dirty="0"/>
              <a:t> </a:t>
            </a:r>
            <a:r>
              <a:rPr lang="pl-PL" dirty="0" err="1"/>
              <a:t>is</a:t>
            </a:r>
            <a:r>
              <a:rPr lang="pl-PL" dirty="0"/>
              <a:t> </a:t>
            </a:r>
            <a:r>
              <a:rPr lang="pl-PL" dirty="0" err="1"/>
              <a:t>manifested</a:t>
            </a:r>
            <a:r>
              <a:rPr lang="pl-PL" dirty="0"/>
              <a:t> by </a:t>
            </a:r>
            <a:r>
              <a:rPr lang="pl-PL" dirty="0" err="1"/>
              <a:t>divergent</a:t>
            </a:r>
            <a:r>
              <a:rPr lang="pl-PL" dirty="0"/>
              <a:t> </a:t>
            </a:r>
            <a:r>
              <a:rPr lang="pl-PL" dirty="0" err="1"/>
              <a:t>training</a:t>
            </a:r>
            <a:r>
              <a:rPr lang="pl-PL" dirty="0"/>
              <a:t> and </a:t>
            </a:r>
            <a:r>
              <a:rPr lang="pl-PL" dirty="0" err="1"/>
              <a:t>validation</a:t>
            </a:r>
            <a:r>
              <a:rPr lang="pl-PL" dirty="0"/>
              <a:t> </a:t>
            </a:r>
            <a:r>
              <a:rPr lang="pl-PL" dirty="0" err="1"/>
              <a:t>curves</a:t>
            </a:r>
            <a:r>
              <a:rPr lang="pl-PL" dirty="0"/>
              <a:t>.</a:t>
            </a:r>
          </a:p>
        </p:txBody>
      </p:sp>
      <p:sp>
        <p:nvSpPr>
          <p:cNvPr id="5" name="Symbol zastępczy stopki 3">
            <a:extLst>
              <a:ext uri="{FF2B5EF4-FFF2-40B4-BE49-F238E27FC236}">
                <a16:creationId xmlns:a16="http://schemas.microsoft.com/office/drawing/2014/main" id="{5398B54B-7742-2CDF-895E-D57AF22FC11E}"/>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1008195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3C53-8AA7-681B-8ADB-AA5C518764F8}"/>
              </a:ext>
            </a:extLst>
          </p:cNvPr>
          <p:cNvSpPr>
            <a:spLocks noGrp="1"/>
          </p:cNvSpPr>
          <p:nvPr>
            <p:ph type="title"/>
          </p:nvPr>
        </p:nvSpPr>
        <p:spPr/>
        <p:txBody>
          <a:bodyPr/>
          <a:lstStyle/>
          <a:p>
            <a:r>
              <a:rPr lang="pl-PL"/>
              <a:t>Profile reconstruction</a:t>
            </a:r>
            <a:endParaRPr lang="en-US"/>
          </a:p>
        </p:txBody>
      </p:sp>
      <p:sp>
        <p:nvSpPr>
          <p:cNvPr id="4" name="Symbol zastępczy numeru slajdu 3">
            <a:extLst>
              <a:ext uri="{FF2B5EF4-FFF2-40B4-BE49-F238E27FC236}">
                <a16:creationId xmlns:a16="http://schemas.microsoft.com/office/drawing/2014/main" id="{C268F079-B3FC-7021-F88A-0F5B20B0172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a:solidFill>
                <a:prstClr val="white"/>
              </a:solidFill>
            </a:endParaRPr>
          </a:p>
        </p:txBody>
      </p:sp>
      <p:pic>
        <p:nvPicPr>
          <p:cNvPr id="36" name="Obraz 35">
            <a:extLst>
              <a:ext uri="{FF2B5EF4-FFF2-40B4-BE49-F238E27FC236}">
                <a16:creationId xmlns:a16="http://schemas.microsoft.com/office/drawing/2014/main" id="{DE6FC8AE-9D7E-1E0F-5C70-C3167AFB5DD4}"/>
              </a:ext>
            </a:extLst>
          </p:cNvPr>
          <p:cNvPicPr>
            <a:picLocks noChangeAspect="1"/>
          </p:cNvPicPr>
          <p:nvPr/>
        </p:nvPicPr>
        <p:blipFill>
          <a:blip r:embed="rId2"/>
          <a:stretch>
            <a:fillRect/>
          </a:stretch>
        </p:blipFill>
        <p:spPr>
          <a:xfrm>
            <a:off x="512584" y="1126617"/>
            <a:ext cx="5784354" cy="4318164"/>
          </a:xfrm>
          <a:prstGeom prst="rect">
            <a:avLst/>
          </a:prstGeom>
        </p:spPr>
      </p:pic>
      <p:sp>
        <p:nvSpPr>
          <p:cNvPr id="38" name="pole tekstowe 37">
            <a:extLst>
              <a:ext uri="{FF2B5EF4-FFF2-40B4-BE49-F238E27FC236}">
                <a16:creationId xmlns:a16="http://schemas.microsoft.com/office/drawing/2014/main" id="{7B80120C-FE58-858F-3B16-3718D36538C8}"/>
              </a:ext>
            </a:extLst>
          </p:cNvPr>
          <p:cNvSpPr txBox="1"/>
          <p:nvPr/>
        </p:nvSpPr>
        <p:spPr bwMode="auto">
          <a:xfrm>
            <a:off x="6831412" y="1126617"/>
            <a:ext cx="4405406" cy="4247317"/>
          </a:xfrm>
          <a:prstGeom prst="rect">
            <a:avLst/>
          </a:prstGeom>
          <a:noFill/>
        </p:spPr>
        <p:txBody>
          <a:bodyPr wrap="square">
            <a:spAutoFit/>
          </a:bodyPr>
          <a:lstStyle/>
          <a:p>
            <a:pPr algn="just"/>
            <a:r>
              <a:rPr lang="pl-PL" sz="1800"/>
              <a:t>Diagrams show collective profiles for Be and H for HGFC_1c sample through subsequent locations. The difference between the upper and lower models are in the numer of parameters in the latent layer. </a:t>
            </a:r>
          </a:p>
          <a:p>
            <a:pPr algn="just"/>
            <a:endParaRPr lang="pl-PL" sz="1800"/>
          </a:p>
          <a:p>
            <a:pPr algn="just"/>
            <a:r>
              <a:rPr lang="pl-PL" sz="1800"/>
              <a:t>Both models are capable of tracking changes in Be, however, the upper model is not sufficient to track H due to its lower representation in training data.</a:t>
            </a:r>
          </a:p>
          <a:p>
            <a:pPr algn="just"/>
            <a:endParaRPr lang="pl-PL" sz="1800"/>
          </a:p>
          <a:p>
            <a:pPr algn="just"/>
            <a:r>
              <a:rPr lang="pl-PL" sz="1800"/>
              <a:t>The models with sufficient numer of parameters are capable of tracking fluctuations of the major lines filter out the stochastic parts of the signals.</a:t>
            </a:r>
            <a:endParaRPr lang="pl-PL" sz="1800" dirty="0"/>
          </a:p>
        </p:txBody>
      </p:sp>
      <p:sp>
        <p:nvSpPr>
          <p:cNvPr id="5" name="Symbol zastępczy stopki 3">
            <a:extLst>
              <a:ext uri="{FF2B5EF4-FFF2-40B4-BE49-F238E27FC236}">
                <a16:creationId xmlns:a16="http://schemas.microsoft.com/office/drawing/2014/main" id="{DCF9F876-986C-A787-A0A0-4448E9A716C8}"/>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58491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9A3FCB-48BC-8792-E1D5-8FAEFDEAF194}"/>
              </a:ext>
            </a:extLst>
          </p:cNvPr>
          <p:cNvSpPr>
            <a:spLocks noGrp="1"/>
          </p:cNvSpPr>
          <p:nvPr>
            <p:ph type="title"/>
          </p:nvPr>
        </p:nvSpPr>
        <p:spPr/>
        <p:txBody>
          <a:bodyPr/>
          <a:lstStyle/>
          <a:p>
            <a:r>
              <a:rPr lang="pl-PL"/>
              <a:t>Hyper parameter tuning</a:t>
            </a:r>
            <a:endParaRPr lang="en-US"/>
          </a:p>
        </p:txBody>
      </p:sp>
      <p:sp>
        <p:nvSpPr>
          <p:cNvPr id="4" name="Symbol zastępczy numeru slajdu 3">
            <a:extLst>
              <a:ext uri="{FF2B5EF4-FFF2-40B4-BE49-F238E27FC236}">
                <a16:creationId xmlns:a16="http://schemas.microsoft.com/office/drawing/2014/main" id="{10CA1110-AAE8-CC31-D107-58706D4F06E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pic>
        <p:nvPicPr>
          <p:cNvPr id="6" name="Obraz 5">
            <a:extLst>
              <a:ext uri="{FF2B5EF4-FFF2-40B4-BE49-F238E27FC236}">
                <a16:creationId xmlns:a16="http://schemas.microsoft.com/office/drawing/2014/main" id="{6168896E-7336-BAB1-0CCA-D9E1E7F3DC77}"/>
              </a:ext>
            </a:extLst>
          </p:cNvPr>
          <p:cNvPicPr>
            <a:picLocks noChangeAspect="1"/>
          </p:cNvPicPr>
          <p:nvPr/>
        </p:nvPicPr>
        <p:blipFill>
          <a:blip r:embed="rId2"/>
          <a:stretch>
            <a:fillRect/>
          </a:stretch>
        </p:blipFill>
        <p:spPr>
          <a:xfrm>
            <a:off x="176981" y="1276350"/>
            <a:ext cx="9248775" cy="2152650"/>
          </a:xfrm>
          <a:prstGeom prst="rect">
            <a:avLst/>
          </a:prstGeom>
        </p:spPr>
      </p:pic>
      <p:pic>
        <p:nvPicPr>
          <p:cNvPr id="7" name="Picture 2">
            <a:extLst>
              <a:ext uri="{FF2B5EF4-FFF2-40B4-BE49-F238E27FC236}">
                <a16:creationId xmlns:a16="http://schemas.microsoft.com/office/drawing/2014/main" id="{78F3E4CA-06F7-5919-E952-F8048C1D1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613" y="4229826"/>
            <a:ext cx="5016514" cy="202554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Łącznik prosty ze strzałką 7">
            <a:extLst>
              <a:ext uri="{FF2B5EF4-FFF2-40B4-BE49-F238E27FC236}">
                <a16:creationId xmlns:a16="http://schemas.microsoft.com/office/drawing/2014/main" id="{3DC0E4AF-E84E-D2A5-B22A-FBB0ABBEA3B0}"/>
              </a:ext>
            </a:extLst>
          </p:cNvPr>
          <p:cNvCxnSpPr>
            <a:cxnSpLocks/>
          </p:cNvCxnSpPr>
          <p:nvPr/>
        </p:nvCxnSpPr>
        <p:spPr>
          <a:xfrm>
            <a:off x="3696929" y="2802194"/>
            <a:ext cx="3991897" cy="1237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pole tekstowe 8">
            <a:extLst>
              <a:ext uri="{FF2B5EF4-FFF2-40B4-BE49-F238E27FC236}">
                <a16:creationId xmlns:a16="http://schemas.microsoft.com/office/drawing/2014/main" id="{7CE181D7-FFA0-84EE-53A3-A2C0A1156B18}"/>
              </a:ext>
            </a:extLst>
          </p:cNvPr>
          <p:cNvSpPr txBox="1"/>
          <p:nvPr/>
        </p:nvSpPr>
        <p:spPr>
          <a:xfrm>
            <a:off x="334297" y="4229826"/>
            <a:ext cx="6096000" cy="1754326"/>
          </a:xfrm>
          <a:prstGeom prst="rect">
            <a:avLst/>
          </a:prstGeom>
          <a:noFill/>
        </p:spPr>
        <p:txBody>
          <a:bodyPr wrap="square">
            <a:spAutoFit/>
          </a:bodyPr>
          <a:lstStyle/>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Spectra provided by </a:t>
            </a:r>
            <a:r>
              <a:rPr lang="en-US" sz="1800" b="0" i="0" u="none" strike="noStrike" dirty="0" err="1">
                <a:solidFill>
                  <a:srgbClr val="595959"/>
                </a:solidFill>
                <a:effectLst/>
                <a:latin typeface="Arial" panose="020B0604020202020204" pitchFamily="34" charset="0"/>
              </a:rPr>
              <a:t>Rongxing</a:t>
            </a:r>
            <a:r>
              <a:rPr lang="en-US" sz="1800" b="0" i="0" u="none" strike="noStrike" dirty="0">
                <a:solidFill>
                  <a:srgbClr val="595959"/>
                </a:solidFill>
                <a:effectLst/>
                <a:latin typeface="Arial" panose="020B0604020202020204" pitchFamily="34" charset="0"/>
              </a:rPr>
              <a:t> Yi, FZJ Juelich</a:t>
            </a:r>
          </a:p>
          <a:p>
            <a:pPr rtl="0" fontAlgn="base">
              <a:buFont typeface="Arial" panose="020B0604020202020204" pitchFamily="34" charset="0"/>
              <a:buChar char="•"/>
            </a:pPr>
            <a:r>
              <a:rPr lang="en-US" sz="1800" b="0" i="0" u="none" strike="noStrike" dirty="0" err="1">
                <a:solidFill>
                  <a:srgbClr val="595959"/>
                </a:solidFill>
                <a:effectLst/>
                <a:latin typeface="Arial" panose="020B0604020202020204" pitchFamily="34" charset="0"/>
              </a:rPr>
              <a:t>Nd:YAG</a:t>
            </a:r>
            <a:r>
              <a:rPr lang="en-US" sz="1800" b="0" i="0" u="none" strike="noStrike" dirty="0">
                <a:solidFill>
                  <a:srgbClr val="595959"/>
                </a:solidFill>
                <a:effectLst/>
                <a:latin typeface="Arial" panose="020B0604020202020204" pitchFamily="34" charset="0"/>
              </a:rPr>
              <a:t> laser (5 ns, 50 </a:t>
            </a:r>
            <a:r>
              <a:rPr lang="en-US" sz="1800" b="0" i="0" u="none" strike="noStrike" dirty="0" err="1">
                <a:solidFill>
                  <a:srgbClr val="595959"/>
                </a:solidFill>
                <a:effectLst/>
                <a:latin typeface="Arial" panose="020B0604020202020204" pitchFamily="34" charset="0"/>
              </a:rPr>
              <a:t>mJ</a:t>
            </a:r>
            <a:r>
              <a:rPr lang="en-US" sz="1800" b="0" i="0" u="none" strike="noStrike" dirty="0">
                <a:solidFill>
                  <a:srgbClr val="595959"/>
                </a:solidFill>
                <a:effectLst/>
                <a:latin typeface="Arial" panose="020B0604020202020204" pitchFamily="34" charset="0"/>
              </a:rPr>
              <a:t>, 1064 nm) </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Pure elemental samples of Al, Cr, Fe, Mo, Ni, W, and Zn</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200 - 900 nm range, 26 000 wavelengths sampled</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Linear combination of spectra simulating varying composition</a:t>
            </a:r>
          </a:p>
        </p:txBody>
      </p:sp>
      <p:cxnSp>
        <p:nvCxnSpPr>
          <p:cNvPr id="10" name="Łącznik prosty ze strzałką 9">
            <a:extLst>
              <a:ext uri="{FF2B5EF4-FFF2-40B4-BE49-F238E27FC236}">
                <a16:creationId xmlns:a16="http://schemas.microsoft.com/office/drawing/2014/main" id="{62F83F4C-E9B8-6028-2D5D-1933F91F10BB}"/>
              </a:ext>
            </a:extLst>
          </p:cNvPr>
          <p:cNvCxnSpPr/>
          <p:nvPr/>
        </p:nvCxnSpPr>
        <p:spPr>
          <a:xfrm>
            <a:off x="845574" y="2802194"/>
            <a:ext cx="766916" cy="1427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Łącznik prosty ze strzałką 10">
            <a:extLst>
              <a:ext uri="{FF2B5EF4-FFF2-40B4-BE49-F238E27FC236}">
                <a16:creationId xmlns:a16="http://schemas.microsoft.com/office/drawing/2014/main" id="{D881ABDF-FC1E-3B1E-8BE5-1D4A9D02ADF3}"/>
              </a:ext>
            </a:extLst>
          </p:cNvPr>
          <p:cNvCxnSpPr/>
          <p:nvPr/>
        </p:nvCxnSpPr>
        <p:spPr>
          <a:xfrm>
            <a:off x="8357419" y="2989006"/>
            <a:ext cx="570271" cy="1543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Symbol zastępczy stopki 3">
            <a:extLst>
              <a:ext uri="{FF2B5EF4-FFF2-40B4-BE49-F238E27FC236}">
                <a16:creationId xmlns:a16="http://schemas.microsoft.com/office/drawing/2014/main" id="{438CB6ED-CC7F-E7B4-585E-22C27B0C8120}"/>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340748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BCD694-3A6D-9EB8-36BD-169B34CFC58A}"/>
              </a:ext>
            </a:extLst>
          </p:cNvPr>
          <p:cNvSpPr>
            <a:spLocks noGrp="1"/>
          </p:cNvSpPr>
          <p:nvPr>
            <p:ph type="title"/>
          </p:nvPr>
        </p:nvSpPr>
        <p:spPr/>
        <p:txBody>
          <a:bodyPr/>
          <a:lstStyle/>
          <a:p>
            <a:endParaRPr lang="en-US"/>
          </a:p>
        </p:txBody>
      </p:sp>
      <p:sp>
        <p:nvSpPr>
          <p:cNvPr id="4" name="Symbol zastępczy numeru slajdu 3">
            <a:extLst>
              <a:ext uri="{FF2B5EF4-FFF2-40B4-BE49-F238E27FC236}">
                <a16:creationId xmlns:a16="http://schemas.microsoft.com/office/drawing/2014/main" id="{2146E0BB-32FA-C4F7-6113-61B23FE2AAA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pic>
        <p:nvPicPr>
          <p:cNvPr id="6" name="Obraz 5">
            <a:extLst>
              <a:ext uri="{FF2B5EF4-FFF2-40B4-BE49-F238E27FC236}">
                <a16:creationId xmlns:a16="http://schemas.microsoft.com/office/drawing/2014/main" id="{4ADE5F2B-955A-A6CC-9959-EA0B71099873}"/>
              </a:ext>
            </a:extLst>
          </p:cNvPr>
          <p:cNvPicPr>
            <a:picLocks noChangeAspect="1"/>
          </p:cNvPicPr>
          <p:nvPr/>
        </p:nvPicPr>
        <p:blipFill>
          <a:blip r:embed="rId2"/>
          <a:stretch>
            <a:fillRect/>
          </a:stretch>
        </p:blipFill>
        <p:spPr>
          <a:xfrm>
            <a:off x="339165" y="1214682"/>
            <a:ext cx="5569880" cy="1734258"/>
          </a:xfrm>
          <a:prstGeom prst="rect">
            <a:avLst/>
          </a:prstGeom>
        </p:spPr>
      </p:pic>
      <p:sp>
        <p:nvSpPr>
          <p:cNvPr id="7" name="pole tekstowe 6">
            <a:extLst>
              <a:ext uri="{FF2B5EF4-FFF2-40B4-BE49-F238E27FC236}">
                <a16:creationId xmlns:a16="http://schemas.microsoft.com/office/drawing/2014/main" id="{895C420D-DB94-D0DF-A07C-B0745FBB1AEE}"/>
              </a:ext>
            </a:extLst>
          </p:cNvPr>
          <p:cNvSpPr txBox="1"/>
          <p:nvPr/>
        </p:nvSpPr>
        <p:spPr>
          <a:xfrm>
            <a:off x="7037807" y="1484179"/>
            <a:ext cx="2593259" cy="1384995"/>
          </a:xfrm>
          <a:prstGeom prst="rect">
            <a:avLst/>
          </a:prstGeom>
          <a:noFill/>
        </p:spPr>
        <p:txBody>
          <a:bodyPr wrap="square">
            <a:spAutoFit/>
          </a:bodyPr>
          <a:lstStyle/>
          <a:p>
            <a:pPr rtl="0">
              <a:buNone/>
            </a:pPr>
            <a:r>
              <a:rPr lang="pl-PL" sz="1400" b="1" i="0" u="none" strike="noStrike" dirty="0" err="1">
                <a:solidFill>
                  <a:srgbClr val="595959"/>
                </a:solidFill>
                <a:effectLst/>
                <a:latin typeface="Arial" panose="020B0604020202020204" pitchFamily="34" charset="0"/>
              </a:rPr>
              <a:t>Compression</a:t>
            </a:r>
            <a:r>
              <a:rPr lang="pl-PL" sz="1400" b="1" i="0" u="none" strike="noStrike" dirty="0">
                <a:solidFill>
                  <a:srgbClr val="595959"/>
                </a:solidFill>
                <a:effectLst/>
                <a:latin typeface="Arial" panose="020B0604020202020204" pitchFamily="34" charset="0"/>
              </a:rPr>
              <a:t> </a:t>
            </a:r>
            <a:r>
              <a:rPr lang="pl-PL" sz="1400" b="1" i="0" u="none" strike="noStrike" dirty="0" err="1">
                <a:solidFill>
                  <a:srgbClr val="595959"/>
                </a:solidFill>
                <a:effectLst/>
                <a:latin typeface="Arial" panose="020B0604020202020204" pitchFamily="34" charset="0"/>
              </a:rPr>
              <a:t>ration</a:t>
            </a:r>
            <a:r>
              <a:rPr lang="pl-PL" sz="1400" b="1" i="0" u="none" strike="noStrike" dirty="0">
                <a:solidFill>
                  <a:srgbClr val="595959"/>
                </a:solidFill>
                <a:effectLst/>
                <a:latin typeface="Arial" panose="020B0604020202020204" pitchFamily="34" charset="0"/>
              </a:rPr>
              <a:t> of 170</a:t>
            </a:r>
          </a:p>
          <a:p>
            <a:pPr rtl="0">
              <a:buNone/>
            </a:pPr>
            <a:endParaRPr lang="pl-PL" sz="1400" b="0" i="0" u="none" strike="noStrike" dirty="0">
              <a:solidFill>
                <a:srgbClr val="595959"/>
              </a:solidFill>
              <a:effectLst/>
              <a:latin typeface="Arial" panose="020B0604020202020204" pitchFamily="34" charset="0"/>
            </a:endParaRPr>
          </a:p>
          <a:p>
            <a:pPr rtl="0">
              <a:buNone/>
            </a:pPr>
            <a:r>
              <a:rPr lang="da-DK" sz="1400" b="0" i="0" u="none" strike="noStrike" dirty="0">
                <a:solidFill>
                  <a:srgbClr val="595959"/>
                </a:solidFill>
                <a:effectLst/>
                <a:latin typeface="Arial" panose="020B0604020202020204" pitchFamily="34" charset="0"/>
              </a:rPr>
              <a:t>For reference:</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zip: 2-10</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JPEG: 10-20</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MP4: 50</a:t>
            </a:r>
            <a:endParaRPr lang="da-DK" sz="1400" dirty="0">
              <a:effectLst/>
            </a:endParaRPr>
          </a:p>
        </p:txBody>
      </p:sp>
      <p:graphicFrame>
        <p:nvGraphicFramePr>
          <p:cNvPr id="8" name="Tabela 7">
            <a:extLst>
              <a:ext uri="{FF2B5EF4-FFF2-40B4-BE49-F238E27FC236}">
                <a16:creationId xmlns:a16="http://schemas.microsoft.com/office/drawing/2014/main" id="{BF7450D3-2692-1C71-DF5A-9ABE3F49BB37}"/>
              </a:ext>
            </a:extLst>
          </p:cNvPr>
          <p:cNvGraphicFramePr>
            <a:graphicFrameLocks noGrp="1"/>
          </p:cNvGraphicFramePr>
          <p:nvPr>
            <p:extLst>
              <p:ext uri="{D42A27DB-BD31-4B8C-83A1-F6EECF244321}">
                <p14:modId xmlns:p14="http://schemas.microsoft.com/office/powerpoint/2010/main" val="334492189"/>
              </p:ext>
            </p:extLst>
          </p:nvPr>
        </p:nvGraphicFramePr>
        <p:xfrm>
          <a:off x="360039" y="3686890"/>
          <a:ext cx="5549006" cy="1734258"/>
        </p:xfrm>
        <a:graphic>
          <a:graphicData uri="http://schemas.openxmlformats.org/drawingml/2006/table">
            <a:tbl>
              <a:tblPr/>
              <a:tblGrid>
                <a:gridCol w="707344">
                  <a:extLst>
                    <a:ext uri="{9D8B030D-6E8A-4147-A177-3AD203B41FA5}">
                      <a16:colId xmlns:a16="http://schemas.microsoft.com/office/drawing/2014/main" val="1088772232"/>
                    </a:ext>
                  </a:extLst>
                </a:gridCol>
                <a:gridCol w="662939">
                  <a:extLst>
                    <a:ext uri="{9D8B030D-6E8A-4147-A177-3AD203B41FA5}">
                      <a16:colId xmlns:a16="http://schemas.microsoft.com/office/drawing/2014/main" val="2052878553"/>
                    </a:ext>
                  </a:extLst>
                </a:gridCol>
                <a:gridCol w="1010459">
                  <a:extLst>
                    <a:ext uri="{9D8B030D-6E8A-4147-A177-3AD203B41FA5}">
                      <a16:colId xmlns:a16="http://schemas.microsoft.com/office/drawing/2014/main" val="3657073574"/>
                    </a:ext>
                  </a:extLst>
                </a:gridCol>
                <a:gridCol w="886339">
                  <a:extLst>
                    <a:ext uri="{9D8B030D-6E8A-4147-A177-3AD203B41FA5}">
                      <a16:colId xmlns:a16="http://schemas.microsoft.com/office/drawing/2014/main" val="2901337450"/>
                    </a:ext>
                  </a:extLst>
                </a:gridCol>
                <a:gridCol w="652359">
                  <a:extLst>
                    <a:ext uri="{9D8B030D-6E8A-4147-A177-3AD203B41FA5}">
                      <a16:colId xmlns:a16="http://schemas.microsoft.com/office/drawing/2014/main" val="2211515514"/>
                    </a:ext>
                  </a:extLst>
                </a:gridCol>
                <a:gridCol w="757233">
                  <a:extLst>
                    <a:ext uri="{9D8B030D-6E8A-4147-A177-3AD203B41FA5}">
                      <a16:colId xmlns:a16="http://schemas.microsoft.com/office/drawing/2014/main" val="1842835643"/>
                    </a:ext>
                  </a:extLst>
                </a:gridCol>
                <a:gridCol w="872333">
                  <a:extLst>
                    <a:ext uri="{9D8B030D-6E8A-4147-A177-3AD203B41FA5}">
                      <a16:colId xmlns:a16="http://schemas.microsoft.com/office/drawing/2014/main" val="387474348"/>
                    </a:ext>
                  </a:extLst>
                </a:gridCol>
              </a:tblGrid>
              <a:tr h="649235">
                <a:tc>
                  <a:txBody>
                    <a:bodyPr/>
                    <a:lstStyle/>
                    <a:p>
                      <a:pPr rtl="0" fontAlgn="t">
                        <a:buNone/>
                      </a:pPr>
                      <a:r>
                        <a:rPr lang="en-US" sz="1200" b="0" i="0" u="none" strike="noStrike" dirty="0">
                          <a:solidFill>
                            <a:srgbClr val="000000"/>
                          </a:solidFill>
                          <a:effectLst/>
                          <a:latin typeface="Arial" panose="020B0604020202020204" pitchFamily="34" charset="0"/>
                        </a:rPr>
                        <a:t>Hidden</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Latent</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Regularizer</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Activation</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MSE</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CosSim</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Relative Error</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091224527"/>
                  </a:ext>
                </a:extLst>
              </a:tr>
              <a:tr h="649235">
                <a:tc>
                  <a:txBody>
                    <a:bodyPr/>
                    <a:lstStyle/>
                    <a:p>
                      <a:pPr rtl="0" fontAlgn="t">
                        <a:buNone/>
                      </a:pPr>
                      <a:r>
                        <a:rPr lang="en-US" sz="1200" b="0" i="0" u="none" strike="noStrike" dirty="0">
                          <a:solidFill>
                            <a:srgbClr val="000000"/>
                          </a:solidFill>
                          <a:effectLst/>
                          <a:latin typeface="Arial" panose="020B0604020202020204" pitchFamily="34" charset="0"/>
                        </a:rPr>
                        <a:t>1621</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195</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leaky </a:t>
                      </a:r>
                      <a:r>
                        <a:rPr lang="en-US" sz="1200" b="0" i="0" u="none" strike="noStrike" dirty="0" err="1">
                          <a:solidFill>
                            <a:srgbClr val="000000"/>
                          </a:solidFill>
                          <a:effectLst/>
                          <a:latin typeface="Arial" panose="020B0604020202020204" pitchFamily="34" charset="0"/>
                        </a:rPr>
                        <a:t>ReLU</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0.021</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0.23</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6.4%</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914925779"/>
                  </a:ext>
                </a:extLst>
              </a:tr>
              <a:tr h="435788">
                <a:tc>
                  <a:txBody>
                    <a:bodyPr/>
                    <a:lstStyle/>
                    <a:p>
                      <a:pPr rtl="0" fontAlgn="t">
                        <a:buNone/>
                      </a:pPr>
                      <a:r>
                        <a:rPr lang="en-US" sz="1200" b="0" i="0" u="none" strike="noStrike">
                          <a:solidFill>
                            <a:srgbClr val="000000"/>
                          </a:solidFill>
                          <a:effectLst/>
                          <a:latin typeface="Arial" panose="020B0604020202020204" pitchFamily="34" charset="0"/>
                        </a:rPr>
                        <a:t>1377</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136</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0.0012</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tanh</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0.20</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0.041</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11%</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504488621"/>
                  </a:ext>
                </a:extLst>
              </a:tr>
            </a:tbl>
          </a:graphicData>
        </a:graphic>
      </p:graphicFrame>
      <p:sp>
        <p:nvSpPr>
          <p:cNvPr id="11" name="pole tekstowe 10">
            <a:extLst>
              <a:ext uri="{FF2B5EF4-FFF2-40B4-BE49-F238E27FC236}">
                <a16:creationId xmlns:a16="http://schemas.microsoft.com/office/drawing/2014/main" id="{1957A9EE-D46D-4114-5CC7-92A5A9319049}"/>
              </a:ext>
            </a:extLst>
          </p:cNvPr>
          <p:cNvSpPr txBox="1"/>
          <p:nvPr/>
        </p:nvSpPr>
        <p:spPr bwMode="auto">
          <a:xfrm>
            <a:off x="6594630" y="3988827"/>
            <a:ext cx="5237331" cy="923330"/>
          </a:xfrm>
          <a:prstGeom prst="rect">
            <a:avLst/>
          </a:prstGeom>
          <a:noFill/>
        </p:spPr>
        <p:txBody>
          <a:bodyPr wrap="none" rtlCol="0">
            <a:spAutoFit/>
          </a:bodyPr>
          <a:lstStyle/>
          <a:p>
            <a:r>
              <a:rPr lang="pl-PL"/>
              <a:t>There are different hyperparameters for minimizing </a:t>
            </a:r>
          </a:p>
          <a:p>
            <a:r>
              <a:rPr lang="pl-PL"/>
              <a:t>the error and the cosine similarity, which can have </a:t>
            </a:r>
          </a:p>
          <a:p>
            <a:r>
              <a:rPr lang="pl-PL"/>
              <a:t>Advantages when taking into account different goals. </a:t>
            </a:r>
            <a:endParaRPr lang="en-US"/>
          </a:p>
        </p:txBody>
      </p:sp>
      <p:sp>
        <p:nvSpPr>
          <p:cNvPr id="5" name="Symbol zastępczy stopki 3">
            <a:extLst>
              <a:ext uri="{FF2B5EF4-FFF2-40B4-BE49-F238E27FC236}">
                <a16:creationId xmlns:a16="http://schemas.microsoft.com/office/drawing/2014/main" id="{B7641F1E-82F8-D37D-BF15-5941F990EE6B}"/>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22630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2C7635-5687-0C13-06D0-5CE51DAFF06A}"/>
              </a:ext>
            </a:extLst>
          </p:cNvPr>
          <p:cNvSpPr>
            <a:spLocks noGrp="1"/>
          </p:cNvSpPr>
          <p:nvPr>
            <p:ph type="title"/>
          </p:nvPr>
        </p:nvSpPr>
        <p:spPr>
          <a:xfrm>
            <a:off x="1071904" y="212729"/>
            <a:ext cx="9451776" cy="457200"/>
          </a:xfrm>
        </p:spPr>
        <p:txBody>
          <a:bodyPr/>
          <a:lstStyle/>
          <a:p>
            <a:r>
              <a:rPr lang="pl-PL"/>
              <a:t>Performance of reconstruction</a:t>
            </a:r>
            <a:endParaRPr lang="en-US"/>
          </a:p>
        </p:txBody>
      </p:sp>
      <p:sp>
        <p:nvSpPr>
          <p:cNvPr id="4" name="Symbol zastępczy numeru slajdu 3">
            <a:extLst>
              <a:ext uri="{FF2B5EF4-FFF2-40B4-BE49-F238E27FC236}">
                <a16:creationId xmlns:a16="http://schemas.microsoft.com/office/drawing/2014/main" id="{03B923F6-5E3E-73E0-3863-8282AF787F6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16</a:t>
            </a:fld>
            <a:endParaRPr lang="en-GB">
              <a:solidFill>
                <a:prstClr val="white"/>
              </a:solidFill>
            </a:endParaRPr>
          </a:p>
        </p:txBody>
      </p:sp>
      <p:sp>
        <p:nvSpPr>
          <p:cNvPr id="8" name="pole tekstowe 7">
            <a:extLst>
              <a:ext uri="{FF2B5EF4-FFF2-40B4-BE49-F238E27FC236}">
                <a16:creationId xmlns:a16="http://schemas.microsoft.com/office/drawing/2014/main" id="{581AE093-7965-BE8A-A99E-C37699026C2F}"/>
              </a:ext>
            </a:extLst>
          </p:cNvPr>
          <p:cNvSpPr txBox="1"/>
          <p:nvPr/>
        </p:nvSpPr>
        <p:spPr>
          <a:xfrm>
            <a:off x="379280" y="797294"/>
            <a:ext cx="6096000" cy="369332"/>
          </a:xfrm>
          <a:prstGeom prst="rect">
            <a:avLst/>
          </a:prstGeom>
          <a:noFill/>
        </p:spPr>
        <p:txBody>
          <a:bodyPr wrap="square">
            <a:spAutoFit/>
          </a:bodyPr>
          <a:lstStyle/>
          <a:p>
            <a:pPr rtl="0">
              <a:buNone/>
            </a:pPr>
            <a:r>
              <a:rPr lang="pl-PL" sz="1800" b="0" i="0" u="none" strike="noStrike" dirty="0" err="1">
                <a:solidFill>
                  <a:srgbClr val="000000"/>
                </a:solidFill>
                <a:effectLst/>
                <a:latin typeface="Arial" panose="020B0604020202020204" pitchFamily="34" charset="0"/>
              </a:rPr>
              <a:t>Reconstruction</a:t>
            </a:r>
            <a:endParaRPr lang="en-US" dirty="0">
              <a:effectLst/>
            </a:endParaRPr>
          </a:p>
        </p:txBody>
      </p:sp>
      <p:pic>
        <p:nvPicPr>
          <p:cNvPr id="9" name="Picture 2">
            <a:extLst>
              <a:ext uri="{FF2B5EF4-FFF2-40B4-BE49-F238E27FC236}">
                <a16:creationId xmlns:a16="http://schemas.microsoft.com/office/drawing/2014/main" id="{E4DD0804-DF91-C937-B1A2-CABB8D973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60" y="1169944"/>
            <a:ext cx="3351827" cy="25257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466A255-73AE-BFCE-4C43-4AF8F1574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733" y="1224288"/>
            <a:ext cx="3207588" cy="2417021"/>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951875B9-8838-0771-6F06-4EB194F6477D}"/>
              </a:ext>
            </a:extLst>
          </p:cNvPr>
          <p:cNvSpPr txBox="1"/>
          <p:nvPr/>
        </p:nvSpPr>
        <p:spPr>
          <a:xfrm>
            <a:off x="8026967" y="3801329"/>
            <a:ext cx="2544097" cy="2339102"/>
          </a:xfrm>
          <a:prstGeom prst="rect">
            <a:avLst/>
          </a:prstGeom>
          <a:noFill/>
        </p:spPr>
        <p:txBody>
          <a:bodyPr wrap="square">
            <a:spAutoFit/>
          </a:bodyPr>
          <a:lstStyle/>
          <a:p>
            <a:pPr rtl="0">
              <a:spcAft>
                <a:spcPts val="1200"/>
              </a:spcAft>
              <a:buNone/>
            </a:pPr>
            <a:r>
              <a:rPr lang="en-US" sz="1800" b="0" i="0" u="none" strike="noStrike" dirty="0">
                <a:solidFill>
                  <a:srgbClr val="595959"/>
                </a:solidFill>
                <a:effectLst/>
                <a:latin typeface="Arial" panose="020B0604020202020204" pitchFamily="34" charset="0"/>
              </a:rPr>
              <a:t>With autoencoder:</a:t>
            </a:r>
            <a:endParaRPr lang="en-US" dirty="0">
              <a:effectLst/>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MSE = 2.3 x 10</a:t>
            </a:r>
            <a:r>
              <a:rPr lang="en-US" sz="1800" b="0" i="0" u="none" strike="noStrike" baseline="30000" dirty="0">
                <a:solidFill>
                  <a:srgbClr val="595959"/>
                </a:solidFill>
                <a:effectLst/>
                <a:latin typeface="Arial" panose="020B0604020202020204" pitchFamily="34" charset="0"/>
              </a:rPr>
              <a:t>-5 </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RMSE = 0.31%</a:t>
            </a:r>
            <a:r>
              <a:rPr lang="en-US" sz="1800" b="0" i="0" u="none" strike="noStrike" baseline="30000" dirty="0">
                <a:solidFill>
                  <a:srgbClr val="595959"/>
                </a:solidFill>
                <a:effectLst/>
                <a:latin typeface="Arial" panose="020B0604020202020204" pitchFamily="34" charset="0"/>
              </a:rPr>
              <a:t> </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t>
            </a:r>
            <a:r>
              <a:rPr lang="en-US" sz="1800" b="0" i="0" u="none" strike="noStrike" baseline="30000" dirty="0">
                <a:solidFill>
                  <a:srgbClr val="595959"/>
                </a:solidFill>
                <a:effectLst/>
                <a:latin typeface="Arial" panose="020B0604020202020204" pitchFamily="34" charset="0"/>
              </a:rPr>
              <a:t>2</a:t>
            </a:r>
            <a:r>
              <a:rPr lang="en-US" sz="1800" b="0" i="0" u="none" strike="noStrike"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Training time = 30 s</a:t>
            </a:r>
          </a:p>
          <a:p>
            <a:pPr>
              <a:buNone/>
            </a:pPr>
            <a:br>
              <a:rPr lang="en-US" dirty="0"/>
            </a:br>
            <a:endParaRPr lang="en-US" dirty="0"/>
          </a:p>
        </p:txBody>
      </p:sp>
      <p:sp>
        <p:nvSpPr>
          <p:cNvPr id="12" name="pole tekstowe 11">
            <a:extLst>
              <a:ext uri="{FF2B5EF4-FFF2-40B4-BE49-F238E27FC236}">
                <a16:creationId xmlns:a16="http://schemas.microsoft.com/office/drawing/2014/main" id="{1755CCCC-9FA2-177E-1205-886B6E65128E}"/>
              </a:ext>
            </a:extLst>
          </p:cNvPr>
          <p:cNvSpPr txBox="1"/>
          <p:nvPr/>
        </p:nvSpPr>
        <p:spPr>
          <a:xfrm>
            <a:off x="8026967" y="1329904"/>
            <a:ext cx="3075039" cy="1631216"/>
          </a:xfrm>
          <a:prstGeom prst="rect">
            <a:avLst/>
          </a:prstGeom>
          <a:noFill/>
        </p:spPr>
        <p:txBody>
          <a:bodyPr wrap="square">
            <a:spAutoFit/>
          </a:bodyPr>
          <a:lstStyle/>
          <a:p>
            <a:pPr rtl="0">
              <a:spcAft>
                <a:spcPts val="1200"/>
              </a:spcAft>
              <a:buNone/>
            </a:pPr>
            <a:r>
              <a:rPr lang="en-US" sz="1800" b="0" i="0" u="none" strike="noStrike" dirty="0">
                <a:solidFill>
                  <a:srgbClr val="595959"/>
                </a:solidFill>
                <a:effectLst/>
                <a:latin typeface="Arial" panose="020B0604020202020204" pitchFamily="34" charset="0"/>
              </a:rPr>
              <a:t>Without</a:t>
            </a:r>
            <a:r>
              <a:rPr lang="en-US" sz="1400" b="0" i="0" u="none" strike="noStrike" dirty="0">
                <a:solidFill>
                  <a:srgbClr val="595959"/>
                </a:solidFill>
                <a:effectLst/>
                <a:latin typeface="Arial" panose="020B0604020202020204" pitchFamily="34" charset="0"/>
              </a:rPr>
              <a:t> </a:t>
            </a:r>
            <a:r>
              <a:rPr lang="en-US" sz="1800" b="0" i="0" u="none" strike="noStrike" dirty="0">
                <a:solidFill>
                  <a:srgbClr val="595959"/>
                </a:solidFill>
                <a:effectLst/>
                <a:latin typeface="Arial" panose="020B0604020202020204" pitchFamily="34" charset="0"/>
              </a:rPr>
              <a:t>autoencoder:</a:t>
            </a:r>
            <a:endParaRPr lang="en-US" dirty="0">
              <a:effectLst/>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MSE = 1.7 x 10</a:t>
            </a:r>
            <a:r>
              <a:rPr lang="en-US" sz="1800" b="0" i="0" u="none" strike="noStrike" baseline="30000" dirty="0">
                <a:solidFill>
                  <a:srgbClr val="595959"/>
                </a:solidFill>
                <a:effectLst/>
                <a:latin typeface="Arial" panose="020B0604020202020204" pitchFamily="34" charset="0"/>
              </a:rPr>
              <a:t>-5</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RMSE = 0.27%</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t>
            </a:r>
            <a:r>
              <a:rPr lang="en-US" sz="1800" b="0" i="0" u="none" strike="noStrike" baseline="30000" dirty="0">
                <a:solidFill>
                  <a:srgbClr val="595959"/>
                </a:solidFill>
                <a:effectLst/>
                <a:latin typeface="Arial" panose="020B0604020202020204" pitchFamily="34" charset="0"/>
              </a:rPr>
              <a:t>2</a:t>
            </a:r>
            <a:r>
              <a:rPr lang="en-US" sz="1800" b="0" i="0" u="none" strike="noStrike"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Training time = 20 min</a:t>
            </a:r>
          </a:p>
        </p:txBody>
      </p:sp>
      <p:sp>
        <p:nvSpPr>
          <p:cNvPr id="14" name="pole tekstowe 13">
            <a:extLst>
              <a:ext uri="{FF2B5EF4-FFF2-40B4-BE49-F238E27FC236}">
                <a16:creationId xmlns:a16="http://schemas.microsoft.com/office/drawing/2014/main" id="{57AF0AFE-1A49-0808-2E9A-636EBA75C5C0}"/>
              </a:ext>
            </a:extLst>
          </p:cNvPr>
          <p:cNvSpPr txBox="1"/>
          <p:nvPr/>
        </p:nvSpPr>
        <p:spPr>
          <a:xfrm>
            <a:off x="720080" y="4175209"/>
            <a:ext cx="5077712" cy="923330"/>
          </a:xfrm>
          <a:prstGeom prst="rect">
            <a:avLst/>
          </a:prstGeom>
          <a:noFill/>
        </p:spPr>
        <p:txBody>
          <a:bodyPr wrap="square" rtlCol="0">
            <a:spAutoFit/>
          </a:bodyPr>
          <a:lstStyle/>
          <a:p>
            <a:r>
              <a:rPr lang="pl-PL" dirty="0"/>
              <a:t>With the </a:t>
            </a:r>
            <a:r>
              <a:rPr lang="pl-PL" dirty="0" err="1"/>
              <a:t>autoencoders</a:t>
            </a:r>
            <a:r>
              <a:rPr lang="pl-PL" dirty="0"/>
              <a:t> the </a:t>
            </a:r>
            <a:r>
              <a:rPr lang="pl-PL" dirty="0" err="1"/>
              <a:t>accuracy</a:t>
            </a:r>
            <a:r>
              <a:rPr lang="pl-PL" dirty="0"/>
              <a:t> </a:t>
            </a:r>
            <a:r>
              <a:rPr lang="pl-PL" dirty="0" err="1"/>
              <a:t>is</a:t>
            </a:r>
            <a:r>
              <a:rPr lang="pl-PL" dirty="0"/>
              <a:t> </a:t>
            </a:r>
            <a:r>
              <a:rPr lang="pl-PL" dirty="0" err="1"/>
              <a:t>insignificantly</a:t>
            </a:r>
            <a:r>
              <a:rPr lang="pl-PL" dirty="0"/>
              <a:t> </a:t>
            </a:r>
            <a:r>
              <a:rPr lang="pl-PL" dirty="0" err="1"/>
              <a:t>lower</a:t>
            </a:r>
            <a:r>
              <a:rPr lang="pl-PL" dirty="0"/>
              <a:t>, but </a:t>
            </a:r>
            <a:r>
              <a:rPr lang="pl-PL" dirty="0" err="1"/>
              <a:t>still</a:t>
            </a:r>
            <a:r>
              <a:rPr lang="pl-PL" dirty="0"/>
              <a:t> </a:t>
            </a:r>
            <a:r>
              <a:rPr lang="pl-PL" dirty="0" err="1"/>
              <a:t>excellent</a:t>
            </a:r>
            <a:r>
              <a:rPr lang="pl-PL" dirty="0"/>
              <a:t> and the </a:t>
            </a:r>
            <a:r>
              <a:rPr lang="pl-PL" dirty="0" err="1"/>
              <a:t>computative</a:t>
            </a:r>
            <a:r>
              <a:rPr lang="pl-PL" dirty="0"/>
              <a:t> </a:t>
            </a:r>
            <a:r>
              <a:rPr lang="pl-PL" dirty="0" err="1"/>
              <a:t>cost</a:t>
            </a:r>
            <a:r>
              <a:rPr lang="pl-PL" dirty="0"/>
              <a:t> </a:t>
            </a:r>
            <a:r>
              <a:rPr lang="pl-PL" dirty="0" err="1"/>
              <a:t>is</a:t>
            </a:r>
            <a:r>
              <a:rPr lang="pl-PL" dirty="0"/>
              <a:t> </a:t>
            </a:r>
            <a:r>
              <a:rPr lang="pl-PL" dirty="0" err="1"/>
              <a:t>substantially</a:t>
            </a:r>
            <a:r>
              <a:rPr lang="pl-PL" dirty="0"/>
              <a:t> </a:t>
            </a:r>
            <a:r>
              <a:rPr lang="pl-PL" dirty="0" err="1"/>
              <a:t>lower</a:t>
            </a:r>
            <a:r>
              <a:rPr lang="pl-PL" dirty="0"/>
              <a:t>.</a:t>
            </a:r>
            <a:endParaRPr lang="en-US" dirty="0"/>
          </a:p>
        </p:txBody>
      </p:sp>
      <p:sp>
        <p:nvSpPr>
          <p:cNvPr id="5" name="Symbol zastępczy stopki 3">
            <a:extLst>
              <a:ext uri="{FF2B5EF4-FFF2-40B4-BE49-F238E27FC236}">
                <a16:creationId xmlns:a16="http://schemas.microsoft.com/office/drawing/2014/main" id="{B1E61B6E-7CB2-F4BB-030D-F60A09806848}"/>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1951270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6B978CB7-1524-2005-828D-DCC1AFD756B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17</a:t>
            </a:fld>
            <a:endParaRPr lang="en-GB">
              <a:solidFill>
                <a:prstClr val="white"/>
              </a:solidFill>
            </a:endParaRPr>
          </a:p>
        </p:txBody>
      </p:sp>
      <p:pic>
        <p:nvPicPr>
          <p:cNvPr id="5" name="Picture 5">
            <a:extLst>
              <a:ext uri="{FF2B5EF4-FFF2-40B4-BE49-F238E27FC236}">
                <a16:creationId xmlns:a16="http://schemas.microsoft.com/office/drawing/2014/main" id="{02BF073B-F246-CF67-D99C-28CEC4D9ECF9}"/>
              </a:ext>
            </a:extLst>
          </p:cNvPr>
          <p:cNvPicPr>
            <a:picLocks noChangeAspect="1"/>
          </p:cNvPicPr>
          <p:nvPr/>
        </p:nvPicPr>
        <p:blipFill>
          <a:blip r:embed="rId2"/>
          <a:srcRect l="827" r="931"/>
          <a:stretch>
            <a:fillRect/>
          </a:stretch>
        </p:blipFill>
        <p:spPr>
          <a:xfrm>
            <a:off x="6425892" y="4243867"/>
            <a:ext cx="5598468" cy="2063403"/>
          </a:xfrm>
          <a:prstGeom prst="rect">
            <a:avLst/>
          </a:prstGeom>
        </p:spPr>
      </p:pic>
      <p:sp>
        <p:nvSpPr>
          <p:cNvPr id="6" name="TextBox 47">
            <a:extLst>
              <a:ext uri="{FF2B5EF4-FFF2-40B4-BE49-F238E27FC236}">
                <a16:creationId xmlns:a16="http://schemas.microsoft.com/office/drawing/2014/main" id="{81BD4E99-1CDE-AD27-800F-FE2985ACE02C}"/>
              </a:ext>
            </a:extLst>
          </p:cNvPr>
          <p:cNvSpPr txBox="1"/>
          <p:nvPr/>
        </p:nvSpPr>
        <p:spPr>
          <a:xfrm>
            <a:off x="0" y="831801"/>
            <a:ext cx="3238501"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Work done in 2025:</a:t>
            </a:r>
            <a:endParaRPr lang="en-US" sz="1600" b="1" dirty="0">
              <a:latin typeface="Arial" panose="020B0604020202020204" pitchFamily="34" charset="0"/>
              <a:cs typeface="Arial" panose="020B0604020202020204" pitchFamily="34" charset="0"/>
            </a:endParaRPr>
          </a:p>
        </p:txBody>
      </p:sp>
      <p:sp>
        <p:nvSpPr>
          <p:cNvPr id="7" name="TextBox 48">
            <a:extLst>
              <a:ext uri="{FF2B5EF4-FFF2-40B4-BE49-F238E27FC236}">
                <a16:creationId xmlns:a16="http://schemas.microsoft.com/office/drawing/2014/main" id="{9C3B3936-A150-6345-727C-DD99B5326FD2}"/>
              </a:ext>
            </a:extLst>
          </p:cNvPr>
          <p:cNvSpPr txBox="1"/>
          <p:nvPr/>
        </p:nvSpPr>
        <p:spPr>
          <a:xfrm>
            <a:off x="59455" y="1113934"/>
            <a:ext cx="11705825" cy="2554545"/>
          </a:xfrm>
          <a:prstGeom prst="rect">
            <a:avLst/>
          </a:prstGeom>
          <a:noFill/>
        </p:spPr>
        <p:txBody>
          <a:bodyPr wrap="square" rtlCol="0">
            <a:spAutoFit/>
          </a:bodyPr>
          <a:lstStyle/>
          <a:p>
            <a:pPr indent="-380990" algn="just">
              <a:buFont typeface="Arial" panose="020B0604020202020204" pitchFamily="34" charset="0"/>
              <a:buChar char="•"/>
            </a:pPr>
            <a:r>
              <a:rPr lang="en-US" sz="2000" dirty="0"/>
              <a:t>A comparative study was carried out on DNN and RNN methods for the analysis of simulated LIBS spectra of fusion-relevant elements derived from the NIST database.</a:t>
            </a:r>
            <a:endParaRPr lang="en-GB" sz="2000" dirty="0"/>
          </a:p>
          <a:p>
            <a:pPr indent="-380990" algn="just">
              <a:buFont typeface="Arial" panose="020B0604020202020204" pitchFamily="34" charset="0"/>
              <a:buChar char="•"/>
            </a:pPr>
            <a:r>
              <a:rPr lang="en-US" sz="2000" dirty="0"/>
              <a:t>A dataset consisting of 7400 spectra with a spectral resolution </a:t>
            </a:r>
            <a:r>
              <a:rPr lang="el-GR" sz="2000" dirty="0"/>
              <a:t>λ</a:t>
            </a:r>
            <a:r>
              <a:rPr lang="en-US" sz="2000" dirty="0"/>
              <a:t>/</a:t>
            </a:r>
            <a:r>
              <a:rPr lang="el-GR" sz="2000" dirty="0"/>
              <a:t>Δλ</a:t>
            </a:r>
            <a:r>
              <a:rPr lang="en-US" sz="2000" dirty="0"/>
              <a:t>=4000 was generated for training and testing.</a:t>
            </a:r>
            <a:endParaRPr lang="en-GB" sz="2000" dirty="0"/>
          </a:p>
          <a:p>
            <a:pPr indent="-380990" algn="just">
              <a:buFont typeface="Arial" panose="020B0604020202020204" pitchFamily="34" charset="0"/>
              <a:buChar char="•"/>
            </a:pPr>
            <a:r>
              <a:rPr lang="en-GB" sz="2000" dirty="0"/>
              <a:t>The dimensionality of the data was reduced from 41730 to 1024 points using encoder style architecture and the reduced dataset (latent) was trained using DNN, GRU and Bi-LSTM.</a:t>
            </a:r>
          </a:p>
          <a:p>
            <a:pPr indent="-380990" algn="just">
              <a:buFont typeface="Arial" panose="020B0604020202020204" pitchFamily="34" charset="0"/>
              <a:buChar char="•"/>
            </a:pPr>
            <a:r>
              <a:rPr lang="en-US" sz="2000" dirty="0"/>
              <a:t>Model hyperparameters were optimized using the Polar Bear Optimization Algorithm, a population-based heuristic optimization technique.</a:t>
            </a:r>
            <a:endParaRPr lang="en-GB" sz="2000" dirty="0"/>
          </a:p>
        </p:txBody>
      </p:sp>
      <p:sp>
        <p:nvSpPr>
          <p:cNvPr id="8" name="TextBox 6">
            <a:extLst>
              <a:ext uri="{FF2B5EF4-FFF2-40B4-BE49-F238E27FC236}">
                <a16:creationId xmlns:a16="http://schemas.microsoft.com/office/drawing/2014/main" id="{0635E02B-4EA9-E59C-AA2C-B50E7552B203}"/>
              </a:ext>
            </a:extLst>
          </p:cNvPr>
          <p:cNvSpPr txBox="1"/>
          <p:nvPr/>
        </p:nvSpPr>
        <p:spPr>
          <a:xfrm>
            <a:off x="314320" y="4352238"/>
            <a:ext cx="5781680" cy="954107"/>
          </a:xfrm>
          <a:prstGeom prst="rect">
            <a:avLst/>
          </a:prstGeom>
          <a:noFill/>
        </p:spPr>
        <p:txBody>
          <a:bodyPr wrap="square" rtlCol="0">
            <a:spAutoFit/>
          </a:bodyPr>
          <a:lstStyle/>
          <a:p>
            <a:pPr indent="-380990" algn="just">
              <a:buFont typeface="Arial" panose="020B0604020202020204" pitchFamily="34" charset="0"/>
              <a:buChar char="•"/>
            </a:pPr>
            <a:r>
              <a:rPr lang="en-GB" dirty="0"/>
              <a:t>10 target elements (which one ) and T</a:t>
            </a:r>
            <a:r>
              <a:rPr lang="en-GB" baseline="-25000" dirty="0"/>
              <a:t>e</a:t>
            </a:r>
            <a:r>
              <a:rPr lang="en-GB" dirty="0"/>
              <a:t> (from to) were quantified using DNN and RNN algorithms with R</a:t>
            </a:r>
            <a:r>
              <a:rPr lang="en-GB" baseline="30000" dirty="0"/>
              <a:t>2</a:t>
            </a:r>
            <a:r>
              <a:rPr lang="en-GB" dirty="0"/>
              <a:t> of 0.96 and 1.00 (for W and T</a:t>
            </a:r>
            <a:r>
              <a:rPr lang="en-GB" baseline="-25000" dirty="0"/>
              <a:t>e </a:t>
            </a:r>
            <a:r>
              <a:rPr lang="en-GB" sz="2000" dirty="0"/>
              <a:t>respectively</a:t>
            </a:r>
            <a:r>
              <a:rPr lang="en-GB" dirty="0"/>
              <a:t>.</a:t>
            </a:r>
          </a:p>
        </p:txBody>
      </p:sp>
      <p:sp>
        <p:nvSpPr>
          <p:cNvPr id="9" name="Titel 1">
            <a:extLst>
              <a:ext uri="{FF2B5EF4-FFF2-40B4-BE49-F238E27FC236}">
                <a16:creationId xmlns:a16="http://schemas.microsoft.com/office/drawing/2014/main" id="{6B609779-DBE5-3EEA-F845-FBB62C62726C}"/>
              </a:ext>
            </a:extLst>
          </p:cNvPr>
          <p:cNvSpPr>
            <a:spLocks noGrp="1"/>
          </p:cNvSpPr>
          <p:nvPr>
            <p:ph type="title"/>
          </p:nvPr>
        </p:nvSpPr>
        <p:spPr>
          <a:xfrm>
            <a:off x="1759358" y="94619"/>
            <a:ext cx="8306017" cy="595312"/>
          </a:xfrm>
        </p:spPr>
        <p:txBody>
          <a:bodyPr/>
          <a:lstStyle/>
          <a:p>
            <a:pPr algn="ctr">
              <a:lnSpc>
                <a:spcPct val="100000"/>
              </a:lnSpc>
            </a:pPr>
            <a:r>
              <a:rPr lang="en-US" sz="20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AI - Preparation and validation of deep learning models </a:t>
            </a:r>
            <a:br>
              <a:rPr lang="en-US" sz="20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br>
            <a:r>
              <a:rPr lang="en-US" sz="2000" spc="-15" dirty="0">
                <a:solidFill>
                  <a:srgbClr val="000000"/>
                </a:solidFill>
                <a:effectLst/>
                <a:latin typeface="Calibri" panose="020F0502020204030204" pitchFamily="34" charset="0"/>
                <a:ea typeface="SimSun" panose="02010600030101010101" pitchFamily="2" charset="-122"/>
                <a:cs typeface="Arial" panose="020B0604020202020204" pitchFamily="34" charset="0"/>
              </a:rPr>
              <a:t>for pre-processing experimental data (CU)</a:t>
            </a:r>
            <a:endParaRPr lang="de-DE" sz="2400" spc="-15" dirty="0">
              <a:solidFill>
                <a:srgbClr val="000000"/>
              </a:solidFill>
              <a:latin typeface="Calibri" panose="020F0502020204030204" pitchFamily="34" charset="0"/>
              <a:ea typeface="SimSun" panose="02010600030101010101" pitchFamily="2" charset="-122"/>
            </a:endParaRPr>
          </a:p>
        </p:txBody>
      </p:sp>
      <p:sp>
        <p:nvSpPr>
          <p:cNvPr id="2" name="Symbol zastępczy stopki 3">
            <a:extLst>
              <a:ext uri="{FF2B5EF4-FFF2-40B4-BE49-F238E27FC236}">
                <a16:creationId xmlns:a16="http://schemas.microsoft.com/office/drawing/2014/main" id="{CC8FB2D4-2485-7970-F20E-18590895448A}"/>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2255553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5B7AEF-6F95-8A53-FBE9-354E72A8A760}"/>
              </a:ext>
            </a:extLst>
          </p:cNvPr>
          <p:cNvSpPr>
            <a:spLocks noGrp="1"/>
          </p:cNvSpPr>
          <p:nvPr>
            <p:ph type="title"/>
          </p:nvPr>
        </p:nvSpPr>
        <p:spPr/>
        <p:txBody>
          <a:bodyPr/>
          <a:lstStyle/>
          <a:p>
            <a:r>
              <a:rPr lang="pl-PL" dirty="0" err="1"/>
              <a:t>Summary</a:t>
            </a:r>
            <a:r>
              <a:rPr lang="pl-PL" dirty="0"/>
              <a:t>, </a:t>
            </a:r>
            <a:r>
              <a:rPr lang="pl-PL" dirty="0" err="1"/>
              <a:t>conclusion</a:t>
            </a:r>
            <a:r>
              <a:rPr lang="pl-PL" dirty="0"/>
              <a:t>, </a:t>
            </a:r>
            <a:r>
              <a:rPr lang="pl-PL" dirty="0" err="1"/>
              <a:t>plans</a:t>
            </a:r>
            <a:endParaRPr lang="en-US" dirty="0"/>
          </a:p>
        </p:txBody>
      </p:sp>
      <p:sp>
        <p:nvSpPr>
          <p:cNvPr id="4" name="Symbol zastępczy numeru slajdu 3">
            <a:extLst>
              <a:ext uri="{FF2B5EF4-FFF2-40B4-BE49-F238E27FC236}">
                <a16:creationId xmlns:a16="http://schemas.microsoft.com/office/drawing/2014/main" id="{32D5D17D-77B0-99C7-B5BE-1D3A0D65EF6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a:solidFill>
                <a:prstClr val="white"/>
              </a:solidFill>
            </a:endParaRPr>
          </a:p>
        </p:txBody>
      </p:sp>
      <p:sp>
        <p:nvSpPr>
          <p:cNvPr id="5" name="TextBox 7">
            <a:extLst>
              <a:ext uri="{FF2B5EF4-FFF2-40B4-BE49-F238E27FC236}">
                <a16:creationId xmlns:a16="http://schemas.microsoft.com/office/drawing/2014/main" id="{DBF6B5D4-0756-D757-AC0C-9C7ABCA408F6}"/>
              </a:ext>
            </a:extLst>
          </p:cNvPr>
          <p:cNvSpPr txBox="1"/>
          <p:nvPr/>
        </p:nvSpPr>
        <p:spPr>
          <a:xfrm>
            <a:off x="264766" y="2732581"/>
            <a:ext cx="2509611" cy="338554"/>
          </a:xfrm>
          <a:prstGeom prst="rect">
            <a:avLst/>
          </a:prstGeom>
          <a:noFill/>
        </p:spPr>
        <p:txBody>
          <a:bodyPr wrap="square" rtlCol="0">
            <a:spAutoFit/>
          </a:bodyPr>
          <a:lstStyle/>
          <a:p>
            <a:r>
              <a:rPr lang="en-GB" sz="1600" b="1" dirty="0"/>
              <a:t>Plans for 2026</a:t>
            </a:r>
            <a:endParaRPr lang="en-US" sz="1600" b="1" dirty="0"/>
          </a:p>
        </p:txBody>
      </p:sp>
      <p:sp>
        <p:nvSpPr>
          <p:cNvPr id="6" name="Content Placeholder 2">
            <a:extLst>
              <a:ext uri="{FF2B5EF4-FFF2-40B4-BE49-F238E27FC236}">
                <a16:creationId xmlns:a16="http://schemas.microsoft.com/office/drawing/2014/main" id="{0F30A241-1ED5-E430-DA11-E81E8A47F0C2}"/>
              </a:ext>
            </a:extLst>
          </p:cNvPr>
          <p:cNvSpPr txBox="1">
            <a:spLocks/>
          </p:cNvSpPr>
          <p:nvPr/>
        </p:nvSpPr>
        <p:spPr>
          <a:xfrm>
            <a:off x="264766" y="3176659"/>
            <a:ext cx="10549678" cy="309271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380990"/>
            <a:r>
              <a:rPr lang="en-GB" sz="2500" dirty="0"/>
              <a:t>Test machine learning algorithms with experimental LIBS </a:t>
            </a:r>
            <a:r>
              <a:rPr lang="en-GB" sz="2500"/>
              <a:t>spectra from</a:t>
            </a:r>
            <a:r>
              <a:rPr lang="pl-PL" sz="2500"/>
              <a:t> the new VTT</a:t>
            </a:r>
            <a:r>
              <a:rPr lang="en-GB" sz="2500"/>
              <a:t> </a:t>
            </a:r>
            <a:r>
              <a:rPr lang="pl-PL" sz="2500"/>
              <a:t>experiment as well as from meauremments from </a:t>
            </a:r>
            <a:r>
              <a:rPr lang="en-GB" sz="2500"/>
              <a:t>CU </a:t>
            </a:r>
            <a:r>
              <a:rPr lang="en-GB" sz="2500" dirty="0"/>
              <a:t>and FZJ in order to determine </a:t>
            </a:r>
            <a:r>
              <a:rPr lang="en-GB" sz="2500"/>
              <a:t>electron density</a:t>
            </a:r>
            <a:r>
              <a:rPr lang="pl-PL" sz="2500"/>
              <a:t> and plasma parameters</a:t>
            </a:r>
          </a:p>
          <a:p>
            <a:pPr marL="304810" lvl="1" indent="0">
              <a:buNone/>
            </a:pPr>
            <a:endParaRPr lang="en-GB" sz="2500"/>
          </a:p>
          <a:p>
            <a:pPr lvl="1" indent="-380990"/>
            <a:r>
              <a:rPr lang="en-GB" sz="2500"/>
              <a:t>Use </a:t>
            </a:r>
            <a:r>
              <a:rPr lang="en-GB" sz="2500" dirty="0"/>
              <a:t>of </a:t>
            </a:r>
            <a:r>
              <a:rPr lang="en-US" sz="2500" dirty="0"/>
              <a:t>Conditional Generative Adversarial Network (</a:t>
            </a:r>
            <a:r>
              <a:rPr lang="en-US" sz="2500" dirty="0" err="1"/>
              <a:t>cGAN</a:t>
            </a:r>
            <a:r>
              <a:rPr lang="en-US" sz="2500"/>
              <a:t>) </a:t>
            </a:r>
            <a:r>
              <a:rPr lang="pl-PL" sz="2500"/>
              <a:t>and VAE (Variational Autoencoder) </a:t>
            </a:r>
            <a:r>
              <a:rPr lang="en-GB" sz="2500"/>
              <a:t>to </a:t>
            </a:r>
            <a:r>
              <a:rPr lang="en-GB" sz="2500" dirty="0"/>
              <a:t>create experimental like spectra for better model </a:t>
            </a:r>
            <a:r>
              <a:rPr lang="en-GB" sz="2500"/>
              <a:t>training.</a:t>
            </a:r>
            <a:endParaRPr lang="pl-PL" sz="2500"/>
          </a:p>
          <a:p>
            <a:pPr lvl="1" indent="-380990"/>
            <a:endParaRPr lang="pl-PL" sz="2500"/>
          </a:p>
          <a:p>
            <a:pPr lvl="1" indent="-380990"/>
            <a:r>
              <a:rPr lang="pl-PL" sz="2500"/>
              <a:t>Find the optimal normalisation techniques based on the correlations in the latent layer of autoencoders</a:t>
            </a:r>
            <a:endParaRPr lang="en-GB" sz="2500" dirty="0"/>
          </a:p>
          <a:p>
            <a:pPr marL="0" indent="0">
              <a:buNone/>
            </a:pPr>
            <a:endParaRPr lang="en-US" sz="2500" b="1" dirty="0"/>
          </a:p>
          <a:p>
            <a:pPr marL="0" indent="0">
              <a:buNone/>
            </a:pPr>
            <a:r>
              <a:rPr lang="en-US" sz="2500" b="1"/>
              <a:t>Proposed deliverables:</a:t>
            </a:r>
            <a:endParaRPr lang="pl-PL" sz="2500" b="1"/>
          </a:p>
          <a:p>
            <a:pPr marL="0" indent="0">
              <a:buNone/>
            </a:pPr>
            <a:endParaRPr lang="en-US" sz="2500" b="1" dirty="0"/>
          </a:p>
          <a:p>
            <a:pPr lvl="1"/>
            <a:r>
              <a:rPr lang="en-US" sz="2500" dirty="0"/>
              <a:t>Evaluation of machine learning models to determine plasma </a:t>
            </a:r>
            <a:r>
              <a:rPr lang="en-US" sz="2500"/>
              <a:t>parameters.</a:t>
            </a:r>
            <a:endParaRPr lang="pl-PL" sz="2500"/>
          </a:p>
          <a:p>
            <a:pPr lvl="1"/>
            <a:r>
              <a:rPr lang="pl-PL" sz="2500"/>
              <a:t>Determine the normalisation techniques</a:t>
            </a:r>
          </a:p>
          <a:p>
            <a:pPr lvl="1"/>
            <a:r>
              <a:rPr lang="pl-PL" sz="2500"/>
              <a:t>Verify the predictions of chemical compositions based on data from the new VTT experiment</a:t>
            </a:r>
          </a:p>
          <a:p>
            <a:pPr lvl="1"/>
            <a:endParaRPr lang="en-US" sz="1800" dirty="0"/>
          </a:p>
          <a:p>
            <a:pPr marL="457200" lvl="1" indent="0">
              <a:buNone/>
            </a:pPr>
            <a:endParaRPr lang="en-US" sz="1600" dirty="0"/>
          </a:p>
          <a:p>
            <a:endParaRPr lang="en-US" sz="1600" dirty="0"/>
          </a:p>
          <a:p>
            <a:endParaRPr lang="en-GB" sz="1600" dirty="0"/>
          </a:p>
        </p:txBody>
      </p:sp>
      <p:sp>
        <p:nvSpPr>
          <p:cNvPr id="7" name="Symbol zastępczy stopki 3">
            <a:extLst>
              <a:ext uri="{FF2B5EF4-FFF2-40B4-BE49-F238E27FC236}">
                <a16:creationId xmlns:a16="http://schemas.microsoft.com/office/drawing/2014/main" id="{D5962A77-C272-B7A3-2A51-1ACDBD1B6FE6}"/>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
        <p:nvSpPr>
          <p:cNvPr id="3" name="pole tekstowe 2">
            <a:extLst>
              <a:ext uri="{FF2B5EF4-FFF2-40B4-BE49-F238E27FC236}">
                <a16:creationId xmlns:a16="http://schemas.microsoft.com/office/drawing/2014/main" id="{46786E36-3CD4-F817-D72E-DD5A4C40BD1F}"/>
              </a:ext>
            </a:extLst>
          </p:cNvPr>
          <p:cNvSpPr txBox="1"/>
          <p:nvPr/>
        </p:nvSpPr>
        <p:spPr bwMode="auto">
          <a:xfrm>
            <a:off x="707540" y="749043"/>
            <a:ext cx="9664129" cy="2031325"/>
          </a:xfrm>
          <a:prstGeom prst="rect">
            <a:avLst/>
          </a:prstGeom>
          <a:noFill/>
        </p:spPr>
        <p:txBody>
          <a:bodyPr wrap="square" rtlCol="0">
            <a:spAutoFit/>
          </a:bodyPr>
          <a:lstStyle/>
          <a:p>
            <a:r>
              <a:rPr lang="pl-PL" sz="1400"/>
              <a:t>AI worked.</a:t>
            </a:r>
          </a:p>
          <a:p>
            <a:endParaRPr lang="pl-PL" sz="1400"/>
          </a:p>
          <a:p>
            <a:r>
              <a:rPr lang="pl-PL" sz="1400"/>
              <a:t>Reconstruction is suprisingly good for signals which look really bad, showing that they are deterministic and their information can be deconvoluted</a:t>
            </a:r>
          </a:p>
          <a:p>
            <a:endParaRPr lang="pl-PL" sz="1400"/>
          </a:p>
          <a:p>
            <a:r>
              <a:rPr lang="pl-PL" sz="1400"/>
              <a:t>Application of autoencoders can substantially reduce the amount of data and initial preprocessing may reduce the training time  </a:t>
            </a:r>
          </a:p>
          <a:p>
            <a:endParaRPr lang="pl-PL" sz="1400"/>
          </a:p>
          <a:p>
            <a:r>
              <a:rPr lang="pl-PL" sz="1400"/>
              <a:t>Still need precise measurements to accurately predict chemical concentration (may be obtained thank to experiment at VTT </a:t>
            </a:r>
            <a:r>
              <a:rPr lang="pl-PL" sz="1400">
                <a:sym typeface="Wingdings" panose="05000000000000000000" pitchFamily="2" charset="2"/>
              </a:rPr>
              <a:t> Jari’s talk</a:t>
            </a:r>
            <a:r>
              <a:rPr lang="pl-PL" sz="1400"/>
              <a:t>)</a:t>
            </a:r>
            <a:endParaRPr lang="en-US" sz="1400"/>
          </a:p>
        </p:txBody>
      </p:sp>
    </p:spTree>
    <p:extLst>
      <p:ext uri="{BB962C8B-B14F-4D97-AF65-F5344CB8AC3E}">
        <p14:creationId xmlns:p14="http://schemas.microsoft.com/office/powerpoint/2010/main" val="2674384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14887A9-62EC-9942-2E94-552588CB140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pic>
        <p:nvPicPr>
          <p:cNvPr id="6" name="Obraz 5" descr="Obraz zawierający koń, ssak, kreskówka, rysowanie&#10;&#10;Zawartość wygenerowana przez AI może być niepoprawna.">
            <a:extLst>
              <a:ext uri="{FF2B5EF4-FFF2-40B4-BE49-F238E27FC236}">
                <a16:creationId xmlns:a16="http://schemas.microsoft.com/office/drawing/2014/main" id="{8AACCABE-7E5A-990A-807B-56F9B37B8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81" y="923925"/>
            <a:ext cx="5010150" cy="5010150"/>
          </a:xfrm>
          <a:prstGeom prst="rect">
            <a:avLst/>
          </a:prstGeom>
        </p:spPr>
      </p:pic>
      <p:pic>
        <p:nvPicPr>
          <p:cNvPr id="7" name="Obraz 6">
            <a:extLst>
              <a:ext uri="{FF2B5EF4-FFF2-40B4-BE49-F238E27FC236}">
                <a16:creationId xmlns:a16="http://schemas.microsoft.com/office/drawing/2014/main" id="{F5C18988-6E17-3D7A-6290-DDD410B9EF1C}"/>
              </a:ext>
            </a:extLst>
          </p:cNvPr>
          <p:cNvPicPr>
            <a:picLocks noChangeAspect="1"/>
          </p:cNvPicPr>
          <p:nvPr/>
        </p:nvPicPr>
        <p:blipFill>
          <a:blip r:embed="rId3"/>
          <a:stretch>
            <a:fillRect/>
          </a:stretch>
        </p:blipFill>
        <p:spPr>
          <a:xfrm>
            <a:off x="5818972" y="923925"/>
            <a:ext cx="5977372" cy="4986345"/>
          </a:xfrm>
          <a:prstGeom prst="rect">
            <a:avLst/>
          </a:prstGeom>
        </p:spPr>
      </p:pic>
      <p:sp>
        <p:nvSpPr>
          <p:cNvPr id="8" name="Tytuł 1">
            <a:extLst>
              <a:ext uri="{FF2B5EF4-FFF2-40B4-BE49-F238E27FC236}">
                <a16:creationId xmlns:a16="http://schemas.microsoft.com/office/drawing/2014/main" id="{97CC6A82-C2DA-F88F-5E74-306D36AFEADF}"/>
              </a:ext>
            </a:extLst>
          </p:cNvPr>
          <p:cNvSpPr>
            <a:spLocks noGrp="1"/>
          </p:cNvSpPr>
          <p:nvPr>
            <p:ph type="title"/>
          </p:nvPr>
        </p:nvSpPr>
        <p:spPr>
          <a:xfrm>
            <a:off x="983432" y="192515"/>
            <a:ext cx="9451776" cy="457200"/>
          </a:xfrm>
        </p:spPr>
        <p:txBody>
          <a:bodyPr/>
          <a:lstStyle/>
          <a:p>
            <a:pPr algn="ctr"/>
            <a:r>
              <a:rPr lang="pl-PL"/>
              <a:t>Thank you for your attention</a:t>
            </a:r>
            <a:endParaRPr lang="en-US" dirty="0"/>
          </a:p>
        </p:txBody>
      </p:sp>
      <p:sp>
        <p:nvSpPr>
          <p:cNvPr id="9" name="Symbol zastępczy stopki 3">
            <a:extLst>
              <a:ext uri="{FF2B5EF4-FFF2-40B4-BE49-F238E27FC236}">
                <a16:creationId xmlns:a16="http://schemas.microsoft.com/office/drawing/2014/main" id="{E1338AA3-A246-646E-E0B9-3CE2C643F1FD}"/>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19707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CFC83E-CDC9-E6AF-4BE1-BD05DBFA9F03}"/>
              </a:ext>
            </a:extLst>
          </p:cNvPr>
          <p:cNvSpPr>
            <a:spLocks noGrp="1"/>
          </p:cNvSpPr>
          <p:nvPr>
            <p:ph type="title"/>
          </p:nvPr>
        </p:nvSpPr>
        <p:spPr>
          <a:xfrm>
            <a:off x="954249" y="263912"/>
            <a:ext cx="9451776" cy="457200"/>
          </a:xfrm>
        </p:spPr>
        <p:txBody>
          <a:bodyPr/>
          <a:lstStyle/>
          <a:p>
            <a:r>
              <a:rPr lang="pl-PL"/>
              <a:t>Last year’s meeting summary</a:t>
            </a:r>
            <a:endParaRPr lang="pl-PL" dirty="0"/>
          </a:p>
        </p:txBody>
      </p:sp>
      <p:sp>
        <p:nvSpPr>
          <p:cNvPr id="5" name="Symbol zastępczy numeru slajdu 4">
            <a:extLst>
              <a:ext uri="{FF2B5EF4-FFF2-40B4-BE49-F238E27FC236}">
                <a16:creationId xmlns:a16="http://schemas.microsoft.com/office/drawing/2014/main" id="{79D55EE6-51C3-5741-1695-FCFD7AF8C97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3" name="pole tekstowe 2">
            <a:extLst>
              <a:ext uri="{FF2B5EF4-FFF2-40B4-BE49-F238E27FC236}">
                <a16:creationId xmlns:a16="http://schemas.microsoft.com/office/drawing/2014/main" id="{AD49972A-62FA-31DA-F405-AD9A12F260EB}"/>
              </a:ext>
            </a:extLst>
          </p:cNvPr>
          <p:cNvSpPr txBox="1"/>
          <p:nvPr/>
        </p:nvSpPr>
        <p:spPr>
          <a:xfrm>
            <a:off x="360040" y="1174796"/>
            <a:ext cx="10839215" cy="3454790"/>
          </a:xfrm>
          <a:prstGeom prst="rect">
            <a:avLst/>
          </a:prstGeom>
          <a:noFill/>
        </p:spPr>
        <p:txBody>
          <a:bodyPr wrap="square" lIns="68579" tIns="34289" rIns="68579" bIns="34289" rtlCol="0">
            <a:spAutoFit/>
          </a:bodyPr>
          <a:lstStyle/>
          <a:p>
            <a:pPr marL="342900" indent="-342900" defTabSz="685783">
              <a:buFontTx/>
              <a:buChar char="-"/>
            </a:pPr>
            <a:r>
              <a:rPr lang="pl-PL" sz="2000" dirty="0">
                <a:solidFill>
                  <a:srgbClr val="000000"/>
                </a:solidFill>
              </a:rPr>
              <a:t>Application of </a:t>
            </a:r>
            <a:r>
              <a:rPr lang="pl-PL" sz="2000" dirty="0" err="1">
                <a:solidFill>
                  <a:srgbClr val="000000"/>
                </a:solidFill>
              </a:rPr>
              <a:t>autoencoders</a:t>
            </a:r>
            <a:r>
              <a:rPr lang="pl-PL" sz="2000" dirty="0">
                <a:solidFill>
                  <a:srgbClr val="000000"/>
                </a:solidFill>
              </a:rPr>
              <a:t> </a:t>
            </a:r>
            <a:r>
              <a:rPr lang="pl-PL" sz="2000" dirty="0" err="1">
                <a:solidFill>
                  <a:srgbClr val="000000"/>
                </a:solidFill>
              </a:rPr>
              <a:t>brings</a:t>
            </a:r>
            <a:r>
              <a:rPr lang="pl-PL" sz="2000" dirty="0">
                <a:solidFill>
                  <a:srgbClr val="000000"/>
                </a:solidFill>
              </a:rPr>
              <a:t> a </a:t>
            </a:r>
            <a:r>
              <a:rPr lang="pl-PL" sz="2000" err="1">
                <a:solidFill>
                  <a:srgbClr val="000000"/>
                </a:solidFill>
              </a:rPr>
              <a:t>decent</a:t>
            </a:r>
            <a:r>
              <a:rPr lang="pl-PL" sz="2000">
                <a:solidFill>
                  <a:srgbClr val="000000"/>
                </a:solidFill>
              </a:rPr>
              <a:t> progress </a:t>
            </a:r>
            <a:r>
              <a:rPr lang="pl-PL" sz="2000" dirty="0">
                <a:solidFill>
                  <a:srgbClr val="000000"/>
                </a:solidFill>
              </a:rPr>
              <a:t>in </a:t>
            </a:r>
            <a:r>
              <a:rPr lang="pl-PL" sz="2000" dirty="0" err="1">
                <a:solidFill>
                  <a:srgbClr val="000000"/>
                </a:solidFill>
              </a:rPr>
              <a:t>experimental</a:t>
            </a:r>
            <a:r>
              <a:rPr lang="pl-PL" sz="2000" dirty="0">
                <a:solidFill>
                  <a:srgbClr val="000000"/>
                </a:solidFill>
              </a:rPr>
              <a:t> spectra </a:t>
            </a:r>
            <a:r>
              <a:rPr lang="pl-PL" sz="2000" dirty="0" err="1">
                <a:solidFill>
                  <a:srgbClr val="000000"/>
                </a:solidFill>
              </a:rPr>
              <a:t>analysis</a:t>
            </a:r>
            <a:r>
              <a:rPr lang="pl-PL" sz="2000" dirty="0">
                <a:solidFill>
                  <a:srgbClr val="000000"/>
                </a:solidFill>
              </a:rPr>
              <a:t>.</a:t>
            </a:r>
          </a:p>
          <a:p>
            <a:pPr defTabSz="685783"/>
            <a:endParaRPr lang="pl-PL" sz="2000" dirty="0">
              <a:solidFill>
                <a:srgbClr val="000000"/>
              </a:solidFill>
            </a:endParaRPr>
          </a:p>
          <a:p>
            <a:pPr marL="342900" indent="-342900" defTabSz="685783">
              <a:buFontTx/>
              <a:buChar char="-"/>
            </a:pPr>
            <a:r>
              <a:rPr lang="pl-PL" sz="2000" dirty="0" err="1">
                <a:solidFill>
                  <a:srgbClr val="000000"/>
                </a:solidFill>
              </a:rPr>
              <a:t>There</a:t>
            </a:r>
            <a:r>
              <a:rPr lang="pl-PL" sz="2000" dirty="0">
                <a:solidFill>
                  <a:srgbClr val="000000"/>
                </a:solidFill>
              </a:rPr>
              <a:t> </a:t>
            </a:r>
            <a:r>
              <a:rPr lang="pl-PL" sz="2000" dirty="0" err="1">
                <a:solidFill>
                  <a:srgbClr val="000000"/>
                </a:solidFill>
              </a:rPr>
              <a:t>is</a:t>
            </a:r>
            <a:r>
              <a:rPr lang="pl-PL" sz="2000" dirty="0">
                <a:solidFill>
                  <a:srgbClr val="000000"/>
                </a:solidFill>
              </a:rPr>
              <a:t> a big role of </a:t>
            </a:r>
            <a:r>
              <a:rPr lang="pl-PL" sz="2000" dirty="0" err="1">
                <a:solidFill>
                  <a:srgbClr val="000000"/>
                </a:solidFill>
              </a:rPr>
              <a:t>pre-processing</a:t>
            </a:r>
            <a:r>
              <a:rPr lang="pl-PL" sz="2000" dirty="0">
                <a:solidFill>
                  <a:srgbClr val="000000"/>
                </a:solidFill>
              </a:rPr>
              <a:t> </a:t>
            </a:r>
            <a:r>
              <a:rPr lang="pl-PL" sz="2000" dirty="0" err="1">
                <a:solidFill>
                  <a:srgbClr val="000000"/>
                </a:solidFill>
              </a:rPr>
              <a:t>which</a:t>
            </a:r>
            <a:r>
              <a:rPr lang="pl-PL" sz="2000" dirty="0">
                <a:solidFill>
                  <a:srgbClr val="000000"/>
                </a:solidFill>
              </a:rPr>
              <a:t> was not </a:t>
            </a:r>
            <a:r>
              <a:rPr lang="pl-PL" sz="2000" dirty="0" err="1">
                <a:solidFill>
                  <a:srgbClr val="000000"/>
                </a:solidFill>
              </a:rPr>
              <a:t>fully</a:t>
            </a:r>
            <a:r>
              <a:rPr lang="pl-PL" sz="2000" dirty="0">
                <a:solidFill>
                  <a:srgbClr val="000000"/>
                </a:solidFill>
              </a:rPr>
              <a:t> </a:t>
            </a:r>
            <a:r>
              <a:rPr lang="pl-PL" sz="2000" dirty="0" err="1">
                <a:solidFill>
                  <a:srgbClr val="000000"/>
                </a:solidFill>
              </a:rPr>
              <a:t>addressed</a:t>
            </a:r>
            <a:r>
              <a:rPr lang="pl-PL" sz="2000" dirty="0">
                <a:solidFill>
                  <a:srgbClr val="000000"/>
                </a:solidFill>
              </a:rPr>
              <a:t> in </a:t>
            </a:r>
            <a:r>
              <a:rPr lang="pl-PL" sz="2000" dirty="0" err="1">
                <a:solidFill>
                  <a:srgbClr val="000000"/>
                </a:solidFill>
              </a:rPr>
              <a:t>this</a:t>
            </a:r>
            <a:r>
              <a:rPr lang="pl-PL" sz="2000" dirty="0">
                <a:solidFill>
                  <a:srgbClr val="000000"/>
                </a:solidFill>
              </a:rPr>
              <a:t> </a:t>
            </a:r>
            <a:r>
              <a:rPr lang="pl-PL" sz="2000" dirty="0" err="1">
                <a:solidFill>
                  <a:srgbClr val="000000"/>
                </a:solidFill>
              </a:rPr>
              <a:t>short</a:t>
            </a:r>
            <a:r>
              <a:rPr lang="pl-PL" sz="2000" dirty="0">
                <a:solidFill>
                  <a:srgbClr val="000000"/>
                </a:solidFill>
              </a:rPr>
              <a:t> </a:t>
            </a:r>
            <a:r>
              <a:rPr lang="pl-PL" sz="2000" dirty="0" err="1">
                <a:solidFill>
                  <a:srgbClr val="000000"/>
                </a:solidFill>
              </a:rPr>
              <a:t>presentation</a:t>
            </a:r>
            <a:r>
              <a:rPr lang="pl-PL" sz="2000" dirty="0">
                <a:solidFill>
                  <a:srgbClr val="000000"/>
                </a:solidFill>
              </a:rPr>
              <a:t>.</a:t>
            </a:r>
          </a:p>
          <a:p>
            <a:pPr marL="342900" indent="-342900" defTabSz="685783">
              <a:buFontTx/>
              <a:buChar char="-"/>
            </a:pPr>
            <a:endParaRPr lang="pl-PL" sz="2000" dirty="0">
              <a:solidFill>
                <a:srgbClr val="000000"/>
              </a:solidFill>
            </a:endParaRPr>
          </a:p>
          <a:p>
            <a:pPr marL="342900" indent="-342900" defTabSz="685783">
              <a:buFontTx/>
              <a:buChar char="-"/>
            </a:pPr>
            <a:r>
              <a:rPr lang="pl-PL" sz="2000" dirty="0" err="1">
                <a:solidFill>
                  <a:srgbClr val="000000"/>
                </a:solidFill>
              </a:rPr>
              <a:t>Tests</a:t>
            </a:r>
            <a:r>
              <a:rPr lang="pl-PL" sz="2000" dirty="0">
                <a:solidFill>
                  <a:srgbClr val="000000"/>
                </a:solidFill>
              </a:rPr>
              <a:t> on the spectra </a:t>
            </a:r>
            <a:r>
              <a:rPr lang="pl-PL" sz="2000" dirty="0" err="1">
                <a:solidFill>
                  <a:srgbClr val="000000"/>
                </a:solidFill>
              </a:rPr>
              <a:t>collected</a:t>
            </a:r>
            <a:r>
              <a:rPr lang="pl-PL" sz="2000" dirty="0">
                <a:solidFill>
                  <a:srgbClr val="000000"/>
                </a:solidFill>
              </a:rPr>
              <a:t> </a:t>
            </a:r>
            <a:r>
              <a:rPr lang="pl-PL" sz="2000" dirty="0" err="1">
                <a:solidFill>
                  <a:srgbClr val="000000"/>
                </a:solidFill>
              </a:rPr>
              <a:t>at</a:t>
            </a:r>
            <a:r>
              <a:rPr lang="pl-PL" sz="2000" dirty="0">
                <a:solidFill>
                  <a:srgbClr val="000000"/>
                </a:solidFill>
              </a:rPr>
              <a:t> the VTT </a:t>
            </a:r>
            <a:r>
              <a:rPr lang="pl-PL" sz="2000" dirty="0" err="1">
                <a:solidFill>
                  <a:srgbClr val="000000"/>
                </a:solidFill>
              </a:rPr>
              <a:t>bring</a:t>
            </a:r>
            <a:r>
              <a:rPr lang="pl-PL" sz="2000" dirty="0">
                <a:solidFill>
                  <a:srgbClr val="000000"/>
                </a:solidFill>
              </a:rPr>
              <a:t> </a:t>
            </a:r>
            <a:r>
              <a:rPr lang="pl-PL" sz="2000" dirty="0" err="1">
                <a:solidFill>
                  <a:srgbClr val="000000"/>
                </a:solidFill>
              </a:rPr>
              <a:t>interesting</a:t>
            </a:r>
            <a:r>
              <a:rPr lang="pl-PL" sz="2000" dirty="0">
                <a:solidFill>
                  <a:srgbClr val="000000"/>
                </a:solidFill>
              </a:rPr>
              <a:t> </a:t>
            </a:r>
            <a:r>
              <a:rPr lang="pl-PL" sz="2000" dirty="0" err="1">
                <a:solidFill>
                  <a:srgbClr val="000000"/>
                </a:solidFill>
              </a:rPr>
              <a:t>results</a:t>
            </a:r>
            <a:r>
              <a:rPr lang="pl-PL" sz="2000" dirty="0">
                <a:solidFill>
                  <a:srgbClr val="000000"/>
                </a:solidFill>
              </a:rPr>
              <a:t> </a:t>
            </a:r>
            <a:r>
              <a:rPr lang="pl-PL" sz="2000" dirty="0" err="1">
                <a:solidFill>
                  <a:srgbClr val="000000"/>
                </a:solidFill>
              </a:rPr>
              <a:t>which</a:t>
            </a:r>
            <a:r>
              <a:rPr lang="pl-PL" sz="2000" dirty="0">
                <a:solidFill>
                  <a:srgbClr val="000000"/>
                </a:solidFill>
              </a:rPr>
              <a:t> </a:t>
            </a:r>
            <a:r>
              <a:rPr lang="pl-PL" sz="2000" dirty="0" err="1">
                <a:solidFill>
                  <a:srgbClr val="000000"/>
                </a:solidFill>
              </a:rPr>
              <a:t>will</a:t>
            </a:r>
            <a:r>
              <a:rPr lang="pl-PL" sz="2000" dirty="0">
                <a:solidFill>
                  <a:srgbClr val="000000"/>
                </a:solidFill>
              </a:rPr>
              <a:t> be </a:t>
            </a:r>
            <a:r>
              <a:rPr lang="pl-PL" sz="2000" dirty="0" err="1">
                <a:solidFill>
                  <a:srgbClr val="000000"/>
                </a:solidFill>
              </a:rPr>
              <a:t>addressed</a:t>
            </a:r>
            <a:r>
              <a:rPr lang="pl-PL" sz="2000" dirty="0">
                <a:solidFill>
                  <a:srgbClr val="000000"/>
                </a:solidFill>
              </a:rPr>
              <a:t> in the PFMC </a:t>
            </a:r>
            <a:r>
              <a:rPr lang="pl-PL" sz="2000" dirty="0" err="1">
                <a:solidFill>
                  <a:srgbClr val="000000"/>
                </a:solidFill>
              </a:rPr>
              <a:t>contribution</a:t>
            </a:r>
            <a:r>
              <a:rPr lang="pl-PL" sz="2000" dirty="0">
                <a:solidFill>
                  <a:srgbClr val="000000"/>
                </a:solidFill>
              </a:rPr>
              <a:t>.</a:t>
            </a:r>
          </a:p>
          <a:p>
            <a:pPr marL="342900" indent="-342900" defTabSz="685783">
              <a:buFontTx/>
              <a:buChar char="-"/>
            </a:pPr>
            <a:endParaRPr lang="pl-PL" sz="2000" dirty="0">
              <a:solidFill>
                <a:srgbClr val="000000"/>
              </a:solidFill>
            </a:endParaRPr>
          </a:p>
          <a:p>
            <a:pPr marL="342900" indent="-342900" defTabSz="685783">
              <a:buFontTx/>
              <a:buChar char="-"/>
            </a:pPr>
            <a:r>
              <a:rPr lang="pl-PL" sz="2000" dirty="0">
                <a:solidFill>
                  <a:srgbClr val="000000"/>
                </a:solidFill>
              </a:rPr>
              <a:t>The </a:t>
            </a:r>
            <a:r>
              <a:rPr lang="pl-PL" sz="2000" dirty="0" err="1">
                <a:solidFill>
                  <a:srgbClr val="000000"/>
                </a:solidFill>
              </a:rPr>
              <a:t>models</a:t>
            </a:r>
            <a:r>
              <a:rPr lang="pl-PL" sz="2000" dirty="0">
                <a:solidFill>
                  <a:srgbClr val="000000"/>
                </a:solidFill>
              </a:rPr>
              <a:t> </a:t>
            </a:r>
            <a:r>
              <a:rPr lang="pl-PL" sz="2000" dirty="0" err="1">
                <a:solidFill>
                  <a:srgbClr val="000000"/>
                </a:solidFill>
              </a:rPr>
              <a:t>will</a:t>
            </a:r>
            <a:r>
              <a:rPr lang="pl-PL" sz="2000" dirty="0">
                <a:solidFill>
                  <a:srgbClr val="000000"/>
                </a:solidFill>
              </a:rPr>
              <a:t> be applied on data from LIBS@JET </a:t>
            </a:r>
            <a:r>
              <a:rPr lang="pl-PL" sz="2000" dirty="0" err="1">
                <a:solidFill>
                  <a:srgbClr val="000000"/>
                </a:solidFill>
              </a:rPr>
              <a:t>experiments</a:t>
            </a:r>
            <a:endParaRPr lang="pl-PL" sz="2000" dirty="0">
              <a:solidFill>
                <a:srgbClr val="000000"/>
              </a:solidFill>
            </a:endParaRPr>
          </a:p>
          <a:p>
            <a:pPr marL="342900" indent="-342900" defTabSz="685783">
              <a:buFontTx/>
              <a:buChar char="-"/>
            </a:pPr>
            <a:endParaRPr lang="pl-PL" sz="2000" dirty="0">
              <a:solidFill>
                <a:srgbClr val="000000"/>
              </a:solidFill>
            </a:endParaRPr>
          </a:p>
          <a:p>
            <a:pPr marL="342900" indent="-342900" defTabSz="685783">
              <a:buFontTx/>
              <a:buChar char="-"/>
            </a:pPr>
            <a:r>
              <a:rPr lang="pl-PL" sz="2000" dirty="0">
                <a:solidFill>
                  <a:srgbClr val="000000"/>
                </a:solidFill>
              </a:rPr>
              <a:t>The spectra </a:t>
            </a:r>
            <a:r>
              <a:rPr lang="pl-PL" sz="2000" dirty="0" err="1">
                <a:solidFill>
                  <a:srgbClr val="000000"/>
                </a:solidFill>
              </a:rPr>
              <a:t>obtained</a:t>
            </a:r>
            <a:r>
              <a:rPr lang="pl-PL" sz="2000" dirty="0">
                <a:solidFill>
                  <a:srgbClr val="000000"/>
                </a:solidFill>
              </a:rPr>
              <a:t> from </a:t>
            </a:r>
            <a:r>
              <a:rPr lang="pl-PL" sz="2000" dirty="0" err="1">
                <a:solidFill>
                  <a:srgbClr val="000000"/>
                </a:solidFill>
              </a:rPr>
              <a:t>locations</a:t>
            </a:r>
            <a:r>
              <a:rPr lang="pl-PL" sz="2000" dirty="0">
                <a:solidFill>
                  <a:srgbClr val="000000"/>
                </a:solidFill>
              </a:rPr>
              <a:t> of </a:t>
            </a:r>
            <a:r>
              <a:rPr lang="pl-PL" sz="2000" dirty="0" err="1">
                <a:solidFill>
                  <a:srgbClr val="000000"/>
                </a:solidFill>
              </a:rPr>
              <a:t>determined</a:t>
            </a:r>
            <a:r>
              <a:rPr lang="pl-PL" sz="2000" dirty="0">
                <a:solidFill>
                  <a:srgbClr val="000000"/>
                </a:solidFill>
              </a:rPr>
              <a:t> </a:t>
            </a:r>
            <a:r>
              <a:rPr lang="pl-PL" sz="2000" dirty="0" err="1">
                <a:solidFill>
                  <a:srgbClr val="000000"/>
                </a:solidFill>
              </a:rPr>
              <a:t>composition</a:t>
            </a:r>
            <a:r>
              <a:rPr lang="pl-PL" sz="2000" dirty="0">
                <a:solidFill>
                  <a:srgbClr val="000000"/>
                </a:solidFill>
              </a:rPr>
              <a:t> </a:t>
            </a:r>
            <a:r>
              <a:rPr lang="pl-PL" sz="2000" dirty="0" err="1">
                <a:solidFill>
                  <a:srgbClr val="000000"/>
                </a:solidFill>
              </a:rPr>
              <a:t>may</a:t>
            </a:r>
            <a:r>
              <a:rPr lang="pl-PL" sz="2000" dirty="0">
                <a:solidFill>
                  <a:srgbClr val="000000"/>
                </a:solidFill>
              </a:rPr>
              <a:t> </a:t>
            </a:r>
            <a:r>
              <a:rPr lang="pl-PL" sz="2000" dirty="0" err="1">
                <a:solidFill>
                  <a:srgbClr val="000000"/>
                </a:solidFill>
              </a:rPr>
              <a:t>serve</a:t>
            </a:r>
            <a:r>
              <a:rPr lang="pl-PL" sz="2000" dirty="0">
                <a:solidFill>
                  <a:srgbClr val="000000"/>
                </a:solidFill>
              </a:rPr>
              <a:t> for </a:t>
            </a:r>
            <a:r>
              <a:rPr lang="pl-PL" sz="2000" dirty="0" err="1">
                <a:solidFill>
                  <a:srgbClr val="000000"/>
                </a:solidFill>
              </a:rPr>
              <a:t>training</a:t>
            </a:r>
            <a:r>
              <a:rPr lang="pl-PL" sz="2000" dirty="0">
                <a:solidFill>
                  <a:srgbClr val="000000"/>
                </a:solidFill>
              </a:rPr>
              <a:t> </a:t>
            </a:r>
            <a:r>
              <a:rPr lang="pl-PL" sz="2000" dirty="0" err="1">
                <a:solidFill>
                  <a:srgbClr val="000000"/>
                </a:solidFill>
              </a:rPr>
              <a:t>models</a:t>
            </a:r>
            <a:r>
              <a:rPr lang="pl-PL" sz="2000" dirty="0">
                <a:solidFill>
                  <a:srgbClr val="000000"/>
                </a:solidFill>
              </a:rPr>
              <a:t> for </a:t>
            </a:r>
            <a:r>
              <a:rPr lang="pl-PL" sz="2000" dirty="0" err="1">
                <a:solidFill>
                  <a:srgbClr val="000000"/>
                </a:solidFill>
              </a:rPr>
              <a:t>chemical</a:t>
            </a:r>
            <a:r>
              <a:rPr lang="pl-PL" sz="2000" dirty="0">
                <a:solidFill>
                  <a:srgbClr val="000000"/>
                </a:solidFill>
              </a:rPr>
              <a:t> </a:t>
            </a:r>
            <a:r>
              <a:rPr lang="pl-PL" sz="2000" dirty="0" err="1">
                <a:solidFill>
                  <a:srgbClr val="000000"/>
                </a:solidFill>
              </a:rPr>
              <a:t>contents</a:t>
            </a:r>
            <a:r>
              <a:rPr lang="pl-PL" sz="2000" dirty="0">
                <a:solidFill>
                  <a:srgbClr val="000000"/>
                </a:solidFill>
              </a:rPr>
              <a:t> </a:t>
            </a:r>
            <a:r>
              <a:rPr lang="pl-PL" sz="2000" dirty="0" err="1">
                <a:solidFill>
                  <a:srgbClr val="000000"/>
                </a:solidFill>
              </a:rPr>
              <a:t>estimation</a:t>
            </a:r>
            <a:r>
              <a:rPr lang="pl-PL" sz="2000" dirty="0">
                <a:solidFill>
                  <a:srgbClr val="000000"/>
                </a:solidFill>
              </a:rPr>
              <a:t>  </a:t>
            </a:r>
          </a:p>
        </p:txBody>
      </p:sp>
      <p:sp>
        <p:nvSpPr>
          <p:cNvPr id="7" name="Symbol zastępczy stopki 3">
            <a:extLst>
              <a:ext uri="{FF2B5EF4-FFF2-40B4-BE49-F238E27FC236}">
                <a16:creationId xmlns:a16="http://schemas.microsoft.com/office/drawing/2014/main" id="{F551A746-27AF-0D3F-CE9A-C62D7789779D}"/>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425256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74ED34-4033-614A-9A00-D3436D3C953D}"/>
              </a:ext>
            </a:extLst>
          </p:cNvPr>
          <p:cNvSpPr>
            <a:spLocks noGrp="1"/>
          </p:cNvSpPr>
          <p:nvPr>
            <p:ph type="title"/>
          </p:nvPr>
        </p:nvSpPr>
        <p:spPr/>
        <p:txBody>
          <a:bodyPr/>
          <a:lstStyle/>
          <a:p>
            <a:r>
              <a:rPr lang="pl-PL"/>
              <a:t>Meanwhile…</a:t>
            </a:r>
            <a:endParaRPr lang="en-US"/>
          </a:p>
        </p:txBody>
      </p:sp>
      <p:sp>
        <p:nvSpPr>
          <p:cNvPr id="4" name="Symbol zastępczy numeru slajdu 3">
            <a:extLst>
              <a:ext uri="{FF2B5EF4-FFF2-40B4-BE49-F238E27FC236}">
                <a16:creationId xmlns:a16="http://schemas.microsoft.com/office/drawing/2014/main" id="{F1E48E98-4512-1065-D18C-0B282383CCD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a:solidFill>
                <a:prstClr val="white"/>
              </a:solidFill>
            </a:endParaRPr>
          </a:p>
        </p:txBody>
      </p:sp>
      <p:pic>
        <p:nvPicPr>
          <p:cNvPr id="5" name="Obraz 4">
            <a:extLst>
              <a:ext uri="{FF2B5EF4-FFF2-40B4-BE49-F238E27FC236}">
                <a16:creationId xmlns:a16="http://schemas.microsoft.com/office/drawing/2014/main" id="{52E4C4EE-4F24-9F09-36BE-46C552F884A9}"/>
              </a:ext>
            </a:extLst>
          </p:cNvPr>
          <p:cNvPicPr>
            <a:picLocks noChangeAspect="1"/>
          </p:cNvPicPr>
          <p:nvPr/>
        </p:nvPicPr>
        <p:blipFill>
          <a:blip r:embed="rId2"/>
          <a:stretch>
            <a:fillRect/>
          </a:stretch>
        </p:blipFill>
        <p:spPr>
          <a:xfrm>
            <a:off x="0" y="837592"/>
            <a:ext cx="5631558" cy="4128313"/>
          </a:xfrm>
          <a:prstGeom prst="rect">
            <a:avLst/>
          </a:prstGeom>
        </p:spPr>
      </p:pic>
      <p:pic>
        <p:nvPicPr>
          <p:cNvPr id="6" name="Obraz 5">
            <a:extLst>
              <a:ext uri="{FF2B5EF4-FFF2-40B4-BE49-F238E27FC236}">
                <a16:creationId xmlns:a16="http://schemas.microsoft.com/office/drawing/2014/main" id="{8E6B9410-893A-FC37-535F-3984F5E7BE7A}"/>
              </a:ext>
            </a:extLst>
          </p:cNvPr>
          <p:cNvPicPr>
            <a:picLocks noChangeAspect="1"/>
          </p:cNvPicPr>
          <p:nvPr/>
        </p:nvPicPr>
        <p:blipFill>
          <a:blip r:embed="rId3"/>
          <a:stretch>
            <a:fillRect/>
          </a:stretch>
        </p:blipFill>
        <p:spPr>
          <a:xfrm>
            <a:off x="866077" y="4072984"/>
            <a:ext cx="4914936" cy="1704987"/>
          </a:xfrm>
          <a:prstGeom prst="rect">
            <a:avLst/>
          </a:prstGeom>
        </p:spPr>
      </p:pic>
      <p:pic>
        <p:nvPicPr>
          <p:cNvPr id="7" name="Obraz 6">
            <a:extLst>
              <a:ext uri="{FF2B5EF4-FFF2-40B4-BE49-F238E27FC236}">
                <a16:creationId xmlns:a16="http://schemas.microsoft.com/office/drawing/2014/main" id="{BEC11C3C-AFFB-2E38-A960-EC5B5EE57984}"/>
              </a:ext>
            </a:extLst>
          </p:cNvPr>
          <p:cNvPicPr>
            <a:picLocks noChangeAspect="1"/>
          </p:cNvPicPr>
          <p:nvPr/>
        </p:nvPicPr>
        <p:blipFill>
          <a:blip r:embed="rId4">
            <a:alphaModFix amt="29000"/>
          </a:blip>
          <a:stretch>
            <a:fillRect/>
          </a:stretch>
        </p:blipFill>
        <p:spPr>
          <a:xfrm>
            <a:off x="1430622" y="3928605"/>
            <a:ext cx="3402635" cy="2335445"/>
          </a:xfrm>
          <a:prstGeom prst="rect">
            <a:avLst/>
          </a:prstGeom>
        </p:spPr>
      </p:pic>
      <p:grpSp>
        <p:nvGrpSpPr>
          <p:cNvPr id="12" name="Grupa 11">
            <a:extLst>
              <a:ext uri="{FF2B5EF4-FFF2-40B4-BE49-F238E27FC236}">
                <a16:creationId xmlns:a16="http://schemas.microsoft.com/office/drawing/2014/main" id="{594B7ED6-64EE-A69D-E8A6-D15F1AAB4A95}"/>
              </a:ext>
            </a:extLst>
          </p:cNvPr>
          <p:cNvGrpSpPr/>
          <p:nvPr/>
        </p:nvGrpSpPr>
        <p:grpSpPr>
          <a:xfrm>
            <a:off x="6475047" y="357510"/>
            <a:ext cx="5192211" cy="3650725"/>
            <a:chOff x="4749374" y="1216908"/>
            <a:chExt cx="5192211" cy="3650725"/>
          </a:xfrm>
        </p:grpSpPr>
        <p:pic>
          <p:nvPicPr>
            <p:cNvPr id="13" name="Obraz 12" descr="Obraz zawierający Ludzka twarz, osoba, ubrania, uśmiech&#10;&#10;Zawartość wygenerowana przez AI może być niepoprawna.">
              <a:extLst>
                <a:ext uri="{FF2B5EF4-FFF2-40B4-BE49-F238E27FC236}">
                  <a16:creationId xmlns:a16="http://schemas.microsoft.com/office/drawing/2014/main" id="{2FA5246F-E5B9-42EC-3563-0C3EEDEFE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9374" y="1216908"/>
              <a:ext cx="5192211" cy="3650725"/>
            </a:xfrm>
            <a:prstGeom prst="rect">
              <a:avLst/>
            </a:prstGeom>
          </p:spPr>
        </p:pic>
        <p:sp>
          <p:nvSpPr>
            <p:cNvPr id="14" name="pole tekstowe 13">
              <a:extLst>
                <a:ext uri="{FF2B5EF4-FFF2-40B4-BE49-F238E27FC236}">
                  <a16:creationId xmlns:a16="http://schemas.microsoft.com/office/drawing/2014/main" id="{A7A1309F-564E-F943-9CFD-5E7D7B8CF5E9}"/>
                </a:ext>
              </a:extLst>
            </p:cNvPr>
            <p:cNvSpPr txBox="1"/>
            <p:nvPr/>
          </p:nvSpPr>
          <p:spPr bwMode="auto">
            <a:xfrm>
              <a:off x="4882163" y="1571417"/>
              <a:ext cx="2577416" cy="2031325"/>
            </a:xfrm>
            <a:prstGeom prst="rect">
              <a:avLst/>
            </a:prstGeom>
            <a:noFill/>
          </p:spPr>
          <p:txBody>
            <a:bodyPr wrap="square">
              <a:spAutoFit/>
            </a:bodyPr>
            <a:lstStyle/>
            <a:p>
              <a:pPr>
                <a:buNone/>
              </a:pPr>
              <a:r>
                <a:rPr lang="en-US" sz="1400" b="1">
                  <a:solidFill>
                    <a:srgbClr val="FFFF00"/>
                  </a:solidFill>
                </a:rPr>
                <a:t>"people understand very little about how LLMs actually work, so they still think LLMs are very different from us. But actually, it's very important for people to understand that they're very like us." LLMs don’t just generate words, but also meaning.</a:t>
              </a:r>
            </a:p>
          </p:txBody>
        </p:sp>
      </p:grpSp>
      <p:pic>
        <p:nvPicPr>
          <p:cNvPr id="9" name="Obraz 8">
            <a:extLst>
              <a:ext uri="{FF2B5EF4-FFF2-40B4-BE49-F238E27FC236}">
                <a16:creationId xmlns:a16="http://schemas.microsoft.com/office/drawing/2014/main" id="{979C873D-63E3-15D1-D482-C2BE9A4C2D29}"/>
              </a:ext>
            </a:extLst>
          </p:cNvPr>
          <p:cNvPicPr>
            <a:picLocks noChangeAspect="1"/>
          </p:cNvPicPr>
          <p:nvPr/>
        </p:nvPicPr>
        <p:blipFill>
          <a:blip r:embed="rId6"/>
          <a:stretch>
            <a:fillRect/>
          </a:stretch>
        </p:blipFill>
        <p:spPr>
          <a:xfrm>
            <a:off x="3836535" y="572783"/>
            <a:ext cx="7830723" cy="4657930"/>
          </a:xfrm>
          <a:prstGeom prst="rect">
            <a:avLst/>
          </a:prstGeom>
        </p:spPr>
      </p:pic>
      <p:pic>
        <p:nvPicPr>
          <p:cNvPr id="18" name="Obraz 17">
            <a:extLst>
              <a:ext uri="{FF2B5EF4-FFF2-40B4-BE49-F238E27FC236}">
                <a16:creationId xmlns:a16="http://schemas.microsoft.com/office/drawing/2014/main" id="{C407391A-35DE-73A3-CB58-6085CDE7D0EA}"/>
              </a:ext>
            </a:extLst>
          </p:cNvPr>
          <p:cNvPicPr>
            <a:picLocks noChangeAspect="1"/>
          </p:cNvPicPr>
          <p:nvPr/>
        </p:nvPicPr>
        <p:blipFill>
          <a:blip r:embed="rId7"/>
          <a:stretch>
            <a:fillRect/>
          </a:stretch>
        </p:blipFill>
        <p:spPr>
          <a:xfrm>
            <a:off x="524742" y="649715"/>
            <a:ext cx="6864691" cy="5712447"/>
          </a:xfrm>
          <a:prstGeom prst="rect">
            <a:avLst/>
          </a:prstGeom>
        </p:spPr>
      </p:pic>
      <p:sp>
        <p:nvSpPr>
          <p:cNvPr id="8" name="Symbol zastępczy stopki 3">
            <a:extLst>
              <a:ext uri="{FF2B5EF4-FFF2-40B4-BE49-F238E27FC236}">
                <a16:creationId xmlns:a16="http://schemas.microsoft.com/office/drawing/2014/main" id="{0F2086B8-998E-3D2C-1FA0-42FABA4C0204}"/>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7744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CB76E5-7078-9024-547E-062F4BB82A9A}"/>
              </a:ext>
            </a:extLst>
          </p:cNvPr>
          <p:cNvSpPr>
            <a:spLocks noGrp="1"/>
          </p:cNvSpPr>
          <p:nvPr>
            <p:ph type="title"/>
          </p:nvPr>
        </p:nvSpPr>
        <p:spPr/>
        <p:txBody>
          <a:bodyPr/>
          <a:lstStyle/>
          <a:p>
            <a:r>
              <a:rPr lang="pl-PL"/>
              <a:t>What happend in AI in 2025?</a:t>
            </a:r>
            <a:endParaRPr lang="en-US"/>
          </a:p>
        </p:txBody>
      </p:sp>
      <p:sp>
        <p:nvSpPr>
          <p:cNvPr id="4" name="Symbol zastępczy numeru slajdu 3">
            <a:extLst>
              <a:ext uri="{FF2B5EF4-FFF2-40B4-BE49-F238E27FC236}">
                <a16:creationId xmlns:a16="http://schemas.microsoft.com/office/drawing/2014/main" id="{F87F1BB7-7C80-37D3-0672-CE199DB326F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a:solidFill>
                <a:prstClr val="white"/>
              </a:solidFill>
            </a:endParaRPr>
          </a:p>
        </p:txBody>
      </p:sp>
      <p:pic>
        <p:nvPicPr>
          <p:cNvPr id="6" name="Obraz 5" descr="Obraz zawierający tekst, zrzut ekranu, logo, Jaskrawoniebieski&#10;&#10;Zawartość wygenerowana przez AI może być niepoprawna.">
            <a:extLst>
              <a:ext uri="{FF2B5EF4-FFF2-40B4-BE49-F238E27FC236}">
                <a16:creationId xmlns:a16="http://schemas.microsoft.com/office/drawing/2014/main" id="{07B30143-90EB-3348-085B-CCBEF8404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542" y="1261022"/>
            <a:ext cx="9978189" cy="4909269"/>
          </a:xfrm>
          <a:prstGeom prst="rect">
            <a:avLst/>
          </a:prstGeom>
        </p:spPr>
      </p:pic>
      <p:pic>
        <p:nvPicPr>
          <p:cNvPr id="5" name="Obraz 4">
            <a:extLst>
              <a:ext uri="{FF2B5EF4-FFF2-40B4-BE49-F238E27FC236}">
                <a16:creationId xmlns:a16="http://schemas.microsoft.com/office/drawing/2014/main" id="{0798F46C-3DF4-656D-C4D7-E95B8E3CE372}"/>
              </a:ext>
            </a:extLst>
          </p:cNvPr>
          <p:cNvPicPr>
            <a:picLocks noChangeAspect="1"/>
          </p:cNvPicPr>
          <p:nvPr/>
        </p:nvPicPr>
        <p:blipFill>
          <a:blip r:embed="rId3"/>
          <a:stretch>
            <a:fillRect/>
          </a:stretch>
        </p:blipFill>
        <p:spPr>
          <a:xfrm>
            <a:off x="983432" y="714520"/>
            <a:ext cx="3702361" cy="3105006"/>
          </a:xfrm>
          <a:prstGeom prst="rect">
            <a:avLst/>
          </a:prstGeom>
        </p:spPr>
      </p:pic>
      <p:pic>
        <p:nvPicPr>
          <p:cNvPr id="7" name="Obraz 6">
            <a:extLst>
              <a:ext uri="{FF2B5EF4-FFF2-40B4-BE49-F238E27FC236}">
                <a16:creationId xmlns:a16="http://schemas.microsoft.com/office/drawing/2014/main" id="{013DDEEB-D12C-C899-4576-F7F0DABF06AB}"/>
              </a:ext>
            </a:extLst>
          </p:cNvPr>
          <p:cNvPicPr>
            <a:picLocks noChangeAspect="1"/>
          </p:cNvPicPr>
          <p:nvPr/>
        </p:nvPicPr>
        <p:blipFill>
          <a:blip r:embed="rId4"/>
          <a:stretch>
            <a:fillRect/>
          </a:stretch>
        </p:blipFill>
        <p:spPr>
          <a:xfrm rot="2517400">
            <a:off x="8647355" y="812462"/>
            <a:ext cx="3098800" cy="1743075"/>
          </a:xfrm>
          <a:prstGeom prst="rect">
            <a:avLst/>
          </a:prstGeom>
        </p:spPr>
      </p:pic>
      <p:pic>
        <p:nvPicPr>
          <p:cNvPr id="8" name="Obraz 7">
            <a:extLst>
              <a:ext uri="{FF2B5EF4-FFF2-40B4-BE49-F238E27FC236}">
                <a16:creationId xmlns:a16="http://schemas.microsoft.com/office/drawing/2014/main" id="{B39725BB-FD31-31EB-171A-94F5536E36D4}"/>
              </a:ext>
            </a:extLst>
          </p:cNvPr>
          <p:cNvPicPr>
            <a:picLocks noChangeAspect="1"/>
          </p:cNvPicPr>
          <p:nvPr/>
        </p:nvPicPr>
        <p:blipFill>
          <a:blip r:embed="rId5"/>
          <a:stretch>
            <a:fillRect/>
          </a:stretch>
        </p:blipFill>
        <p:spPr>
          <a:xfrm>
            <a:off x="983432" y="3899394"/>
            <a:ext cx="2436681" cy="2579649"/>
          </a:xfrm>
          <a:prstGeom prst="rect">
            <a:avLst/>
          </a:prstGeom>
        </p:spPr>
      </p:pic>
      <p:sp>
        <p:nvSpPr>
          <p:cNvPr id="9" name="Symbol zastępczy stopki 3">
            <a:extLst>
              <a:ext uri="{FF2B5EF4-FFF2-40B4-BE49-F238E27FC236}">
                <a16:creationId xmlns:a16="http://schemas.microsoft.com/office/drawing/2014/main" id="{B0068BA2-7D40-19D0-47B1-2C667C6FD708}"/>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3488673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A13694-EB8B-FC4B-22D7-8EAD4594B9F6}"/>
              </a:ext>
            </a:extLst>
          </p:cNvPr>
          <p:cNvSpPr>
            <a:spLocks noGrp="1"/>
          </p:cNvSpPr>
          <p:nvPr>
            <p:ph type="title"/>
          </p:nvPr>
        </p:nvSpPr>
        <p:spPr/>
        <p:txBody>
          <a:bodyPr/>
          <a:lstStyle/>
          <a:p>
            <a:r>
              <a:rPr lang="pl-PL"/>
              <a:t>Experiments with AI for LIBS at the IPPLM, CU and FZJ in 2025</a:t>
            </a:r>
            <a:endParaRPr lang="en-US"/>
          </a:p>
        </p:txBody>
      </p:sp>
      <p:sp>
        <p:nvSpPr>
          <p:cNvPr id="4" name="Symbol zastępczy numeru slajdu 3">
            <a:extLst>
              <a:ext uri="{FF2B5EF4-FFF2-40B4-BE49-F238E27FC236}">
                <a16:creationId xmlns:a16="http://schemas.microsoft.com/office/drawing/2014/main" id="{1A14D124-0017-AD48-FB60-F00CCB720BFD}"/>
              </a:ext>
            </a:extLst>
          </p:cNvPr>
          <p:cNvSpPr>
            <a:spLocks noGrp="1"/>
          </p:cNvSpPr>
          <p:nvPr>
            <p:ph type="sldNum" sz="quarter" idx="12"/>
          </p:nvPr>
        </p:nvSpPr>
        <p:spPr>
          <a:xfrm>
            <a:off x="-1048568" y="6590037"/>
            <a:ext cx="720080" cy="199173"/>
          </a:xfrm>
        </p:spPr>
        <p:txBody>
          <a:bodyPr/>
          <a:lstStyle/>
          <a:p>
            <a:pPr>
              <a:defRPr/>
            </a:pPr>
            <a:fld id="{6A6D9FA1-99C7-4910-8E32-B85D378B0060}" type="slidenum">
              <a:rPr lang="en-GB" smtClean="0">
                <a:solidFill>
                  <a:prstClr val="white"/>
                </a:solidFill>
              </a:rPr>
              <a:t>5</a:t>
            </a:fld>
            <a:endParaRPr lang="en-GB">
              <a:solidFill>
                <a:prstClr val="white"/>
              </a:solidFill>
            </a:endParaRPr>
          </a:p>
        </p:txBody>
      </p:sp>
      <p:graphicFrame>
        <p:nvGraphicFramePr>
          <p:cNvPr id="3" name="Diagram 2">
            <a:extLst>
              <a:ext uri="{FF2B5EF4-FFF2-40B4-BE49-F238E27FC236}">
                <a16:creationId xmlns:a16="http://schemas.microsoft.com/office/drawing/2014/main" id="{4A68E3BF-D607-CA29-BBA8-1871436C14D0}"/>
              </a:ext>
            </a:extLst>
          </p:cNvPr>
          <p:cNvGraphicFramePr/>
          <p:nvPr>
            <p:extLst>
              <p:ext uri="{D42A27DB-BD31-4B8C-83A1-F6EECF244321}">
                <p14:modId xmlns:p14="http://schemas.microsoft.com/office/powerpoint/2010/main" val="1801756994"/>
              </p:ext>
            </p:extLst>
          </p:nvPr>
        </p:nvGraphicFramePr>
        <p:xfrm>
          <a:off x="983432" y="719666"/>
          <a:ext cx="945177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ymbol zastępczy stopki 3">
            <a:extLst>
              <a:ext uri="{FF2B5EF4-FFF2-40B4-BE49-F238E27FC236}">
                <a16:creationId xmlns:a16="http://schemas.microsoft.com/office/drawing/2014/main" id="{1D65428B-7FDC-FCE5-3077-36134FF9E3B9}"/>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
        <p:nvSpPr>
          <p:cNvPr id="6" name="Symbol zastępczy numeru slajdu 3">
            <a:extLst>
              <a:ext uri="{FF2B5EF4-FFF2-40B4-BE49-F238E27FC236}">
                <a16:creationId xmlns:a16="http://schemas.microsoft.com/office/drawing/2014/main" id="{FF7769F8-D482-EA96-2663-5A2937BA86B9}"/>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5</a:t>
            </a:fld>
            <a:endParaRPr lang="en-GB">
              <a:solidFill>
                <a:prstClr val="white"/>
              </a:solidFill>
            </a:endParaRPr>
          </a:p>
        </p:txBody>
      </p:sp>
    </p:spTree>
    <p:extLst>
      <p:ext uri="{BB962C8B-B14F-4D97-AF65-F5344CB8AC3E}">
        <p14:creationId xmlns:p14="http://schemas.microsoft.com/office/powerpoint/2010/main" val="296787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E1760FF-7FC9-ADC0-43B9-DED0A016F2D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a:solidFill>
                <a:prstClr val="white"/>
              </a:solidFill>
            </a:endParaRPr>
          </a:p>
        </p:txBody>
      </p:sp>
      <p:sp>
        <p:nvSpPr>
          <p:cNvPr id="5" name="Tytuł 1">
            <a:extLst>
              <a:ext uri="{FF2B5EF4-FFF2-40B4-BE49-F238E27FC236}">
                <a16:creationId xmlns:a16="http://schemas.microsoft.com/office/drawing/2014/main" id="{27AC8245-CC7C-8B4D-92C6-EC046FF9B286}"/>
              </a:ext>
            </a:extLst>
          </p:cNvPr>
          <p:cNvSpPr>
            <a:spLocks noGrp="1"/>
          </p:cNvSpPr>
          <p:nvPr>
            <p:ph type="title"/>
          </p:nvPr>
        </p:nvSpPr>
        <p:spPr>
          <a:xfrm>
            <a:off x="983432" y="192515"/>
            <a:ext cx="9451776" cy="457200"/>
          </a:xfrm>
        </p:spPr>
        <p:txBody>
          <a:bodyPr/>
          <a:lstStyle/>
          <a:p>
            <a:r>
              <a:rPr lang="pl-PL"/>
              <a:t>Typical workflow </a:t>
            </a:r>
            <a:endParaRPr lang="en-US"/>
          </a:p>
        </p:txBody>
      </p:sp>
      <p:sp>
        <p:nvSpPr>
          <p:cNvPr id="7" name="Symbol zastępczy numeru slajdu 3">
            <a:extLst>
              <a:ext uri="{FF2B5EF4-FFF2-40B4-BE49-F238E27FC236}">
                <a16:creationId xmlns:a16="http://schemas.microsoft.com/office/drawing/2014/main" id="{46E6EE87-7340-9B92-F28D-A3C0128769C9}"/>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6</a:t>
            </a:fld>
            <a:endParaRPr lang="en-GB">
              <a:solidFill>
                <a:prstClr val="white"/>
              </a:solidFill>
            </a:endParaRPr>
          </a:p>
        </p:txBody>
      </p:sp>
      <p:pic>
        <p:nvPicPr>
          <p:cNvPr id="8" name="Obraz 7">
            <a:extLst>
              <a:ext uri="{FF2B5EF4-FFF2-40B4-BE49-F238E27FC236}">
                <a16:creationId xmlns:a16="http://schemas.microsoft.com/office/drawing/2014/main" id="{135F67DD-8F80-15DD-E723-3D5839022CCB}"/>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9" name="Prostokąt: zaokrąglone rogi 8">
            <a:extLst>
              <a:ext uri="{FF2B5EF4-FFF2-40B4-BE49-F238E27FC236}">
                <a16:creationId xmlns:a16="http://schemas.microsoft.com/office/drawing/2014/main" id="{6E9C9F63-5786-B275-2B4E-5C72C7E6DF8F}"/>
              </a:ext>
            </a:extLst>
          </p:cNvPr>
          <p:cNvSpPr/>
          <p:nvPr/>
        </p:nvSpPr>
        <p:spPr bwMode="auto">
          <a:xfrm>
            <a:off x="541565" y="3364337"/>
            <a:ext cx="10502070" cy="290096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4171950" rtl="0" eaLnBrk="1" fontAlgn="base" latinLnBrk="0" hangingPunct="1">
              <a:lnSpc>
                <a:spcPct val="100000"/>
              </a:lnSpc>
              <a:spcBef>
                <a:spcPct val="0"/>
              </a:spcBef>
              <a:spcAft>
                <a:spcPct val="0"/>
              </a:spcAft>
              <a:buClrTx/>
              <a:buSzTx/>
              <a:buFontTx/>
              <a:buAutoNum type="arabicPeriod"/>
              <a:tabLst/>
            </a:pPr>
            <a:r>
              <a:rPr lang="pl-PL" sz="2000" dirty="0" err="1">
                <a:solidFill>
                  <a:srgbClr val="FF0000"/>
                </a:solidFill>
              </a:rPr>
              <a:t>Preparation</a:t>
            </a:r>
            <a:endParaRPr lang="pl-PL" sz="2000" dirty="0">
              <a:solidFill>
                <a:srgbClr val="FF0000"/>
              </a:solidFill>
            </a:endParaRPr>
          </a:p>
          <a:p>
            <a:pPr marR="0" algn="l" defTabSz="4171950" rtl="0" eaLnBrk="1" fontAlgn="base" latinLnBrk="0" hangingPunct="1">
              <a:lnSpc>
                <a:spcPct val="100000"/>
              </a:lnSpc>
              <a:spcBef>
                <a:spcPct val="0"/>
              </a:spcBef>
              <a:spcAft>
                <a:spcPct val="0"/>
              </a:spcAft>
              <a:buClrTx/>
              <a:buSzTx/>
              <a:tabLst/>
            </a:pPr>
            <a:endParaRPr lang="pl-PL" sz="2000" dirty="0">
              <a:solidFill>
                <a:srgbClr val="FF0000"/>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2000" dirty="0" err="1">
                <a:solidFill>
                  <a:srgbClr val="FF0000"/>
                </a:solidFill>
              </a:rPr>
              <a:t>Original</a:t>
            </a:r>
            <a:r>
              <a:rPr lang="pl-PL" sz="2000" dirty="0">
                <a:solidFill>
                  <a:srgbClr val="FF0000"/>
                </a:solidFill>
              </a:rPr>
              <a:t> data </a:t>
            </a:r>
            <a:r>
              <a:rPr lang="pl-PL" sz="2000" dirty="0" err="1">
                <a:solidFill>
                  <a:srgbClr val="FF0000"/>
                </a:solidFill>
              </a:rPr>
              <a:t>is</a:t>
            </a:r>
            <a:r>
              <a:rPr lang="pl-PL" sz="2000" dirty="0">
                <a:solidFill>
                  <a:srgbClr val="FF0000"/>
                </a:solidFill>
              </a:rPr>
              <a:t> in the </a:t>
            </a:r>
            <a:r>
              <a:rPr lang="pl-PL" sz="2000" dirty="0" err="1">
                <a:solidFill>
                  <a:srgbClr val="FF0000"/>
                </a:solidFill>
              </a:rPr>
              <a:t>spectrometer</a:t>
            </a:r>
            <a:r>
              <a:rPr lang="pl-PL" sz="2000" dirty="0">
                <a:solidFill>
                  <a:srgbClr val="FF0000"/>
                </a:solidFill>
              </a:rPr>
              <a:t> native format, </a:t>
            </a:r>
            <a:r>
              <a:rPr lang="pl-PL" sz="2000" dirty="0" err="1">
                <a:solidFill>
                  <a:srgbClr val="FF0000"/>
                </a:solidFill>
              </a:rPr>
              <a:t>thus</a:t>
            </a:r>
            <a:r>
              <a:rPr lang="pl-PL" sz="2000" dirty="0">
                <a:solidFill>
                  <a:srgbClr val="FF0000"/>
                </a:solidFill>
              </a:rPr>
              <a:t> </a:t>
            </a:r>
            <a:r>
              <a:rPr lang="pl-PL" sz="2000" dirty="0" err="1">
                <a:solidFill>
                  <a:srgbClr val="FF0000"/>
                </a:solidFill>
              </a:rPr>
              <a:t>it</a:t>
            </a:r>
            <a:r>
              <a:rPr lang="pl-PL" sz="2000" dirty="0">
                <a:solidFill>
                  <a:srgbClr val="FF0000"/>
                </a:solidFill>
              </a:rPr>
              <a:t> </a:t>
            </a:r>
            <a:r>
              <a:rPr lang="pl-PL" sz="2000" dirty="0" err="1">
                <a:solidFill>
                  <a:srgbClr val="FF0000"/>
                </a:solidFill>
              </a:rPr>
              <a:t>needs</a:t>
            </a:r>
            <a:r>
              <a:rPr lang="pl-PL" sz="2000" dirty="0">
                <a:solidFill>
                  <a:srgbClr val="FF0000"/>
                </a:solidFill>
              </a:rPr>
              <a:t> to be </a:t>
            </a:r>
            <a:r>
              <a:rPr lang="pl-PL" sz="2000" dirty="0" err="1">
                <a:solidFill>
                  <a:srgbClr val="FF0000"/>
                </a:solidFill>
              </a:rPr>
              <a:t>converted</a:t>
            </a:r>
            <a:r>
              <a:rPr lang="pl-PL" sz="2000" dirty="0">
                <a:solidFill>
                  <a:srgbClr val="FF0000"/>
                </a:solidFill>
              </a:rPr>
              <a:t> to </a:t>
            </a:r>
            <a:r>
              <a:rPr lang="pl-PL" sz="2000" dirty="0" err="1">
                <a:solidFill>
                  <a:srgbClr val="FF0000"/>
                </a:solidFill>
              </a:rPr>
              <a:t>digital</a:t>
            </a:r>
            <a:r>
              <a:rPr lang="pl-PL" sz="2000" dirty="0">
                <a:solidFill>
                  <a:srgbClr val="FF0000"/>
                </a:solidFill>
              </a:rPr>
              <a:t> </a:t>
            </a:r>
            <a:r>
              <a:rPr lang="pl-PL" sz="2000" dirty="0" err="1">
                <a:solidFill>
                  <a:srgbClr val="FF0000"/>
                </a:solidFill>
              </a:rPr>
              <a:t>arrays</a:t>
            </a:r>
            <a:r>
              <a:rPr lang="pl-PL" sz="2000" dirty="0">
                <a:solidFill>
                  <a:srgbClr val="FF0000"/>
                </a:solidFill>
              </a:rPr>
              <a:t>. </a:t>
            </a:r>
            <a:r>
              <a:rPr lang="pl-PL" sz="2000" dirty="0" err="1">
                <a:solidFill>
                  <a:srgbClr val="FF0000"/>
                </a:solidFill>
              </a:rPr>
              <a:t>Since</a:t>
            </a:r>
            <a:r>
              <a:rPr lang="pl-PL" sz="2000" dirty="0">
                <a:solidFill>
                  <a:srgbClr val="FF0000"/>
                </a:solidFill>
              </a:rPr>
              <a:t> </a:t>
            </a:r>
            <a:r>
              <a:rPr lang="pl-PL" sz="2000" dirty="0" err="1">
                <a:solidFill>
                  <a:srgbClr val="FF0000"/>
                </a:solidFill>
              </a:rPr>
              <a:t>there</a:t>
            </a:r>
            <a:r>
              <a:rPr lang="pl-PL" sz="2000" dirty="0">
                <a:solidFill>
                  <a:srgbClr val="FF0000"/>
                </a:solidFill>
              </a:rPr>
              <a:t> </a:t>
            </a:r>
            <a:r>
              <a:rPr lang="pl-PL" sz="2000" dirty="0" err="1">
                <a:solidFill>
                  <a:srgbClr val="FF0000"/>
                </a:solidFill>
              </a:rPr>
              <a:t>are</a:t>
            </a:r>
            <a:r>
              <a:rPr lang="pl-PL" sz="2000" dirty="0">
                <a:solidFill>
                  <a:srgbClr val="FF0000"/>
                </a:solidFill>
              </a:rPr>
              <a:t> </a:t>
            </a:r>
            <a:r>
              <a:rPr lang="pl-PL" sz="2000" dirty="0" err="1">
                <a:solidFill>
                  <a:srgbClr val="FF0000"/>
                </a:solidFill>
              </a:rPr>
              <a:t>tens</a:t>
            </a:r>
            <a:r>
              <a:rPr lang="pl-PL" sz="2000" dirty="0">
                <a:solidFill>
                  <a:srgbClr val="FF0000"/>
                </a:solidFill>
              </a:rPr>
              <a:t> of </a:t>
            </a:r>
            <a:r>
              <a:rPr lang="pl-PL" sz="2000" dirty="0" err="1">
                <a:solidFill>
                  <a:srgbClr val="FF0000"/>
                </a:solidFill>
              </a:rPr>
              <a:t>thousands</a:t>
            </a:r>
            <a:r>
              <a:rPr lang="pl-PL" sz="2000" dirty="0">
                <a:solidFill>
                  <a:srgbClr val="FF0000"/>
                </a:solidFill>
              </a:rPr>
              <a:t> </a:t>
            </a:r>
            <a:r>
              <a:rPr lang="pl-PL" sz="2000" dirty="0" err="1">
                <a:solidFill>
                  <a:srgbClr val="FF0000"/>
                </a:solidFill>
              </a:rPr>
              <a:t>files</a:t>
            </a:r>
            <a:r>
              <a:rPr lang="pl-PL" sz="2000" dirty="0">
                <a:solidFill>
                  <a:srgbClr val="FF0000"/>
                </a:solidFill>
              </a:rPr>
              <a:t> </a:t>
            </a:r>
            <a:r>
              <a:rPr lang="pl-PL" sz="2000" dirty="0" err="1">
                <a:solidFill>
                  <a:srgbClr val="FF0000"/>
                </a:solidFill>
              </a:rPr>
              <a:t>it</a:t>
            </a:r>
            <a:r>
              <a:rPr lang="pl-PL" sz="2000" dirty="0">
                <a:solidFill>
                  <a:srgbClr val="FF0000"/>
                </a:solidFill>
              </a:rPr>
              <a:t> </a:t>
            </a:r>
            <a:r>
              <a:rPr lang="pl-PL" sz="2000" dirty="0" err="1">
                <a:solidFill>
                  <a:srgbClr val="FF0000"/>
                </a:solidFill>
              </a:rPr>
              <a:t>requires</a:t>
            </a:r>
            <a:r>
              <a:rPr lang="pl-PL" sz="2000" dirty="0">
                <a:solidFill>
                  <a:srgbClr val="FF0000"/>
                </a:solidFill>
              </a:rPr>
              <a:t> </a:t>
            </a:r>
            <a:r>
              <a:rPr lang="pl-PL" sz="2000" dirty="0" err="1">
                <a:solidFill>
                  <a:srgbClr val="FF0000"/>
                </a:solidFill>
              </a:rPr>
              <a:t>batch</a:t>
            </a:r>
            <a:r>
              <a:rPr lang="pl-PL" sz="2000" dirty="0">
                <a:solidFill>
                  <a:srgbClr val="FF0000"/>
                </a:solidFill>
              </a:rPr>
              <a:t> </a:t>
            </a:r>
            <a:r>
              <a:rPr lang="pl-PL" sz="2000" dirty="0" err="1">
                <a:solidFill>
                  <a:srgbClr val="FF0000"/>
                </a:solidFill>
              </a:rPr>
              <a:t>conversion</a:t>
            </a:r>
            <a:r>
              <a:rPr lang="pl-PL" sz="2000" dirty="0">
                <a:solidFill>
                  <a:srgbClr val="FF0000"/>
                </a:solidFill>
              </a:rPr>
              <a:t> and </a:t>
            </a:r>
            <a:r>
              <a:rPr lang="pl-PL" sz="2000" dirty="0" err="1">
                <a:solidFill>
                  <a:srgbClr val="FF0000"/>
                </a:solidFill>
              </a:rPr>
              <a:t>multi-processing</a:t>
            </a:r>
            <a:r>
              <a:rPr lang="pl-PL" sz="2000" dirty="0">
                <a:solidFill>
                  <a:srgbClr val="FF0000"/>
                </a:solidFill>
              </a:rPr>
              <a:t> </a:t>
            </a:r>
            <a:r>
              <a:rPr lang="pl-PL" sz="2000" dirty="0" err="1">
                <a:solidFill>
                  <a:srgbClr val="FF0000"/>
                </a:solidFill>
              </a:rPr>
              <a:t>algorithms</a:t>
            </a:r>
            <a:r>
              <a:rPr lang="pl-PL" sz="2000" dirty="0">
                <a:solidFill>
                  <a:schemeClr val="accent3"/>
                </a:solidFill>
              </a:rPr>
              <a:t>. </a:t>
            </a:r>
            <a:endParaRPr kumimoji="0" lang="pl-PL" sz="2000" b="0" i="0" u="none" strike="noStrike" cap="none" normalizeH="0" baseline="0" dirty="0">
              <a:ln>
                <a:noFill/>
              </a:ln>
              <a:solidFill>
                <a:schemeClr val="accent3"/>
              </a:solidFill>
              <a:effectLst/>
              <a:latin typeface="Arial" charset="0"/>
            </a:endParaRPr>
          </a:p>
        </p:txBody>
      </p:sp>
      <p:sp>
        <p:nvSpPr>
          <p:cNvPr id="10" name="Symbol zastępczy stopki 3">
            <a:extLst>
              <a:ext uri="{FF2B5EF4-FFF2-40B4-BE49-F238E27FC236}">
                <a16:creationId xmlns:a16="http://schemas.microsoft.com/office/drawing/2014/main" id="{2C4635FE-A1E2-39F3-5437-59DBF3870747}"/>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41123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951B8076-B914-BE6C-AD2B-9CEBD5A94D3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sp>
        <p:nvSpPr>
          <p:cNvPr id="5" name="Tytuł 1">
            <a:extLst>
              <a:ext uri="{FF2B5EF4-FFF2-40B4-BE49-F238E27FC236}">
                <a16:creationId xmlns:a16="http://schemas.microsoft.com/office/drawing/2014/main" id="{FDA81C78-46BF-111A-4A31-2F81AA93F7E8}"/>
              </a:ext>
            </a:extLst>
          </p:cNvPr>
          <p:cNvSpPr>
            <a:spLocks noGrp="1"/>
          </p:cNvSpPr>
          <p:nvPr>
            <p:ph type="title"/>
          </p:nvPr>
        </p:nvSpPr>
        <p:spPr>
          <a:xfrm>
            <a:off x="983432" y="192515"/>
            <a:ext cx="9451776" cy="457200"/>
          </a:xfrm>
        </p:spPr>
        <p:txBody>
          <a:bodyPr/>
          <a:lstStyle/>
          <a:p>
            <a:r>
              <a:rPr lang="pl-PL"/>
              <a:t>Typical workflow </a:t>
            </a:r>
            <a:endParaRPr lang="en-US"/>
          </a:p>
        </p:txBody>
      </p:sp>
      <p:sp>
        <p:nvSpPr>
          <p:cNvPr id="7" name="Symbol zastępczy numeru slajdu 3">
            <a:extLst>
              <a:ext uri="{FF2B5EF4-FFF2-40B4-BE49-F238E27FC236}">
                <a16:creationId xmlns:a16="http://schemas.microsoft.com/office/drawing/2014/main" id="{B6442845-B3EB-4B01-E7B5-EAED54232C59}"/>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7</a:t>
            </a:fld>
            <a:endParaRPr lang="en-GB">
              <a:solidFill>
                <a:prstClr val="white"/>
              </a:solidFill>
            </a:endParaRPr>
          </a:p>
        </p:txBody>
      </p:sp>
      <p:pic>
        <p:nvPicPr>
          <p:cNvPr id="8" name="Obraz 7">
            <a:extLst>
              <a:ext uri="{FF2B5EF4-FFF2-40B4-BE49-F238E27FC236}">
                <a16:creationId xmlns:a16="http://schemas.microsoft.com/office/drawing/2014/main" id="{9363E460-2794-C5F5-2ED0-C888A33CE4CB}"/>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10" name="Prostokąt: zaokrąglone rogi 9">
            <a:extLst>
              <a:ext uri="{FF2B5EF4-FFF2-40B4-BE49-F238E27FC236}">
                <a16:creationId xmlns:a16="http://schemas.microsoft.com/office/drawing/2014/main" id="{7747472B-6A63-41E4-9518-0D64DCB1B31D}"/>
              </a:ext>
            </a:extLst>
          </p:cNvPr>
          <p:cNvSpPr/>
          <p:nvPr/>
        </p:nvSpPr>
        <p:spPr bwMode="auto">
          <a:xfrm>
            <a:off x="495836" y="3364337"/>
            <a:ext cx="10603839" cy="2900966"/>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pl-PL" sz="1600" dirty="0"/>
              <a:t>2</a:t>
            </a:r>
            <a:r>
              <a:rPr lang="pl-PL" sz="1600"/>
              <a:t>. Pre-processing</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p>
          <a:p>
            <a:pPr marL="0" marR="0" indent="0" algn="l" defTabSz="4171950" rtl="0" eaLnBrk="1" fontAlgn="base" latinLnBrk="0" hangingPunct="1">
              <a:lnSpc>
                <a:spcPct val="100000"/>
              </a:lnSpc>
              <a:spcBef>
                <a:spcPct val="0"/>
              </a:spcBef>
              <a:spcAft>
                <a:spcPct val="0"/>
              </a:spcAft>
              <a:buClrTx/>
              <a:buSzTx/>
              <a:buFontTx/>
              <a:buNone/>
              <a:tabLst/>
            </a:pPr>
            <a:r>
              <a:rPr lang="pl-PL" sz="1600" dirty="0" err="1"/>
              <a:t>Although</a:t>
            </a:r>
            <a:r>
              <a:rPr lang="pl-PL" sz="1600" dirty="0"/>
              <a:t> </a:t>
            </a:r>
            <a:r>
              <a:rPr lang="pl-PL" sz="1600" dirty="0" err="1"/>
              <a:t>it</a:t>
            </a:r>
            <a:r>
              <a:rPr lang="pl-PL" sz="1600" dirty="0"/>
              <a:t> </a:t>
            </a:r>
            <a:r>
              <a:rPr lang="pl-PL" sz="1600" dirty="0" err="1"/>
              <a:t>is</a:t>
            </a:r>
            <a:r>
              <a:rPr lang="pl-PL" sz="1600" dirty="0"/>
              <a:t> </a:t>
            </a:r>
            <a:r>
              <a:rPr lang="pl-PL" sz="1600" dirty="0" err="1"/>
              <a:t>considered</a:t>
            </a:r>
            <a:r>
              <a:rPr lang="pl-PL" sz="1600" dirty="0"/>
              <a:t> </a:t>
            </a:r>
            <a:r>
              <a:rPr lang="pl-PL" sz="1600" dirty="0" err="1"/>
              <a:t>that</a:t>
            </a:r>
            <a:r>
              <a:rPr lang="pl-PL" sz="1600" dirty="0"/>
              <a:t> </a:t>
            </a:r>
            <a:r>
              <a:rPr lang="pl-PL" sz="1600" dirty="0" err="1"/>
              <a:t>deep</a:t>
            </a:r>
            <a:r>
              <a:rPr lang="pl-PL" sz="1600" dirty="0"/>
              <a:t> learning </a:t>
            </a:r>
            <a:r>
              <a:rPr lang="pl-PL" sz="1600" dirty="0" err="1"/>
              <a:t>performs</a:t>
            </a:r>
            <a:r>
              <a:rPr lang="pl-PL" sz="1600" dirty="0"/>
              <a:t> </a:t>
            </a:r>
            <a:r>
              <a:rPr lang="pl-PL" sz="1600" dirty="0" err="1"/>
              <a:t>feature</a:t>
            </a:r>
            <a:r>
              <a:rPr lang="pl-PL" sz="1600" dirty="0"/>
              <a:t> </a:t>
            </a:r>
            <a:r>
              <a:rPr lang="pl-PL" sz="1600" dirty="0" err="1"/>
              <a:t>selection</a:t>
            </a:r>
            <a:r>
              <a:rPr lang="pl-PL" sz="1600" dirty="0"/>
              <a:t> </a:t>
            </a:r>
            <a:r>
              <a:rPr lang="pl-PL" sz="1600" dirty="0" err="1"/>
              <a:t>automatically</a:t>
            </a:r>
            <a:r>
              <a:rPr lang="pl-PL" sz="1600" dirty="0"/>
              <a:t>, </a:t>
            </a:r>
            <a:r>
              <a:rPr lang="pl-PL" sz="1600" dirty="0" err="1"/>
              <a:t>it</a:t>
            </a:r>
            <a:r>
              <a:rPr lang="pl-PL" sz="1600" dirty="0"/>
              <a:t> </a:t>
            </a:r>
            <a:r>
              <a:rPr lang="pl-PL" sz="1600" dirty="0" err="1"/>
              <a:t>is</a:t>
            </a:r>
            <a:r>
              <a:rPr lang="pl-PL" sz="1600" dirty="0"/>
              <a:t> </a:t>
            </a:r>
            <a:r>
              <a:rPr lang="pl-PL" sz="1600" dirty="0" err="1"/>
              <a:t>important</a:t>
            </a:r>
            <a:r>
              <a:rPr lang="pl-PL" sz="1600" dirty="0"/>
              <a:t> to </a:t>
            </a:r>
            <a:r>
              <a:rPr lang="pl-PL" sz="1600" dirty="0" err="1"/>
              <a:t>feed</a:t>
            </a:r>
            <a:r>
              <a:rPr lang="pl-PL" sz="1600" dirty="0"/>
              <a:t> </a:t>
            </a:r>
            <a:r>
              <a:rPr lang="pl-PL" sz="1600" dirty="0" err="1"/>
              <a:t>it</a:t>
            </a:r>
            <a:r>
              <a:rPr lang="pl-PL" sz="1600" dirty="0"/>
              <a:t> with </a:t>
            </a:r>
            <a:r>
              <a:rPr lang="pl-PL" sz="1600" dirty="0" err="1"/>
              <a:t>meaningful</a:t>
            </a:r>
            <a:r>
              <a:rPr lang="pl-PL" sz="1600" dirty="0"/>
              <a:t> </a:t>
            </a:r>
            <a:r>
              <a:rPr lang="pl-PL" sz="1600" dirty="0" err="1"/>
              <a:t>which</a:t>
            </a:r>
            <a:r>
              <a:rPr lang="pl-PL" sz="1600" dirty="0"/>
              <a:t> </a:t>
            </a:r>
            <a:r>
              <a:rPr lang="pl-PL" sz="1600" dirty="0" err="1"/>
              <a:t>means</a:t>
            </a:r>
            <a:r>
              <a:rPr lang="pl-PL" sz="1600" dirty="0"/>
              <a:t> </a:t>
            </a:r>
            <a:r>
              <a:rPr lang="pl-PL" sz="1600" dirty="0" err="1"/>
              <a:t>that</a:t>
            </a:r>
            <a:r>
              <a:rPr lang="pl-PL" sz="1600" dirty="0"/>
              <a:t> non-</a:t>
            </a:r>
            <a:r>
              <a:rPr lang="pl-PL" sz="1600" dirty="0" err="1"/>
              <a:t>informative</a:t>
            </a:r>
            <a:r>
              <a:rPr lang="pl-PL" sz="1600" dirty="0"/>
              <a:t> </a:t>
            </a:r>
            <a:r>
              <a:rPr lang="pl-PL" sz="1600" dirty="0" err="1"/>
              <a:t>fragments</a:t>
            </a:r>
            <a:r>
              <a:rPr lang="pl-PL" sz="1600" dirty="0"/>
              <a:t> of spectra </a:t>
            </a:r>
            <a:r>
              <a:rPr lang="pl-PL" sz="1600" dirty="0" err="1"/>
              <a:t>need</a:t>
            </a:r>
            <a:r>
              <a:rPr lang="pl-PL" sz="1600" dirty="0"/>
              <a:t> to be </a:t>
            </a:r>
            <a:r>
              <a:rPr lang="pl-PL" sz="1600" dirty="0" err="1"/>
              <a:t>removed</a:t>
            </a:r>
            <a:r>
              <a:rPr lang="pl-PL" sz="1600" dirty="0"/>
              <a:t>. It </a:t>
            </a:r>
            <a:r>
              <a:rPr lang="pl-PL" sz="1600" dirty="0" err="1"/>
              <a:t>is</a:t>
            </a:r>
            <a:r>
              <a:rPr lang="pl-PL" sz="1600" dirty="0"/>
              <a:t> </a:t>
            </a:r>
            <a:r>
              <a:rPr lang="pl-PL" sz="1600" dirty="0" err="1"/>
              <a:t>realised</a:t>
            </a:r>
            <a:r>
              <a:rPr lang="pl-PL" sz="1600" dirty="0"/>
              <a:t> by automatic </a:t>
            </a:r>
            <a:r>
              <a:rPr lang="pl-PL" sz="1600" dirty="0" err="1"/>
              <a:t>peak</a:t>
            </a:r>
            <a:r>
              <a:rPr lang="pl-PL" sz="1600" dirty="0"/>
              <a:t> </a:t>
            </a:r>
            <a:r>
              <a:rPr lang="pl-PL" sz="1600" err="1"/>
              <a:t>extraction</a:t>
            </a:r>
            <a:r>
              <a:rPr lang="pl-PL" sz="1600"/>
              <a:t>.</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p>
          <a:p>
            <a:pPr marL="0" marR="0" indent="0" algn="l" defTabSz="4171950" rtl="0" eaLnBrk="1" fontAlgn="base" latinLnBrk="0" hangingPunct="1">
              <a:lnSpc>
                <a:spcPct val="100000"/>
              </a:lnSpc>
              <a:spcBef>
                <a:spcPct val="0"/>
              </a:spcBef>
              <a:spcAft>
                <a:spcPct val="0"/>
              </a:spcAft>
              <a:buClrTx/>
              <a:buSzTx/>
              <a:buFontTx/>
              <a:buNone/>
              <a:tabLst/>
            </a:pPr>
            <a:r>
              <a:rPr lang="pl-PL" sz="1600" dirty="0"/>
              <a:t>First step of </a:t>
            </a:r>
            <a:r>
              <a:rPr lang="pl-PL" sz="1600" dirty="0" err="1"/>
              <a:t>anomaly</a:t>
            </a:r>
            <a:r>
              <a:rPr lang="pl-PL" sz="1600" dirty="0"/>
              <a:t> </a:t>
            </a:r>
            <a:r>
              <a:rPr lang="pl-PL" sz="1600" dirty="0" err="1"/>
              <a:t>detection</a:t>
            </a:r>
            <a:r>
              <a:rPr lang="pl-PL" sz="1600" dirty="0"/>
              <a:t> </a:t>
            </a:r>
            <a:r>
              <a:rPr lang="pl-PL" sz="1600" dirty="0" err="1"/>
              <a:t>is</a:t>
            </a:r>
            <a:r>
              <a:rPr lang="pl-PL" sz="1600" dirty="0"/>
              <a:t> </a:t>
            </a:r>
            <a:r>
              <a:rPr lang="pl-PL" sz="1600" dirty="0" err="1"/>
              <a:t>implemented</a:t>
            </a:r>
            <a:r>
              <a:rPr lang="pl-PL" sz="1600" dirty="0"/>
              <a:t> </a:t>
            </a:r>
            <a:r>
              <a:rPr lang="pl-PL" sz="1600" dirty="0" err="1"/>
              <a:t>here</a:t>
            </a:r>
            <a:r>
              <a:rPr lang="pl-PL" sz="1600" dirty="0"/>
              <a:t>: </a:t>
            </a:r>
            <a:r>
              <a:rPr lang="pl-PL" sz="1600" dirty="0" err="1"/>
              <a:t>algorithm</a:t>
            </a:r>
            <a:r>
              <a:rPr lang="pl-PL" sz="1600" dirty="0"/>
              <a:t> </a:t>
            </a:r>
            <a:r>
              <a:rPr lang="pl-PL" sz="1600" dirty="0" err="1"/>
              <a:t>checks</a:t>
            </a:r>
            <a:r>
              <a:rPr lang="pl-PL" sz="1600" dirty="0"/>
              <a:t> </a:t>
            </a:r>
            <a:r>
              <a:rPr lang="pl-PL" sz="1600" dirty="0" err="1"/>
              <a:t>if</a:t>
            </a:r>
            <a:r>
              <a:rPr lang="pl-PL" sz="1600" dirty="0"/>
              <a:t> the spectrum </a:t>
            </a:r>
            <a:r>
              <a:rPr lang="pl-PL" sz="1600" dirty="0" err="1"/>
              <a:t>contains</a:t>
            </a:r>
            <a:r>
              <a:rPr lang="pl-PL" sz="1600" dirty="0"/>
              <a:t> </a:t>
            </a:r>
            <a:r>
              <a:rPr lang="pl-PL" sz="1600" dirty="0" err="1"/>
              <a:t>unexpected</a:t>
            </a:r>
            <a:r>
              <a:rPr lang="pl-PL" sz="1600" dirty="0"/>
              <a:t> </a:t>
            </a:r>
            <a:r>
              <a:rPr lang="pl-PL" sz="1600" dirty="0" err="1"/>
              <a:t>peaks</a:t>
            </a:r>
            <a:r>
              <a:rPr lang="pl-PL" sz="1600" dirty="0"/>
              <a:t> and </a:t>
            </a:r>
            <a:r>
              <a:rPr lang="pl-PL" sz="1600" dirty="0" err="1"/>
              <a:t>gives</a:t>
            </a:r>
            <a:r>
              <a:rPr lang="pl-PL" sz="1600" dirty="0"/>
              <a:t> </a:t>
            </a:r>
            <a:r>
              <a:rPr lang="pl-PL" sz="1600" dirty="0" err="1"/>
              <a:t>their</a:t>
            </a:r>
            <a:r>
              <a:rPr lang="pl-PL" sz="1600" dirty="0"/>
              <a:t> </a:t>
            </a:r>
            <a:r>
              <a:rPr lang="pl-PL" sz="1600" dirty="0" err="1"/>
              <a:t>coordinates</a:t>
            </a:r>
            <a:r>
              <a:rPr lang="pl-PL" sz="1600" dirty="0"/>
              <a:t>. </a:t>
            </a:r>
            <a:endParaRPr kumimoji="0" lang="pl-PL" sz="1600" b="0" i="0" u="none" strike="noStrike" cap="none" normalizeH="0" baseline="0" dirty="0">
              <a:ln>
                <a:noFill/>
              </a:ln>
              <a:effectLst/>
              <a:latin typeface="Arial" charset="0"/>
            </a:endParaRPr>
          </a:p>
        </p:txBody>
      </p:sp>
      <p:sp>
        <p:nvSpPr>
          <p:cNvPr id="2" name="Symbol zastępczy stopki 3">
            <a:extLst>
              <a:ext uri="{FF2B5EF4-FFF2-40B4-BE49-F238E27FC236}">
                <a16:creationId xmlns:a16="http://schemas.microsoft.com/office/drawing/2014/main" id="{AE40B537-D2A1-9687-2951-F7B0AE0FFCCC}"/>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224331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0284F77-65F4-00BE-ED79-7C88B3742BE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sp>
        <p:nvSpPr>
          <p:cNvPr id="5" name="Tytuł 1">
            <a:extLst>
              <a:ext uri="{FF2B5EF4-FFF2-40B4-BE49-F238E27FC236}">
                <a16:creationId xmlns:a16="http://schemas.microsoft.com/office/drawing/2014/main" id="{370D3EDF-08FF-C5A3-E7BF-DD3BB391B57D}"/>
              </a:ext>
            </a:extLst>
          </p:cNvPr>
          <p:cNvSpPr>
            <a:spLocks noGrp="1"/>
          </p:cNvSpPr>
          <p:nvPr>
            <p:ph type="title"/>
          </p:nvPr>
        </p:nvSpPr>
        <p:spPr>
          <a:xfrm>
            <a:off x="983432" y="192515"/>
            <a:ext cx="9451776" cy="457200"/>
          </a:xfrm>
        </p:spPr>
        <p:txBody>
          <a:bodyPr/>
          <a:lstStyle/>
          <a:p>
            <a:r>
              <a:rPr lang="pl-PL"/>
              <a:t>Typical workflow </a:t>
            </a:r>
            <a:endParaRPr lang="en-US"/>
          </a:p>
        </p:txBody>
      </p:sp>
      <p:sp>
        <p:nvSpPr>
          <p:cNvPr id="7" name="Symbol zastępczy numeru slajdu 3">
            <a:extLst>
              <a:ext uri="{FF2B5EF4-FFF2-40B4-BE49-F238E27FC236}">
                <a16:creationId xmlns:a16="http://schemas.microsoft.com/office/drawing/2014/main" id="{36621E21-7E3D-912B-9BF3-294EB99702BE}"/>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8</a:t>
            </a:fld>
            <a:endParaRPr lang="en-GB">
              <a:solidFill>
                <a:prstClr val="white"/>
              </a:solidFill>
            </a:endParaRPr>
          </a:p>
        </p:txBody>
      </p:sp>
      <p:pic>
        <p:nvPicPr>
          <p:cNvPr id="8" name="Obraz 7">
            <a:extLst>
              <a:ext uri="{FF2B5EF4-FFF2-40B4-BE49-F238E27FC236}">
                <a16:creationId xmlns:a16="http://schemas.microsoft.com/office/drawing/2014/main" id="{869C3F3D-FB78-9A07-2042-8E1DE8BCFCA3}"/>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11" name="Prostokąt: zaokrąglone rogi 10">
            <a:extLst>
              <a:ext uri="{FF2B5EF4-FFF2-40B4-BE49-F238E27FC236}">
                <a16:creationId xmlns:a16="http://schemas.microsoft.com/office/drawing/2014/main" id="{8E0D3DB3-93E4-0D50-B868-958DB9117758}"/>
              </a:ext>
            </a:extLst>
          </p:cNvPr>
          <p:cNvSpPr/>
          <p:nvPr/>
        </p:nvSpPr>
        <p:spPr bwMode="auto">
          <a:xfrm>
            <a:off x="495836" y="3364337"/>
            <a:ext cx="10603839" cy="2900965"/>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pl-PL" sz="1600" dirty="0">
                <a:solidFill>
                  <a:schemeClr val="bg1"/>
                </a:solidFill>
              </a:rPr>
              <a:t>3</a:t>
            </a:r>
            <a:r>
              <a:rPr lang="pl-PL" sz="1600">
                <a:solidFill>
                  <a:schemeClr val="bg1"/>
                </a:solidFill>
              </a:rPr>
              <a:t>. </a:t>
            </a:r>
            <a:r>
              <a:rPr lang="pl-PL" sz="1600" dirty="0">
                <a:solidFill>
                  <a:schemeClr val="bg1"/>
                </a:solidFill>
              </a:rPr>
              <a:t>Model </a:t>
            </a:r>
            <a:r>
              <a:rPr lang="pl-PL" sz="1600" dirty="0" err="1">
                <a:solidFill>
                  <a:schemeClr val="bg1"/>
                </a:solidFill>
              </a:rPr>
              <a:t>preparation</a:t>
            </a:r>
            <a:r>
              <a:rPr lang="pl-PL" sz="1600" dirty="0">
                <a:solidFill>
                  <a:schemeClr val="bg1"/>
                </a:solidFill>
              </a:rPr>
              <a:t> </a:t>
            </a:r>
            <a:r>
              <a:rPr lang="pl-PL" sz="1600">
                <a:solidFill>
                  <a:schemeClr val="bg1"/>
                </a:solidFill>
              </a:rPr>
              <a:t>and training</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600">
                <a:solidFill>
                  <a:schemeClr val="bg1"/>
                </a:solidFill>
              </a:rPr>
              <a:t>Data needs </a:t>
            </a:r>
            <a:r>
              <a:rPr lang="pl-PL" sz="1600" dirty="0">
                <a:solidFill>
                  <a:schemeClr val="bg1"/>
                </a:solidFill>
              </a:rPr>
              <a:t>to be </a:t>
            </a:r>
            <a:r>
              <a:rPr lang="pl-PL" sz="1600" dirty="0" err="1">
                <a:solidFill>
                  <a:schemeClr val="bg1"/>
                </a:solidFill>
              </a:rPr>
              <a:t>devided</a:t>
            </a:r>
            <a:r>
              <a:rPr lang="pl-PL" sz="1600" dirty="0">
                <a:solidFill>
                  <a:schemeClr val="bg1"/>
                </a:solidFill>
              </a:rPr>
              <a:t> </a:t>
            </a:r>
            <a:r>
              <a:rPr lang="pl-PL" sz="1600" dirty="0" err="1">
                <a:solidFill>
                  <a:schemeClr val="bg1"/>
                </a:solidFill>
              </a:rPr>
              <a:t>into</a:t>
            </a:r>
            <a:r>
              <a:rPr lang="pl-PL" sz="1600" dirty="0">
                <a:solidFill>
                  <a:schemeClr val="bg1"/>
                </a:solidFill>
              </a:rPr>
              <a:t> </a:t>
            </a:r>
            <a:r>
              <a:rPr lang="pl-PL" sz="1600" dirty="0" err="1">
                <a:solidFill>
                  <a:schemeClr val="bg1"/>
                </a:solidFill>
              </a:rPr>
              <a:t>training</a:t>
            </a:r>
            <a:r>
              <a:rPr lang="pl-PL" sz="1600" dirty="0">
                <a:solidFill>
                  <a:schemeClr val="bg1"/>
                </a:solidFill>
              </a:rPr>
              <a:t>, </a:t>
            </a:r>
            <a:r>
              <a:rPr lang="pl-PL" sz="1600" dirty="0" err="1">
                <a:solidFill>
                  <a:schemeClr val="bg1"/>
                </a:solidFill>
              </a:rPr>
              <a:t>validation</a:t>
            </a:r>
            <a:r>
              <a:rPr lang="pl-PL" sz="1600" dirty="0">
                <a:solidFill>
                  <a:schemeClr val="bg1"/>
                </a:solidFill>
              </a:rPr>
              <a:t> and test </a:t>
            </a:r>
            <a:r>
              <a:rPr lang="pl-PL" sz="1600" dirty="0" err="1">
                <a:solidFill>
                  <a:schemeClr val="bg1"/>
                </a:solidFill>
              </a:rPr>
              <a:t>sets</a:t>
            </a:r>
            <a:r>
              <a:rPr lang="pl-PL" sz="1600">
                <a:solidFill>
                  <a:schemeClr val="bg1"/>
                </a:solidFill>
              </a:rPr>
              <a:t>. </a:t>
            </a:r>
          </a:p>
          <a:p>
            <a:pPr marL="0" marR="0" indent="0" algn="l" defTabSz="4171950" rtl="0" eaLnBrk="1" fontAlgn="base" latinLnBrk="0" hangingPunct="1">
              <a:lnSpc>
                <a:spcPct val="100000"/>
              </a:lnSpc>
              <a:spcBef>
                <a:spcPct val="0"/>
              </a:spcBef>
              <a:spcAft>
                <a:spcPct val="0"/>
              </a:spcAft>
              <a:buClrTx/>
              <a:buSzTx/>
              <a:buFontTx/>
              <a:buNone/>
              <a:tabLst/>
            </a:pPr>
            <a:endParaRPr lang="pl-PL" sz="160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600">
                <a:solidFill>
                  <a:schemeClr val="bg1"/>
                </a:solidFill>
              </a:rPr>
              <a:t>Instead </a:t>
            </a:r>
            <a:r>
              <a:rPr lang="pl-PL" sz="1600" dirty="0">
                <a:solidFill>
                  <a:schemeClr val="bg1"/>
                </a:solidFill>
              </a:rPr>
              <a:t>of standard </a:t>
            </a:r>
            <a:r>
              <a:rPr lang="pl-PL" sz="1600" dirty="0" err="1">
                <a:solidFill>
                  <a:schemeClr val="bg1"/>
                </a:solidFill>
              </a:rPr>
              <a:t>division</a:t>
            </a:r>
            <a:r>
              <a:rPr lang="pl-PL" sz="1600" dirty="0">
                <a:solidFill>
                  <a:schemeClr val="bg1"/>
                </a:solidFill>
              </a:rPr>
              <a:t> in </a:t>
            </a:r>
            <a:r>
              <a:rPr lang="pl-PL" sz="1600" dirty="0" err="1">
                <a:solidFill>
                  <a:schemeClr val="bg1"/>
                </a:solidFill>
              </a:rPr>
              <a:t>which</a:t>
            </a:r>
            <a:r>
              <a:rPr lang="pl-PL" sz="1600" dirty="0">
                <a:solidFill>
                  <a:schemeClr val="bg1"/>
                </a:solidFill>
              </a:rPr>
              <a:t> most of data </a:t>
            </a:r>
            <a:r>
              <a:rPr lang="pl-PL" sz="1600" dirty="0" err="1">
                <a:solidFill>
                  <a:schemeClr val="bg1"/>
                </a:solidFill>
              </a:rPr>
              <a:t>is</a:t>
            </a:r>
            <a:r>
              <a:rPr lang="pl-PL" sz="1600" dirty="0">
                <a:solidFill>
                  <a:schemeClr val="bg1"/>
                </a:solidFill>
              </a:rPr>
              <a:t> </a:t>
            </a:r>
            <a:r>
              <a:rPr lang="pl-PL" sz="1600" dirty="0" err="1">
                <a:solidFill>
                  <a:schemeClr val="bg1"/>
                </a:solidFill>
              </a:rPr>
              <a:t>taken</a:t>
            </a:r>
            <a:r>
              <a:rPr lang="pl-PL" sz="1600" dirty="0">
                <a:solidFill>
                  <a:schemeClr val="bg1"/>
                </a:solidFill>
              </a:rPr>
              <a:t> for </a:t>
            </a:r>
            <a:r>
              <a:rPr lang="pl-PL" sz="1600" dirty="0" err="1">
                <a:solidFill>
                  <a:schemeClr val="bg1"/>
                </a:solidFill>
              </a:rPr>
              <a:t>training</a:t>
            </a:r>
            <a:r>
              <a:rPr lang="pl-PL" sz="1600" dirty="0">
                <a:solidFill>
                  <a:schemeClr val="bg1"/>
                </a:solidFill>
              </a:rPr>
              <a:t>, </a:t>
            </a:r>
            <a:r>
              <a:rPr lang="pl-PL" sz="1600" err="1">
                <a:solidFill>
                  <a:schemeClr val="bg1"/>
                </a:solidFill>
              </a:rPr>
              <a:t>here</a:t>
            </a:r>
            <a:r>
              <a:rPr lang="pl-PL" sz="1600">
                <a:solidFill>
                  <a:schemeClr val="bg1"/>
                </a:solidFill>
              </a:rPr>
              <a:t> less than 50 </a:t>
            </a:r>
            <a:r>
              <a:rPr lang="pl-PL" sz="1600" dirty="0">
                <a:solidFill>
                  <a:schemeClr val="bg1"/>
                </a:solidFill>
              </a:rPr>
              <a:t>% of data </a:t>
            </a:r>
            <a:r>
              <a:rPr lang="pl-PL" sz="1600" dirty="0" err="1">
                <a:solidFill>
                  <a:schemeClr val="bg1"/>
                </a:solidFill>
              </a:rPr>
              <a:t>serves</a:t>
            </a:r>
            <a:r>
              <a:rPr lang="pl-PL" sz="1600" dirty="0">
                <a:solidFill>
                  <a:schemeClr val="bg1"/>
                </a:solidFill>
              </a:rPr>
              <a:t> for test to </a:t>
            </a:r>
            <a:r>
              <a:rPr lang="pl-PL" sz="1600" dirty="0" err="1">
                <a:solidFill>
                  <a:schemeClr val="bg1"/>
                </a:solidFill>
              </a:rPr>
              <a:t>simulate</a:t>
            </a:r>
            <a:r>
              <a:rPr lang="pl-PL" sz="1600" dirty="0">
                <a:solidFill>
                  <a:schemeClr val="bg1"/>
                </a:solidFill>
              </a:rPr>
              <a:t> real </a:t>
            </a:r>
            <a:r>
              <a:rPr lang="pl-PL" sz="1600" dirty="0" err="1">
                <a:solidFill>
                  <a:schemeClr val="bg1"/>
                </a:solidFill>
              </a:rPr>
              <a:t>time</a:t>
            </a:r>
            <a:r>
              <a:rPr lang="pl-PL" sz="1600" dirty="0">
                <a:solidFill>
                  <a:schemeClr val="bg1"/>
                </a:solidFill>
              </a:rPr>
              <a:t> data </a:t>
            </a:r>
            <a:r>
              <a:rPr lang="pl-PL" sz="1600" dirty="0" err="1">
                <a:solidFill>
                  <a:schemeClr val="bg1"/>
                </a:solidFill>
              </a:rPr>
              <a:t>processing</a:t>
            </a:r>
            <a:r>
              <a:rPr lang="pl-PL" sz="1600" dirty="0">
                <a:solidFill>
                  <a:schemeClr val="bg1"/>
                </a:solidFill>
              </a:rPr>
              <a:t> on </a:t>
            </a:r>
            <a:r>
              <a:rPr lang="pl-PL" sz="1600" dirty="0" err="1">
                <a:solidFill>
                  <a:schemeClr val="bg1"/>
                </a:solidFill>
              </a:rPr>
              <a:t>previously</a:t>
            </a:r>
            <a:r>
              <a:rPr lang="pl-PL" sz="1600" dirty="0">
                <a:solidFill>
                  <a:schemeClr val="bg1"/>
                </a:solidFill>
              </a:rPr>
              <a:t> </a:t>
            </a:r>
            <a:r>
              <a:rPr lang="pl-PL" sz="1600" dirty="0" err="1">
                <a:solidFill>
                  <a:schemeClr val="bg1"/>
                </a:solidFill>
              </a:rPr>
              <a:t>trained</a:t>
            </a:r>
            <a:r>
              <a:rPr lang="pl-PL" sz="1600" dirty="0">
                <a:solidFill>
                  <a:schemeClr val="bg1"/>
                </a:solidFill>
              </a:rPr>
              <a:t> </a:t>
            </a:r>
            <a:r>
              <a:rPr lang="pl-PL" sz="1600">
                <a:solidFill>
                  <a:schemeClr val="bg1"/>
                </a:solidFill>
              </a:rPr>
              <a:t>model.</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solidFill>
                <a:schemeClr val="bg1"/>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600" dirty="0">
                <a:solidFill>
                  <a:schemeClr val="bg1"/>
                </a:solidFill>
              </a:rPr>
              <a:t>Data </a:t>
            </a:r>
            <a:r>
              <a:rPr lang="pl-PL" sz="1600" dirty="0" err="1">
                <a:solidFill>
                  <a:schemeClr val="bg1"/>
                </a:solidFill>
              </a:rPr>
              <a:t>processing</a:t>
            </a:r>
            <a:r>
              <a:rPr lang="pl-PL" sz="1600" dirty="0">
                <a:solidFill>
                  <a:schemeClr val="bg1"/>
                </a:solidFill>
              </a:rPr>
              <a:t> </a:t>
            </a:r>
            <a:r>
              <a:rPr lang="pl-PL" sz="1600" dirty="0" err="1">
                <a:solidFill>
                  <a:schemeClr val="bg1"/>
                </a:solidFill>
              </a:rPr>
              <a:t>engine</a:t>
            </a:r>
            <a:r>
              <a:rPr lang="pl-PL" sz="1600" dirty="0">
                <a:solidFill>
                  <a:schemeClr val="bg1"/>
                </a:solidFill>
              </a:rPr>
              <a:t> </a:t>
            </a:r>
            <a:r>
              <a:rPr lang="pl-PL" sz="1600" dirty="0" err="1">
                <a:solidFill>
                  <a:schemeClr val="bg1"/>
                </a:solidFill>
              </a:rPr>
              <a:t>is</a:t>
            </a:r>
            <a:r>
              <a:rPr lang="pl-PL" sz="1600" dirty="0">
                <a:solidFill>
                  <a:schemeClr val="bg1"/>
                </a:solidFill>
              </a:rPr>
              <a:t> </a:t>
            </a:r>
            <a:r>
              <a:rPr lang="pl-PL" sz="1600" dirty="0" err="1">
                <a:solidFill>
                  <a:schemeClr val="bg1"/>
                </a:solidFill>
              </a:rPr>
              <a:t>based</a:t>
            </a:r>
            <a:r>
              <a:rPr lang="pl-PL" sz="1600" dirty="0">
                <a:solidFill>
                  <a:schemeClr val="bg1"/>
                </a:solidFill>
              </a:rPr>
              <a:t> on </a:t>
            </a:r>
            <a:r>
              <a:rPr lang="pl-PL" sz="1600" dirty="0" err="1">
                <a:solidFill>
                  <a:schemeClr val="bg1"/>
                </a:solidFill>
              </a:rPr>
              <a:t>autoencoders</a:t>
            </a:r>
            <a:r>
              <a:rPr lang="pl-PL" sz="1600" dirty="0">
                <a:solidFill>
                  <a:schemeClr val="bg1"/>
                </a:solidFill>
              </a:rPr>
              <a:t> and model </a:t>
            </a:r>
            <a:r>
              <a:rPr lang="pl-PL" sz="1600" dirty="0" err="1">
                <a:solidFill>
                  <a:schemeClr val="bg1"/>
                </a:solidFill>
              </a:rPr>
              <a:t>optimisation</a:t>
            </a:r>
            <a:r>
              <a:rPr lang="pl-PL" sz="1600" dirty="0">
                <a:solidFill>
                  <a:schemeClr val="bg1"/>
                </a:solidFill>
              </a:rPr>
              <a:t> </a:t>
            </a:r>
            <a:r>
              <a:rPr lang="pl-PL" sz="1600" dirty="0" err="1">
                <a:solidFill>
                  <a:schemeClr val="bg1"/>
                </a:solidFill>
              </a:rPr>
              <a:t>is</a:t>
            </a:r>
            <a:r>
              <a:rPr lang="pl-PL" sz="1600" dirty="0">
                <a:solidFill>
                  <a:schemeClr val="bg1"/>
                </a:solidFill>
              </a:rPr>
              <a:t> </a:t>
            </a:r>
            <a:r>
              <a:rPr lang="pl-PL" sz="1600" dirty="0" err="1">
                <a:solidFill>
                  <a:schemeClr val="bg1"/>
                </a:solidFill>
              </a:rPr>
              <a:t>performed</a:t>
            </a:r>
            <a:r>
              <a:rPr lang="pl-PL" sz="1600" dirty="0">
                <a:solidFill>
                  <a:schemeClr val="bg1"/>
                </a:solidFill>
              </a:rPr>
              <a:t> on </a:t>
            </a:r>
            <a:r>
              <a:rPr lang="pl-PL" sz="1600" err="1">
                <a:solidFill>
                  <a:schemeClr val="bg1"/>
                </a:solidFill>
              </a:rPr>
              <a:t>genetic</a:t>
            </a:r>
            <a:r>
              <a:rPr lang="pl-PL" sz="1600">
                <a:solidFill>
                  <a:schemeClr val="bg1"/>
                </a:solidFill>
              </a:rPr>
              <a:t> algorithms and novel AI based tools.  </a:t>
            </a:r>
            <a:endParaRPr kumimoji="0" lang="pl-PL" sz="1600" b="0" i="0" u="none" strike="noStrike" cap="none" normalizeH="0" baseline="0" dirty="0">
              <a:ln>
                <a:noFill/>
              </a:ln>
              <a:solidFill>
                <a:schemeClr val="bg1"/>
              </a:solidFill>
              <a:effectLst/>
              <a:latin typeface="Arial" charset="0"/>
            </a:endParaRPr>
          </a:p>
        </p:txBody>
      </p:sp>
      <p:sp>
        <p:nvSpPr>
          <p:cNvPr id="2" name="Symbol zastępczy stopki 3">
            <a:extLst>
              <a:ext uri="{FF2B5EF4-FFF2-40B4-BE49-F238E27FC236}">
                <a16:creationId xmlns:a16="http://schemas.microsoft.com/office/drawing/2014/main" id="{23BDA3F3-4DE4-1E21-C38D-CADA0D5B0365}"/>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669815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00E29DD-9F4A-83C8-FDA4-CC62B7C64F4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a:solidFill>
                <a:prstClr val="white"/>
              </a:solidFill>
            </a:endParaRPr>
          </a:p>
        </p:txBody>
      </p:sp>
      <p:sp>
        <p:nvSpPr>
          <p:cNvPr id="5" name="Tytuł 1">
            <a:extLst>
              <a:ext uri="{FF2B5EF4-FFF2-40B4-BE49-F238E27FC236}">
                <a16:creationId xmlns:a16="http://schemas.microsoft.com/office/drawing/2014/main" id="{95B57223-9B8B-8839-B684-3C5AF0CB6FDE}"/>
              </a:ext>
            </a:extLst>
          </p:cNvPr>
          <p:cNvSpPr>
            <a:spLocks noGrp="1"/>
          </p:cNvSpPr>
          <p:nvPr>
            <p:ph type="title"/>
          </p:nvPr>
        </p:nvSpPr>
        <p:spPr>
          <a:xfrm>
            <a:off x="983432" y="192515"/>
            <a:ext cx="9451776" cy="457200"/>
          </a:xfrm>
        </p:spPr>
        <p:txBody>
          <a:bodyPr/>
          <a:lstStyle/>
          <a:p>
            <a:r>
              <a:rPr lang="pl-PL"/>
              <a:t>Typical workflow </a:t>
            </a:r>
            <a:endParaRPr lang="en-US"/>
          </a:p>
        </p:txBody>
      </p:sp>
      <p:sp>
        <p:nvSpPr>
          <p:cNvPr id="7" name="Symbol zastępczy numeru slajdu 3">
            <a:extLst>
              <a:ext uri="{FF2B5EF4-FFF2-40B4-BE49-F238E27FC236}">
                <a16:creationId xmlns:a16="http://schemas.microsoft.com/office/drawing/2014/main" id="{99310B1A-3792-35B3-7EE4-14F2A78A6F3D}"/>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9</a:t>
            </a:fld>
            <a:endParaRPr lang="en-GB">
              <a:solidFill>
                <a:prstClr val="white"/>
              </a:solidFill>
            </a:endParaRPr>
          </a:p>
        </p:txBody>
      </p:sp>
      <p:pic>
        <p:nvPicPr>
          <p:cNvPr id="8" name="Obraz 7">
            <a:extLst>
              <a:ext uri="{FF2B5EF4-FFF2-40B4-BE49-F238E27FC236}">
                <a16:creationId xmlns:a16="http://schemas.microsoft.com/office/drawing/2014/main" id="{78A216D9-6327-FF7D-6D43-F4F992CA8A12}"/>
              </a:ext>
            </a:extLst>
          </p:cNvPr>
          <p:cNvPicPr>
            <a:picLocks noChangeAspect="1"/>
          </p:cNvPicPr>
          <p:nvPr/>
        </p:nvPicPr>
        <p:blipFill>
          <a:blip r:embed="rId2"/>
          <a:srcRect t="30296" b="28685"/>
          <a:stretch>
            <a:fillRect/>
          </a:stretch>
        </p:blipFill>
        <p:spPr>
          <a:xfrm>
            <a:off x="436621" y="649715"/>
            <a:ext cx="10663055" cy="2813051"/>
          </a:xfrm>
          <a:prstGeom prst="rect">
            <a:avLst/>
          </a:prstGeom>
        </p:spPr>
      </p:pic>
      <p:sp>
        <p:nvSpPr>
          <p:cNvPr id="12" name="Prostokąt: zaokrąglone rogi 11">
            <a:extLst>
              <a:ext uri="{FF2B5EF4-FFF2-40B4-BE49-F238E27FC236}">
                <a16:creationId xmlns:a16="http://schemas.microsoft.com/office/drawing/2014/main" id="{0030DAD2-6A78-195A-66FD-BC07EECA03AF}"/>
              </a:ext>
            </a:extLst>
          </p:cNvPr>
          <p:cNvSpPr/>
          <p:nvPr/>
        </p:nvSpPr>
        <p:spPr bwMode="auto">
          <a:xfrm>
            <a:off x="500108" y="3364336"/>
            <a:ext cx="10599568" cy="2900967"/>
          </a:xfrm>
          <a:prstGeom prst="round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r>
              <a:rPr lang="pl-PL" sz="1600" dirty="0">
                <a:solidFill>
                  <a:schemeClr val="accent3"/>
                </a:solidFill>
              </a:rPr>
              <a:t>4. </a:t>
            </a:r>
            <a:r>
              <a:rPr lang="pl-PL" sz="1600" err="1">
                <a:solidFill>
                  <a:schemeClr val="accent3"/>
                </a:solidFill>
              </a:rPr>
              <a:t>Signal</a:t>
            </a:r>
            <a:r>
              <a:rPr lang="pl-PL" sz="1600">
                <a:solidFill>
                  <a:schemeClr val="accent3"/>
                </a:solidFill>
              </a:rPr>
              <a:t> reconstruction</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solidFill>
                <a:schemeClr val="accent3"/>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600" dirty="0" err="1">
                <a:solidFill>
                  <a:schemeClr val="accent3"/>
                </a:solidFill>
              </a:rPr>
              <a:t>After</a:t>
            </a:r>
            <a:r>
              <a:rPr lang="pl-PL" sz="1600" dirty="0">
                <a:solidFill>
                  <a:schemeClr val="accent3"/>
                </a:solidFill>
              </a:rPr>
              <a:t> the </a:t>
            </a:r>
            <a:r>
              <a:rPr lang="pl-PL" sz="1600" dirty="0" err="1">
                <a:solidFill>
                  <a:schemeClr val="accent3"/>
                </a:solidFill>
              </a:rPr>
              <a:t>models</a:t>
            </a:r>
            <a:r>
              <a:rPr lang="pl-PL" sz="1600" dirty="0">
                <a:solidFill>
                  <a:schemeClr val="accent3"/>
                </a:solidFill>
              </a:rPr>
              <a:t> </a:t>
            </a:r>
            <a:r>
              <a:rPr lang="pl-PL" sz="1600" dirty="0" err="1">
                <a:solidFill>
                  <a:schemeClr val="accent3"/>
                </a:solidFill>
              </a:rPr>
              <a:t>are</a:t>
            </a:r>
            <a:r>
              <a:rPr lang="pl-PL" sz="1600" dirty="0">
                <a:solidFill>
                  <a:schemeClr val="accent3"/>
                </a:solidFill>
              </a:rPr>
              <a:t> </a:t>
            </a:r>
            <a:r>
              <a:rPr lang="pl-PL" sz="1600" dirty="0" err="1">
                <a:solidFill>
                  <a:schemeClr val="accent3"/>
                </a:solidFill>
              </a:rPr>
              <a:t>optimised</a:t>
            </a:r>
            <a:r>
              <a:rPr lang="pl-PL" sz="1600" dirty="0">
                <a:solidFill>
                  <a:schemeClr val="accent3"/>
                </a:solidFill>
              </a:rPr>
              <a:t> and </a:t>
            </a:r>
            <a:r>
              <a:rPr lang="pl-PL" sz="1600" dirty="0" err="1">
                <a:solidFill>
                  <a:schemeClr val="accent3"/>
                </a:solidFill>
              </a:rPr>
              <a:t>tested</a:t>
            </a:r>
            <a:r>
              <a:rPr lang="pl-PL" sz="1600" dirty="0">
                <a:solidFill>
                  <a:schemeClr val="accent3"/>
                </a:solidFill>
              </a:rPr>
              <a:t> </a:t>
            </a:r>
            <a:r>
              <a:rPr lang="pl-PL" sz="1600" dirty="0" err="1">
                <a:solidFill>
                  <a:schemeClr val="accent3"/>
                </a:solidFill>
              </a:rPr>
              <a:t>they</a:t>
            </a:r>
            <a:r>
              <a:rPr lang="pl-PL" sz="1600" dirty="0">
                <a:solidFill>
                  <a:schemeClr val="accent3"/>
                </a:solidFill>
              </a:rPr>
              <a:t> </a:t>
            </a:r>
            <a:r>
              <a:rPr lang="pl-PL" sz="1600" dirty="0" err="1">
                <a:solidFill>
                  <a:schemeClr val="accent3"/>
                </a:solidFill>
              </a:rPr>
              <a:t>need</a:t>
            </a:r>
            <a:r>
              <a:rPr lang="pl-PL" sz="1600" dirty="0">
                <a:solidFill>
                  <a:schemeClr val="accent3"/>
                </a:solidFill>
              </a:rPr>
              <a:t> to be </a:t>
            </a:r>
            <a:r>
              <a:rPr lang="pl-PL" sz="1600" dirty="0" err="1">
                <a:solidFill>
                  <a:schemeClr val="accent3"/>
                </a:solidFill>
              </a:rPr>
              <a:t>used</a:t>
            </a:r>
            <a:r>
              <a:rPr lang="pl-PL" sz="1600" dirty="0">
                <a:solidFill>
                  <a:schemeClr val="accent3"/>
                </a:solidFill>
              </a:rPr>
              <a:t> to </a:t>
            </a:r>
            <a:r>
              <a:rPr lang="pl-PL" sz="1600" err="1">
                <a:solidFill>
                  <a:schemeClr val="accent3"/>
                </a:solidFill>
              </a:rPr>
              <a:t>predict</a:t>
            </a:r>
            <a:r>
              <a:rPr lang="pl-PL" sz="1600">
                <a:solidFill>
                  <a:schemeClr val="accent3"/>
                </a:solidFill>
              </a:rPr>
              <a:t> selected data-sets. </a:t>
            </a:r>
            <a:r>
              <a:rPr lang="pl-PL" sz="1600" dirty="0">
                <a:solidFill>
                  <a:schemeClr val="accent3"/>
                </a:solidFill>
              </a:rPr>
              <a:t>First step </a:t>
            </a:r>
            <a:r>
              <a:rPr lang="pl-PL" sz="1600" dirty="0" err="1">
                <a:solidFill>
                  <a:schemeClr val="accent3"/>
                </a:solidFill>
              </a:rPr>
              <a:t>is</a:t>
            </a:r>
            <a:r>
              <a:rPr lang="pl-PL" sz="1600" dirty="0">
                <a:solidFill>
                  <a:schemeClr val="accent3"/>
                </a:solidFill>
              </a:rPr>
              <a:t> </a:t>
            </a:r>
            <a:r>
              <a:rPr lang="pl-PL" sz="1600" dirty="0" err="1">
                <a:solidFill>
                  <a:schemeClr val="accent3"/>
                </a:solidFill>
              </a:rPr>
              <a:t>inference</a:t>
            </a:r>
            <a:r>
              <a:rPr lang="pl-PL" sz="1600" dirty="0">
                <a:solidFill>
                  <a:schemeClr val="accent3"/>
                </a:solidFill>
              </a:rPr>
              <a:t> of data for </a:t>
            </a:r>
            <a:r>
              <a:rPr lang="pl-PL" sz="1600" dirty="0" err="1">
                <a:solidFill>
                  <a:schemeClr val="accent3"/>
                </a:solidFill>
              </a:rPr>
              <a:t>all</a:t>
            </a:r>
            <a:r>
              <a:rPr lang="pl-PL" sz="1600" dirty="0">
                <a:solidFill>
                  <a:schemeClr val="accent3"/>
                </a:solidFill>
              </a:rPr>
              <a:t> the </a:t>
            </a:r>
            <a:r>
              <a:rPr lang="pl-PL" sz="1600" dirty="0" err="1">
                <a:solidFill>
                  <a:schemeClr val="accent3"/>
                </a:solidFill>
              </a:rPr>
              <a:t>measured</a:t>
            </a:r>
            <a:r>
              <a:rPr lang="pl-PL" sz="1600" dirty="0">
                <a:solidFill>
                  <a:schemeClr val="accent3"/>
                </a:solidFill>
              </a:rPr>
              <a:t> spectra, </a:t>
            </a:r>
            <a:r>
              <a:rPr lang="pl-PL" sz="1600" dirty="0" err="1">
                <a:solidFill>
                  <a:schemeClr val="accent3"/>
                </a:solidFill>
              </a:rPr>
              <a:t>however</a:t>
            </a:r>
            <a:r>
              <a:rPr lang="pl-PL" sz="1600" dirty="0">
                <a:solidFill>
                  <a:schemeClr val="accent3"/>
                </a:solidFill>
              </a:rPr>
              <a:t>, the </a:t>
            </a:r>
            <a:r>
              <a:rPr lang="pl-PL" sz="1600" dirty="0" err="1">
                <a:solidFill>
                  <a:schemeClr val="accent3"/>
                </a:solidFill>
              </a:rPr>
              <a:t>raw</a:t>
            </a:r>
            <a:r>
              <a:rPr lang="pl-PL" sz="1600" dirty="0">
                <a:solidFill>
                  <a:schemeClr val="accent3"/>
                </a:solidFill>
              </a:rPr>
              <a:t> </a:t>
            </a:r>
            <a:r>
              <a:rPr lang="pl-PL" sz="1600" dirty="0" err="1">
                <a:solidFill>
                  <a:schemeClr val="accent3"/>
                </a:solidFill>
              </a:rPr>
              <a:t>result</a:t>
            </a:r>
            <a:r>
              <a:rPr lang="pl-PL" sz="1600" dirty="0">
                <a:solidFill>
                  <a:schemeClr val="accent3"/>
                </a:solidFill>
              </a:rPr>
              <a:t> of </a:t>
            </a:r>
            <a:r>
              <a:rPr lang="pl-PL" sz="1600" dirty="0" err="1">
                <a:solidFill>
                  <a:schemeClr val="accent3"/>
                </a:solidFill>
              </a:rPr>
              <a:t>this</a:t>
            </a:r>
            <a:r>
              <a:rPr lang="pl-PL" sz="1600" dirty="0">
                <a:solidFill>
                  <a:schemeClr val="accent3"/>
                </a:solidFill>
              </a:rPr>
              <a:t> </a:t>
            </a:r>
            <a:r>
              <a:rPr lang="pl-PL" sz="1600" dirty="0" err="1">
                <a:solidFill>
                  <a:schemeClr val="accent3"/>
                </a:solidFill>
              </a:rPr>
              <a:t>operation</a:t>
            </a:r>
            <a:r>
              <a:rPr lang="pl-PL" sz="1600" dirty="0">
                <a:solidFill>
                  <a:schemeClr val="accent3"/>
                </a:solidFill>
              </a:rPr>
              <a:t> </a:t>
            </a:r>
            <a:r>
              <a:rPr lang="pl-PL" sz="1600" dirty="0" err="1">
                <a:solidFill>
                  <a:schemeClr val="accent3"/>
                </a:solidFill>
              </a:rPr>
              <a:t>are</a:t>
            </a:r>
            <a:r>
              <a:rPr lang="pl-PL" sz="1600" dirty="0">
                <a:solidFill>
                  <a:schemeClr val="accent3"/>
                </a:solidFill>
              </a:rPr>
              <a:t> </a:t>
            </a:r>
            <a:r>
              <a:rPr lang="pl-PL" sz="1600" dirty="0" err="1">
                <a:solidFill>
                  <a:schemeClr val="accent3"/>
                </a:solidFill>
              </a:rPr>
              <a:t>extracted</a:t>
            </a:r>
            <a:r>
              <a:rPr lang="pl-PL" sz="1600" dirty="0">
                <a:solidFill>
                  <a:schemeClr val="accent3"/>
                </a:solidFill>
              </a:rPr>
              <a:t> </a:t>
            </a:r>
            <a:r>
              <a:rPr lang="pl-PL" sz="1600" dirty="0" err="1">
                <a:solidFill>
                  <a:schemeClr val="accent3"/>
                </a:solidFill>
              </a:rPr>
              <a:t>figures</a:t>
            </a:r>
            <a:r>
              <a:rPr lang="pl-PL" sz="1600" dirty="0">
                <a:solidFill>
                  <a:schemeClr val="accent3"/>
                </a:solidFill>
              </a:rPr>
              <a:t> </a:t>
            </a:r>
            <a:r>
              <a:rPr lang="pl-PL" sz="1600" dirty="0" err="1">
                <a:solidFill>
                  <a:schemeClr val="accent3"/>
                </a:solidFill>
              </a:rPr>
              <a:t>which</a:t>
            </a:r>
            <a:r>
              <a:rPr lang="pl-PL" sz="1600" dirty="0">
                <a:solidFill>
                  <a:schemeClr val="accent3"/>
                </a:solidFill>
              </a:rPr>
              <a:t> </a:t>
            </a:r>
            <a:r>
              <a:rPr lang="pl-PL" sz="1600" dirty="0" err="1">
                <a:solidFill>
                  <a:schemeClr val="accent3"/>
                </a:solidFill>
              </a:rPr>
              <a:t>yet</a:t>
            </a:r>
            <a:r>
              <a:rPr lang="pl-PL" sz="1600" dirty="0">
                <a:solidFill>
                  <a:schemeClr val="accent3"/>
                </a:solidFill>
              </a:rPr>
              <a:t> </a:t>
            </a:r>
            <a:r>
              <a:rPr lang="pl-PL" sz="1600" dirty="0" err="1">
                <a:solidFill>
                  <a:schemeClr val="accent3"/>
                </a:solidFill>
              </a:rPr>
              <a:t>have</a:t>
            </a:r>
            <a:r>
              <a:rPr lang="pl-PL" sz="1600" dirty="0">
                <a:solidFill>
                  <a:schemeClr val="accent3"/>
                </a:solidFill>
              </a:rPr>
              <a:t> to be </a:t>
            </a:r>
            <a:r>
              <a:rPr lang="pl-PL" sz="1600" dirty="0" err="1">
                <a:solidFill>
                  <a:schemeClr val="accent3"/>
                </a:solidFill>
              </a:rPr>
              <a:t>arranged</a:t>
            </a:r>
            <a:r>
              <a:rPr lang="pl-PL" sz="1600" dirty="0">
                <a:solidFill>
                  <a:schemeClr val="accent3"/>
                </a:solidFill>
              </a:rPr>
              <a:t> in spectra </a:t>
            </a:r>
            <a:r>
              <a:rPr lang="pl-PL" sz="1600" dirty="0" err="1">
                <a:solidFill>
                  <a:schemeClr val="accent3"/>
                </a:solidFill>
              </a:rPr>
              <a:t>waveforms</a:t>
            </a:r>
            <a:r>
              <a:rPr lang="pl-PL" sz="1600" dirty="0">
                <a:solidFill>
                  <a:schemeClr val="accent3"/>
                </a:solidFill>
              </a:rPr>
              <a:t> by </a:t>
            </a:r>
            <a:r>
              <a:rPr lang="pl-PL" sz="1600" dirty="0" err="1">
                <a:solidFill>
                  <a:schemeClr val="accent3"/>
                </a:solidFill>
              </a:rPr>
              <a:t>complementing</a:t>
            </a:r>
            <a:r>
              <a:rPr lang="pl-PL" sz="1600" dirty="0">
                <a:solidFill>
                  <a:schemeClr val="accent3"/>
                </a:solidFill>
              </a:rPr>
              <a:t> by </a:t>
            </a:r>
            <a:r>
              <a:rPr lang="pl-PL" sz="1600" dirty="0" err="1">
                <a:solidFill>
                  <a:schemeClr val="accent3"/>
                </a:solidFill>
              </a:rPr>
              <a:t>previously</a:t>
            </a:r>
            <a:r>
              <a:rPr lang="pl-PL" sz="1600" dirty="0">
                <a:solidFill>
                  <a:schemeClr val="accent3"/>
                </a:solidFill>
              </a:rPr>
              <a:t> </a:t>
            </a:r>
            <a:r>
              <a:rPr lang="pl-PL" sz="1600" dirty="0" err="1">
                <a:solidFill>
                  <a:schemeClr val="accent3"/>
                </a:solidFill>
              </a:rPr>
              <a:t>removed</a:t>
            </a:r>
            <a:r>
              <a:rPr lang="pl-PL" sz="1600" dirty="0">
                <a:solidFill>
                  <a:schemeClr val="accent3"/>
                </a:solidFill>
              </a:rPr>
              <a:t> </a:t>
            </a:r>
            <a:r>
              <a:rPr lang="pl-PL" sz="1600" dirty="0" err="1">
                <a:solidFill>
                  <a:schemeClr val="accent3"/>
                </a:solidFill>
              </a:rPr>
              <a:t>fragments</a:t>
            </a:r>
            <a:r>
              <a:rPr lang="pl-PL" sz="1600" dirty="0">
                <a:solidFill>
                  <a:schemeClr val="accent3"/>
                </a:solidFill>
              </a:rPr>
              <a:t> and </a:t>
            </a:r>
            <a:r>
              <a:rPr lang="pl-PL" sz="1600" dirty="0" err="1">
                <a:solidFill>
                  <a:schemeClr val="accent3"/>
                </a:solidFill>
              </a:rPr>
              <a:t>curve</a:t>
            </a:r>
            <a:r>
              <a:rPr lang="pl-PL" sz="1600" dirty="0">
                <a:solidFill>
                  <a:schemeClr val="accent3"/>
                </a:solidFill>
              </a:rPr>
              <a:t> </a:t>
            </a:r>
            <a:r>
              <a:rPr lang="pl-PL" sz="1600" err="1">
                <a:solidFill>
                  <a:schemeClr val="accent3"/>
                </a:solidFill>
              </a:rPr>
              <a:t>fitting</a:t>
            </a:r>
            <a:r>
              <a:rPr lang="pl-PL" sz="1600">
                <a:solidFill>
                  <a:schemeClr val="accent3"/>
                </a:solidFill>
              </a:rPr>
              <a:t>.</a:t>
            </a:r>
          </a:p>
          <a:p>
            <a:pPr marL="0" marR="0" indent="0" algn="l" defTabSz="4171950" rtl="0" eaLnBrk="1" fontAlgn="base" latinLnBrk="0" hangingPunct="1">
              <a:lnSpc>
                <a:spcPct val="100000"/>
              </a:lnSpc>
              <a:spcBef>
                <a:spcPct val="0"/>
              </a:spcBef>
              <a:spcAft>
                <a:spcPct val="0"/>
              </a:spcAft>
              <a:buClrTx/>
              <a:buSzTx/>
              <a:buFontTx/>
              <a:buNone/>
              <a:tabLst/>
            </a:pPr>
            <a:endParaRPr lang="pl-PL" sz="1600" dirty="0">
              <a:solidFill>
                <a:schemeClr val="accent3"/>
              </a:solidFill>
            </a:endParaRPr>
          </a:p>
          <a:p>
            <a:pPr marL="0" marR="0" indent="0" algn="l" defTabSz="4171950" rtl="0" eaLnBrk="1" fontAlgn="base" latinLnBrk="0" hangingPunct="1">
              <a:lnSpc>
                <a:spcPct val="100000"/>
              </a:lnSpc>
              <a:spcBef>
                <a:spcPct val="0"/>
              </a:spcBef>
              <a:spcAft>
                <a:spcPct val="0"/>
              </a:spcAft>
              <a:buClrTx/>
              <a:buSzTx/>
              <a:buFontTx/>
              <a:buNone/>
              <a:tabLst/>
            </a:pPr>
            <a:r>
              <a:rPr lang="pl-PL" sz="1600" dirty="0">
                <a:solidFill>
                  <a:schemeClr val="accent3"/>
                </a:solidFill>
              </a:rPr>
              <a:t>Second step of </a:t>
            </a:r>
            <a:r>
              <a:rPr lang="pl-PL" sz="1600" dirty="0" err="1">
                <a:solidFill>
                  <a:schemeClr val="accent3"/>
                </a:solidFill>
              </a:rPr>
              <a:t>anomaly</a:t>
            </a:r>
            <a:r>
              <a:rPr lang="pl-PL" sz="1600" dirty="0">
                <a:solidFill>
                  <a:schemeClr val="accent3"/>
                </a:solidFill>
              </a:rPr>
              <a:t> </a:t>
            </a:r>
            <a:r>
              <a:rPr lang="pl-PL" sz="1600" dirty="0" err="1">
                <a:solidFill>
                  <a:schemeClr val="accent3"/>
                </a:solidFill>
              </a:rPr>
              <a:t>detection</a:t>
            </a:r>
            <a:r>
              <a:rPr lang="pl-PL" sz="1600" dirty="0">
                <a:solidFill>
                  <a:schemeClr val="accent3"/>
                </a:solidFill>
              </a:rPr>
              <a:t> </a:t>
            </a:r>
            <a:r>
              <a:rPr lang="pl-PL" sz="1600" dirty="0" err="1">
                <a:solidFill>
                  <a:schemeClr val="accent3"/>
                </a:solidFill>
              </a:rPr>
              <a:t>is</a:t>
            </a:r>
            <a:r>
              <a:rPr lang="pl-PL" sz="1600" dirty="0">
                <a:solidFill>
                  <a:schemeClr val="accent3"/>
                </a:solidFill>
              </a:rPr>
              <a:t> </a:t>
            </a:r>
            <a:r>
              <a:rPr lang="pl-PL" sz="1600" dirty="0" err="1">
                <a:solidFill>
                  <a:schemeClr val="accent3"/>
                </a:solidFill>
              </a:rPr>
              <a:t>implemented</a:t>
            </a:r>
            <a:r>
              <a:rPr lang="pl-PL" sz="1600" dirty="0">
                <a:solidFill>
                  <a:schemeClr val="accent3"/>
                </a:solidFill>
              </a:rPr>
              <a:t> </a:t>
            </a:r>
            <a:r>
              <a:rPr lang="pl-PL" sz="1600" dirty="0" err="1">
                <a:solidFill>
                  <a:schemeClr val="accent3"/>
                </a:solidFill>
              </a:rPr>
              <a:t>here</a:t>
            </a:r>
            <a:r>
              <a:rPr lang="pl-PL" sz="1600" dirty="0">
                <a:solidFill>
                  <a:schemeClr val="accent3"/>
                </a:solidFill>
              </a:rPr>
              <a:t>: the </a:t>
            </a:r>
            <a:r>
              <a:rPr lang="pl-PL" sz="1600" dirty="0" err="1">
                <a:solidFill>
                  <a:schemeClr val="accent3"/>
                </a:solidFill>
              </a:rPr>
              <a:t>algorithm</a:t>
            </a:r>
            <a:r>
              <a:rPr lang="pl-PL" sz="1600" dirty="0">
                <a:solidFill>
                  <a:schemeClr val="accent3"/>
                </a:solidFill>
              </a:rPr>
              <a:t> </a:t>
            </a:r>
            <a:r>
              <a:rPr lang="pl-PL" sz="1600" dirty="0" err="1">
                <a:solidFill>
                  <a:schemeClr val="accent3"/>
                </a:solidFill>
              </a:rPr>
              <a:t>checks</a:t>
            </a:r>
            <a:r>
              <a:rPr lang="pl-PL" sz="1600" dirty="0">
                <a:solidFill>
                  <a:schemeClr val="accent3"/>
                </a:solidFill>
              </a:rPr>
              <a:t> </a:t>
            </a:r>
            <a:r>
              <a:rPr lang="pl-PL" sz="1600" dirty="0" err="1">
                <a:solidFill>
                  <a:schemeClr val="accent3"/>
                </a:solidFill>
              </a:rPr>
              <a:t>if</a:t>
            </a:r>
            <a:r>
              <a:rPr lang="pl-PL" sz="1600" dirty="0">
                <a:solidFill>
                  <a:schemeClr val="accent3"/>
                </a:solidFill>
              </a:rPr>
              <a:t> the </a:t>
            </a:r>
            <a:r>
              <a:rPr lang="pl-PL" sz="1600" dirty="0" err="1">
                <a:solidFill>
                  <a:schemeClr val="accent3"/>
                </a:solidFill>
              </a:rPr>
              <a:t>reconstructed</a:t>
            </a:r>
            <a:r>
              <a:rPr lang="pl-PL" sz="1600" dirty="0">
                <a:solidFill>
                  <a:schemeClr val="accent3"/>
                </a:solidFill>
              </a:rPr>
              <a:t> </a:t>
            </a:r>
            <a:r>
              <a:rPr lang="pl-PL" sz="1600" dirty="0" err="1">
                <a:solidFill>
                  <a:schemeClr val="accent3"/>
                </a:solidFill>
              </a:rPr>
              <a:t>singals</a:t>
            </a:r>
            <a:r>
              <a:rPr lang="pl-PL" sz="1600" dirty="0">
                <a:solidFill>
                  <a:schemeClr val="accent3"/>
                </a:solidFill>
              </a:rPr>
              <a:t> </a:t>
            </a:r>
            <a:r>
              <a:rPr lang="pl-PL" sz="1600" dirty="0" err="1">
                <a:solidFill>
                  <a:schemeClr val="accent3"/>
                </a:solidFill>
              </a:rPr>
              <a:t>differs</a:t>
            </a:r>
            <a:r>
              <a:rPr lang="pl-PL" sz="1600" dirty="0">
                <a:solidFill>
                  <a:schemeClr val="accent3"/>
                </a:solidFill>
              </a:rPr>
              <a:t> from the </a:t>
            </a:r>
            <a:r>
              <a:rPr lang="pl-PL" sz="1600" dirty="0" err="1">
                <a:solidFill>
                  <a:schemeClr val="accent3"/>
                </a:solidFill>
              </a:rPr>
              <a:t>input</a:t>
            </a:r>
            <a:r>
              <a:rPr lang="pl-PL" sz="1600" dirty="0">
                <a:solidFill>
                  <a:schemeClr val="accent3"/>
                </a:solidFill>
              </a:rPr>
              <a:t> </a:t>
            </a:r>
            <a:r>
              <a:rPr lang="pl-PL" sz="1600" dirty="0" err="1">
                <a:solidFill>
                  <a:schemeClr val="accent3"/>
                </a:solidFill>
              </a:rPr>
              <a:t>signals</a:t>
            </a:r>
            <a:r>
              <a:rPr lang="pl-PL" sz="1600" dirty="0">
                <a:solidFill>
                  <a:schemeClr val="accent3"/>
                </a:solidFill>
              </a:rPr>
              <a:t> </a:t>
            </a:r>
            <a:r>
              <a:rPr lang="pl-PL" sz="1600" dirty="0" err="1">
                <a:solidFill>
                  <a:schemeClr val="accent3"/>
                </a:solidFill>
              </a:rPr>
              <a:t>more</a:t>
            </a:r>
            <a:r>
              <a:rPr lang="pl-PL" sz="1600" dirty="0">
                <a:solidFill>
                  <a:schemeClr val="accent3"/>
                </a:solidFill>
              </a:rPr>
              <a:t> </a:t>
            </a:r>
            <a:r>
              <a:rPr lang="pl-PL" sz="1600" dirty="0" err="1">
                <a:solidFill>
                  <a:schemeClr val="accent3"/>
                </a:solidFill>
              </a:rPr>
              <a:t>than</a:t>
            </a:r>
            <a:r>
              <a:rPr lang="pl-PL" sz="1600" dirty="0">
                <a:solidFill>
                  <a:schemeClr val="accent3"/>
                </a:solidFill>
              </a:rPr>
              <a:t> by 3 * standard </a:t>
            </a:r>
            <a:r>
              <a:rPr lang="pl-PL" sz="1600" dirty="0" err="1">
                <a:solidFill>
                  <a:schemeClr val="accent3"/>
                </a:solidFill>
              </a:rPr>
              <a:t>deviations</a:t>
            </a:r>
            <a:r>
              <a:rPr lang="pl-PL" sz="1600" dirty="0">
                <a:solidFill>
                  <a:schemeClr val="accent3"/>
                </a:solidFill>
              </a:rPr>
              <a:t> and </a:t>
            </a:r>
            <a:r>
              <a:rPr lang="pl-PL" sz="1600" dirty="0" err="1">
                <a:solidFill>
                  <a:schemeClr val="accent3"/>
                </a:solidFill>
              </a:rPr>
              <a:t>gives</a:t>
            </a:r>
            <a:r>
              <a:rPr lang="pl-PL" sz="1600" dirty="0">
                <a:solidFill>
                  <a:schemeClr val="accent3"/>
                </a:solidFill>
              </a:rPr>
              <a:t> </a:t>
            </a:r>
            <a:r>
              <a:rPr lang="pl-PL" sz="1600" dirty="0" err="1">
                <a:solidFill>
                  <a:schemeClr val="accent3"/>
                </a:solidFill>
              </a:rPr>
              <a:t>their</a:t>
            </a:r>
            <a:r>
              <a:rPr lang="pl-PL" sz="1600" dirty="0">
                <a:solidFill>
                  <a:schemeClr val="accent3"/>
                </a:solidFill>
              </a:rPr>
              <a:t> </a:t>
            </a:r>
            <a:r>
              <a:rPr lang="pl-PL" sz="1600" dirty="0" err="1">
                <a:solidFill>
                  <a:schemeClr val="accent3"/>
                </a:solidFill>
              </a:rPr>
              <a:t>coordinates</a:t>
            </a:r>
            <a:r>
              <a:rPr lang="pl-PL" sz="1600" dirty="0">
                <a:solidFill>
                  <a:schemeClr val="accent3"/>
                </a:solidFill>
              </a:rPr>
              <a:t>.  </a:t>
            </a:r>
          </a:p>
        </p:txBody>
      </p:sp>
      <p:sp>
        <p:nvSpPr>
          <p:cNvPr id="2" name="Symbol zastępczy stopki 3">
            <a:extLst>
              <a:ext uri="{FF2B5EF4-FFF2-40B4-BE49-F238E27FC236}">
                <a16:creationId xmlns:a16="http://schemas.microsoft.com/office/drawing/2014/main" id="{58936C14-8FA1-6545-1644-18BCFBE62816}"/>
              </a:ext>
            </a:extLst>
          </p:cNvPr>
          <p:cNvSpPr>
            <a:spLocks noGrp="1"/>
          </p:cNvSpPr>
          <p:nvPr>
            <p:ph type="ftr" sz="quarter" idx="11"/>
          </p:nvPr>
        </p:nvSpPr>
        <p:spPr>
          <a:xfrm>
            <a:off x="819274" y="6560136"/>
            <a:ext cx="9721726" cy="329614"/>
          </a:xfrm>
        </p:spPr>
        <p:txBody>
          <a:bodyPr/>
          <a:lstStyle/>
          <a:p>
            <a:pPr>
              <a:defRPr/>
            </a:pPr>
            <a:r>
              <a:rPr lang="pl-PL" b="1" dirty="0">
                <a:solidFill>
                  <a:prstClr val="white"/>
                </a:solidFill>
              </a:rPr>
              <a:t>P. </a:t>
            </a:r>
            <a:r>
              <a:rPr lang="pl-PL" b="1" dirty="0" err="1">
                <a:solidFill>
                  <a:prstClr val="white"/>
                </a:solidFill>
              </a:rPr>
              <a:t>Gasior</a:t>
            </a:r>
            <a:r>
              <a:rPr lang="pl-PL" b="1" dirty="0">
                <a:solidFill>
                  <a:prstClr val="white"/>
                </a:solidFill>
              </a:rPr>
              <a:t>, IPPLM</a:t>
            </a:r>
            <a:r>
              <a:rPr lang="en-US" dirty="0">
                <a:solidFill>
                  <a:prstClr val="white"/>
                </a:solidFill>
              </a:rPr>
              <a:t>| </a:t>
            </a:r>
            <a:r>
              <a:rPr lang="en-US" dirty="0"/>
              <a:t>WPPWIE Review Meeting</a:t>
            </a:r>
            <a:r>
              <a:rPr lang="pl-PL" dirty="0"/>
              <a:t>, </a:t>
            </a:r>
            <a:r>
              <a:rPr lang="pl-PL" dirty="0" err="1"/>
              <a:t>November</a:t>
            </a:r>
            <a:r>
              <a:rPr lang="pl-PL" dirty="0"/>
              <a:t>, </a:t>
            </a:r>
            <a:r>
              <a:rPr lang="en-US" dirty="0"/>
              <a:t>17</a:t>
            </a:r>
            <a:r>
              <a:rPr lang="en-US" baseline="30000" dirty="0"/>
              <a:t>th</a:t>
            </a:r>
            <a:r>
              <a:rPr lang="en-US" dirty="0"/>
              <a:t> – 21</a:t>
            </a:r>
            <a:r>
              <a:rPr lang="en-US" baseline="30000" dirty="0"/>
              <a:t>st</a:t>
            </a:r>
            <a:r>
              <a:rPr lang="pl-PL" dirty="0"/>
              <a:t>, 2025</a:t>
            </a:r>
            <a:endParaRPr lang="en-US" dirty="0"/>
          </a:p>
        </p:txBody>
      </p:sp>
    </p:spTree>
    <p:extLst>
      <p:ext uri="{BB962C8B-B14F-4D97-AF65-F5344CB8AC3E}">
        <p14:creationId xmlns:p14="http://schemas.microsoft.com/office/powerpoint/2010/main" val="2761049124"/>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30358</TotalTime>
  <Words>1979</Words>
  <Application>Microsoft Office PowerPoint</Application>
  <DocSecurity>0</DocSecurity>
  <PresentationFormat>Panoramiczny</PresentationFormat>
  <Paragraphs>225</Paragraphs>
  <Slides>19</Slides>
  <Notes>2</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19</vt:i4>
      </vt:variant>
    </vt:vector>
  </HeadingPairs>
  <TitlesOfParts>
    <vt:vector size="23" baseType="lpstr">
      <vt:lpstr>Arial</vt:lpstr>
      <vt:lpstr>Calibri</vt:lpstr>
      <vt:lpstr>Wingdings</vt:lpstr>
      <vt:lpstr>EUROfusion.1line_5_3_2019</vt:lpstr>
      <vt:lpstr>AIP: LIBS Data Processing Presentation</vt:lpstr>
      <vt:lpstr>Last year’s meeting summary</vt:lpstr>
      <vt:lpstr>Meanwhile…</vt:lpstr>
      <vt:lpstr>What happend in AI in 2025?</vt:lpstr>
      <vt:lpstr>Experiments with AI for LIBS at the IPPLM, CU and FZJ in 2025</vt:lpstr>
      <vt:lpstr>Typical workflow </vt:lpstr>
      <vt:lpstr>Typical workflow </vt:lpstr>
      <vt:lpstr>Typical workflow </vt:lpstr>
      <vt:lpstr>Typical workflow </vt:lpstr>
      <vt:lpstr>Typical workflow </vt:lpstr>
      <vt:lpstr>Typical workflow </vt:lpstr>
      <vt:lpstr>Line reconstruction and why we think it works</vt:lpstr>
      <vt:lpstr>Profile reconstruction</vt:lpstr>
      <vt:lpstr>Hyper parameter tuning</vt:lpstr>
      <vt:lpstr>Prezentacja programu PowerPoint</vt:lpstr>
      <vt:lpstr>Performance of reconstruction</vt:lpstr>
      <vt:lpstr>AI - Preparation and validation of deep learning models  for pre-processing experimental data (CU)</vt:lpstr>
      <vt:lpstr>Summary, conclusion, plans</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Paweł Gąsior</cp:lastModifiedBy>
  <cp:revision>158</cp:revision>
  <dcterms:created xsi:type="dcterms:W3CDTF">2023-11-15T09:40:03Z</dcterms:created>
  <dcterms:modified xsi:type="dcterms:W3CDTF">2025-11-20T09:33:46Z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