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6.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7.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8.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9.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0.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11.xml" ContentType="application/vnd.openxmlformats-officedocument.drawingml.chartshape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12.xml" ContentType="application/vnd.openxmlformats-officedocument.drawingml.chartshapes+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4"/>
  </p:sldMasterIdLst>
  <p:notesMasterIdLst>
    <p:notesMasterId r:id="rId20"/>
  </p:notesMasterIdLst>
  <p:sldIdLst>
    <p:sldId id="256" r:id="rId5"/>
    <p:sldId id="303" r:id="rId6"/>
    <p:sldId id="317" r:id="rId7"/>
    <p:sldId id="304" r:id="rId8"/>
    <p:sldId id="305" r:id="rId9"/>
    <p:sldId id="306" r:id="rId10"/>
    <p:sldId id="313" r:id="rId11"/>
    <p:sldId id="314" r:id="rId12"/>
    <p:sldId id="308" r:id="rId13"/>
    <p:sldId id="309" r:id="rId14"/>
    <p:sldId id="310" r:id="rId15"/>
    <p:sldId id="315" r:id="rId16"/>
    <p:sldId id="311" r:id="rId17"/>
    <p:sldId id="312" r:id="rId18"/>
    <p:sldId id="316" r:id="rId19"/>
  </p:sldIdLst>
  <p:sldSz cx="12192000" cy="6858000"/>
  <p:notesSz cx="6735763" cy="9866313"/>
  <p:defaultText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000099"/>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BB3DA7-E7D3-41D9-BBCD-61B87EE010BA}" v="237" dt="2025-11-21T08:39:18.2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 styleId="{69CF1AB2-1976-4502-BF36-3FF5EA218861}" styleName="Medium Style 4 - Accent 1">
    <a:wholeTbl>
      <a:tcTxStyle>
        <a:fontRef idx="minor">
          <a:prstClr val="black"/>
        </a:fontRef>
        <a:schemeClr val="dk1"/>
      </a:tcTxStyle>
      <a:tcStyle>
        <a:tcBdr>
          <a:left>
            <a:ln w="12700">
              <a:solidFill>
                <a:schemeClr val="accent1"/>
              </a:solidFill>
            </a:ln>
          </a:left>
          <a:right>
            <a:ln w="12700">
              <a:solidFill>
                <a:schemeClr val="accent1"/>
              </a:solidFill>
            </a:ln>
          </a:right>
          <a:top>
            <a:ln w="12700">
              <a:solidFill>
                <a:schemeClr val="accent1"/>
              </a:solidFill>
            </a:ln>
          </a:top>
          <a:bottom>
            <a:ln w="12700">
              <a:solidFill>
                <a:schemeClr val="accent1"/>
              </a:solidFill>
            </a:ln>
          </a:bottom>
          <a:insideH>
            <a:ln w="12700">
              <a:solidFill>
                <a:schemeClr val="accent1"/>
              </a:solidFill>
            </a:ln>
          </a:insideH>
          <a:insideV>
            <a:ln w="12700">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dk1"/>
      </a:tcTxStyle>
      <a:tcStyle>
        <a:tcBdr/>
      </a:tcStyle>
    </a:lastCol>
    <a:firstCol>
      <a:tcTxStyle b="on">
        <a:fontRef idx="minor">
          <a:prstClr val="black"/>
        </a:fontRef>
        <a:schemeClr val="dk1"/>
      </a:tcTxStyle>
      <a:tcStyle>
        <a:tcBdr/>
      </a:tcStyle>
    </a:firstCol>
    <a:lastRow>
      <a:tcTxStyle b="on">
        <a:fontRef idx="minor">
          <a:prstClr val="black"/>
        </a:fontRef>
        <a:schemeClr val="dk1"/>
      </a:tcTxStyle>
      <a:tcStyle>
        <a:tcBdr>
          <a:top>
            <a:ln w="38100">
              <a:solidFill>
                <a:schemeClr val="accent1"/>
              </a:solidFill>
            </a:ln>
          </a:top>
        </a:tcBdr>
        <a:fill>
          <a:solidFill>
            <a:schemeClr val="accent1">
              <a:tint val="20000"/>
            </a:schemeClr>
          </a:solidFill>
        </a:fill>
      </a:tcStyle>
    </a:lastRow>
    <a:seCell>
      <a:tcStyle>
        <a:tcBdr/>
      </a:tcStyle>
    </a:seCell>
    <a:swCell>
      <a:tcStyle>
        <a:tcBdr/>
      </a:tcStyle>
    </a:swCell>
    <a:firstRow>
      <a:tcTxStyle b="on">
        <a:fontRef idx="minor">
          <a:prstClr val="black"/>
        </a:fontRef>
        <a:schemeClr val="dk1"/>
      </a:tcTxStyle>
      <a:tcStyle>
        <a:tcBdr>
          <a:bottom>
            <a:ln w="12700">
              <a:solidFill>
                <a:schemeClr val="accent1"/>
              </a:solidFill>
            </a:ln>
          </a:bottom>
        </a:tcBdr>
        <a:fill>
          <a:solidFill>
            <a:schemeClr val="accent1">
              <a:tint val="20000"/>
            </a:schemeClr>
          </a:solidFill>
        </a:fill>
      </a:tcStyle>
    </a:firstRow>
    <a:neCell>
      <a:tcStyle>
        <a:tcBdr/>
      </a:tcStyle>
    </a:neCell>
    <a:nwCell>
      <a:tcStyle>
        <a:tcBdr/>
      </a:tcStyle>
    </a:nwCell>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825" autoAdjust="0"/>
    <p:restoredTop sz="94690"/>
  </p:normalViewPr>
  <p:slideViewPr>
    <p:cSldViewPr snapToGrid="0">
      <p:cViewPr>
        <p:scale>
          <a:sx n="120" d="100"/>
          <a:sy n="120" d="100"/>
        </p:scale>
        <p:origin x="-4048" y="-1040"/>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drek Jõgi" userId="a93ce5e7-6ed8-4da5-ae99-72c5fa8de4dd" providerId="ADAL" clId="{BFDA337C-EEFB-4D4C-9779-6FDB899AF650}"/>
    <pc:docChg chg="undo custSel modSld">
      <pc:chgData name="Indrek Jõgi" userId="a93ce5e7-6ed8-4da5-ae99-72c5fa8de4dd" providerId="ADAL" clId="{BFDA337C-EEFB-4D4C-9779-6FDB899AF650}" dt="2025-11-18T18:47:02.880" v="395" actId="1076"/>
      <pc:docMkLst>
        <pc:docMk/>
      </pc:docMkLst>
      <pc:sldChg chg="modSp">
        <pc:chgData name="Indrek Jõgi" userId="a93ce5e7-6ed8-4da5-ae99-72c5fa8de4dd" providerId="ADAL" clId="{BFDA337C-EEFB-4D4C-9779-6FDB899AF650}" dt="2025-11-17T17:50:37.922" v="182" actId="20577"/>
        <pc:sldMkLst>
          <pc:docMk/>
          <pc:sldMk cId="0" sldId="256"/>
        </pc:sldMkLst>
        <pc:spChg chg="mod">
          <ac:chgData name="Indrek Jõgi" userId="a93ce5e7-6ed8-4da5-ae99-72c5fa8de4dd" providerId="ADAL" clId="{BFDA337C-EEFB-4D4C-9779-6FDB899AF650}" dt="2025-11-17T17:50:37.922" v="182" actId="20577"/>
          <ac:spMkLst>
            <pc:docMk/>
            <pc:sldMk cId="0" sldId="256"/>
            <ac:spMk id="3" creationId="{00000000-0000-0000-0000-000000000000}"/>
          </ac:spMkLst>
        </pc:spChg>
      </pc:sldChg>
      <pc:sldChg chg="addSp delSp modSp mod">
        <pc:chgData name="Indrek Jõgi" userId="a93ce5e7-6ed8-4da5-ae99-72c5fa8de4dd" providerId="ADAL" clId="{BFDA337C-EEFB-4D4C-9779-6FDB899AF650}" dt="2025-11-16T12:43:33.204" v="157" actId="1076"/>
        <pc:sldMkLst>
          <pc:docMk/>
          <pc:sldMk cId="2522110493" sldId="309"/>
        </pc:sldMkLst>
        <pc:spChg chg="mod">
          <ac:chgData name="Indrek Jõgi" userId="a93ce5e7-6ed8-4da5-ae99-72c5fa8de4dd" providerId="ADAL" clId="{BFDA337C-EEFB-4D4C-9779-6FDB899AF650}" dt="2025-11-16T12:43:30.021" v="156" actId="1076"/>
          <ac:spMkLst>
            <pc:docMk/>
            <pc:sldMk cId="2522110493" sldId="309"/>
            <ac:spMk id="5" creationId="{08700E4C-1F2B-4930-9A51-655EAECAE77C}"/>
          </ac:spMkLst>
        </pc:spChg>
        <pc:graphicFrameChg chg="add mod">
          <ac:chgData name="Indrek Jõgi" userId="a93ce5e7-6ed8-4da5-ae99-72c5fa8de4dd" providerId="ADAL" clId="{BFDA337C-EEFB-4D4C-9779-6FDB899AF650}" dt="2025-11-16T12:42:00.834" v="145"/>
          <ac:graphicFrameMkLst>
            <pc:docMk/>
            <pc:sldMk cId="2522110493" sldId="309"/>
            <ac:graphicFrameMk id="44" creationId="{66D34DCB-B691-4625-92B2-46F29BEFEC28}"/>
          </ac:graphicFrameMkLst>
        </pc:graphicFrameChg>
        <pc:graphicFrameChg chg="add mod">
          <ac:chgData name="Indrek Jõgi" userId="a93ce5e7-6ed8-4da5-ae99-72c5fa8de4dd" providerId="ADAL" clId="{BFDA337C-EEFB-4D4C-9779-6FDB899AF650}" dt="2025-11-16T12:43:20.255" v="155"/>
          <ac:graphicFrameMkLst>
            <pc:docMk/>
            <pc:sldMk cId="2522110493" sldId="309"/>
            <ac:graphicFrameMk id="46" creationId="{1229CE8F-9395-4764-8C90-67446E47F541}"/>
          </ac:graphicFrameMkLst>
        </pc:graphicFrameChg>
      </pc:sldChg>
      <pc:sldChg chg="addSp delSp modSp mod">
        <pc:chgData name="Indrek Jõgi" userId="a93ce5e7-6ed8-4da5-ae99-72c5fa8de4dd" providerId="ADAL" clId="{BFDA337C-EEFB-4D4C-9779-6FDB899AF650}" dt="2025-11-18T18:37:37.896" v="381" actId="1076"/>
        <pc:sldMkLst>
          <pc:docMk/>
          <pc:sldMk cId="1393479762" sldId="310"/>
        </pc:sldMkLst>
        <pc:spChg chg="mod">
          <ac:chgData name="Indrek Jõgi" userId="a93ce5e7-6ed8-4da5-ae99-72c5fa8de4dd" providerId="ADAL" clId="{BFDA337C-EEFB-4D4C-9779-6FDB899AF650}" dt="2025-11-17T18:06:49.653" v="299" actId="1076"/>
          <ac:spMkLst>
            <pc:docMk/>
            <pc:sldMk cId="1393479762" sldId="310"/>
            <ac:spMk id="5" creationId="{9ACC0A32-32CD-436B-B25E-A63CF1DFB7DD}"/>
          </ac:spMkLst>
        </pc:spChg>
        <pc:grpChg chg="mod topLvl">
          <ac:chgData name="Indrek Jõgi" userId="a93ce5e7-6ed8-4da5-ae99-72c5fa8de4dd" providerId="ADAL" clId="{BFDA337C-EEFB-4D4C-9779-6FDB899AF650}" dt="2025-11-18T18:23:52.880" v="353" actId="165"/>
          <ac:grpSpMkLst>
            <pc:docMk/>
            <pc:sldMk cId="1393479762" sldId="310"/>
            <ac:grpSpMk id="72" creationId="{6B467C08-0EF2-DA96-3EF8-4C92CB60DAFC}"/>
          </ac:grpSpMkLst>
        </pc:grpChg>
        <pc:graphicFrameChg chg="add mod">
          <ac:chgData name="Indrek Jõgi" userId="a93ce5e7-6ed8-4da5-ae99-72c5fa8de4dd" providerId="ADAL" clId="{BFDA337C-EEFB-4D4C-9779-6FDB899AF650}" dt="2025-11-18T18:25:08.332" v="360" actId="1076"/>
          <ac:graphicFrameMkLst>
            <pc:docMk/>
            <pc:sldMk cId="1393479762" sldId="310"/>
            <ac:graphicFrameMk id="24" creationId="{8DC3FC6F-BFDA-4040-A0CB-FC52D863DDE4}"/>
          </ac:graphicFrameMkLst>
        </pc:graphicFrameChg>
      </pc:sldChg>
      <pc:sldChg chg="modSp">
        <pc:chgData name="Indrek Jõgi" userId="a93ce5e7-6ed8-4da5-ae99-72c5fa8de4dd" providerId="ADAL" clId="{BFDA337C-EEFB-4D4C-9779-6FDB899AF650}" dt="2025-11-16T12:09:08.351" v="48" actId="692"/>
        <pc:sldMkLst>
          <pc:docMk/>
          <pc:sldMk cId="1713757207" sldId="311"/>
        </pc:sldMkLst>
        <pc:graphicFrameChg chg="mod">
          <ac:chgData name="Indrek Jõgi" userId="a93ce5e7-6ed8-4da5-ae99-72c5fa8de4dd" providerId="ADAL" clId="{BFDA337C-EEFB-4D4C-9779-6FDB899AF650}" dt="2025-11-16T12:09:08.351" v="48" actId="692"/>
          <ac:graphicFrameMkLst>
            <pc:docMk/>
            <pc:sldMk cId="1713757207" sldId="311"/>
            <ac:graphicFrameMk id="5" creationId="{DF63F3B9-82F4-40F4-AB67-21F89EA042BF}"/>
          </ac:graphicFrameMkLst>
        </pc:graphicFrameChg>
        <pc:graphicFrameChg chg="mod">
          <ac:chgData name="Indrek Jõgi" userId="a93ce5e7-6ed8-4da5-ae99-72c5fa8de4dd" providerId="ADAL" clId="{BFDA337C-EEFB-4D4C-9779-6FDB899AF650}" dt="2025-11-16T12:09:02.242" v="47" actId="692"/>
          <ac:graphicFrameMkLst>
            <pc:docMk/>
            <pc:sldMk cId="1713757207" sldId="311"/>
            <ac:graphicFrameMk id="8" creationId="{77AC89ED-B3BE-4B08-8D1D-90ED347974AA}"/>
          </ac:graphicFrameMkLst>
        </pc:graphicFrameChg>
      </pc:sldChg>
      <pc:sldChg chg="addSp delSp modSp mod">
        <pc:chgData name="Indrek Jõgi" userId="a93ce5e7-6ed8-4da5-ae99-72c5fa8de4dd" providerId="ADAL" clId="{BFDA337C-EEFB-4D4C-9779-6FDB899AF650}" dt="2025-11-18T18:47:02.880" v="395" actId="1076"/>
        <pc:sldMkLst>
          <pc:docMk/>
          <pc:sldMk cId="2270625009" sldId="315"/>
        </pc:sldMkLst>
        <pc:spChg chg="mod">
          <ac:chgData name="Indrek Jõgi" userId="a93ce5e7-6ed8-4da5-ae99-72c5fa8de4dd" providerId="ADAL" clId="{BFDA337C-EEFB-4D4C-9779-6FDB899AF650}" dt="2025-11-17T18:05:41.656" v="295" actId="6549"/>
          <ac:spMkLst>
            <pc:docMk/>
            <pc:sldMk cId="2270625009" sldId="315"/>
            <ac:spMk id="6" creationId="{950A7772-625F-DA3F-01E5-6ADF15E32BA6}"/>
          </ac:spMkLst>
        </pc:spChg>
        <pc:grpChg chg="add mod">
          <ac:chgData name="Indrek Jõgi" userId="a93ce5e7-6ed8-4da5-ae99-72c5fa8de4dd" providerId="ADAL" clId="{BFDA337C-EEFB-4D4C-9779-6FDB899AF650}" dt="2025-11-18T18:47:02.880" v="395" actId="1076"/>
          <ac:grpSpMkLst>
            <pc:docMk/>
            <pc:sldMk cId="2270625009" sldId="315"/>
            <ac:grpSpMk id="113" creationId="{7586A52A-79A9-477F-A224-3DF0846A7197}"/>
          </ac:grpSpMkLst>
        </pc:grpChg>
        <pc:graphicFrameChg chg="add mod">
          <ac:chgData name="Indrek Jõgi" userId="a93ce5e7-6ed8-4da5-ae99-72c5fa8de4dd" providerId="ADAL" clId="{BFDA337C-EEFB-4D4C-9779-6FDB899AF650}" dt="2025-11-18T18:47:02.880" v="395" actId="1076"/>
          <ac:graphicFrameMkLst>
            <pc:docMk/>
            <pc:sldMk cId="2270625009" sldId="315"/>
            <ac:graphicFrameMk id="24" creationId="{3867CF71-7C4F-4FC0-A6E9-9EFF5F3909F7}"/>
          </ac:graphicFrameMkLst>
        </pc:graphicFrameChg>
      </pc:sldChg>
    </pc:docChg>
  </pc:docChgLst>
  <pc:docChgLst>
    <pc:chgData name="Indrek Jõgi" userId="a93ce5e7-6ed8-4da5-ae99-72c5fa8de4dd" providerId="ADAL" clId="{C7529FA9-5BCD-43EF-A730-D2E702573176}"/>
    <pc:docChg chg="undo custSel addSld delSld modSld modMainMaster">
      <pc:chgData name="Indrek Jõgi" userId="a93ce5e7-6ed8-4da5-ae99-72c5fa8de4dd" providerId="ADAL" clId="{C7529FA9-5BCD-43EF-A730-D2E702573176}" dt="2025-10-31T13:40:54.204" v="1645" actId="20577"/>
      <pc:docMkLst>
        <pc:docMk/>
      </pc:docMkLst>
      <pc:sldChg chg="modSp modAnim">
        <pc:chgData name="Indrek Jõgi" userId="a93ce5e7-6ed8-4da5-ae99-72c5fa8de4dd" providerId="ADAL" clId="{C7529FA9-5BCD-43EF-A730-D2E702573176}" dt="2025-10-31T13:19:01.805" v="64" actId="1076"/>
        <pc:sldMkLst>
          <pc:docMk/>
          <pc:sldMk cId="3273689595" sldId="303"/>
        </pc:sldMkLst>
        <pc:spChg chg="mod">
          <ac:chgData name="Indrek Jõgi" userId="a93ce5e7-6ed8-4da5-ae99-72c5fa8de4dd" providerId="ADAL" clId="{C7529FA9-5BCD-43EF-A730-D2E702573176}" dt="2025-10-31T13:11:30.399" v="14" actId="1076"/>
          <ac:spMkLst>
            <pc:docMk/>
            <pc:sldMk cId="3273689595" sldId="303"/>
            <ac:spMk id="7" creationId="{C60605B8-6CFE-46DF-A3E8-7303AF8E4CCD}"/>
          </ac:spMkLst>
        </pc:spChg>
        <pc:spChg chg="mod">
          <ac:chgData name="Indrek Jõgi" userId="a93ce5e7-6ed8-4da5-ae99-72c5fa8de4dd" providerId="ADAL" clId="{C7529FA9-5BCD-43EF-A730-D2E702573176}" dt="2025-10-31T13:18:44.500" v="62" actId="14100"/>
          <ac:spMkLst>
            <pc:docMk/>
            <pc:sldMk cId="3273689595" sldId="303"/>
            <ac:spMk id="8" creationId="{4BA2699A-54A6-418A-ADFC-EAF8D0B18BFA}"/>
          </ac:spMkLst>
        </pc:spChg>
        <pc:spChg chg="mod">
          <ac:chgData name="Indrek Jõgi" userId="a93ce5e7-6ed8-4da5-ae99-72c5fa8de4dd" providerId="ADAL" clId="{C7529FA9-5BCD-43EF-A730-D2E702573176}" dt="2025-10-31T13:11:30.399" v="14" actId="1076"/>
          <ac:spMkLst>
            <pc:docMk/>
            <pc:sldMk cId="3273689595" sldId="303"/>
            <ac:spMk id="10" creationId="{5327981B-CB26-4561-9D75-A417A79A6214}"/>
          </ac:spMkLst>
        </pc:spChg>
        <pc:spChg chg="mod">
          <ac:chgData name="Indrek Jõgi" userId="a93ce5e7-6ed8-4da5-ae99-72c5fa8de4dd" providerId="ADAL" clId="{C7529FA9-5BCD-43EF-A730-D2E702573176}" dt="2025-10-31T13:11:16.099" v="8" actId="20577"/>
          <ac:spMkLst>
            <pc:docMk/>
            <pc:sldMk cId="3273689595" sldId="303"/>
            <ac:spMk id="15" creationId="{B6F42E96-6C24-431B-8687-2133E5EA8627}"/>
          </ac:spMkLst>
        </pc:spChg>
        <pc:spChg chg="mod">
          <ac:chgData name="Indrek Jõgi" userId="a93ce5e7-6ed8-4da5-ae99-72c5fa8de4dd" providerId="ADAL" clId="{C7529FA9-5BCD-43EF-A730-D2E702573176}" dt="2025-10-31T13:11:23.428" v="13" actId="20577"/>
          <ac:spMkLst>
            <pc:docMk/>
            <pc:sldMk cId="3273689595" sldId="303"/>
            <ac:spMk id="16" creationId="{F2748ABB-8B87-46F5-A885-F9369D0B4550}"/>
          </ac:spMkLst>
        </pc:spChg>
        <pc:spChg chg="mod">
          <ac:chgData name="Indrek Jõgi" userId="a93ce5e7-6ed8-4da5-ae99-72c5fa8de4dd" providerId="ADAL" clId="{C7529FA9-5BCD-43EF-A730-D2E702573176}" dt="2025-10-31T13:11:35.701" v="15" actId="1076"/>
          <ac:spMkLst>
            <pc:docMk/>
            <pc:sldMk cId="3273689595" sldId="303"/>
            <ac:spMk id="17" creationId="{B3FB3014-6EC0-4C42-9472-353BFD7D144D}"/>
          </ac:spMkLst>
        </pc:spChg>
        <pc:spChg chg="mod">
          <ac:chgData name="Indrek Jõgi" userId="a93ce5e7-6ed8-4da5-ae99-72c5fa8de4dd" providerId="ADAL" clId="{C7529FA9-5BCD-43EF-A730-D2E702573176}" dt="2025-10-31T13:11:38.937" v="16" actId="1076"/>
          <ac:spMkLst>
            <pc:docMk/>
            <pc:sldMk cId="3273689595" sldId="303"/>
            <ac:spMk id="19" creationId="{123C834D-ED6B-4D74-8B38-3321E9FB1F59}"/>
          </ac:spMkLst>
        </pc:spChg>
        <pc:spChg chg="mod">
          <ac:chgData name="Indrek Jõgi" userId="a93ce5e7-6ed8-4da5-ae99-72c5fa8de4dd" providerId="ADAL" clId="{C7529FA9-5BCD-43EF-A730-D2E702573176}" dt="2025-10-31T13:11:30.399" v="14" actId="1076"/>
          <ac:spMkLst>
            <pc:docMk/>
            <pc:sldMk cId="3273689595" sldId="303"/>
            <ac:spMk id="20" creationId="{FF7518BF-522C-4A88-8CAC-5879DCDB605C}"/>
          </ac:spMkLst>
        </pc:spChg>
        <pc:picChg chg="mod">
          <ac:chgData name="Indrek Jõgi" userId="a93ce5e7-6ed8-4da5-ae99-72c5fa8de4dd" providerId="ADAL" clId="{C7529FA9-5BCD-43EF-A730-D2E702573176}" dt="2025-10-31T13:11:35.701" v="15" actId="1076"/>
          <ac:picMkLst>
            <pc:docMk/>
            <pc:sldMk cId="3273689595" sldId="303"/>
            <ac:picMk id="6" creationId="{5951F770-43B4-4C2D-917A-3259837F5DC2}"/>
          </ac:picMkLst>
        </pc:picChg>
      </pc:sldChg>
      <pc:sldChg chg="addSp delSp modSp modAnim">
        <pc:chgData name="Indrek Jõgi" userId="a93ce5e7-6ed8-4da5-ae99-72c5fa8de4dd" providerId="ADAL" clId="{C7529FA9-5BCD-43EF-A730-D2E702573176}" dt="2025-10-31T13:17:09.343" v="58"/>
        <pc:sldMkLst>
          <pc:docMk/>
          <pc:sldMk cId="5909886" sldId="304"/>
        </pc:sldMkLst>
        <pc:spChg chg="mod">
          <ac:chgData name="Indrek Jõgi" userId="a93ce5e7-6ed8-4da5-ae99-72c5fa8de4dd" providerId="ADAL" clId="{C7529FA9-5BCD-43EF-A730-D2E702573176}" dt="2025-10-31T13:15:32.510" v="46" actId="1076"/>
          <ac:spMkLst>
            <pc:docMk/>
            <pc:sldMk cId="5909886" sldId="304"/>
            <ac:spMk id="4" creationId="{938BAEFC-3BBC-468E-B790-6CA325AB713C}"/>
          </ac:spMkLst>
        </pc:spChg>
        <pc:spChg chg="mod">
          <ac:chgData name="Indrek Jõgi" userId="a93ce5e7-6ed8-4da5-ae99-72c5fa8de4dd" providerId="ADAL" clId="{C7529FA9-5BCD-43EF-A730-D2E702573176}" dt="2025-10-31T13:17:05.194" v="56" actId="1076"/>
          <ac:spMkLst>
            <pc:docMk/>
            <pc:sldMk cId="5909886" sldId="304"/>
            <ac:spMk id="7" creationId="{BB0313AB-6C21-44DF-85C2-C3F96BD4A663}"/>
          </ac:spMkLst>
        </pc:spChg>
        <pc:spChg chg="mod">
          <ac:chgData name="Indrek Jõgi" userId="a93ce5e7-6ed8-4da5-ae99-72c5fa8de4dd" providerId="ADAL" clId="{C7529FA9-5BCD-43EF-A730-D2E702573176}" dt="2025-10-31T13:16:55.155" v="55" actId="1076"/>
          <ac:spMkLst>
            <pc:docMk/>
            <pc:sldMk cId="5909886" sldId="304"/>
            <ac:spMk id="9" creationId="{2A5031C3-2284-49FB-8F03-3C1C751A851F}"/>
          </ac:spMkLst>
        </pc:spChg>
        <pc:spChg chg="mod">
          <ac:chgData name="Indrek Jõgi" userId="a93ce5e7-6ed8-4da5-ae99-72c5fa8de4dd" providerId="ADAL" clId="{C7529FA9-5BCD-43EF-A730-D2E702573176}" dt="2025-10-31T13:15:39.970" v="49" actId="1076"/>
          <ac:spMkLst>
            <pc:docMk/>
            <pc:sldMk cId="5909886" sldId="304"/>
            <ac:spMk id="15" creationId="{7F261CE2-C141-44CF-9611-4EEC523290A7}"/>
          </ac:spMkLst>
        </pc:spChg>
        <pc:spChg chg="mod ord">
          <ac:chgData name="Indrek Jõgi" userId="a93ce5e7-6ed8-4da5-ae99-72c5fa8de4dd" providerId="ADAL" clId="{C7529FA9-5BCD-43EF-A730-D2E702573176}" dt="2025-10-31T13:15:54.439" v="52" actId="164"/>
          <ac:spMkLst>
            <pc:docMk/>
            <pc:sldMk cId="5909886" sldId="304"/>
            <ac:spMk id="16" creationId="{1C72B681-2243-4BFA-96CC-C8865067AB98}"/>
          </ac:spMkLst>
        </pc:spChg>
        <pc:spChg chg="mod">
          <ac:chgData name="Indrek Jõgi" userId="a93ce5e7-6ed8-4da5-ae99-72c5fa8de4dd" providerId="ADAL" clId="{C7529FA9-5BCD-43EF-A730-D2E702573176}" dt="2025-10-31T13:15:54.439" v="52" actId="164"/>
          <ac:spMkLst>
            <pc:docMk/>
            <pc:sldMk cId="5909886" sldId="304"/>
            <ac:spMk id="21" creationId="{26D0876A-6D0B-4CDC-981B-A8E25D2A2F51}"/>
          </ac:spMkLst>
        </pc:spChg>
        <pc:spChg chg="mod">
          <ac:chgData name="Indrek Jõgi" userId="a93ce5e7-6ed8-4da5-ae99-72c5fa8de4dd" providerId="ADAL" clId="{C7529FA9-5BCD-43EF-A730-D2E702573176}" dt="2025-10-31T13:15:37.155" v="47" actId="1076"/>
          <ac:spMkLst>
            <pc:docMk/>
            <pc:sldMk cId="5909886" sldId="304"/>
            <ac:spMk id="35" creationId="{A4576A20-C144-4A69-BC32-631EC94576F0}"/>
          </ac:spMkLst>
        </pc:spChg>
        <pc:spChg chg="mod">
          <ac:chgData name="Indrek Jõgi" userId="a93ce5e7-6ed8-4da5-ae99-72c5fa8de4dd" providerId="ADAL" clId="{C7529FA9-5BCD-43EF-A730-D2E702573176}" dt="2025-10-31T13:15:37.155" v="47" actId="1076"/>
          <ac:spMkLst>
            <pc:docMk/>
            <pc:sldMk cId="5909886" sldId="304"/>
            <ac:spMk id="36" creationId="{732474E7-1C6D-40EF-BD82-A62A75367964}"/>
          </ac:spMkLst>
        </pc:spChg>
        <pc:spChg chg="mod">
          <ac:chgData name="Indrek Jõgi" userId="a93ce5e7-6ed8-4da5-ae99-72c5fa8de4dd" providerId="ADAL" clId="{C7529FA9-5BCD-43EF-A730-D2E702573176}" dt="2025-10-31T13:15:37.155" v="47" actId="1076"/>
          <ac:spMkLst>
            <pc:docMk/>
            <pc:sldMk cId="5909886" sldId="304"/>
            <ac:spMk id="54" creationId="{FA7F732D-1A45-40D5-80F9-3ADD15B3390A}"/>
          </ac:spMkLst>
        </pc:spChg>
        <pc:spChg chg="mod">
          <ac:chgData name="Indrek Jõgi" userId="a93ce5e7-6ed8-4da5-ae99-72c5fa8de4dd" providerId="ADAL" clId="{C7529FA9-5BCD-43EF-A730-D2E702573176}" dt="2025-10-31T13:15:37.155" v="47" actId="1076"/>
          <ac:spMkLst>
            <pc:docMk/>
            <pc:sldMk cId="5909886" sldId="304"/>
            <ac:spMk id="55" creationId="{3A8158AE-3AC7-4314-B791-4E72C7B5B351}"/>
          </ac:spMkLst>
        </pc:spChg>
        <pc:grpChg chg="add mod">
          <ac:chgData name="Indrek Jõgi" userId="a93ce5e7-6ed8-4da5-ae99-72c5fa8de4dd" providerId="ADAL" clId="{C7529FA9-5BCD-43EF-A730-D2E702573176}" dt="2025-10-31T13:15:54.439" v="52" actId="164"/>
          <ac:grpSpMkLst>
            <pc:docMk/>
            <pc:sldMk cId="5909886" sldId="304"/>
            <ac:grpSpMk id="24" creationId="{5CC1999E-F587-411B-8E62-4F06AA0F8FE2}"/>
          </ac:grpSpMkLst>
        </pc:grpChg>
        <pc:grpChg chg="mod">
          <ac:chgData name="Indrek Jõgi" userId="a93ce5e7-6ed8-4da5-ae99-72c5fa8de4dd" providerId="ADAL" clId="{C7529FA9-5BCD-43EF-A730-D2E702573176}" dt="2025-10-31T13:15:37.155" v="47" actId="1076"/>
          <ac:grpSpMkLst>
            <pc:docMk/>
            <pc:sldMk cId="5909886" sldId="304"/>
            <ac:grpSpMk id="52" creationId="{2B1BA090-25D6-4FCF-B587-EB075BDDC0BF}"/>
          </ac:grpSpMkLst>
        </pc:grpChg>
        <pc:grpChg chg="mod">
          <ac:chgData name="Indrek Jõgi" userId="a93ce5e7-6ed8-4da5-ae99-72c5fa8de4dd" providerId="ADAL" clId="{C7529FA9-5BCD-43EF-A730-D2E702573176}" dt="2025-10-31T13:15:37.155" v="47" actId="1076"/>
          <ac:grpSpMkLst>
            <pc:docMk/>
            <pc:sldMk cId="5909886" sldId="304"/>
            <ac:grpSpMk id="53" creationId="{98F39C4C-4222-4235-9070-49A1B10CDC51}"/>
          </ac:grpSpMkLst>
        </pc:grpChg>
        <pc:picChg chg="mod">
          <ac:chgData name="Indrek Jõgi" userId="a93ce5e7-6ed8-4da5-ae99-72c5fa8de4dd" providerId="ADAL" clId="{C7529FA9-5BCD-43EF-A730-D2E702573176}" dt="2025-10-31T13:15:19.631" v="43" actId="1076"/>
          <ac:picMkLst>
            <pc:docMk/>
            <pc:sldMk cId="5909886" sldId="304"/>
            <ac:picMk id="5" creationId="{0F32824C-A951-49A7-AFFF-BD9C1D430EDE}"/>
          </ac:picMkLst>
        </pc:picChg>
        <pc:cxnChg chg="mod">
          <ac:chgData name="Indrek Jõgi" userId="a93ce5e7-6ed8-4da5-ae99-72c5fa8de4dd" providerId="ADAL" clId="{C7529FA9-5BCD-43EF-A730-D2E702573176}" dt="2025-10-31T13:15:22.471" v="44" actId="14100"/>
          <ac:cxnSpMkLst>
            <pc:docMk/>
            <pc:sldMk cId="5909886" sldId="304"/>
            <ac:cxnSpMk id="8" creationId="{8A196F22-60CF-482E-9621-FD54952C1E28}"/>
          </ac:cxnSpMkLst>
        </pc:cxnChg>
        <pc:cxnChg chg="mod">
          <ac:chgData name="Indrek Jõgi" userId="a93ce5e7-6ed8-4da5-ae99-72c5fa8de4dd" providerId="ADAL" clId="{C7529FA9-5BCD-43EF-A730-D2E702573176}" dt="2025-10-31T13:15:37.155" v="47" actId="1076"/>
          <ac:cxnSpMkLst>
            <pc:docMk/>
            <pc:sldMk cId="5909886" sldId="304"/>
            <ac:cxnSpMk id="27" creationId="{61BBE3A1-9FB3-4970-824F-26D9D7B256A9}"/>
          </ac:cxnSpMkLst>
        </pc:cxnChg>
        <pc:cxnChg chg="mod">
          <ac:chgData name="Indrek Jõgi" userId="a93ce5e7-6ed8-4da5-ae99-72c5fa8de4dd" providerId="ADAL" clId="{C7529FA9-5BCD-43EF-A730-D2E702573176}" dt="2025-10-31T13:15:37.155" v="47" actId="1076"/>
          <ac:cxnSpMkLst>
            <pc:docMk/>
            <pc:sldMk cId="5909886" sldId="304"/>
            <ac:cxnSpMk id="28" creationId="{94278130-E66B-428A-8495-48BBDC51B8D0}"/>
          </ac:cxnSpMkLst>
        </pc:cxnChg>
        <pc:cxnChg chg="mod">
          <ac:chgData name="Indrek Jõgi" userId="a93ce5e7-6ed8-4da5-ae99-72c5fa8de4dd" providerId="ADAL" clId="{C7529FA9-5BCD-43EF-A730-D2E702573176}" dt="2025-10-31T13:14:30.964" v="36" actId="14100"/>
          <ac:cxnSpMkLst>
            <pc:docMk/>
            <pc:sldMk cId="5909886" sldId="304"/>
            <ac:cxnSpMk id="38" creationId="{7CACD2B9-DB20-4CBF-B492-112D00811114}"/>
          </ac:cxnSpMkLst>
        </pc:cxnChg>
        <pc:cxnChg chg="mod">
          <ac:chgData name="Indrek Jõgi" userId="a93ce5e7-6ed8-4da5-ae99-72c5fa8de4dd" providerId="ADAL" clId="{C7529FA9-5BCD-43EF-A730-D2E702573176}" dt="2025-10-31T13:14:25.311" v="34" actId="14100"/>
          <ac:cxnSpMkLst>
            <pc:docMk/>
            <pc:sldMk cId="5909886" sldId="304"/>
            <ac:cxnSpMk id="40" creationId="{8002B01D-0157-48A6-B904-C34129072BDB}"/>
          </ac:cxnSpMkLst>
        </pc:cxnChg>
        <pc:cxnChg chg="mod">
          <ac:chgData name="Indrek Jõgi" userId="a93ce5e7-6ed8-4da5-ae99-72c5fa8de4dd" providerId="ADAL" clId="{C7529FA9-5BCD-43EF-A730-D2E702573176}" dt="2025-10-31T13:14:09.986" v="28" actId="14100"/>
          <ac:cxnSpMkLst>
            <pc:docMk/>
            <pc:sldMk cId="5909886" sldId="304"/>
            <ac:cxnSpMk id="43" creationId="{F82D52D9-B34C-4414-9060-B7C17DE2CF5A}"/>
          </ac:cxnSpMkLst>
        </pc:cxnChg>
        <pc:cxnChg chg="mod">
          <ac:chgData name="Indrek Jõgi" userId="a93ce5e7-6ed8-4da5-ae99-72c5fa8de4dd" providerId="ADAL" clId="{C7529FA9-5BCD-43EF-A730-D2E702573176}" dt="2025-10-31T13:14:39.528" v="38" actId="14100"/>
          <ac:cxnSpMkLst>
            <pc:docMk/>
            <pc:sldMk cId="5909886" sldId="304"/>
            <ac:cxnSpMk id="45" creationId="{1C74B1DE-6A7E-48C6-8EEE-0B784B612F7C}"/>
          </ac:cxnSpMkLst>
        </pc:cxnChg>
        <pc:cxnChg chg="mod">
          <ac:chgData name="Indrek Jõgi" userId="a93ce5e7-6ed8-4da5-ae99-72c5fa8de4dd" providerId="ADAL" clId="{C7529FA9-5BCD-43EF-A730-D2E702573176}" dt="2025-10-31T13:15:37.155" v="47" actId="1076"/>
          <ac:cxnSpMkLst>
            <pc:docMk/>
            <pc:sldMk cId="5909886" sldId="304"/>
            <ac:cxnSpMk id="57" creationId="{5F931257-42BB-4EE9-B756-962CA5A77422}"/>
          </ac:cxnSpMkLst>
        </pc:cxnChg>
        <pc:cxnChg chg="mod">
          <ac:chgData name="Indrek Jõgi" userId="a93ce5e7-6ed8-4da5-ae99-72c5fa8de4dd" providerId="ADAL" clId="{C7529FA9-5BCD-43EF-A730-D2E702573176}" dt="2025-10-31T13:15:37.155" v="47" actId="1076"/>
          <ac:cxnSpMkLst>
            <pc:docMk/>
            <pc:sldMk cId="5909886" sldId="304"/>
            <ac:cxnSpMk id="59" creationId="{81A36402-F303-4F1A-B4B7-6AC34312BB00}"/>
          </ac:cxnSpMkLst>
        </pc:cxnChg>
        <pc:cxnChg chg="mod">
          <ac:chgData name="Indrek Jõgi" userId="a93ce5e7-6ed8-4da5-ae99-72c5fa8de4dd" providerId="ADAL" clId="{C7529FA9-5BCD-43EF-A730-D2E702573176}" dt="2025-10-31T13:15:37.155" v="47" actId="1076"/>
          <ac:cxnSpMkLst>
            <pc:docMk/>
            <pc:sldMk cId="5909886" sldId="304"/>
            <ac:cxnSpMk id="60" creationId="{6715AD22-0B91-4D87-A9D2-93A3E560E824}"/>
          </ac:cxnSpMkLst>
        </pc:cxnChg>
      </pc:sldChg>
      <pc:sldChg chg="addSp delSp modSp add">
        <pc:chgData name="Indrek Jõgi" userId="a93ce5e7-6ed8-4da5-ae99-72c5fa8de4dd" providerId="ADAL" clId="{C7529FA9-5BCD-43EF-A730-D2E702573176}" dt="2025-10-31T13:23:39.761" v="296" actId="1076"/>
        <pc:sldMkLst>
          <pc:docMk/>
          <pc:sldMk cId="2522110493" sldId="309"/>
        </pc:sldMkLst>
        <pc:spChg chg="mod">
          <ac:chgData name="Indrek Jõgi" userId="a93ce5e7-6ed8-4da5-ae99-72c5fa8de4dd" providerId="ADAL" clId="{C7529FA9-5BCD-43EF-A730-D2E702573176}" dt="2025-10-31T13:20:48.947" v="96" actId="20577"/>
          <ac:spMkLst>
            <pc:docMk/>
            <pc:sldMk cId="2522110493" sldId="309"/>
            <ac:spMk id="2" creationId="{317044E6-2361-4CF2-AAD6-D66C69D254C6}"/>
          </ac:spMkLst>
        </pc:spChg>
        <pc:spChg chg="mod">
          <ac:chgData name="Indrek Jõgi" userId="a93ce5e7-6ed8-4da5-ae99-72c5fa8de4dd" providerId="ADAL" clId="{C7529FA9-5BCD-43EF-A730-D2E702573176}" dt="2025-10-31T13:23:34.325" v="295"/>
          <ac:spMkLst>
            <pc:docMk/>
            <pc:sldMk cId="2522110493" sldId="309"/>
            <ac:spMk id="3" creationId="{F33D2F1D-E1D9-4D5D-B93D-4F76ADC78229}"/>
          </ac:spMkLst>
        </pc:spChg>
        <pc:spChg chg="add mod">
          <ac:chgData name="Indrek Jõgi" userId="a93ce5e7-6ed8-4da5-ae99-72c5fa8de4dd" providerId="ADAL" clId="{C7529FA9-5BCD-43EF-A730-D2E702573176}" dt="2025-10-31T13:23:39.761" v="296" actId="1076"/>
          <ac:spMkLst>
            <pc:docMk/>
            <pc:sldMk cId="2522110493" sldId="309"/>
            <ac:spMk id="5" creationId="{08700E4C-1F2B-4930-9A51-655EAECAE77C}"/>
          </ac:spMkLst>
        </pc:spChg>
      </pc:sldChg>
      <pc:sldChg chg="addSp modSp add">
        <pc:chgData name="Indrek Jõgi" userId="a93ce5e7-6ed8-4da5-ae99-72c5fa8de4dd" providerId="ADAL" clId="{C7529FA9-5BCD-43EF-A730-D2E702573176}" dt="2025-10-31T13:28:07.385" v="701" actId="1076"/>
        <pc:sldMkLst>
          <pc:docMk/>
          <pc:sldMk cId="1393479762" sldId="310"/>
        </pc:sldMkLst>
        <pc:spChg chg="mod">
          <ac:chgData name="Indrek Jõgi" userId="a93ce5e7-6ed8-4da5-ae99-72c5fa8de4dd" providerId="ADAL" clId="{C7529FA9-5BCD-43EF-A730-D2E702573176}" dt="2025-10-31T13:24:13.637" v="333" actId="20577"/>
          <ac:spMkLst>
            <pc:docMk/>
            <pc:sldMk cId="1393479762" sldId="310"/>
            <ac:spMk id="2" creationId="{A638127E-42ED-4536-A0DC-C195702EBDFA}"/>
          </ac:spMkLst>
        </pc:spChg>
        <pc:spChg chg="add mod">
          <ac:chgData name="Indrek Jõgi" userId="a93ce5e7-6ed8-4da5-ae99-72c5fa8de4dd" providerId="ADAL" clId="{C7529FA9-5BCD-43EF-A730-D2E702573176}" dt="2025-10-31T13:26:57.930" v="602" actId="20577"/>
          <ac:spMkLst>
            <pc:docMk/>
            <pc:sldMk cId="1393479762" sldId="310"/>
            <ac:spMk id="5" creationId="{9ACC0A32-32CD-436B-B25E-A63CF1DFB7DD}"/>
          </ac:spMkLst>
        </pc:spChg>
      </pc:sldChg>
      <pc:sldChg chg="addSp modSp add">
        <pc:chgData name="Indrek Jõgi" userId="a93ce5e7-6ed8-4da5-ae99-72c5fa8de4dd" providerId="ADAL" clId="{C7529FA9-5BCD-43EF-A730-D2E702573176}" dt="2025-10-31T13:40:54.204" v="1645" actId="20577"/>
        <pc:sldMkLst>
          <pc:docMk/>
          <pc:sldMk cId="1713757207" sldId="311"/>
        </pc:sldMkLst>
        <pc:spChg chg="mod">
          <ac:chgData name="Indrek Jõgi" userId="a93ce5e7-6ed8-4da5-ae99-72c5fa8de4dd" providerId="ADAL" clId="{C7529FA9-5BCD-43EF-A730-D2E702573176}" dt="2025-10-31T13:36:34.896" v="1375" actId="20577"/>
          <ac:spMkLst>
            <pc:docMk/>
            <pc:sldMk cId="1713757207" sldId="311"/>
            <ac:spMk id="2" creationId="{ED1A9C53-E0B9-43C1-902A-5DDF5E67FE11}"/>
          </ac:spMkLst>
        </pc:spChg>
        <pc:spChg chg="add mod">
          <ac:chgData name="Indrek Jõgi" userId="a93ce5e7-6ed8-4da5-ae99-72c5fa8de4dd" providerId="ADAL" clId="{C7529FA9-5BCD-43EF-A730-D2E702573176}" dt="2025-10-31T13:36:57.771" v="1377" actId="1076"/>
          <ac:spMkLst>
            <pc:docMk/>
            <pc:sldMk cId="1713757207" sldId="311"/>
            <ac:spMk id="6" creationId="{87DEF989-A46D-4694-856A-147AE4151FF5}"/>
          </ac:spMkLst>
        </pc:spChg>
        <pc:spChg chg="add mod">
          <ac:chgData name="Indrek Jõgi" userId="a93ce5e7-6ed8-4da5-ae99-72c5fa8de4dd" providerId="ADAL" clId="{C7529FA9-5BCD-43EF-A730-D2E702573176}" dt="2025-10-31T13:36:57.771" v="1377" actId="1076"/>
          <ac:spMkLst>
            <pc:docMk/>
            <pc:sldMk cId="1713757207" sldId="311"/>
            <ac:spMk id="7" creationId="{1743D448-5D26-41BB-98A7-884573B72BE2}"/>
          </ac:spMkLst>
        </pc:spChg>
        <pc:spChg chg="add mod">
          <ac:chgData name="Indrek Jõgi" userId="a93ce5e7-6ed8-4da5-ae99-72c5fa8de4dd" providerId="ADAL" clId="{C7529FA9-5BCD-43EF-A730-D2E702573176}" dt="2025-10-31T13:37:49.826" v="1500" actId="20577"/>
          <ac:spMkLst>
            <pc:docMk/>
            <pc:sldMk cId="1713757207" sldId="311"/>
            <ac:spMk id="9" creationId="{5EBE8DDC-1C3F-4B3F-A06D-89D576E1D093}"/>
          </ac:spMkLst>
        </pc:spChg>
        <pc:spChg chg="add mod">
          <ac:chgData name="Indrek Jõgi" userId="a93ce5e7-6ed8-4da5-ae99-72c5fa8de4dd" providerId="ADAL" clId="{C7529FA9-5BCD-43EF-A730-D2E702573176}" dt="2025-10-31T13:40:06.280" v="1593" actId="20577"/>
          <ac:spMkLst>
            <pc:docMk/>
            <pc:sldMk cId="1713757207" sldId="311"/>
            <ac:spMk id="10" creationId="{1CD7F60F-5629-4704-8735-687D30D946E2}"/>
          </ac:spMkLst>
        </pc:spChg>
        <pc:graphicFrameChg chg="add mod">
          <ac:chgData name="Indrek Jõgi" userId="a93ce5e7-6ed8-4da5-ae99-72c5fa8de4dd" providerId="ADAL" clId="{C7529FA9-5BCD-43EF-A730-D2E702573176}" dt="2025-10-31T13:37:13.248" v="1395" actId="20577"/>
          <ac:graphicFrameMkLst>
            <pc:docMk/>
            <pc:sldMk cId="1713757207" sldId="311"/>
            <ac:graphicFrameMk id="5" creationId="{DF63F3B9-82F4-40F4-AB67-21F89EA042BF}"/>
          </ac:graphicFrameMkLst>
        </pc:graphicFrameChg>
        <pc:graphicFrameChg chg="add mod">
          <ac:chgData name="Indrek Jõgi" userId="a93ce5e7-6ed8-4da5-ae99-72c5fa8de4dd" providerId="ADAL" clId="{C7529FA9-5BCD-43EF-A730-D2E702573176}" dt="2025-10-31T13:37:27.423" v="1417" actId="20577"/>
          <ac:graphicFrameMkLst>
            <pc:docMk/>
            <pc:sldMk cId="1713757207" sldId="311"/>
            <ac:graphicFrameMk id="8" creationId="{77AC89ED-B3BE-4B08-8D1D-90ED347974AA}"/>
          </ac:graphicFrameMkLst>
        </pc:graphicFrameChg>
      </pc:sldChg>
      <pc:sldChg chg="addSp modSp add">
        <pc:chgData name="Indrek Jõgi" userId="a93ce5e7-6ed8-4da5-ae99-72c5fa8de4dd" providerId="ADAL" clId="{C7529FA9-5BCD-43EF-A730-D2E702573176}" dt="2025-10-31T13:36:26.815" v="1368" actId="20577"/>
        <pc:sldMkLst>
          <pc:docMk/>
          <pc:sldMk cId="878655918" sldId="312"/>
        </pc:sldMkLst>
        <pc:spChg chg="mod">
          <ac:chgData name="Indrek Jõgi" userId="a93ce5e7-6ed8-4da5-ae99-72c5fa8de4dd" providerId="ADAL" clId="{C7529FA9-5BCD-43EF-A730-D2E702573176}" dt="2025-10-31T13:29:42.603" v="713" actId="20577"/>
          <ac:spMkLst>
            <pc:docMk/>
            <pc:sldMk cId="878655918" sldId="312"/>
            <ac:spMk id="2" creationId="{E447F7F0-8F2D-49B5-AF36-80CACCBE2596}"/>
          </ac:spMkLst>
        </pc:spChg>
        <pc:spChg chg="add mod">
          <ac:chgData name="Indrek Jõgi" userId="a93ce5e7-6ed8-4da5-ae99-72c5fa8de4dd" providerId="ADAL" clId="{C7529FA9-5BCD-43EF-A730-D2E702573176}" dt="2025-10-31T13:36:26.815" v="1368" actId="20577"/>
          <ac:spMkLst>
            <pc:docMk/>
            <pc:sldMk cId="878655918" sldId="312"/>
            <ac:spMk id="5" creationId="{849FCBCA-CB9A-468C-88F0-6CD00D87413C}"/>
          </ac:spMkLst>
        </pc:spChg>
      </pc:sldChg>
      <pc:sldMasterChg chg="modSldLayout">
        <pc:chgData name="Indrek Jõgi" userId="a93ce5e7-6ed8-4da5-ae99-72c5fa8de4dd" providerId="ADAL" clId="{C7529FA9-5BCD-43EF-A730-D2E702573176}" dt="2025-10-31T13:23:27.846" v="294"/>
        <pc:sldMasterMkLst>
          <pc:docMk/>
          <pc:sldMasterMk cId="0" sldId="2147483653"/>
        </pc:sldMasterMkLst>
        <pc:sldLayoutChg chg="modSp">
          <pc:chgData name="Indrek Jõgi" userId="a93ce5e7-6ed8-4da5-ae99-72c5fa8de4dd" providerId="ADAL" clId="{C7529FA9-5BCD-43EF-A730-D2E702573176}" dt="2025-10-31T13:23:20.366" v="292"/>
          <pc:sldLayoutMkLst>
            <pc:docMk/>
            <pc:sldMasterMk cId="0" sldId="2147483653"/>
            <pc:sldLayoutMk cId="0" sldId="2147483651"/>
          </pc:sldLayoutMkLst>
          <pc:spChg chg="mod">
            <ac:chgData name="Indrek Jõgi" userId="a93ce5e7-6ed8-4da5-ae99-72c5fa8de4dd" providerId="ADAL" clId="{C7529FA9-5BCD-43EF-A730-D2E702573176}" dt="2025-10-31T13:23:20.366" v="292"/>
            <ac:spMkLst>
              <pc:docMk/>
              <pc:sldMasterMk cId="0" sldId="2147483653"/>
              <pc:sldLayoutMk cId="0" sldId="2147483651"/>
              <ac:spMk id="8" creationId="{00000000-0000-0000-0000-000000000000}"/>
            </ac:spMkLst>
          </pc:spChg>
        </pc:sldLayoutChg>
        <pc:sldLayoutChg chg="modSp">
          <pc:chgData name="Indrek Jõgi" userId="a93ce5e7-6ed8-4da5-ae99-72c5fa8de4dd" providerId="ADAL" clId="{C7529FA9-5BCD-43EF-A730-D2E702573176}" dt="2025-10-31T13:23:27.846" v="294"/>
          <pc:sldLayoutMkLst>
            <pc:docMk/>
            <pc:sldMasterMk cId="0" sldId="2147483653"/>
            <pc:sldLayoutMk cId="0" sldId="2147483652"/>
          </pc:sldLayoutMkLst>
          <pc:spChg chg="mod">
            <ac:chgData name="Indrek Jõgi" userId="a93ce5e7-6ed8-4da5-ae99-72c5fa8de4dd" providerId="ADAL" clId="{C7529FA9-5BCD-43EF-A730-D2E702573176}" dt="2025-10-31T13:23:27.846" v="294"/>
            <ac:spMkLst>
              <pc:docMk/>
              <pc:sldMasterMk cId="0" sldId="2147483653"/>
              <pc:sldLayoutMk cId="0" sldId="2147483652"/>
              <ac:spMk id="8" creationId="{00000000-0000-0000-0000-000000000000}"/>
            </ac:spMkLst>
          </pc:spChg>
        </pc:sldLayoutChg>
        <pc:sldLayoutChg chg="modSp">
          <pc:chgData name="Indrek Jõgi" userId="a93ce5e7-6ed8-4da5-ae99-72c5fa8de4dd" providerId="ADAL" clId="{C7529FA9-5BCD-43EF-A730-D2E702573176}" dt="2025-10-31T13:23:25.333" v="293"/>
          <pc:sldLayoutMkLst>
            <pc:docMk/>
            <pc:sldMasterMk cId="0" sldId="2147483653"/>
            <pc:sldLayoutMk cId="0" sldId="2147483654"/>
          </pc:sldLayoutMkLst>
          <pc:spChg chg="mod">
            <ac:chgData name="Indrek Jõgi" userId="a93ce5e7-6ed8-4da5-ae99-72c5fa8de4dd" providerId="ADAL" clId="{C7529FA9-5BCD-43EF-A730-D2E702573176}" dt="2025-10-31T13:23:25.333" v="293"/>
            <ac:spMkLst>
              <pc:docMk/>
              <pc:sldMasterMk cId="0" sldId="2147483653"/>
              <pc:sldLayoutMk cId="0" sldId="2147483654"/>
              <ac:spMk id="8" creationId="{00000000-0000-0000-0000-000000000000}"/>
            </ac:spMkLst>
          </pc:spChg>
        </pc:sldLayoutChg>
      </pc:sldMasterChg>
    </pc:docChg>
  </pc:docChgLst>
  <pc:docChgLst>
    <pc:chgData name="Indrek Jõgi" userId="a93ce5e7-6ed8-4da5-ae99-72c5fa8de4dd" providerId="ADAL" clId="{D2D71C98-BA4A-4229-82F8-15901CDB540C}"/>
    <pc:docChg chg="undo custSel addSld delSld modSld">
      <pc:chgData name="Indrek Jõgi" userId="a93ce5e7-6ed8-4da5-ae99-72c5fa8de4dd" providerId="ADAL" clId="{D2D71C98-BA4A-4229-82F8-15901CDB540C}" dt="2025-10-27T08:48:07.178" v="1849" actId="20577"/>
      <pc:docMkLst>
        <pc:docMk/>
      </pc:docMkLst>
      <pc:sldChg chg="modSp">
        <pc:chgData name="Indrek Jõgi" userId="a93ce5e7-6ed8-4da5-ae99-72c5fa8de4dd" providerId="ADAL" clId="{D2D71C98-BA4A-4229-82F8-15901CDB540C}" dt="2025-10-27T08:03:36.701" v="132" actId="14100"/>
        <pc:sldMkLst>
          <pc:docMk/>
          <pc:sldMk cId="0" sldId="256"/>
        </pc:sldMkLst>
        <pc:spChg chg="mod">
          <ac:chgData name="Indrek Jõgi" userId="a93ce5e7-6ed8-4da5-ae99-72c5fa8de4dd" providerId="ADAL" clId="{D2D71C98-BA4A-4229-82F8-15901CDB540C}" dt="2025-10-27T08:03:36.701" v="132" actId="14100"/>
          <ac:spMkLst>
            <pc:docMk/>
            <pc:sldMk cId="0" sldId="256"/>
            <ac:spMk id="2" creationId="{00000000-0000-0000-0000-000000000000}"/>
          </ac:spMkLst>
        </pc:spChg>
        <pc:spChg chg="mod">
          <ac:chgData name="Indrek Jõgi" userId="a93ce5e7-6ed8-4da5-ae99-72c5fa8de4dd" providerId="ADAL" clId="{D2D71C98-BA4A-4229-82F8-15901CDB540C}" dt="2025-10-27T08:01:09.064" v="94" actId="27636"/>
          <ac:spMkLst>
            <pc:docMk/>
            <pc:sldMk cId="0" sldId="256"/>
            <ac:spMk id="3" creationId="{00000000-0000-0000-0000-000000000000}"/>
          </ac:spMkLst>
        </pc:spChg>
        <pc:spChg chg="mod">
          <ac:chgData name="Indrek Jõgi" userId="a93ce5e7-6ed8-4da5-ae99-72c5fa8de4dd" providerId="ADAL" clId="{D2D71C98-BA4A-4229-82F8-15901CDB540C}" dt="2025-10-27T08:01:25.182" v="128" actId="27636"/>
          <ac:spMkLst>
            <pc:docMk/>
            <pc:sldMk cId="0" sldId="256"/>
            <ac:spMk id="7" creationId="{4793BA1D-DC60-A332-2220-F51B82D8F0C0}"/>
          </ac:spMkLst>
        </pc:spChg>
      </pc:sldChg>
      <pc:sldChg chg="addSp delSp modSp add modAnim">
        <pc:chgData name="Indrek Jõgi" userId="a93ce5e7-6ed8-4da5-ae99-72c5fa8de4dd" providerId="ADAL" clId="{D2D71C98-BA4A-4229-82F8-15901CDB540C}" dt="2025-10-27T08:14:17.136" v="589" actId="1076"/>
        <pc:sldMkLst>
          <pc:docMk/>
          <pc:sldMk cId="3273689595" sldId="303"/>
        </pc:sldMkLst>
        <pc:spChg chg="add mod">
          <ac:chgData name="Indrek Jõgi" userId="a93ce5e7-6ed8-4da5-ae99-72c5fa8de4dd" providerId="ADAL" clId="{D2D71C98-BA4A-4229-82F8-15901CDB540C}" dt="2025-10-27T08:14:17.136" v="589" actId="1076"/>
          <ac:spMkLst>
            <pc:docMk/>
            <pc:sldMk cId="3273689595" sldId="303"/>
            <ac:spMk id="7" creationId="{C60605B8-6CFE-46DF-A3E8-7303AF8E4CCD}"/>
          </ac:spMkLst>
        </pc:spChg>
        <pc:spChg chg="add mod">
          <ac:chgData name="Indrek Jõgi" userId="a93ce5e7-6ed8-4da5-ae99-72c5fa8de4dd" providerId="ADAL" clId="{D2D71C98-BA4A-4229-82F8-15901CDB540C}" dt="2025-10-27T08:14:17.136" v="589" actId="1076"/>
          <ac:spMkLst>
            <pc:docMk/>
            <pc:sldMk cId="3273689595" sldId="303"/>
            <ac:spMk id="8" creationId="{4BA2699A-54A6-418A-ADFC-EAF8D0B18BFA}"/>
          </ac:spMkLst>
        </pc:spChg>
        <pc:spChg chg="add mod">
          <ac:chgData name="Indrek Jõgi" userId="a93ce5e7-6ed8-4da5-ae99-72c5fa8de4dd" providerId="ADAL" clId="{D2D71C98-BA4A-4229-82F8-15901CDB540C}" dt="2025-10-27T08:14:17.136" v="589" actId="1076"/>
          <ac:spMkLst>
            <pc:docMk/>
            <pc:sldMk cId="3273689595" sldId="303"/>
            <ac:spMk id="10" creationId="{5327981B-CB26-4561-9D75-A417A79A6214}"/>
          </ac:spMkLst>
        </pc:spChg>
        <pc:spChg chg="mod">
          <ac:chgData name="Indrek Jõgi" userId="a93ce5e7-6ed8-4da5-ae99-72c5fa8de4dd" providerId="ADAL" clId="{D2D71C98-BA4A-4229-82F8-15901CDB540C}" dt="2025-10-27T08:13:24.592" v="567" actId="1076"/>
          <ac:spMkLst>
            <pc:docMk/>
            <pc:sldMk cId="3273689595" sldId="303"/>
            <ac:spMk id="12" creationId="{BA329AD0-8A56-4F3F-BD48-1AE700A483EE}"/>
          </ac:spMkLst>
        </pc:spChg>
        <pc:spChg chg="add mod">
          <ac:chgData name="Indrek Jõgi" userId="a93ce5e7-6ed8-4da5-ae99-72c5fa8de4dd" providerId="ADAL" clId="{D2D71C98-BA4A-4229-82F8-15901CDB540C}" dt="2025-10-27T08:13:42.741" v="571" actId="1076"/>
          <ac:spMkLst>
            <pc:docMk/>
            <pc:sldMk cId="3273689595" sldId="303"/>
            <ac:spMk id="15" creationId="{B6F42E96-6C24-431B-8687-2133E5EA8627}"/>
          </ac:spMkLst>
        </pc:spChg>
        <pc:spChg chg="add mod">
          <ac:chgData name="Indrek Jõgi" userId="a93ce5e7-6ed8-4da5-ae99-72c5fa8de4dd" providerId="ADAL" clId="{D2D71C98-BA4A-4229-82F8-15901CDB540C}" dt="2025-10-27T08:14:00.641" v="585" actId="1076"/>
          <ac:spMkLst>
            <pc:docMk/>
            <pc:sldMk cId="3273689595" sldId="303"/>
            <ac:spMk id="16" creationId="{F2748ABB-8B87-46F5-A885-F9369D0B4550}"/>
          </ac:spMkLst>
        </pc:spChg>
        <pc:spChg chg="add mod">
          <ac:chgData name="Indrek Jõgi" userId="a93ce5e7-6ed8-4da5-ae99-72c5fa8de4dd" providerId="ADAL" clId="{D2D71C98-BA4A-4229-82F8-15901CDB540C}" dt="2025-10-27T08:14:10.986" v="588" actId="1076"/>
          <ac:spMkLst>
            <pc:docMk/>
            <pc:sldMk cId="3273689595" sldId="303"/>
            <ac:spMk id="17" creationId="{B3FB3014-6EC0-4C42-9472-353BFD7D144D}"/>
          </ac:spMkLst>
        </pc:spChg>
        <pc:spChg chg="add mod">
          <ac:chgData name="Indrek Jõgi" userId="a93ce5e7-6ed8-4da5-ae99-72c5fa8de4dd" providerId="ADAL" clId="{D2D71C98-BA4A-4229-82F8-15901CDB540C}" dt="2025-10-27T08:10:22.706" v="536" actId="1076"/>
          <ac:spMkLst>
            <pc:docMk/>
            <pc:sldMk cId="3273689595" sldId="303"/>
            <ac:spMk id="18" creationId="{70E8FF29-9C50-4E47-8BD9-5E67556BFD0E}"/>
          </ac:spMkLst>
        </pc:spChg>
        <pc:spChg chg="add mod">
          <ac:chgData name="Indrek Jõgi" userId="a93ce5e7-6ed8-4da5-ae99-72c5fa8de4dd" providerId="ADAL" clId="{D2D71C98-BA4A-4229-82F8-15901CDB540C}" dt="2025-10-27T08:14:04.381" v="586" actId="1076"/>
          <ac:spMkLst>
            <pc:docMk/>
            <pc:sldMk cId="3273689595" sldId="303"/>
            <ac:spMk id="19" creationId="{123C834D-ED6B-4D74-8B38-3321E9FB1F59}"/>
          </ac:spMkLst>
        </pc:spChg>
        <pc:spChg chg="add mod">
          <ac:chgData name="Indrek Jõgi" userId="a93ce5e7-6ed8-4da5-ae99-72c5fa8de4dd" providerId="ADAL" clId="{D2D71C98-BA4A-4229-82F8-15901CDB540C}" dt="2025-10-27T08:14:17.136" v="589" actId="1076"/>
          <ac:spMkLst>
            <pc:docMk/>
            <pc:sldMk cId="3273689595" sldId="303"/>
            <ac:spMk id="20" creationId="{FF7518BF-522C-4A88-8CAC-5879DCDB605C}"/>
          </ac:spMkLst>
        </pc:spChg>
        <pc:picChg chg="add mod">
          <ac:chgData name="Indrek Jõgi" userId="a93ce5e7-6ed8-4da5-ae99-72c5fa8de4dd" providerId="ADAL" clId="{D2D71C98-BA4A-4229-82F8-15901CDB540C}" dt="2025-10-27T08:14:08.205" v="587" actId="1076"/>
          <ac:picMkLst>
            <pc:docMk/>
            <pc:sldMk cId="3273689595" sldId="303"/>
            <ac:picMk id="6" creationId="{5951F770-43B4-4C2D-917A-3259837F5DC2}"/>
          </ac:picMkLst>
        </pc:picChg>
      </pc:sldChg>
      <pc:sldChg chg="addSp delSp modSp add delAnim modAnim">
        <pc:chgData name="Indrek Jõgi" userId="a93ce5e7-6ed8-4da5-ae99-72c5fa8de4dd" providerId="ADAL" clId="{D2D71C98-BA4A-4229-82F8-15901CDB540C}" dt="2025-10-27T08:30:03.220" v="921" actId="1076"/>
        <pc:sldMkLst>
          <pc:docMk/>
          <pc:sldMk cId="5909886" sldId="304"/>
        </pc:sldMkLst>
        <pc:spChg chg="mod">
          <ac:chgData name="Indrek Jõgi" userId="a93ce5e7-6ed8-4da5-ae99-72c5fa8de4dd" providerId="ADAL" clId="{D2D71C98-BA4A-4229-82F8-15901CDB540C}" dt="2025-10-27T08:07:54.645" v="410" actId="20577"/>
          <ac:spMkLst>
            <pc:docMk/>
            <pc:sldMk cId="5909886" sldId="304"/>
            <ac:spMk id="2" creationId="{CA782E7F-0673-4AE4-BB1D-B4DC728B55A2}"/>
          </ac:spMkLst>
        </pc:spChg>
        <pc:spChg chg="mod">
          <ac:chgData name="Indrek Jõgi" userId="a93ce5e7-6ed8-4da5-ae99-72c5fa8de4dd" providerId="ADAL" clId="{D2D71C98-BA4A-4229-82F8-15901CDB540C}" dt="2025-10-27T08:24:01.924" v="789"/>
          <ac:spMkLst>
            <pc:docMk/>
            <pc:sldMk cId="5909886" sldId="304"/>
            <ac:spMk id="3" creationId="{EF032047-B8E4-4EFA-A55D-855D8823F7EB}"/>
          </ac:spMkLst>
        </pc:spChg>
        <pc:spChg chg="add mod">
          <ac:chgData name="Indrek Jõgi" userId="a93ce5e7-6ed8-4da5-ae99-72c5fa8de4dd" providerId="ADAL" clId="{D2D71C98-BA4A-4229-82F8-15901CDB540C}" dt="2025-10-27T08:29:33.979" v="910" actId="1076"/>
          <ac:spMkLst>
            <pc:docMk/>
            <pc:sldMk cId="5909886" sldId="304"/>
            <ac:spMk id="6" creationId="{E7CACC49-AA78-49C2-B7CE-868A8736BA26}"/>
          </ac:spMkLst>
        </pc:spChg>
        <pc:spChg chg="add mod">
          <ac:chgData name="Indrek Jõgi" userId="a93ce5e7-6ed8-4da5-ae99-72c5fa8de4dd" providerId="ADAL" clId="{D2D71C98-BA4A-4229-82F8-15901CDB540C}" dt="2025-10-27T08:29:58.840" v="919" actId="1076"/>
          <ac:spMkLst>
            <pc:docMk/>
            <pc:sldMk cId="5909886" sldId="304"/>
            <ac:spMk id="7" creationId="{BB0313AB-6C21-44DF-85C2-C3F96BD4A663}"/>
          </ac:spMkLst>
        </pc:spChg>
        <pc:spChg chg="add mod">
          <ac:chgData name="Indrek Jõgi" userId="a93ce5e7-6ed8-4da5-ae99-72c5fa8de4dd" providerId="ADAL" clId="{D2D71C98-BA4A-4229-82F8-15901CDB540C}" dt="2025-10-27T08:30:03.220" v="921" actId="1076"/>
          <ac:spMkLst>
            <pc:docMk/>
            <pc:sldMk cId="5909886" sldId="304"/>
            <ac:spMk id="9" creationId="{2A5031C3-2284-49FB-8F03-3C1C751A851F}"/>
          </ac:spMkLst>
        </pc:spChg>
        <pc:spChg chg="add mod">
          <ac:chgData name="Indrek Jõgi" userId="a93ce5e7-6ed8-4da5-ae99-72c5fa8de4dd" providerId="ADAL" clId="{D2D71C98-BA4A-4229-82F8-15901CDB540C}" dt="2025-10-27T08:09:53.837" v="530" actId="20577"/>
          <ac:spMkLst>
            <pc:docMk/>
            <pc:sldMk cId="5909886" sldId="304"/>
            <ac:spMk id="12" creationId="{3A1966BB-70F2-4B94-8187-EA91AB5E8956}"/>
          </ac:spMkLst>
        </pc:spChg>
        <pc:spChg chg="add mod">
          <ac:chgData name="Indrek Jõgi" userId="a93ce5e7-6ed8-4da5-ae99-72c5fa8de4dd" providerId="ADAL" clId="{D2D71C98-BA4A-4229-82F8-15901CDB540C}" dt="2025-10-27T08:29:13.868" v="905" actId="1076"/>
          <ac:spMkLst>
            <pc:docMk/>
            <pc:sldMk cId="5909886" sldId="304"/>
            <ac:spMk id="15" creationId="{7F261CE2-C141-44CF-9611-4EEC523290A7}"/>
          </ac:spMkLst>
        </pc:spChg>
        <pc:spChg chg="add mod">
          <ac:chgData name="Indrek Jõgi" userId="a93ce5e7-6ed8-4da5-ae99-72c5fa8de4dd" providerId="ADAL" clId="{D2D71C98-BA4A-4229-82F8-15901CDB540C}" dt="2025-10-27T08:29:13.868" v="905" actId="1076"/>
          <ac:spMkLst>
            <pc:docMk/>
            <pc:sldMk cId="5909886" sldId="304"/>
            <ac:spMk id="16" creationId="{1C72B681-2243-4BFA-96CC-C8865067AB98}"/>
          </ac:spMkLst>
        </pc:spChg>
        <pc:spChg chg="mod topLvl">
          <ac:chgData name="Indrek Jõgi" userId="a93ce5e7-6ed8-4da5-ae99-72c5fa8de4dd" providerId="ADAL" clId="{D2D71C98-BA4A-4229-82F8-15901CDB540C}" dt="2025-10-27T08:29:13.868" v="905" actId="1076"/>
          <ac:spMkLst>
            <pc:docMk/>
            <pc:sldMk cId="5909886" sldId="304"/>
            <ac:spMk id="21" creationId="{26D0876A-6D0B-4CDC-981B-A8E25D2A2F51}"/>
          </ac:spMkLst>
        </pc:spChg>
        <pc:spChg chg="add mod">
          <ac:chgData name="Indrek Jõgi" userId="a93ce5e7-6ed8-4da5-ae99-72c5fa8de4dd" providerId="ADAL" clId="{D2D71C98-BA4A-4229-82F8-15901CDB540C}" dt="2025-10-27T08:29:13.868" v="905" actId="1076"/>
          <ac:spMkLst>
            <pc:docMk/>
            <pc:sldMk cId="5909886" sldId="304"/>
            <ac:spMk id="35" creationId="{A4576A20-C144-4A69-BC32-631EC94576F0}"/>
          </ac:spMkLst>
        </pc:spChg>
        <pc:spChg chg="add mod">
          <ac:chgData name="Indrek Jõgi" userId="a93ce5e7-6ed8-4da5-ae99-72c5fa8de4dd" providerId="ADAL" clId="{D2D71C98-BA4A-4229-82F8-15901CDB540C}" dt="2025-10-27T08:29:13.868" v="905" actId="1076"/>
          <ac:spMkLst>
            <pc:docMk/>
            <pc:sldMk cId="5909886" sldId="304"/>
            <ac:spMk id="36" creationId="{732474E7-1C6D-40EF-BD82-A62A75367964}"/>
          </ac:spMkLst>
        </pc:spChg>
        <pc:spChg chg="add mod">
          <ac:chgData name="Indrek Jõgi" userId="a93ce5e7-6ed8-4da5-ae99-72c5fa8de4dd" providerId="ADAL" clId="{D2D71C98-BA4A-4229-82F8-15901CDB540C}" dt="2025-10-27T08:29:13.868" v="905" actId="1076"/>
          <ac:spMkLst>
            <pc:docMk/>
            <pc:sldMk cId="5909886" sldId="304"/>
            <ac:spMk id="54" creationId="{FA7F732D-1A45-40D5-80F9-3ADD15B3390A}"/>
          </ac:spMkLst>
        </pc:spChg>
        <pc:spChg chg="add mod">
          <ac:chgData name="Indrek Jõgi" userId="a93ce5e7-6ed8-4da5-ae99-72c5fa8de4dd" providerId="ADAL" clId="{D2D71C98-BA4A-4229-82F8-15901CDB540C}" dt="2025-10-27T08:29:18.332" v="906" actId="1076"/>
          <ac:spMkLst>
            <pc:docMk/>
            <pc:sldMk cId="5909886" sldId="304"/>
            <ac:spMk id="55" creationId="{3A8158AE-3AC7-4314-B791-4E72C7B5B351}"/>
          </ac:spMkLst>
        </pc:spChg>
        <pc:spChg chg="add mod">
          <ac:chgData name="Indrek Jõgi" userId="a93ce5e7-6ed8-4da5-ae99-72c5fa8de4dd" providerId="ADAL" clId="{D2D71C98-BA4A-4229-82F8-15901CDB540C}" dt="2025-10-27T08:28:03.528" v="810" actId="1076"/>
          <ac:spMkLst>
            <pc:docMk/>
            <pc:sldMk cId="5909886" sldId="304"/>
            <ac:spMk id="62" creationId="{CE9C433A-AD7D-4B06-BE13-DB0C568C34A0}"/>
          </ac:spMkLst>
        </pc:spChg>
        <pc:grpChg chg="add mod">
          <ac:chgData name="Indrek Jõgi" userId="a93ce5e7-6ed8-4da5-ae99-72c5fa8de4dd" providerId="ADAL" clId="{D2D71C98-BA4A-4229-82F8-15901CDB540C}" dt="2025-10-27T08:29:13.868" v="905" actId="1076"/>
          <ac:grpSpMkLst>
            <pc:docMk/>
            <pc:sldMk cId="5909886" sldId="304"/>
            <ac:grpSpMk id="52" creationId="{2B1BA090-25D6-4FCF-B587-EB075BDDC0BF}"/>
          </ac:grpSpMkLst>
        </pc:grpChg>
        <pc:grpChg chg="add mod">
          <ac:chgData name="Indrek Jõgi" userId="a93ce5e7-6ed8-4da5-ae99-72c5fa8de4dd" providerId="ADAL" clId="{D2D71C98-BA4A-4229-82F8-15901CDB540C}" dt="2025-10-27T08:29:13.868" v="905" actId="1076"/>
          <ac:grpSpMkLst>
            <pc:docMk/>
            <pc:sldMk cId="5909886" sldId="304"/>
            <ac:grpSpMk id="53" creationId="{98F39C4C-4222-4235-9070-49A1B10CDC51}"/>
          </ac:grpSpMkLst>
        </pc:grpChg>
        <pc:picChg chg="add mod">
          <ac:chgData name="Indrek Jõgi" userId="a93ce5e7-6ed8-4da5-ae99-72c5fa8de4dd" providerId="ADAL" clId="{D2D71C98-BA4A-4229-82F8-15901CDB540C}" dt="2025-10-27T08:29:44.916" v="915" actId="14861"/>
          <ac:picMkLst>
            <pc:docMk/>
            <pc:sldMk cId="5909886" sldId="304"/>
            <ac:picMk id="5" creationId="{0F32824C-A951-49A7-AFFF-BD9C1D430EDE}"/>
          </ac:picMkLst>
        </pc:picChg>
        <pc:cxnChg chg="add mod">
          <ac:chgData name="Indrek Jõgi" userId="a93ce5e7-6ed8-4da5-ae99-72c5fa8de4dd" providerId="ADAL" clId="{D2D71C98-BA4A-4229-82F8-15901CDB540C}" dt="2025-10-27T08:30:00.839" v="920" actId="1076"/>
          <ac:cxnSpMkLst>
            <pc:docMk/>
            <pc:sldMk cId="5909886" sldId="304"/>
            <ac:cxnSpMk id="8" creationId="{8A196F22-60CF-482E-9621-FD54952C1E28}"/>
          </ac:cxnSpMkLst>
        </pc:cxnChg>
        <pc:cxnChg chg="add mod">
          <ac:chgData name="Indrek Jõgi" userId="a93ce5e7-6ed8-4da5-ae99-72c5fa8de4dd" providerId="ADAL" clId="{D2D71C98-BA4A-4229-82F8-15901CDB540C}" dt="2025-10-27T08:29:13.868" v="905" actId="1076"/>
          <ac:cxnSpMkLst>
            <pc:docMk/>
            <pc:sldMk cId="5909886" sldId="304"/>
            <ac:cxnSpMk id="27" creationId="{61BBE3A1-9FB3-4970-824F-26D9D7B256A9}"/>
          </ac:cxnSpMkLst>
        </pc:cxnChg>
        <pc:cxnChg chg="add mod">
          <ac:chgData name="Indrek Jõgi" userId="a93ce5e7-6ed8-4da5-ae99-72c5fa8de4dd" providerId="ADAL" clId="{D2D71C98-BA4A-4229-82F8-15901CDB540C}" dt="2025-10-27T08:29:13.868" v="905" actId="1076"/>
          <ac:cxnSpMkLst>
            <pc:docMk/>
            <pc:sldMk cId="5909886" sldId="304"/>
            <ac:cxnSpMk id="28" creationId="{94278130-E66B-428A-8495-48BBDC51B8D0}"/>
          </ac:cxnSpMkLst>
        </pc:cxnChg>
        <pc:cxnChg chg="add mod">
          <ac:chgData name="Indrek Jõgi" userId="a93ce5e7-6ed8-4da5-ae99-72c5fa8de4dd" providerId="ADAL" clId="{D2D71C98-BA4A-4229-82F8-15901CDB540C}" dt="2025-10-27T08:18:44.527" v="663" actId="164"/>
          <ac:cxnSpMkLst>
            <pc:docMk/>
            <pc:sldMk cId="5909886" sldId="304"/>
            <ac:cxnSpMk id="31" creationId="{18B82512-B1E1-4E1A-9826-90E46DA29190}"/>
          </ac:cxnSpMkLst>
        </pc:cxnChg>
        <pc:cxnChg chg="add mod">
          <ac:chgData name="Indrek Jõgi" userId="a93ce5e7-6ed8-4da5-ae99-72c5fa8de4dd" providerId="ADAL" clId="{D2D71C98-BA4A-4229-82F8-15901CDB540C}" dt="2025-10-27T08:18:44.527" v="663" actId="164"/>
          <ac:cxnSpMkLst>
            <pc:docMk/>
            <pc:sldMk cId="5909886" sldId="304"/>
            <ac:cxnSpMk id="33" creationId="{C3B882D5-64DD-4374-8907-9C5AE1744867}"/>
          </ac:cxnSpMkLst>
        </pc:cxnChg>
        <pc:cxnChg chg="add mod">
          <ac:chgData name="Indrek Jõgi" userId="a93ce5e7-6ed8-4da5-ae99-72c5fa8de4dd" providerId="ADAL" clId="{D2D71C98-BA4A-4229-82F8-15901CDB540C}" dt="2025-10-27T08:18:52.635" v="664" actId="164"/>
          <ac:cxnSpMkLst>
            <pc:docMk/>
            <pc:sldMk cId="5909886" sldId="304"/>
            <ac:cxnSpMk id="38" creationId="{7CACD2B9-DB20-4CBF-B492-112D00811114}"/>
          </ac:cxnSpMkLst>
        </pc:cxnChg>
        <pc:cxnChg chg="add mod">
          <ac:chgData name="Indrek Jõgi" userId="a93ce5e7-6ed8-4da5-ae99-72c5fa8de4dd" providerId="ADAL" clId="{D2D71C98-BA4A-4229-82F8-15901CDB540C}" dt="2025-10-27T08:18:52.635" v="664" actId="164"/>
          <ac:cxnSpMkLst>
            <pc:docMk/>
            <pc:sldMk cId="5909886" sldId="304"/>
            <ac:cxnSpMk id="40" creationId="{8002B01D-0157-48A6-B904-C34129072BDB}"/>
          </ac:cxnSpMkLst>
        </pc:cxnChg>
        <pc:cxnChg chg="add mod">
          <ac:chgData name="Indrek Jõgi" userId="a93ce5e7-6ed8-4da5-ae99-72c5fa8de4dd" providerId="ADAL" clId="{D2D71C98-BA4A-4229-82F8-15901CDB540C}" dt="2025-10-27T08:18:52.635" v="664" actId="164"/>
          <ac:cxnSpMkLst>
            <pc:docMk/>
            <pc:sldMk cId="5909886" sldId="304"/>
            <ac:cxnSpMk id="43" creationId="{F82D52D9-B34C-4414-9060-B7C17DE2CF5A}"/>
          </ac:cxnSpMkLst>
        </pc:cxnChg>
        <pc:cxnChg chg="add mod">
          <ac:chgData name="Indrek Jõgi" userId="a93ce5e7-6ed8-4da5-ae99-72c5fa8de4dd" providerId="ADAL" clId="{D2D71C98-BA4A-4229-82F8-15901CDB540C}" dt="2025-10-27T08:18:52.635" v="664" actId="164"/>
          <ac:cxnSpMkLst>
            <pc:docMk/>
            <pc:sldMk cId="5909886" sldId="304"/>
            <ac:cxnSpMk id="45" creationId="{1C74B1DE-6A7E-48C6-8EEE-0B784B612F7C}"/>
          </ac:cxnSpMkLst>
        </pc:cxnChg>
        <pc:cxnChg chg="add mod">
          <ac:chgData name="Indrek Jõgi" userId="a93ce5e7-6ed8-4da5-ae99-72c5fa8de4dd" providerId="ADAL" clId="{D2D71C98-BA4A-4229-82F8-15901CDB540C}" dt="2025-10-27T08:29:13.868" v="905" actId="1076"/>
          <ac:cxnSpMkLst>
            <pc:docMk/>
            <pc:sldMk cId="5909886" sldId="304"/>
            <ac:cxnSpMk id="57" creationId="{5F931257-42BB-4EE9-B756-962CA5A77422}"/>
          </ac:cxnSpMkLst>
        </pc:cxnChg>
        <pc:cxnChg chg="add mod">
          <ac:chgData name="Indrek Jõgi" userId="a93ce5e7-6ed8-4da5-ae99-72c5fa8de4dd" providerId="ADAL" clId="{D2D71C98-BA4A-4229-82F8-15901CDB540C}" dt="2025-10-27T08:29:13.868" v="905" actId="1076"/>
          <ac:cxnSpMkLst>
            <pc:docMk/>
            <pc:sldMk cId="5909886" sldId="304"/>
            <ac:cxnSpMk id="59" creationId="{81A36402-F303-4F1A-B4B7-6AC34312BB00}"/>
          </ac:cxnSpMkLst>
        </pc:cxnChg>
        <pc:cxnChg chg="add mod">
          <ac:chgData name="Indrek Jõgi" userId="a93ce5e7-6ed8-4da5-ae99-72c5fa8de4dd" providerId="ADAL" clId="{D2D71C98-BA4A-4229-82F8-15901CDB540C}" dt="2025-10-27T08:29:13.868" v="905" actId="1076"/>
          <ac:cxnSpMkLst>
            <pc:docMk/>
            <pc:sldMk cId="5909886" sldId="304"/>
            <ac:cxnSpMk id="60" creationId="{6715AD22-0B91-4D87-A9D2-93A3E560E824}"/>
          </ac:cxnSpMkLst>
        </pc:cxnChg>
      </pc:sldChg>
      <pc:sldChg chg="addSp delSp modSp add">
        <pc:chgData name="Indrek Jõgi" userId="a93ce5e7-6ed8-4da5-ae99-72c5fa8de4dd" providerId="ADAL" clId="{D2D71C98-BA4A-4229-82F8-15901CDB540C}" dt="2025-10-27T08:32:31.360" v="1114" actId="20577"/>
        <pc:sldMkLst>
          <pc:docMk/>
          <pc:sldMk cId="2644311295" sldId="305"/>
        </pc:sldMkLst>
        <pc:spChg chg="mod">
          <ac:chgData name="Indrek Jõgi" userId="a93ce5e7-6ed8-4da5-ae99-72c5fa8de4dd" providerId="ADAL" clId="{D2D71C98-BA4A-4229-82F8-15901CDB540C}" dt="2025-10-27T08:31:14.665" v="994" actId="20577"/>
          <ac:spMkLst>
            <pc:docMk/>
            <pc:sldMk cId="2644311295" sldId="305"/>
            <ac:spMk id="5" creationId="{5745B66D-A6CB-9F71-21A8-40C02DA8450B}"/>
          </ac:spMkLst>
        </pc:spChg>
        <pc:spChg chg="add mod">
          <ac:chgData name="Indrek Jõgi" userId="a93ce5e7-6ed8-4da5-ae99-72c5fa8de4dd" providerId="ADAL" clId="{D2D71C98-BA4A-4229-82F8-15901CDB540C}" dt="2025-10-27T08:32:31.360" v="1114" actId="20577"/>
          <ac:spMkLst>
            <pc:docMk/>
            <pc:sldMk cId="2644311295" sldId="305"/>
            <ac:spMk id="6" creationId="{EEAC192C-3F62-4749-BDB6-A4F4069721CF}"/>
          </ac:spMkLst>
        </pc:spChg>
      </pc:sldChg>
      <pc:sldChg chg="addSp delSp modSp add modNotesTx">
        <pc:chgData name="Indrek Jõgi" userId="a93ce5e7-6ed8-4da5-ae99-72c5fa8de4dd" providerId="ADAL" clId="{D2D71C98-BA4A-4229-82F8-15901CDB540C}" dt="2025-10-27T08:38:54.826" v="1513" actId="27636"/>
        <pc:sldMkLst>
          <pc:docMk/>
          <pc:sldMk cId="3832831429" sldId="306"/>
        </pc:sldMkLst>
        <pc:spChg chg="mod">
          <ac:chgData name="Indrek Jõgi" userId="a93ce5e7-6ed8-4da5-ae99-72c5fa8de4dd" providerId="ADAL" clId="{D2D71C98-BA4A-4229-82F8-15901CDB540C}" dt="2025-10-27T08:33:00.646" v="1138" actId="20577"/>
          <ac:spMkLst>
            <pc:docMk/>
            <pc:sldMk cId="3832831429" sldId="306"/>
            <ac:spMk id="5" creationId="{5745B66D-A6CB-9F71-21A8-40C02DA8450B}"/>
          </ac:spMkLst>
        </pc:spChg>
        <pc:spChg chg="add mod">
          <ac:chgData name="Indrek Jõgi" userId="a93ce5e7-6ed8-4da5-ae99-72c5fa8de4dd" providerId="ADAL" clId="{D2D71C98-BA4A-4229-82F8-15901CDB540C}" dt="2025-10-27T08:34:55.877" v="1314" actId="20577"/>
          <ac:spMkLst>
            <pc:docMk/>
            <pc:sldMk cId="3832831429" sldId="306"/>
            <ac:spMk id="6" creationId="{11E05EAB-8861-4D1F-B444-28302CCE29CC}"/>
          </ac:spMkLst>
        </pc:spChg>
        <pc:spChg chg="mod">
          <ac:chgData name="Indrek Jõgi" userId="a93ce5e7-6ed8-4da5-ae99-72c5fa8de4dd" providerId="ADAL" clId="{D2D71C98-BA4A-4229-82F8-15901CDB540C}" dt="2025-10-27T08:33:57.536" v="1189" actId="20577"/>
          <ac:spMkLst>
            <pc:docMk/>
            <pc:sldMk cId="3832831429" sldId="306"/>
            <ac:spMk id="10" creationId="{D112AB7D-9F79-470C-B96A-AD931913F721}"/>
          </ac:spMkLst>
        </pc:spChg>
        <pc:spChg chg="mod">
          <ac:chgData name="Indrek Jõgi" userId="a93ce5e7-6ed8-4da5-ae99-72c5fa8de4dd" providerId="ADAL" clId="{D2D71C98-BA4A-4229-82F8-15901CDB540C}" dt="2025-10-27T08:34:10.807" v="1209" actId="20577"/>
          <ac:spMkLst>
            <pc:docMk/>
            <pc:sldMk cId="3832831429" sldId="306"/>
            <ac:spMk id="36" creationId="{46242F5A-AD00-4D4A-83DD-25DC5EF507B6}"/>
          </ac:spMkLst>
        </pc:spChg>
        <pc:spChg chg="mod">
          <ac:chgData name="Indrek Jõgi" userId="a93ce5e7-6ed8-4da5-ae99-72c5fa8de4dd" providerId="ADAL" clId="{D2D71C98-BA4A-4229-82F8-15901CDB540C}" dt="2025-10-27T08:34:00.974" v="1195" actId="20577"/>
          <ac:spMkLst>
            <pc:docMk/>
            <pc:sldMk cId="3832831429" sldId="306"/>
            <ac:spMk id="37" creationId="{6E3C12D5-B26E-47DE-B773-ECDBC1BD9FF9}"/>
          </ac:spMkLst>
        </pc:spChg>
        <pc:spChg chg="mod">
          <ac:chgData name="Indrek Jõgi" userId="a93ce5e7-6ed8-4da5-ae99-72c5fa8de4dd" providerId="ADAL" clId="{D2D71C98-BA4A-4229-82F8-15901CDB540C}" dt="2025-10-27T08:34:06.986" v="1197" actId="6549"/>
          <ac:spMkLst>
            <pc:docMk/>
            <pc:sldMk cId="3832831429" sldId="306"/>
            <ac:spMk id="46" creationId="{D34AD784-971A-4074-B1B6-0A4779A0BB58}"/>
          </ac:spMkLst>
        </pc:spChg>
        <pc:spChg chg="mod">
          <ac:chgData name="Indrek Jõgi" userId="a93ce5e7-6ed8-4da5-ae99-72c5fa8de4dd" providerId="ADAL" clId="{D2D71C98-BA4A-4229-82F8-15901CDB540C}" dt="2025-10-27T08:33:25.778" v="1156" actId="20577"/>
          <ac:spMkLst>
            <pc:docMk/>
            <pc:sldMk cId="3832831429" sldId="306"/>
            <ac:spMk id="47" creationId="{C9903203-D673-486F-9FCF-7F7480036FF3}"/>
          </ac:spMkLst>
        </pc:spChg>
        <pc:spChg chg="mod">
          <ac:chgData name="Indrek Jõgi" userId="a93ce5e7-6ed8-4da5-ae99-72c5fa8de4dd" providerId="ADAL" clId="{D2D71C98-BA4A-4229-82F8-15901CDB540C}" dt="2025-10-27T08:33:53.777" v="1178" actId="1076"/>
          <ac:spMkLst>
            <pc:docMk/>
            <pc:sldMk cId="3832831429" sldId="306"/>
            <ac:spMk id="49" creationId="{9B4A391F-1650-47C5-A881-D8DFAF226167}"/>
          </ac:spMkLst>
        </pc:spChg>
        <pc:grpChg chg="add mod">
          <ac:chgData name="Indrek Jõgi" userId="a93ce5e7-6ed8-4da5-ae99-72c5fa8de4dd" providerId="ADAL" clId="{D2D71C98-BA4A-4229-82F8-15901CDB540C}" dt="2025-10-27T08:33:22.243" v="1143" actId="1076"/>
          <ac:grpSpMkLst>
            <pc:docMk/>
            <pc:sldMk cId="3832831429" sldId="306"/>
            <ac:grpSpMk id="7" creationId="{144AADFC-F998-410E-B7AF-42087FC4682C}"/>
          </ac:grpSpMkLst>
        </pc:grpChg>
        <pc:picChg chg="add mod">
          <ac:chgData name="Indrek Jõgi" userId="a93ce5e7-6ed8-4da5-ae99-72c5fa8de4dd" providerId="ADAL" clId="{D2D71C98-BA4A-4229-82F8-15901CDB540C}" dt="2025-10-27T08:34:26.428" v="1243" actId="1076"/>
          <ac:picMkLst>
            <pc:docMk/>
            <pc:sldMk cId="3832831429" sldId="306"/>
            <ac:picMk id="52" creationId="{4E456DAD-7878-474C-B1E0-D5262D11829F}"/>
          </ac:picMkLst>
        </pc:picChg>
      </pc:sldChg>
      <pc:sldChg chg="addSp delSp modSp add">
        <pc:chgData name="Indrek Jõgi" userId="a93ce5e7-6ed8-4da5-ae99-72c5fa8de4dd" providerId="ADAL" clId="{D2D71C98-BA4A-4229-82F8-15901CDB540C}" dt="2025-10-27T08:48:07.178" v="1849" actId="20577"/>
        <pc:sldMkLst>
          <pc:docMk/>
          <pc:sldMk cId="135486559" sldId="308"/>
        </pc:sldMkLst>
        <pc:spChg chg="mod">
          <ac:chgData name="Indrek Jõgi" userId="a93ce5e7-6ed8-4da5-ae99-72c5fa8de4dd" providerId="ADAL" clId="{D2D71C98-BA4A-4229-82F8-15901CDB540C}" dt="2025-10-27T08:47:12.703" v="1708" actId="20577"/>
          <ac:spMkLst>
            <pc:docMk/>
            <pc:sldMk cId="135486559" sldId="308"/>
            <ac:spMk id="5" creationId="{5745B66D-A6CB-9F71-21A8-40C02DA8450B}"/>
          </ac:spMkLst>
        </pc:spChg>
        <pc:spChg chg="add mod">
          <ac:chgData name="Indrek Jõgi" userId="a93ce5e7-6ed8-4da5-ae99-72c5fa8de4dd" providerId="ADAL" clId="{D2D71C98-BA4A-4229-82F8-15901CDB540C}" dt="2025-10-27T08:47:25.666" v="1712" actId="1076"/>
          <ac:spMkLst>
            <pc:docMk/>
            <pc:sldMk cId="135486559" sldId="308"/>
            <ac:spMk id="9" creationId="{6D00AB2F-44C4-45E9-B6A5-0660CE5EB374}"/>
          </ac:spMkLst>
        </pc:spChg>
        <pc:spChg chg="add mod">
          <ac:chgData name="Indrek Jõgi" userId="a93ce5e7-6ed8-4da5-ae99-72c5fa8de4dd" providerId="ADAL" clId="{D2D71C98-BA4A-4229-82F8-15901CDB540C}" dt="2025-10-27T08:47:25.666" v="1712" actId="1076"/>
          <ac:spMkLst>
            <pc:docMk/>
            <pc:sldMk cId="135486559" sldId="308"/>
            <ac:spMk id="12" creationId="{4C6D8682-9769-4C84-842B-8C9CE23AE202}"/>
          </ac:spMkLst>
        </pc:spChg>
        <pc:spChg chg="add mod">
          <ac:chgData name="Indrek Jõgi" userId="a93ce5e7-6ed8-4da5-ae99-72c5fa8de4dd" providerId="ADAL" clId="{D2D71C98-BA4A-4229-82F8-15901CDB540C}" dt="2025-10-27T08:47:25.666" v="1712" actId="1076"/>
          <ac:spMkLst>
            <pc:docMk/>
            <pc:sldMk cId="135486559" sldId="308"/>
            <ac:spMk id="13" creationId="{66C47087-06EA-4A4C-B4F9-DF57EF53E656}"/>
          </ac:spMkLst>
        </pc:spChg>
        <pc:spChg chg="add mod">
          <ac:chgData name="Indrek Jõgi" userId="a93ce5e7-6ed8-4da5-ae99-72c5fa8de4dd" providerId="ADAL" clId="{D2D71C98-BA4A-4229-82F8-15901CDB540C}" dt="2025-10-27T08:47:25.666" v="1712" actId="1076"/>
          <ac:spMkLst>
            <pc:docMk/>
            <pc:sldMk cId="135486559" sldId="308"/>
            <ac:spMk id="14" creationId="{8B85FA54-0F8D-47D8-B888-A57AC04913DD}"/>
          </ac:spMkLst>
        </pc:spChg>
        <pc:spChg chg="add mod">
          <ac:chgData name="Indrek Jõgi" userId="a93ce5e7-6ed8-4da5-ae99-72c5fa8de4dd" providerId="ADAL" clId="{D2D71C98-BA4A-4229-82F8-15901CDB540C}" dt="2025-10-27T08:47:31.802" v="1729" actId="20577"/>
          <ac:spMkLst>
            <pc:docMk/>
            <pc:sldMk cId="135486559" sldId="308"/>
            <ac:spMk id="15" creationId="{443BDE43-2406-460A-A08C-D447D96D5A33}"/>
          </ac:spMkLst>
        </pc:spChg>
        <pc:spChg chg="add mod">
          <ac:chgData name="Indrek Jõgi" userId="a93ce5e7-6ed8-4da5-ae99-72c5fa8de4dd" providerId="ADAL" clId="{D2D71C98-BA4A-4229-82F8-15901CDB540C}" dt="2025-10-27T08:47:40.510" v="1748" actId="1076"/>
          <ac:spMkLst>
            <pc:docMk/>
            <pc:sldMk cId="135486559" sldId="308"/>
            <ac:spMk id="16" creationId="{91857C16-2DAA-4473-9E20-7B6F982A8644}"/>
          </ac:spMkLst>
        </pc:spChg>
        <pc:picChg chg="add mod">
          <ac:chgData name="Indrek Jõgi" userId="a93ce5e7-6ed8-4da5-ae99-72c5fa8de4dd" providerId="ADAL" clId="{D2D71C98-BA4A-4229-82F8-15901CDB540C}" dt="2025-10-27T08:47:25.666" v="1712" actId="1076"/>
          <ac:picMkLst>
            <pc:docMk/>
            <pc:sldMk cId="135486559" sldId="308"/>
            <ac:picMk id="7" creationId="{317E160A-1461-45C4-8B54-3EBE864742D6}"/>
          </ac:picMkLst>
        </pc:picChg>
        <pc:picChg chg="add mod">
          <ac:chgData name="Indrek Jõgi" userId="a93ce5e7-6ed8-4da5-ae99-72c5fa8de4dd" providerId="ADAL" clId="{D2D71C98-BA4A-4229-82F8-15901CDB540C}" dt="2025-10-27T08:47:25.666" v="1712" actId="1076"/>
          <ac:picMkLst>
            <pc:docMk/>
            <pc:sldMk cId="135486559" sldId="308"/>
            <ac:picMk id="8" creationId="{22F1183E-B9F5-4ABD-A46E-9AFBFD9704B0}"/>
          </ac:picMkLst>
        </pc:picChg>
        <pc:picChg chg="add mod">
          <ac:chgData name="Indrek Jõgi" userId="a93ce5e7-6ed8-4da5-ae99-72c5fa8de4dd" providerId="ADAL" clId="{D2D71C98-BA4A-4229-82F8-15901CDB540C}" dt="2025-10-27T08:47:25.666" v="1712" actId="1076"/>
          <ac:picMkLst>
            <pc:docMk/>
            <pc:sldMk cId="135486559" sldId="308"/>
            <ac:picMk id="10" creationId="{C57EA58A-A1B7-45F7-9692-4427BCB21171}"/>
          </ac:picMkLst>
        </pc:picChg>
        <pc:picChg chg="add mod">
          <ac:chgData name="Indrek Jõgi" userId="a93ce5e7-6ed8-4da5-ae99-72c5fa8de4dd" providerId="ADAL" clId="{D2D71C98-BA4A-4229-82F8-15901CDB540C}" dt="2025-10-27T08:47:25.666" v="1712" actId="1076"/>
          <ac:picMkLst>
            <pc:docMk/>
            <pc:sldMk cId="135486559" sldId="308"/>
            <ac:picMk id="11" creationId="{626F0142-33BA-4DED-86AF-13A133F40EE5}"/>
          </ac:picMkLst>
        </pc:picChg>
      </pc:sldChg>
    </pc:docChg>
  </pc:docChgLst>
  <pc:docChgLst>
    <pc:chgData name="Indrek Jõgi" userId="a93ce5e7-6ed8-4da5-ae99-72c5fa8de4dd" providerId="ADAL" clId="{7F24907B-B973-47D8-A305-F1B6C90B0B41}"/>
    <pc:docChg chg="undo redo custSel addSld delSld modSld sldOrd">
      <pc:chgData name="Indrek Jõgi" userId="a93ce5e7-6ed8-4da5-ae99-72c5fa8de4dd" providerId="ADAL" clId="{7F24907B-B973-47D8-A305-F1B6C90B0B41}" dt="2025-11-21T08:39:16.856" v="3797"/>
      <pc:docMkLst>
        <pc:docMk/>
      </pc:docMkLst>
      <pc:sldChg chg="addSp delSp modSp mod">
        <pc:chgData name="Indrek Jõgi" userId="a93ce5e7-6ed8-4da5-ae99-72c5fa8de4dd" providerId="ADAL" clId="{7F24907B-B973-47D8-A305-F1B6C90B0B41}" dt="2025-11-21T08:35:18.683" v="3775" actId="478"/>
        <pc:sldMkLst>
          <pc:docMk/>
          <pc:sldMk cId="0" sldId="256"/>
        </pc:sldMkLst>
        <pc:spChg chg="mod">
          <ac:chgData name="Indrek Jõgi" userId="a93ce5e7-6ed8-4da5-ae99-72c5fa8de4dd" providerId="ADAL" clId="{7F24907B-B973-47D8-A305-F1B6C90B0B41}" dt="2025-11-18T08:14:15.385" v="2443" actId="790"/>
          <ac:spMkLst>
            <pc:docMk/>
            <pc:sldMk cId="0" sldId="256"/>
            <ac:spMk id="2" creationId="{00000000-0000-0000-0000-000000000000}"/>
          </ac:spMkLst>
        </pc:spChg>
        <pc:spChg chg="mod">
          <ac:chgData name="Indrek Jõgi" userId="a93ce5e7-6ed8-4da5-ae99-72c5fa8de4dd" providerId="ADAL" clId="{7F24907B-B973-47D8-A305-F1B6C90B0B41}" dt="2025-11-20T12:47:40.552" v="3713" actId="20577"/>
          <ac:spMkLst>
            <pc:docMk/>
            <pc:sldMk cId="0" sldId="256"/>
            <ac:spMk id="3" creationId="{00000000-0000-0000-0000-000000000000}"/>
          </ac:spMkLst>
        </pc:spChg>
        <pc:spChg chg="add del">
          <ac:chgData name="Indrek Jõgi" userId="a93ce5e7-6ed8-4da5-ae99-72c5fa8de4dd" providerId="ADAL" clId="{7F24907B-B973-47D8-A305-F1B6C90B0B41}" dt="2025-11-21T08:35:18.683" v="3775" actId="478"/>
          <ac:spMkLst>
            <pc:docMk/>
            <pc:sldMk cId="0" sldId="256"/>
            <ac:spMk id="4" creationId="{BB5AD818-F781-32C1-5E90-912AF71D596D}"/>
          </ac:spMkLst>
        </pc:spChg>
        <pc:spChg chg="mod">
          <ac:chgData name="Indrek Jõgi" userId="a93ce5e7-6ed8-4da5-ae99-72c5fa8de4dd" providerId="ADAL" clId="{7F24907B-B973-47D8-A305-F1B6C90B0B41}" dt="2025-11-18T08:14:15.385" v="2443" actId="790"/>
          <ac:spMkLst>
            <pc:docMk/>
            <pc:sldMk cId="0" sldId="256"/>
            <ac:spMk id="6" creationId="{A17BFC62-E6B9-290F-4867-2D0577BC73BE}"/>
          </ac:spMkLst>
        </pc:spChg>
        <pc:spChg chg="mod">
          <ac:chgData name="Indrek Jõgi" userId="a93ce5e7-6ed8-4da5-ae99-72c5fa8de4dd" providerId="ADAL" clId="{7F24907B-B973-47D8-A305-F1B6C90B0B41}" dt="2025-11-20T10:07:02.127" v="3579" actId="1076"/>
          <ac:spMkLst>
            <pc:docMk/>
            <pc:sldMk cId="0" sldId="256"/>
            <ac:spMk id="7" creationId="{4793BA1D-DC60-A332-2220-F51B82D8F0C0}"/>
          </ac:spMkLst>
        </pc:spChg>
      </pc:sldChg>
      <pc:sldChg chg="addSp delSp modSp mod modAnim">
        <pc:chgData name="Indrek Jõgi" userId="a93ce5e7-6ed8-4da5-ae99-72c5fa8de4dd" providerId="ADAL" clId="{7F24907B-B973-47D8-A305-F1B6C90B0B41}" dt="2025-11-20T10:15:39.458" v="3588" actId="113"/>
        <pc:sldMkLst>
          <pc:docMk/>
          <pc:sldMk cId="3273689595" sldId="303"/>
        </pc:sldMkLst>
        <pc:spChg chg="mod">
          <ac:chgData name="Indrek Jõgi" userId="a93ce5e7-6ed8-4da5-ae99-72c5fa8de4dd" providerId="ADAL" clId="{7F24907B-B973-47D8-A305-F1B6C90B0B41}" dt="2025-11-18T08:14:15.385" v="2443" actId="790"/>
          <ac:spMkLst>
            <pc:docMk/>
            <pc:sldMk cId="3273689595" sldId="303"/>
            <ac:spMk id="3" creationId="{D79DA012-F8CF-FB43-49BA-3D8FFCBF37C8}"/>
          </ac:spMkLst>
        </pc:spChg>
        <pc:spChg chg="mod">
          <ac:chgData name="Indrek Jõgi" userId="a93ce5e7-6ed8-4da5-ae99-72c5fa8de4dd" providerId="ADAL" clId="{7F24907B-B973-47D8-A305-F1B6C90B0B41}" dt="2025-11-18T08:14:15.385" v="2443" actId="790"/>
          <ac:spMkLst>
            <pc:docMk/>
            <pc:sldMk cId="3273689595" sldId="303"/>
            <ac:spMk id="7" creationId="{C60605B8-6CFE-46DF-A3E8-7303AF8E4CCD}"/>
          </ac:spMkLst>
        </pc:spChg>
        <pc:spChg chg="mod ord">
          <ac:chgData name="Indrek Jõgi" userId="a93ce5e7-6ed8-4da5-ae99-72c5fa8de4dd" providerId="ADAL" clId="{7F24907B-B973-47D8-A305-F1B6C90B0B41}" dt="2025-11-18T08:14:15.385" v="2443" actId="790"/>
          <ac:spMkLst>
            <pc:docMk/>
            <pc:sldMk cId="3273689595" sldId="303"/>
            <ac:spMk id="8" creationId="{4BA2699A-54A6-418A-ADFC-EAF8D0B18BFA}"/>
          </ac:spMkLst>
        </pc:spChg>
        <pc:spChg chg="mod">
          <ac:chgData name="Indrek Jõgi" userId="a93ce5e7-6ed8-4da5-ae99-72c5fa8de4dd" providerId="ADAL" clId="{7F24907B-B973-47D8-A305-F1B6C90B0B41}" dt="2025-11-11T09:11:26.980" v="1383" actId="790"/>
          <ac:spMkLst>
            <pc:docMk/>
            <pc:sldMk cId="3273689595" sldId="303"/>
            <ac:spMk id="10" creationId="{5327981B-CB26-4561-9D75-A417A79A6214}"/>
          </ac:spMkLst>
        </pc:spChg>
        <pc:spChg chg="mod topLvl">
          <ac:chgData name="Indrek Jõgi" userId="a93ce5e7-6ed8-4da5-ae99-72c5fa8de4dd" providerId="ADAL" clId="{7F24907B-B973-47D8-A305-F1B6C90B0B41}" dt="2025-11-18T08:14:15.385" v="2443" actId="790"/>
          <ac:spMkLst>
            <pc:docMk/>
            <pc:sldMk cId="3273689595" sldId="303"/>
            <ac:spMk id="12" creationId="{BA329AD0-8A56-4F3F-BD48-1AE700A483EE}"/>
          </ac:spMkLst>
        </pc:spChg>
        <pc:spChg chg="mod topLvl">
          <ac:chgData name="Indrek Jõgi" userId="a93ce5e7-6ed8-4da5-ae99-72c5fa8de4dd" providerId="ADAL" clId="{7F24907B-B973-47D8-A305-F1B6C90B0B41}" dt="2025-11-18T08:14:15.385" v="2443" actId="790"/>
          <ac:spMkLst>
            <pc:docMk/>
            <pc:sldMk cId="3273689595" sldId="303"/>
            <ac:spMk id="13" creationId="{8AC7B6ED-A2DB-4271-82AE-3BF9B7370EAA}"/>
          </ac:spMkLst>
        </pc:spChg>
        <pc:spChg chg="mod topLvl">
          <ac:chgData name="Indrek Jõgi" userId="a93ce5e7-6ed8-4da5-ae99-72c5fa8de4dd" providerId="ADAL" clId="{7F24907B-B973-47D8-A305-F1B6C90B0B41}" dt="2025-11-18T08:14:15.385" v="2443" actId="790"/>
          <ac:spMkLst>
            <pc:docMk/>
            <pc:sldMk cId="3273689595" sldId="303"/>
            <ac:spMk id="14" creationId="{43CDD3B0-3B89-49A4-A117-10AB2466398C}"/>
          </ac:spMkLst>
        </pc:spChg>
        <pc:spChg chg="mod">
          <ac:chgData name="Indrek Jõgi" userId="a93ce5e7-6ed8-4da5-ae99-72c5fa8de4dd" providerId="ADAL" clId="{7F24907B-B973-47D8-A305-F1B6C90B0B41}" dt="2025-11-18T08:14:15.385" v="2443" actId="790"/>
          <ac:spMkLst>
            <pc:docMk/>
            <pc:sldMk cId="3273689595" sldId="303"/>
            <ac:spMk id="15" creationId="{B6F42E96-6C24-431B-8687-2133E5EA8627}"/>
          </ac:spMkLst>
        </pc:spChg>
        <pc:spChg chg="mod">
          <ac:chgData name="Indrek Jõgi" userId="a93ce5e7-6ed8-4da5-ae99-72c5fa8de4dd" providerId="ADAL" clId="{7F24907B-B973-47D8-A305-F1B6C90B0B41}" dt="2025-11-20T10:15:39.458" v="3588" actId="113"/>
          <ac:spMkLst>
            <pc:docMk/>
            <pc:sldMk cId="3273689595" sldId="303"/>
            <ac:spMk id="16" creationId="{F2748ABB-8B87-46F5-A885-F9369D0B4550}"/>
          </ac:spMkLst>
        </pc:spChg>
        <pc:spChg chg="mod">
          <ac:chgData name="Indrek Jõgi" userId="a93ce5e7-6ed8-4da5-ae99-72c5fa8de4dd" providerId="ADAL" clId="{7F24907B-B973-47D8-A305-F1B6C90B0B41}" dt="2025-11-20T10:15:07.644" v="3587" actId="1076"/>
          <ac:spMkLst>
            <pc:docMk/>
            <pc:sldMk cId="3273689595" sldId="303"/>
            <ac:spMk id="17" creationId="{B3FB3014-6EC0-4C42-9472-353BFD7D144D}"/>
          </ac:spMkLst>
        </pc:spChg>
        <pc:spChg chg="mod">
          <ac:chgData name="Indrek Jõgi" userId="a93ce5e7-6ed8-4da5-ae99-72c5fa8de4dd" providerId="ADAL" clId="{7F24907B-B973-47D8-A305-F1B6C90B0B41}" dt="2025-11-18T08:01:07.664" v="2152" actId="20577"/>
          <ac:spMkLst>
            <pc:docMk/>
            <pc:sldMk cId="3273689595" sldId="303"/>
            <ac:spMk id="18" creationId="{70E8FF29-9C50-4E47-8BD9-5E67556BFD0E}"/>
          </ac:spMkLst>
        </pc:spChg>
        <pc:spChg chg="mod">
          <ac:chgData name="Indrek Jõgi" userId="a93ce5e7-6ed8-4da5-ae99-72c5fa8de4dd" providerId="ADAL" clId="{7F24907B-B973-47D8-A305-F1B6C90B0B41}" dt="2025-11-18T08:14:15.385" v="2443" actId="790"/>
          <ac:spMkLst>
            <pc:docMk/>
            <pc:sldMk cId="3273689595" sldId="303"/>
            <ac:spMk id="19" creationId="{123C834D-ED6B-4D74-8B38-3321E9FB1F59}"/>
          </ac:spMkLst>
        </pc:spChg>
        <pc:spChg chg="mod">
          <ac:chgData name="Indrek Jõgi" userId="a93ce5e7-6ed8-4da5-ae99-72c5fa8de4dd" providerId="ADAL" clId="{7F24907B-B973-47D8-A305-F1B6C90B0B41}" dt="2025-11-18T08:14:15.385" v="2443" actId="790"/>
          <ac:spMkLst>
            <pc:docMk/>
            <pc:sldMk cId="3273689595" sldId="303"/>
            <ac:spMk id="20" creationId="{FF7518BF-522C-4A88-8CAC-5879DCDB605C}"/>
          </ac:spMkLst>
        </pc:spChg>
        <pc:spChg chg="add mod">
          <ac:chgData name="Indrek Jõgi" userId="a93ce5e7-6ed8-4da5-ae99-72c5fa8de4dd" providerId="ADAL" clId="{7F24907B-B973-47D8-A305-F1B6C90B0B41}" dt="2025-11-18T08:14:15.385" v="2443" actId="790"/>
          <ac:spMkLst>
            <pc:docMk/>
            <pc:sldMk cId="3273689595" sldId="303"/>
            <ac:spMk id="24" creationId="{DC79FD9E-A0D6-5825-247D-FE1BCCB490E6}"/>
          </ac:spMkLst>
        </pc:spChg>
        <pc:grpChg chg="add mod ord">
          <ac:chgData name="Indrek Jõgi" userId="a93ce5e7-6ed8-4da5-ae99-72c5fa8de4dd" providerId="ADAL" clId="{7F24907B-B973-47D8-A305-F1B6C90B0B41}" dt="2025-11-11T08:26:33.007" v="533" actId="1076"/>
          <ac:grpSpMkLst>
            <pc:docMk/>
            <pc:sldMk cId="3273689595" sldId="303"/>
            <ac:grpSpMk id="22" creationId="{584A6EE9-9910-2238-D7A1-C1AA6141B573}"/>
          </ac:grpSpMkLst>
        </pc:grpChg>
        <pc:picChg chg="mod">
          <ac:chgData name="Indrek Jõgi" userId="a93ce5e7-6ed8-4da5-ae99-72c5fa8de4dd" providerId="ADAL" clId="{7F24907B-B973-47D8-A305-F1B6C90B0B41}" dt="2025-11-11T08:27:02.894" v="537" actId="1076"/>
          <ac:picMkLst>
            <pc:docMk/>
            <pc:sldMk cId="3273689595" sldId="303"/>
            <ac:picMk id="6" creationId="{5951F770-43B4-4C2D-917A-3259837F5DC2}"/>
          </ac:picMkLst>
        </pc:picChg>
      </pc:sldChg>
      <pc:sldChg chg="addSp delSp modSp mod">
        <pc:chgData name="Indrek Jõgi" userId="a93ce5e7-6ed8-4da5-ae99-72c5fa8de4dd" providerId="ADAL" clId="{7F24907B-B973-47D8-A305-F1B6C90B0B41}" dt="2025-11-18T08:14:15.385" v="2443" actId="790"/>
        <pc:sldMkLst>
          <pc:docMk/>
          <pc:sldMk cId="5909886" sldId="304"/>
        </pc:sldMkLst>
        <pc:spChg chg="mod">
          <ac:chgData name="Indrek Jõgi" userId="a93ce5e7-6ed8-4da5-ae99-72c5fa8de4dd" providerId="ADAL" clId="{7F24907B-B973-47D8-A305-F1B6C90B0B41}" dt="2025-11-18T08:14:15.385" v="2443" actId="790"/>
          <ac:spMkLst>
            <pc:docMk/>
            <pc:sldMk cId="5909886" sldId="304"/>
            <ac:spMk id="2" creationId="{CA782E7F-0673-4AE4-BB1D-B4DC728B55A2}"/>
          </ac:spMkLst>
        </pc:spChg>
        <pc:spChg chg="mod">
          <ac:chgData name="Indrek Jõgi" userId="a93ce5e7-6ed8-4da5-ae99-72c5fa8de4dd" providerId="ADAL" clId="{7F24907B-B973-47D8-A305-F1B6C90B0B41}" dt="2025-11-18T08:14:15.385" v="2443" actId="790"/>
          <ac:spMkLst>
            <pc:docMk/>
            <pc:sldMk cId="5909886" sldId="304"/>
            <ac:spMk id="3" creationId="{EF032047-B8E4-4EFA-A55D-855D8823F7EB}"/>
          </ac:spMkLst>
        </pc:spChg>
        <pc:spChg chg="mod">
          <ac:chgData name="Indrek Jõgi" userId="a93ce5e7-6ed8-4da5-ae99-72c5fa8de4dd" providerId="ADAL" clId="{7F24907B-B973-47D8-A305-F1B6C90B0B41}" dt="2025-11-18T08:14:15.385" v="2443" actId="790"/>
          <ac:spMkLst>
            <pc:docMk/>
            <pc:sldMk cId="5909886" sldId="304"/>
            <ac:spMk id="4" creationId="{938BAEFC-3BBC-468E-B790-6CA325AB713C}"/>
          </ac:spMkLst>
        </pc:spChg>
        <pc:spChg chg="mod">
          <ac:chgData name="Indrek Jõgi" userId="a93ce5e7-6ed8-4da5-ae99-72c5fa8de4dd" providerId="ADAL" clId="{7F24907B-B973-47D8-A305-F1B6C90B0B41}" dt="2025-11-18T08:14:15.385" v="2443" actId="790"/>
          <ac:spMkLst>
            <pc:docMk/>
            <pc:sldMk cId="5909886" sldId="304"/>
            <ac:spMk id="6" creationId="{E7CACC49-AA78-49C2-B7CE-868A8736BA26}"/>
          </ac:spMkLst>
        </pc:spChg>
        <pc:spChg chg="mod">
          <ac:chgData name="Indrek Jõgi" userId="a93ce5e7-6ed8-4da5-ae99-72c5fa8de4dd" providerId="ADAL" clId="{7F24907B-B973-47D8-A305-F1B6C90B0B41}" dt="2025-11-18T08:14:15.385" v="2443" actId="790"/>
          <ac:spMkLst>
            <pc:docMk/>
            <pc:sldMk cId="5909886" sldId="304"/>
            <ac:spMk id="7" creationId="{BB0313AB-6C21-44DF-85C2-C3F96BD4A663}"/>
          </ac:spMkLst>
        </pc:spChg>
        <pc:spChg chg="mod">
          <ac:chgData name="Indrek Jõgi" userId="a93ce5e7-6ed8-4da5-ae99-72c5fa8de4dd" providerId="ADAL" clId="{7F24907B-B973-47D8-A305-F1B6C90B0B41}" dt="2025-11-11T09:11:26.980" v="1383" actId="790"/>
          <ac:spMkLst>
            <pc:docMk/>
            <pc:sldMk cId="5909886" sldId="304"/>
            <ac:spMk id="9" creationId="{2A5031C3-2284-49FB-8F03-3C1C751A851F}"/>
          </ac:spMkLst>
        </pc:spChg>
        <pc:spChg chg="mod">
          <ac:chgData name="Indrek Jõgi" userId="a93ce5e7-6ed8-4da5-ae99-72c5fa8de4dd" providerId="ADAL" clId="{7F24907B-B973-47D8-A305-F1B6C90B0B41}" dt="2025-11-18T08:14:15.385" v="2443" actId="790"/>
          <ac:spMkLst>
            <pc:docMk/>
            <pc:sldMk cId="5909886" sldId="304"/>
            <ac:spMk id="12" creationId="{3A1966BB-70F2-4B94-8187-EA91AB5E8956}"/>
          </ac:spMkLst>
        </pc:spChg>
        <pc:spChg chg="mod">
          <ac:chgData name="Indrek Jõgi" userId="a93ce5e7-6ed8-4da5-ae99-72c5fa8de4dd" providerId="ADAL" clId="{7F24907B-B973-47D8-A305-F1B6C90B0B41}" dt="2025-11-11T08:59:35.071" v="1200" actId="1076"/>
          <ac:spMkLst>
            <pc:docMk/>
            <pc:sldMk cId="5909886" sldId="304"/>
            <ac:spMk id="15" creationId="{7F261CE2-C141-44CF-9611-4EEC523290A7}"/>
          </ac:spMkLst>
        </pc:spChg>
        <pc:spChg chg="mod">
          <ac:chgData name="Indrek Jõgi" userId="a93ce5e7-6ed8-4da5-ae99-72c5fa8de4dd" providerId="ADAL" clId="{7F24907B-B973-47D8-A305-F1B6C90B0B41}" dt="2025-11-18T08:14:15.385" v="2443" actId="790"/>
          <ac:spMkLst>
            <pc:docMk/>
            <pc:sldMk cId="5909886" sldId="304"/>
            <ac:spMk id="16" creationId="{1C72B681-2243-4BFA-96CC-C8865067AB98}"/>
          </ac:spMkLst>
        </pc:spChg>
        <pc:spChg chg="mod">
          <ac:chgData name="Indrek Jõgi" userId="a93ce5e7-6ed8-4da5-ae99-72c5fa8de4dd" providerId="ADAL" clId="{7F24907B-B973-47D8-A305-F1B6C90B0B41}" dt="2025-11-18T08:14:15.385" v="2443" actId="790"/>
          <ac:spMkLst>
            <pc:docMk/>
            <pc:sldMk cId="5909886" sldId="304"/>
            <ac:spMk id="21" creationId="{26D0876A-6D0B-4CDC-981B-A8E25D2A2F51}"/>
          </ac:spMkLst>
        </pc:spChg>
        <pc:spChg chg="mod">
          <ac:chgData name="Indrek Jõgi" userId="a93ce5e7-6ed8-4da5-ae99-72c5fa8de4dd" providerId="ADAL" clId="{7F24907B-B973-47D8-A305-F1B6C90B0B41}" dt="2025-11-11T09:11:26.980" v="1383" actId="790"/>
          <ac:spMkLst>
            <pc:docMk/>
            <pc:sldMk cId="5909886" sldId="304"/>
            <ac:spMk id="35" creationId="{A4576A20-C144-4A69-BC32-631EC94576F0}"/>
          </ac:spMkLst>
        </pc:spChg>
        <pc:spChg chg="mod">
          <ac:chgData name="Indrek Jõgi" userId="a93ce5e7-6ed8-4da5-ae99-72c5fa8de4dd" providerId="ADAL" clId="{7F24907B-B973-47D8-A305-F1B6C90B0B41}" dt="2025-11-11T08:59:35.071" v="1200" actId="1076"/>
          <ac:spMkLst>
            <pc:docMk/>
            <pc:sldMk cId="5909886" sldId="304"/>
            <ac:spMk id="36" creationId="{732474E7-1C6D-40EF-BD82-A62A75367964}"/>
          </ac:spMkLst>
        </pc:spChg>
        <pc:spChg chg="mod">
          <ac:chgData name="Indrek Jõgi" userId="a93ce5e7-6ed8-4da5-ae99-72c5fa8de4dd" providerId="ADAL" clId="{7F24907B-B973-47D8-A305-F1B6C90B0B41}" dt="2025-11-18T08:14:15.385" v="2443" actId="790"/>
          <ac:spMkLst>
            <pc:docMk/>
            <pc:sldMk cId="5909886" sldId="304"/>
            <ac:spMk id="54" creationId="{FA7F732D-1A45-40D5-80F9-3ADD15B3390A}"/>
          </ac:spMkLst>
        </pc:spChg>
        <pc:spChg chg="mod">
          <ac:chgData name="Indrek Jõgi" userId="a93ce5e7-6ed8-4da5-ae99-72c5fa8de4dd" providerId="ADAL" clId="{7F24907B-B973-47D8-A305-F1B6C90B0B41}" dt="2025-11-18T08:14:15.385" v="2443" actId="790"/>
          <ac:spMkLst>
            <pc:docMk/>
            <pc:sldMk cId="5909886" sldId="304"/>
            <ac:spMk id="55" creationId="{3A8158AE-3AC7-4314-B791-4E72C7B5B351}"/>
          </ac:spMkLst>
        </pc:spChg>
        <pc:spChg chg="mod">
          <ac:chgData name="Indrek Jõgi" userId="a93ce5e7-6ed8-4da5-ae99-72c5fa8de4dd" providerId="ADAL" clId="{7F24907B-B973-47D8-A305-F1B6C90B0B41}" dt="2025-11-11T08:59:38.647" v="1201" actId="1076"/>
          <ac:spMkLst>
            <pc:docMk/>
            <pc:sldMk cId="5909886" sldId="304"/>
            <ac:spMk id="62" creationId="{CE9C433A-AD7D-4B06-BE13-DB0C568C34A0}"/>
          </ac:spMkLst>
        </pc:spChg>
        <pc:grpChg chg="add mod">
          <ac:chgData name="Indrek Jõgi" userId="a93ce5e7-6ed8-4da5-ae99-72c5fa8de4dd" providerId="ADAL" clId="{7F24907B-B973-47D8-A305-F1B6C90B0B41}" dt="2025-11-11T08:59:35.071" v="1200" actId="1076"/>
          <ac:grpSpMkLst>
            <pc:docMk/>
            <pc:sldMk cId="5909886" sldId="304"/>
            <ac:grpSpMk id="10" creationId="{A3832D56-6893-E887-1BCA-34C749E142EA}"/>
          </ac:grpSpMkLst>
        </pc:grpChg>
        <pc:grpChg chg="mod">
          <ac:chgData name="Indrek Jõgi" userId="a93ce5e7-6ed8-4da5-ae99-72c5fa8de4dd" providerId="ADAL" clId="{7F24907B-B973-47D8-A305-F1B6C90B0B41}" dt="2025-11-11T08:59:35.071" v="1200" actId="1076"/>
          <ac:grpSpMkLst>
            <pc:docMk/>
            <pc:sldMk cId="5909886" sldId="304"/>
            <ac:grpSpMk id="24" creationId="{5CC1999E-F587-411B-8E62-4F06AA0F8FE2}"/>
          </ac:grpSpMkLst>
        </pc:grpChg>
        <pc:grpChg chg="mod">
          <ac:chgData name="Indrek Jõgi" userId="a93ce5e7-6ed8-4da5-ae99-72c5fa8de4dd" providerId="ADAL" clId="{7F24907B-B973-47D8-A305-F1B6C90B0B41}" dt="2025-11-11T08:59:35.071" v="1200" actId="1076"/>
          <ac:grpSpMkLst>
            <pc:docMk/>
            <pc:sldMk cId="5909886" sldId="304"/>
            <ac:grpSpMk id="52" creationId="{2B1BA090-25D6-4FCF-B587-EB075BDDC0BF}"/>
          </ac:grpSpMkLst>
        </pc:grpChg>
        <pc:grpChg chg="mod">
          <ac:chgData name="Indrek Jõgi" userId="a93ce5e7-6ed8-4da5-ae99-72c5fa8de4dd" providerId="ADAL" clId="{7F24907B-B973-47D8-A305-F1B6C90B0B41}" dt="2025-11-11T08:59:35.071" v="1200" actId="1076"/>
          <ac:grpSpMkLst>
            <pc:docMk/>
            <pc:sldMk cId="5909886" sldId="304"/>
            <ac:grpSpMk id="53" creationId="{98F39C4C-4222-4235-9070-49A1B10CDC51}"/>
          </ac:grpSpMkLst>
        </pc:grpChg>
        <pc:picChg chg="mod">
          <ac:chgData name="Indrek Jõgi" userId="a93ce5e7-6ed8-4da5-ae99-72c5fa8de4dd" providerId="ADAL" clId="{7F24907B-B973-47D8-A305-F1B6C90B0B41}" dt="2025-11-11T08:30:19.484" v="563" actId="1076"/>
          <ac:picMkLst>
            <pc:docMk/>
            <pc:sldMk cId="5909886" sldId="304"/>
            <ac:picMk id="5" creationId="{0F32824C-A951-49A7-AFFF-BD9C1D430EDE}"/>
          </ac:picMkLst>
        </pc:picChg>
        <pc:cxnChg chg="mod">
          <ac:chgData name="Indrek Jõgi" userId="a93ce5e7-6ed8-4da5-ae99-72c5fa8de4dd" providerId="ADAL" clId="{7F24907B-B973-47D8-A305-F1B6C90B0B41}" dt="2025-11-11T08:28:46.018" v="556" actId="1076"/>
          <ac:cxnSpMkLst>
            <pc:docMk/>
            <pc:sldMk cId="5909886" sldId="304"/>
            <ac:cxnSpMk id="8" creationId="{8A196F22-60CF-482E-9621-FD54952C1E28}"/>
          </ac:cxnSpMkLst>
        </pc:cxnChg>
        <pc:cxnChg chg="mod">
          <ac:chgData name="Indrek Jõgi" userId="a93ce5e7-6ed8-4da5-ae99-72c5fa8de4dd" providerId="ADAL" clId="{7F24907B-B973-47D8-A305-F1B6C90B0B41}" dt="2025-11-11T08:00:09.516" v="159" actId="164"/>
          <ac:cxnSpMkLst>
            <pc:docMk/>
            <pc:sldMk cId="5909886" sldId="304"/>
            <ac:cxnSpMk id="27" creationId="{61BBE3A1-9FB3-4970-824F-26D9D7B256A9}"/>
          </ac:cxnSpMkLst>
        </pc:cxnChg>
        <pc:cxnChg chg="mod">
          <ac:chgData name="Indrek Jõgi" userId="a93ce5e7-6ed8-4da5-ae99-72c5fa8de4dd" providerId="ADAL" clId="{7F24907B-B973-47D8-A305-F1B6C90B0B41}" dt="2025-11-11T08:00:09.516" v="159" actId="164"/>
          <ac:cxnSpMkLst>
            <pc:docMk/>
            <pc:sldMk cId="5909886" sldId="304"/>
            <ac:cxnSpMk id="28" creationId="{94278130-E66B-428A-8495-48BBDC51B8D0}"/>
          </ac:cxnSpMkLst>
        </pc:cxnChg>
        <pc:cxnChg chg="mod">
          <ac:chgData name="Indrek Jõgi" userId="a93ce5e7-6ed8-4da5-ae99-72c5fa8de4dd" providerId="ADAL" clId="{7F24907B-B973-47D8-A305-F1B6C90B0B41}" dt="2025-11-11T08:10:43.346" v="273" actId="1076"/>
          <ac:cxnSpMkLst>
            <pc:docMk/>
            <pc:sldMk cId="5909886" sldId="304"/>
            <ac:cxnSpMk id="31" creationId="{18B82512-B1E1-4E1A-9826-90E46DA29190}"/>
          </ac:cxnSpMkLst>
        </pc:cxnChg>
        <pc:cxnChg chg="mod">
          <ac:chgData name="Indrek Jõgi" userId="a93ce5e7-6ed8-4da5-ae99-72c5fa8de4dd" providerId="ADAL" clId="{7F24907B-B973-47D8-A305-F1B6C90B0B41}" dt="2025-11-11T08:10:51.416" v="275" actId="14100"/>
          <ac:cxnSpMkLst>
            <pc:docMk/>
            <pc:sldMk cId="5909886" sldId="304"/>
            <ac:cxnSpMk id="33" creationId="{C3B882D5-64DD-4374-8907-9C5AE1744867}"/>
          </ac:cxnSpMkLst>
        </pc:cxnChg>
        <pc:cxnChg chg="mod">
          <ac:chgData name="Indrek Jõgi" userId="a93ce5e7-6ed8-4da5-ae99-72c5fa8de4dd" providerId="ADAL" clId="{7F24907B-B973-47D8-A305-F1B6C90B0B41}" dt="2025-11-11T08:16:08.959" v="331" actId="14100"/>
          <ac:cxnSpMkLst>
            <pc:docMk/>
            <pc:sldMk cId="5909886" sldId="304"/>
            <ac:cxnSpMk id="38" creationId="{7CACD2B9-DB20-4CBF-B492-112D00811114}"/>
          </ac:cxnSpMkLst>
        </pc:cxnChg>
        <pc:cxnChg chg="mod">
          <ac:chgData name="Indrek Jõgi" userId="a93ce5e7-6ed8-4da5-ae99-72c5fa8de4dd" providerId="ADAL" clId="{7F24907B-B973-47D8-A305-F1B6C90B0B41}" dt="2025-11-11T08:10:37.267" v="272" actId="1076"/>
          <ac:cxnSpMkLst>
            <pc:docMk/>
            <pc:sldMk cId="5909886" sldId="304"/>
            <ac:cxnSpMk id="40" creationId="{8002B01D-0157-48A6-B904-C34129072BDB}"/>
          </ac:cxnSpMkLst>
        </pc:cxnChg>
        <pc:cxnChg chg="mod">
          <ac:chgData name="Indrek Jõgi" userId="a93ce5e7-6ed8-4da5-ae99-72c5fa8de4dd" providerId="ADAL" clId="{7F24907B-B973-47D8-A305-F1B6C90B0B41}" dt="2025-11-18T08:06:03.631" v="2153" actId="14100"/>
          <ac:cxnSpMkLst>
            <pc:docMk/>
            <pc:sldMk cId="5909886" sldId="304"/>
            <ac:cxnSpMk id="43" creationId="{F82D52D9-B34C-4414-9060-B7C17DE2CF5A}"/>
          </ac:cxnSpMkLst>
        </pc:cxnChg>
        <pc:cxnChg chg="mod">
          <ac:chgData name="Indrek Jõgi" userId="a93ce5e7-6ed8-4da5-ae99-72c5fa8de4dd" providerId="ADAL" clId="{7F24907B-B973-47D8-A305-F1B6C90B0B41}" dt="2025-11-18T08:06:06.051" v="2154" actId="14100"/>
          <ac:cxnSpMkLst>
            <pc:docMk/>
            <pc:sldMk cId="5909886" sldId="304"/>
            <ac:cxnSpMk id="45" creationId="{1C74B1DE-6A7E-48C6-8EEE-0B784B612F7C}"/>
          </ac:cxnSpMkLst>
        </pc:cxnChg>
        <pc:cxnChg chg="mod">
          <ac:chgData name="Indrek Jõgi" userId="a93ce5e7-6ed8-4da5-ae99-72c5fa8de4dd" providerId="ADAL" clId="{7F24907B-B973-47D8-A305-F1B6C90B0B41}" dt="2025-11-11T08:59:35.071" v="1200" actId="1076"/>
          <ac:cxnSpMkLst>
            <pc:docMk/>
            <pc:sldMk cId="5909886" sldId="304"/>
            <ac:cxnSpMk id="57" creationId="{5F931257-42BB-4EE9-B756-962CA5A77422}"/>
          </ac:cxnSpMkLst>
        </pc:cxnChg>
        <pc:cxnChg chg="mod">
          <ac:chgData name="Indrek Jõgi" userId="a93ce5e7-6ed8-4da5-ae99-72c5fa8de4dd" providerId="ADAL" clId="{7F24907B-B973-47D8-A305-F1B6C90B0B41}" dt="2025-11-11T08:59:35.071" v="1200" actId="1076"/>
          <ac:cxnSpMkLst>
            <pc:docMk/>
            <pc:sldMk cId="5909886" sldId="304"/>
            <ac:cxnSpMk id="59" creationId="{81A36402-F303-4F1A-B4B7-6AC34312BB00}"/>
          </ac:cxnSpMkLst>
        </pc:cxnChg>
        <pc:cxnChg chg="mod">
          <ac:chgData name="Indrek Jõgi" userId="a93ce5e7-6ed8-4da5-ae99-72c5fa8de4dd" providerId="ADAL" clId="{7F24907B-B973-47D8-A305-F1B6C90B0B41}" dt="2025-11-11T08:59:35.071" v="1200" actId="1076"/>
          <ac:cxnSpMkLst>
            <pc:docMk/>
            <pc:sldMk cId="5909886" sldId="304"/>
            <ac:cxnSpMk id="60" creationId="{6715AD22-0B91-4D87-A9D2-93A3E560E824}"/>
          </ac:cxnSpMkLst>
        </pc:cxnChg>
      </pc:sldChg>
      <pc:sldChg chg="modSp mod">
        <pc:chgData name="Indrek Jõgi" userId="a93ce5e7-6ed8-4da5-ae99-72c5fa8de4dd" providerId="ADAL" clId="{7F24907B-B973-47D8-A305-F1B6C90B0B41}" dt="2025-11-18T08:14:15.385" v="2443" actId="790"/>
        <pc:sldMkLst>
          <pc:docMk/>
          <pc:sldMk cId="2644311295" sldId="305"/>
        </pc:sldMkLst>
        <pc:spChg chg="mod">
          <ac:chgData name="Indrek Jõgi" userId="a93ce5e7-6ed8-4da5-ae99-72c5fa8de4dd" providerId="ADAL" clId="{7F24907B-B973-47D8-A305-F1B6C90B0B41}" dt="2025-11-18T08:14:15.385" v="2443" actId="790"/>
          <ac:spMkLst>
            <pc:docMk/>
            <pc:sldMk cId="2644311295" sldId="305"/>
            <ac:spMk id="3" creationId="{D79DA012-F8CF-FB43-49BA-3D8FFCBF37C8}"/>
          </ac:spMkLst>
        </pc:spChg>
        <pc:spChg chg="mod">
          <ac:chgData name="Indrek Jõgi" userId="a93ce5e7-6ed8-4da5-ae99-72c5fa8de4dd" providerId="ADAL" clId="{7F24907B-B973-47D8-A305-F1B6C90B0B41}" dt="2025-11-18T08:14:15.385" v="2443" actId="790"/>
          <ac:spMkLst>
            <pc:docMk/>
            <pc:sldMk cId="2644311295" sldId="305"/>
            <ac:spMk id="4" creationId="{FD8E3CD6-A8B8-1A3E-530E-D3BC486A74B9}"/>
          </ac:spMkLst>
        </pc:spChg>
        <pc:spChg chg="mod">
          <ac:chgData name="Indrek Jõgi" userId="a93ce5e7-6ed8-4da5-ae99-72c5fa8de4dd" providerId="ADAL" clId="{7F24907B-B973-47D8-A305-F1B6C90B0B41}" dt="2025-11-18T08:14:15.385" v="2443" actId="790"/>
          <ac:spMkLst>
            <pc:docMk/>
            <pc:sldMk cId="2644311295" sldId="305"/>
            <ac:spMk id="5" creationId="{5745B66D-A6CB-9F71-21A8-40C02DA8450B}"/>
          </ac:spMkLst>
        </pc:spChg>
        <pc:spChg chg="mod">
          <ac:chgData name="Indrek Jõgi" userId="a93ce5e7-6ed8-4da5-ae99-72c5fa8de4dd" providerId="ADAL" clId="{7F24907B-B973-47D8-A305-F1B6C90B0B41}" dt="2025-11-18T08:14:15.385" v="2443" actId="790"/>
          <ac:spMkLst>
            <pc:docMk/>
            <pc:sldMk cId="2644311295" sldId="305"/>
            <ac:spMk id="6" creationId="{EEAC192C-3F62-4749-BDB6-A4F4069721CF}"/>
          </ac:spMkLst>
        </pc:spChg>
      </pc:sldChg>
      <pc:sldChg chg="delSp modSp mod">
        <pc:chgData name="Indrek Jõgi" userId="a93ce5e7-6ed8-4da5-ae99-72c5fa8de4dd" providerId="ADAL" clId="{7F24907B-B973-47D8-A305-F1B6C90B0B41}" dt="2025-11-20T12:54:36.254" v="3746" actId="6549"/>
        <pc:sldMkLst>
          <pc:docMk/>
          <pc:sldMk cId="3832831429" sldId="306"/>
        </pc:sldMkLst>
        <pc:spChg chg="mod">
          <ac:chgData name="Indrek Jõgi" userId="a93ce5e7-6ed8-4da5-ae99-72c5fa8de4dd" providerId="ADAL" clId="{7F24907B-B973-47D8-A305-F1B6C90B0B41}" dt="2025-11-20T12:54:36.254" v="3746" actId="6549"/>
          <ac:spMkLst>
            <pc:docMk/>
            <pc:sldMk cId="3832831429" sldId="306"/>
            <ac:spMk id="6" creationId="{11E05EAB-8861-4D1F-B444-28302CCE29CC}"/>
          </ac:spMkLst>
        </pc:spChg>
        <pc:spChg chg="mod">
          <ac:chgData name="Indrek Jõgi" userId="a93ce5e7-6ed8-4da5-ae99-72c5fa8de4dd" providerId="ADAL" clId="{7F24907B-B973-47D8-A305-F1B6C90B0B41}" dt="2025-11-18T08:14:15.385" v="2443" actId="790"/>
          <ac:spMkLst>
            <pc:docMk/>
            <pc:sldMk cId="3832831429" sldId="306"/>
            <ac:spMk id="8" creationId="{C5316423-D186-4CF0-9973-110D775CDBBA}"/>
          </ac:spMkLst>
        </pc:spChg>
        <pc:spChg chg="mod">
          <ac:chgData name="Indrek Jõgi" userId="a93ce5e7-6ed8-4da5-ae99-72c5fa8de4dd" providerId="ADAL" clId="{7F24907B-B973-47D8-A305-F1B6C90B0B41}" dt="2025-11-18T08:14:15.385" v="2443" actId="790"/>
          <ac:spMkLst>
            <pc:docMk/>
            <pc:sldMk cId="3832831429" sldId="306"/>
            <ac:spMk id="11" creationId="{FD6F2FCB-E106-4B55-BEA7-41F91EF7B7C7}"/>
          </ac:spMkLst>
        </pc:spChg>
        <pc:spChg chg="mod">
          <ac:chgData name="Indrek Jõgi" userId="a93ce5e7-6ed8-4da5-ae99-72c5fa8de4dd" providerId="ADAL" clId="{7F24907B-B973-47D8-A305-F1B6C90B0B41}" dt="2025-11-18T08:14:15.385" v="2443" actId="790"/>
          <ac:spMkLst>
            <pc:docMk/>
            <pc:sldMk cId="3832831429" sldId="306"/>
            <ac:spMk id="13" creationId="{EB69ABE9-F09A-49E1-8C94-CE0B22395378}"/>
          </ac:spMkLst>
        </pc:spChg>
        <pc:spChg chg="mod">
          <ac:chgData name="Indrek Jõgi" userId="a93ce5e7-6ed8-4da5-ae99-72c5fa8de4dd" providerId="ADAL" clId="{7F24907B-B973-47D8-A305-F1B6C90B0B41}" dt="2025-11-18T08:14:15.385" v="2443" actId="790"/>
          <ac:spMkLst>
            <pc:docMk/>
            <pc:sldMk cId="3832831429" sldId="306"/>
            <ac:spMk id="16" creationId="{AEB8BBC6-59D3-4832-9C43-1525D1C1EEBD}"/>
          </ac:spMkLst>
        </pc:spChg>
        <pc:spChg chg="mod">
          <ac:chgData name="Indrek Jõgi" userId="a93ce5e7-6ed8-4da5-ae99-72c5fa8de4dd" providerId="ADAL" clId="{7F24907B-B973-47D8-A305-F1B6C90B0B41}" dt="2025-11-11T09:11:26.980" v="1383" actId="790"/>
          <ac:spMkLst>
            <pc:docMk/>
            <pc:sldMk cId="3832831429" sldId="306"/>
            <ac:spMk id="24" creationId="{F67D07C7-C394-4D3F-BA72-438FEAFD39C3}"/>
          </ac:spMkLst>
        </pc:spChg>
        <pc:spChg chg="mod">
          <ac:chgData name="Indrek Jõgi" userId="a93ce5e7-6ed8-4da5-ae99-72c5fa8de4dd" providerId="ADAL" clId="{7F24907B-B973-47D8-A305-F1B6C90B0B41}" dt="2025-11-11T09:11:26.980" v="1383" actId="790"/>
          <ac:spMkLst>
            <pc:docMk/>
            <pc:sldMk cId="3832831429" sldId="306"/>
            <ac:spMk id="26" creationId="{52961791-1AEC-4E7C-B8D0-6C338EF8ADE0}"/>
          </ac:spMkLst>
        </pc:spChg>
        <pc:spChg chg="mod">
          <ac:chgData name="Indrek Jõgi" userId="a93ce5e7-6ed8-4da5-ae99-72c5fa8de4dd" providerId="ADAL" clId="{7F24907B-B973-47D8-A305-F1B6C90B0B41}" dt="2025-11-11T09:11:26.980" v="1383" actId="790"/>
          <ac:spMkLst>
            <pc:docMk/>
            <pc:sldMk cId="3832831429" sldId="306"/>
            <ac:spMk id="29" creationId="{BE7D6CC8-CB90-414A-9FEC-DC399996B4EE}"/>
          </ac:spMkLst>
        </pc:spChg>
        <pc:spChg chg="mod">
          <ac:chgData name="Indrek Jõgi" userId="a93ce5e7-6ed8-4da5-ae99-72c5fa8de4dd" providerId="ADAL" clId="{7F24907B-B973-47D8-A305-F1B6C90B0B41}" dt="2025-11-18T08:14:15.385" v="2443" actId="790"/>
          <ac:spMkLst>
            <pc:docMk/>
            <pc:sldMk cId="3832831429" sldId="306"/>
            <ac:spMk id="30" creationId="{72CAEFFA-B05F-44CB-8F2E-F4C020800806}"/>
          </ac:spMkLst>
        </pc:spChg>
        <pc:spChg chg="mod">
          <ac:chgData name="Indrek Jõgi" userId="a93ce5e7-6ed8-4da5-ae99-72c5fa8de4dd" providerId="ADAL" clId="{7F24907B-B973-47D8-A305-F1B6C90B0B41}" dt="2025-11-18T08:14:15.385" v="2443" actId="790"/>
          <ac:spMkLst>
            <pc:docMk/>
            <pc:sldMk cId="3832831429" sldId="306"/>
            <ac:spMk id="31" creationId="{EC65C9FD-B1BF-4B4C-A6AB-AE9CB67FD2D3}"/>
          </ac:spMkLst>
        </pc:spChg>
        <pc:spChg chg="mod">
          <ac:chgData name="Indrek Jõgi" userId="a93ce5e7-6ed8-4da5-ae99-72c5fa8de4dd" providerId="ADAL" clId="{7F24907B-B973-47D8-A305-F1B6C90B0B41}" dt="2025-11-18T08:14:15.385" v="2443" actId="790"/>
          <ac:spMkLst>
            <pc:docMk/>
            <pc:sldMk cId="3832831429" sldId="306"/>
            <ac:spMk id="35" creationId="{358AE5D7-42E8-46D9-BCA1-F4BFDE10A7DB}"/>
          </ac:spMkLst>
        </pc:spChg>
        <pc:spChg chg="mod">
          <ac:chgData name="Indrek Jõgi" userId="a93ce5e7-6ed8-4da5-ae99-72c5fa8de4dd" providerId="ADAL" clId="{7F24907B-B973-47D8-A305-F1B6C90B0B41}" dt="2025-11-11T09:11:26.980" v="1383" actId="790"/>
          <ac:spMkLst>
            <pc:docMk/>
            <pc:sldMk cId="3832831429" sldId="306"/>
            <ac:spMk id="38" creationId="{F41FC4A3-E312-49EC-AFA0-EBF498DD0AF5}"/>
          </ac:spMkLst>
        </pc:spChg>
        <pc:spChg chg="mod">
          <ac:chgData name="Indrek Jõgi" userId="a93ce5e7-6ed8-4da5-ae99-72c5fa8de4dd" providerId="ADAL" clId="{7F24907B-B973-47D8-A305-F1B6C90B0B41}" dt="2025-11-18T08:14:15.385" v="2443" actId="790"/>
          <ac:spMkLst>
            <pc:docMk/>
            <pc:sldMk cId="3832831429" sldId="306"/>
            <ac:spMk id="43" creationId="{3C82F96A-F480-452A-A23A-6B4DCE5B50B1}"/>
          </ac:spMkLst>
        </pc:spChg>
        <pc:spChg chg="mod">
          <ac:chgData name="Indrek Jõgi" userId="a93ce5e7-6ed8-4da5-ae99-72c5fa8de4dd" providerId="ADAL" clId="{7F24907B-B973-47D8-A305-F1B6C90B0B41}" dt="2025-11-18T08:14:15.385" v="2443" actId="790"/>
          <ac:spMkLst>
            <pc:docMk/>
            <pc:sldMk cId="3832831429" sldId="306"/>
            <ac:spMk id="48" creationId="{FBD4DC0A-D72F-4F6B-9DF3-9DF743FCE9BA}"/>
          </ac:spMkLst>
        </pc:spChg>
        <pc:spChg chg="mod">
          <ac:chgData name="Indrek Jõgi" userId="a93ce5e7-6ed8-4da5-ae99-72c5fa8de4dd" providerId="ADAL" clId="{7F24907B-B973-47D8-A305-F1B6C90B0B41}" dt="2025-11-11T09:11:26.980" v="1383" actId="790"/>
          <ac:spMkLst>
            <pc:docMk/>
            <pc:sldMk cId="3832831429" sldId="306"/>
            <ac:spMk id="50" creationId="{1FFE16DC-43E6-4BE5-9313-7BE96D2378A7}"/>
          </ac:spMkLst>
        </pc:spChg>
        <pc:grpChg chg="mod">
          <ac:chgData name="Indrek Jõgi" userId="a93ce5e7-6ed8-4da5-ae99-72c5fa8de4dd" providerId="ADAL" clId="{7F24907B-B973-47D8-A305-F1B6C90B0B41}" dt="2025-11-11T08:33:49.876" v="715" actId="1076"/>
          <ac:grpSpMkLst>
            <pc:docMk/>
            <pc:sldMk cId="3832831429" sldId="306"/>
            <ac:grpSpMk id="7" creationId="{144AADFC-F998-410E-B7AF-42087FC4682C}"/>
          </ac:grpSpMkLst>
        </pc:grpChg>
        <pc:picChg chg="mod">
          <ac:chgData name="Indrek Jõgi" userId="a93ce5e7-6ed8-4da5-ae99-72c5fa8de4dd" providerId="ADAL" clId="{7F24907B-B973-47D8-A305-F1B6C90B0B41}" dt="2025-11-20T10:16:56.813" v="3591" actId="1076"/>
          <ac:picMkLst>
            <pc:docMk/>
            <pc:sldMk cId="3832831429" sldId="306"/>
            <ac:picMk id="52" creationId="{4E456DAD-7878-474C-B1E0-D5262D11829F}"/>
          </ac:picMkLst>
        </pc:picChg>
      </pc:sldChg>
      <pc:sldChg chg="addSp delSp modSp mod">
        <pc:chgData name="Indrek Jõgi" userId="a93ce5e7-6ed8-4da5-ae99-72c5fa8de4dd" providerId="ADAL" clId="{7F24907B-B973-47D8-A305-F1B6C90B0B41}" dt="2025-11-20T10:31:17.904" v="3662" actId="1076"/>
        <pc:sldMkLst>
          <pc:docMk/>
          <pc:sldMk cId="135486559" sldId="308"/>
        </pc:sldMkLst>
        <pc:spChg chg="add mod">
          <ac:chgData name="Indrek Jõgi" userId="a93ce5e7-6ed8-4da5-ae99-72c5fa8de4dd" providerId="ADAL" clId="{7F24907B-B973-47D8-A305-F1B6C90B0B41}" dt="2025-11-20T10:26:00.738" v="3608" actId="571"/>
          <ac:spMkLst>
            <pc:docMk/>
            <pc:sldMk cId="135486559" sldId="308"/>
            <ac:spMk id="2" creationId="{C263DEFB-0F5D-29C6-C0AB-7A574440E1EC}"/>
          </ac:spMkLst>
        </pc:spChg>
        <pc:spChg chg="mod">
          <ac:chgData name="Indrek Jõgi" userId="a93ce5e7-6ed8-4da5-ae99-72c5fa8de4dd" providerId="ADAL" clId="{7F24907B-B973-47D8-A305-F1B6C90B0B41}" dt="2025-11-18T08:14:15.385" v="2443" actId="790"/>
          <ac:spMkLst>
            <pc:docMk/>
            <pc:sldMk cId="135486559" sldId="308"/>
            <ac:spMk id="3" creationId="{D79DA012-F8CF-FB43-49BA-3D8FFCBF37C8}"/>
          </ac:spMkLst>
        </pc:spChg>
        <pc:spChg chg="mod">
          <ac:chgData name="Indrek Jõgi" userId="a93ce5e7-6ed8-4da5-ae99-72c5fa8de4dd" providerId="ADAL" clId="{7F24907B-B973-47D8-A305-F1B6C90B0B41}" dt="2025-11-18T08:14:15.385" v="2443" actId="790"/>
          <ac:spMkLst>
            <pc:docMk/>
            <pc:sldMk cId="135486559" sldId="308"/>
            <ac:spMk id="4" creationId="{FD8E3CD6-A8B8-1A3E-530E-D3BC486A74B9}"/>
          </ac:spMkLst>
        </pc:spChg>
        <pc:spChg chg="mod">
          <ac:chgData name="Indrek Jõgi" userId="a93ce5e7-6ed8-4da5-ae99-72c5fa8de4dd" providerId="ADAL" clId="{7F24907B-B973-47D8-A305-F1B6C90B0B41}" dt="2025-11-11T09:11:26.980" v="1383" actId="790"/>
          <ac:spMkLst>
            <pc:docMk/>
            <pc:sldMk cId="135486559" sldId="308"/>
            <ac:spMk id="5" creationId="{5745B66D-A6CB-9F71-21A8-40C02DA8450B}"/>
          </ac:spMkLst>
        </pc:spChg>
        <pc:spChg chg="add mod">
          <ac:chgData name="Indrek Jõgi" userId="a93ce5e7-6ed8-4da5-ae99-72c5fa8de4dd" providerId="ADAL" clId="{7F24907B-B973-47D8-A305-F1B6C90B0B41}" dt="2025-11-20T10:26:11.892" v="3613" actId="1076"/>
          <ac:spMkLst>
            <pc:docMk/>
            <pc:sldMk cId="135486559" sldId="308"/>
            <ac:spMk id="6" creationId="{61FC7050-B582-9A28-3C52-2E8A26EFC0E6}"/>
          </ac:spMkLst>
        </pc:spChg>
        <pc:spChg chg="mod">
          <ac:chgData name="Indrek Jõgi" userId="a93ce5e7-6ed8-4da5-ae99-72c5fa8de4dd" providerId="ADAL" clId="{7F24907B-B973-47D8-A305-F1B6C90B0B41}" dt="2025-11-20T10:29:21.131" v="3651" actId="1076"/>
          <ac:spMkLst>
            <pc:docMk/>
            <pc:sldMk cId="135486559" sldId="308"/>
            <ac:spMk id="9" creationId="{6D00AB2F-44C4-45E9-B6A5-0660CE5EB374}"/>
          </ac:spMkLst>
        </pc:spChg>
        <pc:spChg chg="mod">
          <ac:chgData name="Indrek Jõgi" userId="a93ce5e7-6ed8-4da5-ae99-72c5fa8de4dd" providerId="ADAL" clId="{7F24907B-B973-47D8-A305-F1B6C90B0B41}" dt="2025-11-20T10:31:17.904" v="3662" actId="1076"/>
          <ac:spMkLst>
            <pc:docMk/>
            <pc:sldMk cId="135486559" sldId="308"/>
            <ac:spMk id="12" creationId="{4C6D8682-9769-4C84-842B-8C9CE23AE202}"/>
          </ac:spMkLst>
        </pc:spChg>
        <pc:spChg chg="mod">
          <ac:chgData name="Indrek Jõgi" userId="a93ce5e7-6ed8-4da5-ae99-72c5fa8de4dd" providerId="ADAL" clId="{7F24907B-B973-47D8-A305-F1B6C90B0B41}" dt="2025-11-20T10:26:05.499" v="3612" actId="1076"/>
          <ac:spMkLst>
            <pc:docMk/>
            <pc:sldMk cId="135486559" sldId="308"/>
            <ac:spMk id="13" creationId="{66C47087-06EA-4A4C-B4F9-DF57EF53E656}"/>
          </ac:spMkLst>
        </pc:spChg>
        <pc:spChg chg="mod">
          <ac:chgData name="Indrek Jõgi" userId="a93ce5e7-6ed8-4da5-ae99-72c5fa8de4dd" providerId="ADAL" clId="{7F24907B-B973-47D8-A305-F1B6C90B0B41}" dt="2025-11-20T10:31:17.904" v="3662" actId="1076"/>
          <ac:spMkLst>
            <pc:docMk/>
            <pc:sldMk cId="135486559" sldId="308"/>
            <ac:spMk id="14" creationId="{8B85FA54-0F8D-47D8-B888-A57AC04913DD}"/>
          </ac:spMkLst>
        </pc:spChg>
        <pc:spChg chg="mod">
          <ac:chgData name="Indrek Jõgi" userId="a93ce5e7-6ed8-4da5-ae99-72c5fa8de4dd" providerId="ADAL" clId="{7F24907B-B973-47D8-A305-F1B6C90B0B41}" dt="2025-11-20T10:26:05.499" v="3612" actId="1076"/>
          <ac:spMkLst>
            <pc:docMk/>
            <pc:sldMk cId="135486559" sldId="308"/>
            <ac:spMk id="15" creationId="{443BDE43-2406-460A-A08C-D447D96D5A33}"/>
          </ac:spMkLst>
        </pc:spChg>
        <pc:spChg chg="mod">
          <ac:chgData name="Indrek Jõgi" userId="a93ce5e7-6ed8-4da5-ae99-72c5fa8de4dd" providerId="ADAL" clId="{7F24907B-B973-47D8-A305-F1B6C90B0B41}" dt="2025-11-20T10:31:17.904" v="3662" actId="1076"/>
          <ac:spMkLst>
            <pc:docMk/>
            <pc:sldMk cId="135486559" sldId="308"/>
            <ac:spMk id="16" creationId="{91857C16-2DAA-4473-9E20-7B6F982A8644}"/>
          </ac:spMkLst>
        </pc:spChg>
        <pc:spChg chg="add mod">
          <ac:chgData name="Indrek Jõgi" userId="a93ce5e7-6ed8-4da5-ae99-72c5fa8de4dd" providerId="ADAL" clId="{7F24907B-B973-47D8-A305-F1B6C90B0B41}" dt="2025-11-20T10:26:00.738" v="3608" actId="571"/>
          <ac:spMkLst>
            <pc:docMk/>
            <pc:sldMk cId="135486559" sldId="308"/>
            <ac:spMk id="17" creationId="{F2323D98-6054-0135-1BF2-27B25A607D2A}"/>
          </ac:spMkLst>
        </pc:spChg>
        <pc:spChg chg="add mod">
          <ac:chgData name="Indrek Jõgi" userId="a93ce5e7-6ed8-4da5-ae99-72c5fa8de4dd" providerId="ADAL" clId="{7F24907B-B973-47D8-A305-F1B6C90B0B41}" dt="2025-11-20T10:26:11.892" v="3613" actId="1076"/>
          <ac:spMkLst>
            <pc:docMk/>
            <pc:sldMk cId="135486559" sldId="308"/>
            <ac:spMk id="18" creationId="{70111732-A5A1-D731-FA6D-8A8B378D3E81}"/>
          </ac:spMkLst>
        </pc:spChg>
        <pc:spChg chg="add mod">
          <ac:chgData name="Indrek Jõgi" userId="a93ce5e7-6ed8-4da5-ae99-72c5fa8de4dd" providerId="ADAL" clId="{7F24907B-B973-47D8-A305-F1B6C90B0B41}" dt="2025-11-20T10:26:03.141" v="3610" actId="571"/>
          <ac:spMkLst>
            <pc:docMk/>
            <pc:sldMk cId="135486559" sldId="308"/>
            <ac:spMk id="19" creationId="{F6D5FC26-B58E-A564-CADC-98A1027A2D86}"/>
          </ac:spMkLst>
        </pc:spChg>
        <pc:spChg chg="add mod">
          <ac:chgData name="Indrek Jõgi" userId="a93ce5e7-6ed8-4da5-ae99-72c5fa8de4dd" providerId="ADAL" clId="{7F24907B-B973-47D8-A305-F1B6C90B0B41}" dt="2025-11-20T10:26:03.141" v="3610" actId="571"/>
          <ac:spMkLst>
            <pc:docMk/>
            <pc:sldMk cId="135486559" sldId="308"/>
            <ac:spMk id="20" creationId="{27A19BDF-8369-E885-8333-4B29B31D2290}"/>
          </ac:spMkLst>
        </pc:spChg>
        <pc:spChg chg="add mod">
          <ac:chgData name="Indrek Jõgi" userId="a93ce5e7-6ed8-4da5-ae99-72c5fa8de4dd" providerId="ADAL" clId="{7F24907B-B973-47D8-A305-F1B6C90B0B41}" dt="2025-11-20T10:27:52.957" v="3632" actId="1076"/>
          <ac:spMkLst>
            <pc:docMk/>
            <pc:sldMk cId="135486559" sldId="308"/>
            <ac:spMk id="23" creationId="{0D30C21B-A892-FAB0-87A7-540A3341A4EF}"/>
          </ac:spMkLst>
        </pc:spChg>
        <pc:spChg chg="add mod">
          <ac:chgData name="Indrek Jõgi" userId="a93ce5e7-6ed8-4da5-ae99-72c5fa8de4dd" providerId="ADAL" clId="{7F24907B-B973-47D8-A305-F1B6C90B0B41}" dt="2025-11-20T10:31:17.904" v="3662" actId="1076"/>
          <ac:spMkLst>
            <pc:docMk/>
            <pc:sldMk cId="135486559" sldId="308"/>
            <ac:spMk id="25" creationId="{161D581E-D363-8C4B-F88F-9C876752A58B}"/>
          </ac:spMkLst>
        </pc:spChg>
        <pc:spChg chg="add mod">
          <ac:chgData name="Indrek Jõgi" userId="a93ce5e7-6ed8-4da5-ae99-72c5fa8de4dd" providerId="ADAL" clId="{7F24907B-B973-47D8-A305-F1B6C90B0B41}" dt="2025-11-20T10:29:17.856" v="3650" actId="1076"/>
          <ac:spMkLst>
            <pc:docMk/>
            <pc:sldMk cId="135486559" sldId="308"/>
            <ac:spMk id="27" creationId="{1AE58865-AA52-F30D-9F97-AF28A769C1CC}"/>
          </ac:spMkLst>
        </pc:spChg>
        <pc:spChg chg="add mod">
          <ac:chgData name="Indrek Jõgi" userId="a93ce5e7-6ed8-4da5-ae99-72c5fa8de4dd" providerId="ADAL" clId="{7F24907B-B973-47D8-A305-F1B6C90B0B41}" dt="2025-11-20T10:31:17.904" v="3662" actId="1076"/>
          <ac:spMkLst>
            <pc:docMk/>
            <pc:sldMk cId="135486559" sldId="308"/>
            <ac:spMk id="30" creationId="{99B5628C-FCA4-463D-055F-2970342FE5B0}"/>
          </ac:spMkLst>
        </pc:spChg>
        <pc:picChg chg="mod">
          <ac:chgData name="Indrek Jõgi" userId="a93ce5e7-6ed8-4da5-ae99-72c5fa8de4dd" providerId="ADAL" clId="{7F24907B-B973-47D8-A305-F1B6C90B0B41}" dt="2025-11-20T10:26:05.499" v="3612" actId="1076"/>
          <ac:picMkLst>
            <pc:docMk/>
            <pc:sldMk cId="135486559" sldId="308"/>
            <ac:picMk id="7" creationId="{317E160A-1461-45C4-8B54-3EBE864742D6}"/>
          </ac:picMkLst>
        </pc:picChg>
        <pc:picChg chg="mod">
          <ac:chgData name="Indrek Jõgi" userId="a93ce5e7-6ed8-4da5-ae99-72c5fa8de4dd" providerId="ADAL" clId="{7F24907B-B973-47D8-A305-F1B6C90B0B41}" dt="2025-11-20T10:28:54.360" v="3642" actId="1076"/>
          <ac:picMkLst>
            <pc:docMk/>
            <pc:sldMk cId="135486559" sldId="308"/>
            <ac:picMk id="8" creationId="{22F1183E-B9F5-4ABD-A46E-9AFBFD9704B0}"/>
          </ac:picMkLst>
        </pc:picChg>
        <pc:picChg chg="mod">
          <ac:chgData name="Indrek Jõgi" userId="a93ce5e7-6ed8-4da5-ae99-72c5fa8de4dd" providerId="ADAL" clId="{7F24907B-B973-47D8-A305-F1B6C90B0B41}" dt="2025-11-20T10:31:17.904" v="3662" actId="1076"/>
          <ac:picMkLst>
            <pc:docMk/>
            <pc:sldMk cId="135486559" sldId="308"/>
            <ac:picMk id="10" creationId="{C57EA58A-A1B7-45F7-9692-4427BCB21171}"/>
          </ac:picMkLst>
        </pc:picChg>
        <pc:picChg chg="mod">
          <ac:chgData name="Indrek Jõgi" userId="a93ce5e7-6ed8-4da5-ae99-72c5fa8de4dd" providerId="ADAL" clId="{7F24907B-B973-47D8-A305-F1B6C90B0B41}" dt="2025-11-20T10:31:17.904" v="3662" actId="1076"/>
          <ac:picMkLst>
            <pc:docMk/>
            <pc:sldMk cId="135486559" sldId="308"/>
            <ac:picMk id="11" creationId="{626F0142-33BA-4DED-86AF-13A133F40EE5}"/>
          </ac:picMkLst>
        </pc:picChg>
        <pc:cxnChg chg="add mod">
          <ac:chgData name="Indrek Jõgi" userId="a93ce5e7-6ed8-4da5-ae99-72c5fa8de4dd" providerId="ADAL" clId="{7F24907B-B973-47D8-A305-F1B6C90B0B41}" dt="2025-11-20T10:27:16.346" v="3623" actId="1582"/>
          <ac:cxnSpMkLst>
            <pc:docMk/>
            <pc:sldMk cId="135486559" sldId="308"/>
            <ac:cxnSpMk id="22" creationId="{BA621AAB-18C5-0B46-9B5F-991FF868D092}"/>
          </ac:cxnSpMkLst>
        </pc:cxnChg>
        <pc:cxnChg chg="add mod">
          <ac:chgData name="Indrek Jõgi" userId="a93ce5e7-6ed8-4da5-ae99-72c5fa8de4dd" providerId="ADAL" clId="{7F24907B-B973-47D8-A305-F1B6C90B0B41}" dt="2025-11-20T10:31:17.904" v="3662" actId="1076"/>
          <ac:cxnSpMkLst>
            <pc:docMk/>
            <pc:sldMk cId="135486559" sldId="308"/>
            <ac:cxnSpMk id="24" creationId="{EDE41DF6-611E-0DAB-52B8-965EADA4C8AD}"/>
          </ac:cxnSpMkLst>
        </pc:cxnChg>
        <pc:cxnChg chg="add mod">
          <ac:chgData name="Indrek Jõgi" userId="a93ce5e7-6ed8-4da5-ae99-72c5fa8de4dd" providerId="ADAL" clId="{7F24907B-B973-47D8-A305-F1B6C90B0B41}" dt="2025-11-20T10:29:14.888" v="3649" actId="1076"/>
          <ac:cxnSpMkLst>
            <pc:docMk/>
            <pc:sldMk cId="135486559" sldId="308"/>
            <ac:cxnSpMk id="26" creationId="{73EB4DB1-D1EC-BC31-1837-16F2340AF653}"/>
          </ac:cxnSpMkLst>
        </pc:cxnChg>
        <pc:cxnChg chg="add mod">
          <ac:chgData name="Indrek Jõgi" userId="a93ce5e7-6ed8-4da5-ae99-72c5fa8de4dd" providerId="ADAL" clId="{7F24907B-B973-47D8-A305-F1B6C90B0B41}" dt="2025-11-20T10:31:17.904" v="3662" actId="1076"/>
          <ac:cxnSpMkLst>
            <pc:docMk/>
            <pc:sldMk cId="135486559" sldId="308"/>
            <ac:cxnSpMk id="29" creationId="{C25009DF-B429-F912-B175-30EA4629A514}"/>
          </ac:cxnSpMkLst>
        </pc:cxnChg>
      </pc:sldChg>
      <pc:sldChg chg="addSp delSp modSp mod">
        <pc:chgData name="Indrek Jõgi" userId="a93ce5e7-6ed8-4da5-ae99-72c5fa8de4dd" providerId="ADAL" clId="{7F24907B-B973-47D8-A305-F1B6C90B0B41}" dt="2025-11-20T10:30:05.050" v="3658" actId="1076"/>
        <pc:sldMkLst>
          <pc:docMk/>
          <pc:sldMk cId="2522110493" sldId="309"/>
        </pc:sldMkLst>
        <pc:spChg chg="mod">
          <ac:chgData name="Indrek Jõgi" userId="a93ce5e7-6ed8-4da5-ae99-72c5fa8de4dd" providerId="ADAL" clId="{7F24907B-B973-47D8-A305-F1B6C90B0B41}" dt="2025-11-18T08:14:15.385" v="2443" actId="790"/>
          <ac:spMkLst>
            <pc:docMk/>
            <pc:sldMk cId="2522110493" sldId="309"/>
            <ac:spMk id="2" creationId="{317044E6-2361-4CF2-AAD6-D66C69D254C6}"/>
          </ac:spMkLst>
        </pc:spChg>
        <pc:spChg chg="mod">
          <ac:chgData name="Indrek Jõgi" userId="a93ce5e7-6ed8-4da5-ae99-72c5fa8de4dd" providerId="ADAL" clId="{7F24907B-B973-47D8-A305-F1B6C90B0B41}" dt="2025-11-18T08:14:15.385" v="2443" actId="790"/>
          <ac:spMkLst>
            <pc:docMk/>
            <pc:sldMk cId="2522110493" sldId="309"/>
            <ac:spMk id="3" creationId="{F33D2F1D-E1D9-4D5D-B93D-4F76ADC78229}"/>
          </ac:spMkLst>
        </pc:spChg>
        <pc:spChg chg="mod">
          <ac:chgData name="Indrek Jõgi" userId="a93ce5e7-6ed8-4da5-ae99-72c5fa8de4dd" providerId="ADAL" clId="{7F24907B-B973-47D8-A305-F1B6C90B0B41}" dt="2025-11-18T08:14:15.385" v="2443" actId="790"/>
          <ac:spMkLst>
            <pc:docMk/>
            <pc:sldMk cId="2522110493" sldId="309"/>
            <ac:spMk id="4" creationId="{EECCAC65-8E76-4D19-BD32-51DCB940EBED}"/>
          </ac:spMkLst>
        </pc:spChg>
        <pc:spChg chg="mod">
          <ac:chgData name="Indrek Jõgi" userId="a93ce5e7-6ed8-4da5-ae99-72c5fa8de4dd" providerId="ADAL" clId="{7F24907B-B973-47D8-A305-F1B6C90B0B41}" dt="2025-11-20T10:30:05.050" v="3658" actId="1076"/>
          <ac:spMkLst>
            <pc:docMk/>
            <pc:sldMk cId="2522110493" sldId="309"/>
            <ac:spMk id="5" creationId="{08700E4C-1F2B-4930-9A51-655EAECAE77C}"/>
          </ac:spMkLst>
        </pc:spChg>
        <pc:spChg chg="add mod">
          <ac:chgData name="Indrek Jõgi" userId="a93ce5e7-6ed8-4da5-ae99-72c5fa8de4dd" providerId="ADAL" clId="{7F24907B-B973-47D8-A305-F1B6C90B0B41}" dt="2025-11-20T10:30:05.050" v="3658" actId="1076"/>
          <ac:spMkLst>
            <pc:docMk/>
            <pc:sldMk cId="2522110493" sldId="309"/>
            <ac:spMk id="9" creationId="{9D6C7069-8C5A-09A8-D808-EAE6DF249AC7}"/>
          </ac:spMkLst>
        </pc:spChg>
        <pc:graphicFrameChg chg="mod modGraphic">
          <ac:chgData name="Indrek Jõgi" userId="a93ce5e7-6ed8-4da5-ae99-72c5fa8de4dd" providerId="ADAL" clId="{7F24907B-B973-47D8-A305-F1B6C90B0B41}" dt="2025-11-20T10:30:05.050" v="3658" actId="1076"/>
          <ac:graphicFrameMkLst>
            <pc:docMk/>
            <pc:sldMk cId="2522110493" sldId="309"/>
            <ac:graphicFrameMk id="44" creationId="{66D34DCB-B691-4625-92B2-46F29BEFEC28}"/>
          </ac:graphicFrameMkLst>
        </pc:graphicFrameChg>
        <pc:graphicFrameChg chg="mod modGraphic">
          <ac:chgData name="Indrek Jõgi" userId="a93ce5e7-6ed8-4da5-ae99-72c5fa8de4dd" providerId="ADAL" clId="{7F24907B-B973-47D8-A305-F1B6C90B0B41}" dt="2025-11-20T10:30:05.050" v="3658" actId="1076"/>
          <ac:graphicFrameMkLst>
            <pc:docMk/>
            <pc:sldMk cId="2522110493" sldId="309"/>
            <ac:graphicFrameMk id="46" creationId="{1229CE8F-9395-4764-8C90-67446E47F541}"/>
          </ac:graphicFrameMkLst>
        </pc:graphicFrameChg>
      </pc:sldChg>
      <pc:sldChg chg="addSp delSp modSp mod">
        <pc:chgData name="Indrek Jõgi" userId="a93ce5e7-6ed8-4da5-ae99-72c5fa8de4dd" providerId="ADAL" clId="{7F24907B-B973-47D8-A305-F1B6C90B0B41}" dt="2025-11-21T08:39:03.388" v="3793" actId="478"/>
        <pc:sldMkLst>
          <pc:docMk/>
          <pc:sldMk cId="1393479762" sldId="310"/>
        </pc:sldMkLst>
        <pc:spChg chg="mod">
          <ac:chgData name="Indrek Jõgi" userId="a93ce5e7-6ed8-4da5-ae99-72c5fa8de4dd" providerId="ADAL" clId="{7F24907B-B973-47D8-A305-F1B6C90B0B41}" dt="2025-11-20T10:41:47.083" v="3667" actId="20577"/>
          <ac:spMkLst>
            <pc:docMk/>
            <pc:sldMk cId="1393479762" sldId="310"/>
            <ac:spMk id="2" creationId="{A638127E-42ED-4536-A0DC-C195702EBDFA}"/>
          </ac:spMkLst>
        </pc:spChg>
        <pc:spChg chg="mod">
          <ac:chgData name="Indrek Jõgi" userId="a93ce5e7-6ed8-4da5-ae99-72c5fa8de4dd" providerId="ADAL" clId="{7F24907B-B973-47D8-A305-F1B6C90B0B41}" dt="2025-11-18T08:14:15.385" v="2443" actId="790"/>
          <ac:spMkLst>
            <pc:docMk/>
            <pc:sldMk cId="1393479762" sldId="310"/>
            <ac:spMk id="3" creationId="{681DB77C-B355-4A64-89C8-88E91F49716A}"/>
          </ac:spMkLst>
        </pc:spChg>
        <pc:spChg chg="del mod">
          <ac:chgData name="Indrek Jõgi" userId="a93ce5e7-6ed8-4da5-ae99-72c5fa8de4dd" providerId="ADAL" clId="{7F24907B-B973-47D8-A305-F1B6C90B0B41}" dt="2025-11-20T10:42:07.653" v="3669" actId="478"/>
          <ac:spMkLst>
            <pc:docMk/>
            <pc:sldMk cId="1393479762" sldId="310"/>
            <ac:spMk id="4" creationId="{4FFD8296-B8D9-4D01-BA5D-68F48A4B802F}"/>
          </ac:spMkLst>
        </pc:spChg>
        <pc:spChg chg="mod">
          <ac:chgData name="Indrek Jõgi" userId="a93ce5e7-6ed8-4da5-ae99-72c5fa8de4dd" providerId="ADAL" clId="{7F24907B-B973-47D8-A305-F1B6C90B0B41}" dt="2025-11-20T13:02:00.406" v="3774" actId="20577"/>
          <ac:spMkLst>
            <pc:docMk/>
            <pc:sldMk cId="1393479762" sldId="310"/>
            <ac:spMk id="5" creationId="{9ACC0A32-32CD-436B-B25E-A63CF1DFB7DD}"/>
          </ac:spMkLst>
        </pc:spChg>
        <pc:spChg chg="add mod">
          <ac:chgData name="Indrek Jõgi" userId="a93ce5e7-6ed8-4da5-ae99-72c5fa8de4dd" providerId="ADAL" clId="{7F24907B-B973-47D8-A305-F1B6C90B0B41}" dt="2025-11-20T10:42:16.005" v="3670"/>
          <ac:spMkLst>
            <pc:docMk/>
            <pc:sldMk cId="1393479762" sldId="310"/>
            <ac:spMk id="6" creationId="{1DCFEA66-F26D-DA57-41C3-DB006CEED8DB}"/>
          </ac:spMkLst>
        </pc:spChg>
        <pc:spChg chg="mod">
          <ac:chgData name="Indrek Jõgi" userId="a93ce5e7-6ed8-4da5-ae99-72c5fa8de4dd" providerId="ADAL" clId="{7F24907B-B973-47D8-A305-F1B6C90B0B41}" dt="2025-11-18T08:14:15.385" v="2443" actId="790"/>
          <ac:spMkLst>
            <pc:docMk/>
            <pc:sldMk cId="1393479762" sldId="310"/>
            <ac:spMk id="73" creationId="{5BC2B3C1-2C7C-0840-9343-C5C0DA6890C4}"/>
          </ac:spMkLst>
        </pc:spChg>
        <pc:spChg chg="mod">
          <ac:chgData name="Indrek Jõgi" userId="a93ce5e7-6ed8-4da5-ae99-72c5fa8de4dd" providerId="ADAL" clId="{7F24907B-B973-47D8-A305-F1B6C90B0B41}" dt="2025-11-18T08:14:15.385" v="2443" actId="790"/>
          <ac:spMkLst>
            <pc:docMk/>
            <pc:sldMk cId="1393479762" sldId="310"/>
            <ac:spMk id="74" creationId="{17718CCC-DC99-198C-F0D7-CF0E01BD6D1B}"/>
          </ac:spMkLst>
        </pc:spChg>
        <pc:spChg chg="mod">
          <ac:chgData name="Indrek Jõgi" userId="a93ce5e7-6ed8-4da5-ae99-72c5fa8de4dd" providerId="ADAL" clId="{7F24907B-B973-47D8-A305-F1B6C90B0B41}" dt="2025-11-18T07:46:07.866" v="1928" actId="165"/>
          <ac:spMkLst>
            <pc:docMk/>
            <pc:sldMk cId="1393479762" sldId="310"/>
            <ac:spMk id="75" creationId="{C00C538C-60F3-BCA8-62C7-5CD93CF222D2}"/>
          </ac:spMkLst>
        </pc:spChg>
        <pc:spChg chg="mod">
          <ac:chgData name="Indrek Jõgi" userId="a93ce5e7-6ed8-4da5-ae99-72c5fa8de4dd" providerId="ADAL" clId="{7F24907B-B973-47D8-A305-F1B6C90B0B41}" dt="2025-11-18T08:14:15.385" v="2443" actId="790"/>
          <ac:spMkLst>
            <pc:docMk/>
            <pc:sldMk cId="1393479762" sldId="310"/>
            <ac:spMk id="76" creationId="{020EC453-0848-A74B-7827-3CCD03A0BD72}"/>
          </ac:spMkLst>
        </pc:spChg>
        <pc:spChg chg="mod">
          <ac:chgData name="Indrek Jõgi" userId="a93ce5e7-6ed8-4da5-ae99-72c5fa8de4dd" providerId="ADAL" clId="{7F24907B-B973-47D8-A305-F1B6C90B0B41}" dt="2025-11-18T08:14:15.385" v="2443" actId="790"/>
          <ac:spMkLst>
            <pc:docMk/>
            <pc:sldMk cId="1393479762" sldId="310"/>
            <ac:spMk id="77" creationId="{985E3094-87DE-18CD-E6EB-296B6BA8A2F4}"/>
          </ac:spMkLst>
        </pc:spChg>
        <pc:spChg chg="mod">
          <ac:chgData name="Indrek Jõgi" userId="a93ce5e7-6ed8-4da5-ae99-72c5fa8de4dd" providerId="ADAL" clId="{7F24907B-B973-47D8-A305-F1B6C90B0B41}" dt="2025-11-18T08:14:15.385" v="2443" actId="790"/>
          <ac:spMkLst>
            <pc:docMk/>
            <pc:sldMk cId="1393479762" sldId="310"/>
            <ac:spMk id="78" creationId="{81D29B67-21F7-D44C-47CE-E1B1456AED21}"/>
          </ac:spMkLst>
        </pc:spChg>
        <pc:spChg chg="mod">
          <ac:chgData name="Indrek Jõgi" userId="a93ce5e7-6ed8-4da5-ae99-72c5fa8de4dd" providerId="ADAL" clId="{7F24907B-B973-47D8-A305-F1B6C90B0B41}" dt="2025-11-19T15:28:48.239" v="2602"/>
          <ac:spMkLst>
            <pc:docMk/>
            <pc:sldMk cId="1393479762" sldId="310"/>
            <ac:spMk id="105" creationId="{609E42C4-3783-4BEE-B0BC-3F040C6BB3D0}"/>
          </ac:spMkLst>
        </pc:spChg>
        <pc:spChg chg="mod">
          <ac:chgData name="Indrek Jõgi" userId="a93ce5e7-6ed8-4da5-ae99-72c5fa8de4dd" providerId="ADAL" clId="{7F24907B-B973-47D8-A305-F1B6C90B0B41}" dt="2025-11-19T15:28:48.239" v="2602"/>
          <ac:spMkLst>
            <pc:docMk/>
            <pc:sldMk cId="1393479762" sldId="310"/>
            <ac:spMk id="106" creationId="{D116CC68-758B-4B88-98F2-FD902483DD4D}"/>
          </ac:spMkLst>
        </pc:spChg>
        <pc:spChg chg="mod">
          <ac:chgData name="Indrek Jõgi" userId="a93ce5e7-6ed8-4da5-ae99-72c5fa8de4dd" providerId="ADAL" clId="{7F24907B-B973-47D8-A305-F1B6C90B0B41}" dt="2025-11-19T15:28:48.239" v="2602"/>
          <ac:spMkLst>
            <pc:docMk/>
            <pc:sldMk cId="1393479762" sldId="310"/>
            <ac:spMk id="107" creationId="{8C36ABA7-39F1-40A3-A0BE-AF872B2EC37D}"/>
          </ac:spMkLst>
        </pc:spChg>
        <pc:spChg chg="mod">
          <ac:chgData name="Indrek Jõgi" userId="a93ce5e7-6ed8-4da5-ae99-72c5fa8de4dd" providerId="ADAL" clId="{7F24907B-B973-47D8-A305-F1B6C90B0B41}" dt="2025-11-19T15:28:48.239" v="2602"/>
          <ac:spMkLst>
            <pc:docMk/>
            <pc:sldMk cId="1393479762" sldId="310"/>
            <ac:spMk id="108" creationId="{1522904A-19C0-422F-91C1-E0EA315BD188}"/>
          </ac:spMkLst>
        </pc:spChg>
        <pc:spChg chg="mod">
          <ac:chgData name="Indrek Jõgi" userId="a93ce5e7-6ed8-4da5-ae99-72c5fa8de4dd" providerId="ADAL" clId="{7F24907B-B973-47D8-A305-F1B6C90B0B41}" dt="2025-11-19T15:28:48.239" v="2602"/>
          <ac:spMkLst>
            <pc:docMk/>
            <pc:sldMk cId="1393479762" sldId="310"/>
            <ac:spMk id="109" creationId="{C349AD3E-8ABC-4061-B669-E259E6E58B45}"/>
          </ac:spMkLst>
        </pc:spChg>
        <pc:spChg chg="mod">
          <ac:chgData name="Indrek Jõgi" userId="a93ce5e7-6ed8-4da5-ae99-72c5fa8de4dd" providerId="ADAL" clId="{7F24907B-B973-47D8-A305-F1B6C90B0B41}" dt="2025-11-19T15:28:48.239" v="2602"/>
          <ac:spMkLst>
            <pc:docMk/>
            <pc:sldMk cId="1393479762" sldId="310"/>
            <ac:spMk id="110" creationId="{8581FC59-ECA9-4DEA-92A3-4A126955DD7C}"/>
          </ac:spMkLst>
        </pc:spChg>
        <pc:grpChg chg="add mod">
          <ac:chgData name="Indrek Jõgi" userId="a93ce5e7-6ed8-4da5-ae99-72c5fa8de4dd" providerId="ADAL" clId="{7F24907B-B973-47D8-A305-F1B6C90B0B41}" dt="2025-11-19T15:28:54.501" v="2603" actId="1076"/>
          <ac:grpSpMkLst>
            <pc:docMk/>
            <pc:sldMk cId="1393479762" sldId="310"/>
            <ac:grpSpMk id="7" creationId="{02F9EF47-8B57-4283-8BE8-BB747EB13419}"/>
          </ac:grpSpMkLst>
        </pc:grpChg>
        <pc:grpChg chg="mod topLvl">
          <ac:chgData name="Indrek Jõgi" userId="a93ce5e7-6ed8-4da5-ae99-72c5fa8de4dd" providerId="ADAL" clId="{7F24907B-B973-47D8-A305-F1B6C90B0B41}" dt="2025-11-18T07:48:07.328" v="1932" actId="164"/>
          <ac:grpSpMkLst>
            <pc:docMk/>
            <pc:sldMk cId="1393479762" sldId="310"/>
            <ac:grpSpMk id="72" creationId="{6B467C08-0EF2-DA96-3EF8-4C92CB60DAFC}"/>
          </ac:grpSpMkLst>
        </pc:grpChg>
        <pc:graphicFrameChg chg="add mod">
          <ac:chgData name="Indrek Jõgi" userId="a93ce5e7-6ed8-4da5-ae99-72c5fa8de4dd" providerId="ADAL" clId="{7F24907B-B973-47D8-A305-F1B6C90B0B41}" dt="2025-11-21T08:39:01.432" v="3792" actId="1076"/>
          <ac:graphicFrameMkLst>
            <pc:docMk/>
            <pc:sldMk cId="1393479762" sldId="310"/>
            <ac:graphicFrameMk id="9" creationId="{2D011032-FFDC-C169-5EF2-35365E39D4EC}"/>
          </ac:graphicFrameMkLst>
        </pc:graphicFrameChg>
        <pc:graphicFrameChg chg="add mod">
          <ac:chgData name="Indrek Jõgi" userId="a93ce5e7-6ed8-4da5-ae99-72c5fa8de4dd" providerId="ADAL" clId="{7F24907B-B973-47D8-A305-F1B6C90B0B41}" dt="2025-11-19T15:28:54.501" v="2603" actId="1076"/>
          <ac:graphicFrameMkLst>
            <pc:docMk/>
            <pc:sldMk cId="1393479762" sldId="310"/>
            <ac:graphicFrameMk id="23" creationId="{B127870A-9225-4CDD-8ECB-7537507A5BD0}"/>
          </ac:graphicFrameMkLst>
        </pc:graphicFrameChg>
        <pc:cxnChg chg="add del">
          <ac:chgData name="Indrek Jõgi" userId="a93ce5e7-6ed8-4da5-ae99-72c5fa8de4dd" providerId="ADAL" clId="{7F24907B-B973-47D8-A305-F1B6C90B0B41}" dt="2025-11-21T08:39:03.388" v="3793" actId="478"/>
          <ac:cxnSpMkLst>
            <pc:docMk/>
            <pc:sldMk cId="1393479762" sldId="310"/>
            <ac:cxnSpMk id="8" creationId="{5808D9D1-6113-1D0A-53A6-88A577135472}"/>
          </ac:cxnSpMkLst>
        </pc:cxnChg>
      </pc:sldChg>
      <pc:sldChg chg="addSp delSp modSp mod">
        <pc:chgData name="Indrek Jõgi" userId="a93ce5e7-6ed8-4da5-ae99-72c5fa8de4dd" providerId="ADAL" clId="{7F24907B-B973-47D8-A305-F1B6C90B0B41}" dt="2025-11-19T16:28:00.449" v="2906" actId="1076"/>
        <pc:sldMkLst>
          <pc:docMk/>
          <pc:sldMk cId="1713757207" sldId="311"/>
        </pc:sldMkLst>
        <pc:spChg chg="mod">
          <ac:chgData name="Indrek Jõgi" userId="a93ce5e7-6ed8-4da5-ae99-72c5fa8de4dd" providerId="ADAL" clId="{7F24907B-B973-47D8-A305-F1B6C90B0B41}" dt="2025-11-18T08:14:15.385" v="2443" actId="790"/>
          <ac:spMkLst>
            <pc:docMk/>
            <pc:sldMk cId="1713757207" sldId="311"/>
            <ac:spMk id="2" creationId="{ED1A9C53-E0B9-43C1-902A-5DDF5E67FE11}"/>
          </ac:spMkLst>
        </pc:spChg>
        <pc:spChg chg="mod">
          <ac:chgData name="Indrek Jõgi" userId="a93ce5e7-6ed8-4da5-ae99-72c5fa8de4dd" providerId="ADAL" clId="{7F24907B-B973-47D8-A305-F1B6C90B0B41}" dt="2025-11-18T08:14:15.385" v="2443" actId="790"/>
          <ac:spMkLst>
            <pc:docMk/>
            <pc:sldMk cId="1713757207" sldId="311"/>
            <ac:spMk id="3" creationId="{CA53C49A-0D87-4B50-8884-6D8C0D21F9AB}"/>
          </ac:spMkLst>
        </pc:spChg>
        <pc:spChg chg="mod">
          <ac:chgData name="Indrek Jõgi" userId="a93ce5e7-6ed8-4da5-ae99-72c5fa8de4dd" providerId="ADAL" clId="{7F24907B-B973-47D8-A305-F1B6C90B0B41}" dt="2025-11-18T08:14:15.385" v="2443" actId="790"/>
          <ac:spMkLst>
            <pc:docMk/>
            <pc:sldMk cId="1713757207" sldId="311"/>
            <ac:spMk id="4" creationId="{7DF85D09-8330-4B5E-8A25-F21B0AA25C66}"/>
          </ac:spMkLst>
        </pc:spChg>
        <pc:spChg chg="mod">
          <ac:chgData name="Indrek Jõgi" userId="a93ce5e7-6ed8-4da5-ae99-72c5fa8de4dd" providerId="ADAL" clId="{7F24907B-B973-47D8-A305-F1B6C90B0B41}" dt="2025-11-19T16:28:00.449" v="2906" actId="1076"/>
          <ac:spMkLst>
            <pc:docMk/>
            <pc:sldMk cId="1713757207" sldId="311"/>
            <ac:spMk id="6" creationId="{87DEF989-A46D-4694-856A-147AE4151FF5}"/>
          </ac:spMkLst>
        </pc:spChg>
        <pc:spChg chg="mod">
          <ac:chgData name="Indrek Jõgi" userId="a93ce5e7-6ed8-4da5-ae99-72c5fa8de4dd" providerId="ADAL" clId="{7F24907B-B973-47D8-A305-F1B6C90B0B41}" dt="2025-11-19T16:28:00.449" v="2906" actId="1076"/>
          <ac:spMkLst>
            <pc:docMk/>
            <pc:sldMk cId="1713757207" sldId="311"/>
            <ac:spMk id="7" creationId="{1743D448-5D26-41BB-98A7-884573B72BE2}"/>
          </ac:spMkLst>
        </pc:spChg>
        <pc:spChg chg="mod">
          <ac:chgData name="Indrek Jõgi" userId="a93ce5e7-6ed8-4da5-ae99-72c5fa8de4dd" providerId="ADAL" clId="{7F24907B-B973-47D8-A305-F1B6C90B0B41}" dt="2025-11-18T08:14:15.385" v="2443" actId="790"/>
          <ac:spMkLst>
            <pc:docMk/>
            <pc:sldMk cId="1713757207" sldId="311"/>
            <ac:spMk id="9" creationId="{5EBE8DDC-1C3F-4B3F-A06D-89D576E1D093}"/>
          </ac:spMkLst>
        </pc:spChg>
        <pc:spChg chg="mod">
          <ac:chgData name="Indrek Jõgi" userId="a93ce5e7-6ed8-4da5-ae99-72c5fa8de4dd" providerId="ADAL" clId="{7F24907B-B973-47D8-A305-F1B6C90B0B41}" dt="2025-11-18T08:14:15.385" v="2443" actId="790"/>
          <ac:spMkLst>
            <pc:docMk/>
            <pc:sldMk cId="1713757207" sldId="311"/>
            <ac:spMk id="10" creationId="{1CD7F60F-5629-4704-8735-687D30D946E2}"/>
          </ac:spMkLst>
        </pc:spChg>
        <pc:spChg chg="add mod">
          <ac:chgData name="Indrek Jõgi" userId="a93ce5e7-6ed8-4da5-ae99-72c5fa8de4dd" providerId="ADAL" clId="{7F24907B-B973-47D8-A305-F1B6C90B0B41}" dt="2025-11-18T08:14:15.385" v="2443" actId="790"/>
          <ac:spMkLst>
            <pc:docMk/>
            <pc:sldMk cId="1713757207" sldId="311"/>
            <ac:spMk id="14" creationId="{8E7BC24C-7CE2-1AF0-9548-5D142AE85303}"/>
          </ac:spMkLst>
        </pc:spChg>
        <pc:graphicFrameChg chg="mod modGraphic">
          <ac:chgData name="Indrek Jõgi" userId="a93ce5e7-6ed8-4da5-ae99-72c5fa8de4dd" providerId="ADAL" clId="{7F24907B-B973-47D8-A305-F1B6C90B0B41}" dt="2025-11-19T16:28:00.449" v="2906" actId="1076"/>
          <ac:graphicFrameMkLst>
            <pc:docMk/>
            <pc:sldMk cId="1713757207" sldId="311"/>
            <ac:graphicFrameMk id="5" creationId="{DF63F3B9-82F4-40F4-AB67-21F89EA042BF}"/>
          </ac:graphicFrameMkLst>
        </pc:graphicFrameChg>
        <pc:graphicFrameChg chg="mod modGraphic">
          <ac:chgData name="Indrek Jõgi" userId="a93ce5e7-6ed8-4da5-ae99-72c5fa8de4dd" providerId="ADAL" clId="{7F24907B-B973-47D8-A305-F1B6C90B0B41}" dt="2025-11-19T16:28:00.449" v="2906" actId="1076"/>
          <ac:graphicFrameMkLst>
            <pc:docMk/>
            <pc:sldMk cId="1713757207" sldId="311"/>
            <ac:graphicFrameMk id="8" creationId="{77AC89ED-B3BE-4B08-8D1D-90ED347974AA}"/>
          </ac:graphicFrameMkLst>
        </pc:graphicFrameChg>
        <pc:graphicFrameChg chg="add mod">
          <ac:chgData name="Indrek Jõgi" userId="a93ce5e7-6ed8-4da5-ae99-72c5fa8de4dd" providerId="ADAL" clId="{7F24907B-B973-47D8-A305-F1B6C90B0B41}" dt="2025-11-19T16:27:53.443" v="2905" actId="1076"/>
          <ac:graphicFrameMkLst>
            <pc:docMk/>
            <pc:sldMk cId="1713757207" sldId="311"/>
            <ac:graphicFrameMk id="13" creationId="{B66A6F7F-5211-8B8B-F9EA-2FD4A3AE7FED}"/>
          </ac:graphicFrameMkLst>
        </pc:graphicFrameChg>
      </pc:sldChg>
      <pc:sldChg chg="modSp mod">
        <pc:chgData name="Indrek Jõgi" userId="a93ce5e7-6ed8-4da5-ae99-72c5fa8de4dd" providerId="ADAL" clId="{7F24907B-B973-47D8-A305-F1B6C90B0B41}" dt="2025-11-19T16:33:16.806" v="3108" actId="20577"/>
        <pc:sldMkLst>
          <pc:docMk/>
          <pc:sldMk cId="878655918" sldId="312"/>
        </pc:sldMkLst>
        <pc:spChg chg="mod">
          <ac:chgData name="Indrek Jõgi" userId="a93ce5e7-6ed8-4da5-ae99-72c5fa8de4dd" providerId="ADAL" clId="{7F24907B-B973-47D8-A305-F1B6C90B0B41}" dt="2025-11-18T08:14:15.385" v="2443" actId="790"/>
          <ac:spMkLst>
            <pc:docMk/>
            <pc:sldMk cId="878655918" sldId="312"/>
            <ac:spMk id="2" creationId="{E447F7F0-8F2D-49B5-AF36-80CACCBE2596}"/>
          </ac:spMkLst>
        </pc:spChg>
        <pc:spChg chg="mod">
          <ac:chgData name="Indrek Jõgi" userId="a93ce5e7-6ed8-4da5-ae99-72c5fa8de4dd" providerId="ADAL" clId="{7F24907B-B973-47D8-A305-F1B6C90B0B41}" dt="2025-11-18T08:14:15.385" v="2443" actId="790"/>
          <ac:spMkLst>
            <pc:docMk/>
            <pc:sldMk cId="878655918" sldId="312"/>
            <ac:spMk id="3" creationId="{8BC80417-F97A-4D1D-AE8C-4EB63A79B774}"/>
          </ac:spMkLst>
        </pc:spChg>
        <pc:spChg chg="mod">
          <ac:chgData name="Indrek Jõgi" userId="a93ce5e7-6ed8-4da5-ae99-72c5fa8de4dd" providerId="ADAL" clId="{7F24907B-B973-47D8-A305-F1B6C90B0B41}" dt="2025-11-18T08:14:15.385" v="2443" actId="790"/>
          <ac:spMkLst>
            <pc:docMk/>
            <pc:sldMk cId="878655918" sldId="312"/>
            <ac:spMk id="4" creationId="{ADC5B5C0-8900-4E5B-9E08-A6E4F5F754B5}"/>
          </ac:spMkLst>
        </pc:spChg>
        <pc:spChg chg="mod">
          <ac:chgData name="Indrek Jõgi" userId="a93ce5e7-6ed8-4da5-ae99-72c5fa8de4dd" providerId="ADAL" clId="{7F24907B-B973-47D8-A305-F1B6C90B0B41}" dt="2025-11-19T16:33:16.806" v="3108" actId="20577"/>
          <ac:spMkLst>
            <pc:docMk/>
            <pc:sldMk cId="878655918" sldId="312"/>
            <ac:spMk id="5" creationId="{849FCBCA-CB9A-468C-88F0-6CD00D87413C}"/>
          </ac:spMkLst>
        </pc:spChg>
      </pc:sldChg>
      <pc:sldChg chg="addSp delSp modSp add mod modAnim modNotesTx">
        <pc:chgData name="Indrek Jõgi" userId="a93ce5e7-6ed8-4da5-ae99-72c5fa8de4dd" providerId="ADAL" clId="{7F24907B-B973-47D8-A305-F1B6C90B0B41}" dt="2025-11-20T12:52:30.646" v="3742" actId="20577"/>
        <pc:sldMkLst>
          <pc:docMk/>
          <pc:sldMk cId="3958715388" sldId="313"/>
        </pc:sldMkLst>
        <pc:spChg chg="mod">
          <ac:chgData name="Indrek Jõgi" userId="a93ce5e7-6ed8-4da5-ae99-72c5fa8de4dd" providerId="ADAL" clId="{7F24907B-B973-47D8-A305-F1B6C90B0B41}" dt="2025-11-18T08:14:15.385" v="2443" actId="790"/>
          <ac:spMkLst>
            <pc:docMk/>
            <pc:sldMk cId="3958715388" sldId="313"/>
            <ac:spMk id="3" creationId="{D2EBE9FD-C7F3-BC8E-8510-36AB5959D67D}"/>
          </ac:spMkLst>
        </pc:spChg>
        <pc:spChg chg="mod">
          <ac:chgData name="Indrek Jõgi" userId="a93ce5e7-6ed8-4da5-ae99-72c5fa8de4dd" providerId="ADAL" clId="{7F24907B-B973-47D8-A305-F1B6C90B0B41}" dt="2025-11-11T08:35:55.159" v="728" actId="1076"/>
          <ac:spMkLst>
            <pc:docMk/>
            <pc:sldMk cId="3958715388" sldId="313"/>
            <ac:spMk id="5" creationId="{3187C95D-5471-B5FF-EB82-E8212488E306}"/>
          </ac:spMkLst>
        </pc:spChg>
        <pc:spChg chg="mod">
          <ac:chgData name="Indrek Jõgi" userId="a93ce5e7-6ed8-4da5-ae99-72c5fa8de4dd" providerId="ADAL" clId="{7F24907B-B973-47D8-A305-F1B6C90B0B41}" dt="2025-11-18T08:14:15.385" v="2443" actId="790"/>
          <ac:spMkLst>
            <pc:docMk/>
            <pc:sldMk cId="3958715388" sldId="313"/>
            <ac:spMk id="9" creationId="{48B3AE09-AD2A-B609-2B38-810EDA8B4B7D}"/>
          </ac:spMkLst>
        </pc:spChg>
        <pc:spChg chg="mod">
          <ac:chgData name="Indrek Jõgi" userId="a93ce5e7-6ed8-4da5-ae99-72c5fa8de4dd" providerId="ADAL" clId="{7F24907B-B973-47D8-A305-F1B6C90B0B41}" dt="2025-11-18T08:14:15.385" v="2443" actId="790"/>
          <ac:spMkLst>
            <pc:docMk/>
            <pc:sldMk cId="3958715388" sldId="313"/>
            <ac:spMk id="10" creationId="{9F3E6D0F-4135-3FAA-AFD6-CD485ADAED25}"/>
          </ac:spMkLst>
        </pc:spChg>
        <pc:spChg chg="mod">
          <ac:chgData name="Indrek Jõgi" userId="a93ce5e7-6ed8-4da5-ae99-72c5fa8de4dd" providerId="ADAL" clId="{7F24907B-B973-47D8-A305-F1B6C90B0B41}" dt="2025-11-11T09:11:26.980" v="1383" actId="790"/>
          <ac:spMkLst>
            <pc:docMk/>
            <pc:sldMk cId="3958715388" sldId="313"/>
            <ac:spMk id="11" creationId="{8A4898E3-F649-640B-388E-BE03055EC73A}"/>
          </ac:spMkLst>
        </pc:spChg>
        <pc:spChg chg="mod">
          <ac:chgData name="Indrek Jõgi" userId="a93ce5e7-6ed8-4da5-ae99-72c5fa8de4dd" providerId="ADAL" clId="{7F24907B-B973-47D8-A305-F1B6C90B0B41}" dt="2025-11-11T09:11:26.980" v="1383" actId="790"/>
          <ac:spMkLst>
            <pc:docMk/>
            <pc:sldMk cId="3958715388" sldId="313"/>
            <ac:spMk id="13" creationId="{657A770A-1619-6662-6E2B-86E2548B0134}"/>
          </ac:spMkLst>
        </pc:spChg>
        <pc:spChg chg="mod">
          <ac:chgData name="Indrek Jõgi" userId="a93ce5e7-6ed8-4da5-ae99-72c5fa8de4dd" providerId="ADAL" clId="{7F24907B-B973-47D8-A305-F1B6C90B0B41}" dt="2025-11-18T08:14:15.385" v="2443" actId="790"/>
          <ac:spMkLst>
            <pc:docMk/>
            <pc:sldMk cId="3958715388" sldId="313"/>
            <ac:spMk id="16" creationId="{9EB34E40-C24B-74B2-8FC8-0D3249D0F3E6}"/>
          </ac:spMkLst>
        </pc:spChg>
        <pc:spChg chg="mod">
          <ac:chgData name="Indrek Jõgi" userId="a93ce5e7-6ed8-4da5-ae99-72c5fa8de4dd" providerId="ADAL" clId="{7F24907B-B973-47D8-A305-F1B6C90B0B41}" dt="2025-11-11T09:11:26.980" v="1383" actId="790"/>
          <ac:spMkLst>
            <pc:docMk/>
            <pc:sldMk cId="3958715388" sldId="313"/>
            <ac:spMk id="24" creationId="{663FA25F-F8BA-8078-6C97-7AA86D2A69B5}"/>
          </ac:spMkLst>
        </pc:spChg>
        <pc:spChg chg="mod">
          <ac:chgData name="Indrek Jõgi" userId="a93ce5e7-6ed8-4da5-ae99-72c5fa8de4dd" providerId="ADAL" clId="{7F24907B-B973-47D8-A305-F1B6C90B0B41}" dt="2025-11-18T08:14:15.385" v="2443" actId="790"/>
          <ac:spMkLst>
            <pc:docMk/>
            <pc:sldMk cId="3958715388" sldId="313"/>
            <ac:spMk id="30" creationId="{E796EED9-C473-5073-EAC9-9962930CF862}"/>
          </ac:spMkLst>
        </pc:spChg>
        <pc:spChg chg="mod">
          <ac:chgData name="Indrek Jõgi" userId="a93ce5e7-6ed8-4da5-ae99-72c5fa8de4dd" providerId="ADAL" clId="{7F24907B-B973-47D8-A305-F1B6C90B0B41}" dt="2025-11-11T09:11:26.980" v="1383" actId="790"/>
          <ac:spMkLst>
            <pc:docMk/>
            <pc:sldMk cId="3958715388" sldId="313"/>
            <ac:spMk id="35" creationId="{C3798709-B81E-6AD4-BCBE-44E022E07FD2}"/>
          </ac:spMkLst>
        </pc:spChg>
        <pc:spChg chg="mod">
          <ac:chgData name="Indrek Jõgi" userId="a93ce5e7-6ed8-4da5-ae99-72c5fa8de4dd" providerId="ADAL" clId="{7F24907B-B973-47D8-A305-F1B6C90B0B41}" dt="2025-11-18T08:14:15.385" v="2443" actId="790"/>
          <ac:spMkLst>
            <pc:docMk/>
            <pc:sldMk cId="3958715388" sldId="313"/>
            <ac:spMk id="36" creationId="{05483B30-164E-65CA-AF10-5D519BC7C6AA}"/>
          </ac:spMkLst>
        </pc:spChg>
        <pc:spChg chg="mod">
          <ac:chgData name="Indrek Jõgi" userId="a93ce5e7-6ed8-4da5-ae99-72c5fa8de4dd" providerId="ADAL" clId="{7F24907B-B973-47D8-A305-F1B6C90B0B41}" dt="2025-11-18T08:14:15.385" v="2443" actId="790"/>
          <ac:spMkLst>
            <pc:docMk/>
            <pc:sldMk cId="3958715388" sldId="313"/>
            <ac:spMk id="43" creationId="{242F7A59-F10B-C9AC-9E9C-C5CCFA9251A7}"/>
          </ac:spMkLst>
        </pc:spChg>
        <pc:spChg chg="mod">
          <ac:chgData name="Indrek Jõgi" userId="a93ce5e7-6ed8-4da5-ae99-72c5fa8de4dd" providerId="ADAL" clId="{7F24907B-B973-47D8-A305-F1B6C90B0B41}" dt="2025-11-18T08:14:15.385" v="2443" actId="790"/>
          <ac:spMkLst>
            <pc:docMk/>
            <pc:sldMk cId="3958715388" sldId="313"/>
            <ac:spMk id="46" creationId="{692048B1-A568-E9BE-653D-F2FF1BED1860}"/>
          </ac:spMkLst>
        </pc:spChg>
        <pc:spChg chg="mod">
          <ac:chgData name="Indrek Jõgi" userId="a93ce5e7-6ed8-4da5-ae99-72c5fa8de4dd" providerId="ADAL" clId="{7F24907B-B973-47D8-A305-F1B6C90B0B41}" dt="2025-11-18T08:14:15.385" v="2443" actId="790"/>
          <ac:spMkLst>
            <pc:docMk/>
            <pc:sldMk cId="3958715388" sldId="313"/>
            <ac:spMk id="49" creationId="{31D85BD1-D2BC-4605-C86D-D0A6FDFF7971}"/>
          </ac:spMkLst>
        </pc:spChg>
        <pc:spChg chg="add mod">
          <ac:chgData name="Indrek Jõgi" userId="a93ce5e7-6ed8-4da5-ae99-72c5fa8de4dd" providerId="ADAL" clId="{7F24907B-B973-47D8-A305-F1B6C90B0B41}" dt="2025-11-20T12:52:30.646" v="3742" actId="20577"/>
          <ac:spMkLst>
            <pc:docMk/>
            <pc:sldMk cId="3958715388" sldId="313"/>
            <ac:spMk id="53" creationId="{53DBF7B0-D979-4315-8E63-8802C643AF66}"/>
          </ac:spMkLst>
        </pc:spChg>
        <pc:spChg chg="add mod">
          <ac:chgData name="Indrek Jõgi" userId="a93ce5e7-6ed8-4da5-ae99-72c5fa8de4dd" providerId="ADAL" clId="{7F24907B-B973-47D8-A305-F1B6C90B0B41}" dt="2025-11-11T08:45:07.711" v="898" actId="207"/>
          <ac:spMkLst>
            <pc:docMk/>
            <pc:sldMk cId="3958715388" sldId="313"/>
            <ac:spMk id="54" creationId="{3615F7B4-897E-E684-200C-4F7B304642B8}"/>
          </ac:spMkLst>
        </pc:spChg>
        <pc:spChg chg="add mod">
          <ac:chgData name="Indrek Jõgi" userId="a93ce5e7-6ed8-4da5-ae99-72c5fa8de4dd" providerId="ADAL" clId="{7F24907B-B973-47D8-A305-F1B6C90B0B41}" dt="2025-11-11T08:54:36.444" v="1100" actId="164"/>
          <ac:spMkLst>
            <pc:docMk/>
            <pc:sldMk cId="3958715388" sldId="313"/>
            <ac:spMk id="55" creationId="{9A823A37-9BF0-180A-8BFB-3C1D3F501887}"/>
          </ac:spMkLst>
        </pc:spChg>
        <pc:spChg chg="add mod">
          <ac:chgData name="Indrek Jõgi" userId="a93ce5e7-6ed8-4da5-ae99-72c5fa8de4dd" providerId="ADAL" clId="{7F24907B-B973-47D8-A305-F1B6C90B0B41}" dt="2025-11-11T09:11:26.980" v="1383" actId="790"/>
          <ac:spMkLst>
            <pc:docMk/>
            <pc:sldMk cId="3958715388" sldId="313"/>
            <ac:spMk id="56" creationId="{B5C61632-5583-74B8-3750-35048F6E6A2E}"/>
          </ac:spMkLst>
        </pc:spChg>
        <pc:spChg chg="add mod">
          <ac:chgData name="Indrek Jõgi" userId="a93ce5e7-6ed8-4da5-ae99-72c5fa8de4dd" providerId="ADAL" clId="{7F24907B-B973-47D8-A305-F1B6C90B0B41}" dt="2025-11-11T09:11:26.980" v="1383" actId="790"/>
          <ac:spMkLst>
            <pc:docMk/>
            <pc:sldMk cId="3958715388" sldId="313"/>
            <ac:spMk id="57" creationId="{D3CE49B2-4B25-C3B6-8DA7-9D7594BE20BC}"/>
          </ac:spMkLst>
        </pc:spChg>
        <pc:spChg chg="add mod">
          <ac:chgData name="Indrek Jõgi" userId="a93ce5e7-6ed8-4da5-ae99-72c5fa8de4dd" providerId="ADAL" clId="{7F24907B-B973-47D8-A305-F1B6C90B0B41}" dt="2025-11-11T08:54:32.233" v="1099" actId="164"/>
          <ac:spMkLst>
            <pc:docMk/>
            <pc:sldMk cId="3958715388" sldId="313"/>
            <ac:spMk id="62" creationId="{5F0C4D95-7386-8218-945E-49D7BA07C764}"/>
          </ac:spMkLst>
        </pc:spChg>
        <pc:spChg chg="add mod">
          <ac:chgData name="Indrek Jõgi" userId="a93ce5e7-6ed8-4da5-ae99-72c5fa8de4dd" providerId="ADAL" clId="{7F24907B-B973-47D8-A305-F1B6C90B0B41}" dt="2025-11-20T12:49:47.176" v="3715" actId="6549"/>
          <ac:spMkLst>
            <pc:docMk/>
            <pc:sldMk cId="3958715388" sldId="313"/>
            <ac:spMk id="63" creationId="{F20A0D3E-18E1-44A8-221B-7C3D8B971E15}"/>
          </ac:spMkLst>
        </pc:spChg>
        <pc:spChg chg="add mod">
          <ac:chgData name="Indrek Jõgi" userId="a93ce5e7-6ed8-4da5-ae99-72c5fa8de4dd" providerId="ADAL" clId="{7F24907B-B973-47D8-A305-F1B6C90B0B41}" dt="2025-11-11T08:45:16.270" v="900" actId="207"/>
          <ac:spMkLst>
            <pc:docMk/>
            <pc:sldMk cId="3958715388" sldId="313"/>
            <ac:spMk id="65" creationId="{9DE6C638-B674-6158-DB21-9747C6EAD9AC}"/>
          </ac:spMkLst>
        </pc:spChg>
        <pc:spChg chg="add mod">
          <ac:chgData name="Indrek Jõgi" userId="a93ce5e7-6ed8-4da5-ae99-72c5fa8de4dd" providerId="ADAL" clId="{7F24907B-B973-47D8-A305-F1B6C90B0B41}" dt="2025-11-11T08:54:32.233" v="1099" actId="164"/>
          <ac:spMkLst>
            <pc:docMk/>
            <pc:sldMk cId="3958715388" sldId="313"/>
            <ac:spMk id="66" creationId="{529435A3-0981-4149-A754-A3E9EC1DED2C}"/>
          </ac:spMkLst>
        </pc:spChg>
        <pc:spChg chg="add mod">
          <ac:chgData name="Indrek Jõgi" userId="a93ce5e7-6ed8-4da5-ae99-72c5fa8de4dd" providerId="ADAL" clId="{7F24907B-B973-47D8-A305-F1B6C90B0B41}" dt="2025-11-18T08:14:15.385" v="2443" actId="790"/>
          <ac:spMkLst>
            <pc:docMk/>
            <pc:sldMk cId="3958715388" sldId="313"/>
            <ac:spMk id="68" creationId="{82711E15-E691-6F3D-334A-BF97CDD77903}"/>
          </ac:spMkLst>
        </pc:spChg>
        <pc:grpChg chg="add mod">
          <ac:chgData name="Indrek Jõgi" userId="a93ce5e7-6ed8-4da5-ae99-72c5fa8de4dd" providerId="ADAL" clId="{7F24907B-B973-47D8-A305-F1B6C90B0B41}" dt="2025-11-11T08:54:32.233" v="1099" actId="164"/>
          <ac:grpSpMkLst>
            <pc:docMk/>
            <pc:sldMk cId="3958715388" sldId="313"/>
            <ac:grpSpMk id="75" creationId="{CD5BA080-28B7-A03B-7EBF-7DD11D3A5501}"/>
          </ac:grpSpMkLst>
        </pc:grpChg>
        <pc:grpChg chg="add mod">
          <ac:chgData name="Indrek Jõgi" userId="a93ce5e7-6ed8-4da5-ae99-72c5fa8de4dd" providerId="ADAL" clId="{7F24907B-B973-47D8-A305-F1B6C90B0B41}" dt="2025-11-11T08:54:36.444" v="1100" actId="164"/>
          <ac:grpSpMkLst>
            <pc:docMk/>
            <pc:sldMk cId="3958715388" sldId="313"/>
            <ac:grpSpMk id="76" creationId="{658F3071-1460-136E-BE9A-A8A1C11B59BC}"/>
          </ac:grpSpMkLst>
        </pc:grpChg>
        <pc:picChg chg="add mod">
          <ac:chgData name="Indrek Jõgi" userId="a93ce5e7-6ed8-4da5-ae99-72c5fa8de4dd" providerId="ADAL" clId="{7F24907B-B973-47D8-A305-F1B6C90B0B41}" dt="2025-11-11T08:54:36.444" v="1100" actId="164"/>
          <ac:picMkLst>
            <pc:docMk/>
            <pc:sldMk cId="3958715388" sldId="313"/>
            <ac:picMk id="2" creationId="{8FCD175F-6215-91BE-555B-D9C2BC07B827}"/>
          </ac:picMkLst>
        </pc:picChg>
        <pc:picChg chg="add mod">
          <ac:chgData name="Indrek Jõgi" userId="a93ce5e7-6ed8-4da5-ae99-72c5fa8de4dd" providerId="ADAL" clId="{7F24907B-B973-47D8-A305-F1B6C90B0B41}" dt="2025-11-11T08:54:32.233" v="1099" actId="164"/>
          <ac:picMkLst>
            <pc:docMk/>
            <pc:sldMk cId="3958715388" sldId="313"/>
            <ac:picMk id="44" creationId="{7703939C-493B-46BC-6A81-0093F707641C}"/>
          </ac:picMkLst>
        </pc:picChg>
        <pc:cxnChg chg="add mod">
          <ac:chgData name="Indrek Jõgi" userId="a93ce5e7-6ed8-4da5-ae99-72c5fa8de4dd" providerId="ADAL" clId="{7F24907B-B973-47D8-A305-F1B6C90B0B41}" dt="2025-11-11T08:54:36.444" v="1100" actId="164"/>
          <ac:cxnSpMkLst>
            <pc:docMk/>
            <pc:sldMk cId="3958715388" sldId="313"/>
            <ac:cxnSpMk id="58" creationId="{584F5A45-CE0F-C2C9-2634-054AB7F9574D}"/>
          </ac:cxnSpMkLst>
        </pc:cxnChg>
        <pc:cxnChg chg="add mod">
          <ac:chgData name="Indrek Jõgi" userId="a93ce5e7-6ed8-4da5-ae99-72c5fa8de4dd" providerId="ADAL" clId="{7F24907B-B973-47D8-A305-F1B6C90B0B41}" dt="2025-11-11T08:54:36.444" v="1100" actId="164"/>
          <ac:cxnSpMkLst>
            <pc:docMk/>
            <pc:sldMk cId="3958715388" sldId="313"/>
            <ac:cxnSpMk id="59" creationId="{A5A89FBD-F38A-A678-3382-3AF05DFC1B44}"/>
          </ac:cxnSpMkLst>
        </pc:cxnChg>
        <pc:cxnChg chg="mod">
          <ac:chgData name="Indrek Jõgi" userId="a93ce5e7-6ed8-4da5-ae99-72c5fa8de4dd" providerId="ADAL" clId="{7F24907B-B973-47D8-A305-F1B6C90B0B41}" dt="2025-11-11T08:54:36.444" v="1100" actId="164"/>
          <ac:cxnSpMkLst>
            <pc:docMk/>
            <pc:sldMk cId="3958715388" sldId="313"/>
            <ac:cxnSpMk id="60" creationId="{A8DBBB2B-8E1F-E497-5A31-9102DCDBB982}"/>
          </ac:cxnSpMkLst>
        </pc:cxnChg>
        <pc:cxnChg chg="add mod">
          <ac:chgData name="Indrek Jõgi" userId="a93ce5e7-6ed8-4da5-ae99-72c5fa8de4dd" providerId="ADAL" clId="{7F24907B-B973-47D8-A305-F1B6C90B0B41}" dt="2025-11-11T08:54:36.444" v="1100" actId="164"/>
          <ac:cxnSpMkLst>
            <pc:docMk/>
            <pc:sldMk cId="3958715388" sldId="313"/>
            <ac:cxnSpMk id="61" creationId="{1D369E9F-D843-E987-A046-42059BB6DDDA}"/>
          </ac:cxnSpMkLst>
        </pc:cxnChg>
        <pc:cxnChg chg="add mod">
          <ac:chgData name="Indrek Jõgi" userId="a93ce5e7-6ed8-4da5-ae99-72c5fa8de4dd" providerId="ADAL" clId="{7F24907B-B973-47D8-A305-F1B6C90B0B41}" dt="2025-11-11T08:54:32.233" v="1099" actId="164"/>
          <ac:cxnSpMkLst>
            <pc:docMk/>
            <pc:sldMk cId="3958715388" sldId="313"/>
            <ac:cxnSpMk id="67" creationId="{67EDEA77-6F3F-7F5B-42A9-2D735821BA4A}"/>
          </ac:cxnSpMkLst>
        </pc:cxnChg>
        <pc:cxnChg chg="add mod">
          <ac:chgData name="Indrek Jõgi" userId="a93ce5e7-6ed8-4da5-ae99-72c5fa8de4dd" providerId="ADAL" clId="{7F24907B-B973-47D8-A305-F1B6C90B0B41}" dt="2025-11-11T08:54:32.233" v="1099" actId="164"/>
          <ac:cxnSpMkLst>
            <pc:docMk/>
            <pc:sldMk cId="3958715388" sldId="313"/>
            <ac:cxnSpMk id="69" creationId="{602248E4-85DD-EC7B-3C25-DB0C362C88B9}"/>
          </ac:cxnSpMkLst>
        </pc:cxnChg>
        <pc:cxnChg chg="add mod">
          <ac:chgData name="Indrek Jõgi" userId="a93ce5e7-6ed8-4da5-ae99-72c5fa8de4dd" providerId="ADAL" clId="{7F24907B-B973-47D8-A305-F1B6C90B0B41}" dt="2025-11-11T08:54:32.233" v="1099" actId="164"/>
          <ac:cxnSpMkLst>
            <pc:docMk/>
            <pc:sldMk cId="3958715388" sldId="313"/>
            <ac:cxnSpMk id="71" creationId="{25ADAB35-3BEE-FC0B-0669-87DD6073B471}"/>
          </ac:cxnSpMkLst>
        </pc:cxnChg>
      </pc:sldChg>
      <pc:sldChg chg="addSp delSp modSp add mod ord modAnim">
        <pc:chgData name="Indrek Jõgi" userId="a93ce5e7-6ed8-4da5-ae99-72c5fa8de4dd" providerId="ADAL" clId="{7F24907B-B973-47D8-A305-F1B6C90B0B41}" dt="2025-11-20T12:56:56.047" v="3752" actId="20577"/>
        <pc:sldMkLst>
          <pc:docMk/>
          <pc:sldMk cId="2120713293" sldId="314"/>
        </pc:sldMkLst>
        <pc:spChg chg="mod">
          <ac:chgData name="Indrek Jõgi" userId="a93ce5e7-6ed8-4da5-ae99-72c5fa8de4dd" providerId="ADAL" clId="{7F24907B-B973-47D8-A305-F1B6C90B0B41}" dt="2025-11-18T08:14:15.385" v="2443" actId="790"/>
          <ac:spMkLst>
            <pc:docMk/>
            <pc:sldMk cId="2120713293" sldId="314"/>
            <ac:spMk id="4" creationId="{473DA923-85A1-3A3E-BD43-C510C714FF02}"/>
          </ac:spMkLst>
        </pc:spChg>
        <pc:spChg chg="add mod">
          <ac:chgData name="Indrek Jõgi" userId="a93ce5e7-6ed8-4da5-ae99-72c5fa8de4dd" providerId="ADAL" clId="{7F24907B-B973-47D8-A305-F1B6C90B0B41}" dt="2025-11-20T12:56:56.047" v="3752" actId="20577"/>
          <ac:spMkLst>
            <pc:docMk/>
            <pc:sldMk cId="2120713293" sldId="314"/>
            <ac:spMk id="6" creationId="{4EB3E835-17F3-B277-722D-CF67CF589086}"/>
          </ac:spMkLst>
        </pc:spChg>
        <pc:spChg chg="mod">
          <ac:chgData name="Indrek Jõgi" userId="a93ce5e7-6ed8-4da5-ae99-72c5fa8de4dd" providerId="ADAL" clId="{7F24907B-B973-47D8-A305-F1B6C90B0B41}" dt="2025-11-11T09:11:26.980" v="1383" actId="790"/>
          <ac:spMkLst>
            <pc:docMk/>
            <pc:sldMk cId="2120713293" sldId="314"/>
            <ac:spMk id="10" creationId="{2871DF8B-B80A-18DB-4042-21F9DCCCF382}"/>
          </ac:spMkLst>
        </pc:spChg>
        <pc:spChg chg="mod">
          <ac:chgData name="Indrek Jõgi" userId="a93ce5e7-6ed8-4da5-ae99-72c5fa8de4dd" providerId="ADAL" clId="{7F24907B-B973-47D8-A305-F1B6C90B0B41}" dt="2025-11-11T09:11:26.980" v="1383" actId="790"/>
          <ac:spMkLst>
            <pc:docMk/>
            <pc:sldMk cId="2120713293" sldId="314"/>
            <ac:spMk id="13" creationId="{A94E3694-3646-E8DE-3574-DD84E46F188D}"/>
          </ac:spMkLst>
        </pc:spChg>
        <pc:spChg chg="mod">
          <ac:chgData name="Indrek Jõgi" userId="a93ce5e7-6ed8-4da5-ae99-72c5fa8de4dd" providerId="ADAL" clId="{7F24907B-B973-47D8-A305-F1B6C90B0B41}" dt="2025-11-18T08:14:15.385" v="2443" actId="790"/>
          <ac:spMkLst>
            <pc:docMk/>
            <pc:sldMk cId="2120713293" sldId="314"/>
            <ac:spMk id="16" creationId="{208AC59C-3A5E-5005-2A31-A0310B339BA1}"/>
          </ac:spMkLst>
        </pc:spChg>
        <pc:spChg chg="mod">
          <ac:chgData name="Indrek Jõgi" userId="a93ce5e7-6ed8-4da5-ae99-72c5fa8de4dd" providerId="ADAL" clId="{7F24907B-B973-47D8-A305-F1B6C90B0B41}" dt="2025-11-18T08:14:15.385" v="2443" actId="790"/>
          <ac:spMkLst>
            <pc:docMk/>
            <pc:sldMk cId="2120713293" sldId="314"/>
            <ac:spMk id="24" creationId="{66EE6FD7-A0EC-FE43-39F5-FA1D51260F03}"/>
          </ac:spMkLst>
        </pc:spChg>
        <pc:spChg chg="mod">
          <ac:chgData name="Indrek Jõgi" userId="a93ce5e7-6ed8-4da5-ae99-72c5fa8de4dd" providerId="ADAL" clId="{7F24907B-B973-47D8-A305-F1B6C90B0B41}" dt="2025-11-11T09:11:26.980" v="1383" actId="790"/>
          <ac:spMkLst>
            <pc:docMk/>
            <pc:sldMk cId="2120713293" sldId="314"/>
            <ac:spMk id="26" creationId="{FDB85FCE-A39F-6412-C889-8756FC4D4CAA}"/>
          </ac:spMkLst>
        </pc:spChg>
        <pc:spChg chg="mod">
          <ac:chgData name="Indrek Jõgi" userId="a93ce5e7-6ed8-4da5-ae99-72c5fa8de4dd" providerId="ADAL" clId="{7F24907B-B973-47D8-A305-F1B6C90B0B41}" dt="2025-11-11T09:11:26.980" v="1383" actId="790"/>
          <ac:spMkLst>
            <pc:docMk/>
            <pc:sldMk cId="2120713293" sldId="314"/>
            <ac:spMk id="33" creationId="{1B0E5EC6-380D-8395-B243-3FED36B0324F}"/>
          </ac:spMkLst>
        </pc:spChg>
        <pc:spChg chg="mod">
          <ac:chgData name="Indrek Jõgi" userId="a93ce5e7-6ed8-4da5-ae99-72c5fa8de4dd" providerId="ADAL" clId="{7F24907B-B973-47D8-A305-F1B6C90B0B41}" dt="2025-11-18T08:14:15.385" v="2443" actId="790"/>
          <ac:spMkLst>
            <pc:docMk/>
            <pc:sldMk cId="2120713293" sldId="314"/>
            <ac:spMk id="35" creationId="{30511EA1-6AAC-3C92-FE49-5D7500BE1EB4}"/>
          </ac:spMkLst>
        </pc:spChg>
        <pc:spChg chg="mod">
          <ac:chgData name="Indrek Jõgi" userId="a93ce5e7-6ed8-4da5-ae99-72c5fa8de4dd" providerId="ADAL" clId="{7F24907B-B973-47D8-A305-F1B6C90B0B41}" dt="2025-11-11T09:11:26.980" v="1383" actId="790"/>
          <ac:spMkLst>
            <pc:docMk/>
            <pc:sldMk cId="2120713293" sldId="314"/>
            <ac:spMk id="36" creationId="{6F7AB317-69BC-D22D-E920-38DB4721665D}"/>
          </ac:spMkLst>
        </pc:spChg>
        <pc:spChg chg="mod">
          <ac:chgData name="Indrek Jõgi" userId="a93ce5e7-6ed8-4da5-ae99-72c5fa8de4dd" providerId="ADAL" clId="{7F24907B-B973-47D8-A305-F1B6C90B0B41}" dt="2025-11-18T08:14:15.385" v="2443" actId="790"/>
          <ac:spMkLst>
            <pc:docMk/>
            <pc:sldMk cId="2120713293" sldId="314"/>
            <ac:spMk id="37" creationId="{736741C3-9297-BDA7-A3FA-E0AEB833BE32}"/>
          </ac:spMkLst>
        </pc:spChg>
        <pc:spChg chg="mod">
          <ac:chgData name="Indrek Jõgi" userId="a93ce5e7-6ed8-4da5-ae99-72c5fa8de4dd" providerId="ADAL" clId="{7F24907B-B973-47D8-A305-F1B6C90B0B41}" dt="2025-11-18T08:14:15.385" v="2443" actId="790"/>
          <ac:spMkLst>
            <pc:docMk/>
            <pc:sldMk cId="2120713293" sldId="314"/>
            <ac:spMk id="40" creationId="{9ACF9032-37A4-82C4-358C-484891EC181B}"/>
          </ac:spMkLst>
        </pc:spChg>
        <pc:spChg chg="mod">
          <ac:chgData name="Indrek Jõgi" userId="a93ce5e7-6ed8-4da5-ae99-72c5fa8de4dd" providerId="ADAL" clId="{7F24907B-B973-47D8-A305-F1B6C90B0B41}" dt="2025-11-11T09:11:26.980" v="1383" actId="790"/>
          <ac:spMkLst>
            <pc:docMk/>
            <pc:sldMk cId="2120713293" sldId="314"/>
            <ac:spMk id="43" creationId="{871594B8-1838-D11C-5D20-52070EB6141C}"/>
          </ac:spMkLst>
        </pc:spChg>
        <pc:spChg chg="mod">
          <ac:chgData name="Indrek Jõgi" userId="a93ce5e7-6ed8-4da5-ae99-72c5fa8de4dd" providerId="ADAL" clId="{7F24907B-B973-47D8-A305-F1B6C90B0B41}" dt="2025-11-11T09:11:26.980" v="1383" actId="790"/>
          <ac:spMkLst>
            <pc:docMk/>
            <pc:sldMk cId="2120713293" sldId="314"/>
            <ac:spMk id="47" creationId="{9C55ED1E-E50E-A056-E021-0D31005B4AD4}"/>
          </ac:spMkLst>
        </pc:spChg>
        <pc:spChg chg="mod">
          <ac:chgData name="Indrek Jõgi" userId="a93ce5e7-6ed8-4da5-ae99-72c5fa8de4dd" providerId="ADAL" clId="{7F24907B-B973-47D8-A305-F1B6C90B0B41}" dt="2025-11-18T08:14:15.385" v="2443" actId="790"/>
          <ac:spMkLst>
            <pc:docMk/>
            <pc:sldMk cId="2120713293" sldId="314"/>
            <ac:spMk id="48" creationId="{4D015825-D3EE-61EE-CDAB-D8448DA486D0}"/>
          </ac:spMkLst>
        </pc:spChg>
        <pc:spChg chg="add mod">
          <ac:chgData name="Indrek Jõgi" userId="a93ce5e7-6ed8-4da5-ae99-72c5fa8de4dd" providerId="ADAL" clId="{7F24907B-B973-47D8-A305-F1B6C90B0B41}" dt="2025-11-20T12:56:52.433" v="3749" actId="20577"/>
          <ac:spMkLst>
            <pc:docMk/>
            <pc:sldMk cId="2120713293" sldId="314"/>
            <ac:spMk id="52" creationId="{4F4118EF-B1BD-FA95-3898-8FACA1C6FDD0}"/>
          </ac:spMkLst>
        </pc:spChg>
        <pc:spChg chg="add mod">
          <ac:chgData name="Indrek Jõgi" userId="a93ce5e7-6ed8-4da5-ae99-72c5fa8de4dd" providerId="ADAL" clId="{7F24907B-B973-47D8-A305-F1B6C90B0B41}" dt="2025-11-11T08:53:32.122" v="1088" actId="1076"/>
          <ac:spMkLst>
            <pc:docMk/>
            <pc:sldMk cId="2120713293" sldId="314"/>
            <ac:spMk id="70" creationId="{CF22EAC6-F1BB-1E48-375F-4D4593721856}"/>
          </ac:spMkLst>
        </pc:spChg>
        <pc:spChg chg="add mod">
          <ac:chgData name="Indrek Jõgi" userId="a93ce5e7-6ed8-4da5-ae99-72c5fa8de4dd" providerId="ADAL" clId="{7F24907B-B973-47D8-A305-F1B6C90B0B41}" dt="2025-11-11T08:53:32.122" v="1088" actId="1076"/>
          <ac:spMkLst>
            <pc:docMk/>
            <pc:sldMk cId="2120713293" sldId="314"/>
            <ac:spMk id="72" creationId="{D1F2CE51-4689-7399-7304-1C289AE4A489}"/>
          </ac:spMkLst>
        </pc:spChg>
        <pc:spChg chg="add mod">
          <ac:chgData name="Indrek Jõgi" userId="a93ce5e7-6ed8-4da5-ae99-72c5fa8de4dd" providerId="ADAL" clId="{7F24907B-B973-47D8-A305-F1B6C90B0B41}" dt="2025-11-18T08:14:15.385" v="2443" actId="790"/>
          <ac:spMkLst>
            <pc:docMk/>
            <pc:sldMk cId="2120713293" sldId="314"/>
            <ac:spMk id="73" creationId="{CFB171F6-45CC-E9BA-44F8-9B11EE8D34EA}"/>
          </ac:spMkLst>
        </pc:spChg>
        <pc:spChg chg="add mod">
          <ac:chgData name="Indrek Jõgi" userId="a93ce5e7-6ed8-4da5-ae99-72c5fa8de4dd" providerId="ADAL" clId="{7F24907B-B973-47D8-A305-F1B6C90B0B41}" dt="2025-11-11T08:54:15.927" v="1095" actId="164"/>
          <ac:spMkLst>
            <pc:docMk/>
            <pc:sldMk cId="2120713293" sldId="314"/>
            <ac:spMk id="75" creationId="{3B1D8BE3-7626-1667-AF10-20C3052D1BD0}"/>
          </ac:spMkLst>
        </pc:spChg>
        <pc:spChg chg="add mod">
          <ac:chgData name="Indrek Jõgi" userId="a93ce5e7-6ed8-4da5-ae99-72c5fa8de4dd" providerId="ADAL" clId="{7F24907B-B973-47D8-A305-F1B6C90B0B41}" dt="2025-11-18T08:14:15.385" v="2443" actId="790"/>
          <ac:spMkLst>
            <pc:docMk/>
            <pc:sldMk cId="2120713293" sldId="314"/>
            <ac:spMk id="76" creationId="{32863DB9-E2A7-3F03-0A9B-E248E0DC01C7}"/>
          </ac:spMkLst>
        </pc:spChg>
        <pc:spChg chg="add mod">
          <ac:chgData name="Indrek Jõgi" userId="a93ce5e7-6ed8-4da5-ae99-72c5fa8de4dd" providerId="ADAL" clId="{7F24907B-B973-47D8-A305-F1B6C90B0B41}" dt="2025-11-18T08:14:15.385" v="2443" actId="790"/>
          <ac:spMkLst>
            <pc:docMk/>
            <pc:sldMk cId="2120713293" sldId="314"/>
            <ac:spMk id="77" creationId="{3BBB00F8-9FFA-688A-3679-6257B9FCD82F}"/>
          </ac:spMkLst>
        </pc:spChg>
        <pc:grpChg chg="add mod">
          <ac:chgData name="Indrek Jõgi" userId="a93ce5e7-6ed8-4da5-ae99-72c5fa8de4dd" providerId="ADAL" clId="{7F24907B-B973-47D8-A305-F1B6C90B0B41}" dt="2025-11-11T08:54:18.321" v="1097" actId="1076"/>
          <ac:grpSpMkLst>
            <pc:docMk/>
            <pc:sldMk cId="2120713293" sldId="314"/>
            <ac:grpSpMk id="80" creationId="{61183E1F-5978-F364-9C9D-7AD7D143F2FA}"/>
          </ac:grpSpMkLst>
        </pc:grpChg>
        <pc:picChg chg="add mod">
          <ac:chgData name="Indrek Jõgi" userId="a93ce5e7-6ed8-4da5-ae99-72c5fa8de4dd" providerId="ADAL" clId="{7F24907B-B973-47D8-A305-F1B6C90B0B41}" dt="2025-11-11T08:53:32.122" v="1088" actId="1076"/>
          <ac:picMkLst>
            <pc:docMk/>
            <pc:sldMk cId="2120713293" sldId="314"/>
            <ac:picMk id="64" creationId="{77C0D68D-BA71-B502-E096-2CA5B9AF9CFC}"/>
          </ac:picMkLst>
        </pc:picChg>
        <pc:picChg chg="add mod">
          <ac:chgData name="Indrek Jõgi" userId="a93ce5e7-6ed8-4da5-ae99-72c5fa8de4dd" providerId="ADAL" clId="{7F24907B-B973-47D8-A305-F1B6C90B0B41}" dt="2025-11-11T08:54:15.927" v="1095" actId="164"/>
          <ac:picMkLst>
            <pc:docMk/>
            <pc:sldMk cId="2120713293" sldId="314"/>
            <ac:picMk id="74" creationId="{9DABD4DF-13F2-4A90-41A1-4C6A41CFA8E2}"/>
          </ac:picMkLst>
        </pc:picChg>
        <pc:cxnChg chg="add mod">
          <ac:chgData name="Indrek Jõgi" userId="a93ce5e7-6ed8-4da5-ae99-72c5fa8de4dd" providerId="ADAL" clId="{7F24907B-B973-47D8-A305-F1B6C90B0B41}" dt="2025-11-11T08:54:18.321" v="1097" actId="1076"/>
          <ac:cxnSpMkLst>
            <pc:docMk/>
            <pc:sldMk cId="2120713293" sldId="314"/>
            <ac:cxnSpMk id="79" creationId="{9ABCBC48-5701-0347-4C86-1290080CA70E}"/>
          </ac:cxnSpMkLst>
        </pc:cxnChg>
      </pc:sldChg>
      <pc:sldChg chg="addSp delSp modSp add mod">
        <pc:chgData name="Indrek Jõgi" userId="a93ce5e7-6ed8-4da5-ae99-72c5fa8de4dd" providerId="ADAL" clId="{7F24907B-B973-47D8-A305-F1B6C90B0B41}" dt="2025-11-21T08:39:16.856" v="3797"/>
        <pc:sldMkLst>
          <pc:docMk/>
          <pc:sldMk cId="2270625009" sldId="315"/>
        </pc:sldMkLst>
        <pc:spChg chg="mod">
          <ac:chgData name="Indrek Jõgi" userId="a93ce5e7-6ed8-4da5-ae99-72c5fa8de4dd" providerId="ADAL" clId="{7F24907B-B973-47D8-A305-F1B6C90B0B41}" dt="2025-11-20T10:42:24.764" v="3673" actId="20577"/>
          <ac:spMkLst>
            <pc:docMk/>
            <pc:sldMk cId="2270625009" sldId="315"/>
            <ac:spMk id="2" creationId="{35E5461F-637E-13FB-36DE-C95C707C4431}"/>
          </ac:spMkLst>
        </pc:spChg>
        <pc:spChg chg="mod">
          <ac:chgData name="Indrek Jõgi" userId="a93ce5e7-6ed8-4da5-ae99-72c5fa8de4dd" providerId="ADAL" clId="{7F24907B-B973-47D8-A305-F1B6C90B0B41}" dt="2025-11-18T08:14:15.385" v="2443" actId="790"/>
          <ac:spMkLst>
            <pc:docMk/>
            <pc:sldMk cId="2270625009" sldId="315"/>
            <ac:spMk id="3" creationId="{6C0A098C-3750-3E0D-47EC-44BAAFAAD96A}"/>
          </ac:spMkLst>
        </pc:spChg>
        <pc:spChg chg="mod">
          <ac:chgData name="Indrek Jõgi" userId="a93ce5e7-6ed8-4da5-ae99-72c5fa8de4dd" providerId="ADAL" clId="{7F24907B-B973-47D8-A305-F1B6C90B0B41}" dt="2025-11-18T08:14:15.385" v="2443" actId="790"/>
          <ac:spMkLst>
            <pc:docMk/>
            <pc:sldMk cId="2270625009" sldId="315"/>
            <ac:spMk id="4" creationId="{3FF11CBE-D4F4-4888-089C-C1E9AC3B77D9}"/>
          </ac:spMkLst>
        </pc:spChg>
        <pc:spChg chg="mod">
          <ac:chgData name="Indrek Jõgi" userId="a93ce5e7-6ed8-4da5-ae99-72c5fa8de4dd" providerId="ADAL" clId="{7F24907B-B973-47D8-A305-F1B6C90B0B41}" dt="2025-11-20T13:01:55.003" v="3767" actId="20577"/>
          <ac:spMkLst>
            <pc:docMk/>
            <pc:sldMk cId="2270625009" sldId="315"/>
            <ac:spMk id="6" creationId="{950A7772-625F-DA3F-01E5-6ADF15E32BA6}"/>
          </ac:spMkLst>
        </pc:spChg>
        <pc:spChg chg="add mod">
          <ac:chgData name="Indrek Jõgi" userId="a93ce5e7-6ed8-4da5-ae99-72c5fa8de4dd" providerId="ADAL" clId="{7F24907B-B973-47D8-A305-F1B6C90B0B41}" dt="2025-11-21T08:38:08.127" v="3787"/>
          <ac:spMkLst>
            <pc:docMk/>
            <pc:sldMk cId="2270625009" sldId="315"/>
            <ac:spMk id="14" creationId="{05698080-F13F-CB9C-9A10-AC864CA63BC8}"/>
          </ac:spMkLst>
        </pc:spChg>
        <pc:spChg chg="mod">
          <ac:chgData name="Indrek Jõgi" userId="a93ce5e7-6ed8-4da5-ae99-72c5fa8de4dd" providerId="ADAL" clId="{7F24907B-B973-47D8-A305-F1B6C90B0B41}" dt="2025-11-21T08:38:14.927" v="3788"/>
          <ac:spMkLst>
            <pc:docMk/>
            <pc:sldMk cId="2270625009" sldId="315"/>
            <ac:spMk id="16" creationId="{39E8FCF7-244A-383F-E9E4-B6D0B9122116}"/>
          </ac:spMkLst>
        </pc:spChg>
        <pc:spChg chg="mod">
          <ac:chgData name="Indrek Jõgi" userId="a93ce5e7-6ed8-4da5-ae99-72c5fa8de4dd" providerId="ADAL" clId="{7F24907B-B973-47D8-A305-F1B6C90B0B41}" dt="2025-11-21T08:38:14.927" v="3788"/>
          <ac:spMkLst>
            <pc:docMk/>
            <pc:sldMk cId="2270625009" sldId="315"/>
            <ac:spMk id="17" creationId="{7F2F8492-B631-5E36-B60A-7C3B4E695080}"/>
          </ac:spMkLst>
        </pc:spChg>
        <pc:spChg chg="mod">
          <ac:chgData name="Indrek Jõgi" userId="a93ce5e7-6ed8-4da5-ae99-72c5fa8de4dd" providerId="ADAL" clId="{7F24907B-B973-47D8-A305-F1B6C90B0B41}" dt="2025-11-21T08:38:14.927" v="3788"/>
          <ac:spMkLst>
            <pc:docMk/>
            <pc:sldMk cId="2270625009" sldId="315"/>
            <ac:spMk id="18" creationId="{9F016CCE-6C89-EB82-8BAF-830D79B68E70}"/>
          </ac:spMkLst>
        </pc:spChg>
        <pc:spChg chg="mod">
          <ac:chgData name="Indrek Jõgi" userId="a93ce5e7-6ed8-4da5-ae99-72c5fa8de4dd" providerId="ADAL" clId="{7F24907B-B973-47D8-A305-F1B6C90B0B41}" dt="2025-11-21T08:38:14.927" v="3788"/>
          <ac:spMkLst>
            <pc:docMk/>
            <pc:sldMk cId="2270625009" sldId="315"/>
            <ac:spMk id="19" creationId="{54899C29-C582-E25D-FD8E-1BA44463B839}"/>
          </ac:spMkLst>
        </pc:spChg>
        <pc:spChg chg="mod">
          <ac:chgData name="Indrek Jõgi" userId="a93ce5e7-6ed8-4da5-ae99-72c5fa8de4dd" providerId="ADAL" clId="{7F24907B-B973-47D8-A305-F1B6C90B0B41}" dt="2025-11-21T08:38:14.927" v="3788"/>
          <ac:spMkLst>
            <pc:docMk/>
            <pc:sldMk cId="2270625009" sldId="315"/>
            <ac:spMk id="20" creationId="{AC45EBB7-0C03-51A1-6717-F3618CD83ECC}"/>
          </ac:spMkLst>
        </pc:spChg>
        <pc:spChg chg="mod">
          <ac:chgData name="Indrek Jõgi" userId="a93ce5e7-6ed8-4da5-ae99-72c5fa8de4dd" providerId="ADAL" clId="{7F24907B-B973-47D8-A305-F1B6C90B0B41}" dt="2025-11-21T08:38:14.927" v="3788"/>
          <ac:spMkLst>
            <pc:docMk/>
            <pc:sldMk cId="2270625009" sldId="315"/>
            <ac:spMk id="21" creationId="{1DDD4D5A-8297-CE63-3A63-3E41373319E3}"/>
          </ac:spMkLst>
        </pc:spChg>
        <pc:spChg chg="mod">
          <ac:chgData name="Indrek Jõgi" userId="a93ce5e7-6ed8-4da5-ae99-72c5fa8de4dd" providerId="ADAL" clId="{7F24907B-B973-47D8-A305-F1B6C90B0B41}" dt="2025-11-21T08:38:38.484" v="3790"/>
          <ac:spMkLst>
            <pc:docMk/>
            <pc:sldMk cId="2270625009" sldId="315"/>
            <ac:spMk id="23" creationId="{8CFD1917-E7D5-6E2F-51FC-75B40A7AF88E}"/>
          </ac:spMkLst>
        </pc:spChg>
        <pc:spChg chg="mod">
          <ac:chgData name="Indrek Jõgi" userId="a93ce5e7-6ed8-4da5-ae99-72c5fa8de4dd" providerId="ADAL" clId="{7F24907B-B973-47D8-A305-F1B6C90B0B41}" dt="2025-11-21T08:38:38.484" v="3790"/>
          <ac:spMkLst>
            <pc:docMk/>
            <pc:sldMk cId="2270625009" sldId="315"/>
            <ac:spMk id="26" creationId="{281E0D8F-5349-74C5-4980-FF6BEDA506F6}"/>
          </ac:spMkLst>
        </pc:spChg>
        <pc:spChg chg="mod">
          <ac:chgData name="Indrek Jõgi" userId="a93ce5e7-6ed8-4da5-ae99-72c5fa8de4dd" providerId="ADAL" clId="{7F24907B-B973-47D8-A305-F1B6C90B0B41}" dt="2025-11-21T08:38:38.484" v="3790"/>
          <ac:spMkLst>
            <pc:docMk/>
            <pc:sldMk cId="2270625009" sldId="315"/>
            <ac:spMk id="27" creationId="{340105BC-CC0F-75C8-41F5-F3995111C263}"/>
          </ac:spMkLst>
        </pc:spChg>
        <pc:spChg chg="mod">
          <ac:chgData name="Indrek Jõgi" userId="a93ce5e7-6ed8-4da5-ae99-72c5fa8de4dd" providerId="ADAL" clId="{7F24907B-B973-47D8-A305-F1B6C90B0B41}" dt="2025-11-21T08:38:38.484" v="3790"/>
          <ac:spMkLst>
            <pc:docMk/>
            <pc:sldMk cId="2270625009" sldId="315"/>
            <ac:spMk id="28" creationId="{75218A0D-4E45-A874-446D-3931172521EF}"/>
          </ac:spMkLst>
        </pc:spChg>
        <pc:spChg chg="mod">
          <ac:chgData name="Indrek Jõgi" userId="a93ce5e7-6ed8-4da5-ae99-72c5fa8de4dd" providerId="ADAL" clId="{7F24907B-B973-47D8-A305-F1B6C90B0B41}" dt="2025-11-21T08:38:38.484" v="3790"/>
          <ac:spMkLst>
            <pc:docMk/>
            <pc:sldMk cId="2270625009" sldId="315"/>
            <ac:spMk id="29" creationId="{F4C9D166-9579-26F1-3B40-A90C83CD9264}"/>
          </ac:spMkLst>
        </pc:spChg>
        <pc:spChg chg="mod">
          <ac:chgData name="Indrek Jõgi" userId="a93ce5e7-6ed8-4da5-ae99-72c5fa8de4dd" providerId="ADAL" clId="{7F24907B-B973-47D8-A305-F1B6C90B0B41}" dt="2025-11-21T08:38:38.484" v="3790"/>
          <ac:spMkLst>
            <pc:docMk/>
            <pc:sldMk cId="2270625009" sldId="315"/>
            <ac:spMk id="30" creationId="{F6833B39-6978-D661-A311-3B7EF199D904}"/>
          </ac:spMkLst>
        </pc:spChg>
        <pc:spChg chg="mod">
          <ac:chgData name="Indrek Jõgi" userId="a93ce5e7-6ed8-4da5-ae99-72c5fa8de4dd" providerId="ADAL" clId="{7F24907B-B973-47D8-A305-F1B6C90B0B41}" dt="2025-11-19T15:28:35.796" v="2599"/>
          <ac:spMkLst>
            <pc:docMk/>
            <pc:sldMk cId="2270625009" sldId="315"/>
            <ac:spMk id="98" creationId="{056AC8AD-3D48-C48B-C807-E6054B51A9BE}"/>
          </ac:spMkLst>
        </pc:spChg>
        <pc:spChg chg="mod">
          <ac:chgData name="Indrek Jõgi" userId="a93ce5e7-6ed8-4da5-ae99-72c5fa8de4dd" providerId="ADAL" clId="{7F24907B-B973-47D8-A305-F1B6C90B0B41}" dt="2025-11-19T15:28:35.796" v="2599"/>
          <ac:spMkLst>
            <pc:docMk/>
            <pc:sldMk cId="2270625009" sldId="315"/>
            <ac:spMk id="99" creationId="{AF960144-D9B7-1196-3180-D3CB132CA6E7}"/>
          </ac:spMkLst>
        </pc:spChg>
        <pc:spChg chg="mod">
          <ac:chgData name="Indrek Jõgi" userId="a93ce5e7-6ed8-4da5-ae99-72c5fa8de4dd" providerId="ADAL" clId="{7F24907B-B973-47D8-A305-F1B6C90B0B41}" dt="2025-11-19T15:28:35.796" v="2599"/>
          <ac:spMkLst>
            <pc:docMk/>
            <pc:sldMk cId="2270625009" sldId="315"/>
            <ac:spMk id="100" creationId="{AF441477-2ABC-9110-007F-A2F739E2AFFD}"/>
          </ac:spMkLst>
        </pc:spChg>
        <pc:spChg chg="mod">
          <ac:chgData name="Indrek Jõgi" userId="a93ce5e7-6ed8-4da5-ae99-72c5fa8de4dd" providerId="ADAL" clId="{7F24907B-B973-47D8-A305-F1B6C90B0B41}" dt="2025-11-19T15:28:35.796" v="2599"/>
          <ac:spMkLst>
            <pc:docMk/>
            <pc:sldMk cId="2270625009" sldId="315"/>
            <ac:spMk id="101" creationId="{AD517E24-BBE5-2350-522F-EAFD431E6F53}"/>
          </ac:spMkLst>
        </pc:spChg>
        <pc:spChg chg="mod">
          <ac:chgData name="Indrek Jõgi" userId="a93ce5e7-6ed8-4da5-ae99-72c5fa8de4dd" providerId="ADAL" clId="{7F24907B-B973-47D8-A305-F1B6C90B0B41}" dt="2025-11-19T15:28:35.796" v="2599"/>
          <ac:spMkLst>
            <pc:docMk/>
            <pc:sldMk cId="2270625009" sldId="315"/>
            <ac:spMk id="102" creationId="{AA19CD93-BAA6-AE65-D17A-A1A2F2BCD91D}"/>
          </ac:spMkLst>
        </pc:spChg>
        <pc:spChg chg="mod">
          <ac:chgData name="Indrek Jõgi" userId="a93ce5e7-6ed8-4da5-ae99-72c5fa8de4dd" providerId="ADAL" clId="{7F24907B-B973-47D8-A305-F1B6C90B0B41}" dt="2025-11-19T15:28:35.796" v="2599"/>
          <ac:spMkLst>
            <pc:docMk/>
            <pc:sldMk cId="2270625009" sldId="315"/>
            <ac:spMk id="103" creationId="{5D905F02-8352-63C1-891D-B15F556F70A8}"/>
          </ac:spMkLst>
        </pc:spChg>
        <pc:spChg chg="mod">
          <ac:chgData name="Indrek Jõgi" userId="a93ce5e7-6ed8-4da5-ae99-72c5fa8de4dd" providerId="ADAL" clId="{7F24907B-B973-47D8-A305-F1B6C90B0B41}" dt="2025-11-18T08:14:15.385" v="2443" actId="790"/>
          <ac:spMkLst>
            <pc:docMk/>
            <pc:sldMk cId="2270625009" sldId="315"/>
            <ac:spMk id="115" creationId="{8D8EA9D1-0322-4683-8393-6553BE3B3F23}"/>
          </ac:spMkLst>
        </pc:spChg>
        <pc:spChg chg="mod">
          <ac:chgData name="Indrek Jõgi" userId="a93ce5e7-6ed8-4da5-ae99-72c5fa8de4dd" providerId="ADAL" clId="{7F24907B-B973-47D8-A305-F1B6C90B0B41}" dt="2025-11-18T08:14:15.385" v="2443" actId="790"/>
          <ac:spMkLst>
            <pc:docMk/>
            <pc:sldMk cId="2270625009" sldId="315"/>
            <ac:spMk id="117" creationId="{2CF72D5A-683F-4E0F-9458-E6F8996AAF73}"/>
          </ac:spMkLst>
        </pc:spChg>
        <pc:spChg chg="mod">
          <ac:chgData name="Indrek Jõgi" userId="a93ce5e7-6ed8-4da5-ae99-72c5fa8de4dd" providerId="ADAL" clId="{7F24907B-B973-47D8-A305-F1B6C90B0B41}" dt="2025-11-18T08:14:15.385" v="2443" actId="790"/>
          <ac:spMkLst>
            <pc:docMk/>
            <pc:sldMk cId="2270625009" sldId="315"/>
            <ac:spMk id="118" creationId="{118D10E6-D4C8-4EBF-9335-C1B7727992F4}"/>
          </ac:spMkLst>
        </pc:spChg>
        <pc:grpChg chg="add mod">
          <ac:chgData name="Indrek Jõgi" userId="a93ce5e7-6ed8-4da5-ae99-72c5fa8de4dd" providerId="ADAL" clId="{7F24907B-B973-47D8-A305-F1B6C90B0B41}" dt="2025-11-21T08:38:14.927" v="3788"/>
          <ac:grpSpMkLst>
            <pc:docMk/>
            <pc:sldMk cId="2270625009" sldId="315"/>
            <ac:grpSpMk id="15" creationId="{9E7D1111-2686-5ADA-4621-85CCF4804CF6}"/>
          </ac:grpSpMkLst>
        </pc:grpChg>
        <pc:grpChg chg="add mod">
          <ac:chgData name="Indrek Jõgi" userId="a93ce5e7-6ed8-4da5-ae99-72c5fa8de4dd" providerId="ADAL" clId="{7F24907B-B973-47D8-A305-F1B6C90B0B41}" dt="2025-11-21T08:38:38.484" v="3790"/>
          <ac:grpSpMkLst>
            <pc:docMk/>
            <pc:sldMk cId="2270625009" sldId="315"/>
            <ac:grpSpMk id="22" creationId="{D1C16718-A71A-BCC0-F2CE-C5208C40CE49}"/>
          </ac:grpSpMkLst>
        </pc:grpChg>
        <pc:grpChg chg="add mod">
          <ac:chgData name="Indrek Jõgi" userId="a93ce5e7-6ed8-4da5-ae99-72c5fa8de4dd" providerId="ADAL" clId="{7F24907B-B973-47D8-A305-F1B6C90B0B41}" dt="2025-11-19T15:29:23.948" v="2607" actId="1076"/>
          <ac:grpSpMkLst>
            <pc:docMk/>
            <pc:sldMk cId="2270625009" sldId="315"/>
            <ac:grpSpMk id="97" creationId="{B4D1B116-C209-2F1D-D971-B176FA5C42F1}"/>
          </ac:grpSpMkLst>
        </pc:grpChg>
        <pc:grpChg chg="mod">
          <ac:chgData name="Indrek Jõgi" userId="a93ce5e7-6ed8-4da5-ae99-72c5fa8de4dd" providerId="ADAL" clId="{7F24907B-B973-47D8-A305-F1B6C90B0B41}" dt="2025-11-21T08:38:26.134" v="3789" actId="1076"/>
          <ac:grpSpMkLst>
            <pc:docMk/>
            <pc:sldMk cId="2270625009" sldId="315"/>
            <ac:grpSpMk id="113" creationId="{7586A52A-79A9-477F-A224-3DF0846A7197}"/>
          </ac:grpSpMkLst>
        </pc:grpChg>
        <pc:graphicFrameChg chg="add del mod">
          <ac:chgData name="Indrek Jõgi" userId="a93ce5e7-6ed8-4da5-ae99-72c5fa8de4dd" providerId="ADAL" clId="{7F24907B-B973-47D8-A305-F1B6C90B0B41}" dt="2025-11-21T08:37:14.104" v="3777" actId="478"/>
          <ac:graphicFrameMkLst>
            <pc:docMk/>
            <pc:sldMk cId="2270625009" sldId="315"/>
            <ac:graphicFrameMk id="5" creationId="{AABC7D30-69FE-8F8C-0253-BAFC64379B95}"/>
          </ac:graphicFrameMkLst>
        </pc:graphicFrameChg>
        <pc:graphicFrameChg chg="add mod">
          <ac:chgData name="Indrek Jõgi" userId="a93ce5e7-6ed8-4da5-ae99-72c5fa8de4dd" providerId="ADAL" clId="{7F24907B-B973-47D8-A305-F1B6C90B0B41}" dt="2025-11-21T08:37:15.213" v="3778"/>
          <ac:graphicFrameMkLst>
            <pc:docMk/>
            <pc:sldMk cId="2270625009" sldId="315"/>
            <ac:graphicFrameMk id="7" creationId="{5795861C-7F58-8480-CAF0-1BB3DC39D164}"/>
          </ac:graphicFrameMkLst>
        </pc:graphicFrameChg>
        <pc:graphicFrameChg chg="add mod">
          <ac:chgData name="Indrek Jõgi" userId="a93ce5e7-6ed8-4da5-ae99-72c5fa8de4dd" providerId="ADAL" clId="{7F24907B-B973-47D8-A305-F1B6C90B0B41}" dt="2025-11-21T08:37:28.817" v="3780"/>
          <ac:graphicFrameMkLst>
            <pc:docMk/>
            <pc:sldMk cId="2270625009" sldId="315"/>
            <ac:graphicFrameMk id="8" creationId="{7CDA9186-435F-53C6-C44E-97268984CAC2}"/>
          </ac:graphicFrameMkLst>
        </pc:graphicFrameChg>
        <pc:graphicFrameChg chg="add mod">
          <ac:chgData name="Indrek Jõgi" userId="a93ce5e7-6ed8-4da5-ae99-72c5fa8de4dd" providerId="ADAL" clId="{7F24907B-B973-47D8-A305-F1B6C90B0B41}" dt="2025-11-21T08:37:32.069" v="3781"/>
          <ac:graphicFrameMkLst>
            <pc:docMk/>
            <pc:sldMk cId="2270625009" sldId="315"/>
            <ac:graphicFrameMk id="9" creationId="{30729178-B70D-0381-B08F-5CA02096DF76}"/>
          </ac:graphicFrameMkLst>
        </pc:graphicFrameChg>
        <pc:graphicFrameChg chg="add mod">
          <ac:chgData name="Indrek Jõgi" userId="a93ce5e7-6ed8-4da5-ae99-72c5fa8de4dd" providerId="ADAL" clId="{7F24907B-B973-47D8-A305-F1B6C90B0B41}" dt="2025-11-21T08:39:16.135" v="3796" actId="1076"/>
          <ac:graphicFrameMkLst>
            <pc:docMk/>
            <pc:sldMk cId="2270625009" sldId="315"/>
            <ac:graphicFrameMk id="10" creationId="{D050337C-C838-E16E-1137-FF4271810515}"/>
          </ac:graphicFrameMkLst>
        </pc:graphicFrameChg>
        <pc:graphicFrameChg chg="add mod">
          <ac:chgData name="Indrek Jõgi" userId="a93ce5e7-6ed8-4da5-ae99-72c5fa8de4dd" providerId="ADAL" clId="{7F24907B-B973-47D8-A305-F1B6C90B0B41}" dt="2025-11-21T08:37:38.996" v="3783"/>
          <ac:graphicFrameMkLst>
            <pc:docMk/>
            <pc:sldMk cId="2270625009" sldId="315"/>
            <ac:graphicFrameMk id="11" creationId="{42C1B99D-E3A8-18AB-ABE4-6CC675723E95}"/>
          </ac:graphicFrameMkLst>
        </pc:graphicFrameChg>
        <pc:graphicFrameChg chg="add mod">
          <ac:chgData name="Indrek Jõgi" userId="a93ce5e7-6ed8-4da5-ae99-72c5fa8de4dd" providerId="ADAL" clId="{7F24907B-B973-47D8-A305-F1B6C90B0B41}" dt="2025-11-21T08:37:43.821" v="3784"/>
          <ac:graphicFrameMkLst>
            <pc:docMk/>
            <pc:sldMk cId="2270625009" sldId="315"/>
            <ac:graphicFrameMk id="12" creationId="{0EF2B9A4-12EB-4FEF-9497-4166F3BDB7FF}"/>
          </ac:graphicFrameMkLst>
        </pc:graphicFrameChg>
        <pc:graphicFrameChg chg="add mod">
          <ac:chgData name="Indrek Jõgi" userId="a93ce5e7-6ed8-4da5-ae99-72c5fa8de4dd" providerId="ADAL" clId="{7F24907B-B973-47D8-A305-F1B6C90B0B41}" dt="2025-11-21T08:37:58.215" v="3786"/>
          <ac:graphicFrameMkLst>
            <pc:docMk/>
            <pc:sldMk cId="2270625009" sldId="315"/>
            <ac:graphicFrameMk id="13" creationId="{CB6D93F4-ECAE-9574-0612-0211A8DCFEE8}"/>
          </ac:graphicFrameMkLst>
        </pc:graphicFrameChg>
        <pc:graphicFrameChg chg="mod">
          <ac:chgData name="Indrek Jõgi" userId="a93ce5e7-6ed8-4da5-ae99-72c5fa8de4dd" providerId="ADAL" clId="{7F24907B-B973-47D8-A305-F1B6C90B0B41}" dt="2025-11-21T08:37:57.453" v="3785" actId="1076"/>
          <ac:graphicFrameMkLst>
            <pc:docMk/>
            <pc:sldMk cId="2270625009" sldId="315"/>
            <ac:graphicFrameMk id="24" creationId="{3867CF71-7C4F-4FC0-A6E9-9EFF5F3909F7}"/>
          </ac:graphicFrameMkLst>
        </pc:graphicFrameChg>
        <pc:graphicFrameChg chg="add mod">
          <ac:chgData name="Indrek Jõgi" userId="a93ce5e7-6ed8-4da5-ae99-72c5fa8de4dd" providerId="ADAL" clId="{7F24907B-B973-47D8-A305-F1B6C90B0B41}" dt="2025-11-19T15:29:23.948" v="2607" actId="1076"/>
          <ac:graphicFrameMkLst>
            <pc:docMk/>
            <pc:sldMk cId="2270625009" sldId="315"/>
            <ac:graphicFrameMk id="25" creationId="{3AACC6DC-28C2-0B20-61E4-63AF9FE2DAD7}"/>
          </ac:graphicFrameMkLst>
        </pc:graphicFrameChg>
        <pc:graphicFrameChg chg="add mod">
          <ac:chgData name="Indrek Jõgi" userId="a93ce5e7-6ed8-4da5-ae99-72c5fa8de4dd" providerId="ADAL" clId="{7F24907B-B973-47D8-A305-F1B6C90B0B41}" dt="2025-11-21T08:39:06.978" v="3794"/>
          <ac:graphicFrameMkLst>
            <pc:docMk/>
            <pc:sldMk cId="2270625009" sldId="315"/>
            <ac:graphicFrameMk id="31" creationId="{60A96447-29F7-D30B-EA49-E60A8530168F}"/>
          </ac:graphicFrameMkLst>
        </pc:graphicFrameChg>
        <pc:graphicFrameChg chg="add mod">
          <ac:chgData name="Indrek Jõgi" userId="a93ce5e7-6ed8-4da5-ae99-72c5fa8de4dd" providerId="ADAL" clId="{7F24907B-B973-47D8-A305-F1B6C90B0B41}" dt="2025-11-21T08:39:09.832" v="3795"/>
          <ac:graphicFrameMkLst>
            <pc:docMk/>
            <pc:sldMk cId="2270625009" sldId="315"/>
            <ac:graphicFrameMk id="32" creationId="{1F0DA76E-5302-9EFC-94A0-3C24D2BF12F7}"/>
          </ac:graphicFrameMkLst>
        </pc:graphicFrameChg>
        <pc:graphicFrameChg chg="add mod">
          <ac:chgData name="Indrek Jõgi" userId="a93ce5e7-6ed8-4da5-ae99-72c5fa8de4dd" providerId="ADAL" clId="{7F24907B-B973-47D8-A305-F1B6C90B0B41}" dt="2025-11-21T08:39:16.856" v="3797"/>
          <ac:graphicFrameMkLst>
            <pc:docMk/>
            <pc:sldMk cId="2270625009" sldId="315"/>
            <ac:graphicFrameMk id="33" creationId="{E56D39AE-D2D0-FE29-45A8-98508A8664FE}"/>
          </ac:graphicFrameMkLst>
        </pc:graphicFrameChg>
      </pc:sldChg>
      <pc:sldChg chg="addSp modSp add mod modAnim">
        <pc:chgData name="Indrek Jõgi" userId="a93ce5e7-6ed8-4da5-ae99-72c5fa8de4dd" providerId="ADAL" clId="{7F24907B-B973-47D8-A305-F1B6C90B0B41}" dt="2025-11-20T10:32:36.574" v="3665"/>
        <pc:sldMkLst>
          <pc:docMk/>
          <pc:sldMk cId="3589374361" sldId="316"/>
        </pc:sldMkLst>
        <pc:spChg chg="mod">
          <ac:chgData name="Indrek Jõgi" userId="a93ce5e7-6ed8-4da5-ae99-72c5fa8de4dd" providerId="ADAL" clId="{7F24907B-B973-47D8-A305-F1B6C90B0B41}" dt="2025-11-20T09:55:20.640" v="3315" actId="20577"/>
          <ac:spMkLst>
            <pc:docMk/>
            <pc:sldMk cId="3589374361" sldId="316"/>
            <ac:spMk id="2" creationId="{8644F728-A057-DC32-5AB5-AAA91B81C66E}"/>
          </ac:spMkLst>
        </pc:spChg>
        <pc:spChg chg="mod">
          <ac:chgData name="Indrek Jõgi" userId="a93ce5e7-6ed8-4da5-ae99-72c5fa8de4dd" providerId="ADAL" clId="{7F24907B-B973-47D8-A305-F1B6C90B0B41}" dt="2025-11-18T08:14:15.385" v="2443" actId="790"/>
          <ac:spMkLst>
            <pc:docMk/>
            <pc:sldMk cId="3589374361" sldId="316"/>
            <ac:spMk id="3" creationId="{40E3572B-4AD4-6298-7F48-0AFD7A54E590}"/>
          </ac:spMkLst>
        </pc:spChg>
        <pc:spChg chg="mod">
          <ac:chgData name="Indrek Jõgi" userId="a93ce5e7-6ed8-4da5-ae99-72c5fa8de4dd" providerId="ADAL" clId="{7F24907B-B973-47D8-A305-F1B6C90B0B41}" dt="2025-11-18T08:14:15.385" v="2443" actId="790"/>
          <ac:spMkLst>
            <pc:docMk/>
            <pc:sldMk cId="3589374361" sldId="316"/>
            <ac:spMk id="4" creationId="{A3755D52-F253-95B1-2F94-4344AC32A18E}"/>
          </ac:spMkLst>
        </pc:spChg>
        <pc:spChg chg="mod">
          <ac:chgData name="Indrek Jõgi" userId="a93ce5e7-6ed8-4da5-ae99-72c5fa8de4dd" providerId="ADAL" clId="{7F24907B-B973-47D8-A305-F1B6C90B0B41}" dt="2025-11-19T16:37:18.678" v="3302" actId="1076"/>
          <ac:spMkLst>
            <pc:docMk/>
            <pc:sldMk cId="3589374361" sldId="316"/>
            <ac:spMk id="5" creationId="{E6E8E093-C2D9-C256-3F32-75D33A4840E1}"/>
          </ac:spMkLst>
        </pc:spChg>
        <pc:spChg chg="add mod">
          <ac:chgData name="Indrek Jõgi" userId="a93ce5e7-6ed8-4da5-ae99-72c5fa8de4dd" providerId="ADAL" clId="{7F24907B-B973-47D8-A305-F1B6C90B0B41}" dt="2025-11-20T10:32:25.654" v="3664" actId="790"/>
          <ac:spMkLst>
            <pc:docMk/>
            <pc:sldMk cId="3589374361" sldId="316"/>
            <ac:spMk id="6" creationId="{7EB1AC21-47EA-8A63-9E8C-31DCFFE52A4D}"/>
          </ac:spMkLst>
        </pc:spChg>
      </pc:sldChg>
      <pc:sldChg chg="addSp delSp modSp new mod ord modShow">
        <pc:chgData name="Indrek Jõgi" userId="a93ce5e7-6ed8-4da5-ae99-72c5fa8de4dd" providerId="ADAL" clId="{7F24907B-B973-47D8-A305-F1B6C90B0B41}" dt="2025-11-20T12:39:50.311" v="3682"/>
        <pc:sldMkLst>
          <pc:docMk/>
          <pc:sldMk cId="3884032135" sldId="317"/>
        </pc:sldMkLst>
        <pc:spChg chg="mod">
          <ac:chgData name="Indrek Jõgi" userId="a93ce5e7-6ed8-4da5-ae99-72c5fa8de4dd" providerId="ADAL" clId="{7F24907B-B973-47D8-A305-F1B6C90B0B41}" dt="2025-11-20T10:04:46.732" v="3522" actId="790"/>
          <ac:spMkLst>
            <pc:docMk/>
            <pc:sldMk cId="3884032135" sldId="317"/>
            <ac:spMk id="2" creationId="{A1091A0B-2CA9-1A1B-DA98-B61D6F4782CD}"/>
          </ac:spMkLst>
        </pc:spChg>
        <pc:spChg chg="add mod">
          <ac:chgData name="Indrek Jõgi" userId="a93ce5e7-6ed8-4da5-ae99-72c5fa8de4dd" providerId="ADAL" clId="{7F24907B-B973-47D8-A305-F1B6C90B0B41}" dt="2025-11-20T10:15:50.346" v="3589" actId="113"/>
          <ac:spMkLst>
            <pc:docMk/>
            <pc:sldMk cId="3884032135" sldId="317"/>
            <ac:spMk id="10" creationId="{2CB608CF-3C66-32A7-C112-786F100222C4}"/>
          </ac:spMkLst>
        </pc:spChg>
        <pc:spChg chg="add del mod">
          <ac:chgData name="Indrek Jõgi" userId="a93ce5e7-6ed8-4da5-ae99-72c5fa8de4dd" providerId="ADAL" clId="{7F24907B-B973-47D8-A305-F1B6C90B0B41}" dt="2025-11-20T12:39:20.832" v="3680" actId="21"/>
          <ac:spMkLst>
            <pc:docMk/>
            <pc:sldMk cId="3884032135" sldId="317"/>
            <ac:spMk id="13" creationId="{487B308F-C48D-04D4-60D9-F290255D0246}"/>
          </ac:spMkLst>
        </pc:spChg>
        <pc:graphicFrameChg chg="add mod">
          <ac:chgData name="Indrek Jõgi" userId="a93ce5e7-6ed8-4da5-ae99-72c5fa8de4dd" providerId="ADAL" clId="{7F24907B-B973-47D8-A305-F1B6C90B0B41}" dt="2025-11-20T12:39:07.531" v="3675"/>
          <ac:graphicFrameMkLst>
            <pc:docMk/>
            <pc:sldMk cId="3884032135" sldId="317"/>
            <ac:graphicFrameMk id="5" creationId="{8FD1E67E-016C-401F-8D65-7766565614F1}"/>
          </ac:graphicFrameMkLst>
        </pc:graphicFrameChg>
        <pc:graphicFrameChg chg="add mod">
          <ac:chgData name="Indrek Jõgi" userId="a93ce5e7-6ed8-4da5-ae99-72c5fa8de4dd" providerId="ADAL" clId="{7F24907B-B973-47D8-A305-F1B6C90B0B41}" dt="2025-11-20T12:39:50.311" v="3682"/>
          <ac:graphicFrameMkLst>
            <pc:docMk/>
            <pc:sldMk cId="3884032135" sldId="317"/>
            <ac:graphicFrameMk id="6" creationId="{D295BC6C-8FF5-4DD8-BEBE-D49FC6B26952}"/>
          </ac:graphicFrameMkLst>
        </pc:graphicFrameChg>
        <pc:graphicFrameChg chg="add mod">
          <ac:chgData name="Indrek Jõgi" userId="a93ce5e7-6ed8-4da5-ae99-72c5fa8de4dd" providerId="ADAL" clId="{7F24907B-B973-47D8-A305-F1B6C90B0B41}" dt="2025-11-20T12:39:05.391" v="3674"/>
          <ac:graphicFrameMkLst>
            <pc:docMk/>
            <pc:sldMk cId="3884032135" sldId="317"/>
            <ac:graphicFrameMk id="7" creationId="{DE38566A-3275-48BE-B939-9C8A5FF0DB43}"/>
          </ac:graphicFrameMkLst>
        </pc:graphicFrameChg>
        <pc:graphicFrameChg chg="add mod">
          <ac:chgData name="Indrek Jõgi" userId="a93ce5e7-6ed8-4da5-ae99-72c5fa8de4dd" providerId="ADAL" clId="{7F24907B-B973-47D8-A305-F1B6C90B0B41}" dt="2025-11-20T12:39:46.633" v="3681"/>
          <ac:graphicFrameMkLst>
            <pc:docMk/>
            <pc:sldMk cId="3884032135" sldId="317"/>
            <ac:graphicFrameMk id="8" creationId="{BF217921-9FD3-49AC-A615-FCF2039BCE59}"/>
          </ac:graphicFrameMkLst>
        </pc:graphicFrameChg>
        <pc:picChg chg="add del mod">
          <ac:chgData name="Indrek Jõgi" userId="a93ce5e7-6ed8-4da5-ae99-72c5fa8de4dd" providerId="ADAL" clId="{7F24907B-B973-47D8-A305-F1B6C90B0B41}" dt="2025-11-20T12:39:10.980" v="3677" actId="478"/>
          <ac:picMkLst>
            <pc:docMk/>
            <pc:sldMk cId="3884032135" sldId="317"/>
            <ac:picMk id="9" creationId="{4C60EAF1-597D-7FB1-4888-F6B36A13F3E1}"/>
          </ac:picMkLst>
        </pc:picChg>
        <pc:picChg chg="add del mod">
          <ac:chgData name="Indrek Jõgi" userId="a93ce5e7-6ed8-4da5-ae99-72c5fa8de4dd" providerId="ADAL" clId="{7F24907B-B973-47D8-A305-F1B6C90B0B41}" dt="2025-11-20T10:03:59.215" v="3519" actId="478"/>
          <ac:picMkLst>
            <pc:docMk/>
            <pc:sldMk cId="3884032135" sldId="317"/>
            <ac:picMk id="9" creationId="{56F30A79-70DB-4D92-9AF7-52C23D0B1B23}"/>
          </ac:picMkLst>
        </pc:picChg>
        <pc:picChg chg="add mod">
          <ac:chgData name="Indrek Jõgi" userId="a93ce5e7-6ed8-4da5-ae99-72c5fa8de4dd" providerId="ADAL" clId="{7F24907B-B973-47D8-A305-F1B6C90B0B41}" dt="2025-11-20T10:04:03.192" v="3521" actId="1076"/>
          <ac:picMkLst>
            <pc:docMk/>
            <pc:sldMk cId="3884032135" sldId="317"/>
            <ac:picMk id="12" creationId="{FA43765C-5C36-2A22-3831-A8FBCA0B1A25}"/>
          </ac:picMkLst>
        </pc:picChg>
      </pc:sldChg>
      <pc:sldChg chg="addSp delSp modSp add del mod">
        <pc:chgData name="Indrek Jõgi" userId="a93ce5e7-6ed8-4da5-ae99-72c5fa8de4dd" providerId="ADAL" clId="{7F24907B-B973-47D8-A305-F1B6C90B0B41}" dt="2025-11-19T16:36:37.626" v="3263" actId="47"/>
        <pc:sldMkLst>
          <pc:docMk/>
          <pc:sldMk cId="3913120569" sldId="31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kivi.ut.ee\plasma\usbdisk1\DIFFER_VTT\DIFFER2017\T5_fit_taastatud.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oleObject" Target="https://tartuulikool-my.sharepoint.com/personal/kalevipo_ut_ee/Documents/Dokumendid/LIBS_studies/DIFFER2024/20250124_WFW-1031_depth_IBAS_data.xlsx"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9.xml"/></Relationships>
</file>

<file path=ppt/charts/_rels/chart11.xml.rels><?xml version="1.0" encoding="UTF-8" standalone="yes"?>
<Relationships xmlns="http://schemas.openxmlformats.org/package/2006/relationships"><Relationship Id="rId3" Type="http://schemas.openxmlformats.org/officeDocument/2006/relationships/oleObject" Target="https://tartuulikool-my.sharepoint.com/personal/kalevipo_ut_ee/Documents/Dokumendid/LIBS_studies/DIFFER2024/20250124_WFW-1031_depth_TEAC_data.xlsx"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0.xml"/></Relationships>
</file>

<file path=ppt/charts/_rels/chart12.xml.rels><?xml version="1.0" encoding="UTF-8" standalone="yes"?>
<Relationships xmlns="http://schemas.openxmlformats.org/package/2006/relationships"><Relationship Id="rId3" Type="http://schemas.openxmlformats.org/officeDocument/2006/relationships/oleObject" Target="https://tartuulikool-my.sharepoint.com/personal/kalevipo_ut_ee/Documents/Dokumendid/LIBS_studies/DIFFER2024/20250124_WFW-1031_depth_TEAC.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tartuulikool-my.sharepoint.com/personal/kalevipo_ut_ee/Documents/Dokumendid/LIBS_studies/DIFFER2024/HPW_compact_B_outgassing.xlsx" TargetMode="Externa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11.xml"/></Relationships>
</file>

<file path=ppt/charts/_rels/chart14.xml.rels><?xml version="1.0" encoding="UTF-8" standalone="yes"?>
<Relationships xmlns="http://schemas.openxmlformats.org/package/2006/relationships"><Relationship Id="rId3" Type="http://schemas.openxmlformats.org/officeDocument/2006/relationships/oleObject" Target="https://tartuulikool-my.sharepoint.com/personal/kalevipo_ut_ee/Documents/Dokumendid/LIBS_studies/DIFFER2024/WFW_1031_outgassing.xlsx" TargetMode="Externa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12.xml"/></Relationships>
</file>

<file path=ppt/charts/_rels/chart15.xml.rels><?xml version="1.0" encoding="UTF-8" standalone="yes"?>
<Relationships xmlns="http://schemas.openxmlformats.org/package/2006/relationships"><Relationship Id="rId3" Type="http://schemas.openxmlformats.org/officeDocument/2006/relationships/oleObject" Target="https://tartuulikool-my.sharepoint.com/personal/kalevipo_ut_ee/Documents/Dokumendid/LIBS_studies/DIFFER2024/Outgassing_LIBS_NRA.xlsx" TargetMode="External"/><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dministrator\Saved%20Games\Desktop\DIFFER_ITER\DIFFER2017\NRA_dataDepth.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kivi.ut.ee\plasma\usbdisk1\DIFFER_VTT\DIFFER2017\T9_fit.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dministrator\Saved%20Games\Desktop\DIFFER_ITER\DIFFER2017\NRA_dataDepth.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oleObject" Target="https://tartuulikool-my.sharepoint.com/personal/kalevipo_ut_ee/Documents/Dokumendid/LIBS_studies/DIFFER2024/20250124_HP-W_1um_depth_TEAC_data.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oleObject" Target="https://tartuulikool-my.sharepoint.com/personal/kalevipo_ut_ee/Documents/Dokumendid/LIBS_studies/DIFFER2024/20250124_HP-W_1um_depth_TEAC_data.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6.xml"/></Relationships>
</file>

<file path=ppt/charts/_rels/chart7.xml.rels><?xml version="1.0" encoding="UTF-8" standalone="yes"?>
<Relationships xmlns="http://schemas.openxmlformats.org/package/2006/relationships"><Relationship Id="rId3" Type="http://schemas.openxmlformats.org/officeDocument/2006/relationships/oleObject" Target="https://tartuulikool-my.sharepoint.com/personal/kalevipo_ut_ee/Documents/Dokumendid/LIBS_studies/DIFFER2024/20250124_HP-W_1um_depth_TEAC.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7.xml"/></Relationships>
</file>

<file path=ppt/charts/_rels/chart8.xml.rels><?xml version="1.0" encoding="UTF-8" standalone="yes"?>
<Relationships xmlns="http://schemas.openxmlformats.org/package/2006/relationships"><Relationship Id="rId3" Type="http://schemas.openxmlformats.org/officeDocument/2006/relationships/oleObject" Target="https://tartuulikool-my.sharepoint.com/personal/kalevipo_ut_ee/Documents/Dokumendid/LIBS_studies/DIFFER2024/20250124_HP-W_1um_depth_IBAS.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8.xml"/></Relationships>
</file>

<file path=ppt/charts/_rels/chart9.xml.rels><?xml version="1.0" encoding="UTF-8" standalone="yes"?>
<Relationships xmlns="http://schemas.openxmlformats.org/package/2006/relationships"><Relationship Id="rId3" Type="http://schemas.openxmlformats.org/officeDocument/2006/relationships/oleObject" Target="https://tartuulikool-my.sharepoint.com/personal/kalevipo_ut_ee/Documents/Dokumendid/LIBS_studies/DIFFER2024/20250124_HP-W_1um_depth_TEAC.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185744440454399"/>
          <c:y val="6.9115276519638585E-2"/>
          <c:w val="0.59308452961733504"/>
          <c:h val="0.68567300768819828"/>
        </c:manualLayout>
      </c:layout>
      <c:scatterChart>
        <c:scatterStyle val="lineMarker"/>
        <c:varyColors val="0"/>
        <c:ser>
          <c:idx val="3"/>
          <c:order val="1"/>
          <c:spPr>
            <a:ln w="6350" cap="rnd">
              <a:solidFill>
                <a:schemeClr val="accent3"/>
              </a:solidFill>
              <a:round/>
            </a:ln>
            <a:effectLst/>
          </c:spPr>
          <c:marker>
            <c:symbol val="none"/>
          </c:marker>
          <c:yVal>
            <c:numRef>
              <c:f>Data!$B$46:$I$46</c:f>
              <c:numCache>
                <c:formatCode>General</c:formatCode>
                <c:ptCount val="8"/>
                <c:pt idx="0">
                  <c:v>228.7110744</c:v>
                </c:pt>
                <c:pt idx="1">
                  <c:v>148.667046</c:v>
                </c:pt>
                <c:pt idx="2">
                  <c:v>76.370130790000005</c:v>
                </c:pt>
                <c:pt idx="3">
                  <c:v>28.725692769999998</c:v>
                </c:pt>
                <c:pt idx="4">
                  <c:v>42.164589229999997</c:v>
                </c:pt>
                <c:pt idx="5">
                  <c:v>36.28197669</c:v>
                </c:pt>
                <c:pt idx="6">
                  <c:v>32.841420739999997</c:v>
                </c:pt>
                <c:pt idx="7">
                  <c:v>40.463000299999997</c:v>
                </c:pt>
              </c:numCache>
            </c:numRef>
          </c:yVal>
          <c:smooth val="0"/>
          <c:extLst>
            <c:ext xmlns:c16="http://schemas.microsoft.com/office/drawing/2014/chart" uri="{C3380CC4-5D6E-409C-BE32-E72D297353CC}">
              <c16:uniqueId val="{00000002-9520-495B-83B5-022A2DF8D12E}"/>
            </c:ext>
          </c:extLst>
        </c:ser>
        <c:ser>
          <c:idx val="4"/>
          <c:order val="2"/>
          <c:spPr>
            <a:ln w="6350" cap="rnd">
              <a:solidFill>
                <a:schemeClr val="accent3"/>
              </a:solidFill>
              <a:round/>
            </a:ln>
            <a:effectLst/>
          </c:spPr>
          <c:marker>
            <c:symbol val="none"/>
          </c:marker>
          <c:yVal>
            <c:numRef>
              <c:f>Data!$B$57:$I$57</c:f>
              <c:numCache>
                <c:formatCode>General</c:formatCode>
                <c:ptCount val="8"/>
                <c:pt idx="0">
                  <c:v>123.0875673</c:v>
                </c:pt>
                <c:pt idx="1">
                  <c:v>157.6158423</c:v>
                </c:pt>
                <c:pt idx="2">
                  <c:v>90.867182389999996</c:v>
                </c:pt>
                <c:pt idx="3">
                  <c:v>67.626200949999998</c:v>
                </c:pt>
                <c:pt idx="4">
                  <c:v>43.894974060000003</c:v>
                </c:pt>
                <c:pt idx="5">
                  <c:v>37.149217470000004</c:v>
                </c:pt>
                <c:pt idx="6">
                  <c:v>25.699000009999999</c:v>
                </c:pt>
                <c:pt idx="7">
                  <c:v>46.587538760000001</c:v>
                </c:pt>
              </c:numCache>
            </c:numRef>
          </c:yVal>
          <c:smooth val="0"/>
          <c:extLst>
            <c:ext xmlns:c16="http://schemas.microsoft.com/office/drawing/2014/chart" uri="{C3380CC4-5D6E-409C-BE32-E72D297353CC}">
              <c16:uniqueId val="{00000003-9520-495B-83B5-022A2DF8D12E}"/>
            </c:ext>
          </c:extLst>
        </c:ser>
        <c:ser>
          <c:idx val="5"/>
          <c:order val="3"/>
          <c:spPr>
            <a:ln w="6350" cap="rnd">
              <a:solidFill>
                <a:schemeClr val="accent3"/>
              </a:solidFill>
              <a:round/>
            </a:ln>
            <a:effectLst/>
          </c:spPr>
          <c:marker>
            <c:symbol val="none"/>
          </c:marker>
          <c:yVal>
            <c:numRef>
              <c:f>Data!$B$68:$I$68</c:f>
              <c:numCache>
                <c:formatCode>General</c:formatCode>
                <c:ptCount val="8"/>
                <c:pt idx="0">
                  <c:v>244.45359199999999</c:v>
                </c:pt>
                <c:pt idx="1">
                  <c:v>187.7057796</c:v>
                </c:pt>
                <c:pt idx="2">
                  <c:v>137.62177320000001</c:v>
                </c:pt>
                <c:pt idx="3">
                  <c:v>47.192030799999998</c:v>
                </c:pt>
                <c:pt idx="4">
                  <c:v>27.350120879999999</c:v>
                </c:pt>
                <c:pt idx="5">
                  <c:v>39.703059639999999</c:v>
                </c:pt>
                <c:pt idx="6">
                  <c:v>55.143354780000003</c:v>
                </c:pt>
                <c:pt idx="7">
                  <c:v>41.368794680000001</c:v>
                </c:pt>
              </c:numCache>
            </c:numRef>
          </c:yVal>
          <c:smooth val="0"/>
          <c:extLst>
            <c:ext xmlns:c16="http://schemas.microsoft.com/office/drawing/2014/chart" uri="{C3380CC4-5D6E-409C-BE32-E72D297353CC}">
              <c16:uniqueId val="{00000004-9520-495B-83B5-022A2DF8D12E}"/>
            </c:ext>
          </c:extLst>
        </c:ser>
        <c:ser>
          <c:idx val="6"/>
          <c:order val="4"/>
          <c:spPr>
            <a:ln w="25400" cap="rnd">
              <a:solidFill>
                <a:srgbClr val="C00000"/>
              </a:solidFill>
              <a:round/>
            </a:ln>
            <a:effectLst/>
          </c:spPr>
          <c:marker>
            <c:symbol val="none"/>
          </c:marker>
          <c:errBars>
            <c:errDir val="y"/>
            <c:errBarType val="both"/>
            <c:errValType val="fixedVal"/>
            <c:noEndCap val="0"/>
            <c:val val="60"/>
            <c:spPr>
              <a:noFill/>
              <a:ln w="9525" cap="flat" cmpd="sng" algn="ctr">
                <a:solidFill>
                  <a:schemeClr val="tx1">
                    <a:lumMod val="65000"/>
                    <a:lumOff val="35000"/>
                  </a:schemeClr>
                </a:solidFill>
                <a:round/>
              </a:ln>
              <a:effectLst/>
            </c:spPr>
          </c:errBars>
          <c:yVal>
            <c:numRef>
              <c:f>Data!$B$81:$I$81</c:f>
              <c:numCache>
                <c:formatCode>General</c:formatCode>
                <c:ptCount val="8"/>
                <c:pt idx="0">
                  <c:v>198.75074456666667</c:v>
                </c:pt>
                <c:pt idx="1">
                  <c:v>164.66288929999999</c:v>
                </c:pt>
                <c:pt idx="2">
                  <c:v>101.61969546</c:v>
                </c:pt>
                <c:pt idx="3">
                  <c:v>47.847974839999999</c:v>
                </c:pt>
                <c:pt idx="4">
                  <c:v>37.803228056666661</c:v>
                </c:pt>
                <c:pt idx="5">
                  <c:v>37.711417933333337</c:v>
                </c:pt>
                <c:pt idx="6">
                  <c:v>37.89459184333333</c:v>
                </c:pt>
                <c:pt idx="7">
                  <c:v>42.806444580000004</c:v>
                </c:pt>
              </c:numCache>
            </c:numRef>
          </c:yVal>
          <c:smooth val="0"/>
          <c:extLst>
            <c:ext xmlns:c16="http://schemas.microsoft.com/office/drawing/2014/chart" uri="{C3380CC4-5D6E-409C-BE32-E72D297353CC}">
              <c16:uniqueId val="{00000005-9520-495B-83B5-022A2DF8D12E}"/>
            </c:ext>
          </c:extLst>
        </c:ser>
        <c:dLbls>
          <c:showLegendKey val="0"/>
          <c:showVal val="0"/>
          <c:showCatName val="0"/>
          <c:showSerName val="0"/>
          <c:showPercent val="0"/>
          <c:showBubbleSize val="0"/>
        </c:dLbls>
        <c:axId val="423670816"/>
        <c:axId val="423677048"/>
      </c:scatterChart>
      <c:scatterChart>
        <c:scatterStyle val="lineMarker"/>
        <c:varyColors val="0"/>
        <c:ser>
          <c:idx val="2"/>
          <c:order val="0"/>
          <c:spPr>
            <a:ln w="19050" cap="rnd">
              <a:solidFill>
                <a:srgbClr val="FFC000"/>
              </a:solidFill>
              <a:round/>
            </a:ln>
            <a:effectLst/>
          </c:spPr>
          <c:marker>
            <c:symbol val="none"/>
          </c:marker>
          <c:yVal>
            <c:numRef>
              <c:f>Data!$B$84:$I$84</c:f>
              <c:numCache>
                <c:formatCode>General</c:formatCode>
                <c:ptCount val="8"/>
                <c:pt idx="0">
                  <c:v>-67.788832166666666</c:v>
                </c:pt>
                <c:pt idx="1">
                  <c:v>4.6581675499999946</c:v>
                </c:pt>
                <c:pt idx="2">
                  <c:v>975.99228533333326</c:v>
                </c:pt>
                <c:pt idx="3">
                  <c:v>4169.2208386666671</c:v>
                </c:pt>
                <c:pt idx="4">
                  <c:v>5072.5490356666669</c:v>
                </c:pt>
                <c:pt idx="5">
                  <c:v>6098.8558220000004</c:v>
                </c:pt>
                <c:pt idx="6">
                  <c:v>6486.1731726666667</c:v>
                </c:pt>
                <c:pt idx="7">
                  <c:v>8573.3515190000016</c:v>
                </c:pt>
              </c:numCache>
            </c:numRef>
          </c:yVal>
          <c:smooth val="0"/>
          <c:extLst>
            <c:ext xmlns:c16="http://schemas.microsoft.com/office/drawing/2014/chart" uri="{C3380CC4-5D6E-409C-BE32-E72D297353CC}">
              <c16:uniqueId val="{00000006-9520-495B-83B5-022A2DF8D12E}"/>
            </c:ext>
          </c:extLst>
        </c:ser>
        <c:dLbls>
          <c:showLegendKey val="0"/>
          <c:showVal val="0"/>
          <c:showCatName val="0"/>
          <c:showSerName val="0"/>
          <c:showPercent val="0"/>
          <c:showBubbleSize val="0"/>
        </c:dLbls>
        <c:axId val="430838592"/>
        <c:axId val="430837608"/>
      </c:scatterChart>
      <c:valAx>
        <c:axId val="423670816"/>
        <c:scaling>
          <c:orientation val="minMax"/>
          <c:max val="6"/>
        </c:scaling>
        <c:delete val="0"/>
        <c:axPos val="b"/>
        <c:majorGridlines>
          <c:spPr>
            <a:ln w="9525" cap="flat" cmpd="sng" algn="ctr">
              <a:solidFill>
                <a:schemeClr val="tx1">
                  <a:lumMod val="15000"/>
                  <a:lumOff val="85000"/>
                </a:schemeClr>
              </a:solidFill>
              <a:prstDash val="sysDot"/>
              <a:round/>
            </a:ln>
            <a:effectLst/>
          </c:spPr>
        </c:majorGridlines>
        <c:title>
          <c:tx>
            <c:rich>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t-EE" sz="1200" b="1">
                    <a:solidFill>
                      <a:sysClr val="windowText" lastClr="000000"/>
                    </a:solidFill>
                  </a:rPr>
                  <a:t>Shot number</a:t>
                </a:r>
              </a:p>
            </c:rich>
          </c:tx>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title>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423677048"/>
        <c:crosses val="autoZero"/>
        <c:crossBetween val="midCat"/>
        <c:majorUnit val="1"/>
      </c:valAx>
      <c:valAx>
        <c:axId val="423677048"/>
        <c:scaling>
          <c:orientation val="minMax"/>
          <c:max val="1000"/>
          <c:min val="0"/>
        </c:scaling>
        <c:delete val="0"/>
        <c:axPos val="l"/>
        <c:majorGridlines>
          <c:spPr>
            <a:ln w="9525" cap="flat" cmpd="sng" algn="ctr">
              <a:solidFill>
                <a:schemeClr val="tx1">
                  <a:lumMod val="15000"/>
                  <a:lumOff val="85000"/>
                </a:schemeClr>
              </a:solidFill>
              <a:prstDash val="sysDot"/>
              <a:round/>
            </a:ln>
            <a:effectLst/>
          </c:spPr>
        </c:majorGridlines>
        <c:title>
          <c:tx>
            <c:rich>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t-EE" sz="1200" b="1" dirty="0">
                    <a:solidFill>
                      <a:sysClr val="windowText" lastClr="000000"/>
                    </a:solidFill>
                  </a:rPr>
                  <a:t>D </a:t>
                </a:r>
                <a:r>
                  <a:rPr lang="en-US" sz="1200" b="1" dirty="0">
                    <a:solidFill>
                      <a:sysClr val="windowText" lastClr="000000"/>
                    </a:solidFill>
                  </a:rPr>
                  <a:t>intensity</a:t>
                </a:r>
                <a:r>
                  <a:rPr lang="et-EE" sz="1200" b="1" dirty="0">
                    <a:solidFill>
                      <a:sysClr val="windowText" lastClr="000000"/>
                    </a:solidFill>
                  </a:rPr>
                  <a:t> (</a:t>
                </a:r>
                <a:r>
                  <a:rPr lang="et-EE" sz="1200" b="1" dirty="0" err="1">
                    <a:solidFill>
                      <a:sysClr val="windowText" lastClr="000000"/>
                    </a:solidFill>
                  </a:rPr>
                  <a:t>a.u</a:t>
                </a:r>
                <a:r>
                  <a:rPr lang="et-EE" sz="1200" b="1" dirty="0">
                    <a:solidFill>
                      <a:sysClr val="windowText" lastClr="000000"/>
                    </a:solidFill>
                  </a:rPr>
                  <a:t>)</a:t>
                </a:r>
                <a:endParaRPr lang="en-US" sz="1200" b="1" dirty="0">
                  <a:solidFill>
                    <a:sysClr val="windowText" lastClr="000000"/>
                  </a:solidFill>
                </a:endParaRPr>
              </a:p>
            </c:rich>
          </c:tx>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423670816"/>
        <c:crosses val="autoZero"/>
        <c:crossBetween val="midCat"/>
        <c:majorUnit val="200"/>
        <c:dispUnits>
          <c:builtInUnit val="tenThousands"/>
        </c:dispUnits>
      </c:valAx>
      <c:valAx>
        <c:axId val="430837608"/>
        <c:scaling>
          <c:orientation val="minMax"/>
          <c:max val="10000"/>
          <c:min val="0"/>
        </c:scaling>
        <c:delete val="0"/>
        <c:axPos val="r"/>
        <c:title>
          <c:tx>
            <c:rich>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solidFill>
                      <a:sysClr val="windowText" lastClr="000000"/>
                    </a:solidFill>
                  </a:rPr>
                  <a:t>Mo </a:t>
                </a:r>
                <a:r>
                  <a:rPr lang="et-EE" sz="1200" b="1">
                    <a:solidFill>
                      <a:sysClr val="windowText" lastClr="000000"/>
                    </a:solidFill>
                  </a:rPr>
                  <a:t>in</a:t>
                </a:r>
                <a:r>
                  <a:rPr lang="en-US" sz="1200" b="1">
                    <a:solidFill>
                      <a:sysClr val="windowText" lastClr="000000"/>
                    </a:solidFill>
                  </a:rPr>
                  <a:t>tensity (a.u.)</a:t>
                </a:r>
              </a:p>
            </c:rich>
          </c:tx>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430838592"/>
        <c:crosses val="max"/>
        <c:crossBetween val="midCat"/>
        <c:majorUnit val="2000"/>
        <c:dispUnits>
          <c:builtInUnit val="tenThousands"/>
        </c:dispUnits>
      </c:valAx>
      <c:valAx>
        <c:axId val="430838592"/>
        <c:scaling>
          <c:orientation val="minMax"/>
        </c:scaling>
        <c:delete val="1"/>
        <c:axPos val="b"/>
        <c:majorTickMark val="out"/>
        <c:minorTickMark val="none"/>
        <c:tickLblPos val="nextTo"/>
        <c:crossAx val="430837608"/>
        <c:crosses val="autoZero"/>
        <c:crossBetween val="midCat"/>
      </c:valAx>
      <c:spPr>
        <a:noFill/>
        <a:ln>
          <a:solidFill>
            <a:schemeClr val="tx1"/>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solidFill>
                <a:srgbClr val="002060"/>
              </a:solidFill>
              <a:round/>
            </a:ln>
            <a:effectLst/>
          </c:spPr>
          <c:marker>
            <c:symbol val="none"/>
          </c:marker>
          <c:xVal>
            <c:numRef>
              <c:f>Sheet1!$B$15:$B$21</c:f>
              <c:numCache>
                <c:formatCode>General</c:formatCode>
                <c:ptCount val="7"/>
                <c:pt idx="0">
                  <c:v>0</c:v>
                </c:pt>
                <c:pt idx="1">
                  <c:v>2404.587</c:v>
                </c:pt>
                <c:pt idx="2">
                  <c:v>2404.587</c:v>
                </c:pt>
                <c:pt idx="3">
                  <c:v>8429.9969999999994</c:v>
                </c:pt>
                <c:pt idx="4">
                  <c:v>8429.9969999999994</c:v>
                </c:pt>
                <c:pt idx="5">
                  <c:v>26140.95</c:v>
                </c:pt>
                <c:pt idx="6">
                  <c:v>26140.95</c:v>
                </c:pt>
              </c:numCache>
            </c:numRef>
          </c:xVal>
          <c:yVal>
            <c:numRef>
              <c:f>Sheet1!$C$15:$C$21</c:f>
              <c:numCache>
                <c:formatCode>General</c:formatCode>
                <c:ptCount val="7"/>
                <c:pt idx="0">
                  <c:v>1.0535000000000001</c:v>
                </c:pt>
                <c:pt idx="1">
                  <c:v>1.0535000000000001</c:v>
                </c:pt>
                <c:pt idx="2">
                  <c:v>0.30930000000000002</c:v>
                </c:pt>
                <c:pt idx="3">
                  <c:v>0.30930000000000002</c:v>
                </c:pt>
                <c:pt idx="4">
                  <c:v>2.5100000000000001E-2</c:v>
                </c:pt>
                <c:pt idx="5">
                  <c:v>2.5100000000000001E-2</c:v>
                </c:pt>
                <c:pt idx="6">
                  <c:v>1E-4</c:v>
                </c:pt>
              </c:numCache>
            </c:numRef>
          </c:yVal>
          <c:smooth val="0"/>
          <c:extLst>
            <c:ext xmlns:c16="http://schemas.microsoft.com/office/drawing/2014/chart" uri="{C3380CC4-5D6E-409C-BE32-E72D297353CC}">
              <c16:uniqueId val="{00000000-9487-4741-8E3F-7AE03EA17953}"/>
            </c:ext>
          </c:extLst>
        </c:ser>
        <c:ser>
          <c:idx val="1"/>
          <c:order val="1"/>
          <c:spPr>
            <a:ln w="19050" cap="rnd">
              <a:solidFill>
                <a:srgbClr val="0070C0"/>
              </a:solidFill>
              <a:round/>
            </a:ln>
            <a:effectLst/>
          </c:spPr>
          <c:marker>
            <c:symbol val="none"/>
          </c:marker>
          <c:xVal>
            <c:numRef>
              <c:f>Sheet1!$F$15:$F$21</c:f>
              <c:numCache>
                <c:formatCode>General</c:formatCode>
                <c:ptCount val="7"/>
                <c:pt idx="0">
                  <c:v>0</c:v>
                </c:pt>
                <c:pt idx="1">
                  <c:v>1977.365</c:v>
                </c:pt>
                <c:pt idx="2">
                  <c:v>1977.365</c:v>
                </c:pt>
                <c:pt idx="3">
                  <c:v>12504.324000000001</c:v>
                </c:pt>
                <c:pt idx="4">
                  <c:v>12504.324000000001</c:v>
                </c:pt>
                <c:pt idx="5">
                  <c:v>18436.151000000002</c:v>
                </c:pt>
                <c:pt idx="6">
                  <c:v>18436.151000000002</c:v>
                </c:pt>
              </c:numCache>
            </c:numRef>
          </c:xVal>
          <c:yVal>
            <c:numRef>
              <c:f>Sheet1!$G$15:$G$21</c:f>
              <c:numCache>
                <c:formatCode>General</c:formatCode>
                <c:ptCount val="7"/>
                <c:pt idx="0">
                  <c:v>1.5243</c:v>
                </c:pt>
                <c:pt idx="1">
                  <c:v>1.5243</c:v>
                </c:pt>
                <c:pt idx="2">
                  <c:v>0.1053</c:v>
                </c:pt>
                <c:pt idx="3">
                  <c:v>0.1053</c:v>
                </c:pt>
                <c:pt idx="4">
                  <c:v>1.54E-2</c:v>
                </c:pt>
                <c:pt idx="5">
                  <c:v>1.54E-2</c:v>
                </c:pt>
                <c:pt idx="6">
                  <c:v>1E-4</c:v>
                </c:pt>
              </c:numCache>
            </c:numRef>
          </c:yVal>
          <c:smooth val="0"/>
          <c:extLst>
            <c:ext xmlns:c16="http://schemas.microsoft.com/office/drawing/2014/chart" uri="{C3380CC4-5D6E-409C-BE32-E72D297353CC}">
              <c16:uniqueId val="{00000001-9487-4741-8E3F-7AE03EA17953}"/>
            </c:ext>
          </c:extLst>
        </c:ser>
        <c:ser>
          <c:idx val="2"/>
          <c:order val="2"/>
          <c:spPr>
            <a:ln w="19050" cap="rnd">
              <a:solidFill>
                <a:schemeClr val="tx2">
                  <a:lumMod val="40000"/>
                  <a:lumOff val="60000"/>
                </a:schemeClr>
              </a:solidFill>
              <a:round/>
            </a:ln>
            <a:effectLst/>
          </c:spPr>
          <c:marker>
            <c:symbol val="none"/>
          </c:marker>
          <c:xVal>
            <c:numRef>
              <c:f>Sheet1!$J$15:$J$21</c:f>
              <c:numCache>
                <c:formatCode>General</c:formatCode>
                <c:ptCount val="7"/>
                <c:pt idx="0">
                  <c:v>0</c:v>
                </c:pt>
                <c:pt idx="1">
                  <c:v>3017.377</c:v>
                </c:pt>
                <c:pt idx="2">
                  <c:v>3017.377</c:v>
                </c:pt>
                <c:pt idx="3">
                  <c:v>12758.316999999999</c:v>
                </c:pt>
                <c:pt idx="4">
                  <c:v>12758.316999999999</c:v>
                </c:pt>
                <c:pt idx="5">
                  <c:v>29814.016</c:v>
                </c:pt>
                <c:pt idx="6">
                  <c:v>29814.016</c:v>
                </c:pt>
              </c:numCache>
            </c:numRef>
          </c:xVal>
          <c:yVal>
            <c:numRef>
              <c:f>Sheet1!$K$15:$K$21</c:f>
              <c:numCache>
                <c:formatCode>General</c:formatCode>
                <c:ptCount val="7"/>
                <c:pt idx="0">
                  <c:v>1.7067000000000001</c:v>
                </c:pt>
                <c:pt idx="1">
                  <c:v>1.7067000000000001</c:v>
                </c:pt>
                <c:pt idx="2">
                  <c:v>0.11459999999999999</c:v>
                </c:pt>
                <c:pt idx="3">
                  <c:v>0.11459999999999999</c:v>
                </c:pt>
                <c:pt idx="4">
                  <c:v>1.4999999999999999E-2</c:v>
                </c:pt>
                <c:pt idx="5">
                  <c:v>1.4999999999999999E-2</c:v>
                </c:pt>
                <c:pt idx="6">
                  <c:v>1E-4</c:v>
                </c:pt>
              </c:numCache>
            </c:numRef>
          </c:yVal>
          <c:smooth val="0"/>
          <c:extLst>
            <c:ext xmlns:c16="http://schemas.microsoft.com/office/drawing/2014/chart" uri="{C3380CC4-5D6E-409C-BE32-E72D297353CC}">
              <c16:uniqueId val="{00000002-9487-4741-8E3F-7AE03EA17953}"/>
            </c:ext>
          </c:extLst>
        </c:ser>
        <c:ser>
          <c:idx val="3"/>
          <c:order val="3"/>
          <c:spPr>
            <a:ln w="19050" cap="rnd">
              <a:solidFill>
                <a:srgbClr val="C00000"/>
              </a:solidFill>
              <a:round/>
            </a:ln>
            <a:effectLst/>
          </c:spPr>
          <c:marker>
            <c:symbol val="none"/>
          </c:marker>
          <c:xVal>
            <c:numRef>
              <c:f>Sheet1!$B$3:$B$9</c:f>
              <c:numCache>
                <c:formatCode>General</c:formatCode>
                <c:ptCount val="7"/>
                <c:pt idx="0">
                  <c:v>0</c:v>
                </c:pt>
                <c:pt idx="1">
                  <c:v>2086.873</c:v>
                </c:pt>
                <c:pt idx="2">
                  <c:v>2086.873</c:v>
                </c:pt>
                <c:pt idx="3">
                  <c:v>12460.924000000001</c:v>
                </c:pt>
                <c:pt idx="4">
                  <c:v>12460.924000000001</c:v>
                </c:pt>
                <c:pt idx="5">
                  <c:v>23720.553</c:v>
                </c:pt>
                <c:pt idx="6">
                  <c:v>23720.553</c:v>
                </c:pt>
              </c:numCache>
            </c:numRef>
          </c:xVal>
          <c:yVal>
            <c:numRef>
              <c:f>Sheet1!$C$3:$C$9</c:f>
              <c:numCache>
                <c:formatCode>General</c:formatCode>
                <c:ptCount val="7"/>
                <c:pt idx="0">
                  <c:v>3.5000000000000009E-3</c:v>
                </c:pt>
                <c:pt idx="1">
                  <c:v>3.5000000000000009E-3</c:v>
                </c:pt>
                <c:pt idx="2">
                  <c:v>0.20710000000000001</c:v>
                </c:pt>
                <c:pt idx="3">
                  <c:v>0.20710000000000001</c:v>
                </c:pt>
                <c:pt idx="4">
                  <c:v>1.9699999999999999E-2</c:v>
                </c:pt>
                <c:pt idx="5">
                  <c:v>1.9699999999999999E-2</c:v>
                </c:pt>
                <c:pt idx="6">
                  <c:v>1E-4</c:v>
                </c:pt>
              </c:numCache>
            </c:numRef>
          </c:yVal>
          <c:smooth val="0"/>
          <c:extLst>
            <c:ext xmlns:c16="http://schemas.microsoft.com/office/drawing/2014/chart" uri="{C3380CC4-5D6E-409C-BE32-E72D297353CC}">
              <c16:uniqueId val="{00000003-9487-4741-8E3F-7AE03EA17953}"/>
            </c:ext>
          </c:extLst>
        </c:ser>
        <c:ser>
          <c:idx val="4"/>
          <c:order val="4"/>
          <c:spPr>
            <a:ln w="19050" cap="rnd">
              <a:solidFill>
                <a:srgbClr val="FF0000"/>
              </a:solidFill>
              <a:round/>
            </a:ln>
            <a:effectLst/>
          </c:spPr>
          <c:marker>
            <c:symbol val="none"/>
          </c:marker>
          <c:xVal>
            <c:numRef>
              <c:f>Sheet1!$F$3:$F$9</c:f>
              <c:numCache>
                <c:formatCode>General</c:formatCode>
                <c:ptCount val="7"/>
                <c:pt idx="0">
                  <c:v>0</c:v>
                </c:pt>
                <c:pt idx="1">
                  <c:v>5406.5770000000002</c:v>
                </c:pt>
                <c:pt idx="2">
                  <c:v>5406.5770000000002</c:v>
                </c:pt>
                <c:pt idx="3">
                  <c:v>9934.8860000000004</c:v>
                </c:pt>
                <c:pt idx="4">
                  <c:v>9934.8860000000004</c:v>
                </c:pt>
                <c:pt idx="5">
                  <c:v>19395.638999999999</c:v>
                </c:pt>
                <c:pt idx="6">
                  <c:v>19395.638999999999</c:v>
                </c:pt>
              </c:numCache>
            </c:numRef>
          </c:xVal>
          <c:yVal>
            <c:numRef>
              <c:f>Sheet1!$G$3:$G$9</c:f>
              <c:numCache>
                <c:formatCode>General</c:formatCode>
                <c:ptCount val="7"/>
                <c:pt idx="0">
                  <c:v>2.0199999999999999E-2</c:v>
                </c:pt>
                <c:pt idx="1">
                  <c:v>2.0199999999999999E-2</c:v>
                </c:pt>
                <c:pt idx="2">
                  <c:v>0.2082</c:v>
                </c:pt>
                <c:pt idx="3">
                  <c:v>0.2082</c:v>
                </c:pt>
                <c:pt idx="4">
                  <c:v>1.9099999999999999E-2</c:v>
                </c:pt>
                <c:pt idx="5">
                  <c:v>1.9099999999999999E-2</c:v>
                </c:pt>
                <c:pt idx="6">
                  <c:v>1E-4</c:v>
                </c:pt>
              </c:numCache>
            </c:numRef>
          </c:yVal>
          <c:smooth val="0"/>
          <c:extLst>
            <c:ext xmlns:c16="http://schemas.microsoft.com/office/drawing/2014/chart" uri="{C3380CC4-5D6E-409C-BE32-E72D297353CC}">
              <c16:uniqueId val="{00000004-9487-4741-8E3F-7AE03EA17953}"/>
            </c:ext>
          </c:extLst>
        </c:ser>
        <c:ser>
          <c:idx val="5"/>
          <c:order val="5"/>
          <c:spPr>
            <a:ln w="19050" cap="rnd">
              <a:solidFill>
                <a:schemeClr val="accent6"/>
              </a:solidFill>
              <a:round/>
            </a:ln>
            <a:effectLst/>
          </c:spPr>
          <c:marker>
            <c:symbol val="none"/>
          </c:marker>
          <c:xVal>
            <c:numRef>
              <c:f>Sheet1!$J$3:$J$9</c:f>
              <c:numCache>
                <c:formatCode>General</c:formatCode>
                <c:ptCount val="7"/>
                <c:pt idx="0">
                  <c:v>0</c:v>
                </c:pt>
                <c:pt idx="1">
                  <c:v>4494.3779999999997</c:v>
                </c:pt>
                <c:pt idx="2">
                  <c:v>4494.3779999999997</c:v>
                </c:pt>
                <c:pt idx="3">
                  <c:v>11234.778</c:v>
                </c:pt>
                <c:pt idx="4">
                  <c:v>11234.778</c:v>
                </c:pt>
                <c:pt idx="5">
                  <c:v>18871.538</c:v>
                </c:pt>
                <c:pt idx="6">
                  <c:v>18871.538</c:v>
                </c:pt>
              </c:numCache>
            </c:numRef>
          </c:xVal>
          <c:yVal>
            <c:numRef>
              <c:f>Sheet1!$K$3:$K$9</c:f>
              <c:numCache>
                <c:formatCode>General</c:formatCode>
                <c:ptCount val="7"/>
                <c:pt idx="0">
                  <c:v>0.1686</c:v>
                </c:pt>
                <c:pt idx="1">
                  <c:v>0.1686</c:v>
                </c:pt>
                <c:pt idx="2">
                  <c:v>0.20399999999999999</c:v>
                </c:pt>
                <c:pt idx="3">
                  <c:v>0.20399999999999999</c:v>
                </c:pt>
                <c:pt idx="4">
                  <c:v>1.52E-2</c:v>
                </c:pt>
                <c:pt idx="5">
                  <c:v>1.52E-2</c:v>
                </c:pt>
                <c:pt idx="6">
                  <c:v>1E-4</c:v>
                </c:pt>
              </c:numCache>
            </c:numRef>
          </c:yVal>
          <c:smooth val="0"/>
          <c:extLst>
            <c:ext xmlns:c16="http://schemas.microsoft.com/office/drawing/2014/chart" uri="{C3380CC4-5D6E-409C-BE32-E72D297353CC}">
              <c16:uniqueId val="{00000005-9487-4741-8E3F-7AE03EA17953}"/>
            </c:ext>
          </c:extLst>
        </c:ser>
        <c:dLbls>
          <c:showLegendKey val="0"/>
          <c:showVal val="0"/>
          <c:showCatName val="0"/>
          <c:showSerName val="0"/>
          <c:showPercent val="0"/>
          <c:showBubbleSize val="0"/>
        </c:dLbls>
        <c:axId val="2047426688"/>
        <c:axId val="2047423328"/>
      </c:scatterChart>
      <c:valAx>
        <c:axId val="2047426688"/>
        <c:scaling>
          <c:orientation val="minMax"/>
          <c:max val="200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solidFill>
                      <a:sysClr val="windowText" lastClr="000000"/>
                    </a:solidFill>
                  </a:rPr>
                  <a:t>Depth (10</a:t>
                </a:r>
                <a:r>
                  <a:rPr lang="en-US" sz="1200" b="1" baseline="30000">
                    <a:solidFill>
                      <a:sysClr val="windowText" lastClr="000000"/>
                    </a:solidFill>
                  </a:rPr>
                  <a:t>15</a:t>
                </a:r>
                <a:r>
                  <a:rPr lang="en-US" sz="1200" b="1">
                    <a:solidFill>
                      <a:sysClr val="windowText" lastClr="000000"/>
                    </a:solidFill>
                  </a:rPr>
                  <a:t> D/cm</a:t>
                </a:r>
                <a:r>
                  <a:rPr lang="en-US" sz="1200" b="1" baseline="30000">
                    <a:solidFill>
                      <a:sysClr val="windowText" lastClr="000000"/>
                    </a:solidFill>
                  </a:rPr>
                  <a:t>2</a:t>
                </a:r>
                <a:r>
                  <a:rPr lang="en-US" sz="1200" b="1">
                    <a:solidFill>
                      <a:sysClr val="windowText" lastClr="000000"/>
                    </a:solidFill>
                  </a:rPr>
                  <a:t>)</a:t>
                </a:r>
              </a:p>
            </c:rich>
          </c:tx>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2047423328"/>
        <c:crossesAt val="1.0000000000000002E-3"/>
        <c:crossBetween val="midCat"/>
      </c:valAx>
      <c:valAx>
        <c:axId val="2047423328"/>
        <c:scaling>
          <c:logBase val="10"/>
          <c:orientation val="minMax"/>
          <c:max val="10"/>
          <c:min val="1.0000000000000002E-2"/>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solidFill>
                      <a:sysClr val="windowText" lastClr="000000"/>
                    </a:solidFill>
                  </a:rPr>
                  <a:t>D concentration (at. %)</a:t>
                </a:r>
              </a:p>
            </c:rich>
          </c:tx>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2047426688"/>
        <c:crosses val="autoZero"/>
        <c:crossBetween val="midCat"/>
      </c:valAx>
      <c:spPr>
        <a:solidFill>
          <a:schemeClr val="bg1"/>
        </a:solidFill>
        <a:ln>
          <a:solidFill>
            <a:schemeClr val="bg1">
              <a:lumMod val="75000"/>
            </a:schemeClr>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solidFill>
                <a:srgbClr val="002060"/>
              </a:solidFill>
              <a:round/>
            </a:ln>
            <a:effectLst/>
          </c:spPr>
          <c:marker>
            <c:symbol val="none"/>
          </c:marker>
          <c:xVal>
            <c:numRef>
              <c:f>Sheet1!$B$15:$B$19</c:f>
              <c:numCache>
                <c:formatCode>General</c:formatCode>
                <c:ptCount val="5"/>
                <c:pt idx="0">
                  <c:v>0</c:v>
                </c:pt>
                <c:pt idx="1">
                  <c:v>4196.6679999999997</c:v>
                </c:pt>
                <c:pt idx="2">
                  <c:v>4196.6679999999997</c:v>
                </c:pt>
                <c:pt idx="3">
                  <c:v>9276.9699999999993</c:v>
                </c:pt>
                <c:pt idx="4">
                  <c:v>9276.9699999999993</c:v>
                </c:pt>
              </c:numCache>
            </c:numRef>
          </c:xVal>
          <c:yVal>
            <c:numRef>
              <c:f>Sheet1!$C$15:$C$19</c:f>
              <c:numCache>
                <c:formatCode>General</c:formatCode>
                <c:ptCount val="5"/>
                <c:pt idx="0">
                  <c:v>3.1193</c:v>
                </c:pt>
                <c:pt idx="1">
                  <c:v>3.1193</c:v>
                </c:pt>
                <c:pt idx="2">
                  <c:v>0.89900000000000002</c:v>
                </c:pt>
                <c:pt idx="3">
                  <c:v>0.89900000000000002</c:v>
                </c:pt>
                <c:pt idx="4">
                  <c:v>1E-3</c:v>
                </c:pt>
              </c:numCache>
            </c:numRef>
          </c:yVal>
          <c:smooth val="0"/>
          <c:extLst>
            <c:ext xmlns:c16="http://schemas.microsoft.com/office/drawing/2014/chart" uri="{C3380CC4-5D6E-409C-BE32-E72D297353CC}">
              <c16:uniqueId val="{00000000-D2F7-41E2-A939-A791C0817E3D}"/>
            </c:ext>
          </c:extLst>
        </c:ser>
        <c:ser>
          <c:idx val="1"/>
          <c:order val="1"/>
          <c:spPr>
            <a:ln w="19050" cap="rnd">
              <a:solidFill>
                <a:schemeClr val="tx2">
                  <a:lumMod val="40000"/>
                  <a:lumOff val="60000"/>
                </a:schemeClr>
              </a:solidFill>
              <a:round/>
            </a:ln>
            <a:effectLst/>
          </c:spPr>
          <c:marker>
            <c:symbol val="none"/>
          </c:marker>
          <c:xVal>
            <c:numRef>
              <c:f>Sheet1!$J$15:$J$19</c:f>
              <c:numCache>
                <c:formatCode>General</c:formatCode>
                <c:ptCount val="5"/>
                <c:pt idx="0">
                  <c:v>0</c:v>
                </c:pt>
                <c:pt idx="1">
                  <c:v>3862.6390000000001</c:v>
                </c:pt>
                <c:pt idx="2">
                  <c:v>3862.6390000000001</c:v>
                </c:pt>
                <c:pt idx="3">
                  <c:v>8670.5570000000007</c:v>
                </c:pt>
                <c:pt idx="4">
                  <c:v>8670.5570000000007</c:v>
                </c:pt>
              </c:numCache>
            </c:numRef>
          </c:xVal>
          <c:yVal>
            <c:numRef>
              <c:f>Sheet1!$K$15:$K$19</c:f>
              <c:numCache>
                <c:formatCode>General</c:formatCode>
                <c:ptCount val="5"/>
                <c:pt idx="0">
                  <c:v>3.5019</c:v>
                </c:pt>
                <c:pt idx="1">
                  <c:v>3.5019</c:v>
                </c:pt>
                <c:pt idx="2">
                  <c:v>0.9597</c:v>
                </c:pt>
                <c:pt idx="3">
                  <c:v>0.9597</c:v>
                </c:pt>
                <c:pt idx="4">
                  <c:v>1E-3</c:v>
                </c:pt>
              </c:numCache>
            </c:numRef>
          </c:yVal>
          <c:smooth val="0"/>
          <c:extLst>
            <c:ext xmlns:c16="http://schemas.microsoft.com/office/drawing/2014/chart" uri="{C3380CC4-5D6E-409C-BE32-E72D297353CC}">
              <c16:uniqueId val="{00000001-D2F7-41E2-A939-A791C0817E3D}"/>
            </c:ext>
          </c:extLst>
        </c:ser>
        <c:ser>
          <c:idx val="2"/>
          <c:order val="2"/>
          <c:spPr>
            <a:ln w="19050" cap="rnd">
              <a:solidFill>
                <a:srgbClr val="C00000"/>
              </a:solidFill>
              <a:round/>
            </a:ln>
            <a:effectLst/>
          </c:spPr>
          <c:marker>
            <c:symbol val="none"/>
          </c:marker>
          <c:xVal>
            <c:numRef>
              <c:f>Sheet1!$B$3:$B$11</c:f>
              <c:numCache>
                <c:formatCode>General</c:formatCode>
                <c:ptCount val="9"/>
                <c:pt idx="0">
                  <c:v>0</c:v>
                </c:pt>
                <c:pt idx="1">
                  <c:v>2906.2460000000001</c:v>
                </c:pt>
                <c:pt idx="2">
                  <c:v>2906.2460000000001</c:v>
                </c:pt>
                <c:pt idx="3">
                  <c:v>7035.9279999999999</c:v>
                </c:pt>
                <c:pt idx="4">
                  <c:v>7035.9279999999999</c:v>
                </c:pt>
                <c:pt idx="5">
                  <c:v>8485.9330000000009</c:v>
                </c:pt>
                <c:pt idx="6">
                  <c:v>8485.9330000000009</c:v>
                </c:pt>
                <c:pt idx="7">
                  <c:v>20000</c:v>
                </c:pt>
                <c:pt idx="8">
                  <c:v>20000</c:v>
                </c:pt>
              </c:numCache>
            </c:numRef>
          </c:xVal>
          <c:yVal>
            <c:numRef>
              <c:f>Sheet1!$C$3:$C$11</c:f>
              <c:numCache>
                <c:formatCode>General</c:formatCode>
                <c:ptCount val="9"/>
                <c:pt idx="0">
                  <c:v>4.3200000000000002E-2</c:v>
                </c:pt>
                <c:pt idx="1">
                  <c:v>4.3200000000000002E-2</c:v>
                </c:pt>
                <c:pt idx="2">
                  <c:v>0.99790000000000001</c:v>
                </c:pt>
                <c:pt idx="3">
                  <c:v>0.99790000000000001</c:v>
                </c:pt>
                <c:pt idx="4">
                  <c:v>0.2717</c:v>
                </c:pt>
                <c:pt idx="5">
                  <c:v>0.2717</c:v>
                </c:pt>
                <c:pt idx="6">
                  <c:v>1.7000000000000001E-2</c:v>
                </c:pt>
                <c:pt idx="7">
                  <c:v>1.7000000000000001E-2</c:v>
                </c:pt>
                <c:pt idx="8">
                  <c:v>1E-3</c:v>
                </c:pt>
              </c:numCache>
            </c:numRef>
          </c:yVal>
          <c:smooth val="0"/>
          <c:extLst>
            <c:ext xmlns:c16="http://schemas.microsoft.com/office/drawing/2014/chart" uri="{C3380CC4-5D6E-409C-BE32-E72D297353CC}">
              <c16:uniqueId val="{00000002-D2F7-41E2-A939-A791C0817E3D}"/>
            </c:ext>
          </c:extLst>
        </c:ser>
        <c:ser>
          <c:idx val="3"/>
          <c:order val="3"/>
          <c:spPr>
            <a:ln w="19050" cap="rnd">
              <a:solidFill>
                <a:srgbClr val="FF0000"/>
              </a:solidFill>
              <a:round/>
            </a:ln>
            <a:effectLst/>
          </c:spPr>
          <c:marker>
            <c:symbol val="none"/>
          </c:marker>
          <c:xVal>
            <c:numRef>
              <c:f>Sheet1!$F$3:$F$12</c:f>
              <c:numCache>
                <c:formatCode>General</c:formatCode>
                <c:ptCount val="10"/>
                <c:pt idx="0">
                  <c:v>0</c:v>
                </c:pt>
                <c:pt idx="1">
                  <c:v>2586.848</c:v>
                </c:pt>
                <c:pt idx="2">
                  <c:v>2586.848</c:v>
                </c:pt>
                <c:pt idx="3">
                  <c:v>5579.9290000000001</c:v>
                </c:pt>
                <c:pt idx="4">
                  <c:v>5579.9290000000001</c:v>
                </c:pt>
                <c:pt idx="5">
                  <c:v>7432.4040000000005</c:v>
                </c:pt>
                <c:pt idx="6">
                  <c:v>7432.4040000000005</c:v>
                </c:pt>
                <c:pt idx="7">
                  <c:v>11924.988000000001</c:v>
                </c:pt>
                <c:pt idx="8">
                  <c:v>11924.99</c:v>
                </c:pt>
              </c:numCache>
            </c:numRef>
          </c:xVal>
          <c:yVal>
            <c:numRef>
              <c:f>Sheet1!$G$3:$G$12</c:f>
              <c:numCache>
                <c:formatCode>General</c:formatCode>
                <c:ptCount val="10"/>
                <c:pt idx="0">
                  <c:v>3.8100000000000002E-2</c:v>
                </c:pt>
                <c:pt idx="1">
                  <c:v>3.8100000000000002E-2</c:v>
                </c:pt>
                <c:pt idx="2">
                  <c:v>0.7601</c:v>
                </c:pt>
                <c:pt idx="3">
                  <c:v>0.7601</c:v>
                </c:pt>
                <c:pt idx="4">
                  <c:v>0.23119999999999999</c:v>
                </c:pt>
                <c:pt idx="5">
                  <c:v>0.23119999999999999</c:v>
                </c:pt>
                <c:pt idx="6">
                  <c:v>0.03</c:v>
                </c:pt>
                <c:pt idx="7">
                  <c:v>0.03</c:v>
                </c:pt>
                <c:pt idx="8">
                  <c:v>1E-3</c:v>
                </c:pt>
              </c:numCache>
            </c:numRef>
          </c:yVal>
          <c:smooth val="0"/>
          <c:extLst>
            <c:ext xmlns:c16="http://schemas.microsoft.com/office/drawing/2014/chart" uri="{C3380CC4-5D6E-409C-BE32-E72D297353CC}">
              <c16:uniqueId val="{00000003-D2F7-41E2-A939-A791C0817E3D}"/>
            </c:ext>
          </c:extLst>
        </c:ser>
        <c:ser>
          <c:idx val="4"/>
          <c:order val="4"/>
          <c:spPr>
            <a:ln w="19050" cap="rnd">
              <a:solidFill>
                <a:srgbClr val="FFC000"/>
              </a:solidFill>
              <a:round/>
            </a:ln>
            <a:effectLst/>
          </c:spPr>
          <c:marker>
            <c:symbol val="none"/>
          </c:marker>
          <c:xVal>
            <c:numRef>
              <c:f>Sheet1!$J$3:$J$9</c:f>
              <c:numCache>
                <c:formatCode>General</c:formatCode>
                <c:ptCount val="7"/>
                <c:pt idx="0">
                  <c:v>0</c:v>
                </c:pt>
                <c:pt idx="1">
                  <c:v>2165.741</c:v>
                </c:pt>
                <c:pt idx="2">
                  <c:v>2165.741</c:v>
                </c:pt>
                <c:pt idx="3">
                  <c:v>11044.081</c:v>
                </c:pt>
                <c:pt idx="4">
                  <c:v>11044.081</c:v>
                </c:pt>
                <c:pt idx="5">
                  <c:v>15924.184999999999</c:v>
                </c:pt>
                <c:pt idx="6">
                  <c:v>15924.184999999999</c:v>
                </c:pt>
              </c:numCache>
            </c:numRef>
          </c:xVal>
          <c:yVal>
            <c:numRef>
              <c:f>Sheet1!$K$3:$K$9</c:f>
              <c:numCache>
                <c:formatCode>General</c:formatCode>
                <c:ptCount val="7"/>
                <c:pt idx="0">
                  <c:v>2.7199999999999998E-2</c:v>
                </c:pt>
                <c:pt idx="1">
                  <c:v>2.7199999999999998E-2</c:v>
                </c:pt>
                <c:pt idx="2">
                  <c:v>0.4461</c:v>
                </c:pt>
                <c:pt idx="3">
                  <c:v>0.4461</c:v>
                </c:pt>
                <c:pt idx="4">
                  <c:v>0.12690000000000001</c:v>
                </c:pt>
                <c:pt idx="5">
                  <c:v>0.126</c:v>
                </c:pt>
                <c:pt idx="6">
                  <c:v>1E-3</c:v>
                </c:pt>
              </c:numCache>
            </c:numRef>
          </c:yVal>
          <c:smooth val="0"/>
          <c:extLst>
            <c:ext xmlns:c16="http://schemas.microsoft.com/office/drawing/2014/chart" uri="{C3380CC4-5D6E-409C-BE32-E72D297353CC}">
              <c16:uniqueId val="{00000004-D2F7-41E2-A939-A791C0817E3D}"/>
            </c:ext>
          </c:extLst>
        </c:ser>
        <c:dLbls>
          <c:showLegendKey val="0"/>
          <c:showVal val="0"/>
          <c:showCatName val="0"/>
          <c:showSerName val="0"/>
          <c:showPercent val="0"/>
          <c:showBubbleSize val="0"/>
        </c:dLbls>
        <c:axId val="156201951"/>
        <c:axId val="156196191"/>
      </c:scatterChart>
      <c:valAx>
        <c:axId val="156201951"/>
        <c:scaling>
          <c:orientation val="minMax"/>
          <c:max val="200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solidFill>
                      <a:sysClr val="windowText" lastClr="000000"/>
                    </a:solidFill>
                  </a:rPr>
                  <a:t>Depth (10</a:t>
                </a:r>
                <a:r>
                  <a:rPr lang="en-US" sz="1200" b="1" baseline="30000">
                    <a:solidFill>
                      <a:sysClr val="windowText" lastClr="000000"/>
                    </a:solidFill>
                  </a:rPr>
                  <a:t>15</a:t>
                </a:r>
                <a:r>
                  <a:rPr lang="en-US" sz="1200" b="1">
                    <a:solidFill>
                      <a:sysClr val="windowText" lastClr="000000"/>
                    </a:solidFill>
                  </a:rPr>
                  <a:t> D/cm</a:t>
                </a:r>
                <a:r>
                  <a:rPr lang="en-US" sz="1200" b="1" baseline="30000">
                    <a:solidFill>
                      <a:sysClr val="windowText" lastClr="000000"/>
                    </a:solidFill>
                  </a:rPr>
                  <a:t>2</a:t>
                </a:r>
                <a:r>
                  <a:rPr lang="en-US" sz="1200" b="1">
                    <a:solidFill>
                      <a:sysClr val="windowText" lastClr="000000"/>
                    </a:solidFill>
                  </a:rPr>
                  <a:t>)</a:t>
                </a:r>
              </a:p>
            </c:rich>
          </c:tx>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156196191"/>
        <c:crossesAt val="1.0000000000000002E-2"/>
        <c:crossBetween val="midCat"/>
      </c:valAx>
      <c:valAx>
        <c:axId val="156196191"/>
        <c:scaling>
          <c:logBase val="10"/>
          <c:orientation val="minMax"/>
          <c:min val="1.0000000000000002E-2"/>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solidFill>
                      <a:sysClr val="windowText" lastClr="000000"/>
                    </a:solidFill>
                  </a:rPr>
                  <a:t>D concentration (at. %)</a:t>
                </a:r>
              </a:p>
            </c:rich>
          </c:tx>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156201951"/>
        <c:crosses val="autoZero"/>
        <c:crossBetween val="midCat"/>
      </c:valAx>
      <c:spPr>
        <a:solidFill>
          <a:schemeClr val="bg1"/>
        </a:solidFill>
        <a:ln>
          <a:solidFill>
            <a:schemeClr val="bg1">
              <a:lumMod val="75000"/>
            </a:schemeClr>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TEAC</c:v>
          </c:tx>
          <c:spPr>
            <a:solidFill>
              <a:srgbClr val="0070C0"/>
            </a:solidFill>
            <a:ln>
              <a:solidFill>
                <a:srgbClr val="0070C0"/>
              </a:solidFill>
            </a:ln>
            <a:effectLst/>
          </c:spPr>
          <c:invertIfNegative val="0"/>
          <c:errBars>
            <c:errBarType val="both"/>
            <c:errValType val="cust"/>
            <c:noEndCap val="0"/>
            <c:plus>
              <c:numRef>
                <c:f>Sheet1!$D$24:$D$25</c:f>
                <c:numCache>
                  <c:formatCode>General</c:formatCode>
                  <c:ptCount val="2"/>
                  <c:pt idx="0">
                    <c:v>4.9497474683058366E-2</c:v>
                  </c:pt>
                  <c:pt idx="1">
                    <c:v>4.2508822613664766E-2</c:v>
                  </c:pt>
                </c:numCache>
              </c:numRef>
            </c:plus>
            <c:minus>
              <c:numRef>
                <c:f>Sheet1!$D$24:$D$25</c:f>
                <c:numCache>
                  <c:formatCode>General</c:formatCode>
                  <c:ptCount val="2"/>
                  <c:pt idx="0">
                    <c:v>4.9497474683058366E-2</c:v>
                  </c:pt>
                  <c:pt idx="1">
                    <c:v>4.2508822613664766E-2</c:v>
                  </c:pt>
                </c:numCache>
              </c:numRef>
            </c:minus>
            <c:spPr>
              <a:noFill/>
              <a:ln w="9525" cap="flat" cmpd="sng" algn="ctr">
                <a:solidFill>
                  <a:schemeClr val="tx1">
                    <a:lumMod val="65000"/>
                    <a:lumOff val="35000"/>
                  </a:schemeClr>
                </a:solidFill>
                <a:round/>
              </a:ln>
              <a:effectLst/>
            </c:spPr>
          </c:errBars>
          <c:cat>
            <c:strRef>
              <c:f>Sheet1!$B$24:$B$25</c:f>
              <c:strCache>
                <c:ptCount val="2"/>
                <c:pt idx="0">
                  <c:v>before</c:v>
                </c:pt>
                <c:pt idx="1">
                  <c:v>after</c:v>
                </c:pt>
              </c:strCache>
            </c:strRef>
          </c:cat>
          <c:val>
            <c:numRef>
              <c:f>Sheet1!$C$24:$C$25</c:f>
              <c:numCache>
                <c:formatCode>General</c:formatCode>
                <c:ptCount val="2"/>
                <c:pt idx="0">
                  <c:v>0.995</c:v>
                </c:pt>
                <c:pt idx="1">
                  <c:v>0.26499999999999996</c:v>
                </c:pt>
              </c:numCache>
            </c:numRef>
          </c:val>
          <c:extLst>
            <c:ext xmlns:c16="http://schemas.microsoft.com/office/drawing/2014/chart" uri="{C3380CC4-5D6E-409C-BE32-E72D297353CC}">
              <c16:uniqueId val="{00000000-59EA-4800-BE38-F17F4B40F0F8}"/>
            </c:ext>
          </c:extLst>
        </c:ser>
        <c:ser>
          <c:idx val="1"/>
          <c:order val="1"/>
          <c:tx>
            <c:v>IBAS</c:v>
          </c:tx>
          <c:spPr>
            <a:solidFill>
              <a:schemeClr val="bg1"/>
            </a:solidFill>
            <a:ln w="19050">
              <a:solidFill>
                <a:srgbClr val="0070C0"/>
              </a:solidFill>
            </a:ln>
            <a:effectLst/>
          </c:spPr>
          <c:invertIfNegative val="0"/>
          <c:errBars>
            <c:errBarType val="both"/>
            <c:errValType val="cust"/>
            <c:noEndCap val="0"/>
            <c:plus>
              <c:numRef>
                <c:f>Sheet1!$D$27:$D$28</c:f>
                <c:numCache>
                  <c:formatCode>General</c:formatCode>
                  <c:ptCount val="2"/>
                  <c:pt idx="0">
                    <c:v>0.11500144926623022</c:v>
                  </c:pt>
                  <c:pt idx="1">
                    <c:v>7.4973862112072104E-2</c:v>
                  </c:pt>
                </c:numCache>
              </c:numRef>
            </c:plus>
            <c:minus>
              <c:numRef>
                <c:f>Sheet1!$D$27:$D$28</c:f>
                <c:numCache>
                  <c:formatCode>General</c:formatCode>
                  <c:ptCount val="2"/>
                  <c:pt idx="0">
                    <c:v>0.11500144926623022</c:v>
                  </c:pt>
                  <c:pt idx="1">
                    <c:v>7.4973862112072104E-2</c:v>
                  </c:pt>
                </c:numCache>
              </c:numRef>
            </c:minus>
            <c:spPr>
              <a:noFill/>
              <a:ln w="9525" cap="flat" cmpd="sng" algn="ctr">
                <a:solidFill>
                  <a:schemeClr val="tx1">
                    <a:lumMod val="65000"/>
                    <a:lumOff val="35000"/>
                  </a:schemeClr>
                </a:solidFill>
                <a:round/>
              </a:ln>
              <a:effectLst/>
            </c:spPr>
          </c:errBars>
          <c:cat>
            <c:strRef>
              <c:f>Sheet1!$B$27:$B$28</c:f>
              <c:strCache>
                <c:ptCount val="2"/>
                <c:pt idx="0">
                  <c:v>before</c:v>
                </c:pt>
                <c:pt idx="1">
                  <c:v>after</c:v>
                </c:pt>
              </c:strCache>
            </c:strRef>
          </c:cat>
          <c:val>
            <c:numRef>
              <c:f>Sheet1!$C$27:$C$28</c:f>
              <c:numCache>
                <c:formatCode>General</c:formatCode>
                <c:ptCount val="2"/>
                <c:pt idx="0">
                  <c:v>0.17633333333333334</c:v>
                </c:pt>
                <c:pt idx="1">
                  <c:v>0.1014</c:v>
                </c:pt>
              </c:numCache>
            </c:numRef>
          </c:val>
          <c:extLst>
            <c:ext xmlns:c16="http://schemas.microsoft.com/office/drawing/2014/chart" uri="{C3380CC4-5D6E-409C-BE32-E72D297353CC}">
              <c16:uniqueId val="{00000001-59EA-4800-BE38-F17F4B40F0F8}"/>
            </c:ext>
          </c:extLst>
        </c:ser>
        <c:dLbls>
          <c:showLegendKey val="0"/>
          <c:showVal val="0"/>
          <c:showCatName val="0"/>
          <c:showSerName val="0"/>
          <c:showPercent val="0"/>
          <c:showBubbleSize val="0"/>
        </c:dLbls>
        <c:gapWidth val="219"/>
        <c:overlap val="-27"/>
        <c:axId val="1104971935"/>
        <c:axId val="1104970495"/>
      </c:barChart>
      <c:catAx>
        <c:axId val="11049719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t-EE"/>
          </a:p>
        </c:txPr>
        <c:crossAx val="1104970495"/>
        <c:crosses val="autoZero"/>
        <c:auto val="1"/>
        <c:lblAlgn val="ctr"/>
        <c:lblOffset val="100"/>
        <c:noMultiLvlLbl val="0"/>
      </c:catAx>
      <c:valAx>
        <c:axId val="110497049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solidFill>
                      <a:sysClr val="windowText" lastClr="000000"/>
                    </a:solidFill>
                  </a:rPr>
                  <a:t>Average D in 350 nm (at.%)</a:t>
                </a:r>
              </a:p>
            </c:rich>
          </c:tx>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t-E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t-EE"/>
          </a:p>
        </c:txPr>
        <c:crossAx val="1104971935"/>
        <c:crosses val="autoZero"/>
        <c:crossBetween val="between"/>
      </c:valAx>
      <c:spPr>
        <a:solidFill>
          <a:schemeClr val="bg1"/>
        </a:solid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t-E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t-E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'P1'!$C$1:$C$2</c:f>
              <c:strCache>
                <c:ptCount val="2"/>
                <c:pt idx="0">
                  <c:v>1</c:v>
                </c:pt>
              </c:strCache>
            </c:strRef>
          </c:tx>
          <c:spPr>
            <a:ln w="19050" cap="rnd">
              <a:solidFill>
                <a:srgbClr val="0070C0"/>
              </a:solidFill>
              <a:round/>
            </a:ln>
            <a:effectLst/>
          </c:spPr>
          <c:marker>
            <c:symbol val="none"/>
          </c:marker>
          <c:xVal>
            <c:numRef>
              <c:f>'P1'!$A$3:$A$1024</c:f>
              <c:numCache>
                <c:formatCode>General</c:formatCode>
                <c:ptCount val="1022"/>
                <c:pt idx="0">
                  <c:v>651.30445999999995</c:v>
                </c:pt>
                <c:pt idx="1">
                  <c:v>651.31391999999994</c:v>
                </c:pt>
                <c:pt idx="2">
                  <c:v>651.32337999999993</c:v>
                </c:pt>
                <c:pt idx="3">
                  <c:v>651.33283999999992</c:v>
                </c:pt>
                <c:pt idx="4">
                  <c:v>651.34229999999991</c:v>
                </c:pt>
                <c:pt idx="5">
                  <c:v>651.35176000000001</c:v>
                </c:pt>
                <c:pt idx="6">
                  <c:v>651.36122</c:v>
                </c:pt>
                <c:pt idx="7">
                  <c:v>651.37067999999999</c:v>
                </c:pt>
                <c:pt idx="8">
                  <c:v>651.38013999999998</c:v>
                </c:pt>
                <c:pt idx="9">
                  <c:v>651.38959999999997</c:v>
                </c:pt>
                <c:pt idx="10">
                  <c:v>651.39905999999996</c:v>
                </c:pt>
                <c:pt idx="11">
                  <c:v>651.40851999999995</c:v>
                </c:pt>
                <c:pt idx="12">
                  <c:v>651.41797999999994</c:v>
                </c:pt>
                <c:pt idx="13">
                  <c:v>651.42743999999993</c:v>
                </c:pt>
                <c:pt idx="14">
                  <c:v>651.43689999999992</c:v>
                </c:pt>
                <c:pt idx="15">
                  <c:v>651.44635999999991</c:v>
                </c:pt>
                <c:pt idx="16">
                  <c:v>651.4558199999999</c:v>
                </c:pt>
                <c:pt idx="17">
                  <c:v>651.46528000000001</c:v>
                </c:pt>
                <c:pt idx="18">
                  <c:v>651.47474</c:v>
                </c:pt>
                <c:pt idx="19">
                  <c:v>651.48419999999999</c:v>
                </c:pt>
                <c:pt idx="20">
                  <c:v>651.49365999999998</c:v>
                </c:pt>
                <c:pt idx="21">
                  <c:v>651.50311999999997</c:v>
                </c:pt>
                <c:pt idx="22">
                  <c:v>651.51257999999996</c:v>
                </c:pt>
                <c:pt idx="23">
                  <c:v>651.52203999999995</c:v>
                </c:pt>
                <c:pt idx="24">
                  <c:v>651.53149999999994</c:v>
                </c:pt>
                <c:pt idx="25">
                  <c:v>651.54095999999993</c:v>
                </c:pt>
                <c:pt idx="26">
                  <c:v>651.55041999999992</c:v>
                </c:pt>
                <c:pt idx="27">
                  <c:v>651.55987999999991</c:v>
                </c:pt>
                <c:pt idx="28">
                  <c:v>651.56934000000001</c:v>
                </c:pt>
                <c:pt idx="29">
                  <c:v>651.5788</c:v>
                </c:pt>
                <c:pt idx="30">
                  <c:v>651.58825999999999</c:v>
                </c:pt>
                <c:pt idx="31">
                  <c:v>651.59771999999998</c:v>
                </c:pt>
                <c:pt idx="32">
                  <c:v>651.60717999999997</c:v>
                </c:pt>
                <c:pt idx="33">
                  <c:v>651.61663999999996</c:v>
                </c:pt>
                <c:pt idx="34">
                  <c:v>651.62609999999995</c:v>
                </c:pt>
                <c:pt idx="35">
                  <c:v>651.63555999999994</c:v>
                </c:pt>
                <c:pt idx="36">
                  <c:v>651.64501999999993</c:v>
                </c:pt>
                <c:pt idx="37">
                  <c:v>651.65447999999992</c:v>
                </c:pt>
                <c:pt idx="38">
                  <c:v>651.66393999999991</c:v>
                </c:pt>
                <c:pt idx="39">
                  <c:v>651.67340000000002</c:v>
                </c:pt>
                <c:pt idx="40">
                  <c:v>651.68286000000001</c:v>
                </c:pt>
                <c:pt idx="41">
                  <c:v>651.69232</c:v>
                </c:pt>
                <c:pt idx="42">
                  <c:v>651.70177999999999</c:v>
                </c:pt>
                <c:pt idx="43">
                  <c:v>651.71123999999998</c:v>
                </c:pt>
                <c:pt idx="44">
                  <c:v>651.72069999999997</c:v>
                </c:pt>
                <c:pt idx="45">
                  <c:v>651.73015999999996</c:v>
                </c:pt>
                <c:pt idx="46">
                  <c:v>651.73961999999995</c:v>
                </c:pt>
                <c:pt idx="47">
                  <c:v>651.74907999999994</c:v>
                </c:pt>
                <c:pt idx="48">
                  <c:v>651.75853999999993</c:v>
                </c:pt>
                <c:pt idx="49">
                  <c:v>651.76799999999992</c:v>
                </c:pt>
                <c:pt idx="50">
                  <c:v>651.77745999999991</c:v>
                </c:pt>
                <c:pt idx="51">
                  <c:v>651.78692000000001</c:v>
                </c:pt>
                <c:pt idx="52">
                  <c:v>651.79638</c:v>
                </c:pt>
                <c:pt idx="53">
                  <c:v>651.80583999999999</c:v>
                </c:pt>
                <c:pt idx="54">
                  <c:v>651.81529999999998</c:v>
                </c:pt>
                <c:pt idx="55">
                  <c:v>651.82475999999997</c:v>
                </c:pt>
                <c:pt idx="56">
                  <c:v>651.83421999999996</c:v>
                </c:pt>
                <c:pt idx="57">
                  <c:v>651.84367999999995</c:v>
                </c:pt>
                <c:pt idx="58">
                  <c:v>651.85313999999994</c:v>
                </c:pt>
                <c:pt idx="59">
                  <c:v>651.86259999999993</c:v>
                </c:pt>
                <c:pt idx="60">
                  <c:v>651.87205999999992</c:v>
                </c:pt>
                <c:pt idx="61">
                  <c:v>651.88151999999991</c:v>
                </c:pt>
                <c:pt idx="62">
                  <c:v>651.89098000000001</c:v>
                </c:pt>
                <c:pt idx="63">
                  <c:v>651.90044</c:v>
                </c:pt>
                <c:pt idx="64">
                  <c:v>651.90989999999999</c:v>
                </c:pt>
                <c:pt idx="65">
                  <c:v>651.91935999999998</c:v>
                </c:pt>
                <c:pt idx="66">
                  <c:v>651.92881999999997</c:v>
                </c:pt>
                <c:pt idx="67">
                  <c:v>651.93827999999996</c:v>
                </c:pt>
                <c:pt idx="68">
                  <c:v>651.94773999999995</c:v>
                </c:pt>
                <c:pt idx="69">
                  <c:v>651.95719999999994</c:v>
                </c:pt>
                <c:pt idx="70">
                  <c:v>651.96665999999993</c:v>
                </c:pt>
                <c:pt idx="71">
                  <c:v>651.97611999999992</c:v>
                </c:pt>
                <c:pt idx="72">
                  <c:v>651.98557999999991</c:v>
                </c:pt>
                <c:pt idx="73">
                  <c:v>651.9950399999999</c:v>
                </c:pt>
                <c:pt idx="74">
                  <c:v>652.00450000000001</c:v>
                </c:pt>
                <c:pt idx="75">
                  <c:v>652.01396</c:v>
                </c:pt>
                <c:pt idx="76">
                  <c:v>652.02341999999999</c:v>
                </c:pt>
                <c:pt idx="77">
                  <c:v>652.03287999999998</c:v>
                </c:pt>
                <c:pt idx="78">
                  <c:v>652.04233999999997</c:v>
                </c:pt>
                <c:pt idx="79">
                  <c:v>652.05179999999996</c:v>
                </c:pt>
                <c:pt idx="80">
                  <c:v>652.06125999999995</c:v>
                </c:pt>
                <c:pt idx="81">
                  <c:v>652.07071999999994</c:v>
                </c:pt>
                <c:pt idx="82">
                  <c:v>652.08017999999993</c:v>
                </c:pt>
                <c:pt idx="83">
                  <c:v>652.08963999999992</c:v>
                </c:pt>
                <c:pt idx="84">
                  <c:v>652.09909999999991</c:v>
                </c:pt>
                <c:pt idx="85">
                  <c:v>652.10856000000001</c:v>
                </c:pt>
                <c:pt idx="86">
                  <c:v>652.11802</c:v>
                </c:pt>
                <c:pt idx="87">
                  <c:v>652.12747999999999</c:v>
                </c:pt>
                <c:pt idx="88">
                  <c:v>652.13693999999998</c:v>
                </c:pt>
                <c:pt idx="89">
                  <c:v>652.14639999999997</c:v>
                </c:pt>
                <c:pt idx="90">
                  <c:v>652.15585999999996</c:v>
                </c:pt>
                <c:pt idx="91">
                  <c:v>652.16531999999995</c:v>
                </c:pt>
                <c:pt idx="92">
                  <c:v>652.17477999999994</c:v>
                </c:pt>
                <c:pt idx="93">
                  <c:v>652.18423999999993</c:v>
                </c:pt>
                <c:pt idx="94">
                  <c:v>652.19369999999992</c:v>
                </c:pt>
                <c:pt idx="95">
                  <c:v>652.20315999999991</c:v>
                </c:pt>
                <c:pt idx="96">
                  <c:v>652.21262000000002</c:v>
                </c:pt>
                <c:pt idx="97">
                  <c:v>652.22208000000001</c:v>
                </c:pt>
                <c:pt idx="98">
                  <c:v>652.23154</c:v>
                </c:pt>
                <c:pt idx="99">
                  <c:v>652.24099999999999</c:v>
                </c:pt>
                <c:pt idx="100">
                  <c:v>652.25045999999998</c:v>
                </c:pt>
                <c:pt idx="101">
                  <c:v>652.25991999999997</c:v>
                </c:pt>
                <c:pt idx="102">
                  <c:v>652.26937999999996</c:v>
                </c:pt>
                <c:pt idx="103">
                  <c:v>652.27883999999995</c:v>
                </c:pt>
                <c:pt idx="104">
                  <c:v>652.28829999999994</c:v>
                </c:pt>
                <c:pt idx="105">
                  <c:v>652.29775999999993</c:v>
                </c:pt>
                <c:pt idx="106">
                  <c:v>652.30721999999992</c:v>
                </c:pt>
                <c:pt idx="107">
                  <c:v>652.31667999999991</c:v>
                </c:pt>
                <c:pt idx="108">
                  <c:v>652.32614000000001</c:v>
                </c:pt>
                <c:pt idx="109">
                  <c:v>652.3356</c:v>
                </c:pt>
                <c:pt idx="110">
                  <c:v>652.34505999999999</c:v>
                </c:pt>
                <c:pt idx="111">
                  <c:v>652.35451999999998</c:v>
                </c:pt>
                <c:pt idx="112">
                  <c:v>652.36397999999997</c:v>
                </c:pt>
                <c:pt idx="113">
                  <c:v>652.37343999999996</c:v>
                </c:pt>
                <c:pt idx="114">
                  <c:v>652.38289999999995</c:v>
                </c:pt>
                <c:pt idx="115">
                  <c:v>652.39235999999994</c:v>
                </c:pt>
                <c:pt idx="116">
                  <c:v>652.40181999999993</c:v>
                </c:pt>
                <c:pt idx="117">
                  <c:v>652.41127999999992</c:v>
                </c:pt>
                <c:pt idx="118">
                  <c:v>652.42073999999991</c:v>
                </c:pt>
                <c:pt idx="119">
                  <c:v>652.43020000000001</c:v>
                </c:pt>
                <c:pt idx="120">
                  <c:v>652.43966</c:v>
                </c:pt>
                <c:pt idx="121">
                  <c:v>652.44911999999999</c:v>
                </c:pt>
                <c:pt idx="122">
                  <c:v>652.45857999999998</c:v>
                </c:pt>
                <c:pt idx="123">
                  <c:v>652.46803999999997</c:v>
                </c:pt>
                <c:pt idx="124">
                  <c:v>652.47749999999996</c:v>
                </c:pt>
                <c:pt idx="125">
                  <c:v>652.48695999999995</c:v>
                </c:pt>
                <c:pt idx="126">
                  <c:v>652.49641999999994</c:v>
                </c:pt>
                <c:pt idx="127">
                  <c:v>652.50587999999993</c:v>
                </c:pt>
                <c:pt idx="128">
                  <c:v>652.51533999999992</c:v>
                </c:pt>
                <c:pt idx="129">
                  <c:v>652.52479999999991</c:v>
                </c:pt>
                <c:pt idx="130">
                  <c:v>652.5342599999999</c:v>
                </c:pt>
                <c:pt idx="131">
                  <c:v>652.54372000000001</c:v>
                </c:pt>
                <c:pt idx="132">
                  <c:v>652.55318</c:v>
                </c:pt>
                <c:pt idx="133">
                  <c:v>652.56263999999999</c:v>
                </c:pt>
                <c:pt idx="134">
                  <c:v>652.57209999999998</c:v>
                </c:pt>
                <c:pt idx="135">
                  <c:v>652.58155999999997</c:v>
                </c:pt>
                <c:pt idx="136">
                  <c:v>652.59101999999996</c:v>
                </c:pt>
                <c:pt idx="137">
                  <c:v>652.60047999999995</c:v>
                </c:pt>
                <c:pt idx="138">
                  <c:v>652.60993999999994</c:v>
                </c:pt>
                <c:pt idx="139">
                  <c:v>652.61939999999993</c:v>
                </c:pt>
                <c:pt idx="140">
                  <c:v>652.62885999999992</c:v>
                </c:pt>
                <c:pt idx="141">
                  <c:v>652.63831999999991</c:v>
                </c:pt>
                <c:pt idx="142">
                  <c:v>652.64778000000001</c:v>
                </c:pt>
                <c:pt idx="143">
                  <c:v>652.65724</c:v>
                </c:pt>
                <c:pt idx="144">
                  <c:v>652.66669999999999</c:v>
                </c:pt>
                <c:pt idx="145">
                  <c:v>652.67615999999998</c:v>
                </c:pt>
                <c:pt idx="146">
                  <c:v>652.68561999999997</c:v>
                </c:pt>
                <c:pt idx="147">
                  <c:v>652.69507999999996</c:v>
                </c:pt>
                <c:pt idx="148">
                  <c:v>652.70453999999995</c:v>
                </c:pt>
                <c:pt idx="149">
                  <c:v>652.71399999999994</c:v>
                </c:pt>
                <c:pt idx="150">
                  <c:v>652.72345999999993</c:v>
                </c:pt>
                <c:pt idx="151">
                  <c:v>652.73291999999992</c:v>
                </c:pt>
                <c:pt idx="152">
                  <c:v>652.74237999999991</c:v>
                </c:pt>
                <c:pt idx="153">
                  <c:v>652.75184000000002</c:v>
                </c:pt>
                <c:pt idx="154">
                  <c:v>652.76130000000001</c:v>
                </c:pt>
                <c:pt idx="155">
                  <c:v>652.77076</c:v>
                </c:pt>
                <c:pt idx="156">
                  <c:v>652.78021999999999</c:v>
                </c:pt>
                <c:pt idx="157">
                  <c:v>652.78967999999998</c:v>
                </c:pt>
                <c:pt idx="158">
                  <c:v>652.79913999999997</c:v>
                </c:pt>
                <c:pt idx="159">
                  <c:v>652.80859999999996</c:v>
                </c:pt>
                <c:pt idx="160">
                  <c:v>652.81805999999995</c:v>
                </c:pt>
                <c:pt idx="161">
                  <c:v>652.82751999999994</c:v>
                </c:pt>
                <c:pt idx="162">
                  <c:v>652.83697999999993</c:v>
                </c:pt>
                <c:pt idx="163">
                  <c:v>652.84643999999992</c:v>
                </c:pt>
                <c:pt idx="164">
                  <c:v>652.85589999999991</c:v>
                </c:pt>
                <c:pt idx="165">
                  <c:v>652.86536000000001</c:v>
                </c:pt>
                <c:pt idx="166">
                  <c:v>652.87482</c:v>
                </c:pt>
                <c:pt idx="167">
                  <c:v>652.88427999999999</c:v>
                </c:pt>
                <c:pt idx="168">
                  <c:v>652.89373999999998</c:v>
                </c:pt>
                <c:pt idx="169">
                  <c:v>652.90319999999997</c:v>
                </c:pt>
                <c:pt idx="170">
                  <c:v>652.91265999999996</c:v>
                </c:pt>
                <c:pt idx="171">
                  <c:v>652.92211999999995</c:v>
                </c:pt>
                <c:pt idx="172">
                  <c:v>652.93157999999994</c:v>
                </c:pt>
                <c:pt idx="173">
                  <c:v>652.94103999999993</c:v>
                </c:pt>
                <c:pt idx="174">
                  <c:v>652.95049999999992</c:v>
                </c:pt>
                <c:pt idx="175">
                  <c:v>652.95995999999991</c:v>
                </c:pt>
                <c:pt idx="176">
                  <c:v>652.96942000000001</c:v>
                </c:pt>
                <c:pt idx="177">
                  <c:v>652.97888</c:v>
                </c:pt>
                <c:pt idx="178">
                  <c:v>652.98833999999999</c:v>
                </c:pt>
                <c:pt idx="179">
                  <c:v>652.99779999999998</c:v>
                </c:pt>
                <c:pt idx="180">
                  <c:v>653.00725999999997</c:v>
                </c:pt>
                <c:pt idx="181">
                  <c:v>653.01671999999996</c:v>
                </c:pt>
                <c:pt idx="182">
                  <c:v>653.02617999999995</c:v>
                </c:pt>
                <c:pt idx="183">
                  <c:v>653.03563999999994</c:v>
                </c:pt>
                <c:pt idx="184">
                  <c:v>653.04509999999993</c:v>
                </c:pt>
                <c:pt idx="185">
                  <c:v>653.05455999999992</c:v>
                </c:pt>
                <c:pt idx="186">
                  <c:v>653.06401999999991</c:v>
                </c:pt>
                <c:pt idx="187">
                  <c:v>653.0734799999999</c:v>
                </c:pt>
                <c:pt idx="188">
                  <c:v>653.08294000000001</c:v>
                </c:pt>
                <c:pt idx="189">
                  <c:v>653.0924</c:v>
                </c:pt>
                <c:pt idx="190">
                  <c:v>653.10185999999999</c:v>
                </c:pt>
                <c:pt idx="191">
                  <c:v>653.11131999999998</c:v>
                </c:pt>
                <c:pt idx="192">
                  <c:v>653.12077999999997</c:v>
                </c:pt>
                <c:pt idx="193">
                  <c:v>653.13023999999996</c:v>
                </c:pt>
                <c:pt idx="194">
                  <c:v>653.13969999999995</c:v>
                </c:pt>
                <c:pt idx="195">
                  <c:v>653.14915999999994</c:v>
                </c:pt>
                <c:pt idx="196">
                  <c:v>653.15861999999993</c:v>
                </c:pt>
                <c:pt idx="197">
                  <c:v>653.16807999999992</c:v>
                </c:pt>
                <c:pt idx="198">
                  <c:v>653.17753999999991</c:v>
                </c:pt>
                <c:pt idx="199">
                  <c:v>653.18700000000001</c:v>
                </c:pt>
                <c:pt idx="200">
                  <c:v>653.19646</c:v>
                </c:pt>
                <c:pt idx="201">
                  <c:v>653.20591999999999</c:v>
                </c:pt>
                <c:pt idx="202">
                  <c:v>653.21537999999998</c:v>
                </c:pt>
                <c:pt idx="203">
                  <c:v>653.22483999999997</c:v>
                </c:pt>
                <c:pt idx="204">
                  <c:v>653.23429999999996</c:v>
                </c:pt>
                <c:pt idx="205">
                  <c:v>653.24375999999995</c:v>
                </c:pt>
                <c:pt idx="206">
                  <c:v>653.25321999999994</c:v>
                </c:pt>
                <c:pt idx="207">
                  <c:v>653.26267999999993</c:v>
                </c:pt>
                <c:pt idx="208">
                  <c:v>653.27213999999992</c:v>
                </c:pt>
                <c:pt idx="209">
                  <c:v>653.28159999999991</c:v>
                </c:pt>
                <c:pt idx="210">
                  <c:v>653.29106000000002</c:v>
                </c:pt>
                <c:pt idx="211">
                  <c:v>653.30052000000001</c:v>
                </c:pt>
                <c:pt idx="212">
                  <c:v>653.30998</c:v>
                </c:pt>
                <c:pt idx="213">
                  <c:v>653.31943999999999</c:v>
                </c:pt>
                <c:pt idx="214">
                  <c:v>653.32889999999998</c:v>
                </c:pt>
                <c:pt idx="215">
                  <c:v>653.33835999999997</c:v>
                </c:pt>
                <c:pt idx="216">
                  <c:v>653.34781999999996</c:v>
                </c:pt>
                <c:pt idx="217">
                  <c:v>653.35727999999995</c:v>
                </c:pt>
                <c:pt idx="218">
                  <c:v>653.36673999999994</c:v>
                </c:pt>
                <c:pt idx="219">
                  <c:v>653.37619999999993</c:v>
                </c:pt>
                <c:pt idx="220">
                  <c:v>653.38565999999992</c:v>
                </c:pt>
                <c:pt idx="221">
                  <c:v>653.39511999999991</c:v>
                </c:pt>
                <c:pt idx="222">
                  <c:v>653.40458000000001</c:v>
                </c:pt>
                <c:pt idx="223">
                  <c:v>653.41404</c:v>
                </c:pt>
                <c:pt idx="224">
                  <c:v>653.42349999999999</c:v>
                </c:pt>
                <c:pt idx="225">
                  <c:v>653.43295999999998</c:v>
                </c:pt>
                <c:pt idx="226">
                  <c:v>653.44241999999997</c:v>
                </c:pt>
                <c:pt idx="227">
                  <c:v>653.45187999999996</c:v>
                </c:pt>
                <c:pt idx="228">
                  <c:v>653.46133999999995</c:v>
                </c:pt>
                <c:pt idx="229">
                  <c:v>653.47079999999994</c:v>
                </c:pt>
                <c:pt idx="230">
                  <c:v>653.48025999999993</c:v>
                </c:pt>
                <c:pt idx="231">
                  <c:v>653.48971999999992</c:v>
                </c:pt>
                <c:pt idx="232">
                  <c:v>653.49917999999991</c:v>
                </c:pt>
                <c:pt idx="233">
                  <c:v>653.50864000000001</c:v>
                </c:pt>
                <c:pt idx="234">
                  <c:v>653.5181</c:v>
                </c:pt>
                <c:pt idx="235">
                  <c:v>653.52755999999999</c:v>
                </c:pt>
                <c:pt idx="236">
                  <c:v>653.53701999999998</c:v>
                </c:pt>
                <c:pt idx="237">
                  <c:v>653.54647999999997</c:v>
                </c:pt>
                <c:pt idx="238">
                  <c:v>653.55593999999996</c:v>
                </c:pt>
                <c:pt idx="239">
                  <c:v>653.56539999999995</c:v>
                </c:pt>
                <c:pt idx="240">
                  <c:v>653.57485999999994</c:v>
                </c:pt>
                <c:pt idx="241">
                  <c:v>653.58431999999993</c:v>
                </c:pt>
                <c:pt idx="242">
                  <c:v>653.59377999999992</c:v>
                </c:pt>
                <c:pt idx="243">
                  <c:v>653.60323999999991</c:v>
                </c:pt>
                <c:pt idx="244">
                  <c:v>653.6126999999999</c:v>
                </c:pt>
                <c:pt idx="245">
                  <c:v>653.62216000000001</c:v>
                </c:pt>
                <c:pt idx="246">
                  <c:v>653.63162</c:v>
                </c:pt>
                <c:pt idx="247">
                  <c:v>653.64107999999999</c:v>
                </c:pt>
                <c:pt idx="248">
                  <c:v>653.65053999999998</c:v>
                </c:pt>
                <c:pt idx="249">
                  <c:v>653.66</c:v>
                </c:pt>
                <c:pt idx="250">
                  <c:v>653.66945999999996</c:v>
                </c:pt>
                <c:pt idx="251">
                  <c:v>653.67891999999995</c:v>
                </c:pt>
                <c:pt idx="252">
                  <c:v>653.68837999999994</c:v>
                </c:pt>
                <c:pt idx="253">
                  <c:v>653.69783999999993</c:v>
                </c:pt>
                <c:pt idx="254">
                  <c:v>653.70729999999992</c:v>
                </c:pt>
                <c:pt idx="255">
                  <c:v>653.71675999999991</c:v>
                </c:pt>
                <c:pt idx="256">
                  <c:v>653.72622000000001</c:v>
                </c:pt>
                <c:pt idx="257">
                  <c:v>653.73568</c:v>
                </c:pt>
                <c:pt idx="258">
                  <c:v>653.74513999999999</c:v>
                </c:pt>
                <c:pt idx="259">
                  <c:v>653.75459999999998</c:v>
                </c:pt>
                <c:pt idx="260">
                  <c:v>653.76405999999997</c:v>
                </c:pt>
                <c:pt idx="261">
                  <c:v>653.77351999999996</c:v>
                </c:pt>
                <c:pt idx="262">
                  <c:v>653.78297999999995</c:v>
                </c:pt>
                <c:pt idx="263">
                  <c:v>653.79243999999994</c:v>
                </c:pt>
                <c:pt idx="264">
                  <c:v>653.80189999999993</c:v>
                </c:pt>
                <c:pt idx="265">
                  <c:v>653.81135999999992</c:v>
                </c:pt>
                <c:pt idx="266">
                  <c:v>653.82081999999991</c:v>
                </c:pt>
                <c:pt idx="267">
                  <c:v>653.8302799999999</c:v>
                </c:pt>
                <c:pt idx="268">
                  <c:v>653.83974000000001</c:v>
                </c:pt>
                <c:pt idx="269">
                  <c:v>653.8492</c:v>
                </c:pt>
                <c:pt idx="270">
                  <c:v>653.85865999999999</c:v>
                </c:pt>
                <c:pt idx="271">
                  <c:v>653.86811999999998</c:v>
                </c:pt>
                <c:pt idx="272">
                  <c:v>653.87757999999997</c:v>
                </c:pt>
                <c:pt idx="273">
                  <c:v>653.88703999999996</c:v>
                </c:pt>
                <c:pt idx="274">
                  <c:v>653.89649999999995</c:v>
                </c:pt>
                <c:pt idx="275">
                  <c:v>653.90595999999994</c:v>
                </c:pt>
                <c:pt idx="276">
                  <c:v>653.91541999999993</c:v>
                </c:pt>
                <c:pt idx="277">
                  <c:v>653.92487999999992</c:v>
                </c:pt>
                <c:pt idx="278">
                  <c:v>653.93433999999991</c:v>
                </c:pt>
                <c:pt idx="279">
                  <c:v>653.94380000000001</c:v>
                </c:pt>
                <c:pt idx="280">
                  <c:v>653.95326</c:v>
                </c:pt>
                <c:pt idx="281">
                  <c:v>653.96271999999999</c:v>
                </c:pt>
                <c:pt idx="282">
                  <c:v>653.97217999999998</c:v>
                </c:pt>
                <c:pt idx="283">
                  <c:v>653.98163999999997</c:v>
                </c:pt>
                <c:pt idx="284">
                  <c:v>653.99109999999996</c:v>
                </c:pt>
                <c:pt idx="285">
                  <c:v>654.00055999999995</c:v>
                </c:pt>
                <c:pt idx="286">
                  <c:v>654.01001999999994</c:v>
                </c:pt>
                <c:pt idx="287">
                  <c:v>654.01947999999993</c:v>
                </c:pt>
                <c:pt idx="288">
                  <c:v>654.02893999999992</c:v>
                </c:pt>
                <c:pt idx="289">
                  <c:v>654.03839999999991</c:v>
                </c:pt>
                <c:pt idx="290">
                  <c:v>654.04786000000001</c:v>
                </c:pt>
                <c:pt idx="291">
                  <c:v>654.05732</c:v>
                </c:pt>
                <c:pt idx="292">
                  <c:v>654.06677999999999</c:v>
                </c:pt>
                <c:pt idx="293">
                  <c:v>654.07623999999998</c:v>
                </c:pt>
                <c:pt idx="294">
                  <c:v>654.08569999999997</c:v>
                </c:pt>
                <c:pt idx="295">
                  <c:v>654.09515999999996</c:v>
                </c:pt>
                <c:pt idx="296">
                  <c:v>654.10461999999995</c:v>
                </c:pt>
                <c:pt idx="297">
                  <c:v>654.11407999999994</c:v>
                </c:pt>
                <c:pt idx="298">
                  <c:v>654.12353999999993</c:v>
                </c:pt>
                <c:pt idx="299">
                  <c:v>654.13299999999992</c:v>
                </c:pt>
                <c:pt idx="300">
                  <c:v>654.14245999999991</c:v>
                </c:pt>
                <c:pt idx="301">
                  <c:v>654.1519199999999</c:v>
                </c:pt>
                <c:pt idx="302">
                  <c:v>654.16138000000001</c:v>
                </c:pt>
                <c:pt idx="303">
                  <c:v>654.17084</c:v>
                </c:pt>
                <c:pt idx="304">
                  <c:v>654.18029999999999</c:v>
                </c:pt>
                <c:pt idx="305">
                  <c:v>654.18975999999998</c:v>
                </c:pt>
                <c:pt idx="306">
                  <c:v>654.19921999999997</c:v>
                </c:pt>
                <c:pt idx="307">
                  <c:v>654.20867999999996</c:v>
                </c:pt>
                <c:pt idx="308">
                  <c:v>654.21813999999995</c:v>
                </c:pt>
                <c:pt idx="309">
                  <c:v>654.22759999999994</c:v>
                </c:pt>
                <c:pt idx="310">
                  <c:v>654.23705999999993</c:v>
                </c:pt>
                <c:pt idx="311">
                  <c:v>654.24651999999992</c:v>
                </c:pt>
                <c:pt idx="312">
                  <c:v>654.25597999999991</c:v>
                </c:pt>
                <c:pt idx="313">
                  <c:v>654.26544000000001</c:v>
                </c:pt>
                <c:pt idx="314">
                  <c:v>654.2749</c:v>
                </c:pt>
                <c:pt idx="315">
                  <c:v>654.28435999999999</c:v>
                </c:pt>
                <c:pt idx="316">
                  <c:v>654.29381999999998</c:v>
                </c:pt>
                <c:pt idx="317">
                  <c:v>654.30327999999997</c:v>
                </c:pt>
                <c:pt idx="318">
                  <c:v>654.31273999999996</c:v>
                </c:pt>
                <c:pt idx="319">
                  <c:v>654.32219999999995</c:v>
                </c:pt>
                <c:pt idx="320">
                  <c:v>654.33165999999994</c:v>
                </c:pt>
                <c:pt idx="321">
                  <c:v>654.34111999999993</c:v>
                </c:pt>
                <c:pt idx="322">
                  <c:v>654.35057999999992</c:v>
                </c:pt>
                <c:pt idx="323">
                  <c:v>654.36003999999991</c:v>
                </c:pt>
                <c:pt idx="324">
                  <c:v>654.3694999999999</c:v>
                </c:pt>
                <c:pt idx="325">
                  <c:v>654.37896000000001</c:v>
                </c:pt>
                <c:pt idx="326">
                  <c:v>654.38842</c:v>
                </c:pt>
                <c:pt idx="327">
                  <c:v>654.39787999999999</c:v>
                </c:pt>
                <c:pt idx="328">
                  <c:v>654.40733999999998</c:v>
                </c:pt>
                <c:pt idx="329">
                  <c:v>654.41679999999997</c:v>
                </c:pt>
                <c:pt idx="330">
                  <c:v>654.42625999999996</c:v>
                </c:pt>
                <c:pt idx="331">
                  <c:v>654.43571999999995</c:v>
                </c:pt>
                <c:pt idx="332">
                  <c:v>654.44517999999994</c:v>
                </c:pt>
                <c:pt idx="333">
                  <c:v>654.45463999999993</c:v>
                </c:pt>
                <c:pt idx="334">
                  <c:v>654.46409999999992</c:v>
                </c:pt>
                <c:pt idx="335">
                  <c:v>654.47355999999991</c:v>
                </c:pt>
                <c:pt idx="336">
                  <c:v>654.48302000000001</c:v>
                </c:pt>
                <c:pt idx="337">
                  <c:v>654.49248</c:v>
                </c:pt>
                <c:pt idx="338">
                  <c:v>654.50193999999999</c:v>
                </c:pt>
                <c:pt idx="339">
                  <c:v>654.51139999999998</c:v>
                </c:pt>
                <c:pt idx="340">
                  <c:v>654.52085999999997</c:v>
                </c:pt>
                <c:pt idx="341">
                  <c:v>654.53031999999996</c:v>
                </c:pt>
                <c:pt idx="342">
                  <c:v>654.53977999999995</c:v>
                </c:pt>
                <c:pt idx="343">
                  <c:v>654.54923999999994</c:v>
                </c:pt>
                <c:pt idx="344">
                  <c:v>654.55869999999993</c:v>
                </c:pt>
                <c:pt idx="345">
                  <c:v>654.56815999999992</c:v>
                </c:pt>
                <c:pt idx="346">
                  <c:v>654.57761999999991</c:v>
                </c:pt>
                <c:pt idx="347">
                  <c:v>654.58708000000001</c:v>
                </c:pt>
                <c:pt idx="348">
                  <c:v>654.59654</c:v>
                </c:pt>
                <c:pt idx="349">
                  <c:v>654.60599999999999</c:v>
                </c:pt>
                <c:pt idx="350">
                  <c:v>654.61545999999998</c:v>
                </c:pt>
                <c:pt idx="351">
                  <c:v>654.62491999999997</c:v>
                </c:pt>
                <c:pt idx="352">
                  <c:v>654.63437999999996</c:v>
                </c:pt>
                <c:pt idx="353">
                  <c:v>654.64383999999995</c:v>
                </c:pt>
                <c:pt idx="354">
                  <c:v>654.65329999999994</c:v>
                </c:pt>
                <c:pt idx="355">
                  <c:v>654.66275999999993</c:v>
                </c:pt>
                <c:pt idx="356">
                  <c:v>654.67221999999992</c:v>
                </c:pt>
                <c:pt idx="357">
                  <c:v>654.68167999999991</c:v>
                </c:pt>
                <c:pt idx="358">
                  <c:v>654.6911399999999</c:v>
                </c:pt>
                <c:pt idx="359">
                  <c:v>654.70060000000001</c:v>
                </c:pt>
                <c:pt idx="360">
                  <c:v>654.71006</c:v>
                </c:pt>
                <c:pt idx="361">
                  <c:v>654.71951999999999</c:v>
                </c:pt>
                <c:pt idx="362">
                  <c:v>654.72897999999998</c:v>
                </c:pt>
                <c:pt idx="363">
                  <c:v>654.73843999999997</c:v>
                </c:pt>
                <c:pt idx="364">
                  <c:v>654.74789999999996</c:v>
                </c:pt>
                <c:pt idx="365">
                  <c:v>654.75735999999995</c:v>
                </c:pt>
                <c:pt idx="366">
                  <c:v>654.76681999999994</c:v>
                </c:pt>
                <c:pt idx="367">
                  <c:v>654.77627999999993</c:v>
                </c:pt>
                <c:pt idx="368">
                  <c:v>654.78573999999992</c:v>
                </c:pt>
                <c:pt idx="369">
                  <c:v>654.79519999999991</c:v>
                </c:pt>
                <c:pt idx="370">
                  <c:v>654.80466000000001</c:v>
                </c:pt>
                <c:pt idx="371">
                  <c:v>654.81412</c:v>
                </c:pt>
                <c:pt idx="372">
                  <c:v>654.82357999999999</c:v>
                </c:pt>
                <c:pt idx="373">
                  <c:v>654.83303999999998</c:v>
                </c:pt>
                <c:pt idx="374">
                  <c:v>654.84249999999997</c:v>
                </c:pt>
                <c:pt idx="375">
                  <c:v>654.85195999999996</c:v>
                </c:pt>
                <c:pt idx="376">
                  <c:v>654.86141999999995</c:v>
                </c:pt>
                <c:pt idx="377">
                  <c:v>654.87087999999994</c:v>
                </c:pt>
                <c:pt idx="378">
                  <c:v>654.88033999999993</c:v>
                </c:pt>
                <c:pt idx="379">
                  <c:v>654.88979999999992</c:v>
                </c:pt>
                <c:pt idx="380">
                  <c:v>654.89925999999991</c:v>
                </c:pt>
                <c:pt idx="381">
                  <c:v>654.9087199999999</c:v>
                </c:pt>
                <c:pt idx="382">
                  <c:v>654.91818000000001</c:v>
                </c:pt>
                <c:pt idx="383">
                  <c:v>654.92764</c:v>
                </c:pt>
                <c:pt idx="384">
                  <c:v>654.93709999999999</c:v>
                </c:pt>
                <c:pt idx="385">
                  <c:v>654.94655999999998</c:v>
                </c:pt>
                <c:pt idx="386">
                  <c:v>654.95601999999997</c:v>
                </c:pt>
                <c:pt idx="387">
                  <c:v>654.96547999999996</c:v>
                </c:pt>
                <c:pt idx="388">
                  <c:v>654.97493999999995</c:v>
                </c:pt>
                <c:pt idx="389">
                  <c:v>654.98439999999994</c:v>
                </c:pt>
                <c:pt idx="390">
                  <c:v>654.99385999999993</c:v>
                </c:pt>
                <c:pt idx="391">
                  <c:v>655.00331999999992</c:v>
                </c:pt>
                <c:pt idx="392">
                  <c:v>655.01277999999991</c:v>
                </c:pt>
                <c:pt idx="393">
                  <c:v>655.02224000000001</c:v>
                </c:pt>
                <c:pt idx="394">
                  <c:v>655.0317</c:v>
                </c:pt>
                <c:pt idx="395">
                  <c:v>655.04115999999999</c:v>
                </c:pt>
                <c:pt idx="396">
                  <c:v>655.05061999999998</c:v>
                </c:pt>
                <c:pt idx="397">
                  <c:v>655.06007999999997</c:v>
                </c:pt>
                <c:pt idx="398">
                  <c:v>655.06953999999996</c:v>
                </c:pt>
                <c:pt idx="399">
                  <c:v>655.07899999999995</c:v>
                </c:pt>
                <c:pt idx="400">
                  <c:v>655.08845999999994</c:v>
                </c:pt>
                <c:pt idx="401">
                  <c:v>655.09791999999993</c:v>
                </c:pt>
                <c:pt idx="402">
                  <c:v>655.10737999999992</c:v>
                </c:pt>
                <c:pt idx="403">
                  <c:v>655.11683999999991</c:v>
                </c:pt>
                <c:pt idx="404">
                  <c:v>655.12630000000001</c:v>
                </c:pt>
                <c:pt idx="405">
                  <c:v>655.13576</c:v>
                </c:pt>
                <c:pt idx="406">
                  <c:v>655.14521999999999</c:v>
                </c:pt>
                <c:pt idx="407">
                  <c:v>655.15467999999998</c:v>
                </c:pt>
                <c:pt idx="408">
                  <c:v>655.16413999999997</c:v>
                </c:pt>
                <c:pt idx="409">
                  <c:v>655.17359999999996</c:v>
                </c:pt>
                <c:pt idx="410">
                  <c:v>655.18305999999995</c:v>
                </c:pt>
                <c:pt idx="411">
                  <c:v>655.19251999999994</c:v>
                </c:pt>
                <c:pt idx="412">
                  <c:v>655.20197999999993</c:v>
                </c:pt>
                <c:pt idx="413">
                  <c:v>655.21143999999993</c:v>
                </c:pt>
                <c:pt idx="414">
                  <c:v>655.22089999999992</c:v>
                </c:pt>
                <c:pt idx="415">
                  <c:v>655.23035999999991</c:v>
                </c:pt>
                <c:pt idx="416">
                  <c:v>655.23982000000001</c:v>
                </c:pt>
                <c:pt idx="417">
                  <c:v>655.24928</c:v>
                </c:pt>
                <c:pt idx="418">
                  <c:v>655.25873999999999</c:v>
                </c:pt>
                <c:pt idx="419">
                  <c:v>655.26819999999998</c:v>
                </c:pt>
                <c:pt idx="420">
                  <c:v>655.27765999999997</c:v>
                </c:pt>
                <c:pt idx="421">
                  <c:v>655.28711999999996</c:v>
                </c:pt>
                <c:pt idx="422">
                  <c:v>655.29657999999995</c:v>
                </c:pt>
                <c:pt idx="423">
                  <c:v>655.30603999999994</c:v>
                </c:pt>
                <c:pt idx="424">
                  <c:v>655.31549999999993</c:v>
                </c:pt>
                <c:pt idx="425">
                  <c:v>655.32495999999992</c:v>
                </c:pt>
                <c:pt idx="426">
                  <c:v>655.33441999999991</c:v>
                </c:pt>
                <c:pt idx="427">
                  <c:v>655.34388000000001</c:v>
                </c:pt>
                <c:pt idx="428">
                  <c:v>655.35334</c:v>
                </c:pt>
                <c:pt idx="429">
                  <c:v>655.36279999999999</c:v>
                </c:pt>
                <c:pt idx="430">
                  <c:v>655.37225999999998</c:v>
                </c:pt>
                <c:pt idx="431">
                  <c:v>655.38171999999997</c:v>
                </c:pt>
                <c:pt idx="432">
                  <c:v>655.39117999999996</c:v>
                </c:pt>
                <c:pt idx="433">
                  <c:v>655.40063999999995</c:v>
                </c:pt>
                <c:pt idx="434">
                  <c:v>655.41009999999994</c:v>
                </c:pt>
                <c:pt idx="435">
                  <c:v>655.41955999999993</c:v>
                </c:pt>
                <c:pt idx="436">
                  <c:v>655.42901999999992</c:v>
                </c:pt>
                <c:pt idx="437">
                  <c:v>655.43847999999991</c:v>
                </c:pt>
                <c:pt idx="438">
                  <c:v>655.4479399999999</c:v>
                </c:pt>
                <c:pt idx="439">
                  <c:v>655.45740000000001</c:v>
                </c:pt>
                <c:pt idx="440">
                  <c:v>655.46686</c:v>
                </c:pt>
                <c:pt idx="441">
                  <c:v>655.47631999999999</c:v>
                </c:pt>
                <c:pt idx="442">
                  <c:v>655.48577999999998</c:v>
                </c:pt>
                <c:pt idx="443">
                  <c:v>655.49523999999997</c:v>
                </c:pt>
                <c:pt idx="444">
                  <c:v>655.50469999999996</c:v>
                </c:pt>
                <c:pt idx="445">
                  <c:v>655.51415999999995</c:v>
                </c:pt>
                <c:pt idx="446">
                  <c:v>655.52361999999994</c:v>
                </c:pt>
                <c:pt idx="447">
                  <c:v>655.53307999999993</c:v>
                </c:pt>
                <c:pt idx="448">
                  <c:v>655.54253999999992</c:v>
                </c:pt>
                <c:pt idx="449">
                  <c:v>655.55199999999991</c:v>
                </c:pt>
                <c:pt idx="450">
                  <c:v>655.56146000000001</c:v>
                </c:pt>
                <c:pt idx="451">
                  <c:v>655.57092</c:v>
                </c:pt>
                <c:pt idx="452">
                  <c:v>655.58037999999999</c:v>
                </c:pt>
                <c:pt idx="453">
                  <c:v>655.58983999999998</c:v>
                </c:pt>
                <c:pt idx="454">
                  <c:v>655.59929999999997</c:v>
                </c:pt>
                <c:pt idx="455">
                  <c:v>655.60875999999996</c:v>
                </c:pt>
                <c:pt idx="456">
                  <c:v>655.61821999999995</c:v>
                </c:pt>
                <c:pt idx="457">
                  <c:v>655.62767999999994</c:v>
                </c:pt>
                <c:pt idx="458">
                  <c:v>655.63713999999993</c:v>
                </c:pt>
                <c:pt idx="459">
                  <c:v>655.64659999999992</c:v>
                </c:pt>
                <c:pt idx="460">
                  <c:v>655.65605999999991</c:v>
                </c:pt>
                <c:pt idx="461">
                  <c:v>655.66552000000001</c:v>
                </c:pt>
                <c:pt idx="462">
                  <c:v>655.67498000000001</c:v>
                </c:pt>
                <c:pt idx="463">
                  <c:v>655.68444</c:v>
                </c:pt>
                <c:pt idx="464">
                  <c:v>655.69389999999999</c:v>
                </c:pt>
                <c:pt idx="465">
                  <c:v>655.70335999999998</c:v>
                </c:pt>
                <c:pt idx="466">
                  <c:v>655.71281999999997</c:v>
                </c:pt>
                <c:pt idx="467">
                  <c:v>655.72227999999996</c:v>
                </c:pt>
                <c:pt idx="468">
                  <c:v>655.73173999999995</c:v>
                </c:pt>
                <c:pt idx="469">
                  <c:v>655.74119999999994</c:v>
                </c:pt>
                <c:pt idx="470">
                  <c:v>655.75065999999993</c:v>
                </c:pt>
                <c:pt idx="471">
                  <c:v>655.76011999999992</c:v>
                </c:pt>
                <c:pt idx="472">
                  <c:v>655.76957999999991</c:v>
                </c:pt>
                <c:pt idx="473">
                  <c:v>655.77904000000001</c:v>
                </c:pt>
                <c:pt idx="474">
                  <c:v>655.7885</c:v>
                </c:pt>
                <c:pt idx="475">
                  <c:v>655.79795999999999</c:v>
                </c:pt>
                <c:pt idx="476">
                  <c:v>655.80741999999998</c:v>
                </c:pt>
                <c:pt idx="477">
                  <c:v>655.81687999999997</c:v>
                </c:pt>
                <c:pt idx="478">
                  <c:v>655.82633999999996</c:v>
                </c:pt>
                <c:pt idx="479">
                  <c:v>655.83579999999995</c:v>
                </c:pt>
                <c:pt idx="480">
                  <c:v>655.84525999999994</c:v>
                </c:pt>
                <c:pt idx="481">
                  <c:v>655.85471999999993</c:v>
                </c:pt>
                <c:pt idx="482">
                  <c:v>655.86417999999992</c:v>
                </c:pt>
                <c:pt idx="483">
                  <c:v>655.87363999999991</c:v>
                </c:pt>
                <c:pt idx="484">
                  <c:v>655.88310000000001</c:v>
                </c:pt>
                <c:pt idx="485">
                  <c:v>655.89256</c:v>
                </c:pt>
                <c:pt idx="486">
                  <c:v>655.90201999999999</c:v>
                </c:pt>
                <c:pt idx="487">
                  <c:v>655.91147999999998</c:v>
                </c:pt>
                <c:pt idx="488">
                  <c:v>655.92093999999997</c:v>
                </c:pt>
                <c:pt idx="489">
                  <c:v>655.93039999999996</c:v>
                </c:pt>
                <c:pt idx="490">
                  <c:v>655.93985999999995</c:v>
                </c:pt>
                <c:pt idx="491">
                  <c:v>655.94931999999994</c:v>
                </c:pt>
                <c:pt idx="492">
                  <c:v>655.95877999999993</c:v>
                </c:pt>
                <c:pt idx="493">
                  <c:v>655.96823999999992</c:v>
                </c:pt>
                <c:pt idx="494">
                  <c:v>655.97769999999991</c:v>
                </c:pt>
                <c:pt idx="495">
                  <c:v>655.9871599999999</c:v>
                </c:pt>
                <c:pt idx="496">
                  <c:v>655.99662000000001</c:v>
                </c:pt>
                <c:pt idx="497">
                  <c:v>656.00608</c:v>
                </c:pt>
                <c:pt idx="498">
                  <c:v>656.01553999999999</c:v>
                </c:pt>
                <c:pt idx="499">
                  <c:v>656.02499999999998</c:v>
                </c:pt>
                <c:pt idx="500">
                  <c:v>656.03445999999997</c:v>
                </c:pt>
                <c:pt idx="501">
                  <c:v>656.04391999999996</c:v>
                </c:pt>
                <c:pt idx="502">
                  <c:v>656.05337999999995</c:v>
                </c:pt>
                <c:pt idx="503">
                  <c:v>656.06283999999994</c:v>
                </c:pt>
                <c:pt idx="504">
                  <c:v>656.07229999999993</c:v>
                </c:pt>
                <c:pt idx="505">
                  <c:v>656.08175999999992</c:v>
                </c:pt>
                <c:pt idx="506">
                  <c:v>656.09121999999991</c:v>
                </c:pt>
                <c:pt idx="507">
                  <c:v>656.10068000000001</c:v>
                </c:pt>
                <c:pt idx="508">
                  <c:v>656.11014</c:v>
                </c:pt>
                <c:pt idx="509">
                  <c:v>656.11959999999999</c:v>
                </c:pt>
                <c:pt idx="510">
                  <c:v>656.12905999999998</c:v>
                </c:pt>
                <c:pt idx="511">
                  <c:v>656.13851999999997</c:v>
                </c:pt>
                <c:pt idx="512">
                  <c:v>656.14797999999996</c:v>
                </c:pt>
                <c:pt idx="513">
                  <c:v>656.15743999999995</c:v>
                </c:pt>
                <c:pt idx="514">
                  <c:v>656.16689999999994</c:v>
                </c:pt>
                <c:pt idx="515">
                  <c:v>656.17635999999993</c:v>
                </c:pt>
                <c:pt idx="516">
                  <c:v>656.18581999999992</c:v>
                </c:pt>
                <c:pt idx="517">
                  <c:v>656.19527999999991</c:v>
                </c:pt>
                <c:pt idx="518">
                  <c:v>656.20474000000002</c:v>
                </c:pt>
                <c:pt idx="519">
                  <c:v>656.21420000000001</c:v>
                </c:pt>
                <c:pt idx="520">
                  <c:v>656.22366</c:v>
                </c:pt>
                <c:pt idx="521">
                  <c:v>656.23311999999999</c:v>
                </c:pt>
                <c:pt idx="522">
                  <c:v>656.24257999999998</c:v>
                </c:pt>
                <c:pt idx="523">
                  <c:v>656.25203999999997</c:v>
                </c:pt>
                <c:pt idx="524">
                  <c:v>656.26149999999996</c:v>
                </c:pt>
                <c:pt idx="525">
                  <c:v>656.27095999999995</c:v>
                </c:pt>
                <c:pt idx="526">
                  <c:v>656.28041999999994</c:v>
                </c:pt>
                <c:pt idx="527">
                  <c:v>656.28987999999993</c:v>
                </c:pt>
                <c:pt idx="528">
                  <c:v>656.29933999999992</c:v>
                </c:pt>
                <c:pt idx="529">
                  <c:v>656.30879999999991</c:v>
                </c:pt>
                <c:pt idx="530">
                  <c:v>656.31826000000001</c:v>
                </c:pt>
                <c:pt idx="531">
                  <c:v>656.32772</c:v>
                </c:pt>
                <c:pt idx="532">
                  <c:v>656.33717999999999</c:v>
                </c:pt>
                <c:pt idx="533">
                  <c:v>656.34663999999998</c:v>
                </c:pt>
                <c:pt idx="534">
                  <c:v>656.35609999999997</c:v>
                </c:pt>
                <c:pt idx="535">
                  <c:v>656.36555999999996</c:v>
                </c:pt>
                <c:pt idx="536">
                  <c:v>656.37501999999995</c:v>
                </c:pt>
                <c:pt idx="537">
                  <c:v>656.38447999999994</c:v>
                </c:pt>
                <c:pt idx="538">
                  <c:v>656.39393999999993</c:v>
                </c:pt>
                <c:pt idx="539">
                  <c:v>656.40339999999992</c:v>
                </c:pt>
                <c:pt idx="540">
                  <c:v>656.41285999999991</c:v>
                </c:pt>
                <c:pt idx="541">
                  <c:v>656.42232000000001</c:v>
                </c:pt>
                <c:pt idx="542">
                  <c:v>656.43178</c:v>
                </c:pt>
                <c:pt idx="543">
                  <c:v>656.44123999999999</c:v>
                </c:pt>
                <c:pt idx="544">
                  <c:v>656.45069999999998</c:v>
                </c:pt>
                <c:pt idx="545">
                  <c:v>656.46015999999997</c:v>
                </c:pt>
                <c:pt idx="546">
                  <c:v>656.46961999999996</c:v>
                </c:pt>
                <c:pt idx="547">
                  <c:v>656.47907999999995</c:v>
                </c:pt>
                <c:pt idx="548">
                  <c:v>656.48853999999994</c:v>
                </c:pt>
                <c:pt idx="549">
                  <c:v>656.49799999999993</c:v>
                </c:pt>
                <c:pt idx="550">
                  <c:v>656.50745999999992</c:v>
                </c:pt>
                <c:pt idx="551">
                  <c:v>656.51691999999991</c:v>
                </c:pt>
                <c:pt idx="552">
                  <c:v>656.5263799999999</c:v>
                </c:pt>
                <c:pt idx="553">
                  <c:v>656.53584000000001</c:v>
                </c:pt>
                <c:pt idx="554">
                  <c:v>656.5453</c:v>
                </c:pt>
                <c:pt idx="555">
                  <c:v>656.55475999999999</c:v>
                </c:pt>
                <c:pt idx="556">
                  <c:v>656.56421999999998</c:v>
                </c:pt>
                <c:pt idx="557">
                  <c:v>656.57367999999997</c:v>
                </c:pt>
                <c:pt idx="558">
                  <c:v>656.58313999999996</c:v>
                </c:pt>
                <c:pt idx="559">
                  <c:v>656.59259999999995</c:v>
                </c:pt>
                <c:pt idx="560">
                  <c:v>656.60205999999994</c:v>
                </c:pt>
                <c:pt idx="561">
                  <c:v>656.61151999999993</c:v>
                </c:pt>
                <c:pt idx="562">
                  <c:v>656.62097999999992</c:v>
                </c:pt>
                <c:pt idx="563">
                  <c:v>656.63043999999991</c:v>
                </c:pt>
                <c:pt idx="564">
                  <c:v>656.63990000000001</c:v>
                </c:pt>
                <c:pt idx="565">
                  <c:v>656.64936</c:v>
                </c:pt>
                <c:pt idx="566">
                  <c:v>656.65881999999999</c:v>
                </c:pt>
                <c:pt idx="567">
                  <c:v>656.66827999999998</c:v>
                </c:pt>
                <c:pt idx="568">
                  <c:v>656.67773999999997</c:v>
                </c:pt>
                <c:pt idx="569">
                  <c:v>656.68719999999996</c:v>
                </c:pt>
                <c:pt idx="570">
                  <c:v>656.69665999999995</c:v>
                </c:pt>
                <c:pt idx="571">
                  <c:v>656.70611999999994</c:v>
                </c:pt>
                <c:pt idx="572">
                  <c:v>656.71557999999993</c:v>
                </c:pt>
                <c:pt idx="573">
                  <c:v>656.72503999999992</c:v>
                </c:pt>
                <c:pt idx="574">
                  <c:v>656.73449999999991</c:v>
                </c:pt>
                <c:pt idx="575">
                  <c:v>656.74396000000002</c:v>
                </c:pt>
                <c:pt idx="576">
                  <c:v>656.75342000000001</c:v>
                </c:pt>
                <c:pt idx="577">
                  <c:v>656.76288</c:v>
                </c:pt>
                <c:pt idx="578">
                  <c:v>656.77233999999999</c:v>
                </c:pt>
                <c:pt idx="579">
                  <c:v>656.78179999999998</c:v>
                </c:pt>
                <c:pt idx="580">
                  <c:v>656.79125999999997</c:v>
                </c:pt>
                <c:pt idx="581">
                  <c:v>656.80071999999996</c:v>
                </c:pt>
                <c:pt idx="582">
                  <c:v>656.81017999999995</c:v>
                </c:pt>
                <c:pt idx="583">
                  <c:v>656.81963999999994</c:v>
                </c:pt>
                <c:pt idx="584">
                  <c:v>656.82909999999993</c:v>
                </c:pt>
                <c:pt idx="585">
                  <c:v>656.83855999999992</c:v>
                </c:pt>
                <c:pt idx="586">
                  <c:v>656.84801999999991</c:v>
                </c:pt>
                <c:pt idx="587">
                  <c:v>656.85748000000001</c:v>
                </c:pt>
                <c:pt idx="588">
                  <c:v>656.86694</c:v>
                </c:pt>
                <c:pt idx="589">
                  <c:v>656.87639999999999</c:v>
                </c:pt>
                <c:pt idx="590">
                  <c:v>656.88585999999998</c:v>
                </c:pt>
                <c:pt idx="591">
                  <c:v>656.89531999999997</c:v>
                </c:pt>
                <c:pt idx="592">
                  <c:v>656.90477999999996</c:v>
                </c:pt>
                <c:pt idx="593">
                  <c:v>656.91423999999995</c:v>
                </c:pt>
                <c:pt idx="594">
                  <c:v>656.92369999999994</c:v>
                </c:pt>
                <c:pt idx="595">
                  <c:v>656.93315999999993</c:v>
                </c:pt>
                <c:pt idx="596">
                  <c:v>656.94261999999992</c:v>
                </c:pt>
                <c:pt idx="597">
                  <c:v>656.95207999999991</c:v>
                </c:pt>
                <c:pt idx="598">
                  <c:v>656.96154000000001</c:v>
                </c:pt>
                <c:pt idx="599">
                  <c:v>656.971</c:v>
                </c:pt>
                <c:pt idx="600">
                  <c:v>656.98045999999999</c:v>
                </c:pt>
                <c:pt idx="601">
                  <c:v>656.98991999999998</c:v>
                </c:pt>
                <c:pt idx="602">
                  <c:v>656.99937999999997</c:v>
                </c:pt>
                <c:pt idx="603">
                  <c:v>657.00883999999996</c:v>
                </c:pt>
                <c:pt idx="604">
                  <c:v>657.01829999999995</c:v>
                </c:pt>
                <c:pt idx="605">
                  <c:v>657.02775999999994</c:v>
                </c:pt>
                <c:pt idx="606">
                  <c:v>657.03721999999993</c:v>
                </c:pt>
                <c:pt idx="607">
                  <c:v>657.04667999999992</c:v>
                </c:pt>
                <c:pt idx="608">
                  <c:v>657.05613999999991</c:v>
                </c:pt>
                <c:pt idx="609">
                  <c:v>657.0655999999999</c:v>
                </c:pt>
                <c:pt idx="610">
                  <c:v>657.07506000000001</c:v>
                </c:pt>
                <c:pt idx="611">
                  <c:v>657.08452</c:v>
                </c:pt>
                <c:pt idx="612">
                  <c:v>657.09397999999999</c:v>
                </c:pt>
                <c:pt idx="613">
                  <c:v>657.10343999999998</c:v>
                </c:pt>
                <c:pt idx="614">
                  <c:v>657.11289999999997</c:v>
                </c:pt>
                <c:pt idx="615">
                  <c:v>657.12235999999996</c:v>
                </c:pt>
                <c:pt idx="616">
                  <c:v>657.13181999999995</c:v>
                </c:pt>
                <c:pt idx="617">
                  <c:v>657.14127999999994</c:v>
                </c:pt>
                <c:pt idx="618">
                  <c:v>657.15073999999993</c:v>
                </c:pt>
                <c:pt idx="619">
                  <c:v>657.16019999999992</c:v>
                </c:pt>
                <c:pt idx="620">
                  <c:v>657.16965999999991</c:v>
                </c:pt>
                <c:pt idx="621">
                  <c:v>657.17912000000001</c:v>
                </c:pt>
                <c:pt idx="622">
                  <c:v>657.18858</c:v>
                </c:pt>
                <c:pt idx="623">
                  <c:v>657.19803999999999</c:v>
                </c:pt>
                <c:pt idx="624">
                  <c:v>657.20749999999998</c:v>
                </c:pt>
                <c:pt idx="625">
                  <c:v>657.21695999999997</c:v>
                </c:pt>
                <c:pt idx="626">
                  <c:v>657.22641999999996</c:v>
                </c:pt>
                <c:pt idx="627">
                  <c:v>657.23587999999995</c:v>
                </c:pt>
                <c:pt idx="628">
                  <c:v>657.24533999999994</c:v>
                </c:pt>
                <c:pt idx="629">
                  <c:v>657.25479999999993</c:v>
                </c:pt>
                <c:pt idx="630">
                  <c:v>657.26425999999992</c:v>
                </c:pt>
                <c:pt idx="631">
                  <c:v>657.27371999999991</c:v>
                </c:pt>
                <c:pt idx="632">
                  <c:v>657.2831799999999</c:v>
                </c:pt>
                <c:pt idx="633">
                  <c:v>657.29264000000001</c:v>
                </c:pt>
                <c:pt idx="634">
                  <c:v>657.3021</c:v>
                </c:pt>
                <c:pt idx="635">
                  <c:v>657.31155999999999</c:v>
                </c:pt>
                <c:pt idx="636">
                  <c:v>657.32101999999998</c:v>
                </c:pt>
                <c:pt idx="637">
                  <c:v>657.33047999999997</c:v>
                </c:pt>
                <c:pt idx="638">
                  <c:v>657.33993999999996</c:v>
                </c:pt>
                <c:pt idx="639">
                  <c:v>657.34939999999995</c:v>
                </c:pt>
                <c:pt idx="640">
                  <c:v>657.35885999999994</c:v>
                </c:pt>
                <c:pt idx="641">
                  <c:v>657.36831999999993</c:v>
                </c:pt>
                <c:pt idx="642">
                  <c:v>657.37777999999992</c:v>
                </c:pt>
                <c:pt idx="643">
                  <c:v>657.38723999999991</c:v>
                </c:pt>
                <c:pt idx="644">
                  <c:v>657.39670000000001</c:v>
                </c:pt>
                <c:pt idx="645">
                  <c:v>657.40616</c:v>
                </c:pt>
                <c:pt idx="646">
                  <c:v>657.41561999999999</c:v>
                </c:pt>
                <c:pt idx="647">
                  <c:v>657.42507999999998</c:v>
                </c:pt>
                <c:pt idx="648">
                  <c:v>657.43453999999997</c:v>
                </c:pt>
                <c:pt idx="649">
                  <c:v>657.44399999999996</c:v>
                </c:pt>
                <c:pt idx="650">
                  <c:v>657.45345999999995</c:v>
                </c:pt>
                <c:pt idx="651">
                  <c:v>657.46291999999994</c:v>
                </c:pt>
                <c:pt idx="652">
                  <c:v>657.47237999999993</c:v>
                </c:pt>
                <c:pt idx="653">
                  <c:v>657.48183999999992</c:v>
                </c:pt>
                <c:pt idx="654">
                  <c:v>657.49129999999991</c:v>
                </c:pt>
                <c:pt idx="655">
                  <c:v>657.50076000000001</c:v>
                </c:pt>
                <c:pt idx="656">
                  <c:v>657.51022</c:v>
                </c:pt>
                <c:pt idx="657">
                  <c:v>657.51967999999999</c:v>
                </c:pt>
                <c:pt idx="658">
                  <c:v>657.52913999999998</c:v>
                </c:pt>
                <c:pt idx="659">
                  <c:v>657.53859999999997</c:v>
                </c:pt>
                <c:pt idx="660">
                  <c:v>657.54805999999996</c:v>
                </c:pt>
                <c:pt idx="661">
                  <c:v>657.55751999999995</c:v>
                </c:pt>
                <c:pt idx="662">
                  <c:v>657.56697999999994</c:v>
                </c:pt>
                <c:pt idx="663">
                  <c:v>657.57643999999993</c:v>
                </c:pt>
                <c:pt idx="664">
                  <c:v>657.58589999999992</c:v>
                </c:pt>
                <c:pt idx="665">
                  <c:v>657.59535999999991</c:v>
                </c:pt>
                <c:pt idx="666">
                  <c:v>657.6048199999999</c:v>
                </c:pt>
                <c:pt idx="667">
                  <c:v>657.61428000000001</c:v>
                </c:pt>
                <c:pt idx="668">
                  <c:v>657.62374</c:v>
                </c:pt>
                <c:pt idx="669">
                  <c:v>657.63319999999999</c:v>
                </c:pt>
                <c:pt idx="670">
                  <c:v>657.64265999999998</c:v>
                </c:pt>
                <c:pt idx="671">
                  <c:v>657.65211999999997</c:v>
                </c:pt>
                <c:pt idx="672">
                  <c:v>657.66157999999996</c:v>
                </c:pt>
                <c:pt idx="673">
                  <c:v>657.67103999999995</c:v>
                </c:pt>
                <c:pt idx="674">
                  <c:v>657.68049999999994</c:v>
                </c:pt>
                <c:pt idx="675">
                  <c:v>657.68995999999993</c:v>
                </c:pt>
                <c:pt idx="676">
                  <c:v>657.69941999999992</c:v>
                </c:pt>
                <c:pt idx="677">
                  <c:v>657.70887999999991</c:v>
                </c:pt>
                <c:pt idx="678">
                  <c:v>657.71834000000001</c:v>
                </c:pt>
                <c:pt idx="679">
                  <c:v>657.7278</c:v>
                </c:pt>
                <c:pt idx="680">
                  <c:v>657.73725999999999</c:v>
                </c:pt>
                <c:pt idx="681">
                  <c:v>657.74671999999998</c:v>
                </c:pt>
                <c:pt idx="682">
                  <c:v>657.75617999999997</c:v>
                </c:pt>
                <c:pt idx="683">
                  <c:v>657.76563999999996</c:v>
                </c:pt>
                <c:pt idx="684">
                  <c:v>657.77509999999995</c:v>
                </c:pt>
                <c:pt idx="685">
                  <c:v>657.78455999999994</c:v>
                </c:pt>
                <c:pt idx="686">
                  <c:v>657.79401999999993</c:v>
                </c:pt>
                <c:pt idx="687">
                  <c:v>657.80347999999992</c:v>
                </c:pt>
                <c:pt idx="688">
                  <c:v>657.81293999999991</c:v>
                </c:pt>
                <c:pt idx="689">
                  <c:v>657.82240000000002</c:v>
                </c:pt>
                <c:pt idx="690">
                  <c:v>657.83186000000001</c:v>
                </c:pt>
                <c:pt idx="691">
                  <c:v>657.84132</c:v>
                </c:pt>
                <c:pt idx="692">
                  <c:v>657.85077999999999</c:v>
                </c:pt>
                <c:pt idx="693">
                  <c:v>657.86023999999998</c:v>
                </c:pt>
                <c:pt idx="694">
                  <c:v>657.86969999999997</c:v>
                </c:pt>
                <c:pt idx="695">
                  <c:v>657.87915999999996</c:v>
                </c:pt>
                <c:pt idx="696">
                  <c:v>657.88861999999995</c:v>
                </c:pt>
                <c:pt idx="697">
                  <c:v>657.89807999999994</c:v>
                </c:pt>
                <c:pt idx="698">
                  <c:v>657.90753999999993</c:v>
                </c:pt>
                <c:pt idx="699">
                  <c:v>657.91699999999992</c:v>
                </c:pt>
                <c:pt idx="700">
                  <c:v>657.92645999999991</c:v>
                </c:pt>
                <c:pt idx="701">
                  <c:v>657.93592000000001</c:v>
                </c:pt>
                <c:pt idx="702">
                  <c:v>657.94538</c:v>
                </c:pt>
                <c:pt idx="703">
                  <c:v>657.95483999999999</c:v>
                </c:pt>
                <c:pt idx="704">
                  <c:v>657.96429999999998</c:v>
                </c:pt>
                <c:pt idx="705">
                  <c:v>657.97375999999997</c:v>
                </c:pt>
                <c:pt idx="706">
                  <c:v>657.98321999999996</c:v>
                </c:pt>
                <c:pt idx="707">
                  <c:v>657.99267999999995</c:v>
                </c:pt>
                <c:pt idx="708">
                  <c:v>658.00213999999994</c:v>
                </c:pt>
                <c:pt idx="709">
                  <c:v>658.01159999999993</c:v>
                </c:pt>
                <c:pt idx="710">
                  <c:v>658.02105999999992</c:v>
                </c:pt>
                <c:pt idx="711">
                  <c:v>658.03051999999991</c:v>
                </c:pt>
                <c:pt idx="712">
                  <c:v>658.03998000000001</c:v>
                </c:pt>
                <c:pt idx="713">
                  <c:v>658.04944</c:v>
                </c:pt>
                <c:pt idx="714">
                  <c:v>658.05889999999999</c:v>
                </c:pt>
                <c:pt idx="715">
                  <c:v>658.06835999999998</c:v>
                </c:pt>
                <c:pt idx="716">
                  <c:v>658.07781999999997</c:v>
                </c:pt>
                <c:pt idx="717">
                  <c:v>658.08727999999996</c:v>
                </c:pt>
                <c:pt idx="718">
                  <c:v>658.09673999999995</c:v>
                </c:pt>
                <c:pt idx="719">
                  <c:v>658.10619999999994</c:v>
                </c:pt>
                <c:pt idx="720">
                  <c:v>658.11565999999993</c:v>
                </c:pt>
                <c:pt idx="721">
                  <c:v>658.12511999999992</c:v>
                </c:pt>
                <c:pt idx="722">
                  <c:v>658.13457999999991</c:v>
                </c:pt>
                <c:pt idx="723">
                  <c:v>658.1440399999999</c:v>
                </c:pt>
                <c:pt idx="724">
                  <c:v>658.15350000000001</c:v>
                </c:pt>
                <c:pt idx="725">
                  <c:v>658.16296</c:v>
                </c:pt>
                <c:pt idx="726">
                  <c:v>658.17241999999999</c:v>
                </c:pt>
                <c:pt idx="727">
                  <c:v>658.18187999999998</c:v>
                </c:pt>
                <c:pt idx="728">
                  <c:v>658.19133999999997</c:v>
                </c:pt>
                <c:pt idx="729">
                  <c:v>658.20079999999996</c:v>
                </c:pt>
                <c:pt idx="730">
                  <c:v>658.21025999999995</c:v>
                </c:pt>
                <c:pt idx="731">
                  <c:v>658.21971999999994</c:v>
                </c:pt>
                <c:pt idx="732">
                  <c:v>658.22917999999993</c:v>
                </c:pt>
                <c:pt idx="733">
                  <c:v>658.23863999999992</c:v>
                </c:pt>
                <c:pt idx="734">
                  <c:v>658.24809999999991</c:v>
                </c:pt>
                <c:pt idx="735">
                  <c:v>658.25756000000001</c:v>
                </c:pt>
                <c:pt idx="736">
                  <c:v>658.26702</c:v>
                </c:pt>
                <c:pt idx="737">
                  <c:v>658.27647999999999</c:v>
                </c:pt>
                <c:pt idx="738">
                  <c:v>658.28593999999998</c:v>
                </c:pt>
                <c:pt idx="739">
                  <c:v>658.29539999999997</c:v>
                </c:pt>
                <c:pt idx="740">
                  <c:v>658.30485999999996</c:v>
                </c:pt>
                <c:pt idx="741">
                  <c:v>658.31431999999995</c:v>
                </c:pt>
                <c:pt idx="742">
                  <c:v>658.32377999999994</c:v>
                </c:pt>
                <c:pt idx="743">
                  <c:v>658.33323999999993</c:v>
                </c:pt>
                <c:pt idx="744">
                  <c:v>658.34269999999992</c:v>
                </c:pt>
                <c:pt idx="745">
                  <c:v>658.35215999999991</c:v>
                </c:pt>
                <c:pt idx="746">
                  <c:v>658.3616199999999</c:v>
                </c:pt>
                <c:pt idx="747">
                  <c:v>658.37108000000001</c:v>
                </c:pt>
                <c:pt idx="748">
                  <c:v>658.38054</c:v>
                </c:pt>
                <c:pt idx="749">
                  <c:v>658.39</c:v>
                </c:pt>
                <c:pt idx="750">
                  <c:v>658.39945999999998</c:v>
                </c:pt>
                <c:pt idx="751">
                  <c:v>658.40891999999997</c:v>
                </c:pt>
                <c:pt idx="752">
                  <c:v>658.41837999999996</c:v>
                </c:pt>
                <c:pt idx="753">
                  <c:v>658.42783999999995</c:v>
                </c:pt>
                <c:pt idx="754">
                  <c:v>658.43729999999994</c:v>
                </c:pt>
                <c:pt idx="755">
                  <c:v>658.44675999999993</c:v>
                </c:pt>
                <c:pt idx="756">
                  <c:v>658.45621999999992</c:v>
                </c:pt>
                <c:pt idx="757">
                  <c:v>658.46567999999991</c:v>
                </c:pt>
                <c:pt idx="758">
                  <c:v>658.47514000000001</c:v>
                </c:pt>
                <c:pt idx="759">
                  <c:v>658.4846</c:v>
                </c:pt>
                <c:pt idx="760">
                  <c:v>658.49405999999999</c:v>
                </c:pt>
                <c:pt idx="761">
                  <c:v>658.50351999999998</c:v>
                </c:pt>
                <c:pt idx="762">
                  <c:v>658.51297999999997</c:v>
                </c:pt>
                <c:pt idx="763">
                  <c:v>658.52243999999996</c:v>
                </c:pt>
                <c:pt idx="764">
                  <c:v>658.53189999999995</c:v>
                </c:pt>
                <c:pt idx="765">
                  <c:v>658.54135999999994</c:v>
                </c:pt>
                <c:pt idx="766">
                  <c:v>658.55081999999993</c:v>
                </c:pt>
                <c:pt idx="767">
                  <c:v>658.56027999999992</c:v>
                </c:pt>
                <c:pt idx="768">
                  <c:v>658.56973999999991</c:v>
                </c:pt>
                <c:pt idx="769">
                  <c:v>658.57920000000001</c:v>
                </c:pt>
                <c:pt idx="770">
                  <c:v>658.58866</c:v>
                </c:pt>
                <c:pt idx="771">
                  <c:v>658.59811999999999</c:v>
                </c:pt>
                <c:pt idx="772">
                  <c:v>658.60757999999998</c:v>
                </c:pt>
                <c:pt idx="773">
                  <c:v>658.61703999999997</c:v>
                </c:pt>
                <c:pt idx="774">
                  <c:v>658.62649999999996</c:v>
                </c:pt>
                <c:pt idx="775">
                  <c:v>658.63595999999995</c:v>
                </c:pt>
                <c:pt idx="776">
                  <c:v>658.64541999999994</c:v>
                </c:pt>
                <c:pt idx="777">
                  <c:v>658.65487999999993</c:v>
                </c:pt>
                <c:pt idx="778">
                  <c:v>658.66433999999992</c:v>
                </c:pt>
                <c:pt idx="779">
                  <c:v>658.67379999999991</c:v>
                </c:pt>
                <c:pt idx="780">
                  <c:v>658.6832599999999</c:v>
                </c:pt>
                <c:pt idx="781">
                  <c:v>658.69272000000001</c:v>
                </c:pt>
                <c:pt idx="782">
                  <c:v>658.70218</c:v>
                </c:pt>
                <c:pt idx="783">
                  <c:v>658.71163999999999</c:v>
                </c:pt>
                <c:pt idx="784">
                  <c:v>658.72109999999998</c:v>
                </c:pt>
                <c:pt idx="785">
                  <c:v>658.73055999999997</c:v>
                </c:pt>
                <c:pt idx="786">
                  <c:v>658.74001999999996</c:v>
                </c:pt>
                <c:pt idx="787">
                  <c:v>658.74947999999995</c:v>
                </c:pt>
                <c:pt idx="788">
                  <c:v>658.75893999999994</c:v>
                </c:pt>
                <c:pt idx="789">
                  <c:v>658.76839999999993</c:v>
                </c:pt>
                <c:pt idx="790">
                  <c:v>658.77785999999992</c:v>
                </c:pt>
                <c:pt idx="791">
                  <c:v>658.78731999999991</c:v>
                </c:pt>
                <c:pt idx="792">
                  <c:v>658.79678000000001</c:v>
                </c:pt>
                <c:pt idx="793">
                  <c:v>658.80624</c:v>
                </c:pt>
                <c:pt idx="794">
                  <c:v>658.81569999999999</c:v>
                </c:pt>
                <c:pt idx="795">
                  <c:v>658.82515999999998</c:v>
                </c:pt>
                <c:pt idx="796">
                  <c:v>658.83461999999997</c:v>
                </c:pt>
                <c:pt idx="797">
                  <c:v>658.84407999999996</c:v>
                </c:pt>
                <c:pt idx="798">
                  <c:v>658.85353999999995</c:v>
                </c:pt>
                <c:pt idx="799">
                  <c:v>658.86299999999994</c:v>
                </c:pt>
                <c:pt idx="800">
                  <c:v>658.87245999999993</c:v>
                </c:pt>
                <c:pt idx="801">
                  <c:v>658.88191999999992</c:v>
                </c:pt>
                <c:pt idx="802">
                  <c:v>658.89137999999991</c:v>
                </c:pt>
                <c:pt idx="803">
                  <c:v>658.9008399999999</c:v>
                </c:pt>
                <c:pt idx="804">
                  <c:v>658.91030000000001</c:v>
                </c:pt>
                <c:pt idx="805">
                  <c:v>658.91976</c:v>
                </c:pt>
                <c:pt idx="806">
                  <c:v>658.92921999999999</c:v>
                </c:pt>
                <c:pt idx="807">
                  <c:v>658.93867999999998</c:v>
                </c:pt>
                <c:pt idx="808">
                  <c:v>658.94813999999997</c:v>
                </c:pt>
                <c:pt idx="809">
                  <c:v>658.95759999999996</c:v>
                </c:pt>
                <c:pt idx="810">
                  <c:v>658.96705999999995</c:v>
                </c:pt>
                <c:pt idx="811">
                  <c:v>658.97651999999994</c:v>
                </c:pt>
                <c:pt idx="812">
                  <c:v>658.98597999999993</c:v>
                </c:pt>
                <c:pt idx="813">
                  <c:v>658.99543999999992</c:v>
                </c:pt>
                <c:pt idx="814">
                  <c:v>659.00489999999991</c:v>
                </c:pt>
                <c:pt idx="815">
                  <c:v>659.01436000000001</c:v>
                </c:pt>
                <c:pt idx="816">
                  <c:v>659.02382</c:v>
                </c:pt>
                <c:pt idx="817">
                  <c:v>659.03327999999999</c:v>
                </c:pt>
                <c:pt idx="818">
                  <c:v>659.04273999999998</c:v>
                </c:pt>
                <c:pt idx="819">
                  <c:v>659.05219999999997</c:v>
                </c:pt>
                <c:pt idx="820">
                  <c:v>659.06165999999996</c:v>
                </c:pt>
                <c:pt idx="821">
                  <c:v>659.07111999999995</c:v>
                </c:pt>
                <c:pt idx="822">
                  <c:v>659.08057999999994</c:v>
                </c:pt>
                <c:pt idx="823">
                  <c:v>659.09003999999993</c:v>
                </c:pt>
                <c:pt idx="824">
                  <c:v>659.09949999999992</c:v>
                </c:pt>
                <c:pt idx="825">
                  <c:v>659.10895999999991</c:v>
                </c:pt>
                <c:pt idx="826">
                  <c:v>659.11842000000001</c:v>
                </c:pt>
                <c:pt idx="827">
                  <c:v>659.12788</c:v>
                </c:pt>
                <c:pt idx="828">
                  <c:v>659.13733999999999</c:v>
                </c:pt>
                <c:pt idx="829">
                  <c:v>659.14679999999998</c:v>
                </c:pt>
                <c:pt idx="830">
                  <c:v>659.15625999999997</c:v>
                </c:pt>
                <c:pt idx="831">
                  <c:v>659.16571999999996</c:v>
                </c:pt>
                <c:pt idx="832">
                  <c:v>659.17517999999995</c:v>
                </c:pt>
                <c:pt idx="833">
                  <c:v>659.18463999999994</c:v>
                </c:pt>
                <c:pt idx="834">
                  <c:v>659.19409999999993</c:v>
                </c:pt>
                <c:pt idx="835">
                  <c:v>659.20355999999992</c:v>
                </c:pt>
                <c:pt idx="836">
                  <c:v>659.21301999999991</c:v>
                </c:pt>
                <c:pt idx="837">
                  <c:v>659.2224799999999</c:v>
                </c:pt>
                <c:pt idx="838">
                  <c:v>659.23194000000001</c:v>
                </c:pt>
                <c:pt idx="839">
                  <c:v>659.2414</c:v>
                </c:pt>
                <c:pt idx="840">
                  <c:v>659.25085999999999</c:v>
                </c:pt>
                <c:pt idx="841">
                  <c:v>659.26031999999998</c:v>
                </c:pt>
                <c:pt idx="842">
                  <c:v>659.26977999999997</c:v>
                </c:pt>
                <c:pt idx="843">
                  <c:v>659.27923999999996</c:v>
                </c:pt>
                <c:pt idx="844">
                  <c:v>659.28869999999995</c:v>
                </c:pt>
                <c:pt idx="845">
                  <c:v>659.29815999999994</c:v>
                </c:pt>
                <c:pt idx="846">
                  <c:v>659.30761999999993</c:v>
                </c:pt>
                <c:pt idx="847">
                  <c:v>659.31707999999992</c:v>
                </c:pt>
                <c:pt idx="848">
                  <c:v>659.32653999999991</c:v>
                </c:pt>
                <c:pt idx="849">
                  <c:v>659.33600000000001</c:v>
                </c:pt>
                <c:pt idx="850">
                  <c:v>659.34546</c:v>
                </c:pt>
                <c:pt idx="851">
                  <c:v>659.35491999999999</c:v>
                </c:pt>
                <c:pt idx="852">
                  <c:v>659.36437999999998</c:v>
                </c:pt>
                <c:pt idx="853">
                  <c:v>659.37383999999997</c:v>
                </c:pt>
                <c:pt idx="854">
                  <c:v>659.38329999999996</c:v>
                </c:pt>
                <c:pt idx="855">
                  <c:v>659.39275999999995</c:v>
                </c:pt>
                <c:pt idx="856">
                  <c:v>659.40221999999994</c:v>
                </c:pt>
                <c:pt idx="857">
                  <c:v>659.41167999999993</c:v>
                </c:pt>
                <c:pt idx="858">
                  <c:v>659.42113999999992</c:v>
                </c:pt>
                <c:pt idx="859">
                  <c:v>659.43059999999991</c:v>
                </c:pt>
                <c:pt idx="860">
                  <c:v>659.4400599999999</c:v>
                </c:pt>
                <c:pt idx="861">
                  <c:v>659.44952000000001</c:v>
                </c:pt>
                <c:pt idx="862">
                  <c:v>659.45898</c:v>
                </c:pt>
                <c:pt idx="863">
                  <c:v>659.46843999999999</c:v>
                </c:pt>
                <c:pt idx="864">
                  <c:v>659.47789999999998</c:v>
                </c:pt>
                <c:pt idx="865">
                  <c:v>659.48735999999997</c:v>
                </c:pt>
                <c:pt idx="866">
                  <c:v>659.49681999999996</c:v>
                </c:pt>
                <c:pt idx="867">
                  <c:v>659.50627999999995</c:v>
                </c:pt>
                <c:pt idx="868">
                  <c:v>659.51573999999994</c:v>
                </c:pt>
                <c:pt idx="869">
                  <c:v>659.52519999999993</c:v>
                </c:pt>
                <c:pt idx="870">
                  <c:v>659.53465999999992</c:v>
                </c:pt>
                <c:pt idx="871">
                  <c:v>659.54411999999991</c:v>
                </c:pt>
                <c:pt idx="872">
                  <c:v>659.55358000000001</c:v>
                </c:pt>
                <c:pt idx="873">
                  <c:v>659.56304</c:v>
                </c:pt>
                <c:pt idx="874">
                  <c:v>659.57249999999999</c:v>
                </c:pt>
                <c:pt idx="875">
                  <c:v>659.58195999999998</c:v>
                </c:pt>
                <c:pt idx="876">
                  <c:v>659.59141999999997</c:v>
                </c:pt>
                <c:pt idx="877">
                  <c:v>659.60087999999996</c:v>
                </c:pt>
                <c:pt idx="878">
                  <c:v>659.61033999999995</c:v>
                </c:pt>
                <c:pt idx="879">
                  <c:v>659.61979999999994</c:v>
                </c:pt>
                <c:pt idx="880">
                  <c:v>659.62925999999993</c:v>
                </c:pt>
                <c:pt idx="881">
                  <c:v>659.63871999999992</c:v>
                </c:pt>
                <c:pt idx="882">
                  <c:v>659.64817999999991</c:v>
                </c:pt>
                <c:pt idx="883">
                  <c:v>659.6576399999999</c:v>
                </c:pt>
                <c:pt idx="884">
                  <c:v>659.6671</c:v>
                </c:pt>
                <c:pt idx="885">
                  <c:v>659.67655999999999</c:v>
                </c:pt>
                <c:pt idx="886">
                  <c:v>659.68601999999998</c:v>
                </c:pt>
                <c:pt idx="887">
                  <c:v>659.69547999999998</c:v>
                </c:pt>
                <c:pt idx="888">
                  <c:v>659.70493999999997</c:v>
                </c:pt>
                <c:pt idx="889">
                  <c:v>659.71439999999996</c:v>
                </c:pt>
                <c:pt idx="890">
                  <c:v>659.72385999999995</c:v>
                </c:pt>
                <c:pt idx="891">
                  <c:v>659.73331999999994</c:v>
                </c:pt>
                <c:pt idx="892">
                  <c:v>659.74277999999993</c:v>
                </c:pt>
                <c:pt idx="893">
                  <c:v>659.75223999999992</c:v>
                </c:pt>
                <c:pt idx="894">
                  <c:v>659.76169999999991</c:v>
                </c:pt>
                <c:pt idx="895">
                  <c:v>659.77116000000001</c:v>
                </c:pt>
                <c:pt idx="896">
                  <c:v>659.78062</c:v>
                </c:pt>
                <c:pt idx="897">
                  <c:v>659.79007999999999</c:v>
                </c:pt>
                <c:pt idx="898">
                  <c:v>659.79953999999998</c:v>
                </c:pt>
                <c:pt idx="899">
                  <c:v>659.80899999999997</c:v>
                </c:pt>
                <c:pt idx="900">
                  <c:v>659.81845999999996</c:v>
                </c:pt>
                <c:pt idx="901">
                  <c:v>659.82791999999995</c:v>
                </c:pt>
                <c:pt idx="902">
                  <c:v>659.83737999999994</c:v>
                </c:pt>
                <c:pt idx="903">
                  <c:v>659.84683999999993</c:v>
                </c:pt>
                <c:pt idx="904">
                  <c:v>659.85629999999992</c:v>
                </c:pt>
                <c:pt idx="905">
                  <c:v>659.86575999999991</c:v>
                </c:pt>
                <c:pt idx="906">
                  <c:v>659.87522000000001</c:v>
                </c:pt>
                <c:pt idx="907">
                  <c:v>659.88468</c:v>
                </c:pt>
                <c:pt idx="908">
                  <c:v>659.89413999999999</c:v>
                </c:pt>
                <c:pt idx="909">
                  <c:v>659.90359999999998</c:v>
                </c:pt>
                <c:pt idx="910">
                  <c:v>659.91305999999997</c:v>
                </c:pt>
                <c:pt idx="911">
                  <c:v>659.92251999999996</c:v>
                </c:pt>
                <c:pt idx="912">
                  <c:v>659.93197999999995</c:v>
                </c:pt>
                <c:pt idx="913">
                  <c:v>659.94143999999994</c:v>
                </c:pt>
                <c:pt idx="914">
                  <c:v>659.95089999999993</c:v>
                </c:pt>
                <c:pt idx="915">
                  <c:v>659.96035999999992</c:v>
                </c:pt>
                <c:pt idx="916">
                  <c:v>659.96981999999991</c:v>
                </c:pt>
                <c:pt idx="917">
                  <c:v>659.9792799999999</c:v>
                </c:pt>
                <c:pt idx="918">
                  <c:v>659.98874000000001</c:v>
                </c:pt>
                <c:pt idx="919">
                  <c:v>659.9982</c:v>
                </c:pt>
                <c:pt idx="920">
                  <c:v>660.00765999999999</c:v>
                </c:pt>
                <c:pt idx="921">
                  <c:v>660.01711999999998</c:v>
                </c:pt>
                <c:pt idx="922">
                  <c:v>660.02657999999997</c:v>
                </c:pt>
                <c:pt idx="923">
                  <c:v>660.03603999999996</c:v>
                </c:pt>
                <c:pt idx="924">
                  <c:v>660.04549999999995</c:v>
                </c:pt>
                <c:pt idx="925">
                  <c:v>660.05495999999994</c:v>
                </c:pt>
                <c:pt idx="926">
                  <c:v>660.06441999999993</c:v>
                </c:pt>
                <c:pt idx="927">
                  <c:v>660.07387999999992</c:v>
                </c:pt>
                <c:pt idx="928">
                  <c:v>660.08333999999991</c:v>
                </c:pt>
                <c:pt idx="929">
                  <c:v>660.09280000000001</c:v>
                </c:pt>
                <c:pt idx="930">
                  <c:v>660.10226</c:v>
                </c:pt>
                <c:pt idx="931">
                  <c:v>660.11171999999999</c:v>
                </c:pt>
                <c:pt idx="932">
                  <c:v>660.12117999999998</c:v>
                </c:pt>
                <c:pt idx="933">
                  <c:v>660.13063999999997</c:v>
                </c:pt>
                <c:pt idx="934">
                  <c:v>660.14009999999996</c:v>
                </c:pt>
                <c:pt idx="935">
                  <c:v>660.14955999999995</c:v>
                </c:pt>
                <c:pt idx="936">
                  <c:v>660.15901999999994</c:v>
                </c:pt>
                <c:pt idx="937">
                  <c:v>660.16847999999993</c:v>
                </c:pt>
                <c:pt idx="938">
                  <c:v>660.17793999999992</c:v>
                </c:pt>
                <c:pt idx="939">
                  <c:v>660.18739999999991</c:v>
                </c:pt>
                <c:pt idx="940">
                  <c:v>660.19686000000002</c:v>
                </c:pt>
                <c:pt idx="941">
                  <c:v>660.20632000000001</c:v>
                </c:pt>
                <c:pt idx="942">
                  <c:v>660.21578</c:v>
                </c:pt>
                <c:pt idx="943">
                  <c:v>660.22523999999999</c:v>
                </c:pt>
                <c:pt idx="944">
                  <c:v>660.23469999999998</c:v>
                </c:pt>
                <c:pt idx="945">
                  <c:v>660.24415999999997</c:v>
                </c:pt>
                <c:pt idx="946">
                  <c:v>660.25361999999996</c:v>
                </c:pt>
                <c:pt idx="947">
                  <c:v>660.26307999999995</c:v>
                </c:pt>
                <c:pt idx="948">
                  <c:v>660.27253999999994</c:v>
                </c:pt>
                <c:pt idx="949">
                  <c:v>660.28199999999993</c:v>
                </c:pt>
                <c:pt idx="950">
                  <c:v>660.29145999999992</c:v>
                </c:pt>
                <c:pt idx="951">
                  <c:v>660.30091999999991</c:v>
                </c:pt>
                <c:pt idx="952">
                  <c:v>660.31038000000001</c:v>
                </c:pt>
                <c:pt idx="953">
                  <c:v>660.31984</c:v>
                </c:pt>
                <c:pt idx="954">
                  <c:v>660.32929999999999</c:v>
                </c:pt>
                <c:pt idx="955">
                  <c:v>660.33875999999998</c:v>
                </c:pt>
                <c:pt idx="956">
                  <c:v>660.34821999999997</c:v>
                </c:pt>
                <c:pt idx="957">
                  <c:v>660.35767999999996</c:v>
                </c:pt>
                <c:pt idx="958">
                  <c:v>660.36713999999995</c:v>
                </c:pt>
                <c:pt idx="959">
                  <c:v>660.37659999999994</c:v>
                </c:pt>
                <c:pt idx="960">
                  <c:v>660.38605999999993</c:v>
                </c:pt>
                <c:pt idx="961">
                  <c:v>660.39551999999992</c:v>
                </c:pt>
                <c:pt idx="962">
                  <c:v>660.40497999999991</c:v>
                </c:pt>
                <c:pt idx="963">
                  <c:v>660.41444000000001</c:v>
                </c:pt>
                <c:pt idx="964">
                  <c:v>660.4239</c:v>
                </c:pt>
                <c:pt idx="965">
                  <c:v>660.43335999999999</c:v>
                </c:pt>
                <c:pt idx="966">
                  <c:v>660.44281999999998</c:v>
                </c:pt>
                <c:pt idx="967">
                  <c:v>660.45227999999997</c:v>
                </c:pt>
                <c:pt idx="968">
                  <c:v>660.46173999999996</c:v>
                </c:pt>
                <c:pt idx="969">
                  <c:v>660.47119999999995</c:v>
                </c:pt>
                <c:pt idx="970">
                  <c:v>660.48065999999994</c:v>
                </c:pt>
                <c:pt idx="971">
                  <c:v>660.49011999999993</c:v>
                </c:pt>
                <c:pt idx="972">
                  <c:v>660.49957999999992</c:v>
                </c:pt>
                <c:pt idx="973">
                  <c:v>660.50903999999991</c:v>
                </c:pt>
                <c:pt idx="974">
                  <c:v>660.5184999999999</c:v>
                </c:pt>
                <c:pt idx="975">
                  <c:v>660.52796000000001</c:v>
                </c:pt>
                <c:pt idx="976">
                  <c:v>660.53742</c:v>
                </c:pt>
                <c:pt idx="977">
                  <c:v>660.54687999999999</c:v>
                </c:pt>
                <c:pt idx="978">
                  <c:v>660.55633999999998</c:v>
                </c:pt>
                <c:pt idx="979">
                  <c:v>660.56579999999997</c:v>
                </c:pt>
                <c:pt idx="980">
                  <c:v>660.57525999999996</c:v>
                </c:pt>
                <c:pt idx="981">
                  <c:v>660.58471999999995</c:v>
                </c:pt>
                <c:pt idx="982">
                  <c:v>660.59417999999994</c:v>
                </c:pt>
                <c:pt idx="983">
                  <c:v>660.60363999999993</c:v>
                </c:pt>
                <c:pt idx="984">
                  <c:v>660.61309999999992</c:v>
                </c:pt>
                <c:pt idx="985">
                  <c:v>660.62255999999991</c:v>
                </c:pt>
                <c:pt idx="986">
                  <c:v>660.63202000000001</c:v>
                </c:pt>
                <c:pt idx="987">
                  <c:v>660.64148</c:v>
                </c:pt>
                <c:pt idx="988">
                  <c:v>660.65093999999999</c:v>
                </c:pt>
                <c:pt idx="989">
                  <c:v>660.66039999999998</c:v>
                </c:pt>
                <c:pt idx="990">
                  <c:v>660.66985999999997</c:v>
                </c:pt>
                <c:pt idx="991">
                  <c:v>660.67931999999996</c:v>
                </c:pt>
                <c:pt idx="992">
                  <c:v>660.68877999999995</c:v>
                </c:pt>
                <c:pt idx="993">
                  <c:v>660.69823999999994</c:v>
                </c:pt>
                <c:pt idx="994">
                  <c:v>660.70769999999993</c:v>
                </c:pt>
                <c:pt idx="995">
                  <c:v>660.71715999999992</c:v>
                </c:pt>
                <c:pt idx="996">
                  <c:v>660.72661999999991</c:v>
                </c:pt>
                <c:pt idx="997">
                  <c:v>660.7360799999999</c:v>
                </c:pt>
                <c:pt idx="998">
                  <c:v>660.74554000000001</c:v>
                </c:pt>
                <c:pt idx="999">
                  <c:v>660.755</c:v>
                </c:pt>
                <c:pt idx="1000">
                  <c:v>660.76445999999999</c:v>
                </c:pt>
                <c:pt idx="1001">
                  <c:v>660.77391999999998</c:v>
                </c:pt>
                <c:pt idx="1002">
                  <c:v>660.78337999999997</c:v>
                </c:pt>
                <c:pt idx="1003">
                  <c:v>660.79283999999996</c:v>
                </c:pt>
                <c:pt idx="1004">
                  <c:v>660.80229999999995</c:v>
                </c:pt>
                <c:pt idx="1005">
                  <c:v>660.81175999999994</c:v>
                </c:pt>
                <c:pt idx="1006">
                  <c:v>660.82121999999993</c:v>
                </c:pt>
                <c:pt idx="1007">
                  <c:v>660.83067999999992</c:v>
                </c:pt>
                <c:pt idx="1008">
                  <c:v>660.84013999999991</c:v>
                </c:pt>
                <c:pt idx="1009">
                  <c:v>660.84960000000001</c:v>
                </c:pt>
                <c:pt idx="1010">
                  <c:v>660.85906</c:v>
                </c:pt>
                <c:pt idx="1011">
                  <c:v>660.86851999999999</c:v>
                </c:pt>
                <c:pt idx="1012">
                  <c:v>660.87797999999998</c:v>
                </c:pt>
                <c:pt idx="1013">
                  <c:v>660.88743999999997</c:v>
                </c:pt>
                <c:pt idx="1014">
                  <c:v>660.89689999999996</c:v>
                </c:pt>
                <c:pt idx="1015">
                  <c:v>660.90635999999995</c:v>
                </c:pt>
                <c:pt idx="1016">
                  <c:v>660.91581999999994</c:v>
                </c:pt>
                <c:pt idx="1017">
                  <c:v>660.92527999999993</c:v>
                </c:pt>
                <c:pt idx="1018">
                  <c:v>660.93473999999992</c:v>
                </c:pt>
                <c:pt idx="1019">
                  <c:v>660.94419999999991</c:v>
                </c:pt>
                <c:pt idx="1020">
                  <c:v>660.95366000000001</c:v>
                </c:pt>
                <c:pt idx="1021">
                  <c:v>660.96312</c:v>
                </c:pt>
              </c:numCache>
            </c:numRef>
          </c:xVal>
          <c:yVal>
            <c:numRef>
              <c:f>'P1'!$C$3:$C$1024</c:f>
              <c:numCache>
                <c:formatCode>General</c:formatCode>
                <c:ptCount val="1022"/>
                <c:pt idx="0">
                  <c:v>17515</c:v>
                </c:pt>
                <c:pt idx="1">
                  <c:v>17497</c:v>
                </c:pt>
                <c:pt idx="2">
                  <c:v>17903</c:v>
                </c:pt>
                <c:pt idx="3">
                  <c:v>17367</c:v>
                </c:pt>
                <c:pt idx="4">
                  <c:v>18458</c:v>
                </c:pt>
                <c:pt idx="5">
                  <c:v>17595</c:v>
                </c:pt>
                <c:pt idx="6">
                  <c:v>17408</c:v>
                </c:pt>
                <c:pt idx="7">
                  <c:v>17673</c:v>
                </c:pt>
                <c:pt idx="8">
                  <c:v>17206</c:v>
                </c:pt>
                <c:pt idx="9">
                  <c:v>17283</c:v>
                </c:pt>
                <c:pt idx="10">
                  <c:v>17842</c:v>
                </c:pt>
                <c:pt idx="11">
                  <c:v>17855</c:v>
                </c:pt>
                <c:pt idx="12">
                  <c:v>17592</c:v>
                </c:pt>
                <c:pt idx="13">
                  <c:v>17071</c:v>
                </c:pt>
                <c:pt idx="14">
                  <c:v>16703</c:v>
                </c:pt>
                <c:pt idx="15">
                  <c:v>17005</c:v>
                </c:pt>
                <c:pt idx="16">
                  <c:v>17063</c:v>
                </c:pt>
                <c:pt idx="17">
                  <c:v>16885</c:v>
                </c:pt>
                <c:pt idx="18">
                  <c:v>17454</c:v>
                </c:pt>
                <c:pt idx="19">
                  <c:v>17393</c:v>
                </c:pt>
                <c:pt idx="20">
                  <c:v>17818</c:v>
                </c:pt>
                <c:pt idx="21">
                  <c:v>17648</c:v>
                </c:pt>
                <c:pt idx="22">
                  <c:v>17294</c:v>
                </c:pt>
                <c:pt idx="23">
                  <c:v>17943</c:v>
                </c:pt>
                <c:pt idx="24">
                  <c:v>18037</c:v>
                </c:pt>
                <c:pt idx="25">
                  <c:v>17957</c:v>
                </c:pt>
                <c:pt idx="26">
                  <c:v>17371</c:v>
                </c:pt>
                <c:pt idx="27">
                  <c:v>17452</c:v>
                </c:pt>
                <c:pt idx="28">
                  <c:v>17087</c:v>
                </c:pt>
                <c:pt idx="29">
                  <c:v>17695</c:v>
                </c:pt>
                <c:pt idx="30">
                  <c:v>17348</c:v>
                </c:pt>
                <c:pt idx="31">
                  <c:v>18011</c:v>
                </c:pt>
                <c:pt idx="32">
                  <c:v>17415</c:v>
                </c:pt>
                <c:pt idx="33">
                  <c:v>16660</c:v>
                </c:pt>
                <c:pt idx="34">
                  <c:v>16446</c:v>
                </c:pt>
                <c:pt idx="35">
                  <c:v>16120</c:v>
                </c:pt>
                <c:pt idx="36">
                  <c:v>16403</c:v>
                </c:pt>
                <c:pt idx="37">
                  <c:v>16359</c:v>
                </c:pt>
                <c:pt idx="38">
                  <c:v>16740</c:v>
                </c:pt>
                <c:pt idx="39">
                  <c:v>16998</c:v>
                </c:pt>
                <c:pt idx="40">
                  <c:v>16590</c:v>
                </c:pt>
                <c:pt idx="41">
                  <c:v>16530</c:v>
                </c:pt>
                <c:pt idx="42">
                  <c:v>17226</c:v>
                </c:pt>
                <c:pt idx="43">
                  <c:v>17707</c:v>
                </c:pt>
                <c:pt idx="44">
                  <c:v>17167</c:v>
                </c:pt>
                <c:pt idx="45">
                  <c:v>16583</c:v>
                </c:pt>
                <c:pt idx="46">
                  <c:v>16870</c:v>
                </c:pt>
                <c:pt idx="47">
                  <c:v>16382</c:v>
                </c:pt>
                <c:pt idx="48">
                  <c:v>16154</c:v>
                </c:pt>
                <c:pt idx="49">
                  <c:v>16098</c:v>
                </c:pt>
                <c:pt idx="50">
                  <c:v>16369</c:v>
                </c:pt>
                <c:pt idx="51">
                  <c:v>16724</c:v>
                </c:pt>
                <c:pt idx="52">
                  <c:v>16573</c:v>
                </c:pt>
                <c:pt idx="53">
                  <c:v>16968</c:v>
                </c:pt>
                <c:pt idx="54">
                  <c:v>18052</c:v>
                </c:pt>
                <c:pt idx="55">
                  <c:v>17587</c:v>
                </c:pt>
                <c:pt idx="56">
                  <c:v>17350</c:v>
                </c:pt>
                <c:pt idx="57">
                  <c:v>17851</c:v>
                </c:pt>
                <c:pt idx="58">
                  <c:v>17094</c:v>
                </c:pt>
                <c:pt idx="59">
                  <c:v>17067</c:v>
                </c:pt>
                <c:pt idx="60">
                  <c:v>17832</c:v>
                </c:pt>
                <c:pt idx="61">
                  <c:v>17826</c:v>
                </c:pt>
                <c:pt idx="62">
                  <c:v>17310</c:v>
                </c:pt>
                <c:pt idx="63">
                  <c:v>16767</c:v>
                </c:pt>
                <c:pt idx="64">
                  <c:v>16748</c:v>
                </c:pt>
                <c:pt idx="65">
                  <c:v>17076</c:v>
                </c:pt>
                <c:pt idx="66">
                  <c:v>17355</c:v>
                </c:pt>
                <c:pt idx="67">
                  <c:v>17635</c:v>
                </c:pt>
                <c:pt idx="68">
                  <c:v>16929</c:v>
                </c:pt>
                <c:pt idx="69">
                  <c:v>17032</c:v>
                </c:pt>
                <c:pt idx="70">
                  <c:v>17296</c:v>
                </c:pt>
                <c:pt idx="71">
                  <c:v>17255</c:v>
                </c:pt>
                <c:pt idx="72">
                  <c:v>17217</c:v>
                </c:pt>
                <c:pt idx="73">
                  <c:v>16996</c:v>
                </c:pt>
                <c:pt idx="74">
                  <c:v>17514</c:v>
                </c:pt>
                <c:pt idx="75">
                  <c:v>17064</c:v>
                </c:pt>
                <c:pt idx="76">
                  <c:v>16773</c:v>
                </c:pt>
                <c:pt idx="77">
                  <c:v>17017</c:v>
                </c:pt>
                <c:pt idx="78">
                  <c:v>17771</c:v>
                </c:pt>
                <c:pt idx="79">
                  <c:v>17260</c:v>
                </c:pt>
                <c:pt idx="80">
                  <c:v>16859</c:v>
                </c:pt>
                <c:pt idx="81">
                  <c:v>16544</c:v>
                </c:pt>
                <c:pt idx="82">
                  <c:v>17038</c:v>
                </c:pt>
                <c:pt idx="83">
                  <c:v>17133</c:v>
                </c:pt>
                <c:pt idx="84">
                  <c:v>17165</c:v>
                </c:pt>
                <c:pt idx="85">
                  <c:v>18093</c:v>
                </c:pt>
                <c:pt idx="86">
                  <c:v>18141</c:v>
                </c:pt>
                <c:pt idx="87">
                  <c:v>18020</c:v>
                </c:pt>
                <c:pt idx="88">
                  <c:v>16777</c:v>
                </c:pt>
                <c:pt idx="89">
                  <c:v>16741</c:v>
                </c:pt>
                <c:pt idx="90">
                  <c:v>17729</c:v>
                </c:pt>
                <c:pt idx="91">
                  <c:v>17844</c:v>
                </c:pt>
                <c:pt idx="92">
                  <c:v>18413</c:v>
                </c:pt>
                <c:pt idx="93">
                  <c:v>18488</c:v>
                </c:pt>
                <c:pt idx="94">
                  <c:v>19400</c:v>
                </c:pt>
                <c:pt idx="95">
                  <c:v>19115</c:v>
                </c:pt>
                <c:pt idx="96">
                  <c:v>17876</c:v>
                </c:pt>
                <c:pt idx="97">
                  <c:v>18174</c:v>
                </c:pt>
                <c:pt idx="98">
                  <c:v>18839</c:v>
                </c:pt>
                <c:pt idx="99">
                  <c:v>17917</c:v>
                </c:pt>
                <c:pt idx="100">
                  <c:v>17740</c:v>
                </c:pt>
                <c:pt idx="101">
                  <c:v>17939</c:v>
                </c:pt>
                <c:pt idx="102">
                  <c:v>17215</c:v>
                </c:pt>
                <c:pt idx="103">
                  <c:v>17207</c:v>
                </c:pt>
                <c:pt idx="104">
                  <c:v>17455</c:v>
                </c:pt>
                <c:pt idx="105">
                  <c:v>17766</c:v>
                </c:pt>
                <c:pt idx="106">
                  <c:v>17700</c:v>
                </c:pt>
                <c:pt idx="107">
                  <c:v>18175</c:v>
                </c:pt>
                <c:pt idx="108">
                  <c:v>18467</c:v>
                </c:pt>
                <c:pt idx="109">
                  <c:v>17830</c:v>
                </c:pt>
                <c:pt idx="110">
                  <c:v>17496</c:v>
                </c:pt>
                <c:pt idx="111">
                  <c:v>17162</c:v>
                </c:pt>
                <c:pt idx="112">
                  <c:v>16322</c:v>
                </c:pt>
                <c:pt idx="113">
                  <c:v>17346</c:v>
                </c:pt>
                <c:pt idx="114">
                  <c:v>18053</c:v>
                </c:pt>
                <c:pt idx="115">
                  <c:v>17527</c:v>
                </c:pt>
                <c:pt idx="116">
                  <c:v>17155</c:v>
                </c:pt>
                <c:pt idx="117">
                  <c:v>17180</c:v>
                </c:pt>
                <c:pt idx="118">
                  <c:v>17010</c:v>
                </c:pt>
                <c:pt idx="119">
                  <c:v>17027</c:v>
                </c:pt>
                <c:pt idx="120">
                  <c:v>17244</c:v>
                </c:pt>
                <c:pt idx="121">
                  <c:v>17272</c:v>
                </c:pt>
                <c:pt idx="122">
                  <c:v>17340</c:v>
                </c:pt>
                <c:pt idx="123">
                  <c:v>18242</c:v>
                </c:pt>
                <c:pt idx="124">
                  <c:v>18335</c:v>
                </c:pt>
                <c:pt idx="125">
                  <c:v>17686</c:v>
                </c:pt>
                <c:pt idx="126">
                  <c:v>17521</c:v>
                </c:pt>
                <c:pt idx="127">
                  <c:v>17597</c:v>
                </c:pt>
                <c:pt idx="128">
                  <c:v>17751</c:v>
                </c:pt>
                <c:pt idx="129">
                  <c:v>17583</c:v>
                </c:pt>
                <c:pt idx="130">
                  <c:v>18912</c:v>
                </c:pt>
                <c:pt idx="131">
                  <c:v>18553</c:v>
                </c:pt>
                <c:pt idx="132">
                  <c:v>18316</c:v>
                </c:pt>
                <c:pt idx="133">
                  <c:v>18325</c:v>
                </c:pt>
                <c:pt idx="134">
                  <c:v>17943</c:v>
                </c:pt>
                <c:pt idx="135">
                  <c:v>18921</c:v>
                </c:pt>
                <c:pt idx="136">
                  <c:v>19866</c:v>
                </c:pt>
                <c:pt idx="137">
                  <c:v>20552</c:v>
                </c:pt>
                <c:pt idx="138">
                  <c:v>20987</c:v>
                </c:pt>
                <c:pt idx="139">
                  <c:v>20289</c:v>
                </c:pt>
                <c:pt idx="140">
                  <c:v>20305</c:v>
                </c:pt>
                <c:pt idx="141">
                  <c:v>19459</c:v>
                </c:pt>
                <c:pt idx="142">
                  <c:v>19709</c:v>
                </c:pt>
                <c:pt idx="143">
                  <c:v>18879</c:v>
                </c:pt>
                <c:pt idx="144">
                  <c:v>18236</c:v>
                </c:pt>
                <c:pt idx="145">
                  <c:v>17777</c:v>
                </c:pt>
                <c:pt idx="146">
                  <c:v>17450</c:v>
                </c:pt>
                <c:pt idx="147">
                  <c:v>17555</c:v>
                </c:pt>
                <c:pt idx="148">
                  <c:v>17298</c:v>
                </c:pt>
                <c:pt idx="149">
                  <c:v>16738</c:v>
                </c:pt>
                <c:pt idx="150">
                  <c:v>16574</c:v>
                </c:pt>
                <c:pt idx="151">
                  <c:v>17097</c:v>
                </c:pt>
                <c:pt idx="152">
                  <c:v>16840</c:v>
                </c:pt>
                <c:pt idx="153">
                  <c:v>17203</c:v>
                </c:pt>
                <c:pt idx="154">
                  <c:v>17587</c:v>
                </c:pt>
                <c:pt idx="155">
                  <c:v>17206</c:v>
                </c:pt>
                <c:pt idx="156">
                  <c:v>16685</c:v>
                </c:pt>
                <c:pt idx="157">
                  <c:v>16968</c:v>
                </c:pt>
                <c:pt idx="158">
                  <c:v>16980</c:v>
                </c:pt>
                <c:pt idx="159">
                  <c:v>16061</c:v>
                </c:pt>
                <c:pt idx="160">
                  <c:v>16599</c:v>
                </c:pt>
                <c:pt idx="161">
                  <c:v>17055</c:v>
                </c:pt>
                <c:pt idx="162">
                  <c:v>17593</c:v>
                </c:pt>
                <c:pt idx="163">
                  <c:v>17950</c:v>
                </c:pt>
                <c:pt idx="164">
                  <c:v>17239</c:v>
                </c:pt>
                <c:pt idx="165">
                  <c:v>17267</c:v>
                </c:pt>
                <c:pt idx="166">
                  <c:v>17280</c:v>
                </c:pt>
                <c:pt idx="167">
                  <c:v>17268</c:v>
                </c:pt>
                <c:pt idx="168">
                  <c:v>18027</c:v>
                </c:pt>
                <c:pt idx="169">
                  <c:v>17395</c:v>
                </c:pt>
                <c:pt idx="170">
                  <c:v>17766</c:v>
                </c:pt>
                <c:pt idx="171">
                  <c:v>17311</c:v>
                </c:pt>
                <c:pt idx="172">
                  <c:v>17236</c:v>
                </c:pt>
                <c:pt idx="173">
                  <c:v>16539</c:v>
                </c:pt>
                <c:pt idx="174">
                  <c:v>16966</c:v>
                </c:pt>
                <c:pt idx="175">
                  <c:v>17181</c:v>
                </c:pt>
                <c:pt idx="176">
                  <c:v>16958</c:v>
                </c:pt>
                <c:pt idx="177">
                  <c:v>17172</c:v>
                </c:pt>
                <c:pt idx="178">
                  <c:v>17142</c:v>
                </c:pt>
                <c:pt idx="179">
                  <c:v>17465</c:v>
                </c:pt>
                <c:pt idx="180">
                  <c:v>17593</c:v>
                </c:pt>
                <c:pt idx="181">
                  <c:v>16328</c:v>
                </c:pt>
                <c:pt idx="182">
                  <c:v>16277</c:v>
                </c:pt>
                <c:pt idx="183">
                  <c:v>17070</c:v>
                </c:pt>
                <c:pt idx="184">
                  <c:v>17983</c:v>
                </c:pt>
                <c:pt idx="185">
                  <c:v>18305</c:v>
                </c:pt>
                <c:pt idx="186">
                  <c:v>17077</c:v>
                </c:pt>
                <c:pt idx="187">
                  <c:v>16179</c:v>
                </c:pt>
                <c:pt idx="188">
                  <c:v>16285</c:v>
                </c:pt>
                <c:pt idx="189">
                  <c:v>16480</c:v>
                </c:pt>
                <c:pt idx="190">
                  <c:v>16775</c:v>
                </c:pt>
                <c:pt idx="191">
                  <c:v>16794</c:v>
                </c:pt>
                <c:pt idx="192">
                  <c:v>16201</c:v>
                </c:pt>
                <c:pt idx="193">
                  <c:v>16780</c:v>
                </c:pt>
                <c:pt idx="194">
                  <c:v>18262</c:v>
                </c:pt>
                <c:pt idx="195">
                  <c:v>17834</c:v>
                </c:pt>
                <c:pt idx="196">
                  <c:v>17090</c:v>
                </c:pt>
                <c:pt idx="197">
                  <c:v>16566</c:v>
                </c:pt>
                <c:pt idx="198">
                  <c:v>16736</c:v>
                </c:pt>
                <c:pt idx="199">
                  <c:v>18491</c:v>
                </c:pt>
                <c:pt idx="200">
                  <c:v>20212</c:v>
                </c:pt>
                <c:pt idx="201">
                  <c:v>22650</c:v>
                </c:pt>
                <c:pt idx="202">
                  <c:v>23315</c:v>
                </c:pt>
                <c:pt idx="203">
                  <c:v>23314</c:v>
                </c:pt>
                <c:pt idx="204">
                  <c:v>22979</c:v>
                </c:pt>
                <c:pt idx="205">
                  <c:v>23784</c:v>
                </c:pt>
                <c:pt idx="206">
                  <c:v>22647</c:v>
                </c:pt>
                <c:pt idx="207">
                  <c:v>20461</c:v>
                </c:pt>
                <c:pt idx="208">
                  <c:v>19251</c:v>
                </c:pt>
                <c:pt idx="209">
                  <c:v>17393</c:v>
                </c:pt>
                <c:pt idx="210">
                  <c:v>17338</c:v>
                </c:pt>
                <c:pt idx="211">
                  <c:v>17801</c:v>
                </c:pt>
                <c:pt idx="212">
                  <c:v>18624</c:v>
                </c:pt>
                <c:pt idx="213">
                  <c:v>18655</c:v>
                </c:pt>
                <c:pt idx="214">
                  <c:v>18773</c:v>
                </c:pt>
                <c:pt idx="215">
                  <c:v>18976</c:v>
                </c:pt>
                <c:pt idx="216">
                  <c:v>18384</c:v>
                </c:pt>
                <c:pt idx="217">
                  <c:v>18884</c:v>
                </c:pt>
                <c:pt idx="218">
                  <c:v>18773</c:v>
                </c:pt>
                <c:pt idx="219">
                  <c:v>18691</c:v>
                </c:pt>
                <c:pt idx="220">
                  <c:v>18272</c:v>
                </c:pt>
                <c:pt idx="221">
                  <c:v>18439</c:v>
                </c:pt>
                <c:pt idx="222">
                  <c:v>19147</c:v>
                </c:pt>
                <c:pt idx="223">
                  <c:v>18352</c:v>
                </c:pt>
                <c:pt idx="224">
                  <c:v>17452</c:v>
                </c:pt>
                <c:pt idx="225">
                  <c:v>16757</c:v>
                </c:pt>
                <c:pt idx="226">
                  <c:v>16491</c:v>
                </c:pt>
                <c:pt idx="227">
                  <c:v>16614</c:v>
                </c:pt>
                <c:pt idx="228">
                  <c:v>17447</c:v>
                </c:pt>
                <c:pt idx="229">
                  <c:v>17817</c:v>
                </c:pt>
                <c:pt idx="230">
                  <c:v>18687</c:v>
                </c:pt>
                <c:pt idx="231">
                  <c:v>18140</c:v>
                </c:pt>
                <c:pt idx="232">
                  <c:v>17291</c:v>
                </c:pt>
                <c:pt idx="233">
                  <c:v>17320</c:v>
                </c:pt>
                <c:pt idx="234">
                  <c:v>16910</c:v>
                </c:pt>
                <c:pt idx="235">
                  <c:v>16984</c:v>
                </c:pt>
                <c:pt idx="236">
                  <c:v>17720</c:v>
                </c:pt>
                <c:pt idx="237">
                  <c:v>17969</c:v>
                </c:pt>
                <c:pt idx="238">
                  <c:v>17765</c:v>
                </c:pt>
                <c:pt idx="239">
                  <c:v>18557</c:v>
                </c:pt>
                <c:pt idx="240">
                  <c:v>19093</c:v>
                </c:pt>
                <c:pt idx="241">
                  <c:v>17852</c:v>
                </c:pt>
                <c:pt idx="242">
                  <c:v>17097</c:v>
                </c:pt>
                <c:pt idx="243">
                  <c:v>16771</c:v>
                </c:pt>
                <c:pt idx="244">
                  <c:v>17505</c:v>
                </c:pt>
                <c:pt idx="245">
                  <c:v>16663</c:v>
                </c:pt>
                <c:pt idx="246">
                  <c:v>17498</c:v>
                </c:pt>
                <c:pt idx="247">
                  <c:v>17232</c:v>
                </c:pt>
                <c:pt idx="248">
                  <c:v>17355</c:v>
                </c:pt>
                <c:pt idx="249">
                  <c:v>17213</c:v>
                </c:pt>
                <c:pt idx="250">
                  <c:v>16802</c:v>
                </c:pt>
                <c:pt idx="251">
                  <c:v>16968</c:v>
                </c:pt>
                <c:pt idx="252">
                  <c:v>17148</c:v>
                </c:pt>
                <c:pt idx="253">
                  <c:v>17015</c:v>
                </c:pt>
                <c:pt idx="254">
                  <c:v>17462</c:v>
                </c:pt>
                <c:pt idx="255">
                  <c:v>18480</c:v>
                </c:pt>
                <c:pt idx="256">
                  <c:v>18184</c:v>
                </c:pt>
                <c:pt idx="257">
                  <c:v>18208</c:v>
                </c:pt>
                <c:pt idx="258">
                  <c:v>18867</c:v>
                </c:pt>
                <c:pt idx="259">
                  <c:v>18834</c:v>
                </c:pt>
                <c:pt idx="260">
                  <c:v>20680</c:v>
                </c:pt>
                <c:pt idx="261">
                  <c:v>21770</c:v>
                </c:pt>
                <c:pt idx="262">
                  <c:v>22445</c:v>
                </c:pt>
                <c:pt idx="263">
                  <c:v>24333</c:v>
                </c:pt>
                <c:pt idx="264">
                  <c:v>25713</c:v>
                </c:pt>
                <c:pt idx="265">
                  <c:v>24528</c:v>
                </c:pt>
                <c:pt idx="266">
                  <c:v>23069</c:v>
                </c:pt>
                <c:pt idx="267">
                  <c:v>20970</c:v>
                </c:pt>
                <c:pt idx="268">
                  <c:v>19301</c:v>
                </c:pt>
                <c:pt idx="269">
                  <c:v>18617</c:v>
                </c:pt>
                <c:pt idx="270">
                  <c:v>18592</c:v>
                </c:pt>
                <c:pt idx="271">
                  <c:v>17790</c:v>
                </c:pt>
                <c:pt idx="272">
                  <c:v>17797</c:v>
                </c:pt>
                <c:pt idx="273">
                  <c:v>17744</c:v>
                </c:pt>
                <c:pt idx="274">
                  <c:v>16959</c:v>
                </c:pt>
                <c:pt idx="275">
                  <c:v>17287</c:v>
                </c:pt>
                <c:pt idx="276">
                  <c:v>16806</c:v>
                </c:pt>
                <c:pt idx="277">
                  <c:v>16949</c:v>
                </c:pt>
                <c:pt idx="278">
                  <c:v>17500</c:v>
                </c:pt>
                <c:pt idx="279">
                  <c:v>17517</c:v>
                </c:pt>
                <c:pt idx="280">
                  <c:v>17854</c:v>
                </c:pt>
                <c:pt idx="281">
                  <c:v>17009</c:v>
                </c:pt>
                <c:pt idx="282">
                  <c:v>16359</c:v>
                </c:pt>
                <c:pt idx="283">
                  <c:v>16538</c:v>
                </c:pt>
                <c:pt idx="284">
                  <c:v>16791</c:v>
                </c:pt>
                <c:pt idx="285">
                  <c:v>17294</c:v>
                </c:pt>
                <c:pt idx="286">
                  <c:v>16802</c:v>
                </c:pt>
                <c:pt idx="287">
                  <c:v>16691</c:v>
                </c:pt>
                <c:pt idx="288">
                  <c:v>16365</c:v>
                </c:pt>
                <c:pt idx="289">
                  <c:v>16261</c:v>
                </c:pt>
                <c:pt idx="290">
                  <c:v>16705</c:v>
                </c:pt>
                <c:pt idx="291">
                  <c:v>15900</c:v>
                </c:pt>
                <c:pt idx="292">
                  <c:v>15421</c:v>
                </c:pt>
                <c:pt idx="293">
                  <c:v>16460</c:v>
                </c:pt>
                <c:pt idx="294">
                  <c:v>16850</c:v>
                </c:pt>
                <c:pt idx="295">
                  <c:v>16564</c:v>
                </c:pt>
                <c:pt idx="296">
                  <c:v>16768</c:v>
                </c:pt>
                <c:pt idx="297">
                  <c:v>17491</c:v>
                </c:pt>
                <c:pt idx="298">
                  <c:v>18429</c:v>
                </c:pt>
                <c:pt idx="299">
                  <c:v>17989</c:v>
                </c:pt>
                <c:pt idx="300">
                  <c:v>17902</c:v>
                </c:pt>
                <c:pt idx="301">
                  <c:v>17854</c:v>
                </c:pt>
                <c:pt idx="302">
                  <c:v>17022</c:v>
                </c:pt>
                <c:pt idx="303">
                  <c:v>17941</c:v>
                </c:pt>
                <c:pt idx="304">
                  <c:v>18043</c:v>
                </c:pt>
                <c:pt idx="305">
                  <c:v>17813</c:v>
                </c:pt>
                <c:pt idx="306">
                  <c:v>17161</c:v>
                </c:pt>
                <c:pt idx="307">
                  <c:v>16829</c:v>
                </c:pt>
                <c:pt idx="308">
                  <c:v>16302</c:v>
                </c:pt>
                <c:pt idx="309">
                  <c:v>16213</c:v>
                </c:pt>
                <c:pt idx="310">
                  <c:v>16579</c:v>
                </c:pt>
                <c:pt idx="311">
                  <c:v>16192</c:v>
                </c:pt>
                <c:pt idx="312">
                  <c:v>15868</c:v>
                </c:pt>
                <c:pt idx="313">
                  <c:v>16792</c:v>
                </c:pt>
                <c:pt idx="314">
                  <c:v>16656</c:v>
                </c:pt>
                <c:pt idx="315">
                  <c:v>16632</c:v>
                </c:pt>
                <c:pt idx="316">
                  <c:v>16582</c:v>
                </c:pt>
                <c:pt idx="317">
                  <c:v>17694</c:v>
                </c:pt>
                <c:pt idx="318">
                  <c:v>17681</c:v>
                </c:pt>
                <c:pt idx="319">
                  <c:v>17419</c:v>
                </c:pt>
                <c:pt idx="320">
                  <c:v>17349</c:v>
                </c:pt>
                <c:pt idx="321">
                  <c:v>16825</c:v>
                </c:pt>
                <c:pt idx="322">
                  <c:v>16672</c:v>
                </c:pt>
                <c:pt idx="323">
                  <c:v>16615</c:v>
                </c:pt>
                <c:pt idx="324">
                  <c:v>16194</c:v>
                </c:pt>
                <c:pt idx="325">
                  <c:v>16007</c:v>
                </c:pt>
                <c:pt idx="326">
                  <c:v>15778</c:v>
                </c:pt>
                <c:pt idx="327">
                  <c:v>16547</c:v>
                </c:pt>
                <c:pt idx="328">
                  <c:v>17279</c:v>
                </c:pt>
                <c:pt idx="329">
                  <c:v>16965</c:v>
                </c:pt>
                <c:pt idx="330">
                  <c:v>17417</c:v>
                </c:pt>
                <c:pt idx="331">
                  <c:v>17252</c:v>
                </c:pt>
                <c:pt idx="332">
                  <c:v>17539</c:v>
                </c:pt>
                <c:pt idx="333">
                  <c:v>18012</c:v>
                </c:pt>
                <c:pt idx="334">
                  <c:v>18100</c:v>
                </c:pt>
                <c:pt idx="335">
                  <c:v>17932</c:v>
                </c:pt>
                <c:pt idx="336">
                  <c:v>18264</c:v>
                </c:pt>
                <c:pt idx="337">
                  <c:v>18966</c:v>
                </c:pt>
                <c:pt idx="338">
                  <c:v>19279</c:v>
                </c:pt>
                <c:pt idx="339">
                  <c:v>18336</c:v>
                </c:pt>
                <c:pt idx="340">
                  <c:v>16963</c:v>
                </c:pt>
                <c:pt idx="341">
                  <c:v>16863</c:v>
                </c:pt>
                <c:pt idx="342">
                  <c:v>17345</c:v>
                </c:pt>
                <c:pt idx="343">
                  <c:v>16526</c:v>
                </c:pt>
                <c:pt idx="344">
                  <c:v>16203</c:v>
                </c:pt>
                <c:pt idx="345">
                  <c:v>16218</c:v>
                </c:pt>
                <c:pt idx="346">
                  <c:v>15589</c:v>
                </c:pt>
                <c:pt idx="347">
                  <c:v>16412</c:v>
                </c:pt>
                <c:pt idx="348">
                  <c:v>16808</c:v>
                </c:pt>
                <c:pt idx="349">
                  <c:v>16721</c:v>
                </c:pt>
                <c:pt idx="350">
                  <c:v>16449</c:v>
                </c:pt>
                <c:pt idx="351">
                  <c:v>16734</c:v>
                </c:pt>
                <c:pt idx="352">
                  <c:v>16689</c:v>
                </c:pt>
                <c:pt idx="353">
                  <c:v>16410</c:v>
                </c:pt>
                <c:pt idx="354">
                  <c:v>17413</c:v>
                </c:pt>
                <c:pt idx="355">
                  <c:v>17659</c:v>
                </c:pt>
                <c:pt idx="356">
                  <c:v>17527</c:v>
                </c:pt>
                <c:pt idx="357">
                  <c:v>17529</c:v>
                </c:pt>
                <c:pt idx="358">
                  <c:v>17886</c:v>
                </c:pt>
                <c:pt idx="359">
                  <c:v>17236</c:v>
                </c:pt>
                <c:pt idx="360">
                  <c:v>17367</c:v>
                </c:pt>
                <c:pt idx="361">
                  <c:v>17669</c:v>
                </c:pt>
                <c:pt idx="362">
                  <c:v>17204</c:v>
                </c:pt>
                <c:pt idx="363">
                  <c:v>17067</c:v>
                </c:pt>
                <c:pt idx="364">
                  <c:v>16979</c:v>
                </c:pt>
                <c:pt idx="365">
                  <c:v>17120</c:v>
                </c:pt>
                <c:pt idx="366">
                  <c:v>16917</c:v>
                </c:pt>
                <c:pt idx="367">
                  <c:v>16443</c:v>
                </c:pt>
                <c:pt idx="368">
                  <c:v>16412</c:v>
                </c:pt>
                <c:pt idx="369">
                  <c:v>16811</c:v>
                </c:pt>
                <c:pt idx="370">
                  <c:v>17265</c:v>
                </c:pt>
                <c:pt idx="371">
                  <c:v>16770</c:v>
                </c:pt>
                <c:pt idx="372">
                  <c:v>16593</c:v>
                </c:pt>
                <c:pt idx="373">
                  <c:v>17048</c:v>
                </c:pt>
                <c:pt idx="374">
                  <c:v>17451</c:v>
                </c:pt>
                <c:pt idx="375">
                  <c:v>17299</c:v>
                </c:pt>
                <c:pt idx="376">
                  <c:v>17185</c:v>
                </c:pt>
                <c:pt idx="377">
                  <c:v>16810</c:v>
                </c:pt>
                <c:pt idx="378">
                  <c:v>16994</c:v>
                </c:pt>
                <c:pt idx="379">
                  <c:v>17128</c:v>
                </c:pt>
                <c:pt idx="380">
                  <c:v>17732</c:v>
                </c:pt>
                <c:pt idx="381">
                  <c:v>18019</c:v>
                </c:pt>
                <c:pt idx="382">
                  <c:v>18463</c:v>
                </c:pt>
                <c:pt idx="383">
                  <c:v>18550</c:v>
                </c:pt>
                <c:pt idx="384">
                  <c:v>19801</c:v>
                </c:pt>
                <c:pt idx="385">
                  <c:v>20053</c:v>
                </c:pt>
                <c:pt idx="386">
                  <c:v>19608</c:v>
                </c:pt>
                <c:pt idx="387">
                  <c:v>18941</c:v>
                </c:pt>
                <c:pt idx="388">
                  <c:v>18166</c:v>
                </c:pt>
                <c:pt idx="389">
                  <c:v>17573</c:v>
                </c:pt>
                <c:pt idx="390">
                  <c:v>17420</c:v>
                </c:pt>
                <c:pt idx="391">
                  <c:v>17435</c:v>
                </c:pt>
                <c:pt idx="392">
                  <c:v>17096</c:v>
                </c:pt>
                <c:pt idx="393">
                  <c:v>17359</c:v>
                </c:pt>
                <c:pt idx="394">
                  <c:v>17312</c:v>
                </c:pt>
                <c:pt idx="395">
                  <c:v>17690</c:v>
                </c:pt>
                <c:pt idx="396">
                  <c:v>16593</c:v>
                </c:pt>
                <c:pt idx="397">
                  <c:v>16681</c:v>
                </c:pt>
                <c:pt idx="398">
                  <c:v>16809</c:v>
                </c:pt>
                <c:pt idx="399">
                  <c:v>16270</c:v>
                </c:pt>
                <c:pt idx="400">
                  <c:v>16403</c:v>
                </c:pt>
                <c:pt idx="401">
                  <c:v>16548</c:v>
                </c:pt>
                <c:pt idx="402">
                  <c:v>16630</c:v>
                </c:pt>
                <c:pt idx="403">
                  <c:v>16370</c:v>
                </c:pt>
                <c:pt idx="404">
                  <c:v>16686</c:v>
                </c:pt>
                <c:pt idx="405">
                  <c:v>17114</c:v>
                </c:pt>
                <c:pt idx="406">
                  <c:v>17013</c:v>
                </c:pt>
                <c:pt idx="407">
                  <c:v>16279</c:v>
                </c:pt>
                <c:pt idx="408">
                  <c:v>16671</c:v>
                </c:pt>
                <c:pt idx="409">
                  <c:v>17308</c:v>
                </c:pt>
                <c:pt idx="410">
                  <c:v>16789</c:v>
                </c:pt>
                <c:pt idx="411">
                  <c:v>16128</c:v>
                </c:pt>
                <c:pt idx="412">
                  <c:v>16979</c:v>
                </c:pt>
                <c:pt idx="413">
                  <c:v>17324</c:v>
                </c:pt>
                <c:pt idx="414">
                  <c:v>16872</c:v>
                </c:pt>
                <c:pt idx="415">
                  <c:v>17507</c:v>
                </c:pt>
                <c:pt idx="416">
                  <c:v>17689</c:v>
                </c:pt>
                <c:pt idx="417">
                  <c:v>18448</c:v>
                </c:pt>
                <c:pt idx="418">
                  <c:v>18798</c:v>
                </c:pt>
                <c:pt idx="419">
                  <c:v>18311</c:v>
                </c:pt>
                <c:pt idx="420">
                  <c:v>18888</c:v>
                </c:pt>
                <c:pt idx="421">
                  <c:v>18804</c:v>
                </c:pt>
                <c:pt idx="422">
                  <c:v>18820</c:v>
                </c:pt>
                <c:pt idx="423">
                  <c:v>18064</c:v>
                </c:pt>
                <c:pt idx="424">
                  <c:v>17580</c:v>
                </c:pt>
                <c:pt idx="425">
                  <c:v>17836</c:v>
                </c:pt>
                <c:pt idx="426">
                  <c:v>18369</c:v>
                </c:pt>
                <c:pt idx="427">
                  <c:v>18470</c:v>
                </c:pt>
                <c:pt idx="428">
                  <c:v>18666</c:v>
                </c:pt>
                <c:pt idx="429">
                  <c:v>19002</c:v>
                </c:pt>
                <c:pt idx="430">
                  <c:v>19258</c:v>
                </c:pt>
                <c:pt idx="431">
                  <c:v>20306</c:v>
                </c:pt>
                <c:pt idx="432">
                  <c:v>21254</c:v>
                </c:pt>
                <c:pt idx="433">
                  <c:v>20465</c:v>
                </c:pt>
                <c:pt idx="434">
                  <c:v>20799</c:v>
                </c:pt>
                <c:pt idx="435">
                  <c:v>20716</c:v>
                </c:pt>
                <c:pt idx="436">
                  <c:v>20856</c:v>
                </c:pt>
                <c:pt idx="437">
                  <c:v>20765</c:v>
                </c:pt>
                <c:pt idx="438">
                  <c:v>20386</c:v>
                </c:pt>
                <c:pt idx="439">
                  <c:v>18941</c:v>
                </c:pt>
                <c:pt idx="440">
                  <c:v>17801</c:v>
                </c:pt>
                <c:pt idx="441">
                  <c:v>17160</c:v>
                </c:pt>
                <c:pt idx="442">
                  <c:v>17298</c:v>
                </c:pt>
                <c:pt idx="443">
                  <c:v>17641</c:v>
                </c:pt>
                <c:pt idx="444">
                  <c:v>16889</c:v>
                </c:pt>
                <c:pt idx="445">
                  <c:v>16680</c:v>
                </c:pt>
                <c:pt idx="446">
                  <c:v>17009</c:v>
                </c:pt>
                <c:pt idx="447">
                  <c:v>17097</c:v>
                </c:pt>
                <c:pt idx="448">
                  <c:v>18443</c:v>
                </c:pt>
                <c:pt idx="449">
                  <c:v>17418</c:v>
                </c:pt>
                <c:pt idx="450">
                  <c:v>17183</c:v>
                </c:pt>
                <c:pt idx="451">
                  <c:v>17804</c:v>
                </c:pt>
                <c:pt idx="452">
                  <c:v>17742</c:v>
                </c:pt>
                <c:pt idx="453">
                  <c:v>17249</c:v>
                </c:pt>
                <c:pt idx="454">
                  <c:v>17743</c:v>
                </c:pt>
                <c:pt idx="455">
                  <c:v>17107</c:v>
                </c:pt>
                <c:pt idx="456">
                  <c:v>16672</c:v>
                </c:pt>
                <c:pt idx="457">
                  <c:v>17248</c:v>
                </c:pt>
                <c:pt idx="458">
                  <c:v>18539</c:v>
                </c:pt>
                <c:pt idx="459">
                  <c:v>18005</c:v>
                </c:pt>
                <c:pt idx="460">
                  <c:v>17432</c:v>
                </c:pt>
                <c:pt idx="461">
                  <c:v>16690</c:v>
                </c:pt>
                <c:pt idx="462">
                  <c:v>16669</c:v>
                </c:pt>
                <c:pt idx="463">
                  <c:v>17840</c:v>
                </c:pt>
                <c:pt idx="464">
                  <c:v>18059</c:v>
                </c:pt>
                <c:pt idx="465">
                  <c:v>18629</c:v>
                </c:pt>
                <c:pt idx="466">
                  <c:v>18521</c:v>
                </c:pt>
                <c:pt idx="467">
                  <c:v>17919</c:v>
                </c:pt>
                <c:pt idx="468">
                  <c:v>17643</c:v>
                </c:pt>
                <c:pt idx="469">
                  <c:v>19045</c:v>
                </c:pt>
                <c:pt idx="470">
                  <c:v>18749</c:v>
                </c:pt>
                <c:pt idx="471">
                  <c:v>18554</c:v>
                </c:pt>
                <c:pt idx="472">
                  <c:v>19528</c:v>
                </c:pt>
                <c:pt idx="473">
                  <c:v>19106</c:v>
                </c:pt>
                <c:pt idx="474">
                  <c:v>18620</c:v>
                </c:pt>
                <c:pt idx="475">
                  <c:v>18490</c:v>
                </c:pt>
                <c:pt idx="476">
                  <c:v>18901</c:v>
                </c:pt>
                <c:pt idx="477">
                  <c:v>18528</c:v>
                </c:pt>
                <c:pt idx="478">
                  <c:v>18532</c:v>
                </c:pt>
                <c:pt idx="479">
                  <c:v>19033</c:v>
                </c:pt>
                <c:pt idx="480">
                  <c:v>19593</c:v>
                </c:pt>
                <c:pt idx="481">
                  <c:v>19916</c:v>
                </c:pt>
                <c:pt idx="482">
                  <c:v>19733</c:v>
                </c:pt>
                <c:pt idx="483">
                  <c:v>19131</c:v>
                </c:pt>
                <c:pt idx="484">
                  <c:v>19354</c:v>
                </c:pt>
                <c:pt idx="485">
                  <c:v>19232</c:v>
                </c:pt>
                <c:pt idx="486">
                  <c:v>19261</c:v>
                </c:pt>
                <c:pt idx="487">
                  <c:v>20007</c:v>
                </c:pt>
                <c:pt idx="488">
                  <c:v>19979</c:v>
                </c:pt>
                <c:pt idx="489">
                  <c:v>19149</c:v>
                </c:pt>
                <c:pt idx="490">
                  <c:v>18949</c:v>
                </c:pt>
                <c:pt idx="491">
                  <c:v>19234</c:v>
                </c:pt>
                <c:pt idx="492">
                  <c:v>19766</c:v>
                </c:pt>
                <c:pt idx="493">
                  <c:v>19373</c:v>
                </c:pt>
                <c:pt idx="494">
                  <c:v>20412</c:v>
                </c:pt>
                <c:pt idx="495">
                  <c:v>20963</c:v>
                </c:pt>
                <c:pt idx="496">
                  <c:v>20876</c:v>
                </c:pt>
                <c:pt idx="497">
                  <c:v>21533</c:v>
                </c:pt>
                <c:pt idx="498">
                  <c:v>21244</c:v>
                </c:pt>
                <c:pt idx="499">
                  <c:v>20765</c:v>
                </c:pt>
                <c:pt idx="500">
                  <c:v>22267</c:v>
                </c:pt>
                <c:pt idx="501">
                  <c:v>23186</c:v>
                </c:pt>
                <c:pt idx="502">
                  <c:v>23240</c:v>
                </c:pt>
                <c:pt idx="503">
                  <c:v>23652</c:v>
                </c:pt>
                <c:pt idx="504">
                  <c:v>24680</c:v>
                </c:pt>
                <c:pt idx="505">
                  <c:v>25211</c:v>
                </c:pt>
                <c:pt idx="506">
                  <c:v>25325</c:v>
                </c:pt>
                <c:pt idx="507">
                  <c:v>25105</c:v>
                </c:pt>
                <c:pt idx="508">
                  <c:v>25512</c:v>
                </c:pt>
                <c:pt idx="509">
                  <c:v>25901</c:v>
                </c:pt>
                <c:pt idx="510">
                  <c:v>25559</c:v>
                </c:pt>
                <c:pt idx="511">
                  <c:v>24167</c:v>
                </c:pt>
                <c:pt idx="512">
                  <c:v>24076</c:v>
                </c:pt>
                <c:pt idx="513">
                  <c:v>23745</c:v>
                </c:pt>
                <c:pt idx="514">
                  <c:v>23211</c:v>
                </c:pt>
                <c:pt idx="515">
                  <c:v>24102</c:v>
                </c:pt>
                <c:pt idx="516">
                  <c:v>24129</c:v>
                </c:pt>
                <c:pt idx="517">
                  <c:v>23455</c:v>
                </c:pt>
                <c:pt idx="518">
                  <c:v>23385</c:v>
                </c:pt>
                <c:pt idx="519">
                  <c:v>22930</c:v>
                </c:pt>
                <c:pt idx="520">
                  <c:v>22913</c:v>
                </c:pt>
                <c:pt idx="521">
                  <c:v>22917</c:v>
                </c:pt>
                <c:pt idx="522">
                  <c:v>22987</c:v>
                </c:pt>
                <c:pt idx="523">
                  <c:v>23492</c:v>
                </c:pt>
                <c:pt idx="524">
                  <c:v>23539</c:v>
                </c:pt>
                <c:pt idx="525">
                  <c:v>25014</c:v>
                </c:pt>
                <c:pt idx="526">
                  <c:v>26837</c:v>
                </c:pt>
                <c:pt idx="527">
                  <c:v>26462</c:v>
                </c:pt>
                <c:pt idx="528">
                  <c:v>26633</c:v>
                </c:pt>
                <c:pt idx="529">
                  <c:v>26941</c:v>
                </c:pt>
                <c:pt idx="530">
                  <c:v>27105</c:v>
                </c:pt>
                <c:pt idx="531">
                  <c:v>25741</c:v>
                </c:pt>
                <c:pt idx="532">
                  <c:v>24505</c:v>
                </c:pt>
                <c:pt idx="533">
                  <c:v>23557</c:v>
                </c:pt>
                <c:pt idx="534">
                  <c:v>21866</c:v>
                </c:pt>
                <c:pt idx="535">
                  <c:v>20690</c:v>
                </c:pt>
                <c:pt idx="536">
                  <c:v>20730</c:v>
                </c:pt>
                <c:pt idx="537">
                  <c:v>20213</c:v>
                </c:pt>
                <c:pt idx="538">
                  <c:v>19760</c:v>
                </c:pt>
                <c:pt idx="539">
                  <c:v>19932</c:v>
                </c:pt>
                <c:pt idx="540">
                  <c:v>19700</c:v>
                </c:pt>
                <c:pt idx="541">
                  <c:v>19344</c:v>
                </c:pt>
                <c:pt idx="542">
                  <c:v>18340</c:v>
                </c:pt>
                <c:pt idx="543">
                  <c:v>18482</c:v>
                </c:pt>
                <c:pt idx="544">
                  <c:v>18203</c:v>
                </c:pt>
                <c:pt idx="545">
                  <c:v>17647</c:v>
                </c:pt>
                <c:pt idx="546">
                  <c:v>17660</c:v>
                </c:pt>
                <c:pt idx="547">
                  <c:v>17545</c:v>
                </c:pt>
                <c:pt idx="548">
                  <c:v>17664</c:v>
                </c:pt>
                <c:pt idx="549">
                  <c:v>17507</c:v>
                </c:pt>
                <c:pt idx="550">
                  <c:v>17923</c:v>
                </c:pt>
                <c:pt idx="551">
                  <c:v>18683</c:v>
                </c:pt>
                <c:pt idx="552">
                  <c:v>18430</c:v>
                </c:pt>
                <c:pt idx="553">
                  <c:v>18450</c:v>
                </c:pt>
                <c:pt idx="554">
                  <c:v>17920</c:v>
                </c:pt>
                <c:pt idx="555">
                  <c:v>18164</c:v>
                </c:pt>
                <c:pt idx="556">
                  <c:v>17597</c:v>
                </c:pt>
                <c:pt idx="557">
                  <c:v>17363</c:v>
                </c:pt>
                <c:pt idx="558">
                  <c:v>17353</c:v>
                </c:pt>
                <c:pt idx="559">
                  <c:v>18094</c:v>
                </c:pt>
                <c:pt idx="560">
                  <c:v>18851</c:v>
                </c:pt>
                <c:pt idx="561">
                  <c:v>17692</c:v>
                </c:pt>
                <c:pt idx="562">
                  <c:v>18141</c:v>
                </c:pt>
                <c:pt idx="563">
                  <c:v>18642</c:v>
                </c:pt>
                <c:pt idx="564">
                  <c:v>18200</c:v>
                </c:pt>
                <c:pt idx="565">
                  <c:v>17718</c:v>
                </c:pt>
                <c:pt idx="566">
                  <c:v>18007</c:v>
                </c:pt>
                <c:pt idx="567">
                  <c:v>18519</c:v>
                </c:pt>
                <c:pt idx="568">
                  <c:v>18077</c:v>
                </c:pt>
                <c:pt idx="569">
                  <c:v>18248</c:v>
                </c:pt>
                <c:pt idx="570">
                  <c:v>18771</c:v>
                </c:pt>
                <c:pt idx="571">
                  <c:v>18150</c:v>
                </c:pt>
                <c:pt idx="572">
                  <c:v>18381</c:v>
                </c:pt>
                <c:pt idx="573">
                  <c:v>18304</c:v>
                </c:pt>
                <c:pt idx="574">
                  <c:v>17779</c:v>
                </c:pt>
                <c:pt idx="575">
                  <c:v>19096</c:v>
                </c:pt>
                <c:pt idx="576">
                  <c:v>20673</c:v>
                </c:pt>
                <c:pt idx="577">
                  <c:v>20616</c:v>
                </c:pt>
                <c:pt idx="578">
                  <c:v>20427</c:v>
                </c:pt>
                <c:pt idx="579">
                  <c:v>20094</c:v>
                </c:pt>
                <c:pt idx="580">
                  <c:v>18984</c:v>
                </c:pt>
                <c:pt idx="581">
                  <c:v>18756</c:v>
                </c:pt>
                <c:pt idx="582">
                  <c:v>18687</c:v>
                </c:pt>
                <c:pt idx="583">
                  <c:v>17709</c:v>
                </c:pt>
                <c:pt idx="584">
                  <c:v>18177</c:v>
                </c:pt>
                <c:pt idx="585">
                  <c:v>18258</c:v>
                </c:pt>
                <c:pt idx="586">
                  <c:v>18436</c:v>
                </c:pt>
                <c:pt idx="587">
                  <c:v>17521</c:v>
                </c:pt>
                <c:pt idx="588">
                  <c:v>17580</c:v>
                </c:pt>
                <c:pt idx="589">
                  <c:v>17050</c:v>
                </c:pt>
                <c:pt idx="590">
                  <c:v>16980</c:v>
                </c:pt>
                <c:pt idx="591">
                  <c:v>16777</c:v>
                </c:pt>
                <c:pt idx="592">
                  <c:v>17436</c:v>
                </c:pt>
                <c:pt idx="593">
                  <c:v>17845</c:v>
                </c:pt>
                <c:pt idx="594">
                  <c:v>17952</c:v>
                </c:pt>
                <c:pt idx="595">
                  <c:v>17499</c:v>
                </c:pt>
                <c:pt idx="596">
                  <c:v>17579</c:v>
                </c:pt>
                <c:pt idx="597">
                  <c:v>18022</c:v>
                </c:pt>
                <c:pt idx="598">
                  <c:v>17807</c:v>
                </c:pt>
                <c:pt idx="599">
                  <c:v>17714</c:v>
                </c:pt>
                <c:pt idx="600">
                  <c:v>18309</c:v>
                </c:pt>
                <c:pt idx="601">
                  <c:v>17971</c:v>
                </c:pt>
                <c:pt idx="602">
                  <c:v>18519</c:v>
                </c:pt>
                <c:pt idx="603">
                  <c:v>17942</c:v>
                </c:pt>
                <c:pt idx="604">
                  <c:v>17095</c:v>
                </c:pt>
                <c:pt idx="605">
                  <c:v>17523</c:v>
                </c:pt>
                <c:pt idx="606">
                  <c:v>17177</c:v>
                </c:pt>
                <c:pt idx="607">
                  <c:v>17274</c:v>
                </c:pt>
                <c:pt idx="608">
                  <c:v>17083</c:v>
                </c:pt>
                <c:pt idx="609">
                  <c:v>16980</c:v>
                </c:pt>
                <c:pt idx="610">
                  <c:v>16779</c:v>
                </c:pt>
                <c:pt idx="611">
                  <c:v>16772</c:v>
                </c:pt>
                <c:pt idx="612">
                  <c:v>17607</c:v>
                </c:pt>
                <c:pt idx="613">
                  <c:v>16858</c:v>
                </c:pt>
                <c:pt idx="614">
                  <c:v>17217</c:v>
                </c:pt>
                <c:pt idx="615">
                  <c:v>17614</c:v>
                </c:pt>
                <c:pt idx="616">
                  <c:v>17863</c:v>
                </c:pt>
                <c:pt idx="617">
                  <c:v>18019</c:v>
                </c:pt>
                <c:pt idx="618">
                  <c:v>18148</c:v>
                </c:pt>
                <c:pt idx="619">
                  <c:v>18547</c:v>
                </c:pt>
                <c:pt idx="620">
                  <c:v>18432</c:v>
                </c:pt>
                <c:pt idx="621">
                  <c:v>18922</c:v>
                </c:pt>
                <c:pt idx="622">
                  <c:v>18938</c:v>
                </c:pt>
                <c:pt idx="623">
                  <c:v>17859</c:v>
                </c:pt>
                <c:pt idx="624">
                  <c:v>17114</c:v>
                </c:pt>
                <c:pt idx="625">
                  <c:v>16554</c:v>
                </c:pt>
                <c:pt idx="626">
                  <c:v>16286</c:v>
                </c:pt>
                <c:pt idx="627">
                  <c:v>16671</c:v>
                </c:pt>
                <c:pt idx="628">
                  <c:v>16704</c:v>
                </c:pt>
                <c:pt idx="629">
                  <c:v>16320</c:v>
                </c:pt>
                <c:pt idx="630">
                  <c:v>16320</c:v>
                </c:pt>
                <c:pt idx="631">
                  <c:v>16346</c:v>
                </c:pt>
                <c:pt idx="632">
                  <c:v>17155</c:v>
                </c:pt>
                <c:pt idx="633">
                  <c:v>16493</c:v>
                </c:pt>
                <c:pt idx="634">
                  <c:v>16542</c:v>
                </c:pt>
                <c:pt idx="635">
                  <c:v>17889</c:v>
                </c:pt>
                <c:pt idx="636">
                  <c:v>17945</c:v>
                </c:pt>
                <c:pt idx="637">
                  <c:v>17234</c:v>
                </c:pt>
                <c:pt idx="638">
                  <c:v>18124</c:v>
                </c:pt>
                <c:pt idx="639">
                  <c:v>18771</c:v>
                </c:pt>
                <c:pt idx="640">
                  <c:v>19426</c:v>
                </c:pt>
                <c:pt idx="641">
                  <c:v>22084</c:v>
                </c:pt>
                <c:pt idx="642">
                  <c:v>24245</c:v>
                </c:pt>
                <c:pt idx="643">
                  <c:v>26127</c:v>
                </c:pt>
                <c:pt idx="644">
                  <c:v>24907</c:v>
                </c:pt>
                <c:pt idx="645">
                  <c:v>23451</c:v>
                </c:pt>
                <c:pt idx="646">
                  <c:v>21214</c:v>
                </c:pt>
                <c:pt idx="647">
                  <c:v>19798</c:v>
                </c:pt>
                <c:pt idx="648">
                  <c:v>18571</c:v>
                </c:pt>
                <c:pt idx="649">
                  <c:v>17632</c:v>
                </c:pt>
                <c:pt idx="650">
                  <c:v>17004</c:v>
                </c:pt>
                <c:pt idx="651">
                  <c:v>17268</c:v>
                </c:pt>
                <c:pt idx="652">
                  <c:v>17704</c:v>
                </c:pt>
                <c:pt idx="653">
                  <c:v>17212</c:v>
                </c:pt>
                <c:pt idx="654">
                  <c:v>17244</c:v>
                </c:pt>
                <c:pt idx="655">
                  <c:v>17088</c:v>
                </c:pt>
                <c:pt idx="656">
                  <c:v>18016</c:v>
                </c:pt>
                <c:pt idx="657">
                  <c:v>18195</c:v>
                </c:pt>
                <c:pt idx="658">
                  <c:v>18327</c:v>
                </c:pt>
                <c:pt idx="659">
                  <c:v>18120</c:v>
                </c:pt>
                <c:pt idx="660">
                  <c:v>17618</c:v>
                </c:pt>
                <c:pt idx="661">
                  <c:v>17959</c:v>
                </c:pt>
                <c:pt idx="662">
                  <c:v>17659</c:v>
                </c:pt>
                <c:pt idx="663">
                  <c:v>16779</c:v>
                </c:pt>
                <c:pt idx="664">
                  <c:v>16165</c:v>
                </c:pt>
                <c:pt idx="665">
                  <c:v>16698</c:v>
                </c:pt>
                <c:pt idx="666">
                  <c:v>16991</c:v>
                </c:pt>
                <c:pt idx="667">
                  <c:v>17160</c:v>
                </c:pt>
                <c:pt idx="668">
                  <c:v>17346</c:v>
                </c:pt>
                <c:pt idx="669">
                  <c:v>17347</c:v>
                </c:pt>
                <c:pt idx="670">
                  <c:v>17199</c:v>
                </c:pt>
                <c:pt idx="671">
                  <c:v>17437</c:v>
                </c:pt>
                <c:pt idx="672">
                  <c:v>17040</c:v>
                </c:pt>
                <c:pt idx="673">
                  <c:v>17078</c:v>
                </c:pt>
                <c:pt idx="674">
                  <c:v>16917</c:v>
                </c:pt>
                <c:pt idx="675">
                  <c:v>17147</c:v>
                </c:pt>
                <c:pt idx="676">
                  <c:v>16830</c:v>
                </c:pt>
                <c:pt idx="677">
                  <c:v>15578</c:v>
                </c:pt>
                <c:pt idx="678">
                  <c:v>16362</c:v>
                </c:pt>
                <c:pt idx="679">
                  <c:v>17530</c:v>
                </c:pt>
                <c:pt idx="680">
                  <c:v>17740</c:v>
                </c:pt>
                <c:pt idx="681">
                  <c:v>17735</c:v>
                </c:pt>
                <c:pt idx="682">
                  <c:v>17120</c:v>
                </c:pt>
                <c:pt idx="683">
                  <c:v>17712</c:v>
                </c:pt>
                <c:pt idx="684">
                  <c:v>16820</c:v>
                </c:pt>
                <c:pt idx="685">
                  <c:v>16570</c:v>
                </c:pt>
                <c:pt idx="686">
                  <c:v>17426</c:v>
                </c:pt>
                <c:pt idx="687">
                  <c:v>17200</c:v>
                </c:pt>
                <c:pt idx="688">
                  <c:v>17627</c:v>
                </c:pt>
                <c:pt idx="689">
                  <c:v>18431</c:v>
                </c:pt>
                <c:pt idx="690">
                  <c:v>17927</c:v>
                </c:pt>
                <c:pt idx="691">
                  <c:v>17306</c:v>
                </c:pt>
                <c:pt idx="692">
                  <c:v>17241</c:v>
                </c:pt>
                <c:pt idx="693">
                  <c:v>17252</c:v>
                </c:pt>
                <c:pt idx="694">
                  <c:v>17048</c:v>
                </c:pt>
                <c:pt idx="695">
                  <c:v>16196</c:v>
                </c:pt>
                <c:pt idx="696">
                  <c:v>16634</c:v>
                </c:pt>
                <c:pt idx="697">
                  <c:v>16806</c:v>
                </c:pt>
                <c:pt idx="698">
                  <c:v>17155</c:v>
                </c:pt>
                <c:pt idx="699">
                  <c:v>17900</c:v>
                </c:pt>
                <c:pt idx="700">
                  <c:v>18222</c:v>
                </c:pt>
                <c:pt idx="701">
                  <c:v>17937</c:v>
                </c:pt>
                <c:pt idx="702">
                  <c:v>25683</c:v>
                </c:pt>
                <c:pt idx="703">
                  <c:v>17034</c:v>
                </c:pt>
                <c:pt idx="704">
                  <c:v>17239</c:v>
                </c:pt>
                <c:pt idx="705">
                  <c:v>16629</c:v>
                </c:pt>
                <c:pt idx="706">
                  <c:v>17255</c:v>
                </c:pt>
                <c:pt idx="707">
                  <c:v>17871</c:v>
                </c:pt>
                <c:pt idx="708">
                  <c:v>17396</c:v>
                </c:pt>
                <c:pt idx="709">
                  <c:v>16268</c:v>
                </c:pt>
                <c:pt idx="710">
                  <c:v>17163</c:v>
                </c:pt>
                <c:pt idx="711">
                  <c:v>17671</c:v>
                </c:pt>
                <c:pt idx="712">
                  <c:v>18038</c:v>
                </c:pt>
                <c:pt idx="713">
                  <c:v>17618</c:v>
                </c:pt>
                <c:pt idx="714">
                  <c:v>17617</c:v>
                </c:pt>
                <c:pt idx="715">
                  <c:v>16662</c:v>
                </c:pt>
                <c:pt idx="716">
                  <c:v>16571</c:v>
                </c:pt>
                <c:pt idx="717">
                  <c:v>17472</c:v>
                </c:pt>
                <c:pt idx="718">
                  <c:v>17907</c:v>
                </c:pt>
                <c:pt idx="719">
                  <c:v>16671</c:v>
                </c:pt>
                <c:pt idx="720">
                  <c:v>16233</c:v>
                </c:pt>
                <c:pt idx="721">
                  <c:v>16582</c:v>
                </c:pt>
                <c:pt idx="722">
                  <c:v>16948</c:v>
                </c:pt>
                <c:pt idx="723">
                  <c:v>16562</c:v>
                </c:pt>
                <c:pt idx="724">
                  <c:v>16894</c:v>
                </c:pt>
                <c:pt idx="725">
                  <c:v>16842</c:v>
                </c:pt>
                <c:pt idx="726">
                  <c:v>17104</c:v>
                </c:pt>
                <c:pt idx="727">
                  <c:v>16616</c:v>
                </c:pt>
                <c:pt idx="728">
                  <c:v>16354</c:v>
                </c:pt>
                <c:pt idx="729">
                  <c:v>16314</c:v>
                </c:pt>
                <c:pt idx="730">
                  <c:v>15580</c:v>
                </c:pt>
                <c:pt idx="731">
                  <c:v>15693</c:v>
                </c:pt>
                <c:pt idx="732">
                  <c:v>15754</c:v>
                </c:pt>
                <c:pt idx="733">
                  <c:v>17062</c:v>
                </c:pt>
                <c:pt idx="734">
                  <c:v>17267</c:v>
                </c:pt>
                <c:pt idx="735">
                  <c:v>17349</c:v>
                </c:pt>
                <c:pt idx="736">
                  <c:v>17838</c:v>
                </c:pt>
                <c:pt idx="737">
                  <c:v>18450</c:v>
                </c:pt>
                <c:pt idx="738">
                  <c:v>19374</c:v>
                </c:pt>
                <c:pt idx="739">
                  <c:v>19307</c:v>
                </c:pt>
                <c:pt idx="740">
                  <c:v>18981</c:v>
                </c:pt>
                <c:pt idx="741">
                  <c:v>18079</c:v>
                </c:pt>
                <c:pt idx="742">
                  <c:v>18363</c:v>
                </c:pt>
                <c:pt idx="743">
                  <c:v>17911</c:v>
                </c:pt>
                <c:pt idx="744">
                  <c:v>18098</c:v>
                </c:pt>
                <c:pt idx="745">
                  <c:v>18266</c:v>
                </c:pt>
                <c:pt idx="746">
                  <c:v>18307</c:v>
                </c:pt>
                <c:pt idx="747">
                  <c:v>17618</c:v>
                </c:pt>
                <c:pt idx="748">
                  <c:v>17795</c:v>
                </c:pt>
                <c:pt idx="749">
                  <c:v>17694</c:v>
                </c:pt>
                <c:pt idx="750">
                  <c:v>17506</c:v>
                </c:pt>
                <c:pt idx="751">
                  <c:v>17501</c:v>
                </c:pt>
                <c:pt idx="752">
                  <c:v>17986</c:v>
                </c:pt>
                <c:pt idx="753">
                  <c:v>18109</c:v>
                </c:pt>
                <c:pt idx="754">
                  <c:v>17937</c:v>
                </c:pt>
                <c:pt idx="755">
                  <c:v>16905</c:v>
                </c:pt>
                <c:pt idx="756">
                  <c:v>17316</c:v>
                </c:pt>
                <c:pt idx="757">
                  <c:v>17301</c:v>
                </c:pt>
                <c:pt idx="758">
                  <c:v>17042</c:v>
                </c:pt>
                <c:pt idx="759">
                  <c:v>16845</c:v>
                </c:pt>
                <c:pt idx="760">
                  <c:v>17014</c:v>
                </c:pt>
                <c:pt idx="761">
                  <c:v>17579</c:v>
                </c:pt>
                <c:pt idx="762">
                  <c:v>17105</c:v>
                </c:pt>
                <c:pt idx="763">
                  <c:v>16578</c:v>
                </c:pt>
                <c:pt idx="764">
                  <c:v>16330</c:v>
                </c:pt>
                <c:pt idx="765">
                  <c:v>15913</c:v>
                </c:pt>
                <c:pt idx="766">
                  <c:v>16998</c:v>
                </c:pt>
                <c:pt idx="767">
                  <c:v>17019</c:v>
                </c:pt>
                <c:pt idx="768">
                  <c:v>17146</c:v>
                </c:pt>
                <c:pt idx="769">
                  <c:v>17646</c:v>
                </c:pt>
                <c:pt idx="770">
                  <c:v>17370</c:v>
                </c:pt>
                <c:pt idx="771">
                  <c:v>17010</c:v>
                </c:pt>
                <c:pt idx="772">
                  <c:v>17127</c:v>
                </c:pt>
                <c:pt idx="773">
                  <c:v>17066</c:v>
                </c:pt>
                <c:pt idx="774">
                  <c:v>17183</c:v>
                </c:pt>
                <c:pt idx="775">
                  <c:v>16922</c:v>
                </c:pt>
                <c:pt idx="776">
                  <c:v>17319</c:v>
                </c:pt>
                <c:pt idx="777">
                  <c:v>17240</c:v>
                </c:pt>
                <c:pt idx="778">
                  <c:v>17225</c:v>
                </c:pt>
                <c:pt idx="779">
                  <c:v>16873</c:v>
                </c:pt>
                <c:pt idx="780">
                  <c:v>16660</c:v>
                </c:pt>
                <c:pt idx="781">
                  <c:v>17350</c:v>
                </c:pt>
                <c:pt idx="782">
                  <c:v>18048</c:v>
                </c:pt>
                <c:pt idx="783">
                  <c:v>16836</c:v>
                </c:pt>
                <c:pt idx="784">
                  <c:v>16068</c:v>
                </c:pt>
                <c:pt idx="785">
                  <c:v>15784</c:v>
                </c:pt>
                <c:pt idx="786">
                  <c:v>16294</c:v>
                </c:pt>
                <c:pt idx="787">
                  <c:v>16295</c:v>
                </c:pt>
                <c:pt idx="788">
                  <c:v>15241</c:v>
                </c:pt>
                <c:pt idx="789">
                  <c:v>16365</c:v>
                </c:pt>
                <c:pt idx="790">
                  <c:v>16799</c:v>
                </c:pt>
                <c:pt idx="791">
                  <c:v>17371</c:v>
                </c:pt>
                <c:pt idx="792">
                  <c:v>17461</c:v>
                </c:pt>
                <c:pt idx="793">
                  <c:v>16968</c:v>
                </c:pt>
                <c:pt idx="794">
                  <c:v>16517</c:v>
                </c:pt>
                <c:pt idx="795">
                  <c:v>16980</c:v>
                </c:pt>
                <c:pt idx="796">
                  <c:v>17289</c:v>
                </c:pt>
                <c:pt idx="797">
                  <c:v>17008</c:v>
                </c:pt>
                <c:pt idx="798">
                  <c:v>17468</c:v>
                </c:pt>
                <c:pt idx="799">
                  <c:v>17556</c:v>
                </c:pt>
                <c:pt idx="800">
                  <c:v>17059</c:v>
                </c:pt>
                <c:pt idx="801">
                  <c:v>16777</c:v>
                </c:pt>
                <c:pt idx="802">
                  <c:v>17249</c:v>
                </c:pt>
                <c:pt idx="803">
                  <c:v>16695</c:v>
                </c:pt>
                <c:pt idx="804">
                  <c:v>16412</c:v>
                </c:pt>
                <c:pt idx="805">
                  <c:v>16267</c:v>
                </c:pt>
                <c:pt idx="806">
                  <c:v>17103</c:v>
                </c:pt>
                <c:pt idx="807">
                  <c:v>16912</c:v>
                </c:pt>
                <c:pt idx="808">
                  <c:v>16209</c:v>
                </c:pt>
                <c:pt idx="809">
                  <c:v>15954</c:v>
                </c:pt>
                <c:pt idx="810">
                  <c:v>16906</c:v>
                </c:pt>
                <c:pt idx="811">
                  <c:v>17042</c:v>
                </c:pt>
                <c:pt idx="812">
                  <c:v>17213</c:v>
                </c:pt>
                <c:pt idx="813">
                  <c:v>17292</c:v>
                </c:pt>
                <c:pt idx="814">
                  <c:v>16913</c:v>
                </c:pt>
                <c:pt idx="815">
                  <c:v>16461</c:v>
                </c:pt>
                <c:pt idx="816">
                  <c:v>16073</c:v>
                </c:pt>
                <c:pt idx="817">
                  <c:v>16576</c:v>
                </c:pt>
                <c:pt idx="818">
                  <c:v>16709</c:v>
                </c:pt>
                <c:pt idx="819">
                  <c:v>17730</c:v>
                </c:pt>
                <c:pt idx="820">
                  <c:v>17228</c:v>
                </c:pt>
                <c:pt idx="821">
                  <c:v>16853</c:v>
                </c:pt>
                <c:pt idx="822">
                  <c:v>16793</c:v>
                </c:pt>
                <c:pt idx="823">
                  <c:v>17074</c:v>
                </c:pt>
                <c:pt idx="824">
                  <c:v>16890</c:v>
                </c:pt>
                <c:pt idx="825">
                  <c:v>17484</c:v>
                </c:pt>
                <c:pt idx="826">
                  <c:v>17414</c:v>
                </c:pt>
                <c:pt idx="827">
                  <c:v>17047</c:v>
                </c:pt>
                <c:pt idx="828">
                  <c:v>17009</c:v>
                </c:pt>
                <c:pt idx="829">
                  <c:v>17063</c:v>
                </c:pt>
                <c:pt idx="830">
                  <c:v>17333</c:v>
                </c:pt>
                <c:pt idx="831">
                  <c:v>17586</c:v>
                </c:pt>
                <c:pt idx="832">
                  <c:v>17065</c:v>
                </c:pt>
                <c:pt idx="833">
                  <c:v>16983</c:v>
                </c:pt>
                <c:pt idx="834">
                  <c:v>17065</c:v>
                </c:pt>
                <c:pt idx="835">
                  <c:v>16336</c:v>
                </c:pt>
                <c:pt idx="836">
                  <c:v>16681</c:v>
                </c:pt>
                <c:pt idx="837">
                  <c:v>17942</c:v>
                </c:pt>
                <c:pt idx="838">
                  <c:v>18112</c:v>
                </c:pt>
                <c:pt idx="839">
                  <c:v>17682</c:v>
                </c:pt>
                <c:pt idx="840">
                  <c:v>17919</c:v>
                </c:pt>
                <c:pt idx="841">
                  <c:v>17584</c:v>
                </c:pt>
                <c:pt idx="842">
                  <c:v>16827</c:v>
                </c:pt>
                <c:pt idx="843">
                  <c:v>18159</c:v>
                </c:pt>
                <c:pt idx="844">
                  <c:v>18151</c:v>
                </c:pt>
                <c:pt idx="845">
                  <c:v>17085</c:v>
                </c:pt>
                <c:pt idx="846">
                  <c:v>16581</c:v>
                </c:pt>
                <c:pt idx="847">
                  <c:v>17116</c:v>
                </c:pt>
                <c:pt idx="848">
                  <c:v>17212</c:v>
                </c:pt>
                <c:pt idx="849">
                  <c:v>16966</c:v>
                </c:pt>
                <c:pt idx="850">
                  <c:v>16852</c:v>
                </c:pt>
                <c:pt idx="851">
                  <c:v>16987</c:v>
                </c:pt>
                <c:pt idx="852">
                  <c:v>17375</c:v>
                </c:pt>
                <c:pt idx="853">
                  <c:v>17572</c:v>
                </c:pt>
                <c:pt idx="854">
                  <c:v>17412</c:v>
                </c:pt>
                <c:pt idx="855">
                  <c:v>17861</c:v>
                </c:pt>
                <c:pt idx="856">
                  <c:v>17877</c:v>
                </c:pt>
                <c:pt idx="857">
                  <c:v>18399</c:v>
                </c:pt>
                <c:pt idx="858">
                  <c:v>19190</c:v>
                </c:pt>
                <c:pt idx="859">
                  <c:v>17780</c:v>
                </c:pt>
                <c:pt idx="860">
                  <c:v>17852</c:v>
                </c:pt>
                <c:pt idx="861">
                  <c:v>17649</c:v>
                </c:pt>
                <c:pt idx="862">
                  <c:v>16773</c:v>
                </c:pt>
                <c:pt idx="863">
                  <c:v>16535</c:v>
                </c:pt>
                <c:pt idx="864">
                  <c:v>17842</c:v>
                </c:pt>
                <c:pt idx="865">
                  <c:v>17472</c:v>
                </c:pt>
                <c:pt idx="866">
                  <c:v>17182</c:v>
                </c:pt>
                <c:pt idx="867">
                  <c:v>17445</c:v>
                </c:pt>
                <c:pt idx="868">
                  <c:v>16537</c:v>
                </c:pt>
                <c:pt idx="869">
                  <c:v>16946</c:v>
                </c:pt>
                <c:pt idx="870">
                  <c:v>17202</c:v>
                </c:pt>
                <c:pt idx="871">
                  <c:v>17526</c:v>
                </c:pt>
                <c:pt idx="872">
                  <c:v>17743</c:v>
                </c:pt>
                <c:pt idx="873">
                  <c:v>17325</c:v>
                </c:pt>
                <c:pt idx="874">
                  <c:v>16864</c:v>
                </c:pt>
                <c:pt idx="875">
                  <c:v>16929</c:v>
                </c:pt>
                <c:pt idx="876">
                  <c:v>17347</c:v>
                </c:pt>
                <c:pt idx="877">
                  <c:v>16786</c:v>
                </c:pt>
                <c:pt idx="878">
                  <c:v>16883</c:v>
                </c:pt>
                <c:pt idx="879">
                  <c:v>16986</c:v>
                </c:pt>
                <c:pt idx="880">
                  <c:v>16917</c:v>
                </c:pt>
                <c:pt idx="881">
                  <c:v>16847</c:v>
                </c:pt>
                <c:pt idx="882">
                  <c:v>17950</c:v>
                </c:pt>
                <c:pt idx="883">
                  <c:v>17918</c:v>
                </c:pt>
                <c:pt idx="884">
                  <c:v>16943</c:v>
                </c:pt>
                <c:pt idx="885">
                  <c:v>17036</c:v>
                </c:pt>
                <c:pt idx="886">
                  <c:v>17532</c:v>
                </c:pt>
                <c:pt idx="887">
                  <c:v>17552</c:v>
                </c:pt>
                <c:pt idx="888">
                  <c:v>17079</c:v>
                </c:pt>
                <c:pt idx="889">
                  <c:v>17152</c:v>
                </c:pt>
                <c:pt idx="890">
                  <c:v>16991</c:v>
                </c:pt>
                <c:pt idx="891">
                  <c:v>17117</c:v>
                </c:pt>
                <c:pt idx="892">
                  <c:v>17604</c:v>
                </c:pt>
                <c:pt idx="893">
                  <c:v>18403</c:v>
                </c:pt>
                <c:pt idx="894">
                  <c:v>19070</c:v>
                </c:pt>
                <c:pt idx="895">
                  <c:v>18330</c:v>
                </c:pt>
                <c:pt idx="896">
                  <c:v>18263</c:v>
                </c:pt>
                <c:pt idx="897">
                  <c:v>18331</c:v>
                </c:pt>
                <c:pt idx="898">
                  <c:v>18436</c:v>
                </c:pt>
                <c:pt idx="899">
                  <c:v>18704</c:v>
                </c:pt>
                <c:pt idx="900">
                  <c:v>18693</c:v>
                </c:pt>
                <c:pt idx="901">
                  <c:v>18172</c:v>
                </c:pt>
                <c:pt idx="902">
                  <c:v>17912</c:v>
                </c:pt>
                <c:pt idx="903">
                  <c:v>17763</c:v>
                </c:pt>
                <c:pt idx="904">
                  <c:v>17339</c:v>
                </c:pt>
                <c:pt idx="905">
                  <c:v>17361</c:v>
                </c:pt>
                <c:pt idx="906">
                  <c:v>17471</c:v>
                </c:pt>
                <c:pt idx="907">
                  <c:v>17785</c:v>
                </c:pt>
                <c:pt idx="908">
                  <c:v>18186</c:v>
                </c:pt>
                <c:pt idx="909">
                  <c:v>18276</c:v>
                </c:pt>
                <c:pt idx="910">
                  <c:v>18486</c:v>
                </c:pt>
                <c:pt idx="911">
                  <c:v>18636</c:v>
                </c:pt>
                <c:pt idx="912">
                  <c:v>17838</c:v>
                </c:pt>
                <c:pt idx="913">
                  <c:v>18421</c:v>
                </c:pt>
                <c:pt idx="914">
                  <c:v>18004</c:v>
                </c:pt>
                <c:pt idx="915">
                  <c:v>17888</c:v>
                </c:pt>
                <c:pt idx="916">
                  <c:v>17649</c:v>
                </c:pt>
                <c:pt idx="917">
                  <c:v>18529</c:v>
                </c:pt>
                <c:pt idx="918">
                  <c:v>19234</c:v>
                </c:pt>
                <c:pt idx="919">
                  <c:v>19752</c:v>
                </c:pt>
                <c:pt idx="920">
                  <c:v>20843</c:v>
                </c:pt>
                <c:pt idx="921">
                  <c:v>20956</c:v>
                </c:pt>
                <c:pt idx="922">
                  <c:v>20421</c:v>
                </c:pt>
                <c:pt idx="923">
                  <c:v>19695</c:v>
                </c:pt>
                <c:pt idx="924">
                  <c:v>18740</c:v>
                </c:pt>
                <c:pt idx="925">
                  <c:v>18607</c:v>
                </c:pt>
                <c:pt idx="926">
                  <c:v>18063</c:v>
                </c:pt>
                <c:pt idx="927">
                  <c:v>18586</c:v>
                </c:pt>
                <c:pt idx="928">
                  <c:v>18578</c:v>
                </c:pt>
                <c:pt idx="929">
                  <c:v>18276</c:v>
                </c:pt>
                <c:pt idx="930">
                  <c:v>17871</c:v>
                </c:pt>
                <c:pt idx="931">
                  <c:v>18736</c:v>
                </c:pt>
                <c:pt idx="932">
                  <c:v>18425</c:v>
                </c:pt>
                <c:pt idx="933">
                  <c:v>17540</c:v>
                </c:pt>
                <c:pt idx="934">
                  <c:v>17066</c:v>
                </c:pt>
                <c:pt idx="935">
                  <c:v>16934</c:v>
                </c:pt>
                <c:pt idx="936">
                  <c:v>17283</c:v>
                </c:pt>
                <c:pt idx="937">
                  <c:v>17299</c:v>
                </c:pt>
                <c:pt idx="938">
                  <c:v>16998</c:v>
                </c:pt>
                <c:pt idx="939">
                  <c:v>17752</c:v>
                </c:pt>
                <c:pt idx="940">
                  <c:v>18253</c:v>
                </c:pt>
                <c:pt idx="941">
                  <c:v>17641</c:v>
                </c:pt>
                <c:pt idx="942">
                  <c:v>18083</c:v>
                </c:pt>
                <c:pt idx="943">
                  <c:v>18246</c:v>
                </c:pt>
                <c:pt idx="944">
                  <c:v>18074</c:v>
                </c:pt>
                <c:pt idx="945">
                  <c:v>18039</c:v>
                </c:pt>
                <c:pt idx="946">
                  <c:v>17433</c:v>
                </c:pt>
                <c:pt idx="947">
                  <c:v>17300</c:v>
                </c:pt>
                <c:pt idx="948">
                  <c:v>16734</c:v>
                </c:pt>
                <c:pt idx="949">
                  <c:v>16993</c:v>
                </c:pt>
                <c:pt idx="950">
                  <c:v>17434</c:v>
                </c:pt>
                <c:pt idx="951">
                  <c:v>17307</c:v>
                </c:pt>
                <c:pt idx="952">
                  <c:v>16740</c:v>
                </c:pt>
                <c:pt idx="953">
                  <c:v>17112</c:v>
                </c:pt>
                <c:pt idx="954">
                  <c:v>17826</c:v>
                </c:pt>
                <c:pt idx="955">
                  <c:v>17619</c:v>
                </c:pt>
                <c:pt idx="956">
                  <c:v>17727</c:v>
                </c:pt>
                <c:pt idx="957">
                  <c:v>17736</c:v>
                </c:pt>
                <c:pt idx="958">
                  <c:v>17285</c:v>
                </c:pt>
                <c:pt idx="959">
                  <c:v>18064</c:v>
                </c:pt>
                <c:pt idx="960">
                  <c:v>17453</c:v>
                </c:pt>
                <c:pt idx="961">
                  <c:v>17502</c:v>
                </c:pt>
                <c:pt idx="962">
                  <c:v>18033</c:v>
                </c:pt>
                <c:pt idx="963">
                  <c:v>17278</c:v>
                </c:pt>
                <c:pt idx="964">
                  <c:v>16658</c:v>
                </c:pt>
                <c:pt idx="965">
                  <c:v>17526</c:v>
                </c:pt>
                <c:pt idx="966">
                  <c:v>17133</c:v>
                </c:pt>
                <c:pt idx="967">
                  <c:v>17590</c:v>
                </c:pt>
                <c:pt idx="968">
                  <c:v>17881</c:v>
                </c:pt>
                <c:pt idx="969">
                  <c:v>18625</c:v>
                </c:pt>
                <c:pt idx="970">
                  <c:v>18515</c:v>
                </c:pt>
                <c:pt idx="971">
                  <c:v>18141</c:v>
                </c:pt>
                <c:pt idx="972">
                  <c:v>19273</c:v>
                </c:pt>
                <c:pt idx="973">
                  <c:v>18718</c:v>
                </c:pt>
                <c:pt idx="974">
                  <c:v>16905</c:v>
                </c:pt>
                <c:pt idx="975">
                  <c:v>15903</c:v>
                </c:pt>
                <c:pt idx="976">
                  <c:v>17363</c:v>
                </c:pt>
                <c:pt idx="977">
                  <c:v>17987</c:v>
                </c:pt>
                <c:pt idx="978">
                  <c:v>18178</c:v>
                </c:pt>
                <c:pt idx="979">
                  <c:v>18707</c:v>
                </c:pt>
                <c:pt idx="980">
                  <c:v>18218</c:v>
                </c:pt>
                <c:pt idx="981">
                  <c:v>17367</c:v>
                </c:pt>
                <c:pt idx="982">
                  <c:v>16875</c:v>
                </c:pt>
                <c:pt idx="983">
                  <c:v>17271</c:v>
                </c:pt>
                <c:pt idx="984">
                  <c:v>17798</c:v>
                </c:pt>
                <c:pt idx="985">
                  <c:v>17740</c:v>
                </c:pt>
                <c:pt idx="986">
                  <c:v>17674</c:v>
                </c:pt>
                <c:pt idx="987">
                  <c:v>17263</c:v>
                </c:pt>
                <c:pt idx="988">
                  <c:v>17778</c:v>
                </c:pt>
                <c:pt idx="989">
                  <c:v>18159</c:v>
                </c:pt>
                <c:pt idx="990">
                  <c:v>18504</c:v>
                </c:pt>
                <c:pt idx="991">
                  <c:v>18084</c:v>
                </c:pt>
                <c:pt idx="992">
                  <c:v>18296</c:v>
                </c:pt>
                <c:pt idx="993">
                  <c:v>18470</c:v>
                </c:pt>
                <c:pt idx="994">
                  <c:v>19310</c:v>
                </c:pt>
                <c:pt idx="995">
                  <c:v>20907</c:v>
                </c:pt>
                <c:pt idx="996">
                  <c:v>22371</c:v>
                </c:pt>
                <c:pt idx="997">
                  <c:v>22574</c:v>
                </c:pt>
                <c:pt idx="998">
                  <c:v>21555</c:v>
                </c:pt>
                <c:pt idx="999">
                  <c:v>20520</c:v>
                </c:pt>
                <c:pt idx="1000">
                  <c:v>20448</c:v>
                </c:pt>
                <c:pt idx="1001">
                  <c:v>18746</c:v>
                </c:pt>
                <c:pt idx="1002">
                  <c:v>18384</c:v>
                </c:pt>
                <c:pt idx="1003">
                  <c:v>18785</c:v>
                </c:pt>
                <c:pt idx="1004">
                  <c:v>18603</c:v>
                </c:pt>
                <c:pt idx="1005">
                  <c:v>18722</c:v>
                </c:pt>
                <c:pt idx="1006">
                  <c:v>20062</c:v>
                </c:pt>
                <c:pt idx="1007">
                  <c:v>20500</c:v>
                </c:pt>
                <c:pt idx="1008">
                  <c:v>21592</c:v>
                </c:pt>
                <c:pt idx="1009">
                  <c:v>21743</c:v>
                </c:pt>
                <c:pt idx="1010">
                  <c:v>22148</c:v>
                </c:pt>
                <c:pt idx="1011">
                  <c:v>23104</c:v>
                </c:pt>
                <c:pt idx="1012">
                  <c:v>23849</c:v>
                </c:pt>
                <c:pt idx="1013">
                  <c:v>23072</c:v>
                </c:pt>
                <c:pt idx="1014">
                  <c:v>23430</c:v>
                </c:pt>
                <c:pt idx="1015">
                  <c:v>23132</c:v>
                </c:pt>
                <c:pt idx="1016">
                  <c:v>22613</c:v>
                </c:pt>
                <c:pt idx="1017">
                  <c:v>23037</c:v>
                </c:pt>
                <c:pt idx="1018">
                  <c:v>22025</c:v>
                </c:pt>
                <c:pt idx="1019">
                  <c:v>21121</c:v>
                </c:pt>
                <c:pt idx="1020">
                  <c:v>19653</c:v>
                </c:pt>
                <c:pt idx="1021">
                  <c:v>19017</c:v>
                </c:pt>
              </c:numCache>
            </c:numRef>
          </c:yVal>
          <c:smooth val="0"/>
          <c:extLst>
            <c:ext xmlns:c16="http://schemas.microsoft.com/office/drawing/2014/chart" uri="{C3380CC4-5D6E-409C-BE32-E72D297353CC}">
              <c16:uniqueId val="{00000000-0DFB-45C1-95DC-4EB46541DE03}"/>
            </c:ext>
          </c:extLst>
        </c:ser>
        <c:ser>
          <c:idx val="1"/>
          <c:order val="1"/>
          <c:spPr>
            <a:ln w="19050" cap="rnd">
              <a:solidFill>
                <a:srgbClr val="C00000"/>
              </a:solidFill>
              <a:round/>
            </a:ln>
            <a:effectLst/>
          </c:spPr>
          <c:marker>
            <c:symbol val="none"/>
          </c:marker>
          <c:xVal>
            <c:numRef>
              <c:f>'P2'!$A$1:$A$1024</c:f>
              <c:numCache>
                <c:formatCode>General</c:formatCode>
                <c:ptCount val="1024"/>
                <c:pt idx="2">
                  <c:v>651.30445999999995</c:v>
                </c:pt>
                <c:pt idx="3">
                  <c:v>651.31391999999994</c:v>
                </c:pt>
                <c:pt idx="4">
                  <c:v>651.32337999999993</c:v>
                </c:pt>
                <c:pt idx="5">
                  <c:v>651.33283999999992</c:v>
                </c:pt>
                <c:pt idx="6">
                  <c:v>651.34229999999991</c:v>
                </c:pt>
                <c:pt idx="7">
                  <c:v>651.35176000000001</c:v>
                </c:pt>
                <c:pt idx="8">
                  <c:v>651.36122</c:v>
                </c:pt>
                <c:pt idx="9">
                  <c:v>651.37067999999999</c:v>
                </c:pt>
                <c:pt idx="10">
                  <c:v>651.38013999999998</c:v>
                </c:pt>
                <c:pt idx="11">
                  <c:v>651.38959999999997</c:v>
                </c:pt>
                <c:pt idx="12">
                  <c:v>651.39905999999996</c:v>
                </c:pt>
                <c:pt idx="13">
                  <c:v>651.40851999999995</c:v>
                </c:pt>
                <c:pt idx="14">
                  <c:v>651.41797999999994</c:v>
                </c:pt>
                <c:pt idx="15">
                  <c:v>651.42743999999993</c:v>
                </c:pt>
                <c:pt idx="16">
                  <c:v>651.43689999999992</c:v>
                </c:pt>
                <c:pt idx="17">
                  <c:v>651.44635999999991</c:v>
                </c:pt>
                <c:pt idx="18">
                  <c:v>651.4558199999999</c:v>
                </c:pt>
                <c:pt idx="19">
                  <c:v>651.46528000000001</c:v>
                </c:pt>
                <c:pt idx="20">
                  <c:v>651.47474</c:v>
                </c:pt>
                <c:pt idx="21">
                  <c:v>651.48419999999999</c:v>
                </c:pt>
                <c:pt idx="22">
                  <c:v>651.49365999999998</c:v>
                </c:pt>
                <c:pt idx="23">
                  <c:v>651.50311999999997</c:v>
                </c:pt>
                <c:pt idx="24">
                  <c:v>651.51257999999996</c:v>
                </c:pt>
                <c:pt idx="25">
                  <c:v>651.52203999999995</c:v>
                </c:pt>
                <c:pt idx="26">
                  <c:v>651.53149999999994</c:v>
                </c:pt>
                <c:pt idx="27">
                  <c:v>651.54095999999993</c:v>
                </c:pt>
                <c:pt idx="28">
                  <c:v>651.55041999999992</c:v>
                </c:pt>
                <c:pt idx="29">
                  <c:v>651.55987999999991</c:v>
                </c:pt>
                <c:pt idx="30">
                  <c:v>651.56934000000001</c:v>
                </c:pt>
                <c:pt idx="31">
                  <c:v>651.5788</c:v>
                </c:pt>
                <c:pt idx="32">
                  <c:v>651.58825999999999</c:v>
                </c:pt>
                <c:pt idx="33">
                  <c:v>651.59771999999998</c:v>
                </c:pt>
                <c:pt idx="34">
                  <c:v>651.60717999999997</c:v>
                </c:pt>
                <c:pt idx="35">
                  <c:v>651.61663999999996</c:v>
                </c:pt>
                <c:pt idx="36">
                  <c:v>651.62609999999995</c:v>
                </c:pt>
                <c:pt idx="37">
                  <c:v>651.63555999999994</c:v>
                </c:pt>
                <c:pt idx="38">
                  <c:v>651.64501999999993</c:v>
                </c:pt>
                <c:pt idx="39">
                  <c:v>651.65447999999992</c:v>
                </c:pt>
                <c:pt idx="40">
                  <c:v>651.66393999999991</c:v>
                </c:pt>
                <c:pt idx="41">
                  <c:v>651.67340000000002</c:v>
                </c:pt>
                <c:pt idx="42">
                  <c:v>651.68286000000001</c:v>
                </c:pt>
                <c:pt idx="43">
                  <c:v>651.69232</c:v>
                </c:pt>
                <c:pt idx="44">
                  <c:v>651.70177999999999</c:v>
                </c:pt>
                <c:pt idx="45">
                  <c:v>651.71123999999998</c:v>
                </c:pt>
                <c:pt idx="46">
                  <c:v>651.72069999999997</c:v>
                </c:pt>
                <c:pt idx="47">
                  <c:v>651.73015999999996</c:v>
                </c:pt>
                <c:pt idx="48">
                  <c:v>651.73961999999995</c:v>
                </c:pt>
                <c:pt idx="49">
                  <c:v>651.74907999999994</c:v>
                </c:pt>
                <c:pt idx="50">
                  <c:v>651.75853999999993</c:v>
                </c:pt>
                <c:pt idx="51">
                  <c:v>651.76799999999992</c:v>
                </c:pt>
                <c:pt idx="52">
                  <c:v>651.77745999999991</c:v>
                </c:pt>
                <c:pt idx="53">
                  <c:v>651.78692000000001</c:v>
                </c:pt>
                <c:pt idx="54">
                  <c:v>651.79638</c:v>
                </c:pt>
                <c:pt idx="55">
                  <c:v>651.80583999999999</c:v>
                </c:pt>
                <c:pt idx="56">
                  <c:v>651.81529999999998</c:v>
                </c:pt>
                <c:pt idx="57">
                  <c:v>651.82475999999997</c:v>
                </c:pt>
                <c:pt idx="58">
                  <c:v>651.83421999999996</c:v>
                </c:pt>
                <c:pt idx="59">
                  <c:v>651.84367999999995</c:v>
                </c:pt>
                <c:pt idx="60">
                  <c:v>651.85313999999994</c:v>
                </c:pt>
                <c:pt idx="61">
                  <c:v>651.86259999999993</c:v>
                </c:pt>
                <c:pt idx="62">
                  <c:v>651.87205999999992</c:v>
                </c:pt>
                <c:pt idx="63">
                  <c:v>651.88151999999991</c:v>
                </c:pt>
                <c:pt idx="64">
                  <c:v>651.89098000000001</c:v>
                </c:pt>
                <c:pt idx="65">
                  <c:v>651.90044</c:v>
                </c:pt>
                <c:pt idx="66">
                  <c:v>651.90989999999999</c:v>
                </c:pt>
                <c:pt idx="67">
                  <c:v>651.91935999999998</c:v>
                </c:pt>
                <c:pt idx="68">
                  <c:v>651.92881999999997</c:v>
                </c:pt>
                <c:pt idx="69">
                  <c:v>651.93827999999996</c:v>
                </c:pt>
                <c:pt idx="70">
                  <c:v>651.94773999999995</c:v>
                </c:pt>
                <c:pt idx="71">
                  <c:v>651.95719999999994</c:v>
                </c:pt>
                <c:pt idx="72">
                  <c:v>651.96665999999993</c:v>
                </c:pt>
                <c:pt idx="73">
                  <c:v>651.97611999999992</c:v>
                </c:pt>
                <c:pt idx="74">
                  <c:v>651.98557999999991</c:v>
                </c:pt>
                <c:pt idx="75">
                  <c:v>651.9950399999999</c:v>
                </c:pt>
                <c:pt idx="76">
                  <c:v>652.00450000000001</c:v>
                </c:pt>
                <c:pt idx="77">
                  <c:v>652.01396</c:v>
                </c:pt>
                <c:pt idx="78">
                  <c:v>652.02341999999999</c:v>
                </c:pt>
                <c:pt idx="79">
                  <c:v>652.03287999999998</c:v>
                </c:pt>
                <c:pt idx="80">
                  <c:v>652.04233999999997</c:v>
                </c:pt>
                <c:pt idx="81">
                  <c:v>652.05179999999996</c:v>
                </c:pt>
                <c:pt idx="82">
                  <c:v>652.06125999999995</c:v>
                </c:pt>
                <c:pt idx="83">
                  <c:v>652.07071999999994</c:v>
                </c:pt>
                <c:pt idx="84">
                  <c:v>652.08017999999993</c:v>
                </c:pt>
                <c:pt idx="85">
                  <c:v>652.08963999999992</c:v>
                </c:pt>
                <c:pt idx="86">
                  <c:v>652.09909999999991</c:v>
                </c:pt>
                <c:pt idx="87">
                  <c:v>652.10856000000001</c:v>
                </c:pt>
                <c:pt idx="88">
                  <c:v>652.11802</c:v>
                </c:pt>
                <c:pt idx="89">
                  <c:v>652.12747999999999</c:v>
                </c:pt>
                <c:pt idx="90">
                  <c:v>652.13693999999998</c:v>
                </c:pt>
                <c:pt idx="91">
                  <c:v>652.14639999999997</c:v>
                </c:pt>
                <c:pt idx="92">
                  <c:v>652.15585999999996</c:v>
                </c:pt>
                <c:pt idx="93">
                  <c:v>652.16531999999995</c:v>
                </c:pt>
                <c:pt idx="94">
                  <c:v>652.17477999999994</c:v>
                </c:pt>
                <c:pt idx="95">
                  <c:v>652.18423999999993</c:v>
                </c:pt>
                <c:pt idx="96">
                  <c:v>652.19369999999992</c:v>
                </c:pt>
                <c:pt idx="97">
                  <c:v>652.20315999999991</c:v>
                </c:pt>
                <c:pt idx="98">
                  <c:v>652.21262000000002</c:v>
                </c:pt>
                <c:pt idx="99">
                  <c:v>652.22208000000001</c:v>
                </c:pt>
                <c:pt idx="100">
                  <c:v>652.23154</c:v>
                </c:pt>
                <c:pt idx="101">
                  <c:v>652.24099999999999</c:v>
                </c:pt>
                <c:pt idx="102">
                  <c:v>652.25045999999998</c:v>
                </c:pt>
                <c:pt idx="103">
                  <c:v>652.25991999999997</c:v>
                </c:pt>
                <c:pt idx="104">
                  <c:v>652.26937999999996</c:v>
                </c:pt>
                <c:pt idx="105">
                  <c:v>652.27883999999995</c:v>
                </c:pt>
                <c:pt idx="106">
                  <c:v>652.28829999999994</c:v>
                </c:pt>
                <c:pt idx="107">
                  <c:v>652.29775999999993</c:v>
                </c:pt>
                <c:pt idx="108">
                  <c:v>652.30721999999992</c:v>
                </c:pt>
                <c:pt idx="109">
                  <c:v>652.31667999999991</c:v>
                </c:pt>
                <c:pt idx="110">
                  <c:v>652.32614000000001</c:v>
                </c:pt>
                <c:pt idx="111">
                  <c:v>652.3356</c:v>
                </c:pt>
                <c:pt idx="112">
                  <c:v>652.34505999999999</c:v>
                </c:pt>
                <c:pt idx="113">
                  <c:v>652.35451999999998</c:v>
                </c:pt>
                <c:pt idx="114">
                  <c:v>652.36397999999997</c:v>
                </c:pt>
                <c:pt idx="115">
                  <c:v>652.37343999999996</c:v>
                </c:pt>
                <c:pt idx="116">
                  <c:v>652.38289999999995</c:v>
                </c:pt>
                <c:pt idx="117">
                  <c:v>652.39235999999994</c:v>
                </c:pt>
                <c:pt idx="118">
                  <c:v>652.40181999999993</c:v>
                </c:pt>
                <c:pt idx="119">
                  <c:v>652.41127999999992</c:v>
                </c:pt>
                <c:pt idx="120">
                  <c:v>652.42073999999991</c:v>
                </c:pt>
                <c:pt idx="121">
                  <c:v>652.43020000000001</c:v>
                </c:pt>
                <c:pt idx="122">
                  <c:v>652.43966</c:v>
                </c:pt>
                <c:pt idx="123">
                  <c:v>652.44911999999999</c:v>
                </c:pt>
                <c:pt idx="124">
                  <c:v>652.45857999999998</c:v>
                </c:pt>
                <c:pt idx="125">
                  <c:v>652.46803999999997</c:v>
                </c:pt>
                <c:pt idx="126">
                  <c:v>652.47749999999996</c:v>
                </c:pt>
                <c:pt idx="127">
                  <c:v>652.48695999999995</c:v>
                </c:pt>
                <c:pt idx="128">
                  <c:v>652.49641999999994</c:v>
                </c:pt>
                <c:pt idx="129">
                  <c:v>652.50587999999993</c:v>
                </c:pt>
                <c:pt idx="130">
                  <c:v>652.51533999999992</c:v>
                </c:pt>
                <c:pt idx="131">
                  <c:v>652.52479999999991</c:v>
                </c:pt>
                <c:pt idx="132">
                  <c:v>652.5342599999999</c:v>
                </c:pt>
                <c:pt idx="133">
                  <c:v>652.54372000000001</c:v>
                </c:pt>
                <c:pt idx="134">
                  <c:v>652.55318</c:v>
                </c:pt>
                <c:pt idx="135">
                  <c:v>652.56263999999999</c:v>
                </c:pt>
                <c:pt idx="136">
                  <c:v>652.57209999999998</c:v>
                </c:pt>
                <c:pt idx="137">
                  <c:v>652.58155999999997</c:v>
                </c:pt>
                <c:pt idx="138">
                  <c:v>652.59101999999996</c:v>
                </c:pt>
                <c:pt idx="139">
                  <c:v>652.60047999999995</c:v>
                </c:pt>
                <c:pt idx="140">
                  <c:v>652.60993999999994</c:v>
                </c:pt>
                <c:pt idx="141">
                  <c:v>652.61939999999993</c:v>
                </c:pt>
                <c:pt idx="142">
                  <c:v>652.62885999999992</c:v>
                </c:pt>
                <c:pt idx="143">
                  <c:v>652.63831999999991</c:v>
                </c:pt>
                <c:pt idx="144">
                  <c:v>652.64778000000001</c:v>
                </c:pt>
                <c:pt idx="145">
                  <c:v>652.65724</c:v>
                </c:pt>
                <c:pt idx="146">
                  <c:v>652.66669999999999</c:v>
                </c:pt>
                <c:pt idx="147">
                  <c:v>652.67615999999998</c:v>
                </c:pt>
                <c:pt idx="148">
                  <c:v>652.68561999999997</c:v>
                </c:pt>
                <c:pt idx="149">
                  <c:v>652.69507999999996</c:v>
                </c:pt>
                <c:pt idx="150">
                  <c:v>652.70453999999995</c:v>
                </c:pt>
                <c:pt idx="151">
                  <c:v>652.71399999999994</c:v>
                </c:pt>
                <c:pt idx="152">
                  <c:v>652.72345999999993</c:v>
                </c:pt>
                <c:pt idx="153">
                  <c:v>652.73291999999992</c:v>
                </c:pt>
                <c:pt idx="154">
                  <c:v>652.74237999999991</c:v>
                </c:pt>
                <c:pt idx="155">
                  <c:v>652.75184000000002</c:v>
                </c:pt>
                <c:pt idx="156">
                  <c:v>652.76130000000001</c:v>
                </c:pt>
                <c:pt idx="157">
                  <c:v>652.77076</c:v>
                </c:pt>
                <c:pt idx="158">
                  <c:v>652.78021999999999</c:v>
                </c:pt>
                <c:pt idx="159">
                  <c:v>652.78967999999998</c:v>
                </c:pt>
                <c:pt idx="160">
                  <c:v>652.79913999999997</c:v>
                </c:pt>
                <c:pt idx="161">
                  <c:v>652.80859999999996</c:v>
                </c:pt>
                <c:pt idx="162">
                  <c:v>652.81805999999995</c:v>
                </c:pt>
                <c:pt idx="163">
                  <c:v>652.82751999999994</c:v>
                </c:pt>
                <c:pt idx="164">
                  <c:v>652.83697999999993</c:v>
                </c:pt>
                <c:pt idx="165">
                  <c:v>652.84643999999992</c:v>
                </c:pt>
                <c:pt idx="166">
                  <c:v>652.85589999999991</c:v>
                </c:pt>
                <c:pt idx="167">
                  <c:v>652.86536000000001</c:v>
                </c:pt>
                <c:pt idx="168">
                  <c:v>652.87482</c:v>
                </c:pt>
                <c:pt idx="169">
                  <c:v>652.88427999999999</c:v>
                </c:pt>
                <c:pt idx="170">
                  <c:v>652.89373999999998</c:v>
                </c:pt>
                <c:pt idx="171">
                  <c:v>652.90319999999997</c:v>
                </c:pt>
                <c:pt idx="172">
                  <c:v>652.91265999999996</c:v>
                </c:pt>
                <c:pt idx="173">
                  <c:v>652.92211999999995</c:v>
                </c:pt>
                <c:pt idx="174">
                  <c:v>652.93157999999994</c:v>
                </c:pt>
                <c:pt idx="175">
                  <c:v>652.94103999999993</c:v>
                </c:pt>
                <c:pt idx="176">
                  <c:v>652.95049999999992</c:v>
                </c:pt>
                <c:pt idx="177">
                  <c:v>652.95995999999991</c:v>
                </c:pt>
                <c:pt idx="178">
                  <c:v>652.96942000000001</c:v>
                </c:pt>
                <c:pt idx="179">
                  <c:v>652.97888</c:v>
                </c:pt>
                <c:pt idx="180">
                  <c:v>652.98833999999999</c:v>
                </c:pt>
                <c:pt idx="181">
                  <c:v>652.99779999999998</c:v>
                </c:pt>
                <c:pt idx="182">
                  <c:v>653.00725999999997</c:v>
                </c:pt>
                <c:pt idx="183">
                  <c:v>653.01671999999996</c:v>
                </c:pt>
                <c:pt idx="184">
                  <c:v>653.02617999999995</c:v>
                </c:pt>
                <c:pt idx="185">
                  <c:v>653.03563999999994</c:v>
                </c:pt>
                <c:pt idx="186">
                  <c:v>653.04509999999993</c:v>
                </c:pt>
                <c:pt idx="187">
                  <c:v>653.05455999999992</c:v>
                </c:pt>
                <c:pt idx="188">
                  <c:v>653.06401999999991</c:v>
                </c:pt>
                <c:pt idx="189">
                  <c:v>653.0734799999999</c:v>
                </c:pt>
                <c:pt idx="190">
                  <c:v>653.08294000000001</c:v>
                </c:pt>
                <c:pt idx="191">
                  <c:v>653.0924</c:v>
                </c:pt>
                <c:pt idx="192">
                  <c:v>653.10185999999999</c:v>
                </c:pt>
                <c:pt idx="193">
                  <c:v>653.11131999999998</c:v>
                </c:pt>
                <c:pt idx="194">
                  <c:v>653.12077999999997</c:v>
                </c:pt>
                <c:pt idx="195">
                  <c:v>653.13023999999996</c:v>
                </c:pt>
                <c:pt idx="196">
                  <c:v>653.13969999999995</c:v>
                </c:pt>
                <c:pt idx="197">
                  <c:v>653.14915999999994</c:v>
                </c:pt>
                <c:pt idx="198">
                  <c:v>653.15861999999993</c:v>
                </c:pt>
                <c:pt idx="199">
                  <c:v>653.16807999999992</c:v>
                </c:pt>
                <c:pt idx="200">
                  <c:v>653.17753999999991</c:v>
                </c:pt>
                <c:pt idx="201">
                  <c:v>653.18700000000001</c:v>
                </c:pt>
                <c:pt idx="202">
                  <c:v>653.19646</c:v>
                </c:pt>
                <c:pt idx="203">
                  <c:v>653.20591999999999</c:v>
                </c:pt>
                <c:pt idx="204">
                  <c:v>653.21537999999998</c:v>
                </c:pt>
                <c:pt idx="205">
                  <c:v>653.22483999999997</c:v>
                </c:pt>
                <c:pt idx="206">
                  <c:v>653.23429999999996</c:v>
                </c:pt>
                <c:pt idx="207">
                  <c:v>653.24375999999995</c:v>
                </c:pt>
                <c:pt idx="208">
                  <c:v>653.25321999999994</c:v>
                </c:pt>
                <c:pt idx="209">
                  <c:v>653.26267999999993</c:v>
                </c:pt>
                <c:pt idx="210">
                  <c:v>653.27213999999992</c:v>
                </c:pt>
                <c:pt idx="211">
                  <c:v>653.28159999999991</c:v>
                </c:pt>
                <c:pt idx="212">
                  <c:v>653.29106000000002</c:v>
                </c:pt>
                <c:pt idx="213">
                  <c:v>653.30052000000001</c:v>
                </c:pt>
                <c:pt idx="214">
                  <c:v>653.30998</c:v>
                </c:pt>
                <c:pt idx="215">
                  <c:v>653.31943999999999</c:v>
                </c:pt>
                <c:pt idx="216">
                  <c:v>653.32889999999998</c:v>
                </c:pt>
                <c:pt idx="217">
                  <c:v>653.33835999999997</c:v>
                </c:pt>
                <c:pt idx="218">
                  <c:v>653.34781999999996</c:v>
                </c:pt>
                <c:pt idx="219">
                  <c:v>653.35727999999995</c:v>
                </c:pt>
                <c:pt idx="220">
                  <c:v>653.36673999999994</c:v>
                </c:pt>
                <c:pt idx="221">
                  <c:v>653.37619999999993</c:v>
                </c:pt>
                <c:pt idx="222">
                  <c:v>653.38565999999992</c:v>
                </c:pt>
                <c:pt idx="223">
                  <c:v>653.39511999999991</c:v>
                </c:pt>
                <c:pt idx="224">
                  <c:v>653.40458000000001</c:v>
                </c:pt>
                <c:pt idx="225">
                  <c:v>653.41404</c:v>
                </c:pt>
                <c:pt idx="226">
                  <c:v>653.42349999999999</c:v>
                </c:pt>
                <c:pt idx="227">
                  <c:v>653.43295999999998</c:v>
                </c:pt>
                <c:pt idx="228">
                  <c:v>653.44241999999997</c:v>
                </c:pt>
                <c:pt idx="229">
                  <c:v>653.45187999999996</c:v>
                </c:pt>
                <c:pt idx="230">
                  <c:v>653.46133999999995</c:v>
                </c:pt>
                <c:pt idx="231">
                  <c:v>653.47079999999994</c:v>
                </c:pt>
                <c:pt idx="232">
                  <c:v>653.48025999999993</c:v>
                </c:pt>
                <c:pt idx="233">
                  <c:v>653.48971999999992</c:v>
                </c:pt>
                <c:pt idx="234">
                  <c:v>653.49917999999991</c:v>
                </c:pt>
                <c:pt idx="235">
                  <c:v>653.50864000000001</c:v>
                </c:pt>
                <c:pt idx="236">
                  <c:v>653.5181</c:v>
                </c:pt>
                <c:pt idx="237">
                  <c:v>653.52755999999999</c:v>
                </c:pt>
                <c:pt idx="238">
                  <c:v>653.53701999999998</c:v>
                </c:pt>
                <c:pt idx="239">
                  <c:v>653.54647999999997</c:v>
                </c:pt>
                <c:pt idx="240">
                  <c:v>653.55593999999996</c:v>
                </c:pt>
                <c:pt idx="241">
                  <c:v>653.56539999999995</c:v>
                </c:pt>
                <c:pt idx="242">
                  <c:v>653.57485999999994</c:v>
                </c:pt>
                <c:pt idx="243">
                  <c:v>653.58431999999993</c:v>
                </c:pt>
                <c:pt idx="244">
                  <c:v>653.59377999999992</c:v>
                </c:pt>
                <c:pt idx="245">
                  <c:v>653.60323999999991</c:v>
                </c:pt>
                <c:pt idx="246">
                  <c:v>653.6126999999999</c:v>
                </c:pt>
                <c:pt idx="247">
                  <c:v>653.62216000000001</c:v>
                </c:pt>
                <c:pt idx="248">
                  <c:v>653.63162</c:v>
                </c:pt>
                <c:pt idx="249">
                  <c:v>653.64107999999999</c:v>
                </c:pt>
                <c:pt idx="250">
                  <c:v>653.65053999999998</c:v>
                </c:pt>
                <c:pt idx="251">
                  <c:v>653.66</c:v>
                </c:pt>
                <c:pt idx="252">
                  <c:v>653.66945999999996</c:v>
                </c:pt>
                <c:pt idx="253">
                  <c:v>653.67891999999995</c:v>
                </c:pt>
                <c:pt idx="254">
                  <c:v>653.68837999999994</c:v>
                </c:pt>
                <c:pt idx="255">
                  <c:v>653.69783999999993</c:v>
                </c:pt>
                <c:pt idx="256">
                  <c:v>653.70729999999992</c:v>
                </c:pt>
                <c:pt idx="257">
                  <c:v>653.71675999999991</c:v>
                </c:pt>
                <c:pt idx="258">
                  <c:v>653.72622000000001</c:v>
                </c:pt>
                <c:pt idx="259">
                  <c:v>653.73568</c:v>
                </c:pt>
                <c:pt idx="260">
                  <c:v>653.74513999999999</c:v>
                </c:pt>
                <c:pt idx="261">
                  <c:v>653.75459999999998</c:v>
                </c:pt>
                <c:pt idx="262">
                  <c:v>653.76405999999997</c:v>
                </c:pt>
                <c:pt idx="263">
                  <c:v>653.77351999999996</c:v>
                </c:pt>
                <c:pt idx="264">
                  <c:v>653.78297999999995</c:v>
                </c:pt>
                <c:pt idx="265">
                  <c:v>653.79243999999994</c:v>
                </c:pt>
                <c:pt idx="266">
                  <c:v>653.80189999999993</c:v>
                </c:pt>
                <c:pt idx="267">
                  <c:v>653.81135999999992</c:v>
                </c:pt>
                <c:pt idx="268">
                  <c:v>653.82081999999991</c:v>
                </c:pt>
                <c:pt idx="269">
                  <c:v>653.8302799999999</c:v>
                </c:pt>
                <c:pt idx="270">
                  <c:v>653.83974000000001</c:v>
                </c:pt>
                <c:pt idx="271">
                  <c:v>653.8492</c:v>
                </c:pt>
                <c:pt idx="272">
                  <c:v>653.85865999999999</c:v>
                </c:pt>
                <c:pt idx="273">
                  <c:v>653.86811999999998</c:v>
                </c:pt>
                <c:pt idx="274">
                  <c:v>653.87757999999997</c:v>
                </c:pt>
                <c:pt idx="275">
                  <c:v>653.88703999999996</c:v>
                </c:pt>
                <c:pt idx="276">
                  <c:v>653.89649999999995</c:v>
                </c:pt>
                <c:pt idx="277">
                  <c:v>653.90595999999994</c:v>
                </c:pt>
                <c:pt idx="278">
                  <c:v>653.91541999999993</c:v>
                </c:pt>
                <c:pt idx="279">
                  <c:v>653.92487999999992</c:v>
                </c:pt>
                <c:pt idx="280">
                  <c:v>653.93433999999991</c:v>
                </c:pt>
                <c:pt idx="281">
                  <c:v>653.94380000000001</c:v>
                </c:pt>
                <c:pt idx="282">
                  <c:v>653.95326</c:v>
                </c:pt>
                <c:pt idx="283">
                  <c:v>653.96271999999999</c:v>
                </c:pt>
                <c:pt idx="284">
                  <c:v>653.97217999999998</c:v>
                </c:pt>
                <c:pt idx="285">
                  <c:v>653.98163999999997</c:v>
                </c:pt>
                <c:pt idx="286">
                  <c:v>653.99109999999996</c:v>
                </c:pt>
                <c:pt idx="287">
                  <c:v>654.00055999999995</c:v>
                </c:pt>
                <c:pt idx="288">
                  <c:v>654.01001999999994</c:v>
                </c:pt>
                <c:pt idx="289">
                  <c:v>654.01947999999993</c:v>
                </c:pt>
                <c:pt idx="290">
                  <c:v>654.02893999999992</c:v>
                </c:pt>
                <c:pt idx="291">
                  <c:v>654.03839999999991</c:v>
                </c:pt>
                <c:pt idx="292">
                  <c:v>654.04786000000001</c:v>
                </c:pt>
                <c:pt idx="293">
                  <c:v>654.05732</c:v>
                </c:pt>
                <c:pt idx="294">
                  <c:v>654.06677999999999</c:v>
                </c:pt>
                <c:pt idx="295">
                  <c:v>654.07623999999998</c:v>
                </c:pt>
                <c:pt idx="296">
                  <c:v>654.08569999999997</c:v>
                </c:pt>
                <c:pt idx="297">
                  <c:v>654.09515999999996</c:v>
                </c:pt>
                <c:pt idx="298">
                  <c:v>654.10461999999995</c:v>
                </c:pt>
                <c:pt idx="299">
                  <c:v>654.11407999999994</c:v>
                </c:pt>
                <c:pt idx="300">
                  <c:v>654.12353999999993</c:v>
                </c:pt>
                <c:pt idx="301">
                  <c:v>654.13299999999992</c:v>
                </c:pt>
                <c:pt idx="302">
                  <c:v>654.14245999999991</c:v>
                </c:pt>
                <c:pt idx="303">
                  <c:v>654.1519199999999</c:v>
                </c:pt>
                <c:pt idx="304">
                  <c:v>654.16138000000001</c:v>
                </c:pt>
                <c:pt idx="305">
                  <c:v>654.17084</c:v>
                </c:pt>
                <c:pt idx="306">
                  <c:v>654.18029999999999</c:v>
                </c:pt>
                <c:pt idx="307">
                  <c:v>654.18975999999998</c:v>
                </c:pt>
                <c:pt idx="308">
                  <c:v>654.19921999999997</c:v>
                </c:pt>
                <c:pt idx="309">
                  <c:v>654.20867999999996</c:v>
                </c:pt>
                <c:pt idx="310">
                  <c:v>654.21813999999995</c:v>
                </c:pt>
                <c:pt idx="311">
                  <c:v>654.22759999999994</c:v>
                </c:pt>
                <c:pt idx="312">
                  <c:v>654.23705999999993</c:v>
                </c:pt>
                <c:pt idx="313">
                  <c:v>654.24651999999992</c:v>
                </c:pt>
                <c:pt idx="314">
                  <c:v>654.25597999999991</c:v>
                </c:pt>
                <c:pt idx="315">
                  <c:v>654.26544000000001</c:v>
                </c:pt>
                <c:pt idx="316">
                  <c:v>654.2749</c:v>
                </c:pt>
                <c:pt idx="317">
                  <c:v>654.28435999999999</c:v>
                </c:pt>
                <c:pt idx="318">
                  <c:v>654.29381999999998</c:v>
                </c:pt>
                <c:pt idx="319">
                  <c:v>654.30327999999997</c:v>
                </c:pt>
                <c:pt idx="320">
                  <c:v>654.31273999999996</c:v>
                </c:pt>
                <c:pt idx="321">
                  <c:v>654.32219999999995</c:v>
                </c:pt>
                <c:pt idx="322">
                  <c:v>654.33165999999994</c:v>
                </c:pt>
                <c:pt idx="323">
                  <c:v>654.34111999999993</c:v>
                </c:pt>
                <c:pt idx="324">
                  <c:v>654.35057999999992</c:v>
                </c:pt>
                <c:pt idx="325">
                  <c:v>654.36003999999991</c:v>
                </c:pt>
                <c:pt idx="326">
                  <c:v>654.3694999999999</c:v>
                </c:pt>
                <c:pt idx="327">
                  <c:v>654.37896000000001</c:v>
                </c:pt>
                <c:pt idx="328">
                  <c:v>654.38842</c:v>
                </c:pt>
                <c:pt idx="329">
                  <c:v>654.39787999999999</c:v>
                </c:pt>
                <c:pt idx="330">
                  <c:v>654.40733999999998</c:v>
                </c:pt>
                <c:pt idx="331">
                  <c:v>654.41679999999997</c:v>
                </c:pt>
                <c:pt idx="332">
                  <c:v>654.42625999999996</c:v>
                </c:pt>
                <c:pt idx="333">
                  <c:v>654.43571999999995</c:v>
                </c:pt>
                <c:pt idx="334">
                  <c:v>654.44517999999994</c:v>
                </c:pt>
                <c:pt idx="335">
                  <c:v>654.45463999999993</c:v>
                </c:pt>
                <c:pt idx="336">
                  <c:v>654.46409999999992</c:v>
                </c:pt>
                <c:pt idx="337">
                  <c:v>654.47355999999991</c:v>
                </c:pt>
                <c:pt idx="338">
                  <c:v>654.48302000000001</c:v>
                </c:pt>
                <c:pt idx="339">
                  <c:v>654.49248</c:v>
                </c:pt>
                <c:pt idx="340">
                  <c:v>654.50193999999999</c:v>
                </c:pt>
                <c:pt idx="341">
                  <c:v>654.51139999999998</c:v>
                </c:pt>
                <c:pt idx="342">
                  <c:v>654.52085999999997</c:v>
                </c:pt>
                <c:pt idx="343">
                  <c:v>654.53031999999996</c:v>
                </c:pt>
                <c:pt idx="344">
                  <c:v>654.53977999999995</c:v>
                </c:pt>
                <c:pt idx="345">
                  <c:v>654.54923999999994</c:v>
                </c:pt>
                <c:pt idx="346">
                  <c:v>654.55869999999993</c:v>
                </c:pt>
                <c:pt idx="347">
                  <c:v>654.56815999999992</c:v>
                </c:pt>
                <c:pt idx="348">
                  <c:v>654.57761999999991</c:v>
                </c:pt>
                <c:pt idx="349">
                  <c:v>654.58708000000001</c:v>
                </c:pt>
                <c:pt idx="350">
                  <c:v>654.59654</c:v>
                </c:pt>
                <c:pt idx="351">
                  <c:v>654.60599999999999</c:v>
                </c:pt>
                <c:pt idx="352">
                  <c:v>654.61545999999998</c:v>
                </c:pt>
                <c:pt idx="353">
                  <c:v>654.62491999999997</c:v>
                </c:pt>
                <c:pt idx="354">
                  <c:v>654.63437999999996</c:v>
                </c:pt>
                <c:pt idx="355">
                  <c:v>654.64383999999995</c:v>
                </c:pt>
                <c:pt idx="356">
                  <c:v>654.65329999999994</c:v>
                </c:pt>
                <c:pt idx="357">
                  <c:v>654.66275999999993</c:v>
                </c:pt>
                <c:pt idx="358">
                  <c:v>654.67221999999992</c:v>
                </c:pt>
                <c:pt idx="359">
                  <c:v>654.68167999999991</c:v>
                </c:pt>
                <c:pt idx="360">
                  <c:v>654.6911399999999</c:v>
                </c:pt>
                <c:pt idx="361">
                  <c:v>654.70060000000001</c:v>
                </c:pt>
                <c:pt idx="362">
                  <c:v>654.71006</c:v>
                </c:pt>
                <c:pt idx="363">
                  <c:v>654.71951999999999</c:v>
                </c:pt>
                <c:pt idx="364">
                  <c:v>654.72897999999998</c:v>
                </c:pt>
                <c:pt idx="365">
                  <c:v>654.73843999999997</c:v>
                </c:pt>
                <c:pt idx="366">
                  <c:v>654.74789999999996</c:v>
                </c:pt>
                <c:pt idx="367">
                  <c:v>654.75735999999995</c:v>
                </c:pt>
                <c:pt idx="368">
                  <c:v>654.76681999999994</c:v>
                </c:pt>
                <c:pt idx="369">
                  <c:v>654.77627999999993</c:v>
                </c:pt>
                <c:pt idx="370">
                  <c:v>654.78573999999992</c:v>
                </c:pt>
                <c:pt idx="371">
                  <c:v>654.79519999999991</c:v>
                </c:pt>
                <c:pt idx="372">
                  <c:v>654.80466000000001</c:v>
                </c:pt>
                <c:pt idx="373">
                  <c:v>654.81412</c:v>
                </c:pt>
                <c:pt idx="374">
                  <c:v>654.82357999999999</c:v>
                </c:pt>
                <c:pt idx="375">
                  <c:v>654.83303999999998</c:v>
                </c:pt>
                <c:pt idx="376">
                  <c:v>654.84249999999997</c:v>
                </c:pt>
                <c:pt idx="377">
                  <c:v>654.85195999999996</c:v>
                </c:pt>
                <c:pt idx="378">
                  <c:v>654.86141999999995</c:v>
                </c:pt>
                <c:pt idx="379">
                  <c:v>654.87087999999994</c:v>
                </c:pt>
                <c:pt idx="380">
                  <c:v>654.88033999999993</c:v>
                </c:pt>
                <c:pt idx="381">
                  <c:v>654.88979999999992</c:v>
                </c:pt>
                <c:pt idx="382">
                  <c:v>654.89925999999991</c:v>
                </c:pt>
                <c:pt idx="383">
                  <c:v>654.9087199999999</c:v>
                </c:pt>
                <c:pt idx="384">
                  <c:v>654.91818000000001</c:v>
                </c:pt>
                <c:pt idx="385">
                  <c:v>654.92764</c:v>
                </c:pt>
                <c:pt idx="386">
                  <c:v>654.93709999999999</c:v>
                </c:pt>
                <c:pt idx="387">
                  <c:v>654.94655999999998</c:v>
                </c:pt>
                <c:pt idx="388">
                  <c:v>654.95601999999997</c:v>
                </c:pt>
                <c:pt idx="389">
                  <c:v>654.96547999999996</c:v>
                </c:pt>
                <c:pt idx="390">
                  <c:v>654.97493999999995</c:v>
                </c:pt>
                <c:pt idx="391">
                  <c:v>654.98439999999994</c:v>
                </c:pt>
                <c:pt idx="392">
                  <c:v>654.99385999999993</c:v>
                </c:pt>
                <c:pt idx="393">
                  <c:v>655.00331999999992</c:v>
                </c:pt>
                <c:pt idx="394">
                  <c:v>655.01277999999991</c:v>
                </c:pt>
                <c:pt idx="395">
                  <c:v>655.02224000000001</c:v>
                </c:pt>
                <c:pt idx="396">
                  <c:v>655.0317</c:v>
                </c:pt>
                <c:pt idx="397">
                  <c:v>655.04115999999999</c:v>
                </c:pt>
                <c:pt idx="398">
                  <c:v>655.05061999999998</c:v>
                </c:pt>
                <c:pt idx="399">
                  <c:v>655.06007999999997</c:v>
                </c:pt>
                <c:pt idx="400">
                  <c:v>655.06953999999996</c:v>
                </c:pt>
                <c:pt idx="401">
                  <c:v>655.07899999999995</c:v>
                </c:pt>
                <c:pt idx="402">
                  <c:v>655.08845999999994</c:v>
                </c:pt>
                <c:pt idx="403">
                  <c:v>655.09791999999993</c:v>
                </c:pt>
                <c:pt idx="404">
                  <c:v>655.10737999999992</c:v>
                </c:pt>
                <c:pt idx="405">
                  <c:v>655.11683999999991</c:v>
                </c:pt>
                <c:pt idx="406">
                  <c:v>655.12630000000001</c:v>
                </c:pt>
                <c:pt idx="407">
                  <c:v>655.13576</c:v>
                </c:pt>
                <c:pt idx="408">
                  <c:v>655.14521999999999</c:v>
                </c:pt>
                <c:pt idx="409">
                  <c:v>655.15467999999998</c:v>
                </c:pt>
                <c:pt idx="410">
                  <c:v>655.16413999999997</c:v>
                </c:pt>
                <c:pt idx="411">
                  <c:v>655.17359999999996</c:v>
                </c:pt>
                <c:pt idx="412">
                  <c:v>655.18305999999995</c:v>
                </c:pt>
                <c:pt idx="413">
                  <c:v>655.19251999999994</c:v>
                </c:pt>
                <c:pt idx="414">
                  <c:v>655.20197999999993</c:v>
                </c:pt>
                <c:pt idx="415">
                  <c:v>655.21143999999993</c:v>
                </c:pt>
                <c:pt idx="416">
                  <c:v>655.22089999999992</c:v>
                </c:pt>
                <c:pt idx="417">
                  <c:v>655.23035999999991</c:v>
                </c:pt>
                <c:pt idx="418">
                  <c:v>655.23982000000001</c:v>
                </c:pt>
                <c:pt idx="419">
                  <c:v>655.24928</c:v>
                </c:pt>
                <c:pt idx="420">
                  <c:v>655.25873999999999</c:v>
                </c:pt>
                <c:pt idx="421">
                  <c:v>655.26819999999998</c:v>
                </c:pt>
                <c:pt idx="422">
                  <c:v>655.27765999999997</c:v>
                </c:pt>
                <c:pt idx="423">
                  <c:v>655.28711999999996</c:v>
                </c:pt>
                <c:pt idx="424">
                  <c:v>655.29657999999995</c:v>
                </c:pt>
                <c:pt idx="425">
                  <c:v>655.30603999999994</c:v>
                </c:pt>
                <c:pt idx="426">
                  <c:v>655.31549999999993</c:v>
                </c:pt>
                <c:pt idx="427">
                  <c:v>655.32495999999992</c:v>
                </c:pt>
                <c:pt idx="428">
                  <c:v>655.33441999999991</c:v>
                </c:pt>
                <c:pt idx="429">
                  <c:v>655.34388000000001</c:v>
                </c:pt>
                <c:pt idx="430">
                  <c:v>655.35334</c:v>
                </c:pt>
                <c:pt idx="431">
                  <c:v>655.36279999999999</c:v>
                </c:pt>
                <c:pt idx="432">
                  <c:v>655.37225999999998</c:v>
                </c:pt>
                <c:pt idx="433">
                  <c:v>655.38171999999997</c:v>
                </c:pt>
                <c:pt idx="434">
                  <c:v>655.39117999999996</c:v>
                </c:pt>
                <c:pt idx="435">
                  <c:v>655.40063999999995</c:v>
                </c:pt>
                <c:pt idx="436">
                  <c:v>655.41009999999994</c:v>
                </c:pt>
                <c:pt idx="437">
                  <c:v>655.41955999999993</c:v>
                </c:pt>
                <c:pt idx="438">
                  <c:v>655.42901999999992</c:v>
                </c:pt>
                <c:pt idx="439">
                  <c:v>655.43847999999991</c:v>
                </c:pt>
                <c:pt idx="440">
                  <c:v>655.4479399999999</c:v>
                </c:pt>
                <c:pt idx="441">
                  <c:v>655.45740000000001</c:v>
                </c:pt>
                <c:pt idx="442">
                  <c:v>655.46686</c:v>
                </c:pt>
                <c:pt idx="443">
                  <c:v>655.47631999999999</c:v>
                </c:pt>
                <c:pt idx="444">
                  <c:v>655.48577999999998</c:v>
                </c:pt>
                <c:pt idx="445">
                  <c:v>655.49523999999997</c:v>
                </c:pt>
                <c:pt idx="446">
                  <c:v>655.50469999999996</c:v>
                </c:pt>
                <c:pt idx="447">
                  <c:v>655.51415999999995</c:v>
                </c:pt>
                <c:pt idx="448">
                  <c:v>655.52361999999994</c:v>
                </c:pt>
                <c:pt idx="449">
                  <c:v>655.53307999999993</c:v>
                </c:pt>
                <c:pt idx="450">
                  <c:v>655.54253999999992</c:v>
                </c:pt>
                <c:pt idx="451">
                  <c:v>655.55199999999991</c:v>
                </c:pt>
                <c:pt idx="452">
                  <c:v>655.56146000000001</c:v>
                </c:pt>
                <c:pt idx="453">
                  <c:v>655.57092</c:v>
                </c:pt>
                <c:pt idx="454">
                  <c:v>655.58037999999999</c:v>
                </c:pt>
                <c:pt idx="455">
                  <c:v>655.58983999999998</c:v>
                </c:pt>
                <c:pt idx="456">
                  <c:v>655.59929999999997</c:v>
                </c:pt>
                <c:pt idx="457">
                  <c:v>655.60875999999996</c:v>
                </c:pt>
                <c:pt idx="458">
                  <c:v>655.61821999999995</c:v>
                </c:pt>
                <c:pt idx="459">
                  <c:v>655.62767999999994</c:v>
                </c:pt>
                <c:pt idx="460">
                  <c:v>655.63713999999993</c:v>
                </c:pt>
                <c:pt idx="461">
                  <c:v>655.64659999999992</c:v>
                </c:pt>
                <c:pt idx="462">
                  <c:v>655.65605999999991</c:v>
                </c:pt>
                <c:pt idx="463">
                  <c:v>655.66552000000001</c:v>
                </c:pt>
                <c:pt idx="464">
                  <c:v>655.67498000000001</c:v>
                </c:pt>
                <c:pt idx="465">
                  <c:v>655.68444</c:v>
                </c:pt>
                <c:pt idx="466">
                  <c:v>655.69389999999999</c:v>
                </c:pt>
                <c:pt idx="467">
                  <c:v>655.70335999999998</c:v>
                </c:pt>
                <c:pt idx="468">
                  <c:v>655.71281999999997</c:v>
                </c:pt>
                <c:pt idx="469">
                  <c:v>655.72227999999996</c:v>
                </c:pt>
                <c:pt idx="470">
                  <c:v>655.73173999999995</c:v>
                </c:pt>
                <c:pt idx="471">
                  <c:v>655.74119999999994</c:v>
                </c:pt>
                <c:pt idx="472">
                  <c:v>655.75065999999993</c:v>
                </c:pt>
                <c:pt idx="473">
                  <c:v>655.76011999999992</c:v>
                </c:pt>
                <c:pt idx="474">
                  <c:v>655.76957999999991</c:v>
                </c:pt>
                <c:pt idx="475">
                  <c:v>655.77904000000001</c:v>
                </c:pt>
                <c:pt idx="476">
                  <c:v>655.7885</c:v>
                </c:pt>
                <c:pt idx="477">
                  <c:v>655.79795999999999</c:v>
                </c:pt>
                <c:pt idx="478">
                  <c:v>655.80741999999998</c:v>
                </c:pt>
                <c:pt idx="479">
                  <c:v>655.81687999999997</c:v>
                </c:pt>
                <c:pt idx="480">
                  <c:v>655.82633999999996</c:v>
                </c:pt>
                <c:pt idx="481">
                  <c:v>655.83579999999995</c:v>
                </c:pt>
                <c:pt idx="482">
                  <c:v>655.84525999999994</c:v>
                </c:pt>
                <c:pt idx="483">
                  <c:v>655.85471999999993</c:v>
                </c:pt>
                <c:pt idx="484">
                  <c:v>655.86417999999992</c:v>
                </c:pt>
                <c:pt idx="485">
                  <c:v>655.87363999999991</c:v>
                </c:pt>
                <c:pt idx="486">
                  <c:v>655.88310000000001</c:v>
                </c:pt>
                <c:pt idx="487">
                  <c:v>655.89256</c:v>
                </c:pt>
                <c:pt idx="488">
                  <c:v>655.90201999999999</c:v>
                </c:pt>
                <c:pt idx="489">
                  <c:v>655.91147999999998</c:v>
                </c:pt>
                <c:pt idx="490">
                  <c:v>655.92093999999997</c:v>
                </c:pt>
                <c:pt idx="491">
                  <c:v>655.93039999999996</c:v>
                </c:pt>
                <c:pt idx="492">
                  <c:v>655.93985999999995</c:v>
                </c:pt>
                <c:pt idx="493">
                  <c:v>655.94931999999994</c:v>
                </c:pt>
                <c:pt idx="494">
                  <c:v>655.95877999999993</c:v>
                </c:pt>
                <c:pt idx="495">
                  <c:v>655.96823999999992</c:v>
                </c:pt>
                <c:pt idx="496">
                  <c:v>655.97769999999991</c:v>
                </c:pt>
                <c:pt idx="497">
                  <c:v>655.9871599999999</c:v>
                </c:pt>
                <c:pt idx="498">
                  <c:v>655.99662000000001</c:v>
                </c:pt>
                <c:pt idx="499">
                  <c:v>656.00608</c:v>
                </c:pt>
                <c:pt idx="500">
                  <c:v>656.01553999999999</c:v>
                </c:pt>
                <c:pt idx="501">
                  <c:v>656.02499999999998</c:v>
                </c:pt>
                <c:pt idx="502">
                  <c:v>656.03445999999997</c:v>
                </c:pt>
                <c:pt idx="503">
                  <c:v>656.04391999999996</c:v>
                </c:pt>
                <c:pt idx="504">
                  <c:v>656.05337999999995</c:v>
                </c:pt>
                <c:pt idx="505">
                  <c:v>656.06283999999994</c:v>
                </c:pt>
                <c:pt idx="506">
                  <c:v>656.07229999999993</c:v>
                </c:pt>
                <c:pt idx="507">
                  <c:v>656.08175999999992</c:v>
                </c:pt>
                <c:pt idx="508">
                  <c:v>656.09121999999991</c:v>
                </c:pt>
                <c:pt idx="509">
                  <c:v>656.10068000000001</c:v>
                </c:pt>
                <c:pt idx="510">
                  <c:v>656.11014</c:v>
                </c:pt>
                <c:pt idx="511">
                  <c:v>656.11959999999999</c:v>
                </c:pt>
                <c:pt idx="512">
                  <c:v>656.12905999999998</c:v>
                </c:pt>
                <c:pt idx="513">
                  <c:v>656.13851999999997</c:v>
                </c:pt>
                <c:pt idx="514">
                  <c:v>656.14797999999996</c:v>
                </c:pt>
                <c:pt idx="515">
                  <c:v>656.15743999999995</c:v>
                </c:pt>
                <c:pt idx="516">
                  <c:v>656.16689999999994</c:v>
                </c:pt>
                <c:pt idx="517">
                  <c:v>656.17635999999993</c:v>
                </c:pt>
                <c:pt idx="518">
                  <c:v>656.18581999999992</c:v>
                </c:pt>
                <c:pt idx="519">
                  <c:v>656.19527999999991</c:v>
                </c:pt>
                <c:pt idx="520">
                  <c:v>656.20474000000002</c:v>
                </c:pt>
                <c:pt idx="521">
                  <c:v>656.21420000000001</c:v>
                </c:pt>
                <c:pt idx="522">
                  <c:v>656.22366</c:v>
                </c:pt>
                <c:pt idx="523">
                  <c:v>656.23311999999999</c:v>
                </c:pt>
                <c:pt idx="524">
                  <c:v>656.24257999999998</c:v>
                </c:pt>
                <c:pt idx="525">
                  <c:v>656.25203999999997</c:v>
                </c:pt>
                <c:pt idx="526">
                  <c:v>656.26149999999996</c:v>
                </c:pt>
                <c:pt idx="527">
                  <c:v>656.27095999999995</c:v>
                </c:pt>
                <c:pt idx="528">
                  <c:v>656.28041999999994</c:v>
                </c:pt>
                <c:pt idx="529">
                  <c:v>656.28987999999993</c:v>
                </c:pt>
                <c:pt idx="530">
                  <c:v>656.29933999999992</c:v>
                </c:pt>
                <c:pt idx="531">
                  <c:v>656.30879999999991</c:v>
                </c:pt>
                <c:pt idx="532">
                  <c:v>656.31826000000001</c:v>
                </c:pt>
                <c:pt idx="533">
                  <c:v>656.32772</c:v>
                </c:pt>
                <c:pt idx="534">
                  <c:v>656.33717999999999</c:v>
                </c:pt>
                <c:pt idx="535">
                  <c:v>656.34663999999998</c:v>
                </c:pt>
                <c:pt idx="536">
                  <c:v>656.35609999999997</c:v>
                </c:pt>
                <c:pt idx="537">
                  <c:v>656.36555999999996</c:v>
                </c:pt>
                <c:pt idx="538">
                  <c:v>656.37501999999995</c:v>
                </c:pt>
                <c:pt idx="539">
                  <c:v>656.38447999999994</c:v>
                </c:pt>
                <c:pt idx="540">
                  <c:v>656.39393999999993</c:v>
                </c:pt>
                <c:pt idx="541">
                  <c:v>656.40339999999992</c:v>
                </c:pt>
                <c:pt idx="542">
                  <c:v>656.41285999999991</c:v>
                </c:pt>
                <c:pt idx="543">
                  <c:v>656.42232000000001</c:v>
                </c:pt>
                <c:pt idx="544">
                  <c:v>656.43178</c:v>
                </c:pt>
                <c:pt idx="545">
                  <c:v>656.44123999999999</c:v>
                </c:pt>
                <c:pt idx="546">
                  <c:v>656.45069999999998</c:v>
                </c:pt>
                <c:pt idx="547">
                  <c:v>656.46015999999997</c:v>
                </c:pt>
                <c:pt idx="548">
                  <c:v>656.46961999999996</c:v>
                </c:pt>
                <c:pt idx="549">
                  <c:v>656.47907999999995</c:v>
                </c:pt>
                <c:pt idx="550">
                  <c:v>656.48853999999994</c:v>
                </c:pt>
                <c:pt idx="551">
                  <c:v>656.49799999999993</c:v>
                </c:pt>
                <c:pt idx="552">
                  <c:v>656.50745999999992</c:v>
                </c:pt>
                <c:pt idx="553">
                  <c:v>656.51691999999991</c:v>
                </c:pt>
                <c:pt idx="554">
                  <c:v>656.5263799999999</c:v>
                </c:pt>
                <c:pt idx="555">
                  <c:v>656.53584000000001</c:v>
                </c:pt>
                <c:pt idx="556">
                  <c:v>656.5453</c:v>
                </c:pt>
                <c:pt idx="557">
                  <c:v>656.55475999999999</c:v>
                </c:pt>
                <c:pt idx="558">
                  <c:v>656.56421999999998</c:v>
                </c:pt>
                <c:pt idx="559">
                  <c:v>656.57367999999997</c:v>
                </c:pt>
                <c:pt idx="560">
                  <c:v>656.58313999999996</c:v>
                </c:pt>
                <c:pt idx="561">
                  <c:v>656.59259999999995</c:v>
                </c:pt>
                <c:pt idx="562">
                  <c:v>656.60205999999994</c:v>
                </c:pt>
                <c:pt idx="563">
                  <c:v>656.61151999999993</c:v>
                </c:pt>
                <c:pt idx="564">
                  <c:v>656.62097999999992</c:v>
                </c:pt>
                <c:pt idx="565">
                  <c:v>656.63043999999991</c:v>
                </c:pt>
                <c:pt idx="566">
                  <c:v>656.63990000000001</c:v>
                </c:pt>
                <c:pt idx="567">
                  <c:v>656.64936</c:v>
                </c:pt>
                <c:pt idx="568">
                  <c:v>656.65881999999999</c:v>
                </c:pt>
                <c:pt idx="569">
                  <c:v>656.66827999999998</c:v>
                </c:pt>
                <c:pt idx="570">
                  <c:v>656.67773999999997</c:v>
                </c:pt>
                <c:pt idx="571">
                  <c:v>656.68719999999996</c:v>
                </c:pt>
                <c:pt idx="572">
                  <c:v>656.69665999999995</c:v>
                </c:pt>
                <c:pt idx="573">
                  <c:v>656.70611999999994</c:v>
                </c:pt>
                <c:pt idx="574">
                  <c:v>656.71557999999993</c:v>
                </c:pt>
                <c:pt idx="575">
                  <c:v>656.72503999999992</c:v>
                </c:pt>
                <c:pt idx="576">
                  <c:v>656.73449999999991</c:v>
                </c:pt>
                <c:pt idx="577">
                  <c:v>656.74396000000002</c:v>
                </c:pt>
                <c:pt idx="578">
                  <c:v>656.75342000000001</c:v>
                </c:pt>
                <c:pt idx="579">
                  <c:v>656.76288</c:v>
                </c:pt>
                <c:pt idx="580">
                  <c:v>656.77233999999999</c:v>
                </c:pt>
                <c:pt idx="581">
                  <c:v>656.78179999999998</c:v>
                </c:pt>
                <c:pt idx="582">
                  <c:v>656.79125999999997</c:v>
                </c:pt>
                <c:pt idx="583">
                  <c:v>656.80071999999996</c:v>
                </c:pt>
                <c:pt idx="584">
                  <c:v>656.81017999999995</c:v>
                </c:pt>
                <c:pt idx="585">
                  <c:v>656.81963999999994</c:v>
                </c:pt>
                <c:pt idx="586">
                  <c:v>656.82909999999993</c:v>
                </c:pt>
                <c:pt idx="587">
                  <c:v>656.83855999999992</c:v>
                </c:pt>
                <c:pt idx="588">
                  <c:v>656.84801999999991</c:v>
                </c:pt>
                <c:pt idx="589">
                  <c:v>656.85748000000001</c:v>
                </c:pt>
                <c:pt idx="590">
                  <c:v>656.86694</c:v>
                </c:pt>
                <c:pt idx="591">
                  <c:v>656.87639999999999</c:v>
                </c:pt>
                <c:pt idx="592">
                  <c:v>656.88585999999998</c:v>
                </c:pt>
                <c:pt idx="593">
                  <c:v>656.89531999999997</c:v>
                </c:pt>
                <c:pt idx="594">
                  <c:v>656.90477999999996</c:v>
                </c:pt>
                <c:pt idx="595">
                  <c:v>656.91423999999995</c:v>
                </c:pt>
                <c:pt idx="596">
                  <c:v>656.92369999999994</c:v>
                </c:pt>
                <c:pt idx="597">
                  <c:v>656.93315999999993</c:v>
                </c:pt>
                <c:pt idx="598">
                  <c:v>656.94261999999992</c:v>
                </c:pt>
                <c:pt idx="599">
                  <c:v>656.95207999999991</c:v>
                </c:pt>
                <c:pt idx="600">
                  <c:v>656.96154000000001</c:v>
                </c:pt>
                <c:pt idx="601">
                  <c:v>656.971</c:v>
                </c:pt>
                <c:pt idx="602">
                  <c:v>656.98045999999999</c:v>
                </c:pt>
                <c:pt idx="603">
                  <c:v>656.98991999999998</c:v>
                </c:pt>
                <c:pt idx="604">
                  <c:v>656.99937999999997</c:v>
                </c:pt>
                <c:pt idx="605">
                  <c:v>657.00883999999996</c:v>
                </c:pt>
                <c:pt idx="606">
                  <c:v>657.01829999999995</c:v>
                </c:pt>
                <c:pt idx="607">
                  <c:v>657.02775999999994</c:v>
                </c:pt>
                <c:pt idx="608">
                  <c:v>657.03721999999993</c:v>
                </c:pt>
                <c:pt idx="609">
                  <c:v>657.04667999999992</c:v>
                </c:pt>
                <c:pt idx="610">
                  <c:v>657.05613999999991</c:v>
                </c:pt>
                <c:pt idx="611">
                  <c:v>657.0655999999999</c:v>
                </c:pt>
                <c:pt idx="612">
                  <c:v>657.07506000000001</c:v>
                </c:pt>
                <c:pt idx="613">
                  <c:v>657.08452</c:v>
                </c:pt>
                <c:pt idx="614">
                  <c:v>657.09397999999999</c:v>
                </c:pt>
                <c:pt idx="615">
                  <c:v>657.10343999999998</c:v>
                </c:pt>
                <c:pt idx="616">
                  <c:v>657.11289999999997</c:v>
                </c:pt>
                <c:pt idx="617">
                  <c:v>657.12235999999996</c:v>
                </c:pt>
                <c:pt idx="618">
                  <c:v>657.13181999999995</c:v>
                </c:pt>
                <c:pt idx="619">
                  <c:v>657.14127999999994</c:v>
                </c:pt>
                <c:pt idx="620">
                  <c:v>657.15073999999993</c:v>
                </c:pt>
                <c:pt idx="621">
                  <c:v>657.16019999999992</c:v>
                </c:pt>
                <c:pt idx="622">
                  <c:v>657.16965999999991</c:v>
                </c:pt>
                <c:pt idx="623">
                  <c:v>657.17912000000001</c:v>
                </c:pt>
                <c:pt idx="624">
                  <c:v>657.18858</c:v>
                </c:pt>
                <c:pt idx="625">
                  <c:v>657.19803999999999</c:v>
                </c:pt>
                <c:pt idx="626">
                  <c:v>657.20749999999998</c:v>
                </c:pt>
                <c:pt idx="627">
                  <c:v>657.21695999999997</c:v>
                </c:pt>
                <c:pt idx="628">
                  <c:v>657.22641999999996</c:v>
                </c:pt>
                <c:pt idx="629">
                  <c:v>657.23587999999995</c:v>
                </c:pt>
                <c:pt idx="630">
                  <c:v>657.24533999999994</c:v>
                </c:pt>
                <c:pt idx="631">
                  <c:v>657.25479999999993</c:v>
                </c:pt>
                <c:pt idx="632">
                  <c:v>657.26425999999992</c:v>
                </c:pt>
                <c:pt idx="633">
                  <c:v>657.27371999999991</c:v>
                </c:pt>
                <c:pt idx="634">
                  <c:v>657.2831799999999</c:v>
                </c:pt>
                <c:pt idx="635">
                  <c:v>657.29264000000001</c:v>
                </c:pt>
                <c:pt idx="636">
                  <c:v>657.3021</c:v>
                </c:pt>
                <c:pt idx="637">
                  <c:v>657.31155999999999</c:v>
                </c:pt>
                <c:pt idx="638">
                  <c:v>657.32101999999998</c:v>
                </c:pt>
                <c:pt idx="639">
                  <c:v>657.33047999999997</c:v>
                </c:pt>
                <c:pt idx="640">
                  <c:v>657.33993999999996</c:v>
                </c:pt>
                <c:pt idx="641">
                  <c:v>657.34939999999995</c:v>
                </c:pt>
                <c:pt idx="642">
                  <c:v>657.35885999999994</c:v>
                </c:pt>
                <c:pt idx="643">
                  <c:v>657.36831999999993</c:v>
                </c:pt>
                <c:pt idx="644">
                  <c:v>657.37777999999992</c:v>
                </c:pt>
                <c:pt idx="645">
                  <c:v>657.38723999999991</c:v>
                </c:pt>
                <c:pt idx="646">
                  <c:v>657.39670000000001</c:v>
                </c:pt>
                <c:pt idx="647">
                  <c:v>657.40616</c:v>
                </c:pt>
                <c:pt idx="648">
                  <c:v>657.41561999999999</c:v>
                </c:pt>
                <c:pt idx="649">
                  <c:v>657.42507999999998</c:v>
                </c:pt>
                <c:pt idx="650">
                  <c:v>657.43453999999997</c:v>
                </c:pt>
                <c:pt idx="651">
                  <c:v>657.44399999999996</c:v>
                </c:pt>
                <c:pt idx="652">
                  <c:v>657.45345999999995</c:v>
                </c:pt>
                <c:pt idx="653">
                  <c:v>657.46291999999994</c:v>
                </c:pt>
                <c:pt idx="654">
                  <c:v>657.47237999999993</c:v>
                </c:pt>
                <c:pt idx="655">
                  <c:v>657.48183999999992</c:v>
                </c:pt>
                <c:pt idx="656">
                  <c:v>657.49129999999991</c:v>
                </c:pt>
                <c:pt idx="657">
                  <c:v>657.50076000000001</c:v>
                </c:pt>
                <c:pt idx="658">
                  <c:v>657.51022</c:v>
                </c:pt>
                <c:pt idx="659">
                  <c:v>657.51967999999999</c:v>
                </c:pt>
                <c:pt idx="660">
                  <c:v>657.52913999999998</c:v>
                </c:pt>
                <c:pt idx="661">
                  <c:v>657.53859999999997</c:v>
                </c:pt>
                <c:pt idx="662">
                  <c:v>657.54805999999996</c:v>
                </c:pt>
                <c:pt idx="663">
                  <c:v>657.55751999999995</c:v>
                </c:pt>
                <c:pt idx="664">
                  <c:v>657.56697999999994</c:v>
                </c:pt>
                <c:pt idx="665">
                  <c:v>657.57643999999993</c:v>
                </c:pt>
                <c:pt idx="666">
                  <c:v>657.58589999999992</c:v>
                </c:pt>
                <c:pt idx="667">
                  <c:v>657.59535999999991</c:v>
                </c:pt>
                <c:pt idx="668">
                  <c:v>657.6048199999999</c:v>
                </c:pt>
                <c:pt idx="669">
                  <c:v>657.61428000000001</c:v>
                </c:pt>
                <c:pt idx="670">
                  <c:v>657.62374</c:v>
                </c:pt>
                <c:pt idx="671">
                  <c:v>657.63319999999999</c:v>
                </c:pt>
                <c:pt idx="672">
                  <c:v>657.64265999999998</c:v>
                </c:pt>
                <c:pt idx="673">
                  <c:v>657.65211999999997</c:v>
                </c:pt>
                <c:pt idx="674">
                  <c:v>657.66157999999996</c:v>
                </c:pt>
                <c:pt idx="675">
                  <c:v>657.67103999999995</c:v>
                </c:pt>
                <c:pt idx="676">
                  <c:v>657.68049999999994</c:v>
                </c:pt>
                <c:pt idx="677">
                  <c:v>657.68995999999993</c:v>
                </c:pt>
                <c:pt idx="678">
                  <c:v>657.69941999999992</c:v>
                </c:pt>
                <c:pt idx="679">
                  <c:v>657.70887999999991</c:v>
                </c:pt>
                <c:pt idx="680">
                  <c:v>657.71834000000001</c:v>
                </c:pt>
                <c:pt idx="681">
                  <c:v>657.7278</c:v>
                </c:pt>
                <c:pt idx="682">
                  <c:v>657.73725999999999</c:v>
                </c:pt>
                <c:pt idx="683">
                  <c:v>657.74671999999998</c:v>
                </c:pt>
                <c:pt idx="684">
                  <c:v>657.75617999999997</c:v>
                </c:pt>
                <c:pt idx="685">
                  <c:v>657.76563999999996</c:v>
                </c:pt>
                <c:pt idx="686">
                  <c:v>657.77509999999995</c:v>
                </c:pt>
                <c:pt idx="687">
                  <c:v>657.78455999999994</c:v>
                </c:pt>
                <c:pt idx="688">
                  <c:v>657.79401999999993</c:v>
                </c:pt>
                <c:pt idx="689">
                  <c:v>657.80347999999992</c:v>
                </c:pt>
                <c:pt idx="690">
                  <c:v>657.81293999999991</c:v>
                </c:pt>
                <c:pt idx="691">
                  <c:v>657.82240000000002</c:v>
                </c:pt>
                <c:pt idx="692">
                  <c:v>657.83186000000001</c:v>
                </c:pt>
                <c:pt idx="693">
                  <c:v>657.84132</c:v>
                </c:pt>
                <c:pt idx="694">
                  <c:v>657.85077999999999</c:v>
                </c:pt>
                <c:pt idx="695">
                  <c:v>657.86023999999998</c:v>
                </c:pt>
                <c:pt idx="696">
                  <c:v>657.86969999999997</c:v>
                </c:pt>
                <c:pt idx="697">
                  <c:v>657.87915999999996</c:v>
                </c:pt>
                <c:pt idx="698">
                  <c:v>657.88861999999995</c:v>
                </c:pt>
                <c:pt idx="699">
                  <c:v>657.89807999999994</c:v>
                </c:pt>
                <c:pt idx="700">
                  <c:v>657.90753999999993</c:v>
                </c:pt>
                <c:pt idx="701">
                  <c:v>657.91699999999992</c:v>
                </c:pt>
                <c:pt idx="702">
                  <c:v>657.92645999999991</c:v>
                </c:pt>
                <c:pt idx="703">
                  <c:v>657.93592000000001</c:v>
                </c:pt>
                <c:pt idx="704">
                  <c:v>657.94538</c:v>
                </c:pt>
                <c:pt idx="705">
                  <c:v>657.95483999999999</c:v>
                </c:pt>
                <c:pt idx="706">
                  <c:v>657.96429999999998</c:v>
                </c:pt>
                <c:pt idx="707">
                  <c:v>657.97375999999997</c:v>
                </c:pt>
                <c:pt idx="708">
                  <c:v>657.98321999999996</c:v>
                </c:pt>
                <c:pt idx="709">
                  <c:v>657.99267999999995</c:v>
                </c:pt>
                <c:pt idx="710">
                  <c:v>658.00213999999994</c:v>
                </c:pt>
                <c:pt idx="711">
                  <c:v>658.01159999999993</c:v>
                </c:pt>
                <c:pt idx="712">
                  <c:v>658.02105999999992</c:v>
                </c:pt>
                <c:pt idx="713">
                  <c:v>658.03051999999991</c:v>
                </c:pt>
                <c:pt idx="714">
                  <c:v>658.03998000000001</c:v>
                </c:pt>
                <c:pt idx="715">
                  <c:v>658.04944</c:v>
                </c:pt>
                <c:pt idx="716">
                  <c:v>658.05889999999999</c:v>
                </c:pt>
                <c:pt idx="717">
                  <c:v>658.06835999999998</c:v>
                </c:pt>
                <c:pt idx="718">
                  <c:v>658.07781999999997</c:v>
                </c:pt>
                <c:pt idx="719">
                  <c:v>658.08727999999996</c:v>
                </c:pt>
                <c:pt idx="720">
                  <c:v>658.09673999999995</c:v>
                </c:pt>
                <c:pt idx="721">
                  <c:v>658.10619999999994</c:v>
                </c:pt>
                <c:pt idx="722">
                  <c:v>658.11565999999993</c:v>
                </c:pt>
                <c:pt idx="723">
                  <c:v>658.12511999999992</c:v>
                </c:pt>
                <c:pt idx="724">
                  <c:v>658.13457999999991</c:v>
                </c:pt>
                <c:pt idx="725">
                  <c:v>658.1440399999999</c:v>
                </c:pt>
                <c:pt idx="726">
                  <c:v>658.15350000000001</c:v>
                </c:pt>
                <c:pt idx="727">
                  <c:v>658.16296</c:v>
                </c:pt>
                <c:pt idx="728">
                  <c:v>658.17241999999999</c:v>
                </c:pt>
                <c:pt idx="729">
                  <c:v>658.18187999999998</c:v>
                </c:pt>
                <c:pt idx="730">
                  <c:v>658.19133999999997</c:v>
                </c:pt>
                <c:pt idx="731">
                  <c:v>658.20079999999996</c:v>
                </c:pt>
                <c:pt idx="732">
                  <c:v>658.21025999999995</c:v>
                </c:pt>
                <c:pt idx="733">
                  <c:v>658.21971999999994</c:v>
                </c:pt>
                <c:pt idx="734">
                  <c:v>658.22917999999993</c:v>
                </c:pt>
                <c:pt idx="735">
                  <c:v>658.23863999999992</c:v>
                </c:pt>
                <c:pt idx="736">
                  <c:v>658.24809999999991</c:v>
                </c:pt>
                <c:pt idx="737">
                  <c:v>658.25756000000001</c:v>
                </c:pt>
                <c:pt idx="738">
                  <c:v>658.26702</c:v>
                </c:pt>
                <c:pt idx="739">
                  <c:v>658.27647999999999</c:v>
                </c:pt>
                <c:pt idx="740">
                  <c:v>658.28593999999998</c:v>
                </c:pt>
                <c:pt idx="741">
                  <c:v>658.29539999999997</c:v>
                </c:pt>
                <c:pt idx="742">
                  <c:v>658.30485999999996</c:v>
                </c:pt>
                <c:pt idx="743">
                  <c:v>658.31431999999995</c:v>
                </c:pt>
                <c:pt idx="744">
                  <c:v>658.32377999999994</c:v>
                </c:pt>
                <c:pt idx="745">
                  <c:v>658.33323999999993</c:v>
                </c:pt>
                <c:pt idx="746">
                  <c:v>658.34269999999992</c:v>
                </c:pt>
                <c:pt idx="747">
                  <c:v>658.35215999999991</c:v>
                </c:pt>
                <c:pt idx="748">
                  <c:v>658.3616199999999</c:v>
                </c:pt>
                <c:pt idx="749">
                  <c:v>658.37108000000001</c:v>
                </c:pt>
                <c:pt idx="750">
                  <c:v>658.38054</c:v>
                </c:pt>
                <c:pt idx="751">
                  <c:v>658.39</c:v>
                </c:pt>
                <c:pt idx="752">
                  <c:v>658.39945999999998</c:v>
                </c:pt>
                <c:pt idx="753">
                  <c:v>658.40891999999997</c:v>
                </c:pt>
                <c:pt idx="754">
                  <c:v>658.41837999999996</c:v>
                </c:pt>
                <c:pt idx="755">
                  <c:v>658.42783999999995</c:v>
                </c:pt>
                <c:pt idx="756">
                  <c:v>658.43729999999994</c:v>
                </c:pt>
                <c:pt idx="757">
                  <c:v>658.44675999999993</c:v>
                </c:pt>
                <c:pt idx="758">
                  <c:v>658.45621999999992</c:v>
                </c:pt>
                <c:pt idx="759">
                  <c:v>658.46567999999991</c:v>
                </c:pt>
                <c:pt idx="760">
                  <c:v>658.47514000000001</c:v>
                </c:pt>
                <c:pt idx="761">
                  <c:v>658.4846</c:v>
                </c:pt>
                <c:pt idx="762">
                  <c:v>658.49405999999999</c:v>
                </c:pt>
                <c:pt idx="763">
                  <c:v>658.50351999999998</c:v>
                </c:pt>
                <c:pt idx="764">
                  <c:v>658.51297999999997</c:v>
                </c:pt>
                <c:pt idx="765">
                  <c:v>658.52243999999996</c:v>
                </c:pt>
                <c:pt idx="766">
                  <c:v>658.53189999999995</c:v>
                </c:pt>
                <c:pt idx="767">
                  <c:v>658.54135999999994</c:v>
                </c:pt>
                <c:pt idx="768">
                  <c:v>658.55081999999993</c:v>
                </c:pt>
                <c:pt idx="769">
                  <c:v>658.56027999999992</c:v>
                </c:pt>
                <c:pt idx="770">
                  <c:v>658.56973999999991</c:v>
                </c:pt>
                <c:pt idx="771">
                  <c:v>658.57920000000001</c:v>
                </c:pt>
                <c:pt idx="772">
                  <c:v>658.58866</c:v>
                </c:pt>
                <c:pt idx="773">
                  <c:v>658.59811999999999</c:v>
                </c:pt>
                <c:pt idx="774">
                  <c:v>658.60757999999998</c:v>
                </c:pt>
                <c:pt idx="775">
                  <c:v>658.61703999999997</c:v>
                </c:pt>
                <c:pt idx="776">
                  <c:v>658.62649999999996</c:v>
                </c:pt>
                <c:pt idx="777">
                  <c:v>658.63595999999995</c:v>
                </c:pt>
                <c:pt idx="778">
                  <c:v>658.64541999999994</c:v>
                </c:pt>
                <c:pt idx="779">
                  <c:v>658.65487999999993</c:v>
                </c:pt>
                <c:pt idx="780">
                  <c:v>658.66433999999992</c:v>
                </c:pt>
                <c:pt idx="781">
                  <c:v>658.67379999999991</c:v>
                </c:pt>
                <c:pt idx="782">
                  <c:v>658.6832599999999</c:v>
                </c:pt>
                <c:pt idx="783">
                  <c:v>658.69272000000001</c:v>
                </c:pt>
                <c:pt idx="784">
                  <c:v>658.70218</c:v>
                </c:pt>
                <c:pt idx="785">
                  <c:v>658.71163999999999</c:v>
                </c:pt>
                <c:pt idx="786">
                  <c:v>658.72109999999998</c:v>
                </c:pt>
                <c:pt idx="787">
                  <c:v>658.73055999999997</c:v>
                </c:pt>
                <c:pt idx="788">
                  <c:v>658.74001999999996</c:v>
                </c:pt>
                <c:pt idx="789">
                  <c:v>658.74947999999995</c:v>
                </c:pt>
                <c:pt idx="790">
                  <c:v>658.75893999999994</c:v>
                </c:pt>
                <c:pt idx="791">
                  <c:v>658.76839999999993</c:v>
                </c:pt>
                <c:pt idx="792">
                  <c:v>658.77785999999992</c:v>
                </c:pt>
                <c:pt idx="793">
                  <c:v>658.78731999999991</c:v>
                </c:pt>
                <c:pt idx="794">
                  <c:v>658.79678000000001</c:v>
                </c:pt>
                <c:pt idx="795">
                  <c:v>658.80624</c:v>
                </c:pt>
                <c:pt idx="796">
                  <c:v>658.81569999999999</c:v>
                </c:pt>
                <c:pt idx="797">
                  <c:v>658.82515999999998</c:v>
                </c:pt>
                <c:pt idx="798">
                  <c:v>658.83461999999997</c:v>
                </c:pt>
                <c:pt idx="799">
                  <c:v>658.84407999999996</c:v>
                </c:pt>
                <c:pt idx="800">
                  <c:v>658.85353999999995</c:v>
                </c:pt>
                <c:pt idx="801">
                  <c:v>658.86299999999994</c:v>
                </c:pt>
                <c:pt idx="802">
                  <c:v>658.87245999999993</c:v>
                </c:pt>
                <c:pt idx="803">
                  <c:v>658.88191999999992</c:v>
                </c:pt>
                <c:pt idx="804">
                  <c:v>658.89137999999991</c:v>
                </c:pt>
                <c:pt idx="805">
                  <c:v>658.9008399999999</c:v>
                </c:pt>
                <c:pt idx="806">
                  <c:v>658.91030000000001</c:v>
                </c:pt>
                <c:pt idx="807">
                  <c:v>658.91976</c:v>
                </c:pt>
                <c:pt idx="808">
                  <c:v>658.92921999999999</c:v>
                </c:pt>
                <c:pt idx="809">
                  <c:v>658.93867999999998</c:v>
                </c:pt>
                <c:pt idx="810">
                  <c:v>658.94813999999997</c:v>
                </c:pt>
                <c:pt idx="811">
                  <c:v>658.95759999999996</c:v>
                </c:pt>
                <c:pt idx="812">
                  <c:v>658.96705999999995</c:v>
                </c:pt>
                <c:pt idx="813">
                  <c:v>658.97651999999994</c:v>
                </c:pt>
                <c:pt idx="814">
                  <c:v>658.98597999999993</c:v>
                </c:pt>
                <c:pt idx="815">
                  <c:v>658.99543999999992</c:v>
                </c:pt>
                <c:pt idx="816">
                  <c:v>659.00489999999991</c:v>
                </c:pt>
                <c:pt idx="817">
                  <c:v>659.01436000000001</c:v>
                </c:pt>
                <c:pt idx="818">
                  <c:v>659.02382</c:v>
                </c:pt>
                <c:pt idx="819">
                  <c:v>659.03327999999999</c:v>
                </c:pt>
                <c:pt idx="820">
                  <c:v>659.04273999999998</c:v>
                </c:pt>
                <c:pt idx="821">
                  <c:v>659.05219999999997</c:v>
                </c:pt>
                <c:pt idx="822">
                  <c:v>659.06165999999996</c:v>
                </c:pt>
                <c:pt idx="823">
                  <c:v>659.07111999999995</c:v>
                </c:pt>
                <c:pt idx="824">
                  <c:v>659.08057999999994</c:v>
                </c:pt>
                <c:pt idx="825">
                  <c:v>659.09003999999993</c:v>
                </c:pt>
                <c:pt idx="826">
                  <c:v>659.09949999999992</c:v>
                </c:pt>
                <c:pt idx="827">
                  <c:v>659.10895999999991</c:v>
                </c:pt>
                <c:pt idx="828">
                  <c:v>659.11842000000001</c:v>
                </c:pt>
                <c:pt idx="829">
                  <c:v>659.12788</c:v>
                </c:pt>
                <c:pt idx="830">
                  <c:v>659.13733999999999</c:v>
                </c:pt>
                <c:pt idx="831">
                  <c:v>659.14679999999998</c:v>
                </c:pt>
                <c:pt idx="832">
                  <c:v>659.15625999999997</c:v>
                </c:pt>
                <c:pt idx="833">
                  <c:v>659.16571999999996</c:v>
                </c:pt>
                <c:pt idx="834">
                  <c:v>659.17517999999995</c:v>
                </c:pt>
                <c:pt idx="835">
                  <c:v>659.18463999999994</c:v>
                </c:pt>
                <c:pt idx="836">
                  <c:v>659.19409999999993</c:v>
                </c:pt>
                <c:pt idx="837">
                  <c:v>659.20355999999992</c:v>
                </c:pt>
                <c:pt idx="838">
                  <c:v>659.21301999999991</c:v>
                </c:pt>
                <c:pt idx="839">
                  <c:v>659.2224799999999</c:v>
                </c:pt>
                <c:pt idx="840">
                  <c:v>659.23194000000001</c:v>
                </c:pt>
                <c:pt idx="841">
                  <c:v>659.2414</c:v>
                </c:pt>
                <c:pt idx="842">
                  <c:v>659.25085999999999</c:v>
                </c:pt>
                <c:pt idx="843">
                  <c:v>659.26031999999998</c:v>
                </c:pt>
                <c:pt idx="844">
                  <c:v>659.26977999999997</c:v>
                </c:pt>
                <c:pt idx="845">
                  <c:v>659.27923999999996</c:v>
                </c:pt>
                <c:pt idx="846">
                  <c:v>659.28869999999995</c:v>
                </c:pt>
                <c:pt idx="847">
                  <c:v>659.29815999999994</c:v>
                </c:pt>
                <c:pt idx="848">
                  <c:v>659.30761999999993</c:v>
                </c:pt>
                <c:pt idx="849">
                  <c:v>659.31707999999992</c:v>
                </c:pt>
                <c:pt idx="850">
                  <c:v>659.32653999999991</c:v>
                </c:pt>
                <c:pt idx="851">
                  <c:v>659.33600000000001</c:v>
                </c:pt>
                <c:pt idx="852">
                  <c:v>659.34546</c:v>
                </c:pt>
                <c:pt idx="853">
                  <c:v>659.35491999999999</c:v>
                </c:pt>
                <c:pt idx="854">
                  <c:v>659.36437999999998</c:v>
                </c:pt>
                <c:pt idx="855">
                  <c:v>659.37383999999997</c:v>
                </c:pt>
                <c:pt idx="856">
                  <c:v>659.38329999999996</c:v>
                </c:pt>
                <c:pt idx="857">
                  <c:v>659.39275999999995</c:v>
                </c:pt>
                <c:pt idx="858">
                  <c:v>659.40221999999994</c:v>
                </c:pt>
                <c:pt idx="859">
                  <c:v>659.41167999999993</c:v>
                </c:pt>
                <c:pt idx="860">
                  <c:v>659.42113999999992</c:v>
                </c:pt>
                <c:pt idx="861">
                  <c:v>659.43059999999991</c:v>
                </c:pt>
                <c:pt idx="862">
                  <c:v>659.4400599999999</c:v>
                </c:pt>
                <c:pt idx="863">
                  <c:v>659.44952000000001</c:v>
                </c:pt>
                <c:pt idx="864">
                  <c:v>659.45898</c:v>
                </c:pt>
                <c:pt idx="865">
                  <c:v>659.46843999999999</c:v>
                </c:pt>
                <c:pt idx="866">
                  <c:v>659.47789999999998</c:v>
                </c:pt>
                <c:pt idx="867">
                  <c:v>659.48735999999997</c:v>
                </c:pt>
                <c:pt idx="868">
                  <c:v>659.49681999999996</c:v>
                </c:pt>
                <c:pt idx="869">
                  <c:v>659.50627999999995</c:v>
                </c:pt>
                <c:pt idx="870">
                  <c:v>659.51573999999994</c:v>
                </c:pt>
                <c:pt idx="871">
                  <c:v>659.52519999999993</c:v>
                </c:pt>
                <c:pt idx="872">
                  <c:v>659.53465999999992</c:v>
                </c:pt>
                <c:pt idx="873">
                  <c:v>659.54411999999991</c:v>
                </c:pt>
                <c:pt idx="874">
                  <c:v>659.55358000000001</c:v>
                </c:pt>
                <c:pt idx="875">
                  <c:v>659.56304</c:v>
                </c:pt>
                <c:pt idx="876">
                  <c:v>659.57249999999999</c:v>
                </c:pt>
                <c:pt idx="877">
                  <c:v>659.58195999999998</c:v>
                </c:pt>
                <c:pt idx="878">
                  <c:v>659.59141999999997</c:v>
                </c:pt>
                <c:pt idx="879">
                  <c:v>659.60087999999996</c:v>
                </c:pt>
                <c:pt idx="880">
                  <c:v>659.61033999999995</c:v>
                </c:pt>
                <c:pt idx="881">
                  <c:v>659.61979999999994</c:v>
                </c:pt>
                <c:pt idx="882">
                  <c:v>659.62925999999993</c:v>
                </c:pt>
                <c:pt idx="883">
                  <c:v>659.63871999999992</c:v>
                </c:pt>
                <c:pt idx="884">
                  <c:v>659.64817999999991</c:v>
                </c:pt>
                <c:pt idx="885">
                  <c:v>659.6576399999999</c:v>
                </c:pt>
                <c:pt idx="886">
                  <c:v>659.6671</c:v>
                </c:pt>
                <c:pt idx="887">
                  <c:v>659.67655999999999</c:v>
                </c:pt>
                <c:pt idx="888">
                  <c:v>659.68601999999998</c:v>
                </c:pt>
                <c:pt idx="889">
                  <c:v>659.69547999999998</c:v>
                </c:pt>
                <c:pt idx="890">
                  <c:v>659.70493999999997</c:v>
                </c:pt>
                <c:pt idx="891">
                  <c:v>659.71439999999996</c:v>
                </c:pt>
                <c:pt idx="892">
                  <c:v>659.72385999999995</c:v>
                </c:pt>
                <c:pt idx="893">
                  <c:v>659.73331999999994</c:v>
                </c:pt>
                <c:pt idx="894">
                  <c:v>659.74277999999993</c:v>
                </c:pt>
                <c:pt idx="895">
                  <c:v>659.75223999999992</c:v>
                </c:pt>
                <c:pt idx="896">
                  <c:v>659.76169999999991</c:v>
                </c:pt>
                <c:pt idx="897">
                  <c:v>659.77116000000001</c:v>
                </c:pt>
                <c:pt idx="898">
                  <c:v>659.78062</c:v>
                </c:pt>
                <c:pt idx="899">
                  <c:v>659.79007999999999</c:v>
                </c:pt>
                <c:pt idx="900">
                  <c:v>659.79953999999998</c:v>
                </c:pt>
                <c:pt idx="901">
                  <c:v>659.80899999999997</c:v>
                </c:pt>
                <c:pt idx="902">
                  <c:v>659.81845999999996</c:v>
                </c:pt>
                <c:pt idx="903">
                  <c:v>659.82791999999995</c:v>
                </c:pt>
                <c:pt idx="904">
                  <c:v>659.83737999999994</c:v>
                </c:pt>
                <c:pt idx="905">
                  <c:v>659.84683999999993</c:v>
                </c:pt>
                <c:pt idx="906">
                  <c:v>659.85629999999992</c:v>
                </c:pt>
                <c:pt idx="907">
                  <c:v>659.86575999999991</c:v>
                </c:pt>
                <c:pt idx="908">
                  <c:v>659.87522000000001</c:v>
                </c:pt>
                <c:pt idx="909">
                  <c:v>659.88468</c:v>
                </c:pt>
                <c:pt idx="910">
                  <c:v>659.89413999999999</c:v>
                </c:pt>
                <c:pt idx="911">
                  <c:v>659.90359999999998</c:v>
                </c:pt>
                <c:pt idx="912">
                  <c:v>659.91305999999997</c:v>
                </c:pt>
                <c:pt idx="913">
                  <c:v>659.92251999999996</c:v>
                </c:pt>
                <c:pt idx="914">
                  <c:v>659.93197999999995</c:v>
                </c:pt>
                <c:pt idx="915">
                  <c:v>659.94143999999994</c:v>
                </c:pt>
                <c:pt idx="916">
                  <c:v>659.95089999999993</c:v>
                </c:pt>
                <c:pt idx="917">
                  <c:v>659.96035999999992</c:v>
                </c:pt>
                <c:pt idx="918">
                  <c:v>659.96981999999991</c:v>
                </c:pt>
                <c:pt idx="919">
                  <c:v>659.9792799999999</c:v>
                </c:pt>
                <c:pt idx="920">
                  <c:v>659.98874000000001</c:v>
                </c:pt>
                <c:pt idx="921">
                  <c:v>659.9982</c:v>
                </c:pt>
                <c:pt idx="922">
                  <c:v>660.00765999999999</c:v>
                </c:pt>
                <c:pt idx="923">
                  <c:v>660.01711999999998</c:v>
                </c:pt>
                <c:pt idx="924">
                  <c:v>660.02657999999997</c:v>
                </c:pt>
                <c:pt idx="925">
                  <c:v>660.03603999999996</c:v>
                </c:pt>
                <c:pt idx="926">
                  <c:v>660.04549999999995</c:v>
                </c:pt>
                <c:pt idx="927">
                  <c:v>660.05495999999994</c:v>
                </c:pt>
                <c:pt idx="928">
                  <c:v>660.06441999999993</c:v>
                </c:pt>
                <c:pt idx="929">
                  <c:v>660.07387999999992</c:v>
                </c:pt>
                <c:pt idx="930">
                  <c:v>660.08333999999991</c:v>
                </c:pt>
                <c:pt idx="931">
                  <c:v>660.09280000000001</c:v>
                </c:pt>
                <c:pt idx="932">
                  <c:v>660.10226</c:v>
                </c:pt>
                <c:pt idx="933">
                  <c:v>660.11171999999999</c:v>
                </c:pt>
                <c:pt idx="934">
                  <c:v>660.12117999999998</c:v>
                </c:pt>
                <c:pt idx="935">
                  <c:v>660.13063999999997</c:v>
                </c:pt>
                <c:pt idx="936">
                  <c:v>660.14009999999996</c:v>
                </c:pt>
                <c:pt idx="937">
                  <c:v>660.14955999999995</c:v>
                </c:pt>
                <c:pt idx="938">
                  <c:v>660.15901999999994</c:v>
                </c:pt>
                <c:pt idx="939">
                  <c:v>660.16847999999993</c:v>
                </c:pt>
                <c:pt idx="940">
                  <c:v>660.17793999999992</c:v>
                </c:pt>
                <c:pt idx="941">
                  <c:v>660.18739999999991</c:v>
                </c:pt>
                <c:pt idx="942">
                  <c:v>660.19686000000002</c:v>
                </c:pt>
                <c:pt idx="943">
                  <c:v>660.20632000000001</c:v>
                </c:pt>
                <c:pt idx="944">
                  <c:v>660.21578</c:v>
                </c:pt>
                <c:pt idx="945">
                  <c:v>660.22523999999999</c:v>
                </c:pt>
                <c:pt idx="946">
                  <c:v>660.23469999999998</c:v>
                </c:pt>
                <c:pt idx="947">
                  <c:v>660.24415999999997</c:v>
                </c:pt>
                <c:pt idx="948">
                  <c:v>660.25361999999996</c:v>
                </c:pt>
                <c:pt idx="949">
                  <c:v>660.26307999999995</c:v>
                </c:pt>
                <c:pt idx="950">
                  <c:v>660.27253999999994</c:v>
                </c:pt>
                <c:pt idx="951">
                  <c:v>660.28199999999993</c:v>
                </c:pt>
                <c:pt idx="952">
                  <c:v>660.29145999999992</c:v>
                </c:pt>
                <c:pt idx="953">
                  <c:v>660.30091999999991</c:v>
                </c:pt>
                <c:pt idx="954">
                  <c:v>660.31038000000001</c:v>
                </c:pt>
                <c:pt idx="955">
                  <c:v>660.31984</c:v>
                </c:pt>
                <c:pt idx="956">
                  <c:v>660.32929999999999</c:v>
                </c:pt>
                <c:pt idx="957">
                  <c:v>660.33875999999998</c:v>
                </c:pt>
                <c:pt idx="958">
                  <c:v>660.34821999999997</c:v>
                </c:pt>
                <c:pt idx="959">
                  <c:v>660.35767999999996</c:v>
                </c:pt>
                <c:pt idx="960">
                  <c:v>660.36713999999995</c:v>
                </c:pt>
                <c:pt idx="961">
                  <c:v>660.37659999999994</c:v>
                </c:pt>
                <c:pt idx="962">
                  <c:v>660.38605999999993</c:v>
                </c:pt>
                <c:pt idx="963">
                  <c:v>660.39551999999992</c:v>
                </c:pt>
                <c:pt idx="964">
                  <c:v>660.40497999999991</c:v>
                </c:pt>
                <c:pt idx="965">
                  <c:v>660.41444000000001</c:v>
                </c:pt>
                <c:pt idx="966">
                  <c:v>660.4239</c:v>
                </c:pt>
                <c:pt idx="967">
                  <c:v>660.43335999999999</c:v>
                </c:pt>
                <c:pt idx="968">
                  <c:v>660.44281999999998</c:v>
                </c:pt>
                <c:pt idx="969">
                  <c:v>660.45227999999997</c:v>
                </c:pt>
                <c:pt idx="970">
                  <c:v>660.46173999999996</c:v>
                </c:pt>
                <c:pt idx="971">
                  <c:v>660.47119999999995</c:v>
                </c:pt>
                <c:pt idx="972">
                  <c:v>660.48065999999994</c:v>
                </c:pt>
                <c:pt idx="973">
                  <c:v>660.49011999999993</c:v>
                </c:pt>
                <c:pt idx="974">
                  <c:v>660.49957999999992</c:v>
                </c:pt>
                <c:pt idx="975">
                  <c:v>660.50903999999991</c:v>
                </c:pt>
                <c:pt idx="976">
                  <c:v>660.5184999999999</c:v>
                </c:pt>
                <c:pt idx="977">
                  <c:v>660.52796000000001</c:v>
                </c:pt>
                <c:pt idx="978">
                  <c:v>660.53742</c:v>
                </c:pt>
                <c:pt idx="979">
                  <c:v>660.54687999999999</c:v>
                </c:pt>
                <c:pt idx="980">
                  <c:v>660.55633999999998</c:v>
                </c:pt>
                <c:pt idx="981">
                  <c:v>660.56579999999997</c:v>
                </c:pt>
                <c:pt idx="982">
                  <c:v>660.57525999999996</c:v>
                </c:pt>
                <c:pt idx="983">
                  <c:v>660.58471999999995</c:v>
                </c:pt>
                <c:pt idx="984">
                  <c:v>660.59417999999994</c:v>
                </c:pt>
                <c:pt idx="985">
                  <c:v>660.60363999999993</c:v>
                </c:pt>
                <c:pt idx="986">
                  <c:v>660.61309999999992</c:v>
                </c:pt>
                <c:pt idx="987">
                  <c:v>660.62255999999991</c:v>
                </c:pt>
                <c:pt idx="988">
                  <c:v>660.63202000000001</c:v>
                </c:pt>
                <c:pt idx="989">
                  <c:v>660.64148</c:v>
                </c:pt>
                <c:pt idx="990">
                  <c:v>660.65093999999999</c:v>
                </c:pt>
                <c:pt idx="991">
                  <c:v>660.66039999999998</c:v>
                </c:pt>
                <c:pt idx="992">
                  <c:v>660.66985999999997</c:v>
                </c:pt>
                <c:pt idx="993">
                  <c:v>660.67931999999996</c:v>
                </c:pt>
                <c:pt idx="994">
                  <c:v>660.68877999999995</c:v>
                </c:pt>
                <c:pt idx="995">
                  <c:v>660.69823999999994</c:v>
                </c:pt>
                <c:pt idx="996">
                  <c:v>660.70769999999993</c:v>
                </c:pt>
                <c:pt idx="997">
                  <c:v>660.71715999999992</c:v>
                </c:pt>
                <c:pt idx="998">
                  <c:v>660.72661999999991</c:v>
                </c:pt>
                <c:pt idx="999">
                  <c:v>660.7360799999999</c:v>
                </c:pt>
                <c:pt idx="1000">
                  <c:v>660.74554000000001</c:v>
                </c:pt>
                <c:pt idx="1001">
                  <c:v>660.755</c:v>
                </c:pt>
                <c:pt idx="1002">
                  <c:v>660.76445999999999</c:v>
                </c:pt>
                <c:pt idx="1003">
                  <c:v>660.77391999999998</c:v>
                </c:pt>
                <c:pt idx="1004">
                  <c:v>660.78337999999997</c:v>
                </c:pt>
                <c:pt idx="1005">
                  <c:v>660.79283999999996</c:v>
                </c:pt>
                <c:pt idx="1006">
                  <c:v>660.80229999999995</c:v>
                </c:pt>
                <c:pt idx="1007">
                  <c:v>660.81175999999994</c:v>
                </c:pt>
                <c:pt idx="1008">
                  <c:v>660.82121999999993</c:v>
                </c:pt>
                <c:pt idx="1009">
                  <c:v>660.83067999999992</c:v>
                </c:pt>
                <c:pt idx="1010">
                  <c:v>660.84013999999991</c:v>
                </c:pt>
                <c:pt idx="1011">
                  <c:v>660.84960000000001</c:v>
                </c:pt>
                <c:pt idx="1012">
                  <c:v>660.85906</c:v>
                </c:pt>
                <c:pt idx="1013">
                  <c:v>660.86851999999999</c:v>
                </c:pt>
                <c:pt idx="1014">
                  <c:v>660.87797999999998</c:v>
                </c:pt>
                <c:pt idx="1015">
                  <c:v>660.88743999999997</c:v>
                </c:pt>
                <c:pt idx="1016">
                  <c:v>660.89689999999996</c:v>
                </c:pt>
                <c:pt idx="1017">
                  <c:v>660.90635999999995</c:v>
                </c:pt>
                <c:pt idx="1018">
                  <c:v>660.91581999999994</c:v>
                </c:pt>
                <c:pt idx="1019">
                  <c:v>660.92527999999993</c:v>
                </c:pt>
                <c:pt idx="1020">
                  <c:v>660.93473999999992</c:v>
                </c:pt>
                <c:pt idx="1021">
                  <c:v>660.94419999999991</c:v>
                </c:pt>
                <c:pt idx="1022">
                  <c:v>660.95366000000001</c:v>
                </c:pt>
                <c:pt idx="1023">
                  <c:v>660.96312</c:v>
                </c:pt>
              </c:numCache>
            </c:numRef>
          </c:xVal>
          <c:yVal>
            <c:numRef>
              <c:f>'P2'!$C$1:$C$1024</c:f>
              <c:numCache>
                <c:formatCode>General</c:formatCode>
                <c:ptCount val="1024"/>
                <c:pt idx="0">
                  <c:v>1</c:v>
                </c:pt>
                <c:pt idx="2">
                  <c:v>18910</c:v>
                </c:pt>
                <c:pt idx="3">
                  <c:v>19348</c:v>
                </c:pt>
                <c:pt idx="4">
                  <c:v>19992</c:v>
                </c:pt>
                <c:pt idx="5">
                  <c:v>19825</c:v>
                </c:pt>
                <c:pt idx="6">
                  <c:v>19225</c:v>
                </c:pt>
                <c:pt idx="7">
                  <c:v>19593</c:v>
                </c:pt>
                <c:pt idx="8">
                  <c:v>19925</c:v>
                </c:pt>
                <c:pt idx="9">
                  <c:v>20188</c:v>
                </c:pt>
                <c:pt idx="10">
                  <c:v>20074</c:v>
                </c:pt>
                <c:pt idx="11">
                  <c:v>20122</c:v>
                </c:pt>
                <c:pt idx="12">
                  <c:v>19906</c:v>
                </c:pt>
                <c:pt idx="13">
                  <c:v>20551</c:v>
                </c:pt>
                <c:pt idx="14">
                  <c:v>20766</c:v>
                </c:pt>
                <c:pt idx="15">
                  <c:v>20662</c:v>
                </c:pt>
                <c:pt idx="16">
                  <c:v>19799</c:v>
                </c:pt>
                <c:pt idx="17">
                  <c:v>19901</c:v>
                </c:pt>
                <c:pt idx="18">
                  <c:v>19699</c:v>
                </c:pt>
                <c:pt idx="19">
                  <c:v>19623</c:v>
                </c:pt>
                <c:pt idx="20">
                  <c:v>19445</c:v>
                </c:pt>
                <c:pt idx="21">
                  <c:v>19595</c:v>
                </c:pt>
                <c:pt idx="22">
                  <c:v>19611</c:v>
                </c:pt>
                <c:pt idx="23">
                  <c:v>19718</c:v>
                </c:pt>
                <c:pt idx="24">
                  <c:v>20021</c:v>
                </c:pt>
                <c:pt idx="25">
                  <c:v>20000</c:v>
                </c:pt>
                <c:pt idx="26">
                  <c:v>20593</c:v>
                </c:pt>
                <c:pt idx="27">
                  <c:v>20801</c:v>
                </c:pt>
                <c:pt idx="28">
                  <c:v>20356</c:v>
                </c:pt>
                <c:pt idx="29">
                  <c:v>19719</c:v>
                </c:pt>
                <c:pt idx="30">
                  <c:v>19873</c:v>
                </c:pt>
                <c:pt idx="31">
                  <c:v>19787</c:v>
                </c:pt>
                <c:pt idx="32">
                  <c:v>20500</c:v>
                </c:pt>
                <c:pt idx="33">
                  <c:v>20698</c:v>
                </c:pt>
                <c:pt idx="34">
                  <c:v>20247</c:v>
                </c:pt>
                <c:pt idx="35">
                  <c:v>19862</c:v>
                </c:pt>
                <c:pt idx="36">
                  <c:v>19552</c:v>
                </c:pt>
                <c:pt idx="37">
                  <c:v>19139</c:v>
                </c:pt>
                <c:pt idx="38">
                  <c:v>19161</c:v>
                </c:pt>
                <c:pt idx="39">
                  <c:v>19328</c:v>
                </c:pt>
                <c:pt idx="40">
                  <c:v>19707</c:v>
                </c:pt>
                <c:pt idx="41">
                  <c:v>19799</c:v>
                </c:pt>
                <c:pt idx="42">
                  <c:v>19350</c:v>
                </c:pt>
                <c:pt idx="43">
                  <c:v>19778</c:v>
                </c:pt>
                <c:pt idx="44">
                  <c:v>19006</c:v>
                </c:pt>
                <c:pt idx="45">
                  <c:v>19187</c:v>
                </c:pt>
                <c:pt idx="46">
                  <c:v>18766</c:v>
                </c:pt>
                <c:pt idx="47">
                  <c:v>18832</c:v>
                </c:pt>
                <c:pt idx="48">
                  <c:v>19302</c:v>
                </c:pt>
                <c:pt idx="49">
                  <c:v>19698</c:v>
                </c:pt>
                <c:pt idx="50">
                  <c:v>18721</c:v>
                </c:pt>
                <c:pt idx="51">
                  <c:v>19370</c:v>
                </c:pt>
                <c:pt idx="52">
                  <c:v>19283</c:v>
                </c:pt>
                <c:pt idx="53">
                  <c:v>19830</c:v>
                </c:pt>
                <c:pt idx="54">
                  <c:v>18948</c:v>
                </c:pt>
                <c:pt idx="55">
                  <c:v>18936</c:v>
                </c:pt>
                <c:pt idx="56">
                  <c:v>18817</c:v>
                </c:pt>
                <c:pt idx="57">
                  <c:v>19046</c:v>
                </c:pt>
                <c:pt idx="58">
                  <c:v>18604</c:v>
                </c:pt>
                <c:pt idx="59">
                  <c:v>18583</c:v>
                </c:pt>
                <c:pt idx="60">
                  <c:v>19195</c:v>
                </c:pt>
                <c:pt idx="61">
                  <c:v>20267</c:v>
                </c:pt>
                <c:pt idx="62">
                  <c:v>19984</c:v>
                </c:pt>
                <c:pt idx="63">
                  <c:v>19268</c:v>
                </c:pt>
                <c:pt idx="64">
                  <c:v>19194</c:v>
                </c:pt>
                <c:pt idx="65">
                  <c:v>19204</c:v>
                </c:pt>
                <c:pt idx="66">
                  <c:v>19446</c:v>
                </c:pt>
                <c:pt idx="67">
                  <c:v>19318</c:v>
                </c:pt>
                <c:pt idx="68">
                  <c:v>19385</c:v>
                </c:pt>
                <c:pt idx="69">
                  <c:v>19734</c:v>
                </c:pt>
                <c:pt idx="70">
                  <c:v>19668</c:v>
                </c:pt>
                <c:pt idx="71">
                  <c:v>20363</c:v>
                </c:pt>
                <c:pt idx="72">
                  <c:v>20075</c:v>
                </c:pt>
                <c:pt idx="73">
                  <c:v>19272</c:v>
                </c:pt>
                <c:pt idx="74">
                  <c:v>19879</c:v>
                </c:pt>
                <c:pt idx="75">
                  <c:v>20204</c:v>
                </c:pt>
                <c:pt idx="76">
                  <c:v>20373</c:v>
                </c:pt>
                <c:pt idx="77">
                  <c:v>19515</c:v>
                </c:pt>
                <c:pt idx="78">
                  <c:v>19016</c:v>
                </c:pt>
                <c:pt idx="79">
                  <c:v>19136</c:v>
                </c:pt>
                <c:pt idx="80">
                  <c:v>18967</c:v>
                </c:pt>
                <c:pt idx="81">
                  <c:v>19017</c:v>
                </c:pt>
                <c:pt idx="82">
                  <c:v>18285</c:v>
                </c:pt>
                <c:pt idx="83">
                  <c:v>18324</c:v>
                </c:pt>
                <c:pt idx="84">
                  <c:v>19048</c:v>
                </c:pt>
                <c:pt idx="85">
                  <c:v>18607</c:v>
                </c:pt>
                <c:pt idx="86">
                  <c:v>19371</c:v>
                </c:pt>
                <c:pt idx="87">
                  <c:v>19213</c:v>
                </c:pt>
                <c:pt idx="88">
                  <c:v>19560</c:v>
                </c:pt>
                <c:pt idx="89">
                  <c:v>19314</c:v>
                </c:pt>
                <c:pt idx="90">
                  <c:v>19528</c:v>
                </c:pt>
                <c:pt idx="91">
                  <c:v>19801</c:v>
                </c:pt>
                <c:pt idx="92">
                  <c:v>19903</c:v>
                </c:pt>
                <c:pt idx="93">
                  <c:v>19993</c:v>
                </c:pt>
                <c:pt idx="94">
                  <c:v>20430</c:v>
                </c:pt>
                <c:pt idx="95">
                  <c:v>21000</c:v>
                </c:pt>
                <c:pt idx="96">
                  <c:v>21061</c:v>
                </c:pt>
                <c:pt idx="97">
                  <c:v>20067</c:v>
                </c:pt>
                <c:pt idx="98">
                  <c:v>19620</c:v>
                </c:pt>
                <c:pt idx="99">
                  <c:v>19316</c:v>
                </c:pt>
                <c:pt idx="100">
                  <c:v>18867</c:v>
                </c:pt>
                <c:pt idx="101">
                  <c:v>18595</c:v>
                </c:pt>
                <c:pt idx="102">
                  <c:v>18686</c:v>
                </c:pt>
                <c:pt idx="103">
                  <c:v>19937</c:v>
                </c:pt>
                <c:pt idx="104">
                  <c:v>20251</c:v>
                </c:pt>
                <c:pt idx="105">
                  <c:v>20561</c:v>
                </c:pt>
                <c:pt idx="106">
                  <c:v>20596</c:v>
                </c:pt>
                <c:pt idx="107">
                  <c:v>20215</c:v>
                </c:pt>
                <c:pt idx="108">
                  <c:v>19022</c:v>
                </c:pt>
                <c:pt idx="109">
                  <c:v>18691</c:v>
                </c:pt>
                <c:pt idx="110">
                  <c:v>18891</c:v>
                </c:pt>
                <c:pt idx="111">
                  <c:v>19571</c:v>
                </c:pt>
                <c:pt idx="112">
                  <c:v>19614</c:v>
                </c:pt>
                <c:pt idx="113">
                  <c:v>18469</c:v>
                </c:pt>
                <c:pt idx="114">
                  <c:v>19245</c:v>
                </c:pt>
                <c:pt idx="115">
                  <c:v>19130</c:v>
                </c:pt>
                <c:pt idx="116">
                  <c:v>19109</c:v>
                </c:pt>
                <c:pt idx="117">
                  <c:v>19558</c:v>
                </c:pt>
                <c:pt idx="118">
                  <c:v>18792</c:v>
                </c:pt>
                <c:pt idx="119">
                  <c:v>18977</c:v>
                </c:pt>
                <c:pt idx="120">
                  <c:v>19701</c:v>
                </c:pt>
                <c:pt idx="121">
                  <c:v>19837</c:v>
                </c:pt>
                <c:pt idx="122">
                  <c:v>19607</c:v>
                </c:pt>
                <c:pt idx="123">
                  <c:v>18648</c:v>
                </c:pt>
                <c:pt idx="124">
                  <c:v>18925</c:v>
                </c:pt>
                <c:pt idx="125">
                  <c:v>18716</c:v>
                </c:pt>
                <c:pt idx="126">
                  <c:v>18625</c:v>
                </c:pt>
                <c:pt idx="127">
                  <c:v>19323</c:v>
                </c:pt>
                <c:pt idx="128">
                  <c:v>19297</c:v>
                </c:pt>
                <c:pt idx="129">
                  <c:v>19231</c:v>
                </c:pt>
                <c:pt idx="130">
                  <c:v>19675</c:v>
                </c:pt>
                <c:pt idx="131">
                  <c:v>19363</c:v>
                </c:pt>
                <c:pt idx="132">
                  <c:v>19046</c:v>
                </c:pt>
                <c:pt idx="133">
                  <c:v>19593</c:v>
                </c:pt>
                <c:pt idx="134">
                  <c:v>19415</c:v>
                </c:pt>
                <c:pt idx="135">
                  <c:v>18775</c:v>
                </c:pt>
                <c:pt idx="136">
                  <c:v>20242</c:v>
                </c:pt>
                <c:pt idx="137">
                  <c:v>21812</c:v>
                </c:pt>
                <c:pt idx="138">
                  <c:v>21702</c:v>
                </c:pt>
                <c:pt idx="139">
                  <c:v>21999</c:v>
                </c:pt>
                <c:pt idx="140">
                  <c:v>21255</c:v>
                </c:pt>
                <c:pt idx="141">
                  <c:v>21561</c:v>
                </c:pt>
                <c:pt idx="142">
                  <c:v>21648</c:v>
                </c:pt>
                <c:pt idx="143">
                  <c:v>20546</c:v>
                </c:pt>
                <c:pt idx="144">
                  <c:v>19382</c:v>
                </c:pt>
                <c:pt idx="145">
                  <c:v>19987</c:v>
                </c:pt>
                <c:pt idx="146">
                  <c:v>21015</c:v>
                </c:pt>
                <c:pt idx="147">
                  <c:v>20373</c:v>
                </c:pt>
                <c:pt idx="148">
                  <c:v>20008</c:v>
                </c:pt>
                <c:pt idx="149">
                  <c:v>20062</c:v>
                </c:pt>
                <c:pt idx="150">
                  <c:v>19775</c:v>
                </c:pt>
                <c:pt idx="151">
                  <c:v>20132</c:v>
                </c:pt>
                <c:pt idx="152">
                  <c:v>20591</c:v>
                </c:pt>
                <c:pt idx="153">
                  <c:v>19960</c:v>
                </c:pt>
                <c:pt idx="154">
                  <c:v>19536</c:v>
                </c:pt>
                <c:pt idx="155">
                  <c:v>19227</c:v>
                </c:pt>
                <c:pt idx="156">
                  <c:v>18603</c:v>
                </c:pt>
                <c:pt idx="157">
                  <c:v>17561</c:v>
                </c:pt>
                <c:pt idx="158">
                  <c:v>18652</c:v>
                </c:pt>
                <c:pt idx="159">
                  <c:v>19047</c:v>
                </c:pt>
                <c:pt idx="160">
                  <c:v>19439</c:v>
                </c:pt>
                <c:pt idx="161">
                  <c:v>19702</c:v>
                </c:pt>
                <c:pt idx="162">
                  <c:v>20172</c:v>
                </c:pt>
                <c:pt idx="163">
                  <c:v>20305</c:v>
                </c:pt>
                <c:pt idx="164">
                  <c:v>19902</c:v>
                </c:pt>
                <c:pt idx="165">
                  <c:v>19948</c:v>
                </c:pt>
                <c:pt idx="166">
                  <c:v>19751</c:v>
                </c:pt>
                <c:pt idx="167">
                  <c:v>19775</c:v>
                </c:pt>
                <c:pt idx="168">
                  <c:v>19728</c:v>
                </c:pt>
                <c:pt idx="169">
                  <c:v>20123</c:v>
                </c:pt>
                <c:pt idx="170">
                  <c:v>19843</c:v>
                </c:pt>
                <c:pt idx="171">
                  <c:v>19755</c:v>
                </c:pt>
                <c:pt idx="172">
                  <c:v>20032</c:v>
                </c:pt>
                <c:pt idx="173">
                  <c:v>20136</c:v>
                </c:pt>
                <c:pt idx="174">
                  <c:v>19996</c:v>
                </c:pt>
                <c:pt idx="175">
                  <c:v>19821</c:v>
                </c:pt>
                <c:pt idx="176">
                  <c:v>20485</c:v>
                </c:pt>
                <c:pt idx="177">
                  <c:v>19292</c:v>
                </c:pt>
                <c:pt idx="178">
                  <c:v>19204</c:v>
                </c:pt>
                <c:pt idx="179">
                  <c:v>19400</c:v>
                </c:pt>
                <c:pt idx="180">
                  <c:v>19795</c:v>
                </c:pt>
                <c:pt idx="181">
                  <c:v>19790</c:v>
                </c:pt>
                <c:pt idx="182">
                  <c:v>19247</c:v>
                </c:pt>
                <c:pt idx="183">
                  <c:v>19611</c:v>
                </c:pt>
                <c:pt idx="184">
                  <c:v>19141</c:v>
                </c:pt>
                <c:pt idx="185">
                  <c:v>19073</c:v>
                </c:pt>
                <c:pt idx="186">
                  <c:v>19198</c:v>
                </c:pt>
                <c:pt idx="187">
                  <c:v>19944</c:v>
                </c:pt>
                <c:pt idx="188">
                  <c:v>19749</c:v>
                </c:pt>
                <c:pt idx="189">
                  <c:v>20205</c:v>
                </c:pt>
                <c:pt idx="190">
                  <c:v>19930</c:v>
                </c:pt>
                <c:pt idx="191">
                  <c:v>19789</c:v>
                </c:pt>
                <c:pt idx="192">
                  <c:v>19334</c:v>
                </c:pt>
                <c:pt idx="193">
                  <c:v>19047</c:v>
                </c:pt>
                <c:pt idx="194">
                  <c:v>19030</c:v>
                </c:pt>
                <c:pt idx="195">
                  <c:v>20199</c:v>
                </c:pt>
                <c:pt idx="196">
                  <c:v>20315</c:v>
                </c:pt>
                <c:pt idx="197">
                  <c:v>19676</c:v>
                </c:pt>
                <c:pt idx="198">
                  <c:v>20493</c:v>
                </c:pt>
                <c:pt idx="199">
                  <c:v>20490</c:v>
                </c:pt>
                <c:pt idx="200">
                  <c:v>22048</c:v>
                </c:pt>
                <c:pt idx="201">
                  <c:v>22729</c:v>
                </c:pt>
                <c:pt idx="202">
                  <c:v>22816</c:v>
                </c:pt>
                <c:pt idx="203">
                  <c:v>24410</c:v>
                </c:pt>
                <c:pt idx="204">
                  <c:v>24758</c:v>
                </c:pt>
                <c:pt idx="205">
                  <c:v>25814</c:v>
                </c:pt>
                <c:pt idx="206">
                  <c:v>25958</c:v>
                </c:pt>
                <c:pt idx="207">
                  <c:v>25172</c:v>
                </c:pt>
                <c:pt idx="208">
                  <c:v>23937</c:v>
                </c:pt>
                <c:pt idx="209">
                  <c:v>22295</c:v>
                </c:pt>
                <c:pt idx="210">
                  <c:v>21277</c:v>
                </c:pt>
                <c:pt idx="211">
                  <c:v>20107</c:v>
                </c:pt>
                <c:pt idx="212">
                  <c:v>20075</c:v>
                </c:pt>
                <c:pt idx="213">
                  <c:v>19491</c:v>
                </c:pt>
                <c:pt idx="214">
                  <c:v>20506</c:v>
                </c:pt>
                <c:pt idx="215">
                  <c:v>20820</c:v>
                </c:pt>
                <c:pt idx="216">
                  <c:v>20937</c:v>
                </c:pt>
                <c:pt idx="217">
                  <c:v>20616</c:v>
                </c:pt>
                <c:pt idx="218">
                  <c:v>20392</c:v>
                </c:pt>
                <c:pt idx="219">
                  <c:v>20462</c:v>
                </c:pt>
                <c:pt idx="220">
                  <c:v>19805</c:v>
                </c:pt>
                <c:pt idx="221">
                  <c:v>19336</c:v>
                </c:pt>
                <c:pt idx="222">
                  <c:v>19466</c:v>
                </c:pt>
                <c:pt idx="223">
                  <c:v>20018</c:v>
                </c:pt>
                <c:pt idx="224">
                  <c:v>20502</c:v>
                </c:pt>
                <c:pt idx="225">
                  <c:v>19660</c:v>
                </c:pt>
                <c:pt idx="226">
                  <c:v>19544</c:v>
                </c:pt>
                <c:pt idx="227">
                  <c:v>19374</c:v>
                </c:pt>
                <c:pt idx="228">
                  <c:v>19070</c:v>
                </c:pt>
                <c:pt idx="229">
                  <c:v>19010</c:v>
                </c:pt>
                <c:pt idx="230">
                  <c:v>18999</c:v>
                </c:pt>
                <c:pt idx="231">
                  <c:v>18211</c:v>
                </c:pt>
                <c:pt idx="232">
                  <c:v>18825</c:v>
                </c:pt>
                <c:pt idx="233">
                  <c:v>18758</c:v>
                </c:pt>
                <c:pt idx="234">
                  <c:v>18803</c:v>
                </c:pt>
                <c:pt idx="235">
                  <c:v>19827</c:v>
                </c:pt>
                <c:pt idx="236">
                  <c:v>19551</c:v>
                </c:pt>
                <c:pt idx="237">
                  <c:v>18989</c:v>
                </c:pt>
                <c:pt idx="238">
                  <c:v>18941</c:v>
                </c:pt>
                <c:pt idx="239">
                  <c:v>18832</c:v>
                </c:pt>
                <c:pt idx="240">
                  <c:v>18389</c:v>
                </c:pt>
                <c:pt idx="241">
                  <c:v>18721</c:v>
                </c:pt>
                <c:pt idx="242">
                  <c:v>18432</c:v>
                </c:pt>
                <c:pt idx="243">
                  <c:v>17688</c:v>
                </c:pt>
                <c:pt idx="244">
                  <c:v>18040</c:v>
                </c:pt>
                <c:pt idx="245">
                  <c:v>18614</c:v>
                </c:pt>
                <c:pt idx="246">
                  <c:v>18910</c:v>
                </c:pt>
                <c:pt idx="247">
                  <c:v>19265</c:v>
                </c:pt>
                <c:pt idx="248">
                  <c:v>19615</c:v>
                </c:pt>
                <c:pt idx="249">
                  <c:v>18873</c:v>
                </c:pt>
                <c:pt idx="250">
                  <c:v>18636</c:v>
                </c:pt>
                <c:pt idx="251">
                  <c:v>18655</c:v>
                </c:pt>
                <c:pt idx="252">
                  <c:v>19207</c:v>
                </c:pt>
                <c:pt idx="253">
                  <c:v>19006</c:v>
                </c:pt>
                <c:pt idx="254">
                  <c:v>19203</c:v>
                </c:pt>
                <c:pt idx="255">
                  <c:v>18975</c:v>
                </c:pt>
                <c:pt idx="256">
                  <c:v>19784</c:v>
                </c:pt>
                <c:pt idx="257">
                  <c:v>20127</c:v>
                </c:pt>
                <c:pt idx="258">
                  <c:v>20934</c:v>
                </c:pt>
                <c:pt idx="259">
                  <c:v>20923</c:v>
                </c:pt>
                <c:pt idx="260">
                  <c:v>20045</c:v>
                </c:pt>
                <c:pt idx="261">
                  <c:v>20600</c:v>
                </c:pt>
                <c:pt idx="262">
                  <c:v>21765</c:v>
                </c:pt>
                <c:pt idx="263">
                  <c:v>23137</c:v>
                </c:pt>
                <c:pt idx="264">
                  <c:v>24255</c:v>
                </c:pt>
                <c:pt idx="265">
                  <c:v>25587</c:v>
                </c:pt>
                <c:pt idx="266">
                  <c:v>26113</c:v>
                </c:pt>
                <c:pt idx="267">
                  <c:v>26513</c:v>
                </c:pt>
                <c:pt idx="268">
                  <c:v>25272</c:v>
                </c:pt>
                <c:pt idx="269">
                  <c:v>23303</c:v>
                </c:pt>
                <c:pt idx="270">
                  <c:v>21429</c:v>
                </c:pt>
                <c:pt idx="271">
                  <c:v>19862</c:v>
                </c:pt>
                <c:pt idx="272">
                  <c:v>19513</c:v>
                </c:pt>
                <c:pt idx="273">
                  <c:v>19126</c:v>
                </c:pt>
                <c:pt idx="274">
                  <c:v>18392</c:v>
                </c:pt>
                <c:pt idx="275">
                  <c:v>19306</c:v>
                </c:pt>
                <c:pt idx="276">
                  <c:v>19293</c:v>
                </c:pt>
                <c:pt idx="277">
                  <c:v>19502</c:v>
                </c:pt>
                <c:pt idx="278">
                  <c:v>19484</c:v>
                </c:pt>
                <c:pt idx="279">
                  <c:v>19120</c:v>
                </c:pt>
                <c:pt idx="280">
                  <c:v>19055</c:v>
                </c:pt>
                <c:pt idx="281">
                  <c:v>19388</c:v>
                </c:pt>
                <c:pt idx="282">
                  <c:v>19019</c:v>
                </c:pt>
                <c:pt idx="283">
                  <c:v>18962</c:v>
                </c:pt>
                <c:pt idx="284">
                  <c:v>19223</c:v>
                </c:pt>
                <c:pt idx="285">
                  <c:v>19305</c:v>
                </c:pt>
                <c:pt idx="286">
                  <c:v>18940</c:v>
                </c:pt>
                <c:pt idx="287">
                  <c:v>19257</c:v>
                </c:pt>
                <c:pt idx="288">
                  <c:v>18775</c:v>
                </c:pt>
                <c:pt idx="289">
                  <c:v>18777</c:v>
                </c:pt>
                <c:pt idx="290">
                  <c:v>19013</c:v>
                </c:pt>
                <c:pt idx="291">
                  <c:v>19584</c:v>
                </c:pt>
                <c:pt idx="292">
                  <c:v>19967</c:v>
                </c:pt>
                <c:pt idx="293">
                  <c:v>19196</c:v>
                </c:pt>
                <c:pt idx="294">
                  <c:v>19181</c:v>
                </c:pt>
                <c:pt idx="295">
                  <c:v>18937</c:v>
                </c:pt>
                <c:pt idx="296">
                  <c:v>19521</c:v>
                </c:pt>
                <c:pt idx="297">
                  <c:v>19546</c:v>
                </c:pt>
                <c:pt idx="298">
                  <c:v>19761</c:v>
                </c:pt>
                <c:pt idx="299">
                  <c:v>20022</c:v>
                </c:pt>
                <c:pt idx="300">
                  <c:v>20462</c:v>
                </c:pt>
                <c:pt idx="301">
                  <c:v>20786</c:v>
                </c:pt>
                <c:pt idx="302">
                  <c:v>20106</c:v>
                </c:pt>
                <c:pt idx="303">
                  <c:v>19376</c:v>
                </c:pt>
                <c:pt idx="304">
                  <c:v>19565</c:v>
                </c:pt>
                <c:pt idx="305">
                  <c:v>19202</c:v>
                </c:pt>
                <c:pt idx="306">
                  <c:v>18515</c:v>
                </c:pt>
                <c:pt idx="307">
                  <c:v>18756</c:v>
                </c:pt>
                <c:pt idx="308">
                  <c:v>19221</c:v>
                </c:pt>
                <c:pt idx="309">
                  <c:v>19260</c:v>
                </c:pt>
                <c:pt idx="310">
                  <c:v>18817</c:v>
                </c:pt>
                <c:pt idx="311">
                  <c:v>18306</c:v>
                </c:pt>
                <c:pt idx="312">
                  <c:v>18477</c:v>
                </c:pt>
                <c:pt idx="313">
                  <c:v>18692</c:v>
                </c:pt>
                <c:pt idx="314">
                  <c:v>18613</c:v>
                </c:pt>
                <c:pt idx="315">
                  <c:v>17987</c:v>
                </c:pt>
                <c:pt idx="316">
                  <c:v>17426</c:v>
                </c:pt>
                <c:pt idx="317">
                  <c:v>18211</c:v>
                </c:pt>
                <c:pt idx="318">
                  <c:v>18981</c:v>
                </c:pt>
                <c:pt idx="319">
                  <c:v>18479</c:v>
                </c:pt>
                <c:pt idx="320">
                  <c:v>17734</c:v>
                </c:pt>
                <c:pt idx="321">
                  <c:v>17839</c:v>
                </c:pt>
                <c:pt idx="322">
                  <c:v>17786</c:v>
                </c:pt>
                <c:pt idx="323">
                  <c:v>18737</c:v>
                </c:pt>
                <c:pt idx="324">
                  <c:v>19147</c:v>
                </c:pt>
                <c:pt idx="325">
                  <c:v>18956</c:v>
                </c:pt>
                <c:pt idx="326">
                  <c:v>18997</c:v>
                </c:pt>
                <c:pt idx="327">
                  <c:v>19204</c:v>
                </c:pt>
                <c:pt idx="328">
                  <c:v>19211</c:v>
                </c:pt>
                <c:pt idx="329">
                  <c:v>18972</c:v>
                </c:pt>
                <c:pt idx="330">
                  <c:v>19242</c:v>
                </c:pt>
                <c:pt idx="331">
                  <c:v>19618</c:v>
                </c:pt>
                <c:pt idx="332">
                  <c:v>19506</c:v>
                </c:pt>
                <c:pt idx="333">
                  <c:v>19744</c:v>
                </c:pt>
                <c:pt idx="334">
                  <c:v>19727</c:v>
                </c:pt>
                <c:pt idx="335">
                  <c:v>19947</c:v>
                </c:pt>
                <c:pt idx="336">
                  <c:v>20306</c:v>
                </c:pt>
                <c:pt idx="337">
                  <c:v>20737</c:v>
                </c:pt>
                <c:pt idx="338">
                  <c:v>20542</c:v>
                </c:pt>
                <c:pt idx="339">
                  <c:v>21000</c:v>
                </c:pt>
                <c:pt idx="340">
                  <c:v>20804</c:v>
                </c:pt>
                <c:pt idx="341">
                  <c:v>20405</c:v>
                </c:pt>
                <c:pt idx="342">
                  <c:v>20234</c:v>
                </c:pt>
                <c:pt idx="343">
                  <c:v>19431</c:v>
                </c:pt>
                <c:pt idx="344">
                  <c:v>18429</c:v>
                </c:pt>
                <c:pt idx="345">
                  <c:v>18471</c:v>
                </c:pt>
                <c:pt idx="346">
                  <c:v>18459</c:v>
                </c:pt>
                <c:pt idx="347">
                  <c:v>18151</c:v>
                </c:pt>
                <c:pt idx="348">
                  <c:v>18307</c:v>
                </c:pt>
                <c:pt idx="349">
                  <c:v>18547</c:v>
                </c:pt>
                <c:pt idx="350">
                  <c:v>19362</c:v>
                </c:pt>
                <c:pt idx="351">
                  <c:v>19211</c:v>
                </c:pt>
                <c:pt idx="352">
                  <c:v>19161</c:v>
                </c:pt>
                <c:pt idx="353">
                  <c:v>19156</c:v>
                </c:pt>
                <c:pt idx="354">
                  <c:v>18398</c:v>
                </c:pt>
                <c:pt idx="355">
                  <c:v>18519</c:v>
                </c:pt>
                <c:pt idx="356">
                  <c:v>18938</c:v>
                </c:pt>
                <c:pt idx="357">
                  <c:v>19595</c:v>
                </c:pt>
                <c:pt idx="358">
                  <c:v>19194</c:v>
                </c:pt>
                <c:pt idx="359">
                  <c:v>19177</c:v>
                </c:pt>
                <c:pt idx="360">
                  <c:v>19004</c:v>
                </c:pt>
                <c:pt idx="361">
                  <c:v>19920</c:v>
                </c:pt>
                <c:pt idx="362">
                  <c:v>20169</c:v>
                </c:pt>
                <c:pt idx="363">
                  <c:v>19341</c:v>
                </c:pt>
                <c:pt idx="364">
                  <c:v>19943</c:v>
                </c:pt>
                <c:pt idx="365">
                  <c:v>19217</c:v>
                </c:pt>
                <c:pt idx="366">
                  <c:v>18618</c:v>
                </c:pt>
                <c:pt idx="367">
                  <c:v>19060</c:v>
                </c:pt>
                <c:pt idx="368">
                  <c:v>19214</c:v>
                </c:pt>
                <c:pt idx="369">
                  <c:v>18879</c:v>
                </c:pt>
                <c:pt idx="370">
                  <c:v>19271</c:v>
                </c:pt>
                <c:pt idx="371">
                  <c:v>18463</c:v>
                </c:pt>
                <c:pt idx="372">
                  <c:v>17990</c:v>
                </c:pt>
                <c:pt idx="373">
                  <c:v>18206</c:v>
                </c:pt>
                <c:pt idx="374">
                  <c:v>19018</c:v>
                </c:pt>
                <c:pt idx="375">
                  <c:v>19163</c:v>
                </c:pt>
                <c:pt idx="376">
                  <c:v>18718</c:v>
                </c:pt>
                <c:pt idx="377">
                  <c:v>18671</c:v>
                </c:pt>
                <c:pt idx="378">
                  <c:v>19427</c:v>
                </c:pt>
                <c:pt idx="379">
                  <c:v>19955</c:v>
                </c:pt>
                <c:pt idx="380">
                  <c:v>19694</c:v>
                </c:pt>
                <c:pt idx="381">
                  <c:v>19557</c:v>
                </c:pt>
                <c:pt idx="382">
                  <c:v>19619</c:v>
                </c:pt>
                <c:pt idx="383">
                  <c:v>19612</c:v>
                </c:pt>
                <c:pt idx="384">
                  <c:v>20197</c:v>
                </c:pt>
                <c:pt idx="385">
                  <c:v>20807</c:v>
                </c:pt>
                <c:pt idx="386">
                  <c:v>20944</c:v>
                </c:pt>
                <c:pt idx="387">
                  <c:v>21801</c:v>
                </c:pt>
                <c:pt idx="388">
                  <c:v>21615</c:v>
                </c:pt>
                <c:pt idx="389">
                  <c:v>21047</c:v>
                </c:pt>
                <c:pt idx="390">
                  <c:v>20577</c:v>
                </c:pt>
                <c:pt idx="391">
                  <c:v>19310</c:v>
                </c:pt>
                <c:pt idx="392">
                  <c:v>19119</c:v>
                </c:pt>
                <c:pt idx="393">
                  <c:v>19384</c:v>
                </c:pt>
                <c:pt idx="394">
                  <c:v>19219</c:v>
                </c:pt>
                <c:pt idx="395">
                  <c:v>19047</c:v>
                </c:pt>
                <c:pt idx="396">
                  <c:v>19225</c:v>
                </c:pt>
                <c:pt idx="397">
                  <c:v>18736</c:v>
                </c:pt>
                <c:pt idx="398">
                  <c:v>18159</c:v>
                </c:pt>
                <c:pt idx="399">
                  <c:v>19069</c:v>
                </c:pt>
                <c:pt idx="400">
                  <c:v>19917</c:v>
                </c:pt>
                <c:pt idx="401">
                  <c:v>19550</c:v>
                </c:pt>
                <c:pt idx="402">
                  <c:v>19796</c:v>
                </c:pt>
                <c:pt idx="403">
                  <c:v>18341</c:v>
                </c:pt>
                <c:pt idx="404">
                  <c:v>18490</c:v>
                </c:pt>
                <c:pt idx="405">
                  <c:v>18798</c:v>
                </c:pt>
                <c:pt idx="406">
                  <c:v>18454</c:v>
                </c:pt>
                <c:pt idx="407">
                  <c:v>18570</c:v>
                </c:pt>
                <c:pt idx="408">
                  <c:v>18573</c:v>
                </c:pt>
                <c:pt idx="409">
                  <c:v>18383</c:v>
                </c:pt>
                <c:pt idx="410">
                  <c:v>18384</c:v>
                </c:pt>
                <c:pt idx="411">
                  <c:v>17629</c:v>
                </c:pt>
                <c:pt idx="412">
                  <c:v>18122</c:v>
                </c:pt>
                <c:pt idx="413">
                  <c:v>18041</c:v>
                </c:pt>
                <c:pt idx="414">
                  <c:v>18081</c:v>
                </c:pt>
                <c:pt idx="415">
                  <c:v>18559</c:v>
                </c:pt>
                <c:pt idx="416">
                  <c:v>17529</c:v>
                </c:pt>
                <c:pt idx="417">
                  <c:v>17813</c:v>
                </c:pt>
                <c:pt idx="418">
                  <c:v>18448</c:v>
                </c:pt>
                <c:pt idx="419">
                  <c:v>20442</c:v>
                </c:pt>
                <c:pt idx="420">
                  <c:v>21066</c:v>
                </c:pt>
                <c:pt idx="421">
                  <c:v>20932</c:v>
                </c:pt>
                <c:pt idx="422">
                  <c:v>20570</c:v>
                </c:pt>
                <c:pt idx="423">
                  <c:v>21559</c:v>
                </c:pt>
                <c:pt idx="424">
                  <c:v>20696</c:v>
                </c:pt>
                <c:pt idx="425">
                  <c:v>20564</c:v>
                </c:pt>
                <c:pt idx="426">
                  <c:v>20684</c:v>
                </c:pt>
                <c:pt idx="427">
                  <c:v>20758</c:v>
                </c:pt>
                <c:pt idx="428">
                  <c:v>20791</c:v>
                </c:pt>
                <c:pt idx="429">
                  <c:v>20508</c:v>
                </c:pt>
                <c:pt idx="430">
                  <c:v>20898</c:v>
                </c:pt>
                <c:pt idx="431">
                  <c:v>20484</c:v>
                </c:pt>
                <c:pt idx="432">
                  <c:v>20410</c:v>
                </c:pt>
                <c:pt idx="433">
                  <c:v>21417</c:v>
                </c:pt>
                <c:pt idx="434">
                  <c:v>21637</c:v>
                </c:pt>
                <c:pt idx="435">
                  <c:v>21433</c:v>
                </c:pt>
                <c:pt idx="436">
                  <c:v>22179</c:v>
                </c:pt>
                <c:pt idx="437">
                  <c:v>23387</c:v>
                </c:pt>
                <c:pt idx="438">
                  <c:v>23009</c:v>
                </c:pt>
                <c:pt idx="439">
                  <c:v>22026</c:v>
                </c:pt>
                <c:pt idx="440">
                  <c:v>20668</c:v>
                </c:pt>
                <c:pt idx="441">
                  <c:v>20079</c:v>
                </c:pt>
                <c:pt idx="442">
                  <c:v>20202</c:v>
                </c:pt>
                <c:pt idx="443">
                  <c:v>19637</c:v>
                </c:pt>
                <c:pt idx="444">
                  <c:v>19393</c:v>
                </c:pt>
                <c:pt idx="445">
                  <c:v>19476</c:v>
                </c:pt>
                <c:pt idx="446">
                  <c:v>18521</c:v>
                </c:pt>
                <c:pt idx="447">
                  <c:v>19333</c:v>
                </c:pt>
                <c:pt idx="448">
                  <c:v>19530</c:v>
                </c:pt>
                <c:pt idx="449">
                  <c:v>19559</c:v>
                </c:pt>
                <c:pt idx="450">
                  <c:v>19051</c:v>
                </c:pt>
                <c:pt idx="451">
                  <c:v>19336</c:v>
                </c:pt>
                <c:pt idx="452">
                  <c:v>19822</c:v>
                </c:pt>
                <c:pt idx="453">
                  <c:v>19137</c:v>
                </c:pt>
                <c:pt idx="454">
                  <c:v>18460</c:v>
                </c:pt>
                <c:pt idx="455">
                  <c:v>19099</c:v>
                </c:pt>
                <c:pt idx="456">
                  <c:v>19604</c:v>
                </c:pt>
                <c:pt idx="457">
                  <c:v>19859</c:v>
                </c:pt>
                <c:pt idx="458">
                  <c:v>20213</c:v>
                </c:pt>
                <c:pt idx="459">
                  <c:v>19863</c:v>
                </c:pt>
                <c:pt idx="460">
                  <c:v>19588</c:v>
                </c:pt>
                <c:pt idx="461">
                  <c:v>19161</c:v>
                </c:pt>
                <c:pt idx="462">
                  <c:v>18881</c:v>
                </c:pt>
                <c:pt idx="463">
                  <c:v>19271</c:v>
                </c:pt>
                <c:pt idx="464">
                  <c:v>18947</c:v>
                </c:pt>
                <c:pt idx="465">
                  <c:v>19947</c:v>
                </c:pt>
                <c:pt idx="466">
                  <c:v>19666</c:v>
                </c:pt>
                <c:pt idx="467">
                  <c:v>20017</c:v>
                </c:pt>
                <c:pt idx="468">
                  <c:v>20239</c:v>
                </c:pt>
                <c:pt idx="469">
                  <c:v>19902</c:v>
                </c:pt>
                <c:pt idx="470">
                  <c:v>19204</c:v>
                </c:pt>
                <c:pt idx="471">
                  <c:v>19731</c:v>
                </c:pt>
                <c:pt idx="472">
                  <c:v>20948</c:v>
                </c:pt>
                <c:pt idx="473">
                  <c:v>21032</c:v>
                </c:pt>
                <c:pt idx="474">
                  <c:v>20872</c:v>
                </c:pt>
                <c:pt idx="475">
                  <c:v>20673</c:v>
                </c:pt>
                <c:pt idx="476">
                  <c:v>20362</c:v>
                </c:pt>
                <c:pt idx="477">
                  <c:v>20471</c:v>
                </c:pt>
                <c:pt idx="478">
                  <c:v>20910</c:v>
                </c:pt>
                <c:pt idx="479">
                  <c:v>21327</c:v>
                </c:pt>
                <c:pt idx="480">
                  <c:v>22453</c:v>
                </c:pt>
                <c:pt idx="481">
                  <c:v>21858</c:v>
                </c:pt>
                <c:pt idx="482">
                  <c:v>22516</c:v>
                </c:pt>
                <c:pt idx="483">
                  <c:v>22770</c:v>
                </c:pt>
                <c:pt idx="484">
                  <c:v>23143</c:v>
                </c:pt>
                <c:pt idx="485">
                  <c:v>22501</c:v>
                </c:pt>
                <c:pt idx="486">
                  <c:v>22758</c:v>
                </c:pt>
                <c:pt idx="487">
                  <c:v>23581</c:v>
                </c:pt>
                <c:pt idx="488">
                  <c:v>22634</c:v>
                </c:pt>
                <c:pt idx="489">
                  <c:v>22326</c:v>
                </c:pt>
                <c:pt idx="490">
                  <c:v>22782</c:v>
                </c:pt>
                <c:pt idx="491">
                  <c:v>22899</c:v>
                </c:pt>
                <c:pt idx="492">
                  <c:v>23599</c:v>
                </c:pt>
                <c:pt idx="493">
                  <c:v>23820</c:v>
                </c:pt>
                <c:pt idx="494">
                  <c:v>22787</c:v>
                </c:pt>
                <c:pt idx="495">
                  <c:v>22990</c:v>
                </c:pt>
                <c:pt idx="496">
                  <c:v>24056</c:v>
                </c:pt>
                <c:pt idx="497">
                  <c:v>24578</c:v>
                </c:pt>
                <c:pt idx="498">
                  <c:v>25469</c:v>
                </c:pt>
                <c:pt idx="499">
                  <c:v>25977</c:v>
                </c:pt>
                <c:pt idx="500">
                  <c:v>24912</c:v>
                </c:pt>
                <c:pt idx="501">
                  <c:v>25354</c:v>
                </c:pt>
                <c:pt idx="502">
                  <c:v>26850</c:v>
                </c:pt>
                <c:pt idx="503">
                  <c:v>27794</c:v>
                </c:pt>
                <c:pt idx="504">
                  <c:v>27562</c:v>
                </c:pt>
                <c:pt idx="505">
                  <c:v>27262</c:v>
                </c:pt>
                <c:pt idx="506">
                  <c:v>27866</c:v>
                </c:pt>
                <c:pt idx="507">
                  <c:v>28362</c:v>
                </c:pt>
                <c:pt idx="508">
                  <c:v>28767</c:v>
                </c:pt>
                <c:pt idx="509">
                  <c:v>29166</c:v>
                </c:pt>
                <c:pt idx="510">
                  <c:v>28556</c:v>
                </c:pt>
                <c:pt idx="511">
                  <c:v>27919</c:v>
                </c:pt>
                <c:pt idx="512">
                  <c:v>27765</c:v>
                </c:pt>
                <c:pt idx="513">
                  <c:v>28199</c:v>
                </c:pt>
                <c:pt idx="514">
                  <c:v>27579</c:v>
                </c:pt>
                <c:pt idx="515">
                  <c:v>26684</c:v>
                </c:pt>
                <c:pt idx="516">
                  <c:v>27642</c:v>
                </c:pt>
                <c:pt idx="517">
                  <c:v>27253</c:v>
                </c:pt>
                <c:pt idx="518">
                  <c:v>25231</c:v>
                </c:pt>
                <c:pt idx="519">
                  <c:v>25272</c:v>
                </c:pt>
                <c:pt idx="520">
                  <c:v>25445</c:v>
                </c:pt>
                <c:pt idx="521">
                  <c:v>25935</c:v>
                </c:pt>
                <c:pt idx="522">
                  <c:v>24803</c:v>
                </c:pt>
                <c:pt idx="523">
                  <c:v>24661</c:v>
                </c:pt>
                <c:pt idx="524">
                  <c:v>24635</c:v>
                </c:pt>
                <c:pt idx="525">
                  <c:v>25245</c:v>
                </c:pt>
                <c:pt idx="526">
                  <c:v>25850</c:v>
                </c:pt>
                <c:pt idx="527">
                  <c:v>26281</c:v>
                </c:pt>
                <c:pt idx="528">
                  <c:v>27246</c:v>
                </c:pt>
                <c:pt idx="529">
                  <c:v>28146</c:v>
                </c:pt>
                <c:pt idx="530">
                  <c:v>28830</c:v>
                </c:pt>
                <c:pt idx="531">
                  <c:v>29309</c:v>
                </c:pt>
                <c:pt idx="532">
                  <c:v>28980</c:v>
                </c:pt>
                <c:pt idx="533">
                  <c:v>28288</c:v>
                </c:pt>
                <c:pt idx="534">
                  <c:v>26518</c:v>
                </c:pt>
                <c:pt idx="535">
                  <c:v>25018</c:v>
                </c:pt>
                <c:pt idx="536">
                  <c:v>22998</c:v>
                </c:pt>
                <c:pt idx="537">
                  <c:v>22282</c:v>
                </c:pt>
                <c:pt idx="538">
                  <c:v>22397</c:v>
                </c:pt>
                <c:pt idx="539">
                  <c:v>22842</c:v>
                </c:pt>
                <c:pt idx="540">
                  <c:v>22832</c:v>
                </c:pt>
                <c:pt idx="541">
                  <c:v>21778</c:v>
                </c:pt>
                <c:pt idx="542">
                  <c:v>21106</c:v>
                </c:pt>
                <c:pt idx="543">
                  <c:v>21453</c:v>
                </c:pt>
                <c:pt idx="544">
                  <c:v>21129</c:v>
                </c:pt>
                <c:pt idx="545">
                  <c:v>21436</c:v>
                </c:pt>
                <c:pt idx="546">
                  <c:v>21849</c:v>
                </c:pt>
                <c:pt idx="547">
                  <c:v>20932</c:v>
                </c:pt>
                <c:pt idx="548">
                  <c:v>20679</c:v>
                </c:pt>
                <c:pt idx="549">
                  <c:v>20940</c:v>
                </c:pt>
                <c:pt idx="550">
                  <c:v>20589</c:v>
                </c:pt>
                <c:pt idx="551">
                  <c:v>19930</c:v>
                </c:pt>
                <c:pt idx="552">
                  <c:v>20073</c:v>
                </c:pt>
                <c:pt idx="553">
                  <c:v>20338</c:v>
                </c:pt>
                <c:pt idx="554">
                  <c:v>19918</c:v>
                </c:pt>
                <c:pt idx="555">
                  <c:v>19332</c:v>
                </c:pt>
                <c:pt idx="556">
                  <c:v>19713</c:v>
                </c:pt>
                <c:pt idx="557">
                  <c:v>20638</c:v>
                </c:pt>
                <c:pt idx="558">
                  <c:v>20099</c:v>
                </c:pt>
                <c:pt idx="559">
                  <c:v>19662</c:v>
                </c:pt>
                <c:pt idx="560">
                  <c:v>19777</c:v>
                </c:pt>
                <c:pt idx="561">
                  <c:v>19764</c:v>
                </c:pt>
                <c:pt idx="562">
                  <c:v>20265</c:v>
                </c:pt>
                <c:pt idx="563">
                  <c:v>20671</c:v>
                </c:pt>
                <c:pt idx="564">
                  <c:v>20502</c:v>
                </c:pt>
                <c:pt idx="565">
                  <c:v>20279</c:v>
                </c:pt>
                <c:pt idx="566">
                  <c:v>20211</c:v>
                </c:pt>
                <c:pt idx="567">
                  <c:v>20234</c:v>
                </c:pt>
                <c:pt idx="568">
                  <c:v>20360</c:v>
                </c:pt>
                <c:pt idx="569">
                  <c:v>20593</c:v>
                </c:pt>
                <c:pt idx="570">
                  <c:v>19958</c:v>
                </c:pt>
                <c:pt idx="571">
                  <c:v>20338</c:v>
                </c:pt>
                <c:pt idx="572">
                  <c:v>20323</c:v>
                </c:pt>
                <c:pt idx="573">
                  <c:v>20716</c:v>
                </c:pt>
                <c:pt idx="574">
                  <c:v>20221</c:v>
                </c:pt>
                <c:pt idx="575">
                  <c:v>20122</c:v>
                </c:pt>
                <c:pt idx="576">
                  <c:v>20956</c:v>
                </c:pt>
                <c:pt idx="577">
                  <c:v>22360</c:v>
                </c:pt>
                <c:pt idx="578">
                  <c:v>23614</c:v>
                </c:pt>
                <c:pt idx="579">
                  <c:v>23591</c:v>
                </c:pt>
                <c:pt idx="580">
                  <c:v>22894</c:v>
                </c:pt>
                <c:pt idx="581">
                  <c:v>22067</c:v>
                </c:pt>
                <c:pt idx="582">
                  <c:v>22034</c:v>
                </c:pt>
                <c:pt idx="583">
                  <c:v>21658</c:v>
                </c:pt>
                <c:pt idx="584">
                  <c:v>20703</c:v>
                </c:pt>
                <c:pt idx="585">
                  <c:v>20122</c:v>
                </c:pt>
                <c:pt idx="586">
                  <c:v>19311</c:v>
                </c:pt>
                <c:pt idx="587">
                  <c:v>18842</c:v>
                </c:pt>
                <c:pt idx="588">
                  <c:v>19740</c:v>
                </c:pt>
                <c:pt idx="589">
                  <c:v>20459</c:v>
                </c:pt>
                <c:pt idx="590">
                  <c:v>19978</c:v>
                </c:pt>
                <c:pt idx="591">
                  <c:v>19791</c:v>
                </c:pt>
                <c:pt idx="592">
                  <c:v>20279</c:v>
                </c:pt>
                <c:pt idx="593">
                  <c:v>20087</c:v>
                </c:pt>
                <c:pt idx="594">
                  <c:v>20008</c:v>
                </c:pt>
                <c:pt idx="595">
                  <c:v>20417</c:v>
                </c:pt>
                <c:pt idx="596">
                  <c:v>20208</c:v>
                </c:pt>
                <c:pt idx="597">
                  <c:v>20107</c:v>
                </c:pt>
                <c:pt idx="598">
                  <c:v>20357</c:v>
                </c:pt>
                <c:pt idx="599">
                  <c:v>20881</c:v>
                </c:pt>
                <c:pt idx="600">
                  <c:v>21449</c:v>
                </c:pt>
                <c:pt idx="601">
                  <c:v>21120</c:v>
                </c:pt>
                <c:pt idx="602">
                  <c:v>20462</c:v>
                </c:pt>
                <c:pt idx="603">
                  <c:v>20755</c:v>
                </c:pt>
                <c:pt idx="604">
                  <c:v>20277</c:v>
                </c:pt>
                <c:pt idx="605">
                  <c:v>20421</c:v>
                </c:pt>
                <c:pt idx="606">
                  <c:v>19771</c:v>
                </c:pt>
                <c:pt idx="607">
                  <c:v>19352</c:v>
                </c:pt>
                <c:pt idx="608">
                  <c:v>18995</c:v>
                </c:pt>
                <c:pt idx="609">
                  <c:v>19294</c:v>
                </c:pt>
                <c:pt idx="610">
                  <c:v>20006</c:v>
                </c:pt>
                <c:pt idx="611">
                  <c:v>19597</c:v>
                </c:pt>
                <c:pt idx="612">
                  <c:v>19534</c:v>
                </c:pt>
                <c:pt idx="613">
                  <c:v>18829</c:v>
                </c:pt>
                <c:pt idx="614">
                  <c:v>19455</c:v>
                </c:pt>
                <c:pt idx="615">
                  <c:v>19106</c:v>
                </c:pt>
                <c:pt idx="616">
                  <c:v>19140</c:v>
                </c:pt>
                <c:pt idx="617">
                  <c:v>19398</c:v>
                </c:pt>
                <c:pt idx="618">
                  <c:v>19139</c:v>
                </c:pt>
                <c:pt idx="619">
                  <c:v>18957</c:v>
                </c:pt>
                <c:pt idx="620">
                  <c:v>19341</c:v>
                </c:pt>
                <c:pt idx="621">
                  <c:v>20050</c:v>
                </c:pt>
                <c:pt idx="622">
                  <c:v>20729</c:v>
                </c:pt>
                <c:pt idx="623">
                  <c:v>21325</c:v>
                </c:pt>
                <c:pt idx="624">
                  <c:v>19961</c:v>
                </c:pt>
                <c:pt idx="625">
                  <c:v>20400</c:v>
                </c:pt>
                <c:pt idx="626">
                  <c:v>20683</c:v>
                </c:pt>
                <c:pt idx="627">
                  <c:v>19385</c:v>
                </c:pt>
                <c:pt idx="628">
                  <c:v>19305</c:v>
                </c:pt>
                <c:pt idx="629">
                  <c:v>19208</c:v>
                </c:pt>
                <c:pt idx="630">
                  <c:v>19773</c:v>
                </c:pt>
                <c:pt idx="631">
                  <c:v>19122</c:v>
                </c:pt>
                <c:pt idx="632">
                  <c:v>19274</c:v>
                </c:pt>
                <c:pt idx="633">
                  <c:v>19208</c:v>
                </c:pt>
                <c:pt idx="634">
                  <c:v>18913</c:v>
                </c:pt>
                <c:pt idx="635">
                  <c:v>18645</c:v>
                </c:pt>
                <c:pt idx="636">
                  <c:v>19073</c:v>
                </c:pt>
                <c:pt idx="637">
                  <c:v>18833</c:v>
                </c:pt>
                <c:pt idx="638">
                  <c:v>18946</c:v>
                </c:pt>
                <c:pt idx="639">
                  <c:v>18911</c:v>
                </c:pt>
                <c:pt idx="640">
                  <c:v>19587</c:v>
                </c:pt>
                <c:pt idx="641">
                  <c:v>20239</c:v>
                </c:pt>
                <c:pt idx="642">
                  <c:v>21330</c:v>
                </c:pt>
                <c:pt idx="643">
                  <c:v>23542</c:v>
                </c:pt>
                <c:pt idx="644">
                  <c:v>25124</c:v>
                </c:pt>
                <c:pt idx="645">
                  <c:v>26948</c:v>
                </c:pt>
                <c:pt idx="646">
                  <c:v>25589</c:v>
                </c:pt>
                <c:pt idx="647">
                  <c:v>23713</c:v>
                </c:pt>
                <c:pt idx="648">
                  <c:v>22368</c:v>
                </c:pt>
                <c:pt idx="649">
                  <c:v>20405</c:v>
                </c:pt>
                <c:pt idx="650">
                  <c:v>19967</c:v>
                </c:pt>
                <c:pt idx="651">
                  <c:v>19794</c:v>
                </c:pt>
                <c:pt idx="652">
                  <c:v>19950</c:v>
                </c:pt>
                <c:pt idx="653">
                  <c:v>19155</c:v>
                </c:pt>
                <c:pt idx="654">
                  <c:v>19121</c:v>
                </c:pt>
                <c:pt idx="655">
                  <c:v>19858</c:v>
                </c:pt>
                <c:pt idx="656">
                  <c:v>19925</c:v>
                </c:pt>
                <c:pt idx="657">
                  <c:v>19518</c:v>
                </c:pt>
                <c:pt idx="658">
                  <c:v>19433</c:v>
                </c:pt>
                <c:pt idx="659">
                  <c:v>19825</c:v>
                </c:pt>
                <c:pt idx="660">
                  <c:v>19180</c:v>
                </c:pt>
                <c:pt idx="661">
                  <c:v>19749</c:v>
                </c:pt>
                <c:pt idx="662">
                  <c:v>19943</c:v>
                </c:pt>
                <c:pt idx="663">
                  <c:v>19598</c:v>
                </c:pt>
                <c:pt idx="664">
                  <c:v>19241</c:v>
                </c:pt>
                <c:pt idx="665">
                  <c:v>18861</c:v>
                </c:pt>
                <c:pt idx="666">
                  <c:v>19155</c:v>
                </c:pt>
                <c:pt idx="667">
                  <c:v>19402</c:v>
                </c:pt>
                <c:pt idx="668">
                  <c:v>18805</c:v>
                </c:pt>
                <c:pt idx="669">
                  <c:v>18633</c:v>
                </c:pt>
                <c:pt idx="670">
                  <c:v>18232</c:v>
                </c:pt>
                <c:pt idx="671">
                  <c:v>18150</c:v>
                </c:pt>
                <c:pt idx="672">
                  <c:v>18512</c:v>
                </c:pt>
                <c:pt idx="673">
                  <c:v>18191</c:v>
                </c:pt>
                <c:pt idx="674">
                  <c:v>18306</c:v>
                </c:pt>
                <c:pt idx="675">
                  <c:v>18876</c:v>
                </c:pt>
                <c:pt idx="676">
                  <c:v>18370</c:v>
                </c:pt>
                <c:pt idx="677">
                  <c:v>18408</c:v>
                </c:pt>
                <c:pt idx="678">
                  <c:v>18287</c:v>
                </c:pt>
                <c:pt idx="679">
                  <c:v>18313</c:v>
                </c:pt>
                <c:pt idx="680">
                  <c:v>19346</c:v>
                </c:pt>
                <c:pt idx="681">
                  <c:v>20163</c:v>
                </c:pt>
                <c:pt idx="682">
                  <c:v>19712</c:v>
                </c:pt>
                <c:pt idx="683">
                  <c:v>19344</c:v>
                </c:pt>
                <c:pt idx="684">
                  <c:v>19230</c:v>
                </c:pt>
                <c:pt idx="685">
                  <c:v>19491</c:v>
                </c:pt>
                <c:pt idx="686">
                  <c:v>18914</c:v>
                </c:pt>
                <c:pt idx="687">
                  <c:v>18615</c:v>
                </c:pt>
                <c:pt idx="688">
                  <c:v>18931</c:v>
                </c:pt>
                <c:pt idx="689">
                  <c:v>18919</c:v>
                </c:pt>
                <c:pt idx="690">
                  <c:v>18980</c:v>
                </c:pt>
                <c:pt idx="691">
                  <c:v>19799</c:v>
                </c:pt>
                <c:pt idx="692">
                  <c:v>20191</c:v>
                </c:pt>
                <c:pt idx="693">
                  <c:v>19984</c:v>
                </c:pt>
                <c:pt idx="694">
                  <c:v>19428</c:v>
                </c:pt>
                <c:pt idx="695">
                  <c:v>19141</c:v>
                </c:pt>
                <c:pt idx="696">
                  <c:v>19245</c:v>
                </c:pt>
                <c:pt idx="697">
                  <c:v>19060</c:v>
                </c:pt>
                <c:pt idx="698">
                  <c:v>18845</c:v>
                </c:pt>
                <c:pt idx="699">
                  <c:v>18107</c:v>
                </c:pt>
                <c:pt idx="700">
                  <c:v>17662</c:v>
                </c:pt>
                <c:pt idx="701">
                  <c:v>18064</c:v>
                </c:pt>
                <c:pt idx="702">
                  <c:v>19264</c:v>
                </c:pt>
                <c:pt idx="703">
                  <c:v>19024</c:v>
                </c:pt>
                <c:pt idx="704">
                  <c:v>28164</c:v>
                </c:pt>
                <c:pt idx="705">
                  <c:v>18587</c:v>
                </c:pt>
                <c:pt idx="706">
                  <c:v>18043</c:v>
                </c:pt>
                <c:pt idx="707">
                  <c:v>17847</c:v>
                </c:pt>
                <c:pt idx="708">
                  <c:v>18676</c:v>
                </c:pt>
                <c:pt idx="709">
                  <c:v>19171</c:v>
                </c:pt>
                <c:pt idx="710">
                  <c:v>19162</c:v>
                </c:pt>
                <c:pt idx="711">
                  <c:v>19033</c:v>
                </c:pt>
                <c:pt idx="712">
                  <c:v>19033</c:v>
                </c:pt>
                <c:pt idx="713">
                  <c:v>19598</c:v>
                </c:pt>
                <c:pt idx="714">
                  <c:v>19518</c:v>
                </c:pt>
                <c:pt idx="715">
                  <c:v>19764</c:v>
                </c:pt>
                <c:pt idx="716">
                  <c:v>19472</c:v>
                </c:pt>
                <c:pt idx="717">
                  <c:v>19319</c:v>
                </c:pt>
                <c:pt idx="718">
                  <c:v>19349</c:v>
                </c:pt>
                <c:pt idx="719">
                  <c:v>20026</c:v>
                </c:pt>
                <c:pt idx="720">
                  <c:v>20028</c:v>
                </c:pt>
                <c:pt idx="721">
                  <c:v>19961</c:v>
                </c:pt>
                <c:pt idx="722">
                  <c:v>20229</c:v>
                </c:pt>
                <c:pt idx="723">
                  <c:v>20249</c:v>
                </c:pt>
                <c:pt idx="724">
                  <c:v>18994</c:v>
                </c:pt>
                <c:pt idx="725">
                  <c:v>19260</c:v>
                </c:pt>
                <c:pt idx="726">
                  <c:v>19105</c:v>
                </c:pt>
                <c:pt idx="727">
                  <c:v>18634</c:v>
                </c:pt>
                <c:pt idx="728">
                  <c:v>18585</c:v>
                </c:pt>
                <c:pt idx="729">
                  <c:v>19101</c:v>
                </c:pt>
                <c:pt idx="730">
                  <c:v>19240</c:v>
                </c:pt>
                <c:pt idx="731">
                  <c:v>18423</c:v>
                </c:pt>
                <c:pt idx="732">
                  <c:v>18818</c:v>
                </c:pt>
                <c:pt idx="733">
                  <c:v>18906</c:v>
                </c:pt>
                <c:pt idx="734">
                  <c:v>18960</c:v>
                </c:pt>
                <c:pt idx="735">
                  <c:v>18598</c:v>
                </c:pt>
                <c:pt idx="736">
                  <c:v>19282</c:v>
                </c:pt>
                <c:pt idx="737">
                  <c:v>19706</c:v>
                </c:pt>
                <c:pt idx="738">
                  <c:v>19534</c:v>
                </c:pt>
                <c:pt idx="739">
                  <c:v>20696</c:v>
                </c:pt>
                <c:pt idx="740">
                  <c:v>21540</c:v>
                </c:pt>
                <c:pt idx="741">
                  <c:v>21717</c:v>
                </c:pt>
                <c:pt idx="742">
                  <c:v>20984</c:v>
                </c:pt>
                <c:pt idx="743">
                  <c:v>20537</c:v>
                </c:pt>
                <c:pt idx="744">
                  <c:v>19719</c:v>
                </c:pt>
                <c:pt idx="745">
                  <c:v>19924</c:v>
                </c:pt>
                <c:pt idx="746">
                  <c:v>19943</c:v>
                </c:pt>
                <c:pt idx="747">
                  <c:v>19880</c:v>
                </c:pt>
                <c:pt idx="748">
                  <c:v>19557</c:v>
                </c:pt>
                <c:pt idx="749">
                  <c:v>19316</c:v>
                </c:pt>
                <c:pt idx="750">
                  <c:v>18754</c:v>
                </c:pt>
                <c:pt idx="751">
                  <c:v>18875</c:v>
                </c:pt>
                <c:pt idx="752">
                  <c:v>19575</c:v>
                </c:pt>
                <c:pt idx="753">
                  <c:v>19192</c:v>
                </c:pt>
                <c:pt idx="754">
                  <c:v>18249</c:v>
                </c:pt>
                <c:pt idx="755">
                  <c:v>18583</c:v>
                </c:pt>
                <c:pt idx="756">
                  <c:v>19187</c:v>
                </c:pt>
                <c:pt idx="757">
                  <c:v>19314</c:v>
                </c:pt>
                <c:pt idx="758">
                  <c:v>18931</c:v>
                </c:pt>
                <c:pt idx="759">
                  <c:v>19429</c:v>
                </c:pt>
                <c:pt idx="760">
                  <c:v>18613</c:v>
                </c:pt>
                <c:pt idx="761">
                  <c:v>18147</c:v>
                </c:pt>
                <c:pt idx="762">
                  <c:v>18226</c:v>
                </c:pt>
                <c:pt idx="763">
                  <c:v>17636</c:v>
                </c:pt>
                <c:pt idx="764">
                  <c:v>17787</c:v>
                </c:pt>
                <c:pt idx="765">
                  <c:v>17538</c:v>
                </c:pt>
                <c:pt idx="766">
                  <c:v>18753</c:v>
                </c:pt>
                <c:pt idx="767">
                  <c:v>19426</c:v>
                </c:pt>
                <c:pt idx="768">
                  <c:v>19769</c:v>
                </c:pt>
                <c:pt idx="769">
                  <c:v>19027</c:v>
                </c:pt>
                <c:pt idx="770">
                  <c:v>19096</c:v>
                </c:pt>
                <c:pt idx="771">
                  <c:v>19580</c:v>
                </c:pt>
                <c:pt idx="772">
                  <c:v>18607</c:v>
                </c:pt>
                <c:pt idx="773">
                  <c:v>18551</c:v>
                </c:pt>
                <c:pt idx="774">
                  <c:v>18944</c:v>
                </c:pt>
                <c:pt idx="775">
                  <c:v>18472</c:v>
                </c:pt>
                <c:pt idx="776">
                  <c:v>18575</c:v>
                </c:pt>
                <c:pt idx="777">
                  <c:v>18854</c:v>
                </c:pt>
                <c:pt idx="778">
                  <c:v>18596</c:v>
                </c:pt>
                <c:pt idx="779">
                  <c:v>19204</c:v>
                </c:pt>
                <c:pt idx="780">
                  <c:v>19010</c:v>
                </c:pt>
                <c:pt idx="781">
                  <c:v>18579</c:v>
                </c:pt>
                <c:pt idx="782">
                  <c:v>19360</c:v>
                </c:pt>
                <c:pt idx="783">
                  <c:v>18832</c:v>
                </c:pt>
                <c:pt idx="784">
                  <c:v>18428</c:v>
                </c:pt>
                <c:pt idx="785">
                  <c:v>18691</c:v>
                </c:pt>
                <c:pt idx="786">
                  <c:v>19599</c:v>
                </c:pt>
                <c:pt idx="787">
                  <c:v>18387</c:v>
                </c:pt>
                <c:pt idx="788">
                  <c:v>18403</c:v>
                </c:pt>
                <c:pt idx="789">
                  <c:v>17821</c:v>
                </c:pt>
                <c:pt idx="790">
                  <c:v>18324</c:v>
                </c:pt>
                <c:pt idx="791">
                  <c:v>18813</c:v>
                </c:pt>
                <c:pt idx="792">
                  <c:v>18891</c:v>
                </c:pt>
                <c:pt idx="793">
                  <c:v>19419</c:v>
                </c:pt>
                <c:pt idx="794">
                  <c:v>19035</c:v>
                </c:pt>
                <c:pt idx="795">
                  <c:v>18582</c:v>
                </c:pt>
                <c:pt idx="796">
                  <c:v>18920</c:v>
                </c:pt>
                <c:pt idx="797">
                  <c:v>18421</c:v>
                </c:pt>
                <c:pt idx="798">
                  <c:v>19018</c:v>
                </c:pt>
                <c:pt idx="799">
                  <c:v>19605</c:v>
                </c:pt>
                <c:pt idx="800">
                  <c:v>19243</c:v>
                </c:pt>
                <c:pt idx="801">
                  <c:v>18599</c:v>
                </c:pt>
                <c:pt idx="802">
                  <c:v>18746</c:v>
                </c:pt>
                <c:pt idx="803">
                  <c:v>18540</c:v>
                </c:pt>
                <c:pt idx="804">
                  <c:v>18750</c:v>
                </c:pt>
                <c:pt idx="805">
                  <c:v>18812</c:v>
                </c:pt>
                <c:pt idx="806">
                  <c:v>19151</c:v>
                </c:pt>
                <c:pt idx="807">
                  <c:v>18523</c:v>
                </c:pt>
                <c:pt idx="808">
                  <c:v>19250</c:v>
                </c:pt>
                <c:pt idx="809">
                  <c:v>18531</c:v>
                </c:pt>
                <c:pt idx="810">
                  <c:v>18129</c:v>
                </c:pt>
                <c:pt idx="811">
                  <c:v>18297</c:v>
                </c:pt>
                <c:pt idx="812">
                  <c:v>18251</c:v>
                </c:pt>
                <c:pt idx="813">
                  <c:v>18785</c:v>
                </c:pt>
                <c:pt idx="814">
                  <c:v>18264</c:v>
                </c:pt>
                <c:pt idx="815">
                  <c:v>18775</c:v>
                </c:pt>
                <c:pt idx="816">
                  <c:v>19476</c:v>
                </c:pt>
                <c:pt idx="817">
                  <c:v>20053</c:v>
                </c:pt>
                <c:pt idx="818">
                  <c:v>19087</c:v>
                </c:pt>
                <c:pt idx="819">
                  <c:v>18777</c:v>
                </c:pt>
                <c:pt idx="820">
                  <c:v>18697</c:v>
                </c:pt>
                <c:pt idx="821">
                  <c:v>18265</c:v>
                </c:pt>
                <c:pt idx="822">
                  <c:v>18798</c:v>
                </c:pt>
                <c:pt idx="823">
                  <c:v>19106</c:v>
                </c:pt>
                <c:pt idx="824">
                  <c:v>19467</c:v>
                </c:pt>
                <c:pt idx="825">
                  <c:v>18594</c:v>
                </c:pt>
                <c:pt idx="826">
                  <c:v>18411</c:v>
                </c:pt>
                <c:pt idx="827">
                  <c:v>19415</c:v>
                </c:pt>
                <c:pt idx="828">
                  <c:v>19608</c:v>
                </c:pt>
                <c:pt idx="829">
                  <c:v>19470</c:v>
                </c:pt>
                <c:pt idx="830">
                  <c:v>19696</c:v>
                </c:pt>
                <c:pt idx="831">
                  <c:v>19699</c:v>
                </c:pt>
                <c:pt idx="832">
                  <c:v>19532</c:v>
                </c:pt>
                <c:pt idx="833">
                  <c:v>19490</c:v>
                </c:pt>
                <c:pt idx="834">
                  <c:v>19516</c:v>
                </c:pt>
                <c:pt idx="835">
                  <c:v>19411</c:v>
                </c:pt>
                <c:pt idx="836">
                  <c:v>18822</c:v>
                </c:pt>
                <c:pt idx="837">
                  <c:v>18777</c:v>
                </c:pt>
                <c:pt idx="838">
                  <c:v>19093</c:v>
                </c:pt>
                <c:pt idx="839">
                  <c:v>19811</c:v>
                </c:pt>
                <c:pt idx="840">
                  <c:v>19429</c:v>
                </c:pt>
                <c:pt idx="841">
                  <c:v>18665</c:v>
                </c:pt>
                <c:pt idx="842">
                  <c:v>19123</c:v>
                </c:pt>
                <c:pt idx="843">
                  <c:v>18768</c:v>
                </c:pt>
                <c:pt idx="844">
                  <c:v>18256</c:v>
                </c:pt>
                <c:pt idx="845">
                  <c:v>18428</c:v>
                </c:pt>
                <c:pt idx="846">
                  <c:v>18583</c:v>
                </c:pt>
                <c:pt idx="847">
                  <c:v>18798</c:v>
                </c:pt>
                <c:pt idx="848">
                  <c:v>19112</c:v>
                </c:pt>
                <c:pt idx="849">
                  <c:v>19766</c:v>
                </c:pt>
                <c:pt idx="850">
                  <c:v>19339</c:v>
                </c:pt>
                <c:pt idx="851">
                  <c:v>18813</c:v>
                </c:pt>
                <c:pt idx="852">
                  <c:v>19098</c:v>
                </c:pt>
                <c:pt idx="853">
                  <c:v>19162</c:v>
                </c:pt>
                <c:pt idx="854">
                  <c:v>19217</c:v>
                </c:pt>
                <c:pt idx="855">
                  <c:v>19738</c:v>
                </c:pt>
                <c:pt idx="856">
                  <c:v>19659</c:v>
                </c:pt>
                <c:pt idx="857">
                  <c:v>19900</c:v>
                </c:pt>
                <c:pt idx="858">
                  <c:v>20119</c:v>
                </c:pt>
                <c:pt idx="859">
                  <c:v>19489</c:v>
                </c:pt>
                <c:pt idx="860">
                  <c:v>20032</c:v>
                </c:pt>
                <c:pt idx="861">
                  <c:v>20120</c:v>
                </c:pt>
                <c:pt idx="862">
                  <c:v>20221</c:v>
                </c:pt>
                <c:pt idx="863">
                  <c:v>20581</c:v>
                </c:pt>
                <c:pt idx="864">
                  <c:v>19889</c:v>
                </c:pt>
                <c:pt idx="865">
                  <c:v>19461</c:v>
                </c:pt>
                <c:pt idx="866">
                  <c:v>18802</c:v>
                </c:pt>
                <c:pt idx="867">
                  <c:v>19042</c:v>
                </c:pt>
                <c:pt idx="868">
                  <c:v>18949</c:v>
                </c:pt>
                <c:pt idx="869">
                  <c:v>18031</c:v>
                </c:pt>
                <c:pt idx="870">
                  <c:v>18285</c:v>
                </c:pt>
                <c:pt idx="871">
                  <c:v>19736</c:v>
                </c:pt>
                <c:pt idx="872">
                  <c:v>19705</c:v>
                </c:pt>
                <c:pt idx="873">
                  <c:v>19388</c:v>
                </c:pt>
                <c:pt idx="874">
                  <c:v>18269</c:v>
                </c:pt>
                <c:pt idx="875">
                  <c:v>17735</c:v>
                </c:pt>
                <c:pt idx="876">
                  <c:v>18494</c:v>
                </c:pt>
                <c:pt idx="877">
                  <c:v>19226</c:v>
                </c:pt>
                <c:pt idx="878">
                  <c:v>19215</c:v>
                </c:pt>
                <c:pt idx="879">
                  <c:v>19066</c:v>
                </c:pt>
                <c:pt idx="880">
                  <c:v>19401</c:v>
                </c:pt>
                <c:pt idx="881">
                  <c:v>19243</c:v>
                </c:pt>
                <c:pt idx="882">
                  <c:v>18874</c:v>
                </c:pt>
                <c:pt idx="883">
                  <c:v>19066</c:v>
                </c:pt>
                <c:pt idx="884">
                  <c:v>18042</c:v>
                </c:pt>
                <c:pt idx="885">
                  <c:v>18371</c:v>
                </c:pt>
                <c:pt idx="886">
                  <c:v>18695</c:v>
                </c:pt>
                <c:pt idx="887">
                  <c:v>19677</c:v>
                </c:pt>
                <c:pt idx="888">
                  <c:v>19114</c:v>
                </c:pt>
                <c:pt idx="889">
                  <c:v>19531</c:v>
                </c:pt>
                <c:pt idx="890">
                  <c:v>20706</c:v>
                </c:pt>
                <c:pt idx="891">
                  <c:v>20822</c:v>
                </c:pt>
                <c:pt idx="892">
                  <c:v>20134</c:v>
                </c:pt>
                <c:pt idx="893">
                  <c:v>19398</c:v>
                </c:pt>
                <c:pt idx="894">
                  <c:v>19808</c:v>
                </c:pt>
                <c:pt idx="895">
                  <c:v>19750</c:v>
                </c:pt>
                <c:pt idx="896">
                  <c:v>20474</c:v>
                </c:pt>
                <c:pt idx="897">
                  <c:v>19831</c:v>
                </c:pt>
                <c:pt idx="898">
                  <c:v>20141</c:v>
                </c:pt>
                <c:pt idx="899">
                  <c:v>20720</c:v>
                </c:pt>
                <c:pt idx="900">
                  <c:v>21340</c:v>
                </c:pt>
                <c:pt idx="901">
                  <c:v>21057</c:v>
                </c:pt>
                <c:pt idx="902">
                  <c:v>20454</c:v>
                </c:pt>
                <c:pt idx="903">
                  <c:v>20188</c:v>
                </c:pt>
                <c:pt idx="904">
                  <c:v>20282</c:v>
                </c:pt>
                <c:pt idx="905">
                  <c:v>21076</c:v>
                </c:pt>
                <c:pt idx="906">
                  <c:v>21221</c:v>
                </c:pt>
                <c:pt idx="907">
                  <c:v>20944</c:v>
                </c:pt>
                <c:pt idx="908">
                  <c:v>20750</c:v>
                </c:pt>
                <c:pt idx="909">
                  <c:v>19651</c:v>
                </c:pt>
                <c:pt idx="910">
                  <c:v>20157</c:v>
                </c:pt>
                <c:pt idx="911">
                  <c:v>20276</c:v>
                </c:pt>
                <c:pt idx="912">
                  <c:v>20657</c:v>
                </c:pt>
                <c:pt idx="913">
                  <c:v>20856</c:v>
                </c:pt>
                <c:pt idx="914">
                  <c:v>20408</c:v>
                </c:pt>
                <c:pt idx="915">
                  <c:v>20516</c:v>
                </c:pt>
                <c:pt idx="916">
                  <c:v>21171</c:v>
                </c:pt>
                <c:pt idx="917">
                  <c:v>20125</c:v>
                </c:pt>
                <c:pt idx="918">
                  <c:v>20199</c:v>
                </c:pt>
                <c:pt idx="919">
                  <c:v>20436</c:v>
                </c:pt>
                <c:pt idx="920">
                  <c:v>20920</c:v>
                </c:pt>
                <c:pt idx="921">
                  <c:v>21242</c:v>
                </c:pt>
                <c:pt idx="922">
                  <c:v>21758</c:v>
                </c:pt>
                <c:pt idx="923">
                  <c:v>21738</c:v>
                </c:pt>
                <c:pt idx="924">
                  <c:v>21395</c:v>
                </c:pt>
                <c:pt idx="925">
                  <c:v>21883</c:v>
                </c:pt>
                <c:pt idx="926">
                  <c:v>21020</c:v>
                </c:pt>
                <c:pt idx="927">
                  <c:v>19907</c:v>
                </c:pt>
                <c:pt idx="928">
                  <c:v>20824</c:v>
                </c:pt>
                <c:pt idx="929">
                  <c:v>21015</c:v>
                </c:pt>
                <c:pt idx="930">
                  <c:v>20408</c:v>
                </c:pt>
                <c:pt idx="931">
                  <c:v>20042</c:v>
                </c:pt>
                <c:pt idx="932">
                  <c:v>19889</c:v>
                </c:pt>
                <c:pt idx="933">
                  <c:v>20101</c:v>
                </c:pt>
                <c:pt idx="934">
                  <c:v>20169</c:v>
                </c:pt>
                <c:pt idx="935">
                  <c:v>20180</c:v>
                </c:pt>
                <c:pt idx="936">
                  <c:v>19801</c:v>
                </c:pt>
                <c:pt idx="937">
                  <c:v>18746</c:v>
                </c:pt>
                <c:pt idx="938">
                  <c:v>18994</c:v>
                </c:pt>
                <c:pt idx="939">
                  <c:v>19439</c:v>
                </c:pt>
                <c:pt idx="940">
                  <c:v>19425</c:v>
                </c:pt>
                <c:pt idx="941">
                  <c:v>20808</c:v>
                </c:pt>
                <c:pt idx="942">
                  <c:v>20431</c:v>
                </c:pt>
                <c:pt idx="943">
                  <c:v>20029</c:v>
                </c:pt>
                <c:pt idx="944">
                  <c:v>20245</c:v>
                </c:pt>
                <c:pt idx="945">
                  <c:v>20225</c:v>
                </c:pt>
                <c:pt idx="946">
                  <c:v>20208</c:v>
                </c:pt>
                <c:pt idx="947">
                  <c:v>19673</c:v>
                </c:pt>
                <c:pt idx="948">
                  <c:v>20008</c:v>
                </c:pt>
                <c:pt idx="949">
                  <c:v>19600</c:v>
                </c:pt>
                <c:pt idx="950">
                  <c:v>19867</c:v>
                </c:pt>
                <c:pt idx="951">
                  <c:v>19800</c:v>
                </c:pt>
                <c:pt idx="952">
                  <c:v>19070</c:v>
                </c:pt>
                <c:pt idx="953">
                  <c:v>18875</c:v>
                </c:pt>
                <c:pt idx="954">
                  <c:v>20060</c:v>
                </c:pt>
                <c:pt idx="955">
                  <c:v>19697</c:v>
                </c:pt>
                <c:pt idx="956">
                  <c:v>19597</c:v>
                </c:pt>
                <c:pt idx="957">
                  <c:v>19904</c:v>
                </c:pt>
                <c:pt idx="958">
                  <c:v>18954</c:v>
                </c:pt>
                <c:pt idx="959">
                  <c:v>19567</c:v>
                </c:pt>
                <c:pt idx="960">
                  <c:v>18789</c:v>
                </c:pt>
                <c:pt idx="961">
                  <c:v>18132</c:v>
                </c:pt>
                <c:pt idx="962">
                  <c:v>18472</c:v>
                </c:pt>
                <c:pt idx="963">
                  <c:v>18793</c:v>
                </c:pt>
                <c:pt idx="964">
                  <c:v>18826</c:v>
                </c:pt>
                <c:pt idx="965">
                  <c:v>19858</c:v>
                </c:pt>
                <c:pt idx="966">
                  <c:v>18875</c:v>
                </c:pt>
                <c:pt idx="967">
                  <c:v>18652</c:v>
                </c:pt>
                <c:pt idx="968">
                  <c:v>19031</c:v>
                </c:pt>
                <c:pt idx="969">
                  <c:v>19463</c:v>
                </c:pt>
                <c:pt idx="970">
                  <c:v>19205</c:v>
                </c:pt>
                <c:pt idx="971">
                  <c:v>19907</c:v>
                </c:pt>
                <c:pt idx="972">
                  <c:v>20201</c:v>
                </c:pt>
                <c:pt idx="973">
                  <c:v>20117</c:v>
                </c:pt>
                <c:pt idx="974">
                  <c:v>20077</c:v>
                </c:pt>
                <c:pt idx="975">
                  <c:v>20449</c:v>
                </c:pt>
                <c:pt idx="976">
                  <c:v>19253</c:v>
                </c:pt>
                <c:pt idx="977">
                  <c:v>19284</c:v>
                </c:pt>
                <c:pt idx="978">
                  <c:v>20323</c:v>
                </c:pt>
                <c:pt idx="979">
                  <c:v>19569</c:v>
                </c:pt>
                <c:pt idx="980">
                  <c:v>19695</c:v>
                </c:pt>
                <c:pt idx="981">
                  <c:v>19876</c:v>
                </c:pt>
                <c:pt idx="982">
                  <c:v>19992</c:v>
                </c:pt>
                <c:pt idx="983">
                  <c:v>19705</c:v>
                </c:pt>
                <c:pt idx="984">
                  <c:v>19379</c:v>
                </c:pt>
                <c:pt idx="985">
                  <c:v>19000</c:v>
                </c:pt>
                <c:pt idx="986">
                  <c:v>19519</c:v>
                </c:pt>
                <c:pt idx="987">
                  <c:v>20024</c:v>
                </c:pt>
                <c:pt idx="988">
                  <c:v>20285</c:v>
                </c:pt>
                <c:pt idx="989">
                  <c:v>20705</c:v>
                </c:pt>
                <c:pt idx="990">
                  <c:v>20103</c:v>
                </c:pt>
                <c:pt idx="991">
                  <c:v>20121</c:v>
                </c:pt>
                <c:pt idx="992">
                  <c:v>20262</c:v>
                </c:pt>
                <c:pt idx="993">
                  <c:v>20163</c:v>
                </c:pt>
                <c:pt idx="994">
                  <c:v>19799</c:v>
                </c:pt>
                <c:pt idx="995">
                  <c:v>20618</c:v>
                </c:pt>
                <c:pt idx="996">
                  <c:v>20989</c:v>
                </c:pt>
                <c:pt idx="997">
                  <c:v>21874</c:v>
                </c:pt>
                <c:pt idx="998">
                  <c:v>23114</c:v>
                </c:pt>
                <c:pt idx="999">
                  <c:v>23210</c:v>
                </c:pt>
                <c:pt idx="1000">
                  <c:v>22626</c:v>
                </c:pt>
                <c:pt idx="1001">
                  <c:v>22049</c:v>
                </c:pt>
                <c:pt idx="1002">
                  <c:v>20587</c:v>
                </c:pt>
                <c:pt idx="1003">
                  <c:v>19391</c:v>
                </c:pt>
                <c:pt idx="1004">
                  <c:v>20082</c:v>
                </c:pt>
                <c:pt idx="1005">
                  <c:v>20529</c:v>
                </c:pt>
                <c:pt idx="1006">
                  <c:v>21008</c:v>
                </c:pt>
                <c:pt idx="1007">
                  <c:v>21598</c:v>
                </c:pt>
                <c:pt idx="1008">
                  <c:v>21907</c:v>
                </c:pt>
                <c:pt idx="1009">
                  <c:v>22011</c:v>
                </c:pt>
                <c:pt idx="1010">
                  <c:v>22635</c:v>
                </c:pt>
                <c:pt idx="1011">
                  <c:v>22935</c:v>
                </c:pt>
                <c:pt idx="1012">
                  <c:v>23301</c:v>
                </c:pt>
                <c:pt idx="1013">
                  <c:v>24250</c:v>
                </c:pt>
                <c:pt idx="1014">
                  <c:v>24706</c:v>
                </c:pt>
                <c:pt idx="1015">
                  <c:v>24772</c:v>
                </c:pt>
                <c:pt idx="1016">
                  <c:v>24452</c:v>
                </c:pt>
                <c:pt idx="1017">
                  <c:v>23070</c:v>
                </c:pt>
                <c:pt idx="1018">
                  <c:v>24394</c:v>
                </c:pt>
                <c:pt idx="1019">
                  <c:v>24919</c:v>
                </c:pt>
                <c:pt idx="1020">
                  <c:v>23903</c:v>
                </c:pt>
                <c:pt idx="1021">
                  <c:v>22786</c:v>
                </c:pt>
                <c:pt idx="1022">
                  <c:v>21532</c:v>
                </c:pt>
                <c:pt idx="1023">
                  <c:v>20687</c:v>
                </c:pt>
              </c:numCache>
            </c:numRef>
          </c:yVal>
          <c:smooth val="0"/>
          <c:extLst>
            <c:ext xmlns:c16="http://schemas.microsoft.com/office/drawing/2014/chart" uri="{C3380CC4-5D6E-409C-BE32-E72D297353CC}">
              <c16:uniqueId val="{00000001-0DFB-45C1-95DC-4EB46541DE03}"/>
            </c:ext>
          </c:extLst>
        </c:ser>
        <c:ser>
          <c:idx val="2"/>
          <c:order val="2"/>
          <c:spPr>
            <a:ln w="19050" cap="rnd">
              <a:solidFill>
                <a:srgbClr val="FFC000"/>
              </a:solidFill>
              <a:round/>
            </a:ln>
            <a:effectLst/>
          </c:spPr>
          <c:marker>
            <c:symbol val="none"/>
          </c:marker>
          <c:xVal>
            <c:numRef>
              <c:f>'P3'!$A$1:$A$1024</c:f>
              <c:numCache>
                <c:formatCode>General</c:formatCode>
                <c:ptCount val="1024"/>
                <c:pt idx="2">
                  <c:v>651.30445999999995</c:v>
                </c:pt>
                <c:pt idx="3">
                  <c:v>651.31391999999994</c:v>
                </c:pt>
                <c:pt idx="4">
                  <c:v>651.32337999999993</c:v>
                </c:pt>
                <c:pt idx="5">
                  <c:v>651.33283999999992</c:v>
                </c:pt>
                <c:pt idx="6">
                  <c:v>651.34229999999991</c:v>
                </c:pt>
                <c:pt idx="7">
                  <c:v>651.35176000000001</c:v>
                </c:pt>
                <c:pt idx="8">
                  <c:v>651.36122</c:v>
                </c:pt>
                <c:pt idx="9">
                  <c:v>651.37067999999999</c:v>
                </c:pt>
                <c:pt idx="10">
                  <c:v>651.38013999999998</c:v>
                </c:pt>
                <c:pt idx="11">
                  <c:v>651.38959999999997</c:v>
                </c:pt>
                <c:pt idx="12">
                  <c:v>651.39905999999996</c:v>
                </c:pt>
                <c:pt idx="13">
                  <c:v>651.40851999999995</c:v>
                </c:pt>
                <c:pt idx="14">
                  <c:v>651.41797999999994</c:v>
                </c:pt>
                <c:pt idx="15">
                  <c:v>651.42743999999993</c:v>
                </c:pt>
                <c:pt idx="16">
                  <c:v>651.43689999999992</c:v>
                </c:pt>
                <c:pt idx="17">
                  <c:v>651.44635999999991</c:v>
                </c:pt>
                <c:pt idx="18">
                  <c:v>651.4558199999999</c:v>
                </c:pt>
                <c:pt idx="19">
                  <c:v>651.46528000000001</c:v>
                </c:pt>
                <c:pt idx="20">
                  <c:v>651.47474</c:v>
                </c:pt>
                <c:pt idx="21">
                  <c:v>651.48419999999999</c:v>
                </c:pt>
                <c:pt idx="22">
                  <c:v>651.49365999999998</c:v>
                </c:pt>
                <c:pt idx="23">
                  <c:v>651.50311999999997</c:v>
                </c:pt>
                <c:pt idx="24">
                  <c:v>651.51257999999996</c:v>
                </c:pt>
                <c:pt idx="25">
                  <c:v>651.52203999999995</c:v>
                </c:pt>
                <c:pt idx="26">
                  <c:v>651.53149999999994</c:v>
                </c:pt>
                <c:pt idx="27">
                  <c:v>651.54095999999993</c:v>
                </c:pt>
                <c:pt idx="28">
                  <c:v>651.55041999999992</c:v>
                </c:pt>
                <c:pt idx="29">
                  <c:v>651.55987999999991</c:v>
                </c:pt>
                <c:pt idx="30">
                  <c:v>651.56934000000001</c:v>
                </c:pt>
                <c:pt idx="31">
                  <c:v>651.5788</c:v>
                </c:pt>
                <c:pt idx="32">
                  <c:v>651.58825999999999</c:v>
                </c:pt>
                <c:pt idx="33">
                  <c:v>651.59771999999998</c:v>
                </c:pt>
                <c:pt idx="34">
                  <c:v>651.60717999999997</c:v>
                </c:pt>
                <c:pt idx="35">
                  <c:v>651.61663999999996</c:v>
                </c:pt>
                <c:pt idx="36">
                  <c:v>651.62609999999995</c:v>
                </c:pt>
                <c:pt idx="37">
                  <c:v>651.63555999999994</c:v>
                </c:pt>
                <c:pt idx="38">
                  <c:v>651.64501999999993</c:v>
                </c:pt>
                <c:pt idx="39">
                  <c:v>651.65447999999992</c:v>
                </c:pt>
                <c:pt idx="40">
                  <c:v>651.66393999999991</c:v>
                </c:pt>
                <c:pt idx="41">
                  <c:v>651.67340000000002</c:v>
                </c:pt>
                <c:pt idx="42">
                  <c:v>651.68286000000001</c:v>
                </c:pt>
                <c:pt idx="43">
                  <c:v>651.69232</c:v>
                </c:pt>
                <c:pt idx="44">
                  <c:v>651.70177999999999</c:v>
                </c:pt>
                <c:pt idx="45">
                  <c:v>651.71123999999998</c:v>
                </c:pt>
                <c:pt idx="46">
                  <c:v>651.72069999999997</c:v>
                </c:pt>
                <c:pt idx="47">
                  <c:v>651.73015999999996</c:v>
                </c:pt>
                <c:pt idx="48">
                  <c:v>651.73961999999995</c:v>
                </c:pt>
                <c:pt idx="49">
                  <c:v>651.74907999999994</c:v>
                </c:pt>
                <c:pt idx="50">
                  <c:v>651.75853999999993</c:v>
                </c:pt>
                <c:pt idx="51">
                  <c:v>651.76799999999992</c:v>
                </c:pt>
                <c:pt idx="52">
                  <c:v>651.77745999999991</c:v>
                </c:pt>
                <c:pt idx="53">
                  <c:v>651.78692000000001</c:v>
                </c:pt>
                <c:pt idx="54">
                  <c:v>651.79638</c:v>
                </c:pt>
                <c:pt idx="55">
                  <c:v>651.80583999999999</c:v>
                </c:pt>
                <c:pt idx="56">
                  <c:v>651.81529999999998</c:v>
                </c:pt>
                <c:pt idx="57">
                  <c:v>651.82475999999997</c:v>
                </c:pt>
                <c:pt idx="58">
                  <c:v>651.83421999999996</c:v>
                </c:pt>
                <c:pt idx="59">
                  <c:v>651.84367999999995</c:v>
                </c:pt>
                <c:pt idx="60">
                  <c:v>651.85313999999994</c:v>
                </c:pt>
                <c:pt idx="61">
                  <c:v>651.86259999999993</c:v>
                </c:pt>
                <c:pt idx="62">
                  <c:v>651.87205999999992</c:v>
                </c:pt>
                <c:pt idx="63">
                  <c:v>651.88151999999991</c:v>
                </c:pt>
                <c:pt idx="64">
                  <c:v>651.89098000000001</c:v>
                </c:pt>
                <c:pt idx="65">
                  <c:v>651.90044</c:v>
                </c:pt>
                <c:pt idx="66">
                  <c:v>651.90989999999999</c:v>
                </c:pt>
                <c:pt idx="67">
                  <c:v>651.91935999999998</c:v>
                </c:pt>
                <c:pt idx="68">
                  <c:v>651.92881999999997</c:v>
                </c:pt>
                <c:pt idx="69">
                  <c:v>651.93827999999996</c:v>
                </c:pt>
                <c:pt idx="70">
                  <c:v>651.94773999999995</c:v>
                </c:pt>
                <c:pt idx="71">
                  <c:v>651.95719999999994</c:v>
                </c:pt>
                <c:pt idx="72">
                  <c:v>651.96665999999993</c:v>
                </c:pt>
                <c:pt idx="73">
                  <c:v>651.97611999999992</c:v>
                </c:pt>
                <c:pt idx="74">
                  <c:v>651.98557999999991</c:v>
                </c:pt>
                <c:pt idx="75">
                  <c:v>651.9950399999999</c:v>
                </c:pt>
                <c:pt idx="76">
                  <c:v>652.00450000000001</c:v>
                </c:pt>
                <c:pt idx="77">
                  <c:v>652.01396</c:v>
                </c:pt>
                <c:pt idx="78">
                  <c:v>652.02341999999999</c:v>
                </c:pt>
                <c:pt idx="79">
                  <c:v>652.03287999999998</c:v>
                </c:pt>
                <c:pt idx="80">
                  <c:v>652.04233999999997</c:v>
                </c:pt>
                <c:pt idx="81">
                  <c:v>652.05179999999996</c:v>
                </c:pt>
                <c:pt idx="82">
                  <c:v>652.06125999999995</c:v>
                </c:pt>
                <c:pt idx="83">
                  <c:v>652.07071999999994</c:v>
                </c:pt>
                <c:pt idx="84">
                  <c:v>652.08017999999993</c:v>
                </c:pt>
                <c:pt idx="85">
                  <c:v>652.08963999999992</c:v>
                </c:pt>
                <c:pt idx="86">
                  <c:v>652.09909999999991</c:v>
                </c:pt>
                <c:pt idx="87">
                  <c:v>652.10856000000001</c:v>
                </c:pt>
                <c:pt idx="88">
                  <c:v>652.11802</c:v>
                </c:pt>
                <c:pt idx="89">
                  <c:v>652.12747999999999</c:v>
                </c:pt>
                <c:pt idx="90">
                  <c:v>652.13693999999998</c:v>
                </c:pt>
                <c:pt idx="91">
                  <c:v>652.14639999999997</c:v>
                </c:pt>
                <c:pt idx="92">
                  <c:v>652.15585999999996</c:v>
                </c:pt>
                <c:pt idx="93">
                  <c:v>652.16531999999995</c:v>
                </c:pt>
                <c:pt idx="94">
                  <c:v>652.17477999999994</c:v>
                </c:pt>
                <c:pt idx="95">
                  <c:v>652.18423999999993</c:v>
                </c:pt>
                <c:pt idx="96">
                  <c:v>652.19369999999992</c:v>
                </c:pt>
                <c:pt idx="97">
                  <c:v>652.20315999999991</c:v>
                </c:pt>
                <c:pt idx="98">
                  <c:v>652.21262000000002</c:v>
                </c:pt>
                <c:pt idx="99">
                  <c:v>652.22208000000001</c:v>
                </c:pt>
                <c:pt idx="100">
                  <c:v>652.23154</c:v>
                </c:pt>
                <c:pt idx="101">
                  <c:v>652.24099999999999</c:v>
                </c:pt>
                <c:pt idx="102">
                  <c:v>652.25045999999998</c:v>
                </c:pt>
                <c:pt idx="103">
                  <c:v>652.25991999999997</c:v>
                </c:pt>
                <c:pt idx="104">
                  <c:v>652.26937999999996</c:v>
                </c:pt>
                <c:pt idx="105">
                  <c:v>652.27883999999995</c:v>
                </c:pt>
                <c:pt idx="106">
                  <c:v>652.28829999999994</c:v>
                </c:pt>
                <c:pt idx="107">
                  <c:v>652.29775999999993</c:v>
                </c:pt>
                <c:pt idx="108">
                  <c:v>652.30721999999992</c:v>
                </c:pt>
                <c:pt idx="109">
                  <c:v>652.31667999999991</c:v>
                </c:pt>
                <c:pt idx="110">
                  <c:v>652.32614000000001</c:v>
                </c:pt>
                <c:pt idx="111">
                  <c:v>652.3356</c:v>
                </c:pt>
                <c:pt idx="112">
                  <c:v>652.34505999999999</c:v>
                </c:pt>
                <c:pt idx="113">
                  <c:v>652.35451999999998</c:v>
                </c:pt>
                <c:pt idx="114">
                  <c:v>652.36397999999997</c:v>
                </c:pt>
                <c:pt idx="115">
                  <c:v>652.37343999999996</c:v>
                </c:pt>
                <c:pt idx="116">
                  <c:v>652.38289999999995</c:v>
                </c:pt>
                <c:pt idx="117">
                  <c:v>652.39235999999994</c:v>
                </c:pt>
                <c:pt idx="118">
                  <c:v>652.40181999999993</c:v>
                </c:pt>
                <c:pt idx="119">
                  <c:v>652.41127999999992</c:v>
                </c:pt>
                <c:pt idx="120">
                  <c:v>652.42073999999991</c:v>
                </c:pt>
                <c:pt idx="121">
                  <c:v>652.43020000000001</c:v>
                </c:pt>
                <c:pt idx="122">
                  <c:v>652.43966</c:v>
                </c:pt>
                <c:pt idx="123">
                  <c:v>652.44911999999999</c:v>
                </c:pt>
                <c:pt idx="124">
                  <c:v>652.45857999999998</c:v>
                </c:pt>
                <c:pt idx="125">
                  <c:v>652.46803999999997</c:v>
                </c:pt>
                <c:pt idx="126">
                  <c:v>652.47749999999996</c:v>
                </c:pt>
                <c:pt idx="127">
                  <c:v>652.48695999999995</c:v>
                </c:pt>
                <c:pt idx="128">
                  <c:v>652.49641999999994</c:v>
                </c:pt>
                <c:pt idx="129">
                  <c:v>652.50587999999993</c:v>
                </c:pt>
                <c:pt idx="130">
                  <c:v>652.51533999999992</c:v>
                </c:pt>
                <c:pt idx="131">
                  <c:v>652.52479999999991</c:v>
                </c:pt>
                <c:pt idx="132">
                  <c:v>652.5342599999999</c:v>
                </c:pt>
                <c:pt idx="133">
                  <c:v>652.54372000000001</c:v>
                </c:pt>
                <c:pt idx="134">
                  <c:v>652.55318</c:v>
                </c:pt>
                <c:pt idx="135">
                  <c:v>652.56263999999999</c:v>
                </c:pt>
                <c:pt idx="136">
                  <c:v>652.57209999999998</c:v>
                </c:pt>
                <c:pt idx="137">
                  <c:v>652.58155999999997</c:v>
                </c:pt>
                <c:pt idx="138">
                  <c:v>652.59101999999996</c:v>
                </c:pt>
                <c:pt idx="139">
                  <c:v>652.60047999999995</c:v>
                </c:pt>
                <c:pt idx="140">
                  <c:v>652.60993999999994</c:v>
                </c:pt>
                <c:pt idx="141">
                  <c:v>652.61939999999993</c:v>
                </c:pt>
                <c:pt idx="142">
                  <c:v>652.62885999999992</c:v>
                </c:pt>
                <c:pt idx="143">
                  <c:v>652.63831999999991</c:v>
                </c:pt>
                <c:pt idx="144">
                  <c:v>652.64778000000001</c:v>
                </c:pt>
                <c:pt idx="145">
                  <c:v>652.65724</c:v>
                </c:pt>
                <c:pt idx="146">
                  <c:v>652.66669999999999</c:v>
                </c:pt>
                <c:pt idx="147">
                  <c:v>652.67615999999998</c:v>
                </c:pt>
                <c:pt idx="148">
                  <c:v>652.68561999999997</c:v>
                </c:pt>
                <c:pt idx="149">
                  <c:v>652.69507999999996</c:v>
                </c:pt>
                <c:pt idx="150">
                  <c:v>652.70453999999995</c:v>
                </c:pt>
                <c:pt idx="151">
                  <c:v>652.71399999999994</c:v>
                </c:pt>
                <c:pt idx="152">
                  <c:v>652.72345999999993</c:v>
                </c:pt>
                <c:pt idx="153">
                  <c:v>652.73291999999992</c:v>
                </c:pt>
                <c:pt idx="154">
                  <c:v>652.74237999999991</c:v>
                </c:pt>
                <c:pt idx="155">
                  <c:v>652.75184000000002</c:v>
                </c:pt>
                <c:pt idx="156">
                  <c:v>652.76130000000001</c:v>
                </c:pt>
                <c:pt idx="157">
                  <c:v>652.77076</c:v>
                </c:pt>
                <c:pt idx="158">
                  <c:v>652.78021999999999</c:v>
                </c:pt>
                <c:pt idx="159">
                  <c:v>652.78967999999998</c:v>
                </c:pt>
                <c:pt idx="160">
                  <c:v>652.79913999999997</c:v>
                </c:pt>
                <c:pt idx="161">
                  <c:v>652.80859999999996</c:v>
                </c:pt>
                <c:pt idx="162">
                  <c:v>652.81805999999995</c:v>
                </c:pt>
                <c:pt idx="163">
                  <c:v>652.82751999999994</c:v>
                </c:pt>
                <c:pt idx="164">
                  <c:v>652.83697999999993</c:v>
                </c:pt>
                <c:pt idx="165">
                  <c:v>652.84643999999992</c:v>
                </c:pt>
                <c:pt idx="166">
                  <c:v>652.85589999999991</c:v>
                </c:pt>
                <c:pt idx="167">
                  <c:v>652.86536000000001</c:v>
                </c:pt>
                <c:pt idx="168">
                  <c:v>652.87482</c:v>
                </c:pt>
                <c:pt idx="169">
                  <c:v>652.88427999999999</c:v>
                </c:pt>
                <c:pt idx="170">
                  <c:v>652.89373999999998</c:v>
                </c:pt>
                <c:pt idx="171">
                  <c:v>652.90319999999997</c:v>
                </c:pt>
                <c:pt idx="172">
                  <c:v>652.91265999999996</c:v>
                </c:pt>
                <c:pt idx="173">
                  <c:v>652.92211999999995</c:v>
                </c:pt>
                <c:pt idx="174">
                  <c:v>652.93157999999994</c:v>
                </c:pt>
                <c:pt idx="175">
                  <c:v>652.94103999999993</c:v>
                </c:pt>
                <c:pt idx="176">
                  <c:v>652.95049999999992</c:v>
                </c:pt>
                <c:pt idx="177">
                  <c:v>652.95995999999991</c:v>
                </c:pt>
                <c:pt idx="178">
                  <c:v>652.96942000000001</c:v>
                </c:pt>
                <c:pt idx="179">
                  <c:v>652.97888</c:v>
                </c:pt>
                <c:pt idx="180">
                  <c:v>652.98833999999999</c:v>
                </c:pt>
                <c:pt idx="181">
                  <c:v>652.99779999999998</c:v>
                </c:pt>
                <c:pt idx="182">
                  <c:v>653.00725999999997</c:v>
                </c:pt>
                <c:pt idx="183">
                  <c:v>653.01671999999996</c:v>
                </c:pt>
                <c:pt idx="184">
                  <c:v>653.02617999999995</c:v>
                </c:pt>
                <c:pt idx="185">
                  <c:v>653.03563999999994</c:v>
                </c:pt>
                <c:pt idx="186">
                  <c:v>653.04509999999993</c:v>
                </c:pt>
                <c:pt idx="187">
                  <c:v>653.05455999999992</c:v>
                </c:pt>
                <c:pt idx="188">
                  <c:v>653.06401999999991</c:v>
                </c:pt>
                <c:pt idx="189">
                  <c:v>653.0734799999999</c:v>
                </c:pt>
                <c:pt idx="190">
                  <c:v>653.08294000000001</c:v>
                </c:pt>
                <c:pt idx="191">
                  <c:v>653.0924</c:v>
                </c:pt>
                <c:pt idx="192">
                  <c:v>653.10185999999999</c:v>
                </c:pt>
                <c:pt idx="193">
                  <c:v>653.11131999999998</c:v>
                </c:pt>
                <c:pt idx="194">
                  <c:v>653.12077999999997</c:v>
                </c:pt>
                <c:pt idx="195">
                  <c:v>653.13023999999996</c:v>
                </c:pt>
                <c:pt idx="196">
                  <c:v>653.13969999999995</c:v>
                </c:pt>
                <c:pt idx="197">
                  <c:v>653.14915999999994</c:v>
                </c:pt>
                <c:pt idx="198">
                  <c:v>653.15861999999993</c:v>
                </c:pt>
                <c:pt idx="199">
                  <c:v>653.16807999999992</c:v>
                </c:pt>
                <c:pt idx="200">
                  <c:v>653.17753999999991</c:v>
                </c:pt>
                <c:pt idx="201">
                  <c:v>653.18700000000001</c:v>
                </c:pt>
                <c:pt idx="202">
                  <c:v>653.19646</c:v>
                </c:pt>
                <c:pt idx="203">
                  <c:v>653.20591999999999</c:v>
                </c:pt>
                <c:pt idx="204">
                  <c:v>653.21537999999998</c:v>
                </c:pt>
                <c:pt idx="205">
                  <c:v>653.22483999999997</c:v>
                </c:pt>
                <c:pt idx="206">
                  <c:v>653.23429999999996</c:v>
                </c:pt>
                <c:pt idx="207">
                  <c:v>653.24375999999995</c:v>
                </c:pt>
                <c:pt idx="208">
                  <c:v>653.25321999999994</c:v>
                </c:pt>
                <c:pt idx="209">
                  <c:v>653.26267999999993</c:v>
                </c:pt>
                <c:pt idx="210">
                  <c:v>653.27213999999992</c:v>
                </c:pt>
                <c:pt idx="211">
                  <c:v>653.28159999999991</c:v>
                </c:pt>
                <c:pt idx="212">
                  <c:v>653.29106000000002</c:v>
                </c:pt>
                <c:pt idx="213">
                  <c:v>653.30052000000001</c:v>
                </c:pt>
                <c:pt idx="214">
                  <c:v>653.30998</c:v>
                </c:pt>
                <c:pt idx="215">
                  <c:v>653.31943999999999</c:v>
                </c:pt>
                <c:pt idx="216">
                  <c:v>653.32889999999998</c:v>
                </c:pt>
                <c:pt idx="217">
                  <c:v>653.33835999999997</c:v>
                </c:pt>
                <c:pt idx="218">
                  <c:v>653.34781999999996</c:v>
                </c:pt>
                <c:pt idx="219">
                  <c:v>653.35727999999995</c:v>
                </c:pt>
                <c:pt idx="220">
                  <c:v>653.36673999999994</c:v>
                </c:pt>
                <c:pt idx="221">
                  <c:v>653.37619999999993</c:v>
                </c:pt>
                <c:pt idx="222">
                  <c:v>653.38565999999992</c:v>
                </c:pt>
                <c:pt idx="223">
                  <c:v>653.39511999999991</c:v>
                </c:pt>
                <c:pt idx="224">
                  <c:v>653.40458000000001</c:v>
                </c:pt>
                <c:pt idx="225">
                  <c:v>653.41404</c:v>
                </c:pt>
                <c:pt idx="226">
                  <c:v>653.42349999999999</c:v>
                </c:pt>
                <c:pt idx="227">
                  <c:v>653.43295999999998</c:v>
                </c:pt>
                <c:pt idx="228">
                  <c:v>653.44241999999997</c:v>
                </c:pt>
                <c:pt idx="229">
                  <c:v>653.45187999999996</c:v>
                </c:pt>
                <c:pt idx="230">
                  <c:v>653.46133999999995</c:v>
                </c:pt>
                <c:pt idx="231">
                  <c:v>653.47079999999994</c:v>
                </c:pt>
                <c:pt idx="232">
                  <c:v>653.48025999999993</c:v>
                </c:pt>
                <c:pt idx="233">
                  <c:v>653.48971999999992</c:v>
                </c:pt>
                <c:pt idx="234">
                  <c:v>653.49917999999991</c:v>
                </c:pt>
                <c:pt idx="235">
                  <c:v>653.50864000000001</c:v>
                </c:pt>
                <c:pt idx="236">
                  <c:v>653.5181</c:v>
                </c:pt>
                <c:pt idx="237">
                  <c:v>653.52755999999999</c:v>
                </c:pt>
                <c:pt idx="238">
                  <c:v>653.53701999999998</c:v>
                </c:pt>
                <c:pt idx="239">
                  <c:v>653.54647999999997</c:v>
                </c:pt>
                <c:pt idx="240">
                  <c:v>653.55593999999996</c:v>
                </c:pt>
                <c:pt idx="241">
                  <c:v>653.56539999999995</c:v>
                </c:pt>
                <c:pt idx="242">
                  <c:v>653.57485999999994</c:v>
                </c:pt>
                <c:pt idx="243">
                  <c:v>653.58431999999993</c:v>
                </c:pt>
                <c:pt idx="244">
                  <c:v>653.59377999999992</c:v>
                </c:pt>
                <c:pt idx="245">
                  <c:v>653.60323999999991</c:v>
                </c:pt>
                <c:pt idx="246">
                  <c:v>653.6126999999999</c:v>
                </c:pt>
                <c:pt idx="247">
                  <c:v>653.62216000000001</c:v>
                </c:pt>
                <c:pt idx="248">
                  <c:v>653.63162</c:v>
                </c:pt>
                <c:pt idx="249">
                  <c:v>653.64107999999999</c:v>
                </c:pt>
                <c:pt idx="250">
                  <c:v>653.65053999999998</c:v>
                </c:pt>
                <c:pt idx="251">
                  <c:v>653.66</c:v>
                </c:pt>
                <c:pt idx="252">
                  <c:v>653.66945999999996</c:v>
                </c:pt>
                <c:pt idx="253">
                  <c:v>653.67891999999995</c:v>
                </c:pt>
                <c:pt idx="254">
                  <c:v>653.68837999999994</c:v>
                </c:pt>
                <c:pt idx="255">
                  <c:v>653.69783999999993</c:v>
                </c:pt>
                <c:pt idx="256">
                  <c:v>653.70729999999992</c:v>
                </c:pt>
                <c:pt idx="257">
                  <c:v>653.71675999999991</c:v>
                </c:pt>
                <c:pt idx="258">
                  <c:v>653.72622000000001</c:v>
                </c:pt>
                <c:pt idx="259">
                  <c:v>653.73568</c:v>
                </c:pt>
                <c:pt idx="260">
                  <c:v>653.74513999999999</c:v>
                </c:pt>
                <c:pt idx="261">
                  <c:v>653.75459999999998</c:v>
                </c:pt>
                <c:pt idx="262">
                  <c:v>653.76405999999997</c:v>
                </c:pt>
                <c:pt idx="263">
                  <c:v>653.77351999999996</c:v>
                </c:pt>
                <c:pt idx="264">
                  <c:v>653.78297999999995</c:v>
                </c:pt>
                <c:pt idx="265">
                  <c:v>653.79243999999994</c:v>
                </c:pt>
                <c:pt idx="266">
                  <c:v>653.80189999999993</c:v>
                </c:pt>
                <c:pt idx="267">
                  <c:v>653.81135999999992</c:v>
                </c:pt>
                <c:pt idx="268">
                  <c:v>653.82081999999991</c:v>
                </c:pt>
                <c:pt idx="269">
                  <c:v>653.8302799999999</c:v>
                </c:pt>
                <c:pt idx="270">
                  <c:v>653.83974000000001</c:v>
                </c:pt>
                <c:pt idx="271">
                  <c:v>653.8492</c:v>
                </c:pt>
                <c:pt idx="272">
                  <c:v>653.85865999999999</c:v>
                </c:pt>
                <c:pt idx="273">
                  <c:v>653.86811999999998</c:v>
                </c:pt>
                <c:pt idx="274">
                  <c:v>653.87757999999997</c:v>
                </c:pt>
                <c:pt idx="275">
                  <c:v>653.88703999999996</c:v>
                </c:pt>
                <c:pt idx="276">
                  <c:v>653.89649999999995</c:v>
                </c:pt>
                <c:pt idx="277">
                  <c:v>653.90595999999994</c:v>
                </c:pt>
                <c:pt idx="278">
                  <c:v>653.91541999999993</c:v>
                </c:pt>
                <c:pt idx="279">
                  <c:v>653.92487999999992</c:v>
                </c:pt>
                <c:pt idx="280">
                  <c:v>653.93433999999991</c:v>
                </c:pt>
                <c:pt idx="281">
                  <c:v>653.94380000000001</c:v>
                </c:pt>
                <c:pt idx="282">
                  <c:v>653.95326</c:v>
                </c:pt>
                <c:pt idx="283">
                  <c:v>653.96271999999999</c:v>
                </c:pt>
                <c:pt idx="284">
                  <c:v>653.97217999999998</c:v>
                </c:pt>
                <c:pt idx="285">
                  <c:v>653.98163999999997</c:v>
                </c:pt>
                <c:pt idx="286">
                  <c:v>653.99109999999996</c:v>
                </c:pt>
                <c:pt idx="287">
                  <c:v>654.00055999999995</c:v>
                </c:pt>
                <c:pt idx="288">
                  <c:v>654.01001999999994</c:v>
                </c:pt>
                <c:pt idx="289">
                  <c:v>654.01947999999993</c:v>
                </c:pt>
                <c:pt idx="290">
                  <c:v>654.02893999999992</c:v>
                </c:pt>
                <c:pt idx="291">
                  <c:v>654.03839999999991</c:v>
                </c:pt>
                <c:pt idx="292">
                  <c:v>654.04786000000001</c:v>
                </c:pt>
                <c:pt idx="293">
                  <c:v>654.05732</c:v>
                </c:pt>
                <c:pt idx="294">
                  <c:v>654.06677999999999</c:v>
                </c:pt>
                <c:pt idx="295">
                  <c:v>654.07623999999998</c:v>
                </c:pt>
                <c:pt idx="296">
                  <c:v>654.08569999999997</c:v>
                </c:pt>
                <c:pt idx="297">
                  <c:v>654.09515999999996</c:v>
                </c:pt>
                <c:pt idx="298">
                  <c:v>654.10461999999995</c:v>
                </c:pt>
                <c:pt idx="299">
                  <c:v>654.11407999999994</c:v>
                </c:pt>
                <c:pt idx="300">
                  <c:v>654.12353999999993</c:v>
                </c:pt>
                <c:pt idx="301">
                  <c:v>654.13299999999992</c:v>
                </c:pt>
                <c:pt idx="302">
                  <c:v>654.14245999999991</c:v>
                </c:pt>
                <c:pt idx="303">
                  <c:v>654.1519199999999</c:v>
                </c:pt>
                <c:pt idx="304">
                  <c:v>654.16138000000001</c:v>
                </c:pt>
                <c:pt idx="305">
                  <c:v>654.17084</c:v>
                </c:pt>
                <c:pt idx="306">
                  <c:v>654.18029999999999</c:v>
                </c:pt>
                <c:pt idx="307">
                  <c:v>654.18975999999998</c:v>
                </c:pt>
                <c:pt idx="308">
                  <c:v>654.19921999999997</c:v>
                </c:pt>
                <c:pt idx="309">
                  <c:v>654.20867999999996</c:v>
                </c:pt>
                <c:pt idx="310">
                  <c:v>654.21813999999995</c:v>
                </c:pt>
                <c:pt idx="311">
                  <c:v>654.22759999999994</c:v>
                </c:pt>
                <c:pt idx="312">
                  <c:v>654.23705999999993</c:v>
                </c:pt>
                <c:pt idx="313">
                  <c:v>654.24651999999992</c:v>
                </c:pt>
                <c:pt idx="314">
                  <c:v>654.25597999999991</c:v>
                </c:pt>
                <c:pt idx="315">
                  <c:v>654.26544000000001</c:v>
                </c:pt>
                <c:pt idx="316">
                  <c:v>654.2749</c:v>
                </c:pt>
                <c:pt idx="317">
                  <c:v>654.28435999999999</c:v>
                </c:pt>
                <c:pt idx="318">
                  <c:v>654.29381999999998</c:v>
                </c:pt>
                <c:pt idx="319">
                  <c:v>654.30327999999997</c:v>
                </c:pt>
                <c:pt idx="320">
                  <c:v>654.31273999999996</c:v>
                </c:pt>
                <c:pt idx="321">
                  <c:v>654.32219999999995</c:v>
                </c:pt>
                <c:pt idx="322">
                  <c:v>654.33165999999994</c:v>
                </c:pt>
                <c:pt idx="323">
                  <c:v>654.34111999999993</c:v>
                </c:pt>
                <c:pt idx="324">
                  <c:v>654.35057999999992</c:v>
                </c:pt>
                <c:pt idx="325">
                  <c:v>654.36003999999991</c:v>
                </c:pt>
                <c:pt idx="326">
                  <c:v>654.3694999999999</c:v>
                </c:pt>
                <c:pt idx="327">
                  <c:v>654.37896000000001</c:v>
                </c:pt>
                <c:pt idx="328">
                  <c:v>654.38842</c:v>
                </c:pt>
                <c:pt idx="329">
                  <c:v>654.39787999999999</c:v>
                </c:pt>
                <c:pt idx="330">
                  <c:v>654.40733999999998</c:v>
                </c:pt>
                <c:pt idx="331">
                  <c:v>654.41679999999997</c:v>
                </c:pt>
                <c:pt idx="332">
                  <c:v>654.42625999999996</c:v>
                </c:pt>
                <c:pt idx="333">
                  <c:v>654.43571999999995</c:v>
                </c:pt>
                <c:pt idx="334">
                  <c:v>654.44517999999994</c:v>
                </c:pt>
                <c:pt idx="335">
                  <c:v>654.45463999999993</c:v>
                </c:pt>
                <c:pt idx="336">
                  <c:v>654.46409999999992</c:v>
                </c:pt>
                <c:pt idx="337">
                  <c:v>654.47355999999991</c:v>
                </c:pt>
                <c:pt idx="338">
                  <c:v>654.48302000000001</c:v>
                </c:pt>
                <c:pt idx="339">
                  <c:v>654.49248</c:v>
                </c:pt>
                <c:pt idx="340">
                  <c:v>654.50193999999999</c:v>
                </c:pt>
                <c:pt idx="341">
                  <c:v>654.51139999999998</c:v>
                </c:pt>
                <c:pt idx="342">
                  <c:v>654.52085999999997</c:v>
                </c:pt>
                <c:pt idx="343">
                  <c:v>654.53031999999996</c:v>
                </c:pt>
                <c:pt idx="344">
                  <c:v>654.53977999999995</c:v>
                </c:pt>
                <c:pt idx="345">
                  <c:v>654.54923999999994</c:v>
                </c:pt>
                <c:pt idx="346">
                  <c:v>654.55869999999993</c:v>
                </c:pt>
                <c:pt idx="347">
                  <c:v>654.56815999999992</c:v>
                </c:pt>
                <c:pt idx="348">
                  <c:v>654.57761999999991</c:v>
                </c:pt>
                <c:pt idx="349">
                  <c:v>654.58708000000001</c:v>
                </c:pt>
                <c:pt idx="350">
                  <c:v>654.59654</c:v>
                </c:pt>
                <c:pt idx="351">
                  <c:v>654.60599999999999</c:v>
                </c:pt>
                <c:pt idx="352">
                  <c:v>654.61545999999998</c:v>
                </c:pt>
                <c:pt idx="353">
                  <c:v>654.62491999999997</c:v>
                </c:pt>
                <c:pt idx="354">
                  <c:v>654.63437999999996</c:v>
                </c:pt>
                <c:pt idx="355">
                  <c:v>654.64383999999995</c:v>
                </c:pt>
                <c:pt idx="356">
                  <c:v>654.65329999999994</c:v>
                </c:pt>
                <c:pt idx="357">
                  <c:v>654.66275999999993</c:v>
                </c:pt>
                <c:pt idx="358">
                  <c:v>654.67221999999992</c:v>
                </c:pt>
                <c:pt idx="359">
                  <c:v>654.68167999999991</c:v>
                </c:pt>
                <c:pt idx="360">
                  <c:v>654.6911399999999</c:v>
                </c:pt>
                <c:pt idx="361">
                  <c:v>654.70060000000001</c:v>
                </c:pt>
                <c:pt idx="362">
                  <c:v>654.71006</c:v>
                </c:pt>
                <c:pt idx="363">
                  <c:v>654.71951999999999</c:v>
                </c:pt>
                <c:pt idx="364">
                  <c:v>654.72897999999998</c:v>
                </c:pt>
                <c:pt idx="365">
                  <c:v>654.73843999999997</c:v>
                </c:pt>
                <c:pt idx="366">
                  <c:v>654.74789999999996</c:v>
                </c:pt>
                <c:pt idx="367">
                  <c:v>654.75735999999995</c:v>
                </c:pt>
                <c:pt idx="368">
                  <c:v>654.76681999999994</c:v>
                </c:pt>
                <c:pt idx="369">
                  <c:v>654.77627999999993</c:v>
                </c:pt>
                <c:pt idx="370">
                  <c:v>654.78573999999992</c:v>
                </c:pt>
                <c:pt idx="371">
                  <c:v>654.79519999999991</c:v>
                </c:pt>
                <c:pt idx="372">
                  <c:v>654.80466000000001</c:v>
                </c:pt>
                <c:pt idx="373">
                  <c:v>654.81412</c:v>
                </c:pt>
                <c:pt idx="374">
                  <c:v>654.82357999999999</c:v>
                </c:pt>
                <c:pt idx="375">
                  <c:v>654.83303999999998</c:v>
                </c:pt>
                <c:pt idx="376">
                  <c:v>654.84249999999997</c:v>
                </c:pt>
                <c:pt idx="377">
                  <c:v>654.85195999999996</c:v>
                </c:pt>
                <c:pt idx="378">
                  <c:v>654.86141999999995</c:v>
                </c:pt>
                <c:pt idx="379">
                  <c:v>654.87087999999994</c:v>
                </c:pt>
                <c:pt idx="380">
                  <c:v>654.88033999999993</c:v>
                </c:pt>
                <c:pt idx="381">
                  <c:v>654.88979999999992</c:v>
                </c:pt>
                <c:pt idx="382">
                  <c:v>654.89925999999991</c:v>
                </c:pt>
                <c:pt idx="383">
                  <c:v>654.9087199999999</c:v>
                </c:pt>
                <c:pt idx="384">
                  <c:v>654.91818000000001</c:v>
                </c:pt>
                <c:pt idx="385">
                  <c:v>654.92764</c:v>
                </c:pt>
                <c:pt idx="386">
                  <c:v>654.93709999999999</c:v>
                </c:pt>
                <c:pt idx="387">
                  <c:v>654.94655999999998</c:v>
                </c:pt>
                <c:pt idx="388">
                  <c:v>654.95601999999997</c:v>
                </c:pt>
                <c:pt idx="389">
                  <c:v>654.96547999999996</c:v>
                </c:pt>
                <c:pt idx="390">
                  <c:v>654.97493999999995</c:v>
                </c:pt>
                <c:pt idx="391">
                  <c:v>654.98439999999994</c:v>
                </c:pt>
                <c:pt idx="392">
                  <c:v>654.99385999999993</c:v>
                </c:pt>
                <c:pt idx="393">
                  <c:v>655.00331999999992</c:v>
                </c:pt>
                <c:pt idx="394">
                  <c:v>655.01277999999991</c:v>
                </c:pt>
                <c:pt idx="395">
                  <c:v>655.02224000000001</c:v>
                </c:pt>
                <c:pt idx="396">
                  <c:v>655.0317</c:v>
                </c:pt>
                <c:pt idx="397">
                  <c:v>655.04115999999999</c:v>
                </c:pt>
                <c:pt idx="398">
                  <c:v>655.05061999999998</c:v>
                </c:pt>
                <c:pt idx="399">
                  <c:v>655.06007999999997</c:v>
                </c:pt>
                <c:pt idx="400">
                  <c:v>655.06953999999996</c:v>
                </c:pt>
                <c:pt idx="401">
                  <c:v>655.07899999999995</c:v>
                </c:pt>
                <c:pt idx="402">
                  <c:v>655.08845999999994</c:v>
                </c:pt>
                <c:pt idx="403">
                  <c:v>655.09791999999993</c:v>
                </c:pt>
                <c:pt idx="404">
                  <c:v>655.10737999999992</c:v>
                </c:pt>
                <c:pt idx="405">
                  <c:v>655.11683999999991</c:v>
                </c:pt>
                <c:pt idx="406">
                  <c:v>655.12630000000001</c:v>
                </c:pt>
                <c:pt idx="407">
                  <c:v>655.13576</c:v>
                </c:pt>
                <c:pt idx="408">
                  <c:v>655.14521999999999</c:v>
                </c:pt>
                <c:pt idx="409">
                  <c:v>655.15467999999998</c:v>
                </c:pt>
                <c:pt idx="410">
                  <c:v>655.16413999999997</c:v>
                </c:pt>
                <c:pt idx="411">
                  <c:v>655.17359999999996</c:v>
                </c:pt>
                <c:pt idx="412">
                  <c:v>655.18305999999995</c:v>
                </c:pt>
                <c:pt idx="413">
                  <c:v>655.19251999999994</c:v>
                </c:pt>
                <c:pt idx="414">
                  <c:v>655.20197999999993</c:v>
                </c:pt>
                <c:pt idx="415">
                  <c:v>655.21143999999993</c:v>
                </c:pt>
                <c:pt idx="416">
                  <c:v>655.22089999999992</c:v>
                </c:pt>
                <c:pt idx="417">
                  <c:v>655.23035999999991</c:v>
                </c:pt>
                <c:pt idx="418">
                  <c:v>655.23982000000001</c:v>
                </c:pt>
                <c:pt idx="419">
                  <c:v>655.24928</c:v>
                </c:pt>
                <c:pt idx="420">
                  <c:v>655.25873999999999</c:v>
                </c:pt>
                <c:pt idx="421">
                  <c:v>655.26819999999998</c:v>
                </c:pt>
                <c:pt idx="422">
                  <c:v>655.27765999999997</c:v>
                </c:pt>
                <c:pt idx="423">
                  <c:v>655.28711999999996</c:v>
                </c:pt>
                <c:pt idx="424">
                  <c:v>655.29657999999995</c:v>
                </c:pt>
                <c:pt idx="425">
                  <c:v>655.30603999999994</c:v>
                </c:pt>
                <c:pt idx="426">
                  <c:v>655.31549999999993</c:v>
                </c:pt>
                <c:pt idx="427">
                  <c:v>655.32495999999992</c:v>
                </c:pt>
                <c:pt idx="428">
                  <c:v>655.33441999999991</c:v>
                </c:pt>
                <c:pt idx="429">
                  <c:v>655.34388000000001</c:v>
                </c:pt>
                <c:pt idx="430">
                  <c:v>655.35334</c:v>
                </c:pt>
                <c:pt idx="431">
                  <c:v>655.36279999999999</c:v>
                </c:pt>
                <c:pt idx="432">
                  <c:v>655.37225999999998</c:v>
                </c:pt>
                <c:pt idx="433">
                  <c:v>655.38171999999997</c:v>
                </c:pt>
                <c:pt idx="434">
                  <c:v>655.39117999999996</c:v>
                </c:pt>
                <c:pt idx="435">
                  <c:v>655.40063999999995</c:v>
                </c:pt>
                <c:pt idx="436">
                  <c:v>655.41009999999994</c:v>
                </c:pt>
                <c:pt idx="437">
                  <c:v>655.41955999999993</c:v>
                </c:pt>
                <c:pt idx="438">
                  <c:v>655.42901999999992</c:v>
                </c:pt>
                <c:pt idx="439">
                  <c:v>655.43847999999991</c:v>
                </c:pt>
                <c:pt idx="440">
                  <c:v>655.4479399999999</c:v>
                </c:pt>
                <c:pt idx="441">
                  <c:v>655.45740000000001</c:v>
                </c:pt>
                <c:pt idx="442">
                  <c:v>655.46686</c:v>
                </c:pt>
                <c:pt idx="443">
                  <c:v>655.47631999999999</c:v>
                </c:pt>
                <c:pt idx="444">
                  <c:v>655.48577999999998</c:v>
                </c:pt>
                <c:pt idx="445">
                  <c:v>655.49523999999997</c:v>
                </c:pt>
                <c:pt idx="446">
                  <c:v>655.50469999999996</c:v>
                </c:pt>
                <c:pt idx="447">
                  <c:v>655.51415999999995</c:v>
                </c:pt>
                <c:pt idx="448">
                  <c:v>655.52361999999994</c:v>
                </c:pt>
                <c:pt idx="449">
                  <c:v>655.53307999999993</c:v>
                </c:pt>
                <c:pt idx="450">
                  <c:v>655.54253999999992</c:v>
                </c:pt>
                <c:pt idx="451">
                  <c:v>655.55199999999991</c:v>
                </c:pt>
                <c:pt idx="452">
                  <c:v>655.56146000000001</c:v>
                </c:pt>
                <c:pt idx="453">
                  <c:v>655.57092</c:v>
                </c:pt>
                <c:pt idx="454">
                  <c:v>655.58037999999999</c:v>
                </c:pt>
                <c:pt idx="455">
                  <c:v>655.58983999999998</c:v>
                </c:pt>
                <c:pt idx="456">
                  <c:v>655.59929999999997</c:v>
                </c:pt>
                <c:pt idx="457">
                  <c:v>655.60875999999996</c:v>
                </c:pt>
                <c:pt idx="458">
                  <c:v>655.61821999999995</c:v>
                </c:pt>
                <c:pt idx="459">
                  <c:v>655.62767999999994</c:v>
                </c:pt>
                <c:pt idx="460">
                  <c:v>655.63713999999993</c:v>
                </c:pt>
                <c:pt idx="461">
                  <c:v>655.64659999999992</c:v>
                </c:pt>
                <c:pt idx="462">
                  <c:v>655.65605999999991</c:v>
                </c:pt>
                <c:pt idx="463">
                  <c:v>655.66552000000001</c:v>
                </c:pt>
                <c:pt idx="464">
                  <c:v>655.67498000000001</c:v>
                </c:pt>
                <c:pt idx="465">
                  <c:v>655.68444</c:v>
                </c:pt>
                <c:pt idx="466">
                  <c:v>655.69389999999999</c:v>
                </c:pt>
                <c:pt idx="467">
                  <c:v>655.70335999999998</c:v>
                </c:pt>
                <c:pt idx="468">
                  <c:v>655.71281999999997</c:v>
                </c:pt>
                <c:pt idx="469">
                  <c:v>655.72227999999996</c:v>
                </c:pt>
                <c:pt idx="470">
                  <c:v>655.73173999999995</c:v>
                </c:pt>
                <c:pt idx="471">
                  <c:v>655.74119999999994</c:v>
                </c:pt>
                <c:pt idx="472">
                  <c:v>655.75065999999993</c:v>
                </c:pt>
                <c:pt idx="473">
                  <c:v>655.76011999999992</c:v>
                </c:pt>
                <c:pt idx="474">
                  <c:v>655.76957999999991</c:v>
                </c:pt>
                <c:pt idx="475">
                  <c:v>655.77904000000001</c:v>
                </c:pt>
                <c:pt idx="476">
                  <c:v>655.7885</c:v>
                </c:pt>
                <c:pt idx="477">
                  <c:v>655.79795999999999</c:v>
                </c:pt>
                <c:pt idx="478">
                  <c:v>655.80741999999998</c:v>
                </c:pt>
                <c:pt idx="479">
                  <c:v>655.81687999999997</c:v>
                </c:pt>
                <c:pt idx="480">
                  <c:v>655.82633999999996</c:v>
                </c:pt>
                <c:pt idx="481">
                  <c:v>655.83579999999995</c:v>
                </c:pt>
                <c:pt idx="482">
                  <c:v>655.84525999999994</c:v>
                </c:pt>
                <c:pt idx="483">
                  <c:v>655.85471999999993</c:v>
                </c:pt>
                <c:pt idx="484">
                  <c:v>655.86417999999992</c:v>
                </c:pt>
                <c:pt idx="485">
                  <c:v>655.87363999999991</c:v>
                </c:pt>
                <c:pt idx="486">
                  <c:v>655.88310000000001</c:v>
                </c:pt>
                <c:pt idx="487">
                  <c:v>655.89256</c:v>
                </c:pt>
                <c:pt idx="488">
                  <c:v>655.90201999999999</c:v>
                </c:pt>
                <c:pt idx="489">
                  <c:v>655.91147999999998</c:v>
                </c:pt>
                <c:pt idx="490">
                  <c:v>655.92093999999997</c:v>
                </c:pt>
                <c:pt idx="491">
                  <c:v>655.93039999999996</c:v>
                </c:pt>
                <c:pt idx="492">
                  <c:v>655.93985999999995</c:v>
                </c:pt>
                <c:pt idx="493">
                  <c:v>655.94931999999994</c:v>
                </c:pt>
                <c:pt idx="494">
                  <c:v>655.95877999999993</c:v>
                </c:pt>
                <c:pt idx="495">
                  <c:v>655.96823999999992</c:v>
                </c:pt>
                <c:pt idx="496">
                  <c:v>655.97769999999991</c:v>
                </c:pt>
                <c:pt idx="497">
                  <c:v>655.9871599999999</c:v>
                </c:pt>
                <c:pt idx="498">
                  <c:v>655.99662000000001</c:v>
                </c:pt>
                <c:pt idx="499">
                  <c:v>656.00608</c:v>
                </c:pt>
                <c:pt idx="500">
                  <c:v>656.01553999999999</c:v>
                </c:pt>
                <c:pt idx="501">
                  <c:v>656.02499999999998</c:v>
                </c:pt>
                <c:pt idx="502">
                  <c:v>656.03445999999997</c:v>
                </c:pt>
                <c:pt idx="503">
                  <c:v>656.04391999999996</c:v>
                </c:pt>
                <c:pt idx="504">
                  <c:v>656.05337999999995</c:v>
                </c:pt>
                <c:pt idx="505">
                  <c:v>656.06283999999994</c:v>
                </c:pt>
                <c:pt idx="506">
                  <c:v>656.07229999999993</c:v>
                </c:pt>
                <c:pt idx="507">
                  <c:v>656.08175999999992</c:v>
                </c:pt>
                <c:pt idx="508">
                  <c:v>656.09121999999991</c:v>
                </c:pt>
                <c:pt idx="509">
                  <c:v>656.10068000000001</c:v>
                </c:pt>
                <c:pt idx="510">
                  <c:v>656.11014</c:v>
                </c:pt>
                <c:pt idx="511">
                  <c:v>656.11959999999999</c:v>
                </c:pt>
                <c:pt idx="512">
                  <c:v>656.12905999999998</c:v>
                </c:pt>
                <c:pt idx="513">
                  <c:v>656.13851999999997</c:v>
                </c:pt>
                <c:pt idx="514">
                  <c:v>656.14797999999996</c:v>
                </c:pt>
                <c:pt idx="515">
                  <c:v>656.15743999999995</c:v>
                </c:pt>
                <c:pt idx="516">
                  <c:v>656.16689999999994</c:v>
                </c:pt>
                <c:pt idx="517">
                  <c:v>656.17635999999993</c:v>
                </c:pt>
                <c:pt idx="518">
                  <c:v>656.18581999999992</c:v>
                </c:pt>
                <c:pt idx="519">
                  <c:v>656.19527999999991</c:v>
                </c:pt>
                <c:pt idx="520">
                  <c:v>656.20474000000002</c:v>
                </c:pt>
                <c:pt idx="521">
                  <c:v>656.21420000000001</c:v>
                </c:pt>
                <c:pt idx="522">
                  <c:v>656.22366</c:v>
                </c:pt>
                <c:pt idx="523">
                  <c:v>656.23311999999999</c:v>
                </c:pt>
                <c:pt idx="524">
                  <c:v>656.24257999999998</c:v>
                </c:pt>
                <c:pt idx="525">
                  <c:v>656.25203999999997</c:v>
                </c:pt>
                <c:pt idx="526">
                  <c:v>656.26149999999996</c:v>
                </c:pt>
                <c:pt idx="527">
                  <c:v>656.27095999999995</c:v>
                </c:pt>
                <c:pt idx="528">
                  <c:v>656.28041999999994</c:v>
                </c:pt>
                <c:pt idx="529">
                  <c:v>656.28987999999993</c:v>
                </c:pt>
                <c:pt idx="530">
                  <c:v>656.29933999999992</c:v>
                </c:pt>
                <c:pt idx="531">
                  <c:v>656.30879999999991</c:v>
                </c:pt>
                <c:pt idx="532">
                  <c:v>656.31826000000001</c:v>
                </c:pt>
                <c:pt idx="533">
                  <c:v>656.32772</c:v>
                </c:pt>
                <c:pt idx="534">
                  <c:v>656.33717999999999</c:v>
                </c:pt>
                <c:pt idx="535">
                  <c:v>656.34663999999998</c:v>
                </c:pt>
                <c:pt idx="536">
                  <c:v>656.35609999999997</c:v>
                </c:pt>
                <c:pt idx="537">
                  <c:v>656.36555999999996</c:v>
                </c:pt>
                <c:pt idx="538">
                  <c:v>656.37501999999995</c:v>
                </c:pt>
                <c:pt idx="539">
                  <c:v>656.38447999999994</c:v>
                </c:pt>
                <c:pt idx="540">
                  <c:v>656.39393999999993</c:v>
                </c:pt>
                <c:pt idx="541">
                  <c:v>656.40339999999992</c:v>
                </c:pt>
                <c:pt idx="542">
                  <c:v>656.41285999999991</c:v>
                </c:pt>
                <c:pt idx="543">
                  <c:v>656.42232000000001</c:v>
                </c:pt>
                <c:pt idx="544">
                  <c:v>656.43178</c:v>
                </c:pt>
                <c:pt idx="545">
                  <c:v>656.44123999999999</c:v>
                </c:pt>
                <c:pt idx="546">
                  <c:v>656.45069999999998</c:v>
                </c:pt>
                <c:pt idx="547">
                  <c:v>656.46015999999997</c:v>
                </c:pt>
                <c:pt idx="548">
                  <c:v>656.46961999999996</c:v>
                </c:pt>
                <c:pt idx="549">
                  <c:v>656.47907999999995</c:v>
                </c:pt>
                <c:pt idx="550">
                  <c:v>656.48853999999994</c:v>
                </c:pt>
                <c:pt idx="551">
                  <c:v>656.49799999999993</c:v>
                </c:pt>
                <c:pt idx="552">
                  <c:v>656.50745999999992</c:v>
                </c:pt>
                <c:pt idx="553">
                  <c:v>656.51691999999991</c:v>
                </c:pt>
                <c:pt idx="554">
                  <c:v>656.5263799999999</c:v>
                </c:pt>
                <c:pt idx="555">
                  <c:v>656.53584000000001</c:v>
                </c:pt>
                <c:pt idx="556">
                  <c:v>656.5453</c:v>
                </c:pt>
                <c:pt idx="557">
                  <c:v>656.55475999999999</c:v>
                </c:pt>
                <c:pt idx="558">
                  <c:v>656.56421999999998</c:v>
                </c:pt>
                <c:pt idx="559">
                  <c:v>656.57367999999997</c:v>
                </c:pt>
                <c:pt idx="560">
                  <c:v>656.58313999999996</c:v>
                </c:pt>
                <c:pt idx="561">
                  <c:v>656.59259999999995</c:v>
                </c:pt>
                <c:pt idx="562">
                  <c:v>656.60205999999994</c:v>
                </c:pt>
                <c:pt idx="563">
                  <c:v>656.61151999999993</c:v>
                </c:pt>
                <c:pt idx="564">
                  <c:v>656.62097999999992</c:v>
                </c:pt>
                <c:pt idx="565">
                  <c:v>656.63043999999991</c:v>
                </c:pt>
                <c:pt idx="566">
                  <c:v>656.63990000000001</c:v>
                </c:pt>
                <c:pt idx="567">
                  <c:v>656.64936</c:v>
                </c:pt>
                <c:pt idx="568">
                  <c:v>656.65881999999999</c:v>
                </c:pt>
                <c:pt idx="569">
                  <c:v>656.66827999999998</c:v>
                </c:pt>
                <c:pt idx="570">
                  <c:v>656.67773999999997</c:v>
                </c:pt>
                <c:pt idx="571">
                  <c:v>656.68719999999996</c:v>
                </c:pt>
                <c:pt idx="572">
                  <c:v>656.69665999999995</c:v>
                </c:pt>
                <c:pt idx="573">
                  <c:v>656.70611999999994</c:v>
                </c:pt>
                <c:pt idx="574">
                  <c:v>656.71557999999993</c:v>
                </c:pt>
                <c:pt idx="575">
                  <c:v>656.72503999999992</c:v>
                </c:pt>
                <c:pt idx="576">
                  <c:v>656.73449999999991</c:v>
                </c:pt>
                <c:pt idx="577">
                  <c:v>656.74396000000002</c:v>
                </c:pt>
                <c:pt idx="578">
                  <c:v>656.75342000000001</c:v>
                </c:pt>
                <c:pt idx="579">
                  <c:v>656.76288</c:v>
                </c:pt>
                <c:pt idx="580">
                  <c:v>656.77233999999999</c:v>
                </c:pt>
                <c:pt idx="581">
                  <c:v>656.78179999999998</c:v>
                </c:pt>
                <c:pt idx="582">
                  <c:v>656.79125999999997</c:v>
                </c:pt>
                <c:pt idx="583">
                  <c:v>656.80071999999996</c:v>
                </c:pt>
                <c:pt idx="584">
                  <c:v>656.81017999999995</c:v>
                </c:pt>
                <c:pt idx="585">
                  <c:v>656.81963999999994</c:v>
                </c:pt>
                <c:pt idx="586">
                  <c:v>656.82909999999993</c:v>
                </c:pt>
                <c:pt idx="587">
                  <c:v>656.83855999999992</c:v>
                </c:pt>
                <c:pt idx="588">
                  <c:v>656.84801999999991</c:v>
                </c:pt>
                <c:pt idx="589">
                  <c:v>656.85748000000001</c:v>
                </c:pt>
                <c:pt idx="590">
                  <c:v>656.86694</c:v>
                </c:pt>
                <c:pt idx="591">
                  <c:v>656.87639999999999</c:v>
                </c:pt>
                <c:pt idx="592">
                  <c:v>656.88585999999998</c:v>
                </c:pt>
                <c:pt idx="593">
                  <c:v>656.89531999999997</c:v>
                </c:pt>
                <c:pt idx="594">
                  <c:v>656.90477999999996</c:v>
                </c:pt>
                <c:pt idx="595">
                  <c:v>656.91423999999995</c:v>
                </c:pt>
                <c:pt idx="596">
                  <c:v>656.92369999999994</c:v>
                </c:pt>
                <c:pt idx="597">
                  <c:v>656.93315999999993</c:v>
                </c:pt>
                <c:pt idx="598">
                  <c:v>656.94261999999992</c:v>
                </c:pt>
                <c:pt idx="599">
                  <c:v>656.95207999999991</c:v>
                </c:pt>
                <c:pt idx="600">
                  <c:v>656.96154000000001</c:v>
                </c:pt>
                <c:pt idx="601">
                  <c:v>656.971</c:v>
                </c:pt>
                <c:pt idx="602">
                  <c:v>656.98045999999999</c:v>
                </c:pt>
                <c:pt idx="603">
                  <c:v>656.98991999999998</c:v>
                </c:pt>
                <c:pt idx="604">
                  <c:v>656.99937999999997</c:v>
                </c:pt>
                <c:pt idx="605">
                  <c:v>657.00883999999996</c:v>
                </c:pt>
                <c:pt idx="606">
                  <c:v>657.01829999999995</c:v>
                </c:pt>
                <c:pt idx="607">
                  <c:v>657.02775999999994</c:v>
                </c:pt>
                <c:pt idx="608">
                  <c:v>657.03721999999993</c:v>
                </c:pt>
                <c:pt idx="609">
                  <c:v>657.04667999999992</c:v>
                </c:pt>
                <c:pt idx="610">
                  <c:v>657.05613999999991</c:v>
                </c:pt>
                <c:pt idx="611">
                  <c:v>657.0655999999999</c:v>
                </c:pt>
                <c:pt idx="612">
                  <c:v>657.07506000000001</c:v>
                </c:pt>
                <c:pt idx="613">
                  <c:v>657.08452</c:v>
                </c:pt>
                <c:pt idx="614">
                  <c:v>657.09397999999999</c:v>
                </c:pt>
                <c:pt idx="615">
                  <c:v>657.10343999999998</c:v>
                </c:pt>
                <c:pt idx="616">
                  <c:v>657.11289999999997</c:v>
                </c:pt>
                <c:pt idx="617">
                  <c:v>657.12235999999996</c:v>
                </c:pt>
                <c:pt idx="618">
                  <c:v>657.13181999999995</c:v>
                </c:pt>
                <c:pt idx="619">
                  <c:v>657.14127999999994</c:v>
                </c:pt>
                <c:pt idx="620">
                  <c:v>657.15073999999993</c:v>
                </c:pt>
                <c:pt idx="621">
                  <c:v>657.16019999999992</c:v>
                </c:pt>
                <c:pt idx="622">
                  <c:v>657.16965999999991</c:v>
                </c:pt>
                <c:pt idx="623">
                  <c:v>657.17912000000001</c:v>
                </c:pt>
                <c:pt idx="624">
                  <c:v>657.18858</c:v>
                </c:pt>
                <c:pt idx="625">
                  <c:v>657.19803999999999</c:v>
                </c:pt>
                <c:pt idx="626">
                  <c:v>657.20749999999998</c:v>
                </c:pt>
                <c:pt idx="627">
                  <c:v>657.21695999999997</c:v>
                </c:pt>
                <c:pt idx="628">
                  <c:v>657.22641999999996</c:v>
                </c:pt>
                <c:pt idx="629">
                  <c:v>657.23587999999995</c:v>
                </c:pt>
                <c:pt idx="630">
                  <c:v>657.24533999999994</c:v>
                </c:pt>
                <c:pt idx="631">
                  <c:v>657.25479999999993</c:v>
                </c:pt>
                <c:pt idx="632">
                  <c:v>657.26425999999992</c:v>
                </c:pt>
                <c:pt idx="633">
                  <c:v>657.27371999999991</c:v>
                </c:pt>
                <c:pt idx="634">
                  <c:v>657.2831799999999</c:v>
                </c:pt>
                <c:pt idx="635">
                  <c:v>657.29264000000001</c:v>
                </c:pt>
                <c:pt idx="636">
                  <c:v>657.3021</c:v>
                </c:pt>
                <c:pt idx="637">
                  <c:v>657.31155999999999</c:v>
                </c:pt>
                <c:pt idx="638">
                  <c:v>657.32101999999998</c:v>
                </c:pt>
                <c:pt idx="639">
                  <c:v>657.33047999999997</c:v>
                </c:pt>
                <c:pt idx="640">
                  <c:v>657.33993999999996</c:v>
                </c:pt>
                <c:pt idx="641">
                  <c:v>657.34939999999995</c:v>
                </c:pt>
                <c:pt idx="642">
                  <c:v>657.35885999999994</c:v>
                </c:pt>
                <c:pt idx="643">
                  <c:v>657.36831999999993</c:v>
                </c:pt>
                <c:pt idx="644">
                  <c:v>657.37777999999992</c:v>
                </c:pt>
                <c:pt idx="645">
                  <c:v>657.38723999999991</c:v>
                </c:pt>
                <c:pt idx="646">
                  <c:v>657.39670000000001</c:v>
                </c:pt>
                <c:pt idx="647">
                  <c:v>657.40616</c:v>
                </c:pt>
                <c:pt idx="648">
                  <c:v>657.41561999999999</c:v>
                </c:pt>
                <c:pt idx="649">
                  <c:v>657.42507999999998</c:v>
                </c:pt>
                <c:pt idx="650">
                  <c:v>657.43453999999997</c:v>
                </c:pt>
                <c:pt idx="651">
                  <c:v>657.44399999999996</c:v>
                </c:pt>
                <c:pt idx="652">
                  <c:v>657.45345999999995</c:v>
                </c:pt>
                <c:pt idx="653">
                  <c:v>657.46291999999994</c:v>
                </c:pt>
                <c:pt idx="654">
                  <c:v>657.47237999999993</c:v>
                </c:pt>
                <c:pt idx="655">
                  <c:v>657.48183999999992</c:v>
                </c:pt>
                <c:pt idx="656">
                  <c:v>657.49129999999991</c:v>
                </c:pt>
                <c:pt idx="657">
                  <c:v>657.50076000000001</c:v>
                </c:pt>
                <c:pt idx="658">
                  <c:v>657.51022</c:v>
                </c:pt>
                <c:pt idx="659">
                  <c:v>657.51967999999999</c:v>
                </c:pt>
                <c:pt idx="660">
                  <c:v>657.52913999999998</c:v>
                </c:pt>
                <c:pt idx="661">
                  <c:v>657.53859999999997</c:v>
                </c:pt>
                <c:pt idx="662">
                  <c:v>657.54805999999996</c:v>
                </c:pt>
                <c:pt idx="663">
                  <c:v>657.55751999999995</c:v>
                </c:pt>
                <c:pt idx="664">
                  <c:v>657.56697999999994</c:v>
                </c:pt>
                <c:pt idx="665">
                  <c:v>657.57643999999993</c:v>
                </c:pt>
                <c:pt idx="666">
                  <c:v>657.58589999999992</c:v>
                </c:pt>
                <c:pt idx="667">
                  <c:v>657.59535999999991</c:v>
                </c:pt>
                <c:pt idx="668">
                  <c:v>657.6048199999999</c:v>
                </c:pt>
                <c:pt idx="669">
                  <c:v>657.61428000000001</c:v>
                </c:pt>
                <c:pt idx="670">
                  <c:v>657.62374</c:v>
                </c:pt>
                <c:pt idx="671">
                  <c:v>657.63319999999999</c:v>
                </c:pt>
                <c:pt idx="672">
                  <c:v>657.64265999999998</c:v>
                </c:pt>
                <c:pt idx="673">
                  <c:v>657.65211999999997</c:v>
                </c:pt>
                <c:pt idx="674">
                  <c:v>657.66157999999996</c:v>
                </c:pt>
                <c:pt idx="675">
                  <c:v>657.67103999999995</c:v>
                </c:pt>
                <c:pt idx="676">
                  <c:v>657.68049999999994</c:v>
                </c:pt>
                <c:pt idx="677">
                  <c:v>657.68995999999993</c:v>
                </c:pt>
                <c:pt idx="678">
                  <c:v>657.69941999999992</c:v>
                </c:pt>
                <c:pt idx="679">
                  <c:v>657.70887999999991</c:v>
                </c:pt>
                <c:pt idx="680">
                  <c:v>657.71834000000001</c:v>
                </c:pt>
                <c:pt idx="681">
                  <c:v>657.7278</c:v>
                </c:pt>
                <c:pt idx="682">
                  <c:v>657.73725999999999</c:v>
                </c:pt>
                <c:pt idx="683">
                  <c:v>657.74671999999998</c:v>
                </c:pt>
                <c:pt idx="684">
                  <c:v>657.75617999999997</c:v>
                </c:pt>
                <c:pt idx="685">
                  <c:v>657.76563999999996</c:v>
                </c:pt>
                <c:pt idx="686">
                  <c:v>657.77509999999995</c:v>
                </c:pt>
                <c:pt idx="687">
                  <c:v>657.78455999999994</c:v>
                </c:pt>
                <c:pt idx="688">
                  <c:v>657.79401999999993</c:v>
                </c:pt>
                <c:pt idx="689">
                  <c:v>657.80347999999992</c:v>
                </c:pt>
                <c:pt idx="690">
                  <c:v>657.81293999999991</c:v>
                </c:pt>
                <c:pt idx="691">
                  <c:v>657.82240000000002</c:v>
                </c:pt>
                <c:pt idx="692">
                  <c:v>657.83186000000001</c:v>
                </c:pt>
                <c:pt idx="693">
                  <c:v>657.84132</c:v>
                </c:pt>
                <c:pt idx="694">
                  <c:v>657.85077999999999</c:v>
                </c:pt>
                <c:pt idx="695">
                  <c:v>657.86023999999998</c:v>
                </c:pt>
                <c:pt idx="696">
                  <c:v>657.86969999999997</c:v>
                </c:pt>
                <c:pt idx="697">
                  <c:v>657.87915999999996</c:v>
                </c:pt>
                <c:pt idx="698">
                  <c:v>657.88861999999995</c:v>
                </c:pt>
                <c:pt idx="699">
                  <c:v>657.89807999999994</c:v>
                </c:pt>
                <c:pt idx="700">
                  <c:v>657.90753999999993</c:v>
                </c:pt>
                <c:pt idx="701">
                  <c:v>657.91699999999992</c:v>
                </c:pt>
                <c:pt idx="702">
                  <c:v>657.92645999999991</c:v>
                </c:pt>
                <c:pt idx="703">
                  <c:v>657.93592000000001</c:v>
                </c:pt>
                <c:pt idx="704">
                  <c:v>657.94538</c:v>
                </c:pt>
                <c:pt idx="705">
                  <c:v>657.95483999999999</c:v>
                </c:pt>
                <c:pt idx="706">
                  <c:v>657.96429999999998</c:v>
                </c:pt>
                <c:pt idx="707">
                  <c:v>657.97375999999997</c:v>
                </c:pt>
                <c:pt idx="708">
                  <c:v>657.98321999999996</c:v>
                </c:pt>
                <c:pt idx="709">
                  <c:v>657.99267999999995</c:v>
                </c:pt>
                <c:pt idx="710">
                  <c:v>658.00213999999994</c:v>
                </c:pt>
                <c:pt idx="711">
                  <c:v>658.01159999999993</c:v>
                </c:pt>
                <c:pt idx="712">
                  <c:v>658.02105999999992</c:v>
                </c:pt>
                <c:pt idx="713">
                  <c:v>658.03051999999991</c:v>
                </c:pt>
                <c:pt idx="714">
                  <c:v>658.03998000000001</c:v>
                </c:pt>
                <c:pt idx="715">
                  <c:v>658.04944</c:v>
                </c:pt>
                <c:pt idx="716">
                  <c:v>658.05889999999999</c:v>
                </c:pt>
                <c:pt idx="717">
                  <c:v>658.06835999999998</c:v>
                </c:pt>
                <c:pt idx="718">
                  <c:v>658.07781999999997</c:v>
                </c:pt>
                <c:pt idx="719">
                  <c:v>658.08727999999996</c:v>
                </c:pt>
                <c:pt idx="720">
                  <c:v>658.09673999999995</c:v>
                </c:pt>
                <c:pt idx="721">
                  <c:v>658.10619999999994</c:v>
                </c:pt>
                <c:pt idx="722">
                  <c:v>658.11565999999993</c:v>
                </c:pt>
                <c:pt idx="723">
                  <c:v>658.12511999999992</c:v>
                </c:pt>
                <c:pt idx="724">
                  <c:v>658.13457999999991</c:v>
                </c:pt>
                <c:pt idx="725">
                  <c:v>658.1440399999999</c:v>
                </c:pt>
                <c:pt idx="726">
                  <c:v>658.15350000000001</c:v>
                </c:pt>
                <c:pt idx="727">
                  <c:v>658.16296</c:v>
                </c:pt>
                <c:pt idx="728">
                  <c:v>658.17241999999999</c:v>
                </c:pt>
                <c:pt idx="729">
                  <c:v>658.18187999999998</c:v>
                </c:pt>
                <c:pt idx="730">
                  <c:v>658.19133999999997</c:v>
                </c:pt>
                <c:pt idx="731">
                  <c:v>658.20079999999996</c:v>
                </c:pt>
                <c:pt idx="732">
                  <c:v>658.21025999999995</c:v>
                </c:pt>
                <c:pt idx="733">
                  <c:v>658.21971999999994</c:v>
                </c:pt>
                <c:pt idx="734">
                  <c:v>658.22917999999993</c:v>
                </c:pt>
                <c:pt idx="735">
                  <c:v>658.23863999999992</c:v>
                </c:pt>
                <c:pt idx="736">
                  <c:v>658.24809999999991</c:v>
                </c:pt>
                <c:pt idx="737">
                  <c:v>658.25756000000001</c:v>
                </c:pt>
                <c:pt idx="738">
                  <c:v>658.26702</c:v>
                </c:pt>
                <c:pt idx="739">
                  <c:v>658.27647999999999</c:v>
                </c:pt>
                <c:pt idx="740">
                  <c:v>658.28593999999998</c:v>
                </c:pt>
                <c:pt idx="741">
                  <c:v>658.29539999999997</c:v>
                </c:pt>
                <c:pt idx="742">
                  <c:v>658.30485999999996</c:v>
                </c:pt>
                <c:pt idx="743">
                  <c:v>658.31431999999995</c:v>
                </c:pt>
                <c:pt idx="744">
                  <c:v>658.32377999999994</c:v>
                </c:pt>
                <c:pt idx="745">
                  <c:v>658.33323999999993</c:v>
                </c:pt>
                <c:pt idx="746">
                  <c:v>658.34269999999992</c:v>
                </c:pt>
                <c:pt idx="747">
                  <c:v>658.35215999999991</c:v>
                </c:pt>
                <c:pt idx="748">
                  <c:v>658.3616199999999</c:v>
                </c:pt>
                <c:pt idx="749">
                  <c:v>658.37108000000001</c:v>
                </c:pt>
                <c:pt idx="750">
                  <c:v>658.38054</c:v>
                </c:pt>
                <c:pt idx="751">
                  <c:v>658.39</c:v>
                </c:pt>
                <c:pt idx="752">
                  <c:v>658.39945999999998</c:v>
                </c:pt>
                <c:pt idx="753">
                  <c:v>658.40891999999997</c:v>
                </c:pt>
                <c:pt idx="754">
                  <c:v>658.41837999999996</c:v>
                </c:pt>
                <c:pt idx="755">
                  <c:v>658.42783999999995</c:v>
                </c:pt>
                <c:pt idx="756">
                  <c:v>658.43729999999994</c:v>
                </c:pt>
                <c:pt idx="757">
                  <c:v>658.44675999999993</c:v>
                </c:pt>
                <c:pt idx="758">
                  <c:v>658.45621999999992</c:v>
                </c:pt>
                <c:pt idx="759">
                  <c:v>658.46567999999991</c:v>
                </c:pt>
                <c:pt idx="760">
                  <c:v>658.47514000000001</c:v>
                </c:pt>
                <c:pt idx="761">
                  <c:v>658.4846</c:v>
                </c:pt>
                <c:pt idx="762">
                  <c:v>658.49405999999999</c:v>
                </c:pt>
                <c:pt idx="763">
                  <c:v>658.50351999999998</c:v>
                </c:pt>
                <c:pt idx="764">
                  <c:v>658.51297999999997</c:v>
                </c:pt>
                <c:pt idx="765">
                  <c:v>658.52243999999996</c:v>
                </c:pt>
                <c:pt idx="766">
                  <c:v>658.53189999999995</c:v>
                </c:pt>
                <c:pt idx="767">
                  <c:v>658.54135999999994</c:v>
                </c:pt>
                <c:pt idx="768">
                  <c:v>658.55081999999993</c:v>
                </c:pt>
                <c:pt idx="769">
                  <c:v>658.56027999999992</c:v>
                </c:pt>
                <c:pt idx="770">
                  <c:v>658.56973999999991</c:v>
                </c:pt>
                <c:pt idx="771">
                  <c:v>658.57920000000001</c:v>
                </c:pt>
                <c:pt idx="772">
                  <c:v>658.58866</c:v>
                </c:pt>
                <c:pt idx="773">
                  <c:v>658.59811999999999</c:v>
                </c:pt>
                <c:pt idx="774">
                  <c:v>658.60757999999998</c:v>
                </c:pt>
                <c:pt idx="775">
                  <c:v>658.61703999999997</c:v>
                </c:pt>
                <c:pt idx="776">
                  <c:v>658.62649999999996</c:v>
                </c:pt>
                <c:pt idx="777">
                  <c:v>658.63595999999995</c:v>
                </c:pt>
                <c:pt idx="778">
                  <c:v>658.64541999999994</c:v>
                </c:pt>
                <c:pt idx="779">
                  <c:v>658.65487999999993</c:v>
                </c:pt>
                <c:pt idx="780">
                  <c:v>658.66433999999992</c:v>
                </c:pt>
                <c:pt idx="781">
                  <c:v>658.67379999999991</c:v>
                </c:pt>
                <c:pt idx="782">
                  <c:v>658.6832599999999</c:v>
                </c:pt>
                <c:pt idx="783">
                  <c:v>658.69272000000001</c:v>
                </c:pt>
                <c:pt idx="784">
                  <c:v>658.70218</c:v>
                </c:pt>
                <c:pt idx="785">
                  <c:v>658.71163999999999</c:v>
                </c:pt>
                <c:pt idx="786">
                  <c:v>658.72109999999998</c:v>
                </c:pt>
                <c:pt idx="787">
                  <c:v>658.73055999999997</c:v>
                </c:pt>
                <c:pt idx="788">
                  <c:v>658.74001999999996</c:v>
                </c:pt>
                <c:pt idx="789">
                  <c:v>658.74947999999995</c:v>
                </c:pt>
                <c:pt idx="790">
                  <c:v>658.75893999999994</c:v>
                </c:pt>
                <c:pt idx="791">
                  <c:v>658.76839999999993</c:v>
                </c:pt>
                <c:pt idx="792">
                  <c:v>658.77785999999992</c:v>
                </c:pt>
                <c:pt idx="793">
                  <c:v>658.78731999999991</c:v>
                </c:pt>
                <c:pt idx="794">
                  <c:v>658.79678000000001</c:v>
                </c:pt>
                <c:pt idx="795">
                  <c:v>658.80624</c:v>
                </c:pt>
                <c:pt idx="796">
                  <c:v>658.81569999999999</c:v>
                </c:pt>
                <c:pt idx="797">
                  <c:v>658.82515999999998</c:v>
                </c:pt>
                <c:pt idx="798">
                  <c:v>658.83461999999997</c:v>
                </c:pt>
                <c:pt idx="799">
                  <c:v>658.84407999999996</c:v>
                </c:pt>
                <c:pt idx="800">
                  <c:v>658.85353999999995</c:v>
                </c:pt>
                <c:pt idx="801">
                  <c:v>658.86299999999994</c:v>
                </c:pt>
                <c:pt idx="802">
                  <c:v>658.87245999999993</c:v>
                </c:pt>
                <c:pt idx="803">
                  <c:v>658.88191999999992</c:v>
                </c:pt>
                <c:pt idx="804">
                  <c:v>658.89137999999991</c:v>
                </c:pt>
                <c:pt idx="805">
                  <c:v>658.9008399999999</c:v>
                </c:pt>
                <c:pt idx="806">
                  <c:v>658.91030000000001</c:v>
                </c:pt>
                <c:pt idx="807">
                  <c:v>658.91976</c:v>
                </c:pt>
                <c:pt idx="808">
                  <c:v>658.92921999999999</c:v>
                </c:pt>
                <c:pt idx="809">
                  <c:v>658.93867999999998</c:v>
                </c:pt>
                <c:pt idx="810">
                  <c:v>658.94813999999997</c:v>
                </c:pt>
                <c:pt idx="811">
                  <c:v>658.95759999999996</c:v>
                </c:pt>
                <c:pt idx="812">
                  <c:v>658.96705999999995</c:v>
                </c:pt>
                <c:pt idx="813">
                  <c:v>658.97651999999994</c:v>
                </c:pt>
                <c:pt idx="814">
                  <c:v>658.98597999999993</c:v>
                </c:pt>
                <c:pt idx="815">
                  <c:v>658.99543999999992</c:v>
                </c:pt>
                <c:pt idx="816">
                  <c:v>659.00489999999991</c:v>
                </c:pt>
                <c:pt idx="817">
                  <c:v>659.01436000000001</c:v>
                </c:pt>
                <c:pt idx="818">
                  <c:v>659.02382</c:v>
                </c:pt>
                <c:pt idx="819">
                  <c:v>659.03327999999999</c:v>
                </c:pt>
                <c:pt idx="820">
                  <c:v>659.04273999999998</c:v>
                </c:pt>
                <c:pt idx="821">
                  <c:v>659.05219999999997</c:v>
                </c:pt>
                <c:pt idx="822">
                  <c:v>659.06165999999996</c:v>
                </c:pt>
                <c:pt idx="823">
                  <c:v>659.07111999999995</c:v>
                </c:pt>
                <c:pt idx="824">
                  <c:v>659.08057999999994</c:v>
                </c:pt>
                <c:pt idx="825">
                  <c:v>659.09003999999993</c:v>
                </c:pt>
                <c:pt idx="826">
                  <c:v>659.09949999999992</c:v>
                </c:pt>
                <c:pt idx="827">
                  <c:v>659.10895999999991</c:v>
                </c:pt>
                <c:pt idx="828">
                  <c:v>659.11842000000001</c:v>
                </c:pt>
                <c:pt idx="829">
                  <c:v>659.12788</c:v>
                </c:pt>
                <c:pt idx="830">
                  <c:v>659.13733999999999</c:v>
                </c:pt>
                <c:pt idx="831">
                  <c:v>659.14679999999998</c:v>
                </c:pt>
                <c:pt idx="832">
                  <c:v>659.15625999999997</c:v>
                </c:pt>
                <c:pt idx="833">
                  <c:v>659.16571999999996</c:v>
                </c:pt>
                <c:pt idx="834">
                  <c:v>659.17517999999995</c:v>
                </c:pt>
                <c:pt idx="835">
                  <c:v>659.18463999999994</c:v>
                </c:pt>
                <c:pt idx="836">
                  <c:v>659.19409999999993</c:v>
                </c:pt>
                <c:pt idx="837">
                  <c:v>659.20355999999992</c:v>
                </c:pt>
                <c:pt idx="838">
                  <c:v>659.21301999999991</c:v>
                </c:pt>
                <c:pt idx="839">
                  <c:v>659.2224799999999</c:v>
                </c:pt>
                <c:pt idx="840">
                  <c:v>659.23194000000001</c:v>
                </c:pt>
                <c:pt idx="841">
                  <c:v>659.2414</c:v>
                </c:pt>
                <c:pt idx="842">
                  <c:v>659.25085999999999</c:v>
                </c:pt>
                <c:pt idx="843">
                  <c:v>659.26031999999998</c:v>
                </c:pt>
                <c:pt idx="844">
                  <c:v>659.26977999999997</c:v>
                </c:pt>
                <c:pt idx="845">
                  <c:v>659.27923999999996</c:v>
                </c:pt>
                <c:pt idx="846">
                  <c:v>659.28869999999995</c:v>
                </c:pt>
                <c:pt idx="847">
                  <c:v>659.29815999999994</c:v>
                </c:pt>
                <c:pt idx="848">
                  <c:v>659.30761999999993</c:v>
                </c:pt>
                <c:pt idx="849">
                  <c:v>659.31707999999992</c:v>
                </c:pt>
                <c:pt idx="850">
                  <c:v>659.32653999999991</c:v>
                </c:pt>
                <c:pt idx="851">
                  <c:v>659.33600000000001</c:v>
                </c:pt>
                <c:pt idx="852">
                  <c:v>659.34546</c:v>
                </c:pt>
                <c:pt idx="853">
                  <c:v>659.35491999999999</c:v>
                </c:pt>
                <c:pt idx="854">
                  <c:v>659.36437999999998</c:v>
                </c:pt>
                <c:pt idx="855">
                  <c:v>659.37383999999997</c:v>
                </c:pt>
                <c:pt idx="856">
                  <c:v>659.38329999999996</c:v>
                </c:pt>
                <c:pt idx="857">
                  <c:v>659.39275999999995</c:v>
                </c:pt>
                <c:pt idx="858">
                  <c:v>659.40221999999994</c:v>
                </c:pt>
                <c:pt idx="859">
                  <c:v>659.41167999999993</c:v>
                </c:pt>
                <c:pt idx="860">
                  <c:v>659.42113999999992</c:v>
                </c:pt>
                <c:pt idx="861">
                  <c:v>659.43059999999991</c:v>
                </c:pt>
                <c:pt idx="862">
                  <c:v>659.4400599999999</c:v>
                </c:pt>
                <c:pt idx="863">
                  <c:v>659.44952000000001</c:v>
                </c:pt>
                <c:pt idx="864">
                  <c:v>659.45898</c:v>
                </c:pt>
                <c:pt idx="865">
                  <c:v>659.46843999999999</c:v>
                </c:pt>
                <c:pt idx="866">
                  <c:v>659.47789999999998</c:v>
                </c:pt>
                <c:pt idx="867">
                  <c:v>659.48735999999997</c:v>
                </c:pt>
                <c:pt idx="868">
                  <c:v>659.49681999999996</c:v>
                </c:pt>
                <c:pt idx="869">
                  <c:v>659.50627999999995</c:v>
                </c:pt>
                <c:pt idx="870">
                  <c:v>659.51573999999994</c:v>
                </c:pt>
                <c:pt idx="871">
                  <c:v>659.52519999999993</c:v>
                </c:pt>
                <c:pt idx="872">
                  <c:v>659.53465999999992</c:v>
                </c:pt>
                <c:pt idx="873">
                  <c:v>659.54411999999991</c:v>
                </c:pt>
                <c:pt idx="874">
                  <c:v>659.55358000000001</c:v>
                </c:pt>
                <c:pt idx="875">
                  <c:v>659.56304</c:v>
                </c:pt>
                <c:pt idx="876">
                  <c:v>659.57249999999999</c:v>
                </c:pt>
                <c:pt idx="877">
                  <c:v>659.58195999999998</c:v>
                </c:pt>
                <c:pt idx="878">
                  <c:v>659.59141999999997</c:v>
                </c:pt>
                <c:pt idx="879">
                  <c:v>659.60087999999996</c:v>
                </c:pt>
                <c:pt idx="880">
                  <c:v>659.61033999999995</c:v>
                </c:pt>
                <c:pt idx="881">
                  <c:v>659.61979999999994</c:v>
                </c:pt>
                <c:pt idx="882">
                  <c:v>659.62925999999993</c:v>
                </c:pt>
                <c:pt idx="883">
                  <c:v>659.63871999999992</c:v>
                </c:pt>
                <c:pt idx="884">
                  <c:v>659.64817999999991</c:v>
                </c:pt>
                <c:pt idx="885">
                  <c:v>659.6576399999999</c:v>
                </c:pt>
                <c:pt idx="886">
                  <c:v>659.6671</c:v>
                </c:pt>
                <c:pt idx="887">
                  <c:v>659.67655999999999</c:v>
                </c:pt>
                <c:pt idx="888">
                  <c:v>659.68601999999998</c:v>
                </c:pt>
                <c:pt idx="889">
                  <c:v>659.69547999999998</c:v>
                </c:pt>
                <c:pt idx="890">
                  <c:v>659.70493999999997</c:v>
                </c:pt>
                <c:pt idx="891">
                  <c:v>659.71439999999996</c:v>
                </c:pt>
                <c:pt idx="892">
                  <c:v>659.72385999999995</c:v>
                </c:pt>
                <c:pt idx="893">
                  <c:v>659.73331999999994</c:v>
                </c:pt>
                <c:pt idx="894">
                  <c:v>659.74277999999993</c:v>
                </c:pt>
                <c:pt idx="895">
                  <c:v>659.75223999999992</c:v>
                </c:pt>
                <c:pt idx="896">
                  <c:v>659.76169999999991</c:v>
                </c:pt>
                <c:pt idx="897">
                  <c:v>659.77116000000001</c:v>
                </c:pt>
                <c:pt idx="898">
                  <c:v>659.78062</c:v>
                </c:pt>
                <c:pt idx="899">
                  <c:v>659.79007999999999</c:v>
                </c:pt>
                <c:pt idx="900">
                  <c:v>659.79953999999998</c:v>
                </c:pt>
                <c:pt idx="901">
                  <c:v>659.80899999999997</c:v>
                </c:pt>
                <c:pt idx="902">
                  <c:v>659.81845999999996</c:v>
                </c:pt>
                <c:pt idx="903">
                  <c:v>659.82791999999995</c:v>
                </c:pt>
                <c:pt idx="904">
                  <c:v>659.83737999999994</c:v>
                </c:pt>
                <c:pt idx="905">
                  <c:v>659.84683999999993</c:v>
                </c:pt>
                <c:pt idx="906">
                  <c:v>659.85629999999992</c:v>
                </c:pt>
                <c:pt idx="907">
                  <c:v>659.86575999999991</c:v>
                </c:pt>
                <c:pt idx="908">
                  <c:v>659.87522000000001</c:v>
                </c:pt>
                <c:pt idx="909">
                  <c:v>659.88468</c:v>
                </c:pt>
                <c:pt idx="910">
                  <c:v>659.89413999999999</c:v>
                </c:pt>
                <c:pt idx="911">
                  <c:v>659.90359999999998</c:v>
                </c:pt>
                <c:pt idx="912">
                  <c:v>659.91305999999997</c:v>
                </c:pt>
                <c:pt idx="913">
                  <c:v>659.92251999999996</c:v>
                </c:pt>
                <c:pt idx="914">
                  <c:v>659.93197999999995</c:v>
                </c:pt>
                <c:pt idx="915">
                  <c:v>659.94143999999994</c:v>
                </c:pt>
                <c:pt idx="916">
                  <c:v>659.95089999999993</c:v>
                </c:pt>
                <c:pt idx="917">
                  <c:v>659.96035999999992</c:v>
                </c:pt>
                <c:pt idx="918">
                  <c:v>659.96981999999991</c:v>
                </c:pt>
                <c:pt idx="919">
                  <c:v>659.9792799999999</c:v>
                </c:pt>
                <c:pt idx="920">
                  <c:v>659.98874000000001</c:v>
                </c:pt>
                <c:pt idx="921">
                  <c:v>659.9982</c:v>
                </c:pt>
                <c:pt idx="922">
                  <c:v>660.00765999999999</c:v>
                </c:pt>
                <c:pt idx="923">
                  <c:v>660.01711999999998</c:v>
                </c:pt>
                <c:pt idx="924">
                  <c:v>660.02657999999997</c:v>
                </c:pt>
                <c:pt idx="925">
                  <c:v>660.03603999999996</c:v>
                </c:pt>
                <c:pt idx="926">
                  <c:v>660.04549999999995</c:v>
                </c:pt>
                <c:pt idx="927">
                  <c:v>660.05495999999994</c:v>
                </c:pt>
                <c:pt idx="928">
                  <c:v>660.06441999999993</c:v>
                </c:pt>
                <c:pt idx="929">
                  <c:v>660.07387999999992</c:v>
                </c:pt>
                <c:pt idx="930">
                  <c:v>660.08333999999991</c:v>
                </c:pt>
                <c:pt idx="931">
                  <c:v>660.09280000000001</c:v>
                </c:pt>
                <c:pt idx="932">
                  <c:v>660.10226</c:v>
                </c:pt>
                <c:pt idx="933">
                  <c:v>660.11171999999999</c:v>
                </c:pt>
                <c:pt idx="934">
                  <c:v>660.12117999999998</c:v>
                </c:pt>
                <c:pt idx="935">
                  <c:v>660.13063999999997</c:v>
                </c:pt>
                <c:pt idx="936">
                  <c:v>660.14009999999996</c:v>
                </c:pt>
                <c:pt idx="937">
                  <c:v>660.14955999999995</c:v>
                </c:pt>
                <c:pt idx="938">
                  <c:v>660.15901999999994</c:v>
                </c:pt>
                <c:pt idx="939">
                  <c:v>660.16847999999993</c:v>
                </c:pt>
                <c:pt idx="940">
                  <c:v>660.17793999999992</c:v>
                </c:pt>
                <c:pt idx="941">
                  <c:v>660.18739999999991</c:v>
                </c:pt>
                <c:pt idx="942">
                  <c:v>660.19686000000002</c:v>
                </c:pt>
                <c:pt idx="943">
                  <c:v>660.20632000000001</c:v>
                </c:pt>
                <c:pt idx="944">
                  <c:v>660.21578</c:v>
                </c:pt>
                <c:pt idx="945">
                  <c:v>660.22523999999999</c:v>
                </c:pt>
                <c:pt idx="946">
                  <c:v>660.23469999999998</c:v>
                </c:pt>
                <c:pt idx="947">
                  <c:v>660.24415999999997</c:v>
                </c:pt>
                <c:pt idx="948">
                  <c:v>660.25361999999996</c:v>
                </c:pt>
                <c:pt idx="949">
                  <c:v>660.26307999999995</c:v>
                </c:pt>
                <c:pt idx="950">
                  <c:v>660.27253999999994</c:v>
                </c:pt>
                <c:pt idx="951">
                  <c:v>660.28199999999993</c:v>
                </c:pt>
                <c:pt idx="952">
                  <c:v>660.29145999999992</c:v>
                </c:pt>
                <c:pt idx="953">
                  <c:v>660.30091999999991</c:v>
                </c:pt>
                <c:pt idx="954">
                  <c:v>660.31038000000001</c:v>
                </c:pt>
                <c:pt idx="955">
                  <c:v>660.31984</c:v>
                </c:pt>
                <c:pt idx="956">
                  <c:v>660.32929999999999</c:v>
                </c:pt>
                <c:pt idx="957">
                  <c:v>660.33875999999998</c:v>
                </c:pt>
                <c:pt idx="958">
                  <c:v>660.34821999999997</c:v>
                </c:pt>
                <c:pt idx="959">
                  <c:v>660.35767999999996</c:v>
                </c:pt>
                <c:pt idx="960">
                  <c:v>660.36713999999995</c:v>
                </c:pt>
                <c:pt idx="961">
                  <c:v>660.37659999999994</c:v>
                </c:pt>
                <c:pt idx="962">
                  <c:v>660.38605999999993</c:v>
                </c:pt>
                <c:pt idx="963">
                  <c:v>660.39551999999992</c:v>
                </c:pt>
                <c:pt idx="964">
                  <c:v>660.40497999999991</c:v>
                </c:pt>
                <c:pt idx="965">
                  <c:v>660.41444000000001</c:v>
                </c:pt>
                <c:pt idx="966">
                  <c:v>660.4239</c:v>
                </c:pt>
                <c:pt idx="967">
                  <c:v>660.43335999999999</c:v>
                </c:pt>
                <c:pt idx="968">
                  <c:v>660.44281999999998</c:v>
                </c:pt>
                <c:pt idx="969">
                  <c:v>660.45227999999997</c:v>
                </c:pt>
                <c:pt idx="970">
                  <c:v>660.46173999999996</c:v>
                </c:pt>
                <c:pt idx="971">
                  <c:v>660.47119999999995</c:v>
                </c:pt>
                <c:pt idx="972">
                  <c:v>660.48065999999994</c:v>
                </c:pt>
                <c:pt idx="973">
                  <c:v>660.49011999999993</c:v>
                </c:pt>
                <c:pt idx="974">
                  <c:v>660.49957999999992</c:v>
                </c:pt>
                <c:pt idx="975">
                  <c:v>660.50903999999991</c:v>
                </c:pt>
                <c:pt idx="976">
                  <c:v>660.5184999999999</c:v>
                </c:pt>
                <c:pt idx="977">
                  <c:v>660.52796000000001</c:v>
                </c:pt>
                <c:pt idx="978">
                  <c:v>660.53742</c:v>
                </c:pt>
                <c:pt idx="979">
                  <c:v>660.54687999999999</c:v>
                </c:pt>
                <c:pt idx="980">
                  <c:v>660.55633999999998</c:v>
                </c:pt>
                <c:pt idx="981">
                  <c:v>660.56579999999997</c:v>
                </c:pt>
                <c:pt idx="982">
                  <c:v>660.57525999999996</c:v>
                </c:pt>
                <c:pt idx="983">
                  <c:v>660.58471999999995</c:v>
                </c:pt>
                <c:pt idx="984">
                  <c:v>660.59417999999994</c:v>
                </c:pt>
                <c:pt idx="985">
                  <c:v>660.60363999999993</c:v>
                </c:pt>
                <c:pt idx="986">
                  <c:v>660.61309999999992</c:v>
                </c:pt>
                <c:pt idx="987">
                  <c:v>660.62255999999991</c:v>
                </c:pt>
                <c:pt idx="988">
                  <c:v>660.63202000000001</c:v>
                </c:pt>
                <c:pt idx="989">
                  <c:v>660.64148</c:v>
                </c:pt>
                <c:pt idx="990">
                  <c:v>660.65093999999999</c:v>
                </c:pt>
                <c:pt idx="991">
                  <c:v>660.66039999999998</c:v>
                </c:pt>
                <c:pt idx="992">
                  <c:v>660.66985999999997</c:v>
                </c:pt>
                <c:pt idx="993">
                  <c:v>660.67931999999996</c:v>
                </c:pt>
                <c:pt idx="994">
                  <c:v>660.68877999999995</c:v>
                </c:pt>
                <c:pt idx="995">
                  <c:v>660.69823999999994</c:v>
                </c:pt>
                <c:pt idx="996">
                  <c:v>660.70769999999993</c:v>
                </c:pt>
                <c:pt idx="997">
                  <c:v>660.71715999999992</c:v>
                </c:pt>
                <c:pt idx="998">
                  <c:v>660.72661999999991</c:v>
                </c:pt>
                <c:pt idx="999">
                  <c:v>660.7360799999999</c:v>
                </c:pt>
                <c:pt idx="1000">
                  <c:v>660.74554000000001</c:v>
                </c:pt>
                <c:pt idx="1001">
                  <c:v>660.755</c:v>
                </c:pt>
                <c:pt idx="1002">
                  <c:v>660.76445999999999</c:v>
                </c:pt>
                <c:pt idx="1003">
                  <c:v>660.77391999999998</c:v>
                </c:pt>
                <c:pt idx="1004">
                  <c:v>660.78337999999997</c:v>
                </c:pt>
                <c:pt idx="1005">
                  <c:v>660.79283999999996</c:v>
                </c:pt>
                <c:pt idx="1006">
                  <c:v>660.80229999999995</c:v>
                </c:pt>
                <c:pt idx="1007">
                  <c:v>660.81175999999994</c:v>
                </c:pt>
                <c:pt idx="1008">
                  <c:v>660.82121999999993</c:v>
                </c:pt>
                <c:pt idx="1009">
                  <c:v>660.83067999999992</c:v>
                </c:pt>
                <c:pt idx="1010">
                  <c:v>660.84013999999991</c:v>
                </c:pt>
                <c:pt idx="1011">
                  <c:v>660.84960000000001</c:v>
                </c:pt>
                <c:pt idx="1012">
                  <c:v>660.85906</c:v>
                </c:pt>
                <c:pt idx="1013">
                  <c:v>660.86851999999999</c:v>
                </c:pt>
                <c:pt idx="1014">
                  <c:v>660.87797999999998</c:v>
                </c:pt>
                <c:pt idx="1015">
                  <c:v>660.88743999999997</c:v>
                </c:pt>
                <c:pt idx="1016">
                  <c:v>660.89689999999996</c:v>
                </c:pt>
                <c:pt idx="1017">
                  <c:v>660.90635999999995</c:v>
                </c:pt>
                <c:pt idx="1018">
                  <c:v>660.91581999999994</c:v>
                </c:pt>
                <c:pt idx="1019">
                  <c:v>660.92527999999993</c:v>
                </c:pt>
                <c:pt idx="1020">
                  <c:v>660.93473999999992</c:v>
                </c:pt>
                <c:pt idx="1021">
                  <c:v>660.94419999999991</c:v>
                </c:pt>
                <c:pt idx="1022">
                  <c:v>660.95366000000001</c:v>
                </c:pt>
                <c:pt idx="1023">
                  <c:v>660.96312</c:v>
                </c:pt>
              </c:numCache>
            </c:numRef>
          </c:xVal>
          <c:yVal>
            <c:numRef>
              <c:f>'P3'!$C$1:$C$1024</c:f>
              <c:numCache>
                <c:formatCode>General</c:formatCode>
                <c:ptCount val="1024"/>
                <c:pt idx="0">
                  <c:v>1</c:v>
                </c:pt>
                <c:pt idx="2">
                  <c:v>18934</c:v>
                </c:pt>
                <c:pt idx="3">
                  <c:v>18657</c:v>
                </c:pt>
                <c:pt idx="4">
                  <c:v>18923</c:v>
                </c:pt>
                <c:pt idx="5">
                  <c:v>18938</c:v>
                </c:pt>
                <c:pt idx="6">
                  <c:v>19170</c:v>
                </c:pt>
                <c:pt idx="7">
                  <c:v>18757</c:v>
                </c:pt>
                <c:pt idx="8">
                  <c:v>18785</c:v>
                </c:pt>
                <c:pt idx="9">
                  <c:v>19099</c:v>
                </c:pt>
                <c:pt idx="10">
                  <c:v>19360</c:v>
                </c:pt>
                <c:pt idx="11">
                  <c:v>18961</c:v>
                </c:pt>
                <c:pt idx="12">
                  <c:v>19096</c:v>
                </c:pt>
                <c:pt idx="13">
                  <c:v>19613</c:v>
                </c:pt>
                <c:pt idx="14">
                  <c:v>19136</c:v>
                </c:pt>
                <c:pt idx="15">
                  <c:v>18589</c:v>
                </c:pt>
                <c:pt idx="16">
                  <c:v>18858</c:v>
                </c:pt>
                <c:pt idx="17">
                  <c:v>19039</c:v>
                </c:pt>
                <c:pt idx="18">
                  <c:v>18621</c:v>
                </c:pt>
                <c:pt idx="19">
                  <c:v>19305</c:v>
                </c:pt>
                <c:pt idx="20">
                  <c:v>19595</c:v>
                </c:pt>
                <c:pt idx="21">
                  <c:v>19062</c:v>
                </c:pt>
                <c:pt idx="22">
                  <c:v>19193</c:v>
                </c:pt>
                <c:pt idx="23">
                  <c:v>19522</c:v>
                </c:pt>
                <c:pt idx="24">
                  <c:v>20684</c:v>
                </c:pt>
                <c:pt idx="25">
                  <c:v>19638</c:v>
                </c:pt>
                <c:pt idx="26">
                  <c:v>19479</c:v>
                </c:pt>
                <c:pt idx="27">
                  <c:v>19381</c:v>
                </c:pt>
                <c:pt idx="28">
                  <c:v>18296</c:v>
                </c:pt>
                <c:pt idx="29">
                  <c:v>18040</c:v>
                </c:pt>
                <c:pt idx="30">
                  <c:v>18021</c:v>
                </c:pt>
                <c:pt idx="31">
                  <c:v>18676</c:v>
                </c:pt>
                <c:pt idx="32">
                  <c:v>18724</c:v>
                </c:pt>
                <c:pt idx="33">
                  <c:v>18318</c:v>
                </c:pt>
                <c:pt idx="34">
                  <c:v>18481</c:v>
                </c:pt>
                <c:pt idx="35">
                  <c:v>18642</c:v>
                </c:pt>
                <c:pt idx="36">
                  <c:v>18966</c:v>
                </c:pt>
                <c:pt idx="37">
                  <c:v>19150</c:v>
                </c:pt>
                <c:pt idx="38">
                  <c:v>19080</c:v>
                </c:pt>
                <c:pt idx="39">
                  <c:v>18372</c:v>
                </c:pt>
                <c:pt idx="40">
                  <c:v>19063</c:v>
                </c:pt>
                <c:pt idx="41">
                  <c:v>19375</c:v>
                </c:pt>
                <c:pt idx="42">
                  <c:v>19635</c:v>
                </c:pt>
                <c:pt idx="43">
                  <c:v>19806</c:v>
                </c:pt>
                <c:pt idx="44">
                  <c:v>19880</c:v>
                </c:pt>
                <c:pt idx="45">
                  <c:v>19718</c:v>
                </c:pt>
                <c:pt idx="46">
                  <c:v>18631</c:v>
                </c:pt>
                <c:pt idx="47">
                  <c:v>18548</c:v>
                </c:pt>
                <c:pt idx="48">
                  <c:v>19224</c:v>
                </c:pt>
                <c:pt idx="49">
                  <c:v>18710</c:v>
                </c:pt>
                <c:pt idx="50">
                  <c:v>18703</c:v>
                </c:pt>
                <c:pt idx="51">
                  <c:v>18238</c:v>
                </c:pt>
                <c:pt idx="52">
                  <c:v>18806</c:v>
                </c:pt>
                <c:pt idx="53">
                  <c:v>18558</c:v>
                </c:pt>
                <c:pt idx="54">
                  <c:v>18383</c:v>
                </c:pt>
                <c:pt idx="55">
                  <c:v>19072</c:v>
                </c:pt>
                <c:pt idx="56">
                  <c:v>18218</c:v>
                </c:pt>
                <c:pt idx="57">
                  <c:v>17917</c:v>
                </c:pt>
                <c:pt idx="58">
                  <c:v>18559</c:v>
                </c:pt>
                <c:pt idx="59">
                  <c:v>18661</c:v>
                </c:pt>
                <c:pt idx="60">
                  <c:v>18205</c:v>
                </c:pt>
                <c:pt idx="61">
                  <c:v>18354</c:v>
                </c:pt>
                <c:pt idx="62">
                  <c:v>18641</c:v>
                </c:pt>
                <c:pt idx="63">
                  <c:v>19102</c:v>
                </c:pt>
                <c:pt idx="64">
                  <c:v>19273</c:v>
                </c:pt>
                <c:pt idx="65">
                  <c:v>19310</c:v>
                </c:pt>
                <c:pt idx="66">
                  <c:v>19726</c:v>
                </c:pt>
                <c:pt idx="67">
                  <c:v>19649</c:v>
                </c:pt>
                <c:pt idx="68">
                  <c:v>19936</c:v>
                </c:pt>
                <c:pt idx="69">
                  <c:v>19681</c:v>
                </c:pt>
                <c:pt idx="70">
                  <c:v>19153</c:v>
                </c:pt>
                <c:pt idx="71">
                  <c:v>19822</c:v>
                </c:pt>
                <c:pt idx="72">
                  <c:v>19789</c:v>
                </c:pt>
                <c:pt idx="73">
                  <c:v>18777</c:v>
                </c:pt>
                <c:pt idx="74">
                  <c:v>18709</c:v>
                </c:pt>
                <c:pt idx="75">
                  <c:v>18914</c:v>
                </c:pt>
                <c:pt idx="76">
                  <c:v>18583</c:v>
                </c:pt>
                <c:pt idx="77">
                  <c:v>18814</c:v>
                </c:pt>
                <c:pt idx="78">
                  <c:v>18166</c:v>
                </c:pt>
                <c:pt idx="79">
                  <c:v>18197</c:v>
                </c:pt>
                <c:pt idx="80">
                  <c:v>18334</c:v>
                </c:pt>
                <c:pt idx="81">
                  <c:v>18480</c:v>
                </c:pt>
                <c:pt idx="82">
                  <c:v>18163</c:v>
                </c:pt>
                <c:pt idx="83">
                  <c:v>18471</c:v>
                </c:pt>
                <c:pt idx="84">
                  <c:v>18323</c:v>
                </c:pt>
                <c:pt idx="85">
                  <c:v>18419</c:v>
                </c:pt>
                <c:pt idx="86">
                  <c:v>19085</c:v>
                </c:pt>
                <c:pt idx="87">
                  <c:v>19426</c:v>
                </c:pt>
                <c:pt idx="88">
                  <c:v>19326</c:v>
                </c:pt>
                <c:pt idx="89">
                  <c:v>19389</c:v>
                </c:pt>
                <c:pt idx="90">
                  <c:v>19597</c:v>
                </c:pt>
                <c:pt idx="91">
                  <c:v>19610</c:v>
                </c:pt>
                <c:pt idx="92">
                  <c:v>19509</c:v>
                </c:pt>
                <c:pt idx="93">
                  <c:v>18825</c:v>
                </c:pt>
                <c:pt idx="94">
                  <c:v>19003</c:v>
                </c:pt>
                <c:pt idx="95">
                  <c:v>20447</c:v>
                </c:pt>
                <c:pt idx="96">
                  <c:v>20718</c:v>
                </c:pt>
                <c:pt idx="97">
                  <c:v>20114</c:v>
                </c:pt>
                <c:pt idx="98">
                  <c:v>19682</c:v>
                </c:pt>
                <c:pt idx="99">
                  <c:v>18801</c:v>
                </c:pt>
                <c:pt idx="100">
                  <c:v>19359</c:v>
                </c:pt>
                <c:pt idx="101">
                  <c:v>19915</c:v>
                </c:pt>
                <c:pt idx="102">
                  <c:v>19561</c:v>
                </c:pt>
                <c:pt idx="103">
                  <c:v>19045</c:v>
                </c:pt>
                <c:pt idx="104">
                  <c:v>20011</c:v>
                </c:pt>
                <c:pt idx="105">
                  <c:v>20635</c:v>
                </c:pt>
                <c:pt idx="106">
                  <c:v>20311</c:v>
                </c:pt>
                <c:pt idx="107">
                  <c:v>19198</c:v>
                </c:pt>
                <c:pt idx="108">
                  <c:v>18913</c:v>
                </c:pt>
                <c:pt idx="109">
                  <c:v>18681</c:v>
                </c:pt>
                <c:pt idx="110">
                  <c:v>19208</c:v>
                </c:pt>
                <c:pt idx="111">
                  <c:v>18974</c:v>
                </c:pt>
                <c:pt idx="112">
                  <c:v>19112</c:v>
                </c:pt>
                <c:pt idx="113">
                  <c:v>19796</c:v>
                </c:pt>
                <c:pt idx="114">
                  <c:v>19638</c:v>
                </c:pt>
                <c:pt idx="115">
                  <c:v>19080</c:v>
                </c:pt>
                <c:pt idx="116">
                  <c:v>18436</c:v>
                </c:pt>
                <c:pt idx="117">
                  <c:v>18065</c:v>
                </c:pt>
                <c:pt idx="118">
                  <c:v>18269</c:v>
                </c:pt>
                <c:pt idx="119">
                  <c:v>18168</c:v>
                </c:pt>
                <c:pt idx="120">
                  <c:v>18887</c:v>
                </c:pt>
                <c:pt idx="121">
                  <c:v>18675</c:v>
                </c:pt>
                <c:pt idx="122">
                  <c:v>19195</c:v>
                </c:pt>
                <c:pt idx="123">
                  <c:v>19831</c:v>
                </c:pt>
                <c:pt idx="124">
                  <c:v>18907</c:v>
                </c:pt>
                <c:pt idx="125">
                  <c:v>18291</c:v>
                </c:pt>
                <c:pt idx="126">
                  <c:v>18946</c:v>
                </c:pt>
                <c:pt idx="127">
                  <c:v>19025</c:v>
                </c:pt>
                <c:pt idx="128">
                  <c:v>18617</c:v>
                </c:pt>
                <c:pt idx="129">
                  <c:v>18304</c:v>
                </c:pt>
                <c:pt idx="130">
                  <c:v>18800</c:v>
                </c:pt>
                <c:pt idx="131">
                  <c:v>19081</c:v>
                </c:pt>
                <c:pt idx="132">
                  <c:v>18757</c:v>
                </c:pt>
                <c:pt idx="133">
                  <c:v>18828</c:v>
                </c:pt>
                <c:pt idx="134">
                  <c:v>19749</c:v>
                </c:pt>
                <c:pt idx="135">
                  <c:v>19917</c:v>
                </c:pt>
                <c:pt idx="136">
                  <c:v>20998</c:v>
                </c:pt>
                <c:pt idx="137">
                  <c:v>20561</c:v>
                </c:pt>
                <c:pt idx="138">
                  <c:v>20633</c:v>
                </c:pt>
                <c:pt idx="139">
                  <c:v>21591</c:v>
                </c:pt>
                <c:pt idx="140">
                  <c:v>21000</c:v>
                </c:pt>
                <c:pt idx="141">
                  <c:v>20557</c:v>
                </c:pt>
                <c:pt idx="142">
                  <c:v>20287</c:v>
                </c:pt>
                <c:pt idx="143">
                  <c:v>21044</c:v>
                </c:pt>
                <c:pt idx="144">
                  <c:v>21063</c:v>
                </c:pt>
                <c:pt idx="145">
                  <c:v>19746</c:v>
                </c:pt>
                <c:pt idx="146">
                  <c:v>20078</c:v>
                </c:pt>
                <c:pt idx="147">
                  <c:v>19746</c:v>
                </c:pt>
                <c:pt idx="148">
                  <c:v>19041</c:v>
                </c:pt>
                <c:pt idx="149">
                  <c:v>18667</c:v>
                </c:pt>
                <c:pt idx="150">
                  <c:v>18412</c:v>
                </c:pt>
                <c:pt idx="151">
                  <c:v>18476</c:v>
                </c:pt>
                <c:pt idx="152">
                  <c:v>18358</c:v>
                </c:pt>
                <c:pt idx="153">
                  <c:v>18877</c:v>
                </c:pt>
                <c:pt idx="154">
                  <c:v>18479</c:v>
                </c:pt>
                <c:pt idx="155">
                  <c:v>18928</c:v>
                </c:pt>
                <c:pt idx="156">
                  <c:v>19181</c:v>
                </c:pt>
                <c:pt idx="157">
                  <c:v>18909</c:v>
                </c:pt>
                <c:pt idx="158">
                  <c:v>18738</c:v>
                </c:pt>
                <c:pt idx="159">
                  <c:v>18827</c:v>
                </c:pt>
                <c:pt idx="160">
                  <c:v>18990</c:v>
                </c:pt>
                <c:pt idx="161">
                  <c:v>18381</c:v>
                </c:pt>
                <c:pt idx="162">
                  <c:v>18483</c:v>
                </c:pt>
                <c:pt idx="163">
                  <c:v>18071</c:v>
                </c:pt>
                <c:pt idx="164">
                  <c:v>18024</c:v>
                </c:pt>
                <c:pt idx="165">
                  <c:v>19292</c:v>
                </c:pt>
                <c:pt idx="166">
                  <c:v>19953</c:v>
                </c:pt>
                <c:pt idx="167">
                  <c:v>18788</c:v>
                </c:pt>
                <c:pt idx="168">
                  <c:v>18298</c:v>
                </c:pt>
                <c:pt idx="169">
                  <c:v>18769</c:v>
                </c:pt>
                <c:pt idx="170">
                  <c:v>19045</c:v>
                </c:pt>
                <c:pt idx="171">
                  <c:v>19852</c:v>
                </c:pt>
                <c:pt idx="172">
                  <c:v>18763</c:v>
                </c:pt>
                <c:pt idx="173">
                  <c:v>18539</c:v>
                </c:pt>
                <c:pt idx="174">
                  <c:v>19121</c:v>
                </c:pt>
                <c:pt idx="175">
                  <c:v>19620</c:v>
                </c:pt>
                <c:pt idx="176">
                  <c:v>19547</c:v>
                </c:pt>
                <c:pt idx="177">
                  <c:v>19284</c:v>
                </c:pt>
                <c:pt idx="178">
                  <c:v>19571</c:v>
                </c:pt>
                <c:pt idx="179">
                  <c:v>18893</c:v>
                </c:pt>
                <c:pt idx="180">
                  <c:v>18847</c:v>
                </c:pt>
                <c:pt idx="181">
                  <c:v>18660</c:v>
                </c:pt>
                <c:pt idx="182">
                  <c:v>18649</c:v>
                </c:pt>
                <c:pt idx="183">
                  <c:v>20226</c:v>
                </c:pt>
                <c:pt idx="184">
                  <c:v>19909</c:v>
                </c:pt>
                <c:pt idx="185">
                  <c:v>18960</c:v>
                </c:pt>
                <c:pt idx="186">
                  <c:v>18224</c:v>
                </c:pt>
                <c:pt idx="187">
                  <c:v>18894</c:v>
                </c:pt>
                <c:pt idx="188">
                  <c:v>19895</c:v>
                </c:pt>
                <c:pt idx="189">
                  <c:v>19800</c:v>
                </c:pt>
                <c:pt idx="190">
                  <c:v>18691</c:v>
                </c:pt>
                <c:pt idx="191">
                  <c:v>18681</c:v>
                </c:pt>
                <c:pt idx="192">
                  <c:v>18674</c:v>
                </c:pt>
                <c:pt idx="193">
                  <c:v>18731</c:v>
                </c:pt>
                <c:pt idx="194">
                  <c:v>18741</c:v>
                </c:pt>
                <c:pt idx="195">
                  <c:v>19448</c:v>
                </c:pt>
                <c:pt idx="196">
                  <c:v>20601</c:v>
                </c:pt>
                <c:pt idx="197">
                  <c:v>19641</c:v>
                </c:pt>
                <c:pt idx="198">
                  <c:v>19755</c:v>
                </c:pt>
                <c:pt idx="199">
                  <c:v>20314</c:v>
                </c:pt>
                <c:pt idx="200">
                  <c:v>20281</c:v>
                </c:pt>
                <c:pt idx="201">
                  <c:v>21150</c:v>
                </c:pt>
                <c:pt idx="202">
                  <c:v>21887</c:v>
                </c:pt>
                <c:pt idx="203">
                  <c:v>23644</c:v>
                </c:pt>
                <c:pt idx="204">
                  <c:v>24448</c:v>
                </c:pt>
                <c:pt idx="205">
                  <c:v>25278</c:v>
                </c:pt>
                <c:pt idx="206">
                  <c:v>25549</c:v>
                </c:pt>
                <c:pt idx="207">
                  <c:v>25420</c:v>
                </c:pt>
                <c:pt idx="208">
                  <c:v>23798</c:v>
                </c:pt>
                <c:pt idx="209">
                  <c:v>22172</c:v>
                </c:pt>
                <c:pt idx="210">
                  <c:v>20659</c:v>
                </c:pt>
                <c:pt idx="211">
                  <c:v>19982</c:v>
                </c:pt>
                <c:pt idx="212">
                  <c:v>19952</c:v>
                </c:pt>
                <c:pt idx="213">
                  <c:v>19771</c:v>
                </c:pt>
                <c:pt idx="214">
                  <c:v>20140</c:v>
                </c:pt>
                <c:pt idx="215">
                  <c:v>19903</c:v>
                </c:pt>
                <c:pt idx="216">
                  <c:v>19901</c:v>
                </c:pt>
                <c:pt idx="217">
                  <c:v>19679</c:v>
                </c:pt>
                <c:pt idx="218">
                  <c:v>20033</c:v>
                </c:pt>
                <c:pt idx="219">
                  <c:v>19880</c:v>
                </c:pt>
                <c:pt idx="220">
                  <c:v>19756</c:v>
                </c:pt>
                <c:pt idx="221">
                  <c:v>20214</c:v>
                </c:pt>
                <c:pt idx="222">
                  <c:v>20711</c:v>
                </c:pt>
                <c:pt idx="223">
                  <c:v>20434</c:v>
                </c:pt>
                <c:pt idx="224">
                  <c:v>20643</c:v>
                </c:pt>
                <c:pt idx="225">
                  <c:v>20048</c:v>
                </c:pt>
                <c:pt idx="226">
                  <c:v>18577</c:v>
                </c:pt>
                <c:pt idx="227">
                  <c:v>19191</c:v>
                </c:pt>
                <c:pt idx="228">
                  <c:v>18429</c:v>
                </c:pt>
                <c:pt idx="229">
                  <c:v>18113</c:v>
                </c:pt>
                <c:pt idx="230">
                  <c:v>19000</c:v>
                </c:pt>
                <c:pt idx="231">
                  <c:v>19363</c:v>
                </c:pt>
                <c:pt idx="232">
                  <c:v>19023</c:v>
                </c:pt>
                <c:pt idx="233">
                  <c:v>18467</c:v>
                </c:pt>
                <c:pt idx="234">
                  <c:v>17903</c:v>
                </c:pt>
                <c:pt idx="235">
                  <c:v>18148</c:v>
                </c:pt>
                <c:pt idx="236">
                  <c:v>18316</c:v>
                </c:pt>
                <c:pt idx="237">
                  <c:v>18511</c:v>
                </c:pt>
                <c:pt idx="238">
                  <c:v>18324</c:v>
                </c:pt>
                <c:pt idx="239">
                  <c:v>19016</c:v>
                </c:pt>
                <c:pt idx="240">
                  <c:v>19118</c:v>
                </c:pt>
                <c:pt idx="241">
                  <c:v>18631</c:v>
                </c:pt>
                <c:pt idx="242">
                  <c:v>18830</c:v>
                </c:pt>
                <c:pt idx="243">
                  <c:v>19085</c:v>
                </c:pt>
                <c:pt idx="244">
                  <c:v>18547</c:v>
                </c:pt>
                <c:pt idx="245">
                  <c:v>19350</c:v>
                </c:pt>
                <c:pt idx="246">
                  <c:v>19560</c:v>
                </c:pt>
                <c:pt idx="247">
                  <c:v>18742</c:v>
                </c:pt>
                <c:pt idx="248">
                  <c:v>19239</c:v>
                </c:pt>
                <c:pt idx="249">
                  <c:v>19967</c:v>
                </c:pt>
                <c:pt idx="250">
                  <c:v>19099</c:v>
                </c:pt>
                <c:pt idx="251">
                  <c:v>19234</c:v>
                </c:pt>
                <c:pt idx="252">
                  <c:v>19199</c:v>
                </c:pt>
                <c:pt idx="253">
                  <c:v>18588</c:v>
                </c:pt>
                <c:pt idx="254">
                  <c:v>18507</c:v>
                </c:pt>
                <c:pt idx="255">
                  <c:v>19323</c:v>
                </c:pt>
                <c:pt idx="256">
                  <c:v>19388</c:v>
                </c:pt>
                <c:pt idx="257">
                  <c:v>19098</c:v>
                </c:pt>
                <c:pt idx="258">
                  <c:v>18560</c:v>
                </c:pt>
                <c:pt idx="259">
                  <c:v>19392</c:v>
                </c:pt>
                <c:pt idx="260">
                  <c:v>20426</c:v>
                </c:pt>
                <c:pt idx="261">
                  <c:v>21388</c:v>
                </c:pt>
                <c:pt idx="262">
                  <c:v>21484</c:v>
                </c:pt>
                <c:pt idx="263">
                  <c:v>23187</c:v>
                </c:pt>
                <c:pt idx="264">
                  <c:v>25285</c:v>
                </c:pt>
                <c:pt idx="265">
                  <c:v>27478</c:v>
                </c:pt>
                <c:pt idx="266">
                  <c:v>27089</c:v>
                </c:pt>
                <c:pt idx="267">
                  <c:v>25622</c:v>
                </c:pt>
                <c:pt idx="268">
                  <c:v>24642</c:v>
                </c:pt>
                <c:pt idx="269">
                  <c:v>23537</c:v>
                </c:pt>
                <c:pt idx="270">
                  <c:v>21679</c:v>
                </c:pt>
                <c:pt idx="271">
                  <c:v>20504</c:v>
                </c:pt>
                <c:pt idx="272">
                  <c:v>19775</c:v>
                </c:pt>
                <c:pt idx="273">
                  <c:v>18549</c:v>
                </c:pt>
                <c:pt idx="274">
                  <c:v>17520</c:v>
                </c:pt>
                <c:pt idx="275">
                  <c:v>17656</c:v>
                </c:pt>
                <c:pt idx="276">
                  <c:v>18128</c:v>
                </c:pt>
                <c:pt idx="277">
                  <c:v>18203</c:v>
                </c:pt>
                <c:pt idx="278">
                  <c:v>18448</c:v>
                </c:pt>
                <c:pt idx="279">
                  <c:v>17933</c:v>
                </c:pt>
                <c:pt idx="280">
                  <c:v>17860</c:v>
                </c:pt>
                <c:pt idx="281">
                  <c:v>17348</c:v>
                </c:pt>
                <c:pt idx="282">
                  <c:v>17486</c:v>
                </c:pt>
                <c:pt idx="283">
                  <c:v>18139</c:v>
                </c:pt>
                <c:pt idx="284">
                  <c:v>18077</c:v>
                </c:pt>
                <c:pt idx="285">
                  <c:v>17800</c:v>
                </c:pt>
                <c:pt idx="286">
                  <c:v>18011</c:v>
                </c:pt>
                <c:pt idx="287">
                  <c:v>18160</c:v>
                </c:pt>
                <c:pt idx="288">
                  <c:v>18571</c:v>
                </c:pt>
                <c:pt idx="289">
                  <c:v>18025</c:v>
                </c:pt>
                <c:pt idx="290">
                  <c:v>17617</c:v>
                </c:pt>
                <c:pt idx="291">
                  <c:v>17988</c:v>
                </c:pt>
                <c:pt idx="292">
                  <c:v>18156</c:v>
                </c:pt>
                <c:pt idx="293">
                  <c:v>17562</c:v>
                </c:pt>
                <c:pt idx="294">
                  <c:v>18160</c:v>
                </c:pt>
                <c:pt idx="295">
                  <c:v>18716</c:v>
                </c:pt>
                <c:pt idx="296">
                  <c:v>19574</c:v>
                </c:pt>
                <c:pt idx="297">
                  <c:v>19653</c:v>
                </c:pt>
                <c:pt idx="298">
                  <c:v>20351</c:v>
                </c:pt>
                <c:pt idx="299">
                  <c:v>20263</c:v>
                </c:pt>
                <c:pt idx="300">
                  <c:v>19987</c:v>
                </c:pt>
                <c:pt idx="301">
                  <c:v>20236</c:v>
                </c:pt>
                <c:pt idx="302">
                  <c:v>19822</c:v>
                </c:pt>
                <c:pt idx="303">
                  <c:v>19335</c:v>
                </c:pt>
                <c:pt idx="304">
                  <c:v>18758</c:v>
                </c:pt>
                <c:pt idx="305">
                  <c:v>18875</c:v>
                </c:pt>
                <c:pt idx="306">
                  <c:v>18899</c:v>
                </c:pt>
                <c:pt idx="307">
                  <c:v>18143</c:v>
                </c:pt>
                <c:pt idx="308">
                  <c:v>18255</c:v>
                </c:pt>
                <c:pt idx="309">
                  <c:v>18199</c:v>
                </c:pt>
                <c:pt idx="310">
                  <c:v>18712</c:v>
                </c:pt>
                <c:pt idx="311">
                  <c:v>18671</c:v>
                </c:pt>
                <c:pt idx="312">
                  <c:v>18832</c:v>
                </c:pt>
                <c:pt idx="313">
                  <c:v>19287</c:v>
                </c:pt>
                <c:pt idx="314">
                  <c:v>19070</c:v>
                </c:pt>
                <c:pt idx="315">
                  <c:v>19094</c:v>
                </c:pt>
                <c:pt idx="316">
                  <c:v>19130</c:v>
                </c:pt>
                <c:pt idx="317">
                  <c:v>18374</c:v>
                </c:pt>
                <c:pt idx="318">
                  <c:v>18187</c:v>
                </c:pt>
                <c:pt idx="319">
                  <c:v>18303</c:v>
                </c:pt>
                <c:pt idx="320">
                  <c:v>18007</c:v>
                </c:pt>
                <c:pt idx="321">
                  <c:v>18246</c:v>
                </c:pt>
                <c:pt idx="322">
                  <c:v>18747</c:v>
                </c:pt>
                <c:pt idx="323">
                  <c:v>17957</c:v>
                </c:pt>
                <c:pt idx="324">
                  <c:v>17354</c:v>
                </c:pt>
                <c:pt idx="325">
                  <c:v>17736</c:v>
                </c:pt>
                <c:pt idx="326">
                  <c:v>18010</c:v>
                </c:pt>
                <c:pt idx="327">
                  <c:v>18297</c:v>
                </c:pt>
                <c:pt idx="328">
                  <c:v>18716</c:v>
                </c:pt>
                <c:pt idx="329">
                  <c:v>18851</c:v>
                </c:pt>
                <c:pt idx="330">
                  <c:v>19302</c:v>
                </c:pt>
                <c:pt idx="331">
                  <c:v>18937</c:v>
                </c:pt>
                <c:pt idx="332">
                  <c:v>18381</c:v>
                </c:pt>
                <c:pt idx="333">
                  <c:v>18040</c:v>
                </c:pt>
                <c:pt idx="334">
                  <c:v>19098</c:v>
                </c:pt>
                <c:pt idx="335">
                  <c:v>19119</c:v>
                </c:pt>
                <c:pt idx="336">
                  <c:v>19507</c:v>
                </c:pt>
                <c:pt idx="337">
                  <c:v>19225</c:v>
                </c:pt>
                <c:pt idx="338">
                  <c:v>18851</c:v>
                </c:pt>
                <c:pt idx="339">
                  <c:v>19841</c:v>
                </c:pt>
                <c:pt idx="340">
                  <c:v>18995</c:v>
                </c:pt>
                <c:pt idx="341">
                  <c:v>18947</c:v>
                </c:pt>
                <c:pt idx="342">
                  <c:v>19166</c:v>
                </c:pt>
                <c:pt idx="343">
                  <c:v>18955</c:v>
                </c:pt>
                <c:pt idx="344">
                  <c:v>17757</c:v>
                </c:pt>
                <c:pt idx="345">
                  <c:v>17416</c:v>
                </c:pt>
                <c:pt idx="346">
                  <c:v>18522</c:v>
                </c:pt>
                <c:pt idx="347">
                  <c:v>17428</c:v>
                </c:pt>
                <c:pt idx="348">
                  <c:v>16636</c:v>
                </c:pt>
                <c:pt idx="349">
                  <c:v>17968</c:v>
                </c:pt>
                <c:pt idx="350">
                  <c:v>18573</c:v>
                </c:pt>
                <c:pt idx="351">
                  <c:v>18507</c:v>
                </c:pt>
                <c:pt idx="352">
                  <c:v>18423</c:v>
                </c:pt>
                <c:pt idx="353">
                  <c:v>18408</c:v>
                </c:pt>
                <c:pt idx="354">
                  <c:v>18378</c:v>
                </c:pt>
                <c:pt idx="355">
                  <c:v>18020</c:v>
                </c:pt>
                <c:pt idx="356">
                  <c:v>18085</c:v>
                </c:pt>
                <c:pt idx="357">
                  <c:v>17468</c:v>
                </c:pt>
                <c:pt idx="358">
                  <c:v>17525</c:v>
                </c:pt>
                <c:pt idx="359">
                  <c:v>17503</c:v>
                </c:pt>
                <c:pt idx="360">
                  <c:v>17954</c:v>
                </c:pt>
                <c:pt idx="361">
                  <c:v>18870</c:v>
                </c:pt>
                <c:pt idx="362">
                  <c:v>18510</c:v>
                </c:pt>
                <c:pt idx="363">
                  <c:v>18141</c:v>
                </c:pt>
                <c:pt idx="364">
                  <c:v>18386</c:v>
                </c:pt>
                <c:pt idx="365">
                  <c:v>18518</c:v>
                </c:pt>
                <c:pt idx="366">
                  <c:v>18651</c:v>
                </c:pt>
                <c:pt idx="367">
                  <c:v>18330</c:v>
                </c:pt>
                <c:pt idx="368">
                  <c:v>17808</c:v>
                </c:pt>
                <c:pt idx="369">
                  <c:v>18375</c:v>
                </c:pt>
                <c:pt idx="370">
                  <c:v>18400</c:v>
                </c:pt>
                <c:pt idx="371">
                  <c:v>17901</c:v>
                </c:pt>
                <c:pt idx="372">
                  <c:v>18502</c:v>
                </c:pt>
                <c:pt idx="373">
                  <c:v>18646</c:v>
                </c:pt>
                <c:pt idx="374">
                  <c:v>18727</c:v>
                </c:pt>
                <c:pt idx="375">
                  <c:v>17655</c:v>
                </c:pt>
                <c:pt idx="376">
                  <c:v>17399</c:v>
                </c:pt>
                <c:pt idx="377">
                  <c:v>17470</c:v>
                </c:pt>
                <c:pt idx="378">
                  <c:v>18344</c:v>
                </c:pt>
                <c:pt idx="379">
                  <c:v>18807</c:v>
                </c:pt>
                <c:pt idx="380">
                  <c:v>18941</c:v>
                </c:pt>
                <c:pt idx="381">
                  <c:v>18763</c:v>
                </c:pt>
                <c:pt idx="382">
                  <c:v>19341</c:v>
                </c:pt>
                <c:pt idx="383">
                  <c:v>19717</c:v>
                </c:pt>
                <c:pt idx="384">
                  <c:v>20334</c:v>
                </c:pt>
                <c:pt idx="385">
                  <c:v>21125</c:v>
                </c:pt>
                <c:pt idx="386">
                  <c:v>21941</c:v>
                </c:pt>
                <c:pt idx="387">
                  <c:v>21674</c:v>
                </c:pt>
                <c:pt idx="388">
                  <c:v>22426</c:v>
                </c:pt>
                <c:pt idx="389">
                  <c:v>22160</c:v>
                </c:pt>
                <c:pt idx="390">
                  <c:v>20534</c:v>
                </c:pt>
                <c:pt idx="391">
                  <c:v>18735</c:v>
                </c:pt>
                <c:pt idx="392">
                  <c:v>18540</c:v>
                </c:pt>
                <c:pt idx="393">
                  <c:v>19295</c:v>
                </c:pt>
                <c:pt idx="394">
                  <c:v>18783</c:v>
                </c:pt>
                <c:pt idx="395">
                  <c:v>18458</c:v>
                </c:pt>
                <c:pt idx="396">
                  <c:v>18981</c:v>
                </c:pt>
                <c:pt idx="397">
                  <c:v>18653</c:v>
                </c:pt>
                <c:pt idx="398">
                  <c:v>18278</c:v>
                </c:pt>
                <c:pt idx="399">
                  <c:v>18681</c:v>
                </c:pt>
                <c:pt idx="400">
                  <c:v>18059</c:v>
                </c:pt>
                <c:pt idx="401">
                  <c:v>18338</c:v>
                </c:pt>
                <c:pt idx="402">
                  <c:v>19046</c:v>
                </c:pt>
                <c:pt idx="403">
                  <c:v>19706</c:v>
                </c:pt>
                <c:pt idx="404">
                  <c:v>19188</c:v>
                </c:pt>
                <c:pt idx="405">
                  <c:v>18527</c:v>
                </c:pt>
                <c:pt idx="406">
                  <c:v>17700</c:v>
                </c:pt>
                <c:pt idx="407">
                  <c:v>18034</c:v>
                </c:pt>
                <c:pt idx="408">
                  <c:v>18363</c:v>
                </c:pt>
                <c:pt idx="409">
                  <c:v>18486</c:v>
                </c:pt>
                <c:pt idx="410">
                  <c:v>17841</c:v>
                </c:pt>
                <c:pt idx="411">
                  <c:v>17501</c:v>
                </c:pt>
                <c:pt idx="412">
                  <c:v>17890</c:v>
                </c:pt>
                <c:pt idx="413">
                  <c:v>18299</c:v>
                </c:pt>
                <c:pt idx="414">
                  <c:v>18155</c:v>
                </c:pt>
                <c:pt idx="415">
                  <c:v>17939</c:v>
                </c:pt>
                <c:pt idx="416">
                  <c:v>17737</c:v>
                </c:pt>
                <c:pt idx="417">
                  <c:v>18212</c:v>
                </c:pt>
                <c:pt idx="418">
                  <c:v>18597</c:v>
                </c:pt>
                <c:pt idx="419">
                  <c:v>19113</c:v>
                </c:pt>
                <c:pt idx="420">
                  <c:v>18971</c:v>
                </c:pt>
                <c:pt idx="421">
                  <c:v>19727</c:v>
                </c:pt>
                <c:pt idx="422">
                  <c:v>19718</c:v>
                </c:pt>
                <c:pt idx="423">
                  <c:v>20049</c:v>
                </c:pt>
                <c:pt idx="424">
                  <c:v>20135</c:v>
                </c:pt>
                <c:pt idx="425">
                  <c:v>19917</c:v>
                </c:pt>
                <c:pt idx="426">
                  <c:v>19756</c:v>
                </c:pt>
                <c:pt idx="427">
                  <c:v>19085</c:v>
                </c:pt>
                <c:pt idx="428">
                  <c:v>18837</c:v>
                </c:pt>
                <c:pt idx="429">
                  <c:v>18299</c:v>
                </c:pt>
                <c:pt idx="430">
                  <c:v>19150</c:v>
                </c:pt>
                <c:pt idx="431">
                  <c:v>19838</c:v>
                </c:pt>
                <c:pt idx="432">
                  <c:v>20606</c:v>
                </c:pt>
                <c:pt idx="433">
                  <c:v>20525</c:v>
                </c:pt>
                <c:pt idx="434">
                  <c:v>20632</c:v>
                </c:pt>
                <c:pt idx="435">
                  <c:v>21786</c:v>
                </c:pt>
                <c:pt idx="436">
                  <c:v>21001</c:v>
                </c:pt>
                <c:pt idx="437">
                  <c:v>20641</c:v>
                </c:pt>
                <c:pt idx="438">
                  <c:v>21165</c:v>
                </c:pt>
                <c:pt idx="439">
                  <c:v>21979</c:v>
                </c:pt>
                <c:pt idx="440">
                  <c:v>20860</c:v>
                </c:pt>
                <c:pt idx="441">
                  <c:v>19867</c:v>
                </c:pt>
                <c:pt idx="442">
                  <c:v>20582</c:v>
                </c:pt>
                <c:pt idx="443">
                  <c:v>20391</c:v>
                </c:pt>
                <c:pt idx="444">
                  <c:v>19105</c:v>
                </c:pt>
                <c:pt idx="445">
                  <c:v>18660</c:v>
                </c:pt>
                <c:pt idx="446">
                  <c:v>17944</c:v>
                </c:pt>
                <c:pt idx="447">
                  <c:v>17566</c:v>
                </c:pt>
                <c:pt idx="448">
                  <c:v>18777</c:v>
                </c:pt>
                <c:pt idx="449">
                  <c:v>19371</c:v>
                </c:pt>
                <c:pt idx="450">
                  <c:v>19404</c:v>
                </c:pt>
                <c:pt idx="451">
                  <c:v>18689</c:v>
                </c:pt>
                <c:pt idx="452">
                  <c:v>19543</c:v>
                </c:pt>
                <c:pt idx="453">
                  <c:v>19824</c:v>
                </c:pt>
                <c:pt idx="454">
                  <c:v>19972</c:v>
                </c:pt>
                <c:pt idx="455">
                  <c:v>18725</c:v>
                </c:pt>
                <c:pt idx="456">
                  <c:v>17950</c:v>
                </c:pt>
                <c:pt idx="457">
                  <c:v>17631</c:v>
                </c:pt>
                <c:pt idx="458">
                  <c:v>17728</c:v>
                </c:pt>
                <c:pt idx="459">
                  <c:v>18103</c:v>
                </c:pt>
                <c:pt idx="460">
                  <c:v>19158</c:v>
                </c:pt>
                <c:pt idx="461">
                  <c:v>18433</c:v>
                </c:pt>
                <c:pt idx="462">
                  <c:v>18451</c:v>
                </c:pt>
                <c:pt idx="463">
                  <c:v>18237</c:v>
                </c:pt>
                <c:pt idx="464">
                  <c:v>18139</c:v>
                </c:pt>
                <c:pt idx="465">
                  <c:v>18026</c:v>
                </c:pt>
                <c:pt idx="466">
                  <c:v>18328</c:v>
                </c:pt>
                <c:pt idx="467">
                  <c:v>19062</c:v>
                </c:pt>
                <c:pt idx="468">
                  <c:v>18865</c:v>
                </c:pt>
                <c:pt idx="469">
                  <c:v>19463</c:v>
                </c:pt>
                <c:pt idx="470">
                  <c:v>19526</c:v>
                </c:pt>
                <c:pt idx="471">
                  <c:v>18815</c:v>
                </c:pt>
                <c:pt idx="472">
                  <c:v>18330</c:v>
                </c:pt>
                <c:pt idx="473">
                  <c:v>18716</c:v>
                </c:pt>
                <c:pt idx="474">
                  <c:v>19079</c:v>
                </c:pt>
                <c:pt idx="475">
                  <c:v>19396</c:v>
                </c:pt>
                <c:pt idx="476">
                  <c:v>19238</c:v>
                </c:pt>
                <c:pt idx="477">
                  <c:v>20068</c:v>
                </c:pt>
                <c:pt idx="478">
                  <c:v>21000</c:v>
                </c:pt>
                <c:pt idx="479">
                  <c:v>21099</c:v>
                </c:pt>
                <c:pt idx="480">
                  <c:v>19894</c:v>
                </c:pt>
                <c:pt idx="481">
                  <c:v>20082</c:v>
                </c:pt>
                <c:pt idx="482">
                  <c:v>20808</c:v>
                </c:pt>
                <c:pt idx="483">
                  <c:v>20494</c:v>
                </c:pt>
                <c:pt idx="484">
                  <c:v>20475</c:v>
                </c:pt>
                <c:pt idx="485">
                  <c:v>20355</c:v>
                </c:pt>
                <c:pt idx="486">
                  <c:v>19318</c:v>
                </c:pt>
                <c:pt idx="487">
                  <c:v>19041</c:v>
                </c:pt>
                <c:pt idx="488">
                  <c:v>19921</c:v>
                </c:pt>
                <c:pt idx="489">
                  <c:v>20769</c:v>
                </c:pt>
                <c:pt idx="490">
                  <c:v>21050</c:v>
                </c:pt>
                <c:pt idx="491">
                  <c:v>21226</c:v>
                </c:pt>
                <c:pt idx="492">
                  <c:v>21281</c:v>
                </c:pt>
                <c:pt idx="493">
                  <c:v>20974</c:v>
                </c:pt>
                <c:pt idx="494">
                  <c:v>21146</c:v>
                </c:pt>
                <c:pt idx="495">
                  <c:v>21955</c:v>
                </c:pt>
                <c:pt idx="496">
                  <c:v>22739</c:v>
                </c:pt>
                <c:pt idx="497">
                  <c:v>22852</c:v>
                </c:pt>
                <c:pt idx="498">
                  <c:v>22752</c:v>
                </c:pt>
                <c:pt idx="499">
                  <c:v>23121</c:v>
                </c:pt>
                <c:pt idx="500">
                  <c:v>23077</c:v>
                </c:pt>
                <c:pt idx="501">
                  <c:v>23001</c:v>
                </c:pt>
                <c:pt idx="502">
                  <c:v>23579</c:v>
                </c:pt>
                <c:pt idx="503">
                  <c:v>23874</c:v>
                </c:pt>
                <c:pt idx="504">
                  <c:v>24664</c:v>
                </c:pt>
                <c:pt idx="505">
                  <c:v>25216</c:v>
                </c:pt>
                <c:pt idx="506">
                  <c:v>25443</c:v>
                </c:pt>
                <c:pt idx="507">
                  <c:v>26281</c:v>
                </c:pt>
                <c:pt idx="508">
                  <c:v>25581</c:v>
                </c:pt>
                <c:pt idx="509">
                  <c:v>25298</c:v>
                </c:pt>
                <c:pt idx="510">
                  <c:v>24994</c:v>
                </c:pt>
                <c:pt idx="511">
                  <c:v>25109</c:v>
                </c:pt>
                <c:pt idx="512">
                  <c:v>24386</c:v>
                </c:pt>
                <c:pt idx="513">
                  <c:v>23851</c:v>
                </c:pt>
                <c:pt idx="514">
                  <c:v>24491</c:v>
                </c:pt>
                <c:pt idx="515">
                  <c:v>24673</c:v>
                </c:pt>
                <c:pt idx="516">
                  <c:v>23917</c:v>
                </c:pt>
                <c:pt idx="517">
                  <c:v>23429</c:v>
                </c:pt>
                <c:pt idx="518">
                  <c:v>23610</c:v>
                </c:pt>
                <c:pt idx="519">
                  <c:v>23708</c:v>
                </c:pt>
                <c:pt idx="520">
                  <c:v>23805</c:v>
                </c:pt>
                <c:pt idx="521">
                  <c:v>23920</c:v>
                </c:pt>
                <c:pt idx="522">
                  <c:v>24162</c:v>
                </c:pt>
                <c:pt idx="523">
                  <c:v>25170</c:v>
                </c:pt>
                <c:pt idx="524">
                  <c:v>24898</c:v>
                </c:pt>
                <c:pt idx="525">
                  <c:v>24993</c:v>
                </c:pt>
                <c:pt idx="526">
                  <c:v>26222</c:v>
                </c:pt>
                <c:pt idx="527">
                  <c:v>27211</c:v>
                </c:pt>
                <c:pt idx="528">
                  <c:v>27234</c:v>
                </c:pt>
                <c:pt idx="529">
                  <c:v>28352</c:v>
                </c:pt>
                <c:pt idx="530">
                  <c:v>29539</c:v>
                </c:pt>
                <c:pt idx="531">
                  <c:v>29350</c:v>
                </c:pt>
                <c:pt idx="532">
                  <c:v>28183</c:v>
                </c:pt>
                <c:pt idx="533">
                  <c:v>26247</c:v>
                </c:pt>
                <c:pt idx="534">
                  <c:v>24605</c:v>
                </c:pt>
                <c:pt idx="535">
                  <c:v>23490</c:v>
                </c:pt>
                <c:pt idx="536">
                  <c:v>22568</c:v>
                </c:pt>
                <c:pt idx="537">
                  <c:v>23137</c:v>
                </c:pt>
                <c:pt idx="538">
                  <c:v>21732</c:v>
                </c:pt>
                <c:pt idx="539">
                  <c:v>20882</c:v>
                </c:pt>
                <c:pt idx="540">
                  <c:v>20816</c:v>
                </c:pt>
                <c:pt idx="541">
                  <c:v>19675</c:v>
                </c:pt>
                <c:pt idx="542">
                  <c:v>20208</c:v>
                </c:pt>
                <c:pt idx="543">
                  <c:v>20858</c:v>
                </c:pt>
                <c:pt idx="544">
                  <c:v>20794</c:v>
                </c:pt>
                <c:pt idx="545">
                  <c:v>20707</c:v>
                </c:pt>
                <c:pt idx="546">
                  <c:v>21203</c:v>
                </c:pt>
                <c:pt idx="547">
                  <c:v>20740</c:v>
                </c:pt>
                <c:pt idx="548">
                  <c:v>19473</c:v>
                </c:pt>
                <c:pt idx="549">
                  <c:v>19054</c:v>
                </c:pt>
                <c:pt idx="550">
                  <c:v>19340</c:v>
                </c:pt>
                <c:pt idx="551">
                  <c:v>19604</c:v>
                </c:pt>
                <c:pt idx="552">
                  <c:v>19443</c:v>
                </c:pt>
                <c:pt idx="553">
                  <c:v>19181</c:v>
                </c:pt>
                <c:pt idx="554">
                  <c:v>18765</c:v>
                </c:pt>
                <c:pt idx="555">
                  <c:v>19682</c:v>
                </c:pt>
                <c:pt idx="556">
                  <c:v>19784</c:v>
                </c:pt>
                <c:pt idx="557">
                  <c:v>20229</c:v>
                </c:pt>
                <c:pt idx="558">
                  <c:v>19152</c:v>
                </c:pt>
                <c:pt idx="559">
                  <c:v>19344</c:v>
                </c:pt>
                <c:pt idx="560">
                  <c:v>19686</c:v>
                </c:pt>
                <c:pt idx="561">
                  <c:v>19648</c:v>
                </c:pt>
                <c:pt idx="562">
                  <c:v>20597</c:v>
                </c:pt>
                <c:pt idx="563">
                  <c:v>19921</c:v>
                </c:pt>
                <c:pt idx="564">
                  <c:v>18965</c:v>
                </c:pt>
                <c:pt idx="565">
                  <c:v>19136</c:v>
                </c:pt>
                <c:pt idx="566">
                  <c:v>20157</c:v>
                </c:pt>
                <c:pt idx="567">
                  <c:v>19158</c:v>
                </c:pt>
                <c:pt idx="568">
                  <c:v>19145</c:v>
                </c:pt>
                <c:pt idx="569">
                  <c:v>19315</c:v>
                </c:pt>
                <c:pt idx="570">
                  <c:v>18757</c:v>
                </c:pt>
                <c:pt idx="571">
                  <c:v>18746</c:v>
                </c:pt>
                <c:pt idx="572">
                  <c:v>19057</c:v>
                </c:pt>
                <c:pt idx="573">
                  <c:v>19902</c:v>
                </c:pt>
                <c:pt idx="574">
                  <c:v>19670</c:v>
                </c:pt>
                <c:pt idx="575">
                  <c:v>20761</c:v>
                </c:pt>
                <c:pt idx="576">
                  <c:v>21178</c:v>
                </c:pt>
                <c:pt idx="577">
                  <c:v>22132</c:v>
                </c:pt>
                <c:pt idx="578">
                  <c:v>21815</c:v>
                </c:pt>
                <c:pt idx="579">
                  <c:v>22340</c:v>
                </c:pt>
                <c:pt idx="580">
                  <c:v>22713</c:v>
                </c:pt>
                <c:pt idx="581">
                  <c:v>22444</c:v>
                </c:pt>
                <c:pt idx="582">
                  <c:v>21162</c:v>
                </c:pt>
                <c:pt idx="583">
                  <c:v>21460</c:v>
                </c:pt>
                <c:pt idx="584">
                  <c:v>20197</c:v>
                </c:pt>
                <c:pt idx="585">
                  <c:v>19359</c:v>
                </c:pt>
                <c:pt idx="586">
                  <c:v>19741</c:v>
                </c:pt>
                <c:pt idx="587">
                  <c:v>20076</c:v>
                </c:pt>
                <c:pt idx="588">
                  <c:v>20095</c:v>
                </c:pt>
                <c:pt idx="589">
                  <c:v>19998</c:v>
                </c:pt>
                <c:pt idx="590">
                  <c:v>19808</c:v>
                </c:pt>
                <c:pt idx="591">
                  <c:v>20023</c:v>
                </c:pt>
                <c:pt idx="592">
                  <c:v>19872</c:v>
                </c:pt>
                <c:pt idx="593">
                  <c:v>19459</c:v>
                </c:pt>
                <c:pt idx="594">
                  <c:v>18843</c:v>
                </c:pt>
                <c:pt idx="595">
                  <c:v>19136</c:v>
                </c:pt>
                <c:pt idx="596">
                  <c:v>19280</c:v>
                </c:pt>
                <c:pt idx="597">
                  <c:v>19764</c:v>
                </c:pt>
                <c:pt idx="598">
                  <c:v>20217</c:v>
                </c:pt>
                <c:pt idx="599">
                  <c:v>21333</c:v>
                </c:pt>
                <c:pt idx="600">
                  <c:v>21267</c:v>
                </c:pt>
                <c:pt idx="601">
                  <c:v>20655</c:v>
                </c:pt>
                <c:pt idx="602">
                  <c:v>20726</c:v>
                </c:pt>
                <c:pt idx="603">
                  <c:v>20771</c:v>
                </c:pt>
                <c:pt idx="604">
                  <c:v>20282</c:v>
                </c:pt>
                <c:pt idx="605">
                  <c:v>20140</c:v>
                </c:pt>
                <c:pt idx="606">
                  <c:v>19949</c:v>
                </c:pt>
                <c:pt idx="607">
                  <c:v>19627</c:v>
                </c:pt>
                <c:pt idx="608">
                  <c:v>20245</c:v>
                </c:pt>
                <c:pt idx="609">
                  <c:v>20089</c:v>
                </c:pt>
                <c:pt idx="610">
                  <c:v>19813</c:v>
                </c:pt>
                <c:pt idx="611">
                  <c:v>19772</c:v>
                </c:pt>
                <c:pt idx="612">
                  <c:v>20007</c:v>
                </c:pt>
                <c:pt idx="613">
                  <c:v>19641</c:v>
                </c:pt>
                <c:pt idx="614">
                  <c:v>18994</c:v>
                </c:pt>
                <c:pt idx="615">
                  <c:v>19054</c:v>
                </c:pt>
                <c:pt idx="616">
                  <c:v>19341</c:v>
                </c:pt>
                <c:pt idx="617">
                  <c:v>19388</c:v>
                </c:pt>
                <c:pt idx="618">
                  <c:v>18968</c:v>
                </c:pt>
                <c:pt idx="619">
                  <c:v>19070</c:v>
                </c:pt>
                <c:pt idx="620">
                  <c:v>19368</c:v>
                </c:pt>
                <c:pt idx="621">
                  <c:v>19398</c:v>
                </c:pt>
                <c:pt idx="622">
                  <c:v>19438</c:v>
                </c:pt>
                <c:pt idx="623">
                  <c:v>19674</c:v>
                </c:pt>
                <c:pt idx="624">
                  <c:v>19781</c:v>
                </c:pt>
                <c:pt idx="625">
                  <c:v>19866</c:v>
                </c:pt>
                <c:pt idx="626">
                  <c:v>19800</c:v>
                </c:pt>
                <c:pt idx="627">
                  <c:v>19162</c:v>
                </c:pt>
                <c:pt idx="628">
                  <c:v>19400</c:v>
                </c:pt>
                <c:pt idx="629">
                  <c:v>19342</c:v>
                </c:pt>
                <c:pt idx="630">
                  <c:v>18823</c:v>
                </c:pt>
                <c:pt idx="631">
                  <c:v>19250</c:v>
                </c:pt>
                <c:pt idx="632">
                  <c:v>18943</c:v>
                </c:pt>
                <c:pt idx="633">
                  <c:v>18543</c:v>
                </c:pt>
                <c:pt idx="634">
                  <c:v>18556</c:v>
                </c:pt>
                <c:pt idx="635">
                  <c:v>19288</c:v>
                </c:pt>
                <c:pt idx="636">
                  <c:v>18852</c:v>
                </c:pt>
                <c:pt idx="637">
                  <c:v>19262</c:v>
                </c:pt>
                <c:pt idx="638">
                  <c:v>18642</c:v>
                </c:pt>
                <c:pt idx="639">
                  <c:v>18521</c:v>
                </c:pt>
                <c:pt idx="640">
                  <c:v>19579</c:v>
                </c:pt>
                <c:pt idx="641">
                  <c:v>19961</c:v>
                </c:pt>
                <c:pt idx="642">
                  <c:v>20829</c:v>
                </c:pt>
                <c:pt idx="643">
                  <c:v>22710</c:v>
                </c:pt>
                <c:pt idx="644">
                  <c:v>25391</c:v>
                </c:pt>
                <c:pt idx="645">
                  <c:v>26503</c:v>
                </c:pt>
                <c:pt idx="646">
                  <c:v>25598</c:v>
                </c:pt>
                <c:pt idx="647">
                  <c:v>23934</c:v>
                </c:pt>
                <c:pt idx="648">
                  <c:v>23366</c:v>
                </c:pt>
                <c:pt idx="649">
                  <c:v>22348</c:v>
                </c:pt>
                <c:pt idx="650">
                  <c:v>20920</c:v>
                </c:pt>
                <c:pt idx="651">
                  <c:v>19776</c:v>
                </c:pt>
                <c:pt idx="652">
                  <c:v>19779</c:v>
                </c:pt>
                <c:pt idx="653">
                  <c:v>20037</c:v>
                </c:pt>
                <c:pt idx="654">
                  <c:v>19924</c:v>
                </c:pt>
                <c:pt idx="655">
                  <c:v>19788</c:v>
                </c:pt>
                <c:pt idx="656">
                  <c:v>19468</c:v>
                </c:pt>
                <c:pt idx="657">
                  <c:v>19405</c:v>
                </c:pt>
                <c:pt idx="658">
                  <c:v>20471</c:v>
                </c:pt>
                <c:pt idx="659">
                  <c:v>20891</c:v>
                </c:pt>
                <c:pt idx="660">
                  <c:v>21198</c:v>
                </c:pt>
                <c:pt idx="661">
                  <c:v>20561</c:v>
                </c:pt>
                <c:pt idx="662">
                  <c:v>19424</c:v>
                </c:pt>
                <c:pt idx="663">
                  <c:v>19371</c:v>
                </c:pt>
                <c:pt idx="664">
                  <c:v>19934</c:v>
                </c:pt>
                <c:pt idx="665">
                  <c:v>19900</c:v>
                </c:pt>
                <c:pt idx="666">
                  <c:v>20139</c:v>
                </c:pt>
                <c:pt idx="667">
                  <c:v>19526</c:v>
                </c:pt>
                <c:pt idx="668">
                  <c:v>19095</c:v>
                </c:pt>
                <c:pt idx="669">
                  <c:v>19068</c:v>
                </c:pt>
                <c:pt idx="670">
                  <c:v>19205</c:v>
                </c:pt>
                <c:pt idx="671">
                  <c:v>19126</c:v>
                </c:pt>
                <c:pt idx="672">
                  <c:v>18267</c:v>
                </c:pt>
                <c:pt idx="673">
                  <c:v>18586</c:v>
                </c:pt>
                <c:pt idx="674">
                  <c:v>18831</c:v>
                </c:pt>
                <c:pt idx="675">
                  <c:v>18976</c:v>
                </c:pt>
                <c:pt idx="676">
                  <c:v>19104</c:v>
                </c:pt>
                <c:pt idx="677">
                  <c:v>18388</c:v>
                </c:pt>
                <c:pt idx="678">
                  <c:v>18746</c:v>
                </c:pt>
                <c:pt idx="679">
                  <c:v>19570</c:v>
                </c:pt>
                <c:pt idx="680">
                  <c:v>19062</c:v>
                </c:pt>
                <c:pt idx="681">
                  <c:v>18522</c:v>
                </c:pt>
                <c:pt idx="682">
                  <c:v>18920</c:v>
                </c:pt>
                <c:pt idx="683">
                  <c:v>19025</c:v>
                </c:pt>
                <c:pt idx="684">
                  <c:v>18092</c:v>
                </c:pt>
                <c:pt idx="685">
                  <c:v>18157</c:v>
                </c:pt>
                <c:pt idx="686">
                  <c:v>18249</c:v>
                </c:pt>
                <c:pt idx="687">
                  <c:v>17832</c:v>
                </c:pt>
                <c:pt idx="688">
                  <c:v>18534</c:v>
                </c:pt>
                <c:pt idx="689">
                  <c:v>18576</c:v>
                </c:pt>
                <c:pt idx="690">
                  <c:v>18537</c:v>
                </c:pt>
                <c:pt idx="691">
                  <c:v>18951</c:v>
                </c:pt>
                <c:pt idx="692">
                  <c:v>19076</c:v>
                </c:pt>
                <c:pt idx="693">
                  <c:v>18309</c:v>
                </c:pt>
                <c:pt idx="694">
                  <c:v>19250</c:v>
                </c:pt>
                <c:pt idx="695">
                  <c:v>19767</c:v>
                </c:pt>
                <c:pt idx="696">
                  <c:v>18987</c:v>
                </c:pt>
                <c:pt idx="697">
                  <c:v>19172</c:v>
                </c:pt>
                <c:pt idx="698">
                  <c:v>19323</c:v>
                </c:pt>
                <c:pt idx="699">
                  <c:v>19316</c:v>
                </c:pt>
                <c:pt idx="700">
                  <c:v>19391</c:v>
                </c:pt>
                <c:pt idx="701">
                  <c:v>19518</c:v>
                </c:pt>
                <c:pt idx="702">
                  <c:v>19071</c:v>
                </c:pt>
                <c:pt idx="703">
                  <c:v>18762</c:v>
                </c:pt>
                <c:pt idx="704">
                  <c:v>25745</c:v>
                </c:pt>
                <c:pt idx="705">
                  <c:v>17328</c:v>
                </c:pt>
                <c:pt idx="706">
                  <c:v>18074</c:v>
                </c:pt>
                <c:pt idx="707">
                  <c:v>18432</c:v>
                </c:pt>
                <c:pt idx="708">
                  <c:v>17525</c:v>
                </c:pt>
                <c:pt idx="709">
                  <c:v>17722</c:v>
                </c:pt>
                <c:pt idx="710">
                  <c:v>18136</c:v>
                </c:pt>
                <c:pt idx="711">
                  <c:v>18534</c:v>
                </c:pt>
                <c:pt idx="712">
                  <c:v>18217</c:v>
                </c:pt>
                <c:pt idx="713">
                  <c:v>18818</c:v>
                </c:pt>
                <c:pt idx="714">
                  <c:v>18676</c:v>
                </c:pt>
                <c:pt idx="715">
                  <c:v>18857</c:v>
                </c:pt>
                <c:pt idx="716">
                  <c:v>18998</c:v>
                </c:pt>
                <c:pt idx="717">
                  <c:v>18681</c:v>
                </c:pt>
                <c:pt idx="718">
                  <c:v>18594</c:v>
                </c:pt>
                <c:pt idx="719">
                  <c:v>19034</c:v>
                </c:pt>
                <c:pt idx="720">
                  <c:v>18576</c:v>
                </c:pt>
                <c:pt idx="721">
                  <c:v>19105</c:v>
                </c:pt>
                <c:pt idx="722">
                  <c:v>18571</c:v>
                </c:pt>
                <c:pt idx="723">
                  <c:v>19913</c:v>
                </c:pt>
                <c:pt idx="724">
                  <c:v>19939</c:v>
                </c:pt>
                <c:pt idx="725">
                  <c:v>19039</c:v>
                </c:pt>
                <c:pt idx="726">
                  <c:v>18887</c:v>
                </c:pt>
                <c:pt idx="727">
                  <c:v>19193</c:v>
                </c:pt>
                <c:pt idx="728">
                  <c:v>19674</c:v>
                </c:pt>
                <c:pt idx="729">
                  <c:v>18267</c:v>
                </c:pt>
                <c:pt idx="730">
                  <c:v>17704</c:v>
                </c:pt>
                <c:pt idx="731">
                  <c:v>18253</c:v>
                </c:pt>
                <c:pt idx="732">
                  <c:v>18975</c:v>
                </c:pt>
                <c:pt idx="733">
                  <c:v>18903</c:v>
                </c:pt>
                <c:pt idx="734">
                  <c:v>18395</c:v>
                </c:pt>
                <c:pt idx="735">
                  <c:v>18710</c:v>
                </c:pt>
                <c:pt idx="736">
                  <c:v>18827</c:v>
                </c:pt>
                <c:pt idx="737">
                  <c:v>19525</c:v>
                </c:pt>
                <c:pt idx="738">
                  <c:v>20313</c:v>
                </c:pt>
                <c:pt idx="739">
                  <c:v>19685</c:v>
                </c:pt>
                <c:pt idx="740">
                  <c:v>20174</c:v>
                </c:pt>
                <c:pt idx="741">
                  <c:v>20920</c:v>
                </c:pt>
                <c:pt idx="742">
                  <c:v>20119</c:v>
                </c:pt>
                <c:pt idx="743">
                  <c:v>19845</c:v>
                </c:pt>
                <c:pt idx="744">
                  <c:v>19441</c:v>
                </c:pt>
                <c:pt idx="745">
                  <c:v>19316</c:v>
                </c:pt>
                <c:pt idx="746">
                  <c:v>19637</c:v>
                </c:pt>
                <c:pt idx="747">
                  <c:v>19418</c:v>
                </c:pt>
                <c:pt idx="748">
                  <c:v>19507</c:v>
                </c:pt>
                <c:pt idx="749">
                  <c:v>19454</c:v>
                </c:pt>
                <c:pt idx="750">
                  <c:v>19355</c:v>
                </c:pt>
                <c:pt idx="751">
                  <c:v>19391</c:v>
                </c:pt>
                <c:pt idx="752">
                  <c:v>19063</c:v>
                </c:pt>
                <c:pt idx="753">
                  <c:v>18483</c:v>
                </c:pt>
                <c:pt idx="754">
                  <c:v>18278</c:v>
                </c:pt>
                <c:pt idx="755">
                  <c:v>18524</c:v>
                </c:pt>
                <c:pt idx="756">
                  <c:v>17827</c:v>
                </c:pt>
                <c:pt idx="757">
                  <c:v>17919</c:v>
                </c:pt>
                <c:pt idx="758">
                  <c:v>19090</c:v>
                </c:pt>
                <c:pt idx="759">
                  <c:v>19152</c:v>
                </c:pt>
                <c:pt idx="760">
                  <c:v>18742</c:v>
                </c:pt>
                <c:pt idx="761">
                  <c:v>18444</c:v>
                </c:pt>
                <c:pt idx="762">
                  <c:v>18180</c:v>
                </c:pt>
                <c:pt idx="763">
                  <c:v>18061</c:v>
                </c:pt>
                <c:pt idx="764">
                  <c:v>17783</c:v>
                </c:pt>
                <c:pt idx="765">
                  <c:v>18177</c:v>
                </c:pt>
                <c:pt idx="766">
                  <c:v>17581</c:v>
                </c:pt>
                <c:pt idx="767">
                  <c:v>18362</c:v>
                </c:pt>
                <c:pt idx="768">
                  <c:v>18939</c:v>
                </c:pt>
                <c:pt idx="769">
                  <c:v>18220</c:v>
                </c:pt>
                <c:pt idx="770">
                  <c:v>18233</c:v>
                </c:pt>
                <c:pt idx="771">
                  <c:v>18381</c:v>
                </c:pt>
                <c:pt idx="772">
                  <c:v>19185</c:v>
                </c:pt>
                <c:pt idx="773">
                  <c:v>18597</c:v>
                </c:pt>
                <c:pt idx="774">
                  <c:v>18222</c:v>
                </c:pt>
                <c:pt idx="775">
                  <c:v>18602</c:v>
                </c:pt>
                <c:pt idx="776">
                  <c:v>18220</c:v>
                </c:pt>
                <c:pt idx="777">
                  <c:v>17699</c:v>
                </c:pt>
                <c:pt idx="778">
                  <c:v>18079</c:v>
                </c:pt>
                <c:pt idx="779">
                  <c:v>18915</c:v>
                </c:pt>
                <c:pt idx="780">
                  <c:v>18022</c:v>
                </c:pt>
                <c:pt idx="781">
                  <c:v>17202</c:v>
                </c:pt>
                <c:pt idx="782">
                  <c:v>17346</c:v>
                </c:pt>
                <c:pt idx="783">
                  <c:v>18342</c:v>
                </c:pt>
                <c:pt idx="784">
                  <c:v>19244</c:v>
                </c:pt>
                <c:pt idx="785">
                  <c:v>19847</c:v>
                </c:pt>
                <c:pt idx="786">
                  <c:v>18456</c:v>
                </c:pt>
                <c:pt idx="787">
                  <c:v>17595</c:v>
                </c:pt>
                <c:pt idx="788">
                  <c:v>17783</c:v>
                </c:pt>
                <c:pt idx="789">
                  <c:v>17953</c:v>
                </c:pt>
                <c:pt idx="790">
                  <c:v>18284</c:v>
                </c:pt>
                <c:pt idx="791">
                  <c:v>18440</c:v>
                </c:pt>
                <c:pt idx="792">
                  <c:v>17985</c:v>
                </c:pt>
                <c:pt idx="793">
                  <c:v>17183</c:v>
                </c:pt>
                <c:pt idx="794">
                  <c:v>17869</c:v>
                </c:pt>
                <c:pt idx="795">
                  <c:v>17566</c:v>
                </c:pt>
                <c:pt idx="796">
                  <c:v>17302</c:v>
                </c:pt>
                <c:pt idx="797">
                  <c:v>17726</c:v>
                </c:pt>
                <c:pt idx="798">
                  <c:v>17243</c:v>
                </c:pt>
                <c:pt idx="799">
                  <c:v>17863</c:v>
                </c:pt>
                <c:pt idx="800">
                  <c:v>17791</c:v>
                </c:pt>
                <c:pt idx="801">
                  <c:v>18016</c:v>
                </c:pt>
                <c:pt idx="802">
                  <c:v>18148</c:v>
                </c:pt>
                <c:pt idx="803">
                  <c:v>18128</c:v>
                </c:pt>
                <c:pt idx="804">
                  <c:v>18359</c:v>
                </c:pt>
                <c:pt idx="805">
                  <c:v>18134</c:v>
                </c:pt>
                <c:pt idx="806">
                  <c:v>16786</c:v>
                </c:pt>
                <c:pt idx="807">
                  <c:v>17399</c:v>
                </c:pt>
                <c:pt idx="808">
                  <c:v>17796</c:v>
                </c:pt>
                <c:pt idx="809">
                  <c:v>18504</c:v>
                </c:pt>
                <c:pt idx="810">
                  <c:v>18140</c:v>
                </c:pt>
                <c:pt idx="811">
                  <c:v>18796</c:v>
                </c:pt>
                <c:pt idx="812">
                  <c:v>18757</c:v>
                </c:pt>
                <c:pt idx="813">
                  <c:v>18945</c:v>
                </c:pt>
                <c:pt idx="814">
                  <c:v>18374</c:v>
                </c:pt>
                <c:pt idx="815">
                  <c:v>18551</c:v>
                </c:pt>
                <c:pt idx="816">
                  <c:v>18781</c:v>
                </c:pt>
                <c:pt idx="817">
                  <c:v>19092</c:v>
                </c:pt>
                <c:pt idx="818">
                  <c:v>18096</c:v>
                </c:pt>
                <c:pt idx="819">
                  <c:v>18907</c:v>
                </c:pt>
                <c:pt idx="820">
                  <c:v>19277</c:v>
                </c:pt>
                <c:pt idx="821">
                  <c:v>18700</c:v>
                </c:pt>
                <c:pt idx="822">
                  <c:v>18497</c:v>
                </c:pt>
                <c:pt idx="823">
                  <c:v>18202</c:v>
                </c:pt>
                <c:pt idx="824">
                  <c:v>18712</c:v>
                </c:pt>
                <c:pt idx="825">
                  <c:v>18570</c:v>
                </c:pt>
                <c:pt idx="826">
                  <c:v>18222</c:v>
                </c:pt>
                <c:pt idx="827">
                  <c:v>18599</c:v>
                </c:pt>
                <c:pt idx="828">
                  <c:v>19087</c:v>
                </c:pt>
                <c:pt idx="829">
                  <c:v>18827</c:v>
                </c:pt>
                <c:pt idx="830">
                  <c:v>17730</c:v>
                </c:pt>
                <c:pt idx="831">
                  <c:v>18176</c:v>
                </c:pt>
                <c:pt idx="832">
                  <c:v>18220</c:v>
                </c:pt>
                <c:pt idx="833">
                  <c:v>18357</c:v>
                </c:pt>
                <c:pt idx="834">
                  <c:v>18199</c:v>
                </c:pt>
                <c:pt idx="835">
                  <c:v>18784</c:v>
                </c:pt>
                <c:pt idx="836">
                  <c:v>19026</c:v>
                </c:pt>
                <c:pt idx="837">
                  <c:v>18805</c:v>
                </c:pt>
                <c:pt idx="838">
                  <c:v>18256</c:v>
                </c:pt>
                <c:pt idx="839">
                  <c:v>17474</c:v>
                </c:pt>
                <c:pt idx="840">
                  <c:v>18061</c:v>
                </c:pt>
                <c:pt idx="841">
                  <c:v>18423</c:v>
                </c:pt>
                <c:pt idx="842">
                  <c:v>17783</c:v>
                </c:pt>
                <c:pt idx="843">
                  <c:v>18619</c:v>
                </c:pt>
                <c:pt idx="844">
                  <c:v>18370</c:v>
                </c:pt>
                <c:pt idx="845">
                  <c:v>18656</c:v>
                </c:pt>
                <c:pt idx="846">
                  <c:v>18896</c:v>
                </c:pt>
                <c:pt idx="847">
                  <c:v>18703</c:v>
                </c:pt>
                <c:pt idx="848">
                  <c:v>18549</c:v>
                </c:pt>
                <c:pt idx="849">
                  <c:v>18247</c:v>
                </c:pt>
                <c:pt idx="850">
                  <c:v>19066</c:v>
                </c:pt>
                <c:pt idx="851">
                  <c:v>19828</c:v>
                </c:pt>
                <c:pt idx="852">
                  <c:v>19389</c:v>
                </c:pt>
                <c:pt idx="853">
                  <c:v>18211</c:v>
                </c:pt>
                <c:pt idx="854">
                  <c:v>18531</c:v>
                </c:pt>
                <c:pt idx="855">
                  <c:v>18776</c:v>
                </c:pt>
                <c:pt idx="856">
                  <c:v>19046</c:v>
                </c:pt>
                <c:pt idx="857">
                  <c:v>19320</c:v>
                </c:pt>
                <c:pt idx="858">
                  <c:v>19534</c:v>
                </c:pt>
                <c:pt idx="859">
                  <c:v>19721</c:v>
                </c:pt>
                <c:pt idx="860">
                  <c:v>19929</c:v>
                </c:pt>
                <c:pt idx="861">
                  <c:v>20912</c:v>
                </c:pt>
                <c:pt idx="862">
                  <c:v>21169</c:v>
                </c:pt>
                <c:pt idx="863">
                  <c:v>20379</c:v>
                </c:pt>
                <c:pt idx="864">
                  <c:v>20205</c:v>
                </c:pt>
                <c:pt idx="865">
                  <c:v>19771</c:v>
                </c:pt>
                <c:pt idx="866">
                  <c:v>19494</c:v>
                </c:pt>
                <c:pt idx="867">
                  <c:v>18723</c:v>
                </c:pt>
                <c:pt idx="868">
                  <c:v>18866</c:v>
                </c:pt>
                <c:pt idx="869">
                  <c:v>19631</c:v>
                </c:pt>
                <c:pt idx="870">
                  <c:v>18270</c:v>
                </c:pt>
                <c:pt idx="871">
                  <c:v>18057</c:v>
                </c:pt>
                <c:pt idx="872">
                  <c:v>18308</c:v>
                </c:pt>
                <c:pt idx="873">
                  <c:v>18517</c:v>
                </c:pt>
                <c:pt idx="874">
                  <c:v>18756</c:v>
                </c:pt>
                <c:pt idx="875">
                  <c:v>17900</c:v>
                </c:pt>
                <c:pt idx="876">
                  <c:v>18271</c:v>
                </c:pt>
                <c:pt idx="877">
                  <c:v>18643</c:v>
                </c:pt>
                <c:pt idx="878">
                  <c:v>18350</c:v>
                </c:pt>
                <c:pt idx="879">
                  <c:v>18166</c:v>
                </c:pt>
                <c:pt idx="880">
                  <c:v>18424</c:v>
                </c:pt>
                <c:pt idx="881">
                  <c:v>19569</c:v>
                </c:pt>
                <c:pt idx="882">
                  <c:v>19868</c:v>
                </c:pt>
                <c:pt idx="883">
                  <c:v>19041</c:v>
                </c:pt>
                <c:pt idx="884">
                  <c:v>19642</c:v>
                </c:pt>
                <c:pt idx="885">
                  <c:v>19461</c:v>
                </c:pt>
                <c:pt idx="886">
                  <c:v>19307</c:v>
                </c:pt>
                <c:pt idx="887">
                  <c:v>18391</c:v>
                </c:pt>
                <c:pt idx="888">
                  <c:v>18385</c:v>
                </c:pt>
                <c:pt idx="889">
                  <c:v>18863</c:v>
                </c:pt>
                <c:pt idx="890">
                  <c:v>18960</c:v>
                </c:pt>
                <c:pt idx="891">
                  <c:v>18999</c:v>
                </c:pt>
                <c:pt idx="892">
                  <c:v>19210</c:v>
                </c:pt>
                <c:pt idx="893">
                  <c:v>19324</c:v>
                </c:pt>
                <c:pt idx="894">
                  <c:v>20375</c:v>
                </c:pt>
                <c:pt idx="895">
                  <c:v>20141</c:v>
                </c:pt>
                <c:pt idx="896">
                  <c:v>19960</c:v>
                </c:pt>
                <c:pt idx="897">
                  <c:v>19321</c:v>
                </c:pt>
                <c:pt idx="898">
                  <c:v>19266</c:v>
                </c:pt>
                <c:pt idx="899">
                  <c:v>20180</c:v>
                </c:pt>
                <c:pt idx="900">
                  <c:v>21088</c:v>
                </c:pt>
                <c:pt idx="901">
                  <c:v>21005</c:v>
                </c:pt>
                <c:pt idx="902">
                  <c:v>20576</c:v>
                </c:pt>
                <c:pt idx="903">
                  <c:v>19490</c:v>
                </c:pt>
                <c:pt idx="904">
                  <c:v>18819</c:v>
                </c:pt>
                <c:pt idx="905">
                  <c:v>19087</c:v>
                </c:pt>
                <c:pt idx="906">
                  <c:v>19629</c:v>
                </c:pt>
                <c:pt idx="907">
                  <c:v>20213</c:v>
                </c:pt>
                <c:pt idx="908">
                  <c:v>19805</c:v>
                </c:pt>
                <c:pt idx="909">
                  <c:v>20101</c:v>
                </c:pt>
                <c:pt idx="910">
                  <c:v>20189</c:v>
                </c:pt>
                <c:pt idx="911">
                  <c:v>20628</c:v>
                </c:pt>
                <c:pt idx="912">
                  <c:v>20363</c:v>
                </c:pt>
                <c:pt idx="913">
                  <c:v>19637</c:v>
                </c:pt>
                <c:pt idx="914">
                  <c:v>19603</c:v>
                </c:pt>
                <c:pt idx="915">
                  <c:v>19765</c:v>
                </c:pt>
                <c:pt idx="916">
                  <c:v>19415</c:v>
                </c:pt>
                <c:pt idx="917">
                  <c:v>19118</c:v>
                </c:pt>
                <c:pt idx="918">
                  <c:v>19268</c:v>
                </c:pt>
                <c:pt idx="919">
                  <c:v>20004</c:v>
                </c:pt>
                <c:pt idx="920">
                  <c:v>20384</c:v>
                </c:pt>
                <c:pt idx="921">
                  <c:v>20344</c:v>
                </c:pt>
                <c:pt idx="922">
                  <c:v>20833</c:v>
                </c:pt>
                <c:pt idx="923">
                  <c:v>21660</c:v>
                </c:pt>
                <c:pt idx="924">
                  <c:v>21638</c:v>
                </c:pt>
                <c:pt idx="925">
                  <c:v>21114</c:v>
                </c:pt>
                <c:pt idx="926">
                  <c:v>20415</c:v>
                </c:pt>
                <c:pt idx="927">
                  <c:v>20295</c:v>
                </c:pt>
                <c:pt idx="928">
                  <c:v>19413</c:v>
                </c:pt>
                <c:pt idx="929">
                  <c:v>18805</c:v>
                </c:pt>
                <c:pt idx="930">
                  <c:v>19136</c:v>
                </c:pt>
                <c:pt idx="931">
                  <c:v>19055</c:v>
                </c:pt>
                <c:pt idx="932">
                  <c:v>19302</c:v>
                </c:pt>
                <c:pt idx="933">
                  <c:v>19397</c:v>
                </c:pt>
                <c:pt idx="934">
                  <c:v>19614</c:v>
                </c:pt>
                <c:pt idx="935">
                  <c:v>19762</c:v>
                </c:pt>
                <c:pt idx="936">
                  <c:v>19496</c:v>
                </c:pt>
                <c:pt idx="937">
                  <c:v>19114</c:v>
                </c:pt>
                <c:pt idx="938">
                  <c:v>19340</c:v>
                </c:pt>
                <c:pt idx="939">
                  <c:v>18970</c:v>
                </c:pt>
                <c:pt idx="940">
                  <c:v>19525</c:v>
                </c:pt>
                <c:pt idx="941">
                  <c:v>19689</c:v>
                </c:pt>
                <c:pt idx="942">
                  <c:v>18397</c:v>
                </c:pt>
                <c:pt idx="943">
                  <c:v>18356</c:v>
                </c:pt>
                <c:pt idx="944">
                  <c:v>19099</c:v>
                </c:pt>
                <c:pt idx="945">
                  <c:v>19238</c:v>
                </c:pt>
                <c:pt idx="946">
                  <c:v>18692</c:v>
                </c:pt>
                <c:pt idx="947">
                  <c:v>19687</c:v>
                </c:pt>
                <c:pt idx="948">
                  <c:v>19629</c:v>
                </c:pt>
                <c:pt idx="949">
                  <c:v>18505</c:v>
                </c:pt>
                <c:pt idx="950">
                  <c:v>17736</c:v>
                </c:pt>
                <c:pt idx="951">
                  <c:v>18190</c:v>
                </c:pt>
                <c:pt idx="952">
                  <c:v>19072</c:v>
                </c:pt>
                <c:pt idx="953">
                  <c:v>18871</c:v>
                </c:pt>
                <c:pt idx="954">
                  <c:v>18495</c:v>
                </c:pt>
                <c:pt idx="955">
                  <c:v>18781</c:v>
                </c:pt>
                <c:pt idx="956">
                  <c:v>19293</c:v>
                </c:pt>
                <c:pt idx="957">
                  <c:v>19223</c:v>
                </c:pt>
                <c:pt idx="958">
                  <c:v>18825</c:v>
                </c:pt>
                <c:pt idx="959">
                  <c:v>19148</c:v>
                </c:pt>
                <c:pt idx="960">
                  <c:v>19286</c:v>
                </c:pt>
                <c:pt idx="961">
                  <c:v>18802</c:v>
                </c:pt>
                <c:pt idx="962">
                  <c:v>18128</c:v>
                </c:pt>
                <c:pt idx="963">
                  <c:v>18313</c:v>
                </c:pt>
                <c:pt idx="964">
                  <c:v>18870</c:v>
                </c:pt>
                <c:pt idx="965">
                  <c:v>19413</c:v>
                </c:pt>
                <c:pt idx="966">
                  <c:v>19193</c:v>
                </c:pt>
                <c:pt idx="967">
                  <c:v>19059</c:v>
                </c:pt>
                <c:pt idx="968">
                  <c:v>18599</c:v>
                </c:pt>
                <c:pt idx="969">
                  <c:v>18636</c:v>
                </c:pt>
                <c:pt idx="970">
                  <c:v>18712</c:v>
                </c:pt>
                <c:pt idx="971">
                  <c:v>18795</c:v>
                </c:pt>
                <c:pt idx="972">
                  <c:v>18894</c:v>
                </c:pt>
                <c:pt idx="973">
                  <c:v>19740</c:v>
                </c:pt>
                <c:pt idx="974">
                  <c:v>19262</c:v>
                </c:pt>
                <c:pt idx="975">
                  <c:v>19342</c:v>
                </c:pt>
                <c:pt idx="976">
                  <c:v>19235</c:v>
                </c:pt>
                <c:pt idx="977">
                  <c:v>19402</c:v>
                </c:pt>
                <c:pt idx="978">
                  <c:v>19953</c:v>
                </c:pt>
                <c:pt idx="979">
                  <c:v>19212</c:v>
                </c:pt>
                <c:pt idx="980">
                  <c:v>18931</c:v>
                </c:pt>
                <c:pt idx="981">
                  <c:v>19355</c:v>
                </c:pt>
                <c:pt idx="982">
                  <c:v>19181</c:v>
                </c:pt>
                <c:pt idx="983">
                  <c:v>20361</c:v>
                </c:pt>
                <c:pt idx="984">
                  <c:v>20106</c:v>
                </c:pt>
                <c:pt idx="985">
                  <c:v>19126</c:v>
                </c:pt>
                <c:pt idx="986">
                  <c:v>18814</c:v>
                </c:pt>
                <c:pt idx="987">
                  <c:v>19845</c:v>
                </c:pt>
                <c:pt idx="988">
                  <c:v>20870</c:v>
                </c:pt>
                <c:pt idx="989">
                  <c:v>19922</c:v>
                </c:pt>
                <c:pt idx="990">
                  <c:v>19438</c:v>
                </c:pt>
                <c:pt idx="991">
                  <c:v>20022</c:v>
                </c:pt>
                <c:pt idx="992">
                  <c:v>20595</c:v>
                </c:pt>
                <c:pt idx="993">
                  <c:v>20621</c:v>
                </c:pt>
                <c:pt idx="994">
                  <c:v>20697</c:v>
                </c:pt>
                <c:pt idx="995">
                  <c:v>20817</c:v>
                </c:pt>
                <c:pt idx="996">
                  <c:v>21703</c:v>
                </c:pt>
                <c:pt idx="997">
                  <c:v>23803</c:v>
                </c:pt>
                <c:pt idx="998">
                  <c:v>23972</c:v>
                </c:pt>
                <c:pt idx="999">
                  <c:v>23371</c:v>
                </c:pt>
                <c:pt idx="1000">
                  <c:v>22297</c:v>
                </c:pt>
                <c:pt idx="1001">
                  <c:v>21554</c:v>
                </c:pt>
                <c:pt idx="1002">
                  <c:v>21553</c:v>
                </c:pt>
                <c:pt idx="1003">
                  <c:v>20449</c:v>
                </c:pt>
                <c:pt idx="1004">
                  <c:v>21470</c:v>
                </c:pt>
                <c:pt idx="1005">
                  <c:v>21621</c:v>
                </c:pt>
                <c:pt idx="1006">
                  <c:v>21726</c:v>
                </c:pt>
                <c:pt idx="1007">
                  <c:v>21488</c:v>
                </c:pt>
                <c:pt idx="1008">
                  <c:v>20844</c:v>
                </c:pt>
                <c:pt idx="1009">
                  <c:v>21158</c:v>
                </c:pt>
                <c:pt idx="1010">
                  <c:v>22374</c:v>
                </c:pt>
                <c:pt idx="1011">
                  <c:v>23952</c:v>
                </c:pt>
                <c:pt idx="1012">
                  <c:v>24915</c:v>
                </c:pt>
                <c:pt idx="1013">
                  <c:v>24816</c:v>
                </c:pt>
                <c:pt idx="1014">
                  <c:v>25028</c:v>
                </c:pt>
                <c:pt idx="1015">
                  <c:v>24699</c:v>
                </c:pt>
                <c:pt idx="1016">
                  <c:v>25032</c:v>
                </c:pt>
                <c:pt idx="1017">
                  <c:v>24078</c:v>
                </c:pt>
                <c:pt idx="1018">
                  <c:v>22875</c:v>
                </c:pt>
                <c:pt idx="1019">
                  <c:v>24660</c:v>
                </c:pt>
                <c:pt idx="1020">
                  <c:v>23954</c:v>
                </c:pt>
                <c:pt idx="1021">
                  <c:v>22814</c:v>
                </c:pt>
                <c:pt idx="1022">
                  <c:v>22292</c:v>
                </c:pt>
                <c:pt idx="1023">
                  <c:v>21378</c:v>
                </c:pt>
              </c:numCache>
            </c:numRef>
          </c:yVal>
          <c:smooth val="0"/>
          <c:extLst>
            <c:ext xmlns:c16="http://schemas.microsoft.com/office/drawing/2014/chart" uri="{C3380CC4-5D6E-409C-BE32-E72D297353CC}">
              <c16:uniqueId val="{00000002-0DFB-45C1-95DC-4EB46541DE03}"/>
            </c:ext>
          </c:extLst>
        </c:ser>
        <c:dLbls>
          <c:showLegendKey val="0"/>
          <c:showVal val="0"/>
          <c:showCatName val="0"/>
          <c:showSerName val="0"/>
          <c:showPercent val="0"/>
          <c:showBubbleSize val="0"/>
        </c:dLbls>
        <c:axId val="1422043183"/>
        <c:axId val="1422030703"/>
      </c:scatterChart>
      <c:valAx>
        <c:axId val="1422043183"/>
        <c:scaling>
          <c:orientation val="minMax"/>
          <c:max val="658"/>
          <c:min val="653"/>
        </c:scaling>
        <c:delete val="0"/>
        <c:axPos val="b"/>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GB" sz="1200" b="1" noProof="0" dirty="0">
                    <a:solidFill>
                      <a:schemeClr val="tx1"/>
                    </a:solidFill>
                  </a:rPr>
                  <a:t>Wavelength (nm)</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422030703"/>
        <c:crosses val="autoZero"/>
        <c:crossBetween val="midCat"/>
      </c:valAx>
      <c:valAx>
        <c:axId val="1422030703"/>
        <c:scaling>
          <c:orientation val="minMax"/>
          <c:max val="50000"/>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GB" sz="1200" b="1" noProof="0" dirty="0">
                    <a:solidFill>
                      <a:schemeClr val="tx1"/>
                    </a:solidFill>
                  </a:rPr>
                  <a:t>Intensity (</a:t>
                </a:r>
                <a:r>
                  <a:rPr lang="en-GB" sz="1200" b="1" noProof="0" dirty="0" err="1">
                    <a:solidFill>
                      <a:schemeClr val="tx1"/>
                    </a:solidFill>
                  </a:rPr>
                  <a:t>a.u</a:t>
                </a:r>
                <a:r>
                  <a:rPr lang="en-GB" sz="1200" b="1" noProof="0" dirty="0">
                    <a:solidFill>
                      <a:schemeClr val="tx1"/>
                    </a:solidFill>
                  </a:rPr>
                  <a:t>.)</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422043183"/>
        <c:crosses val="autoZero"/>
        <c:crossBetween val="midCat"/>
        <c:dispUnits>
          <c:builtInUnit val="thousands"/>
        </c:dispUnits>
      </c:valAx>
      <c:spPr>
        <a:noFill/>
        <a:ln>
          <a:solidFill>
            <a:schemeClr val="bg1">
              <a:lumMod val="75000"/>
            </a:schemeClr>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'P1'!$C$1:$C$2</c:f>
              <c:strCache>
                <c:ptCount val="2"/>
                <c:pt idx="0">
                  <c:v>1</c:v>
                </c:pt>
              </c:strCache>
            </c:strRef>
          </c:tx>
          <c:spPr>
            <a:ln w="19050" cap="rnd">
              <a:solidFill>
                <a:srgbClr val="0070C0"/>
              </a:solidFill>
              <a:round/>
            </a:ln>
            <a:effectLst/>
          </c:spPr>
          <c:marker>
            <c:symbol val="none"/>
          </c:marker>
          <c:xVal>
            <c:numRef>
              <c:f>'P1'!$A$3:$A$1024</c:f>
              <c:numCache>
                <c:formatCode>General</c:formatCode>
                <c:ptCount val="1022"/>
                <c:pt idx="0">
                  <c:v>651.30445999999995</c:v>
                </c:pt>
                <c:pt idx="1">
                  <c:v>651.31391999999994</c:v>
                </c:pt>
                <c:pt idx="2">
                  <c:v>651.32337999999993</c:v>
                </c:pt>
                <c:pt idx="3">
                  <c:v>651.33283999999992</c:v>
                </c:pt>
                <c:pt idx="4">
                  <c:v>651.34229999999991</c:v>
                </c:pt>
                <c:pt idx="5">
                  <c:v>651.35176000000001</c:v>
                </c:pt>
                <c:pt idx="6">
                  <c:v>651.36122</c:v>
                </c:pt>
                <c:pt idx="7">
                  <c:v>651.37067999999999</c:v>
                </c:pt>
                <c:pt idx="8">
                  <c:v>651.38013999999998</c:v>
                </c:pt>
                <c:pt idx="9">
                  <c:v>651.38959999999997</c:v>
                </c:pt>
                <c:pt idx="10">
                  <c:v>651.39905999999996</c:v>
                </c:pt>
                <c:pt idx="11">
                  <c:v>651.40851999999995</c:v>
                </c:pt>
                <c:pt idx="12">
                  <c:v>651.41797999999994</c:v>
                </c:pt>
                <c:pt idx="13">
                  <c:v>651.42743999999993</c:v>
                </c:pt>
                <c:pt idx="14">
                  <c:v>651.43689999999992</c:v>
                </c:pt>
                <c:pt idx="15">
                  <c:v>651.44635999999991</c:v>
                </c:pt>
                <c:pt idx="16">
                  <c:v>651.4558199999999</c:v>
                </c:pt>
                <c:pt idx="17">
                  <c:v>651.46528000000001</c:v>
                </c:pt>
                <c:pt idx="18">
                  <c:v>651.47474</c:v>
                </c:pt>
                <c:pt idx="19">
                  <c:v>651.48419999999999</c:v>
                </c:pt>
                <c:pt idx="20">
                  <c:v>651.49365999999998</c:v>
                </c:pt>
                <c:pt idx="21">
                  <c:v>651.50311999999997</c:v>
                </c:pt>
                <c:pt idx="22">
                  <c:v>651.51257999999996</c:v>
                </c:pt>
                <c:pt idx="23">
                  <c:v>651.52203999999995</c:v>
                </c:pt>
                <c:pt idx="24">
                  <c:v>651.53149999999994</c:v>
                </c:pt>
                <c:pt idx="25">
                  <c:v>651.54095999999993</c:v>
                </c:pt>
                <c:pt idx="26">
                  <c:v>651.55041999999992</c:v>
                </c:pt>
                <c:pt idx="27">
                  <c:v>651.55987999999991</c:v>
                </c:pt>
                <c:pt idx="28">
                  <c:v>651.56934000000001</c:v>
                </c:pt>
                <c:pt idx="29">
                  <c:v>651.5788</c:v>
                </c:pt>
                <c:pt idx="30">
                  <c:v>651.58825999999999</c:v>
                </c:pt>
                <c:pt idx="31">
                  <c:v>651.59771999999998</c:v>
                </c:pt>
                <c:pt idx="32">
                  <c:v>651.60717999999997</c:v>
                </c:pt>
                <c:pt idx="33">
                  <c:v>651.61663999999996</c:v>
                </c:pt>
                <c:pt idx="34">
                  <c:v>651.62609999999995</c:v>
                </c:pt>
                <c:pt idx="35">
                  <c:v>651.63555999999994</c:v>
                </c:pt>
                <c:pt idx="36">
                  <c:v>651.64501999999993</c:v>
                </c:pt>
                <c:pt idx="37">
                  <c:v>651.65447999999992</c:v>
                </c:pt>
                <c:pt idx="38">
                  <c:v>651.66393999999991</c:v>
                </c:pt>
                <c:pt idx="39">
                  <c:v>651.67340000000002</c:v>
                </c:pt>
                <c:pt idx="40">
                  <c:v>651.68286000000001</c:v>
                </c:pt>
                <c:pt idx="41">
                  <c:v>651.69232</c:v>
                </c:pt>
                <c:pt idx="42">
                  <c:v>651.70177999999999</c:v>
                </c:pt>
                <c:pt idx="43">
                  <c:v>651.71123999999998</c:v>
                </c:pt>
                <c:pt idx="44">
                  <c:v>651.72069999999997</c:v>
                </c:pt>
                <c:pt idx="45">
                  <c:v>651.73015999999996</c:v>
                </c:pt>
                <c:pt idx="46">
                  <c:v>651.73961999999995</c:v>
                </c:pt>
                <c:pt idx="47">
                  <c:v>651.74907999999994</c:v>
                </c:pt>
                <c:pt idx="48">
                  <c:v>651.75853999999993</c:v>
                </c:pt>
                <c:pt idx="49">
                  <c:v>651.76799999999992</c:v>
                </c:pt>
                <c:pt idx="50">
                  <c:v>651.77745999999991</c:v>
                </c:pt>
                <c:pt idx="51">
                  <c:v>651.78692000000001</c:v>
                </c:pt>
                <c:pt idx="52">
                  <c:v>651.79638</c:v>
                </c:pt>
                <c:pt idx="53">
                  <c:v>651.80583999999999</c:v>
                </c:pt>
                <c:pt idx="54">
                  <c:v>651.81529999999998</c:v>
                </c:pt>
                <c:pt idx="55">
                  <c:v>651.82475999999997</c:v>
                </c:pt>
                <c:pt idx="56">
                  <c:v>651.83421999999996</c:v>
                </c:pt>
                <c:pt idx="57">
                  <c:v>651.84367999999995</c:v>
                </c:pt>
                <c:pt idx="58">
                  <c:v>651.85313999999994</c:v>
                </c:pt>
                <c:pt idx="59">
                  <c:v>651.86259999999993</c:v>
                </c:pt>
                <c:pt idx="60">
                  <c:v>651.87205999999992</c:v>
                </c:pt>
                <c:pt idx="61">
                  <c:v>651.88151999999991</c:v>
                </c:pt>
                <c:pt idx="62">
                  <c:v>651.89098000000001</c:v>
                </c:pt>
                <c:pt idx="63">
                  <c:v>651.90044</c:v>
                </c:pt>
                <c:pt idx="64">
                  <c:v>651.90989999999999</c:v>
                </c:pt>
                <c:pt idx="65">
                  <c:v>651.91935999999998</c:v>
                </c:pt>
                <c:pt idx="66">
                  <c:v>651.92881999999997</c:v>
                </c:pt>
                <c:pt idx="67">
                  <c:v>651.93827999999996</c:v>
                </c:pt>
                <c:pt idx="68">
                  <c:v>651.94773999999995</c:v>
                </c:pt>
                <c:pt idx="69">
                  <c:v>651.95719999999994</c:v>
                </c:pt>
                <c:pt idx="70">
                  <c:v>651.96665999999993</c:v>
                </c:pt>
                <c:pt idx="71">
                  <c:v>651.97611999999992</c:v>
                </c:pt>
                <c:pt idx="72">
                  <c:v>651.98557999999991</c:v>
                </c:pt>
                <c:pt idx="73">
                  <c:v>651.9950399999999</c:v>
                </c:pt>
                <c:pt idx="74">
                  <c:v>652.00450000000001</c:v>
                </c:pt>
                <c:pt idx="75">
                  <c:v>652.01396</c:v>
                </c:pt>
                <c:pt idx="76">
                  <c:v>652.02341999999999</c:v>
                </c:pt>
                <c:pt idx="77">
                  <c:v>652.03287999999998</c:v>
                </c:pt>
                <c:pt idx="78">
                  <c:v>652.04233999999997</c:v>
                </c:pt>
                <c:pt idx="79">
                  <c:v>652.05179999999996</c:v>
                </c:pt>
                <c:pt idx="80">
                  <c:v>652.06125999999995</c:v>
                </c:pt>
                <c:pt idx="81">
                  <c:v>652.07071999999994</c:v>
                </c:pt>
                <c:pt idx="82">
                  <c:v>652.08017999999993</c:v>
                </c:pt>
                <c:pt idx="83">
                  <c:v>652.08963999999992</c:v>
                </c:pt>
                <c:pt idx="84">
                  <c:v>652.09909999999991</c:v>
                </c:pt>
                <c:pt idx="85">
                  <c:v>652.10856000000001</c:v>
                </c:pt>
                <c:pt idx="86">
                  <c:v>652.11802</c:v>
                </c:pt>
                <c:pt idx="87">
                  <c:v>652.12747999999999</c:v>
                </c:pt>
                <c:pt idx="88">
                  <c:v>652.13693999999998</c:v>
                </c:pt>
                <c:pt idx="89">
                  <c:v>652.14639999999997</c:v>
                </c:pt>
                <c:pt idx="90">
                  <c:v>652.15585999999996</c:v>
                </c:pt>
                <c:pt idx="91">
                  <c:v>652.16531999999995</c:v>
                </c:pt>
                <c:pt idx="92">
                  <c:v>652.17477999999994</c:v>
                </c:pt>
                <c:pt idx="93">
                  <c:v>652.18423999999993</c:v>
                </c:pt>
                <c:pt idx="94">
                  <c:v>652.19369999999992</c:v>
                </c:pt>
                <c:pt idx="95">
                  <c:v>652.20315999999991</c:v>
                </c:pt>
                <c:pt idx="96">
                  <c:v>652.21262000000002</c:v>
                </c:pt>
                <c:pt idx="97">
                  <c:v>652.22208000000001</c:v>
                </c:pt>
                <c:pt idx="98">
                  <c:v>652.23154</c:v>
                </c:pt>
                <c:pt idx="99">
                  <c:v>652.24099999999999</c:v>
                </c:pt>
                <c:pt idx="100">
                  <c:v>652.25045999999998</c:v>
                </c:pt>
                <c:pt idx="101">
                  <c:v>652.25991999999997</c:v>
                </c:pt>
                <c:pt idx="102">
                  <c:v>652.26937999999996</c:v>
                </c:pt>
                <c:pt idx="103">
                  <c:v>652.27883999999995</c:v>
                </c:pt>
                <c:pt idx="104">
                  <c:v>652.28829999999994</c:v>
                </c:pt>
                <c:pt idx="105">
                  <c:v>652.29775999999993</c:v>
                </c:pt>
                <c:pt idx="106">
                  <c:v>652.30721999999992</c:v>
                </c:pt>
                <c:pt idx="107">
                  <c:v>652.31667999999991</c:v>
                </c:pt>
                <c:pt idx="108">
                  <c:v>652.32614000000001</c:v>
                </c:pt>
                <c:pt idx="109">
                  <c:v>652.3356</c:v>
                </c:pt>
                <c:pt idx="110">
                  <c:v>652.34505999999999</c:v>
                </c:pt>
                <c:pt idx="111">
                  <c:v>652.35451999999998</c:v>
                </c:pt>
                <c:pt idx="112">
                  <c:v>652.36397999999997</c:v>
                </c:pt>
                <c:pt idx="113">
                  <c:v>652.37343999999996</c:v>
                </c:pt>
                <c:pt idx="114">
                  <c:v>652.38289999999995</c:v>
                </c:pt>
                <c:pt idx="115">
                  <c:v>652.39235999999994</c:v>
                </c:pt>
                <c:pt idx="116">
                  <c:v>652.40181999999993</c:v>
                </c:pt>
                <c:pt idx="117">
                  <c:v>652.41127999999992</c:v>
                </c:pt>
                <c:pt idx="118">
                  <c:v>652.42073999999991</c:v>
                </c:pt>
                <c:pt idx="119">
                  <c:v>652.43020000000001</c:v>
                </c:pt>
                <c:pt idx="120">
                  <c:v>652.43966</c:v>
                </c:pt>
                <c:pt idx="121">
                  <c:v>652.44911999999999</c:v>
                </c:pt>
                <c:pt idx="122">
                  <c:v>652.45857999999998</c:v>
                </c:pt>
                <c:pt idx="123">
                  <c:v>652.46803999999997</c:v>
                </c:pt>
                <c:pt idx="124">
                  <c:v>652.47749999999996</c:v>
                </c:pt>
                <c:pt idx="125">
                  <c:v>652.48695999999995</c:v>
                </c:pt>
                <c:pt idx="126">
                  <c:v>652.49641999999994</c:v>
                </c:pt>
                <c:pt idx="127">
                  <c:v>652.50587999999993</c:v>
                </c:pt>
                <c:pt idx="128">
                  <c:v>652.51533999999992</c:v>
                </c:pt>
                <c:pt idx="129">
                  <c:v>652.52479999999991</c:v>
                </c:pt>
                <c:pt idx="130">
                  <c:v>652.5342599999999</c:v>
                </c:pt>
                <c:pt idx="131">
                  <c:v>652.54372000000001</c:v>
                </c:pt>
                <c:pt idx="132">
                  <c:v>652.55318</c:v>
                </c:pt>
                <c:pt idx="133">
                  <c:v>652.56263999999999</c:v>
                </c:pt>
                <c:pt idx="134">
                  <c:v>652.57209999999998</c:v>
                </c:pt>
                <c:pt idx="135">
                  <c:v>652.58155999999997</c:v>
                </c:pt>
                <c:pt idx="136">
                  <c:v>652.59101999999996</c:v>
                </c:pt>
                <c:pt idx="137">
                  <c:v>652.60047999999995</c:v>
                </c:pt>
                <c:pt idx="138">
                  <c:v>652.60993999999994</c:v>
                </c:pt>
                <c:pt idx="139">
                  <c:v>652.61939999999993</c:v>
                </c:pt>
                <c:pt idx="140">
                  <c:v>652.62885999999992</c:v>
                </c:pt>
                <c:pt idx="141">
                  <c:v>652.63831999999991</c:v>
                </c:pt>
                <c:pt idx="142">
                  <c:v>652.64778000000001</c:v>
                </c:pt>
                <c:pt idx="143">
                  <c:v>652.65724</c:v>
                </c:pt>
                <c:pt idx="144">
                  <c:v>652.66669999999999</c:v>
                </c:pt>
                <c:pt idx="145">
                  <c:v>652.67615999999998</c:v>
                </c:pt>
                <c:pt idx="146">
                  <c:v>652.68561999999997</c:v>
                </c:pt>
                <c:pt idx="147">
                  <c:v>652.69507999999996</c:v>
                </c:pt>
                <c:pt idx="148">
                  <c:v>652.70453999999995</c:v>
                </c:pt>
                <c:pt idx="149">
                  <c:v>652.71399999999994</c:v>
                </c:pt>
                <c:pt idx="150">
                  <c:v>652.72345999999993</c:v>
                </c:pt>
                <c:pt idx="151">
                  <c:v>652.73291999999992</c:v>
                </c:pt>
                <c:pt idx="152">
                  <c:v>652.74237999999991</c:v>
                </c:pt>
                <c:pt idx="153">
                  <c:v>652.75184000000002</c:v>
                </c:pt>
                <c:pt idx="154">
                  <c:v>652.76130000000001</c:v>
                </c:pt>
                <c:pt idx="155">
                  <c:v>652.77076</c:v>
                </c:pt>
                <c:pt idx="156">
                  <c:v>652.78021999999999</c:v>
                </c:pt>
                <c:pt idx="157">
                  <c:v>652.78967999999998</c:v>
                </c:pt>
                <c:pt idx="158">
                  <c:v>652.79913999999997</c:v>
                </c:pt>
                <c:pt idx="159">
                  <c:v>652.80859999999996</c:v>
                </c:pt>
                <c:pt idx="160">
                  <c:v>652.81805999999995</c:v>
                </c:pt>
                <c:pt idx="161">
                  <c:v>652.82751999999994</c:v>
                </c:pt>
                <c:pt idx="162">
                  <c:v>652.83697999999993</c:v>
                </c:pt>
                <c:pt idx="163">
                  <c:v>652.84643999999992</c:v>
                </c:pt>
                <c:pt idx="164">
                  <c:v>652.85589999999991</c:v>
                </c:pt>
                <c:pt idx="165">
                  <c:v>652.86536000000001</c:v>
                </c:pt>
                <c:pt idx="166">
                  <c:v>652.87482</c:v>
                </c:pt>
                <c:pt idx="167">
                  <c:v>652.88427999999999</c:v>
                </c:pt>
                <c:pt idx="168">
                  <c:v>652.89373999999998</c:v>
                </c:pt>
                <c:pt idx="169">
                  <c:v>652.90319999999997</c:v>
                </c:pt>
                <c:pt idx="170">
                  <c:v>652.91265999999996</c:v>
                </c:pt>
                <c:pt idx="171">
                  <c:v>652.92211999999995</c:v>
                </c:pt>
                <c:pt idx="172">
                  <c:v>652.93157999999994</c:v>
                </c:pt>
                <c:pt idx="173">
                  <c:v>652.94103999999993</c:v>
                </c:pt>
                <c:pt idx="174">
                  <c:v>652.95049999999992</c:v>
                </c:pt>
                <c:pt idx="175">
                  <c:v>652.95995999999991</c:v>
                </c:pt>
                <c:pt idx="176">
                  <c:v>652.96942000000001</c:v>
                </c:pt>
                <c:pt idx="177">
                  <c:v>652.97888</c:v>
                </c:pt>
                <c:pt idx="178">
                  <c:v>652.98833999999999</c:v>
                </c:pt>
                <c:pt idx="179">
                  <c:v>652.99779999999998</c:v>
                </c:pt>
                <c:pt idx="180">
                  <c:v>653.00725999999997</c:v>
                </c:pt>
                <c:pt idx="181">
                  <c:v>653.01671999999996</c:v>
                </c:pt>
                <c:pt idx="182">
                  <c:v>653.02617999999995</c:v>
                </c:pt>
                <c:pt idx="183">
                  <c:v>653.03563999999994</c:v>
                </c:pt>
                <c:pt idx="184">
                  <c:v>653.04509999999993</c:v>
                </c:pt>
                <c:pt idx="185">
                  <c:v>653.05455999999992</c:v>
                </c:pt>
                <c:pt idx="186">
                  <c:v>653.06401999999991</c:v>
                </c:pt>
                <c:pt idx="187">
                  <c:v>653.0734799999999</c:v>
                </c:pt>
                <c:pt idx="188">
                  <c:v>653.08294000000001</c:v>
                </c:pt>
                <c:pt idx="189">
                  <c:v>653.0924</c:v>
                </c:pt>
                <c:pt idx="190">
                  <c:v>653.10185999999999</c:v>
                </c:pt>
                <c:pt idx="191">
                  <c:v>653.11131999999998</c:v>
                </c:pt>
                <c:pt idx="192">
                  <c:v>653.12077999999997</c:v>
                </c:pt>
                <c:pt idx="193">
                  <c:v>653.13023999999996</c:v>
                </c:pt>
                <c:pt idx="194">
                  <c:v>653.13969999999995</c:v>
                </c:pt>
                <c:pt idx="195">
                  <c:v>653.14915999999994</c:v>
                </c:pt>
                <c:pt idx="196">
                  <c:v>653.15861999999993</c:v>
                </c:pt>
                <c:pt idx="197">
                  <c:v>653.16807999999992</c:v>
                </c:pt>
                <c:pt idx="198">
                  <c:v>653.17753999999991</c:v>
                </c:pt>
                <c:pt idx="199">
                  <c:v>653.18700000000001</c:v>
                </c:pt>
                <c:pt idx="200">
                  <c:v>653.19646</c:v>
                </c:pt>
                <c:pt idx="201">
                  <c:v>653.20591999999999</c:v>
                </c:pt>
                <c:pt idx="202">
                  <c:v>653.21537999999998</c:v>
                </c:pt>
                <c:pt idx="203">
                  <c:v>653.22483999999997</c:v>
                </c:pt>
                <c:pt idx="204">
                  <c:v>653.23429999999996</c:v>
                </c:pt>
                <c:pt idx="205">
                  <c:v>653.24375999999995</c:v>
                </c:pt>
                <c:pt idx="206">
                  <c:v>653.25321999999994</c:v>
                </c:pt>
                <c:pt idx="207">
                  <c:v>653.26267999999993</c:v>
                </c:pt>
                <c:pt idx="208">
                  <c:v>653.27213999999992</c:v>
                </c:pt>
                <c:pt idx="209">
                  <c:v>653.28159999999991</c:v>
                </c:pt>
                <c:pt idx="210">
                  <c:v>653.29106000000002</c:v>
                </c:pt>
                <c:pt idx="211">
                  <c:v>653.30052000000001</c:v>
                </c:pt>
                <c:pt idx="212">
                  <c:v>653.30998</c:v>
                </c:pt>
                <c:pt idx="213">
                  <c:v>653.31943999999999</c:v>
                </c:pt>
                <c:pt idx="214">
                  <c:v>653.32889999999998</c:v>
                </c:pt>
                <c:pt idx="215">
                  <c:v>653.33835999999997</c:v>
                </c:pt>
                <c:pt idx="216">
                  <c:v>653.34781999999996</c:v>
                </c:pt>
                <c:pt idx="217">
                  <c:v>653.35727999999995</c:v>
                </c:pt>
                <c:pt idx="218">
                  <c:v>653.36673999999994</c:v>
                </c:pt>
                <c:pt idx="219">
                  <c:v>653.37619999999993</c:v>
                </c:pt>
                <c:pt idx="220">
                  <c:v>653.38565999999992</c:v>
                </c:pt>
                <c:pt idx="221">
                  <c:v>653.39511999999991</c:v>
                </c:pt>
                <c:pt idx="222">
                  <c:v>653.40458000000001</c:v>
                </c:pt>
                <c:pt idx="223">
                  <c:v>653.41404</c:v>
                </c:pt>
                <c:pt idx="224">
                  <c:v>653.42349999999999</c:v>
                </c:pt>
                <c:pt idx="225">
                  <c:v>653.43295999999998</c:v>
                </c:pt>
                <c:pt idx="226">
                  <c:v>653.44241999999997</c:v>
                </c:pt>
                <c:pt idx="227">
                  <c:v>653.45187999999996</c:v>
                </c:pt>
                <c:pt idx="228">
                  <c:v>653.46133999999995</c:v>
                </c:pt>
                <c:pt idx="229">
                  <c:v>653.47079999999994</c:v>
                </c:pt>
                <c:pt idx="230">
                  <c:v>653.48025999999993</c:v>
                </c:pt>
                <c:pt idx="231">
                  <c:v>653.48971999999992</c:v>
                </c:pt>
                <c:pt idx="232">
                  <c:v>653.49917999999991</c:v>
                </c:pt>
                <c:pt idx="233">
                  <c:v>653.50864000000001</c:v>
                </c:pt>
                <c:pt idx="234">
                  <c:v>653.5181</c:v>
                </c:pt>
                <c:pt idx="235">
                  <c:v>653.52755999999999</c:v>
                </c:pt>
                <c:pt idx="236">
                  <c:v>653.53701999999998</c:v>
                </c:pt>
                <c:pt idx="237">
                  <c:v>653.54647999999997</c:v>
                </c:pt>
                <c:pt idx="238">
                  <c:v>653.55593999999996</c:v>
                </c:pt>
                <c:pt idx="239">
                  <c:v>653.56539999999995</c:v>
                </c:pt>
                <c:pt idx="240">
                  <c:v>653.57485999999994</c:v>
                </c:pt>
                <c:pt idx="241">
                  <c:v>653.58431999999993</c:v>
                </c:pt>
                <c:pt idx="242">
                  <c:v>653.59377999999992</c:v>
                </c:pt>
                <c:pt idx="243">
                  <c:v>653.60323999999991</c:v>
                </c:pt>
                <c:pt idx="244">
                  <c:v>653.6126999999999</c:v>
                </c:pt>
                <c:pt idx="245">
                  <c:v>653.62216000000001</c:v>
                </c:pt>
                <c:pt idx="246">
                  <c:v>653.63162</c:v>
                </c:pt>
                <c:pt idx="247">
                  <c:v>653.64107999999999</c:v>
                </c:pt>
                <c:pt idx="248">
                  <c:v>653.65053999999998</c:v>
                </c:pt>
                <c:pt idx="249">
                  <c:v>653.66</c:v>
                </c:pt>
                <c:pt idx="250">
                  <c:v>653.66945999999996</c:v>
                </c:pt>
                <c:pt idx="251">
                  <c:v>653.67891999999995</c:v>
                </c:pt>
                <c:pt idx="252">
                  <c:v>653.68837999999994</c:v>
                </c:pt>
                <c:pt idx="253">
                  <c:v>653.69783999999993</c:v>
                </c:pt>
                <c:pt idx="254">
                  <c:v>653.70729999999992</c:v>
                </c:pt>
                <c:pt idx="255">
                  <c:v>653.71675999999991</c:v>
                </c:pt>
                <c:pt idx="256">
                  <c:v>653.72622000000001</c:v>
                </c:pt>
                <c:pt idx="257">
                  <c:v>653.73568</c:v>
                </c:pt>
                <c:pt idx="258">
                  <c:v>653.74513999999999</c:v>
                </c:pt>
                <c:pt idx="259">
                  <c:v>653.75459999999998</c:v>
                </c:pt>
                <c:pt idx="260">
                  <c:v>653.76405999999997</c:v>
                </c:pt>
                <c:pt idx="261">
                  <c:v>653.77351999999996</c:v>
                </c:pt>
                <c:pt idx="262">
                  <c:v>653.78297999999995</c:v>
                </c:pt>
                <c:pt idx="263">
                  <c:v>653.79243999999994</c:v>
                </c:pt>
                <c:pt idx="264">
                  <c:v>653.80189999999993</c:v>
                </c:pt>
                <c:pt idx="265">
                  <c:v>653.81135999999992</c:v>
                </c:pt>
                <c:pt idx="266">
                  <c:v>653.82081999999991</c:v>
                </c:pt>
                <c:pt idx="267">
                  <c:v>653.8302799999999</c:v>
                </c:pt>
                <c:pt idx="268">
                  <c:v>653.83974000000001</c:v>
                </c:pt>
                <c:pt idx="269">
                  <c:v>653.8492</c:v>
                </c:pt>
                <c:pt idx="270">
                  <c:v>653.85865999999999</c:v>
                </c:pt>
                <c:pt idx="271">
                  <c:v>653.86811999999998</c:v>
                </c:pt>
                <c:pt idx="272">
                  <c:v>653.87757999999997</c:v>
                </c:pt>
                <c:pt idx="273">
                  <c:v>653.88703999999996</c:v>
                </c:pt>
                <c:pt idx="274">
                  <c:v>653.89649999999995</c:v>
                </c:pt>
                <c:pt idx="275">
                  <c:v>653.90595999999994</c:v>
                </c:pt>
                <c:pt idx="276">
                  <c:v>653.91541999999993</c:v>
                </c:pt>
                <c:pt idx="277">
                  <c:v>653.92487999999992</c:v>
                </c:pt>
                <c:pt idx="278">
                  <c:v>653.93433999999991</c:v>
                </c:pt>
                <c:pt idx="279">
                  <c:v>653.94380000000001</c:v>
                </c:pt>
                <c:pt idx="280">
                  <c:v>653.95326</c:v>
                </c:pt>
                <c:pt idx="281">
                  <c:v>653.96271999999999</c:v>
                </c:pt>
                <c:pt idx="282">
                  <c:v>653.97217999999998</c:v>
                </c:pt>
                <c:pt idx="283">
                  <c:v>653.98163999999997</c:v>
                </c:pt>
                <c:pt idx="284">
                  <c:v>653.99109999999996</c:v>
                </c:pt>
                <c:pt idx="285">
                  <c:v>654.00055999999995</c:v>
                </c:pt>
                <c:pt idx="286">
                  <c:v>654.01001999999994</c:v>
                </c:pt>
                <c:pt idx="287">
                  <c:v>654.01947999999993</c:v>
                </c:pt>
                <c:pt idx="288">
                  <c:v>654.02893999999992</c:v>
                </c:pt>
                <c:pt idx="289">
                  <c:v>654.03839999999991</c:v>
                </c:pt>
                <c:pt idx="290">
                  <c:v>654.04786000000001</c:v>
                </c:pt>
                <c:pt idx="291">
                  <c:v>654.05732</c:v>
                </c:pt>
                <c:pt idx="292">
                  <c:v>654.06677999999999</c:v>
                </c:pt>
                <c:pt idx="293">
                  <c:v>654.07623999999998</c:v>
                </c:pt>
                <c:pt idx="294">
                  <c:v>654.08569999999997</c:v>
                </c:pt>
                <c:pt idx="295">
                  <c:v>654.09515999999996</c:v>
                </c:pt>
                <c:pt idx="296">
                  <c:v>654.10461999999995</c:v>
                </c:pt>
                <c:pt idx="297">
                  <c:v>654.11407999999994</c:v>
                </c:pt>
                <c:pt idx="298">
                  <c:v>654.12353999999993</c:v>
                </c:pt>
                <c:pt idx="299">
                  <c:v>654.13299999999992</c:v>
                </c:pt>
                <c:pt idx="300">
                  <c:v>654.14245999999991</c:v>
                </c:pt>
                <c:pt idx="301">
                  <c:v>654.1519199999999</c:v>
                </c:pt>
                <c:pt idx="302">
                  <c:v>654.16138000000001</c:v>
                </c:pt>
                <c:pt idx="303">
                  <c:v>654.17084</c:v>
                </c:pt>
                <c:pt idx="304">
                  <c:v>654.18029999999999</c:v>
                </c:pt>
                <c:pt idx="305">
                  <c:v>654.18975999999998</c:v>
                </c:pt>
                <c:pt idx="306">
                  <c:v>654.19921999999997</c:v>
                </c:pt>
                <c:pt idx="307">
                  <c:v>654.20867999999996</c:v>
                </c:pt>
                <c:pt idx="308">
                  <c:v>654.21813999999995</c:v>
                </c:pt>
                <c:pt idx="309">
                  <c:v>654.22759999999994</c:v>
                </c:pt>
                <c:pt idx="310">
                  <c:v>654.23705999999993</c:v>
                </c:pt>
                <c:pt idx="311">
                  <c:v>654.24651999999992</c:v>
                </c:pt>
                <c:pt idx="312">
                  <c:v>654.25597999999991</c:v>
                </c:pt>
                <c:pt idx="313">
                  <c:v>654.26544000000001</c:v>
                </c:pt>
                <c:pt idx="314">
                  <c:v>654.2749</c:v>
                </c:pt>
                <c:pt idx="315">
                  <c:v>654.28435999999999</c:v>
                </c:pt>
                <c:pt idx="316">
                  <c:v>654.29381999999998</c:v>
                </c:pt>
                <c:pt idx="317">
                  <c:v>654.30327999999997</c:v>
                </c:pt>
                <c:pt idx="318">
                  <c:v>654.31273999999996</c:v>
                </c:pt>
                <c:pt idx="319">
                  <c:v>654.32219999999995</c:v>
                </c:pt>
                <c:pt idx="320">
                  <c:v>654.33165999999994</c:v>
                </c:pt>
                <c:pt idx="321">
                  <c:v>654.34111999999993</c:v>
                </c:pt>
                <c:pt idx="322">
                  <c:v>654.35057999999992</c:v>
                </c:pt>
                <c:pt idx="323">
                  <c:v>654.36003999999991</c:v>
                </c:pt>
                <c:pt idx="324">
                  <c:v>654.3694999999999</c:v>
                </c:pt>
                <c:pt idx="325">
                  <c:v>654.37896000000001</c:v>
                </c:pt>
                <c:pt idx="326">
                  <c:v>654.38842</c:v>
                </c:pt>
                <c:pt idx="327">
                  <c:v>654.39787999999999</c:v>
                </c:pt>
                <c:pt idx="328">
                  <c:v>654.40733999999998</c:v>
                </c:pt>
                <c:pt idx="329">
                  <c:v>654.41679999999997</c:v>
                </c:pt>
                <c:pt idx="330">
                  <c:v>654.42625999999996</c:v>
                </c:pt>
                <c:pt idx="331">
                  <c:v>654.43571999999995</c:v>
                </c:pt>
                <c:pt idx="332">
                  <c:v>654.44517999999994</c:v>
                </c:pt>
                <c:pt idx="333">
                  <c:v>654.45463999999993</c:v>
                </c:pt>
                <c:pt idx="334">
                  <c:v>654.46409999999992</c:v>
                </c:pt>
                <c:pt idx="335">
                  <c:v>654.47355999999991</c:v>
                </c:pt>
                <c:pt idx="336">
                  <c:v>654.48302000000001</c:v>
                </c:pt>
                <c:pt idx="337">
                  <c:v>654.49248</c:v>
                </c:pt>
                <c:pt idx="338">
                  <c:v>654.50193999999999</c:v>
                </c:pt>
                <c:pt idx="339">
                  <c:v>654.51139999999998</c:v>
                </c:pt>
                <c:pt idx="340">
                  <c:v>654.52085999999997</c:v>
                </c:pt>
                <c:pt idx="341">
                  <c:v>654.53031999999996</c:v>
                </c:pt>
                <c:pt idx="342">
                  <c:v>654.53977999999995</c:v>
                </c:pt>
                <c:pt idx="343">
                  <c:v>654.54923999999994</c:v>
                </c:pt>
                <c:pt idx="344">
                  <c:v>654.55869999999993</c:v>
                </c:pt>
                <c:pt idx="345">
                  <c:v>654.56815999999992</c:v>
                </c:pt>
                <c:pt idx="346">
                  <c:v>654.57761999999991</c:v>
                </c:pt>
                <c:pt idx="347">
                  <c:v>654.58708000000001</c:v>
                </c:pt>
                <c:pt idx="348">
                  <c:v>654.59654</c:v>
                </c:pt>
                <c:pt idx="349">
                  <c:v>654.60599999999999</c:v>
                </c:pt>
                <c:pt idx="350">
                  <c:v>654.61545999999998</c:v>
                </c:pt>
                <c:pt idx="351">
                  <c:v>654.62491999999997</c:v>
                </c:pt>
                <c:pt idx="352">
                  <c:v>654.63437999999996</c:v>
                </c:pt>
                <c:pt idx="353">
                  <c:v>654.64383999999995</c:v>
                </c:pt>
                <c:pt idx="354">
                  <c:v>654.65329999999994</c:v>
                </c:pt>
                <c:pt idx="355">
                  <c:v>654.66275999999993</c:v>
                </c:pt>
                <c:pt idx="356">
                  <c:v>654.67221999999992</c:v>
                </c:pt>
                <c:pt idx="357">
                  <c:v>654.68167999999991</c:v>
                </c:pt>
                <c:pt idx="358">
                  <c:v>654.6911399999999</c:v>
                </c:pt>
                <c:pt idx="359">
                  <c:v>654.70060000000001</c:v>
                </c:pt>
                <c:pt idx="360">
                  <c:v>654.71006</c:v>
                </c:pt>
                <c:pt idx="361">
                  <c:v>654.71951999999999</c:v>
                </c:pt>
                <c:pt idx="362">
                  <c:v>654.72897999999998</c:v>
                </c:pt>
                <c:pt idx="363">
                  <c:v>654.73843999999997</c:v>
                </c:pt>
                <c:pt idx="364">
                  <c:v>654.74789999999996</c:v>
                </c:pt>
                <c:pt idx="365">
                  <c:v>654.75735999999995</c:v>
                </c:pt>
                <c:pt idx="366">
                  <c:v>654.76681999999994</c:v>
                </c:pt>
                <c:pt idx="367">
                  <c:v>654.77627999999993</c:v>
                </c:pt>
                <c:pt idx="368">
                  <c:v>654.78573999999992</c:v>
                </c:pt>
                <c:pt idx="369">
                  <c:v>654.79519999999991</c:v>
                </c:pt>
                <c:pt idx="370">
                  <c:v>654.80466000000001</c:v>
                </c:pt>
                <c:pt idx="371">
                  <c:v>654.81412</c:v>
                </c:pt>
                <c:pt idx="372">
                  <c:v>654.82357999999999</c:v>
                </c:pt>
                <c:pt idx="373">
                  <c:v>654.83303999999998</c:v>
                </c:pt>
                <c:pt idx="374">
                  <c:v>654.84249999999997</c:v>
                </c:pt>
                <c:pt idx="375">
                  <c:v>654.85195999999996</c:v>
                </c:pt>
                <c:pt idx="376">
                  <c:v>654.86141999999995</c:v>
                </c:pt>
                <c:pt idx="377">
                  <c:v>654.87087999999994</c:v>
                </c:pt>
                <c:pt idx="378">
                  <c:v>654.88033999999993</c:v>
                </c:pt>
                <c:pt idx="379">
                  <c:v>654.88979999999992</c:v>
                </c:pt>
                <c:pt idx="380">
                  <c:v>654.89925999999991</c:v>
                </c:pt>
                <c:pt idx="381">
                  <c:v>654.9087199999999</c:v>
                </c:pt>
                <c:pt idx="382">
                  <c:v>654.91818000000001</c:v>
                </c:pt>
                <c:pt idx="383">
                  <c:v>654.92764</c:v>
                </c:pt>
                <c:pt idx="384">
                  <c:v>654.93709999999999</c:v>
                </c:pt>
                <c:pt idx="385">
                  <c:v>654.94655999999998</c:v>
                </c:pt>
                <c:pt idx="386">
                  <c:v>654.95601999999997</c:v>
                </c:pt>
                <c:pt idx="387">
                  <c:v>654.96547999999996</c:v>
                </c:pt>
                <c:pt idx="388">
                  <c:v>654.97493999999995</c:v>
                </c:pt>
                <c:pt idx="389">
                  <c:v>654.98439999999994</c:v>
                </c:pt>
                <c:pt idx="390">
                  <c:v>654.99385999999993</c:v>
                </c:pt>
                <c:pt idx="391">
                  <c:v>655.00331999999992</c:v>
                </c:pt>
                <c:pt idx="392">
                  <c:v>655.01277999999991</c:v>
                </c:pt>
                <c:pt idx="393">
                  <c:v>655.02224000000001</c:v>
                </c:pt>
                <c:pt idx="394">
                  <c:v>655.0317</c:v>
                </c:pt>
                <c:pt idx="395">
                  <c:v>655.04115999999999</c:v>
                </c:pt>
                <c:pt idx="396">
                  <c:v>655.05061999999998</c:v>
                </c:pt>
                <c:pt idx="397">
                  <c:v>655.06007999999997</c:v>
                </c:pt>
                <c:pt idx="398">
                  <c:v>655.06953999999996</c:v>
                </c:pt>
                <c:pt idx="399">
                  <c:v>655.07899999999995</c:v>
                </c:pt>
                <c:pt idx="400">
                  <c:v>655.08845999999994</c:v>
                </c:pt>
                <c:pt idx="401">
                  <c:v>655.09791999999993</c:v>
                </c:pt>
                <c:pt idx="402">
                  <c:v>655.10737999999992</c:v>
                </c:pt>
                <c:pt idx="403">
                  <c:v>655.11683999999991</c:v>
                </c:pt>
                <c:pt idx="404">
                  <c:v>655.12630000000001</c:v>
                </c:pt>
                <c:pt idx="405">
                  <c:v>655.13576</c:v>
                </c:pt>
                <c:pt idx="406">
                  <c:v>655.14521999999999</c:v>
                </c:pt>
                <c:pt idx="407">
                  <c:v>655.15467999999998</c:v>
                </c:pt>
                <c:pt idx="408">
                  <c:v>655.16413999999997</c:v>
                </c:pt>
                <c:pt idx="409">
                  <c:v>655.17359999999996</c:v>
                </c:pt>
                <c:pt idx="410">
                  <c:v>655.18305999999995</c:v>
                </c:pt>
                <c:pt idx="411">
                  <c:v>655.19251999999994</c:v>
                </c:pt>
                <c:pt idx="412">
                  <c:v>655.20197999999993</c:v>
                </c:pt>
                <c:pt idx="413">
                  <c:v>655.21143999999993</c:v>
                </c:pt>
                <c:pt idx="414">
                  <c:v>655.22089999999992</c:v>
                </c:pt>
                <c:pt idx="415">
                  <c:v>655.23035999999991</c:v>
                </c:pt>
                <c:pt idx="416">
                  <c:v>655.23982000000001</c:v>
                </c:pt>
                <c:pt idx="417">
                  <c:v>655.24928</c:v>
                </c:pt>
                <c:pt idx="418">
                  <c:v>655.25873999999999</c:v>
                </c:pt>
                <c:pt idx="419">
                  <c:v>655.26819999999998</c:v>
                </c:pt>
                <c:pt idx="420">
                  <c:v>655.27765999999997</c:v>
                </c:pt>
                <c:pt idx="421">
                  <c:v>655.28711999999996</c:v>
                </c:pt>
                <c:pt idx="422">
                  <c:v>655.29657999999995</c:v>
                </c:pt>
                <c:pt idx="423">
                  <c:v>655.30603999999994</c:v>
                </c:pt>
                <c:pt idx="424">
                  <c:v>655.31549999999993</c:v>
                </c:pt>
                <c:pt idx="425">
                  <c:v>655.32495999999992</c:v>
                </c:pt>
                <c:pt idx="426">
                  <c:v>655.33441999999991</c:v>
                </c:pt>
                <c:pt idx="427">
                  <c:v>655.34388000000001</c:v>
                </c:pt>
                <c:pt idx="428">
                  <c:v>655.35334</c:v>
                </c:pt>
                <c:pt idx="429">
                  <c:v>655.36279999999999</c:v>
                </c:pt>
                <c:pt idx="430">
                  <c:v>655.37225999999998</c:v>
                </c:pt>
                <c:pt idx="431">
                  <c:v>655.38171999999997</c:v>
                </c:pt>
                <c:pt idx="432">
                  <c:v>655.39117999999996</c:v>
                </c:pt>
                <c:pt idx="433">
                  <c:v>655.40063999999995</c:v>
                </c:pt>
                <c:pt idx="434">
                  <c:v>655.41009999999994</c:v>
                </c:pt>
                <c:pt idx="435">
                  <c:v>655.41955999999993</c:v>
                </c:pt>
                <c:pt idx="436">
                  <c:v>655.42901999999992</c:v>
                </c:pt>
                <c:pt idx="437">
                  <c:v>655.43847999999991</c:v>
                </c:pt>
                <c:pt idx="438">
                  <c:v>655.4479399999999</c:v>
                </c:pt>
                <c:pt idx="439">
                  <c:v>655.45740000000001</c:v>
                </c:pt>
                <c:pt idx="440">
                  <c:v>655.46686</c:v>
                </c:pt>
                <c:pt idx="441">
                  <c:v>655.47631999999999</c:v>
                </c:pt>
                <c:pt idx="442">
                  <c:v>655.48577999999998</c:v>
                </c:pt>
                <c:pt idx="443">
                  <c:v>655.49523999999997</c:v>
                </c:pt>
                <c:pt idx="444">
                  <c:v>655.50469999999996</c:v>
                </c:pt>
                <c:pt idx="445">
                  <c:v>655.51415999999995</c:v>
                </c:pt>
                <c:pt idx="446">
                  <c:v>655.52361999999994</c:v>
                </c:pt>
                <c:pt idx="447">
                  <c:v>655.53307999999993</c:v>
                </c:pt>
                <c:pt idx="448">
                  <c:v>655.54253999999992</c:v>
                </c:pt>
                <c:pt idx="449">
                  <c:v>655.55199999999991</c:v>
                </c:pt>
                <c:pt idx="450">
                  <c:v>655.56146000000001</c:v>
                </c:pt>
                <c:pt idx="451">
                  <c:v>655.57092</c:v>
                </c:pt>
                <c:pt idx="452">
                  <c:v>655.58037999999999</c:v>
                </c:pt>
                <c:pt idx="453">
                  <c:v>655.58983999999998</c:v>
                </c:pt>
                <c:pt idx="454">
                  <c:v>655.59929999999997</c:v>
                </c:pt>
                <c:pt idx="455">
                  <c:v>655.60875999999996</c:v>
                </c:pt>
                <c:pt idx="456">
                  <c:v>655.61821999999995</c:v>
                </c:pt>
                <c:pt idx="457">
                  <c:v>655.62767999999994</c:v>
                </c:pt>
                <c:pt idx="458">
                  <c:v>655.63713999999993</c:v>
                </c:pt>
                <c:pt idx="459">
                  <c:v>655.64659999999992</c:v>
                </c:pt>
                <c:pt idx="460">
                  <c:v>655.65605999999991</c:v>
                </c:pt>
                <c:pt idx="461">
                  <c:v>655.66552000000001</c:v>
                </c:pt>
                <c:pt idx="462">
                  <c:v>655.67498000000001</c:v>
                </c:pt>
                <c:pt idx="463">
                  <c:v>655.68444</c:v>
                </c:pt>
                <c:pt idx="464">
                  <c:v>655.69389999999999</c:v>
                </c:pt>
                <c:pt idx="465">
                  <c:v>655.70335999999998</c:v>
                </c:pt>
                <c:pt idx="466">
                  <c:v>655.71281999999997</c:v>
                </c:pt>
                <c:pt idx="467">
                  <c:v>655.72227999999996</c:v>
                </c:pt>
                <c:pt idx="468">
                  <c:v>655.73173999999995</c:v>
                </c:pt>
                <c:pt idx="469">
                  <c:v>655.74119999999994</c:v>
                </c:pt>
                <c:pt idx="470">
                  <c:v>655.75065999999993</c:v>
                </c:pt>
                <c:pt idx="471">
                  <c:v>655.76011999999992</c:v>
                </c:pt>
                <c:pt idx="472">
                  <c:v>655.76957999999991</c:v>
                </c:pt>
                <c:pt idx="473">
                  <c:v>655.77904000000001</c:v>
                </c:pt>
                <c:pt idx="474">
                  <c:v>655.7885</c:v>
                </c:pt>
                <c:pt idx="475">
                  <c:v>655.79795999999999</c:v>
                </c:pt>
                <c:pt idx="476">
                  <c:v>655.80741999999998</c:v>
                </c:pt>
                <c:pt idx="477">
                  <c:v>655.81687999999997</c:v>
                </c:pt>
                <c:pt idx="478">
                  <c:v>655.82633999999996</c:v>
                </c:pt>
                <c:pt idx="479">
                  <c:v>655.83579999999995</c:v>
                </c:pt>
                <c:pt idx="480">
                  <c:v>655.84525999999994</c:v>
                </c:pt>
                <c:pt idx="481">
                  <c:v>655.85471999999993</c:v>
                </c:pt>
                <c:pt idx="482">
                  <c:v>655.86417999999992</c:v>
                </c:pt>
                <c:pt idx="483">
                  <c:v>655.87363999999991</c:v>
                </c:pt>
                <c:pt idx="484">
                  <c:v>655.88310000000001</c:v>
                </c:pt>
                <c:pt idx="485">
                  <c:v>655.89256</c:v>
                </c:pt>
                <c:pt idx="486">
                  <c:v>655.90201999999999</c:v>
                </c:pt>
                <c:pt idx="487">
                  <c:v>655.91147999999998</c:v>
                </c:pt>
                <c:pt idx="488">
                  <c:v>655.92093999999997</c:v>
                </c:pt>
                <c:pt idx="489">
                  <c:v>655.93039999999996</c:v>
                </c:pt>
                <c:pt idx="490">
                  <c:v>655.93985999999995</c:v>
                </c:pt>
                <c:pt idx="491">
                  <c:v>655.94931999999994</c:v>
                </c:pt>
                <c:pt idx="492">
                  <c:v>655.95877999999993</c:v>
                </c:pt>
                <c:pt idx="493">
                  <c:v>655.96823999999992</c:v>
                </c:pt>
                <c:pt idx="494">
                  <c:v>655.97769999999991</c:v>
                </c:pt>
                <c:pt idx="495">
                  <c:v>655.9871599999999</c:v>
                </c:pt>
                <c:pt idx="496">
                  <c:v>655.99662000000001</c:v>
                </c:pt>
                <c:pt idx="497">
                  <c:v>656.00608</c:v>
                </c:pt>
                <c:pt idx="498">
                  <c:v>656.01553999999999</c:v>
                </c:pt>
                <c:pt idx="499">
                  <c:v>656.02499999999998</c:v>
                </c:pt>
                <c:pt idx="500">
                  <c:v>656.03445999999997</c:v>
                </c:pt>
                <c:pt idx="501">
                  <c:v>656.04391999999996</c:v>
                </c:pt>
                <c:pt idx="502">
                  <c:v>656.05337999999995</c:v>
                </c:pt>
                <c:pt idx="503">
                  <c:v>656.06283999999994</c:v>
                </c:pt>
                <c:pt idx="504">
                  <c:v>656.07229999999993</c:v>
                </c:pt>
                <c:pt idx="505">
                  <c:v>656.08175999999992</c:v>
                </c:pt>
                <c:pt idx="506">
                  <c:v>656.09121999999991</c:v>
                </c:pt>
                <c:pt idx="507">
                  <c:v>656.10068000000001</c:v>
                </c:pt>
                <c:pt idx="508">
                  <c:v>656.11014</c:v>
                </c:pt>
                <c:pt idx="509">
                  <c:v>656.11959999999999</c:v>
                </c:pt>
                <c:pt idx="510">
                  <c:v>656.12905999999998</c:v>
                </c:pt>
                <c:pt idx="511">
                  <c:v>656.13851999999997</c:v>
                </c:pt>
                <c:pt idx="512">
                  <c:v>656.14797999999996</c:v>
                </c:pt>
                <c:pt idx="513">
                  <c:v>656.15743999999995</c:v>
                </c:pt>
                <c:pt idx="514">
                  <c:v>656.16689999999994</c:v>
                </c:pt>
                <c:pt idx="515">
                  <c:v>656.17635999999993</c:v>
                </c:pt>
                <c:pt idx="516">
                  <c:v>656.18581999999992</c:v>
                </c:pt>
                <c:pt idx="517">
                  <c:v>656.19527999999991</c:v>
                </c:pt>
                <c:pt idx="518">
                  <c:v>656.20474000000002</c:v>
                </c:pt>
                <c:pt idx="519">
                  <c:v>656.21420000000001</c:v>
                </c:pt>
                <c:pt idx="520">
                  <c:v>656.22366</c:v>
                </c:pt>
                <c:pt idx="521">
                  <c:v>656.23311999999999</c:v>
                </c:pt>
                <c:pt idx="522">
                  <c:v>656.24257999999998</c:v>
                </c:pt>
                <c:pt idx="523">
                  <c:v>656.25203999999997</c:v>
                </c:pt>
                <c:pt idx="524">
                  <c:v>656.26149999999996</c:v>
                </c:pt>
                <c:pt idx="525">
                  <c:v>656.27095999999995</c:v>
                </c:pt>
                <c:pt idx="526">
                  <c:v>656.28041999999994</c:v>
                </c:pt>
                <c:pt idx="527">
                  <c:v>656.28987999999993</c:v>
                </c:pt>
                <c:pt idx="528">
                  <c:v>656.29933999999992</c:v>
                </c:pt>
                <c:pt idx="529">
                  <c:v>656.30879999999991</c:v>
                </c:pt>
                <c:pt idx="530">
                  <c:v>656.31826000000001</c:v>
                </c:pt>
                <c:pt idx="531">
                  <c:v>656.32772</c:v>
                </c:pt>
                <c:pt idx="532">
                  <c:v>656.33717999999999</c:v>
                </c:pt>
                <c:pt idx="533">
                  <c:v>656.34663999999998</c:v>
                </c:pt>
                <c:pt idx="534">
                  <c:v>656.35609999999997</c:v>
                </c:pt>
                <c:pt idx="535">
                  <c:v>656.36555999999996</c:v>
                </c:pt>
                <c:pt idx="536">
                  <c:v>656.37501999999995</c:v>
                </c:pt>
                <c:pt idx="537">
                  <c:v>656.38447999999994</c:v>
                </c:pt>
                <c:pt idx="538">
                  <c:v>656.39393999999993</c:v>
                </c:pt>
                <c:pt idx="539">
                  <c:v>656.40339999999992</c:v>
                </c:pt>
                <c:pt idx="540">
                  <c:v>656.41285999999991</c:v>
                </c:pt>
                <c:pt idx="541">
                  <c:v>656.42232000000001</c:v>
                </c:pt>
                <c:pt idx="542">
                  <c:v>656.43178</c:v>
                </c:pt>
                <c:pt idx="543">
                  <c:v>656.44123999999999</c:v>
                </c:pt>
                <c:pt idx="544">
                  <c:v>656.45069999999998</c:v>
                </c:pt>
                <c:pt idx="545">
                  <c:v>656.46015999999997</c:v>
                </c:pt>
                <c:pt idx="546">
                  <c:v>656.46961999999996</c:v>
                </c:pt>
                <c:pt idx="547">
                  <c:v>656.47907999999995</c:v>
                </c:pt>
                <c:pt idx="548">
                  <c:v>656.48853999999994</c:v>
                </c:pt>
                <c:pt idx="549">
                  <c:v>656.49799999999993</c:v>
                </c:pt>
                <c:pt idx="550">
                  <c:v>656.50745999999992</c:v>
                </c:pt>
                <c:pt idx="551">
                  <c:v>656.51691999999991</c:v>
                </c:pt>
                <c:pt idx="552">
                  <c:v>656.5263799999999</c:v>
                </c:pt>
                <c:pt idx="553">
                  <c:v>656.53584000000001</c:v>
                </c:pt>
                <c:pt idx="554">
                  <c:v>656.5453</c:v>
                </c:pt>
                <c:pt idx="555">
                  <c:v>656.55475999999999</c:v>
                </c:pt>
                <c:pt idx="556">
                  <c:v>656.56421999999998</c:v>
                </c:pt>
                <c:pt idx="557">
                  <c:v>656.57367999999997</c:v>
                </c:pt>
                <c:pt idx="558">
                  <c:v>656.58313999999996</c:v>
                </c:pt>
                <c:pt idx="559">
                  <c:v>656.59259999999995</c:v>
                </c:pt>
                <c:pt idx="560">
                  <c:v>656.60205999999994</c:v>
                </c:pt>
                <c:pt idx="561">
                  <c:v>656.61151999999993</c:v>
                </c:pt>
                <c:pt idx="562">
                  <c:v>656.62097999999992</c:v>
                </c:pt>
                <c:pt idx="563">
                  <c:v>656.63043999999991</c:v>
                </c:pt>
                <c:pt idx="564">
                  <c:v>656.63990000000001</c:v>
                </c:pt>
                <c:pt idx="565">
                  <c:v>656.64936</c:v>
                </c:pt>
                <c:pt idx="566">
                  <c:v>656.65881999999999</c:v>
                </c:pt>
                <c:pt idx="567">
                  <c:v>656.66827999999998</c:v>
                </c:pt>
                <c:pt idx="568">
                  <c:v>656.67773999999997</c:v>
                </c:pt>
                <c:pt idx="569">
                  <c:v>656.68719999999996</c:v>
                </c:pt>
                <c:pt idx="570">
                  <c:v>656.69665999999995</c:v>
                </c:pt>
                <c:pt idx="571">
                  <c:v>656.70611999999994</c:v>
                </c:pt>
                <c:pt idx="572">
                  <c:v>656.71557999999993</c:v>
                </c:pt>
                <c:pt idx="573">
                  <c:v>656.72503999999992</c:v>
                </c:pt>
                <c:pt idx="574">
                  <c:v>656.73449999999991</c:v>
                </c:pt>
                <c:pt idx="575">
                  <c:v>656.74396000000002</c:v>
                </c:pt>
                <c:pt idx="576">
                  <c:v>656.75342000000001</c:v>
                </c:pt>
                <c:pt idx="577">
                  <c:v>656.76288</c:v>
                </c:pt>
                <c:pt idx="578">
                  <c:v>656.77233999999999</c:v>
                </c:pt>
                <c:pt idx="579">
                  <c:v>656.78179999999998</c:v>
                </c:pt>
                <c:pt idx="580">
                  <c:v>656.79125999999997</c:v>
                </c:pt>
                <c:pt idx="581">
                  <c:v>656.80071999999996</c:v>
                </c:pt>
                <c:pt idx="582">
                  <c:v>656.81017999999995</c:v>
                </c:pt>
                <c:pt idx="583">
                  <c:v>656.81963999999994</c:v>
                </c:pt>
                <c:pt idx="584">
                  <c:v>656.82909999999993</c:v>
                </c:pt>
                <c:pt idx="585">
                  <c:v>656.83855999999992</c:v>
                </c:pt>
                <c:pt idx="586">
                  <c:v>656.84801999999991</c:v>
                </c:pt>
                <c:pt idx="587">
                  <c:v>656.85748000000001</c:v>
                </c:pt>
                <c:pt idx="588">
                  <c:v>656.86694</c:v>
                </c:pt>
                <c:pt idx="589">
                  <c:v>656.87639999999999</c:v>
                </c:pt>
                <c:pt idx="590">
                  <c:v>656.88585999999998</c:v>
                </c:pt>
                <c:pt idx="591">
                  <c:v>656.89531999999997</c:v>
                </c:pt>
                <c:pt idx="592">
                  <c:v>656.90477999999996</c:v>
                </c:pt>
                <c:pt idx="593">
                  <c:v>656.91423999999995</c:v>
                </c:pt>
                <c:pt idx="594">
                  <c:v>656.92369999999994</c:v>
                </c:pt>
                <c:pt idx="595">
                  <c:v>656.93315999999993</c:v>
                </c:pt>
                <c:pt idx="596">
                  <c:v>656.94261999999992</c:v>
                </c:pt>
                <c:pt idx="597">
                  <c:v>656.95207999999991</c:v>
                </c:pt>
                <c:pt idx="598">
                  <c:v>656.96154000000001</c:v>
                </c:pt>
                <c:pt idx="599">
                  <c:v>656.971</c:v>
                </c:pt>
                <c:pt idx="600">
                  <c:v>656.98045999999999</c:v>
                </c:pt>
                <c:pt idx="601">
                  <c:v>656.98991999999998</c:v>
                </c:pt>
                <c:pt idx="602">
                  <c:v>656.99937999999997</c:v>
                </c:pt>
                <c:pt idx="603">
                  <c:v>657.00883999999996</c:v>
                </c:pt>
                <c:pt idx="604">
                  <c:v>657.01829999999995</c:v>
                </c:pt>
                <c:pt idx="605">
                  <c:v>657.02775999999994</c:v>
                </c:pt>
                <c:pt idx="606">
                  <c:v>657.03721999999993</c:v>
                </c:pt>
                <c:pt idx="607">
                  <c:v>657.04667999999992</c:v>
                </c:pt>
                <c:pt idx="608">
                  <c:v>657.05613999999991</c:v>
                </c:pt>
                <c:pt idx="609">
                  <c:v>657.0655999999999</c:v>
                </c:pt>
                <c:pt idx="610">
                  <c:v>657.07506000000001</c:v>
                </c:pt>
                <c:pt idx="611">
                  <c:v>657.08452</c:v>
                </c:pt>
                <c:pt idx="612">
                  <c:v>657.09397999999999</c:v>
                </c:pt>
                <c:pt idx="613">
                  <c:v>657.10343999999998</c:v>
                </c:pt>
                <c:pt idx="614">
                  <c:v>657.11289999999997</c:v>
                </c:pt>
                <c:pt idx="615">
                  <c:v>657.12235999999996</c:v>
                </c:pt>
                <c:pt idx="616">
                  <c:v>657.13181999999995</c:v>
                </c:pt>
                <c:pt idx="617">
                  <c:v>657.14127999999994</c:v>
                </c:pt>
                <c:pt idx="618">
                  <c:v>657.15073999999993</c:v>
                </c:pt>
                <c:pt idx="619">
                  <c:v>657.16019999999992</c:v>
                </c:pt>
                <c:pt idx="620">
                  <c:v>657.16965999999991</c:v>
                </c:pt>
                <c:pt idx="621">
                  <c:v>657.17912000000001</c:v>
                </c:pt>
                <c:pt idx="622">
                  <c:v>657.18858</c:v>
                </c:pt>
                <c:pt idx="623">
                  <c:v>657.19803999999999</c:v>
                </c:pt>
                <c:pt idx="624">
                  <c:v>657.20749999999998</c:v>
                </c:pt>
                <c:pt idx="625">
                  <c:v>657.21695999999997</c:v>
                </c:pt>
                <c:pt idx="626">
                  <c:v>657.22641999999996</c:v>
                </c:pt>
                <c:pt idx="627">
                  <c:v>657.23587999999995</c:v>
                </c:pt>
                <c:pt idx="628">
                  <c:v>657.24533999999994</c:v>
                </c:pt>
                <c:pt idx="629">
                  <c:v>657.25479999999993</c:v>
                </c:pt>
                <c:pt idx="630">
                  <c:v>657.26425999999992</c:v>
                </c:pt>
                <c:pt idx="631">
                  <c:v>657.27371999999991</c:v>
                </c:pt>
                <c:pt idx="632">
                  <c:v>657.2831799999999</c:v>
                </c:pt>
                <c:pt idx="633">
                  <c:v>657.29264000000001</c:v>
                </c:pt>
                <c:pt idx="634">
                  <c:v>657.3021</c:v>
                </c:pt>
                <c:pt idx="635">
                  <c:v>657.31155999999999</c:v>
                </c:pt>
                <c:pt idx="636">
                  <c:v>657.32101999999998</c:v>
                </c:pt>
                <c:pt idx="637">
                  <c:v>657.33047999999997</c:v>
                </c:pt>
                <c:pt idx="638">
                  <c:v>657.33993999999996</c:v>
                </c:pt>
                <c:pt idx="639">
                  <c:v>657.34939999999995</c:v>
                </c:pt>
                <c:pt idx="640">
                  <c:v>657.35885999999994</c:v>
                </c:pt>
                <c:pt idx="641">
                  <c:v>657.36831999999993</c:v>
                </c:pt>
                <c:pt idx="642">
                  <c:v>657.37777999999992</c:v>
                </c:pt>
                <c:pt idx="643">
                  <c:v>657.38723999999991</c:v>
                </c:pt>
                <c:pt idx="644">
                  <c:v>657.39670000000001</c:v>
                </c:pt>
                <c:pt idx="645">
                  <c:v>657.40616</c:v>
                </c:pt>
                <c:pt idx="646">
                  <c:v>657.41561999999999</c:v>
                </c:pt>
                <c:pt idx="647">
                  <c:v>657.42507999999998</c:v>
                </c:pt>
                <c:pt idx="648">
                  <c:v>657.43453999999997</c:v>
                </c:pt>
                <c:pt idx="649">
                  <c:v>657.44399999999996</c:v>
                </c:pt>
                <c:pt idx="650">
                  <c:v>657.45345999999995</c:v>
                </c:pt>
                <c:pt idx="651">
                  <c:v>657.46291999999994</c:v>
                </c:pt>
                <c:pt idx="652">
                  <c:v>657.47237999999993</c:v>
                </c:pt>
                <c:pt idx="653">
                  <c:v>657.48183999999992</c:v>
                </c:pt>
                <c:pt idx="654">
                  <c:v>657.49129999999991</c:v>
                </c:pt>
                <c:pt idx="655">
                  <c:v>657.50076000000001</c:v>
                </c:pt>
                <c:pt idx="656">
                  <c:v>657.51022</c:v>
                </c:pt>
                <c:pt idx="657">
                  <c:v>657.51967999999999</c:v>
                </c:pt>
                <c:pt idx="658">
                  <c:v>657.52913999999998</c:v>
                </c:pt>
                <c:pt idx="659">
                  <c:v>657.53859999999997</c:v>
                </c:pt>
                <c:pt idx="660">
                  <c:v>657.54805999999996</c:v>
                </c:pt>
                <c:pt idx="661">
                  <c:v>657.55751999999995</c:v>
                </c:pt>
                <c:pt idx="662">
                  <c:v>657.56697999999994</c:v>
                </c:pt>
                <c:pt idx="663">
                  <c:v>657.57643999999993</c:v>
                </c:pt>
                <c:pt idx="664">
                  <c:v>657.58589999999992</c:v>
                </c:pt>
                <c:pt idx="665">
                  <c:v>657.59535999999991</c:v>
                </c:pt>
                <c:pt idx="666">
                  <c:v>657.6048199999999</c:v>
                </c:pt>
                <c:pt idx="667">
                  <c:v>657.61428000000001</c:v>
                </c:pt>
                <c:pt idx="668">
                  <c:v>657.62374</c:v>
                </c:pt>
                <c:pt idx="669">
                  <c:v>657.63319999999999</c:v>
                </c:pt>
                <c:pt idx="670">
                  <c:v>657.64265999999998</c:v>
                </c:pt>
                <c:pt idx="671">
                  <c:v>657.65211999999997</c:v>
                </c:pt>
                <c:pt idx="672">
                  <c:v>657.66157999999996</c:v>
                </c:pt>
                <c:pt idx="673">
                  <c:v>657.67103999999995</c:v>
                </c:pt>
                <c:pt idx="674">
                  <c:v>657.68049999999994</c:v>
                </c:pt>
                <c:pt idx="675">
                  <c:v>657.68995999999993</c:v>
                </c:pt>
                <c:pt idx="676">
                  <c:v>657.69941999999992</c:v>
                </c:pt>
                <c:pt idx="677">
                  <c:v>657.70887999999991</c:v>
                </c:pt>
                <c:pt idx="678">
                  <c:v>657.71834000000001</c:v>
                </c:pt>
                <c:pt idx="679">
                  <c:v>657.7278</c:v>
                </c:pt>
                <c:pt idx="680">
                  <c:v>657.73725999999999</c:v>
                </c:pt>
                <c:pt idx="681">
                  <c:v>657.74671999999998</c:v>
                </c:pt>
                <c:pt idx="682">
                  <c:v>657.75617999999997</c:v>
                </c:pt>
                <c:pt idx="683">
                  <c:v>657.76563999999996</c:v>
                </c:pt>
                <c:pt idx="684">
                  <c:v>657.77509999999995</c:v>
                </c:pt>
                <c:pt idx="685">
                  <c:v>657.78455999999994</c:v>
                </c:pt>
                <c:pt idx="686">
                  <c:v>657.79401999999993</c:v>
                </c:pt>
                <c:pt idx="687">
                  <c:v>657.80347999999992</c:v>
                </c:pt>
                <c:pt idx="688">
                  <c:v>657.81293999999991</c:v>
                </c:pt>
                <c:pt idx="689">
                  <c:v>657.82240000000002</c:v>
                </c:pt>
                <c:pt idx="690">
                  <c:v>657.83186000000001</c:v>
                </c:pt>
                <c:pt idx="691">
                  <c:v>657.84132</c:v>
                </c:pt>
                <c:pt idx="692">
                  <c:v>657.85077999999999</c:v>
                </c:pt>
                <c:pt idx="693">
                  <c:v>657.86023999999998</c:v>
                </c:pt>
                <c:pt idx="694">
                  <c:v>657.86969999999997</c:v>
                </c:pt>
                <c:pt idx="695">
                  <c:v>657.87915999999996</c:v>
                </c:pt>
                <c:pt idx="696">
                  <c:v>657.88861999999995</c:v>
                </c:pt>
                <c:pt idx="697">
                  <c:v>657.89807999999994</c:v>
                </c:pt>
                <c:pt idx="698">
                  <c:v>657.90753999999993</c:v>
                </c:pt>
                <c:pt idx="699">
                  <c:v>657.91699999999992</c:v>
                </c:pt>
                <c:pt idx="700">
                  <c:v>657.92645999999991</c:v>
                </c:pt>
                <c:pt idx="701">
                  <c:v>657.93592000000001</c:v>
                </c:pt>
                <c:pt idx="702">
                  <c:v>657.94538</c:v>
                </c:pt>
                <c:pt idx="703">
                  <c:v>657.95483999999999</c:v>
                </c:pt>
                <c:pt idx="704">
                  <c:v>657.96429999999998</c:v>
                </c:pt>
                <c:pt idx="705">
                  <c:v>657.97375999999997</c:v>
                </c:pt>
                <c:pt idx="706">
                  <c:v>657.98321999999996</c:v>
                </c:pt>
                <c:pt idx="707">
                  <c:v>657.99267999999995</c:v>
                </c:pt>
                <c:pt idx="708">
                  <c:v>658.00213999999994</c:v>
                </c:pt>
                <c:pt idx="709">
                  <c:v>658.01159999999993</c:v>
                </c:pt>
                <c:pt idx="710">
                  <c:v>658.02105999999992</c:v>
                </c:pt>
                <c:pt idx="711">
                  <c:v>658.03051999999991</c:v>
                </c:pt>
                <c:pt idx="712">
                  <c:v>658.03998000000001</c:v>
                </c:pt>
                <c:pt idx="713">
                  <c:v>658.04944</c:v>
                </c:pt>
                <c:pt idx="714">
                  <c:v>658.05889999999999</c:v>
                </c:pt>
                <c:pt idx="715">
                  <c:v>658.06835999999998</c:v>
                </c:pt>
                <c:pt idx="716">
                  <c:v>658.07781999999997</c:v>
                </c:pt>
                <c:pt idx="717">
                  <c:v>658.08727999999996</c:v>
                </c:pt>
                <c:pt idx="718">
                  <c:v>658.09673999999995</c:v>
                </c:pt>
                <c:pt idx="719">
                  <c:v>658.10619999999994</c:v>
                </c:pt>
                <c:pt idx="720">
                  <c:v>658.11565999999993</c:v>
                </c:pt>
                <c:pt idx="721">
                  <c:v>658.12511999999992</c:v>
                </c:pt>
                <c:pt idx="722">
                  <c:v>658.13457999999991</c:v>
                </c:pt>
                <c:pt idx="723">
                  <c:v>658.1440399999999</c:v>
                </c:pt>
                <c:pt idx="724">
                  <c:v>658.15350000000001</c:v>
                </c:pt>
                <c:pt idx="725">
                  <c:v>658.16296</c:v>
                </c:pt>
                <c:pt idx="726">
                  <c:v>658.17241999999999</c:v>
                </c:pt>
                <c:pt idx="727">
                  <c:v>658.18187999999998</c:v>
                </c:pt>
                <c:pt idx="728">
                  <c:v>658.19133999999997</c:v>
                </c:pt>
                <c:pt idx="729">
                  <c:v>658.20079999999996</c:v>
                </c:pt>
                <c:pt idx="730">
                  <c:v>658.21025999999995</c:v>
                </c:pt>
                <c:pt idx="731">
                  <c:v>658.21971999999994</c:v>
                </c:pt>
                <c:pt idx="732">
                  <c:v>658.22917999999993</c:v>
                </c:pt>
                <c:pt idx="733">
                  <c:v>658.23863999999992</c:v>
                </c:pt>
                <c:pt idx="734">
                  <c:v>658.24809999999991</c:v>
                </c:pt>
                <c:pt idx="735">
                  <c:v>658.25756000000001</c:v>
                </c:pt>
                <c:pt idx="736">
                  <c:v>658.26702</c:v>
                </c:pt>
                <c:pt idx="737">
                  <c:v>658.27647999999999</c:v>
                </c:pt>
                <c:pt idx="738">
                  <c:v>658.28593999999998</c:v>
                </c:pt>
                <c:pt idx="739">
                  <c:v>658.29539999999997</c:v>
                </c:pt>
                <c:pt idx="740">
                  <c:v>658.30485999999996</c:v>
                </c:pt>
                <c:pt idx="741">
                  <c:v>658.31431999999995</c:v>
                </c:pt>
                <c:pt idx="742">
                  <c:v>658.32377999999994</c:v>
                </c:pt>
                <c:pt idx="743">
                  <c:v>658.33323999999993</c:v>
                </c:pt>
                <c:pt idx="744">
                  <c:v>658.34269999999992</c:v>
                </c:pt>
                <c:pt idx="745">
                  <c:v>658.35215999999991</c:v>
                </c:pt>
                <c:pt idx="746">
                  <c:v>658.3616199999999</c:v>
                </c:pt>
                <c:pt idx="747">
                  <c:v>658.37108000000001</c:v>
                </c:pt>
                <c:pt idx="748">
                  <c:v>658.38054</c:v>
                </c:pt>
                <c:pt idx="749">
                  <c:v>658.39</c:v>
                </c:pt>
                <c:pt idx="750">
                  <c:v>658.39945999999998</c:v>
                </c:pt>
                <c:pt idx="751">
                  <c:v>658.40891999999997</c:v>
                </c:pt>
                <c:pt idx="752">
                  <c:v>658.41837999999996</c:v>
                </c:pt>
                <c:pt idx="753">
                  <c:v>658.42783999999995</c:v>
                </c:pt>
                <c:pt idx="754">
                  <c:v>658.43729999999994</c:v>
                </c:pt>
                <c:pt idx="755">
                  <c:v>658.44675999999993</c:v>
                </c:pt>
                <c:pt idx="756">
                  <c:v>658.45621999999992</c:v>
                </c:pt>
                <c:pt idx="757">
                  <c:v>658.46567999999991</c:v>
                </c:pt>
                <c:pt idx="758">
                  <c:v>658.47514000000001</c:v>
                </c:pt>
                <c:pt idx="759">
                  <c:v>658.4846</c:v>
                </c:pt>
                <c:pt idx="760">
                  <c:v>658.49405999999999</c:v>
                </c:pt>
                <c:pt idx="761">
                  <c:v>658.50351999999998</c:v>
                </c:pt>
                <c:pt idx="762">
                  <c:v>658.51297999999997</c:v>
                </c:pt>
                <c:pt idx="763">
                  <c:v>658.52243999999996</c:v>
                </c:pt>
                <c:pt idx="764">
                  <c:v>658.53189999999995</c:v>
                </c:pt>
                <c:pt idx="765">
                  <c:v>658.54135999999994</c:v>
                </c:pt>
                <c:pt idx="766">
                  <c:v>658.55081999999993</c:v>
                </c:pt>
                <c:pt idx="767">
                  <c:v>658.56027999999992</c:v>
                </c:pt>
                <c:pt idx="768">
                  <c:v>658.56973999999991</c:v>
                </c:pt>
                <c:pt idx="769">
                  <c:v>658.57920000000001</c:v>
                </c:pt>
                <c:pt idx="770">
                  <c:v>658.58866</c:v>
                </c:pt>
                <c:pt idx="771">
                  <c:v>658.59811999999999</c:v>
                </c:pt>
                <c:pt idx="772">
                  <c:v>658.60757999999998</c:v>
                </c:pt>
                <c:pt idx="773">
                  <c:v>658.61703999999997</c:v>
                </c:pt>
                <c:pt idx="774">
                  <c:v>658.62649999999996</c:v>
                </c:pt>
                <c:pt idx="775">
                  <c:v>658.63595999999995</c:v>
                </c:pt>
                <c:pt idx="776">
                  <c:v>658.64541999999994</c:v>
                </c:pt>
                <c:pt idx="777">
                  <c:v>658.65487999999993</c:v>
                </c:pt>
                <c:pt idx="778">
                  <c:v>658.66433999999992</c:v>
                </c:pt>
                <c:pt idx="779">
                  <c:v>658.67379999999991</c:v>
                </c:pt>
                <c:pt idx="780">
                  <c:v>658.6832599999999</c:v>
                </c:pt>
                <c:pt idx="781">
                  <c:v>658.69272000000001</c:v>
                </c:pt>
                <c:pt idx="782">
                  <c:v>658.70218</c:v>
                </c:pt>
                <c:pt idx="783">
                  <c:v>658.71163999999999</c:v>
                </c:pt>
                <c:pt idx="784">
                  <c:v>658.72109999999998</c:v>
                </c:pt>
                <c:pt idx="785">
                  <c:v>658.73055999999997</c:v>
                </c:pt>
                <c:pt idx="786">
                  <c:v>658.74001999999996</c:v>
                </c:pt>
                <c:pt idx="787">
                  <c:v>658.74947999999995</c:v>
                </c:pt>
                <c:pt idx="788">
                  <c:v>658.75893999999994</c:v>
                </c:pt>
                <c:pt idx="789">
                  <c:v>658.76839999999993</c:v>
                </c:pt>
                <c:pt idx="790">
                  <c:v>658.77785999999992</c:v>
                </c:pt>
                <c:pt idx="791">
                  <c:v>658.78731999999991</c:v>
                </c:pt>
                <c:pt idx="792">
                  <c:v>658.79678000000001</c:v>
                </c:pt>
                <c:pt idx="793">
                  <c:v>658.80624</c:v>
                </c:pt>
                <c:pt idx="794">
                  <c:v>658.81569999999999</c:v>
                </c:pt>
                <c:pt idx="795">
                  <c:v>658.82515999999998</c:v>
                </c:pt>
                <c:pt idx="796">
                  <c:v>658.83461999999997</c:v>
                </c:pt>
                <c:pt idx="797">
                  <c:v>658.84407999999996</c:v>
                </c:pt>
                <c:pt idx="798">
                  <c:v>658.85353999999995</c:v>
                </c:pt>
                <c:pt idx="799">
                  <c:v>658.86299999999994</c:v>
                </c:pt>
                <c:pt idx="800">
                  <c:v>658.87245999999993</c:v>
                </c:pt>
                <c:pt idx="801">
                  <c:v>658.88191999999992</c:v>
                </c:pt>
                <c:pt idx="802">
                  <c:v>658.89137999999991</c:v>
                </c:pt>
                <c:pt idx="803">
                  <c:v>658.9008399999999</c:v>
                </c:pt>
                <c:pt idx="804">
                  <c:v>658.91030000000001</c:v>
                </c:pt>
                <c:pt idx="805">
                  <c:v>658.91976</c:v>
                </c:pt>
                <c:pt idx="806">
                  <c:v>658.92921999999999</c:v>
                </c:pt>
                <c:pt idx="807">
                  <c:v>658.93867999999998</c:v>
                </c:pt>
                <c:pt idx="808">
                  <c:v>658.94813999999997</c:v>
                </c:pt>
                <c:pt idx="809">
                  <c:v>658.95759999999996</c:v>
                </c:pt>
                <c:pt idx="810">
                  <c:v>658.96705999999995</c:v>
                </c:pt>
                <c:pt idx="811">
                  <c:v>658.97651999999994</c:v>
                </c:pt>
                <c:pt idx="812">
                  <c:v>658.98597999999993</c:v>
                </c:pt>
                <c:pt idx="813">
                  <c:v>658.99543999999992</c:v>
                </c:pt>
                <c:pt idx="814">
                  <c:v>659.00489999999991</c:v>
                </c:pt>
                <c:pt idx="815">
                  <c:v>659.01436000000001</c:v>
                </c:pt>
                <c:pt idx="816">
                  <c:v>659.02382</c:v>
                </c:pt>
                <c:pt idx="817">
                  <c:v>659.03327999999999</c:v>
                </c:pt>
                <c:pt idx="818">
                  <c:v>659.04273999999998</c:v>
                </c:pt>
                <c:pt idx="819">
                  <c:v>659.05219999999997</c:v>
                </c:pt>
                <c:pt idx="820">
                  <c:v>659.06165999999996</c:v>
                </c:pt>
                <c:pt idx="821">
                  <c:v>659.07111999999995</c:v>
                </c:pt>
                <c:pt idx="822">
                  <c:v>659.08057999999994</c:v>
                </c:pt>
                <c:pt idx="823">
                  <c:v>659.09003999999993</c:v>
                </c:pt>
                <c:pt idx="824">
                  <c:v>659.09949999999992</c:v>
                </c:pt>
                <c:pt idx="825">
                  <c:v>659.10895999999991</c:v>
                </c:pt>
                <c:pt idx="826">
                  <c:v>659.11842000000001</c:v>
                </c:pt>
                <c:pt idx="827">
                  <c:v>659.12788</c:v>
                </c:pt>
                <c:pt idx="828">
                  <c:v>659.13733999999999</c:v>
                </c:pt>
                <c:pt idx="829">
                  <c:v>659.14679999999998</c:v>
                </c:pt>
                <c:pt idx="830">
                  <c:v>659.15625999999997</c:v>
                </c:pt>
                <c:pt idx="831">
                  <c:v>659.16571999999996</c:v>
                </c:pt>
                <c:pt idx="832">
                  <c:v>659.17517999999995</c:v>
                </c:pt>
                <c:pt idx="833">
                  <c:v>659.18463999999994</c:v>
                </c:pt>
                <c:pt idx="834">
                  <c:v>659.19409999999993</c:v>
                </c:pt>
                <c:pt idx="835">
                  <c:v>659.20355999999992</c:v>
                </c:pt>
                <c:pt idx="836">
                  <c:v>659.21301999999991</c:v>
                </c:pt>
                <c:pt idx="837">
                  <c:v>659.2224799999999</c:v>
                </c:pt>
                <c:pt idx="838">
                  <c:v>659.23194000000001</c:v>
                </c:pt>
                <c:pt idx="839">
                  <c:v>659.2414</c:v>
                </c:pt>
                <c:pt idx="840">
                  <c:v>659.25085999999999</c:v>
                </c:pt>
                <c:pt idx="841">
                  <c:v>659.26031999999998</c:v>
                </c:pt>
                <c:pt idx="842">
                  <c:v>659.26977999999997</c:v>
                </c:pt>
                <c:pt idx="843">
                  <c:v>659.27923999999996</c:v>
                </c:pt>
                <c:pt idx="844">
                  <c:v>659.28869999999995</c:v>
                </c:pt>
                <c:pt idx="845">
                  <c:v>659.29815999999994</c:v>
                </c:pt>
                <c:pt idx="846">
                  <c:v>659.30761999999993</c:v>
                </c:pt>
                <c:pt idx="847">
                  <c:v>659.31707999999992</c:v>
                </c:pt>
                <c:pt idx="848">
                  <c:v>659.32653999999991</c:v>
                </c:pt>
                <c:pt idx="849">
                  <c:v>659.33600000000001</c:v>
                </c:pt>
                <c:pt idx="850">
                  <c:v>659.34546</c:v>
                </c:pt>
                <c:pt idx="851">
                  <c:v>659.35491999999999</c:v>
                </c:pt>
                <c:pt idx="852">
                  <c:v>659.36437999999998</c:v>
                </c:pt>
                <c:pt idx="853">
                  <c:v>659.37383999999997</c:v>
                </c:pt>
                <c:pt idx="854">
                  <c:v>659.38329999999996</c:v>
                </c:pt>
                <c:pt idx="855">
                  <c:v>659.39275999999995</c:v>
                </c:pt>
                <c:pt idx="856">
                  <c:v>659.40221999999994</c:v>
                </c:pt>
                <c:pt idx="857">
                  <c:v>659.41167999999993</c:v>
                </c:pt>
                <c:pt idx="858">
                  <c:v>659.42113999999992</c:v>
                </c:pt>
                <c:pt idx="859">
                  <c:v>659.43059999999991</c:v>
                </c:pt>
                <c:pt idx="860">
                  <c:v>659.4400599999999</c:v>
                </c:pt>
                <c:pt idx="861">
                  <c:v>659.44952000000001</c:v>
                </c:pt>
                <c:pt idx="862">
                  <c:v>659.45898</c:v>
                </c:pt>
                <c:pt idx="863">
                  <c:v>659.46843999999999</c:v>
                </c:pt>
                <c:pt idx="864">
                  <c:v>659.47789999999998</c:v>
                </c:pt>
                <c:pt idx="865">
                  <c:v>659.48735999999997</c:v>
                </c:pt>
                <c:pt idx="866">
                  <c:v>659.49681999999996</c:v>
                </c:pt>
                <c:pt idx="867">
                  <c:v>659.50627999999995</c:v>
                </c:pt>
                <c:pt idx="868">
                  <c:v>659.51573999999994</c:v>
                </c:pt>
                <c:pt idx="869">
                  <c:v>659.52519999999993</c:v>
                </c:pt>
                <c:pt idx="870">
                  <c:v>659.53465999999992</c:v>
                </c:pt>
                <c:pt idx="871">
                  <c:v>659.54411999999991</c:v>
                </c:pt>
                <c:pt idx="872">
                  <c:v>659.55358000000001</c:v>
                </c:pt>
                <c:pt idx="873">
                  <c:v>659.56304</c:v>
                </c:pt>
                <c:pt idx="874">
                  <c:v>659.57249999999999</c:v>
                </c:pt>
                <c:pt idx="875">
                  <c:v>659.58195999999998</c:v>
                </c:pt>
                <c:pt idx="876">
                  <c:v>659.59141999999997</c:v>
                </c:pt>
                <c:pt idx="877">
                  <c:v>659.60087999999996</c:v>
                </c:pt>
                <c:pt idx="878">
                  <c:v>659.61033999999995</c:v>
                </c:pt>
                <c:pt idx="879">
                  <c:v>659.61979999999994</c:v>
                </c:pt>
                <c:pt idx="880">
                  <c:v>659.62925999999993</c:v>
                </c:pt>
                <c:pt idx="881">
                  <c:v>659.63871999999992</c:v>
                </c:pt>
                <c:pt idx="882">
                  <c:v>659.64817999999991</c:v>
                </c:pt>
                <c:pt idx="883">
                  <c:v>659.6576399999999</c:v>
                </c:pt>
                <c:pt idx="884">
                  <c:v>659.6671</c:v>
                </c:pt>
                <c:pt idx="885">
                  <c:v>659.67655999999999</c:v>
                </c:pt>
                <c:pt idx="886">
                  <c:v>659.68601999999998</c:v>
                </c:pt>
                <c:pt idx="887">
                  <c:v>659.69547999999998</c:v>
                </c:pt>
                <c:pt idx="888">
                  <c:v>659.70493999999997</c:v>
                </c:pt>
                <c:pt idx="889">
                  <c:v>659.71439999999996</c:v>
                </c:pt>
                <c:pt idx="890">
                  <c:v>659.72385999999995</c:v>
                </c:pt>
                <c:pt idx="891">
                  <c:v>659.73331999999994</c:v>
                </c:pt>
                <c:pt idx="892">
                  <c:v>659.74277999999993</c:v>
                </c:pt>
                <c:pt idx="893">
                  <c:v>659.75223999999992</c:v>
                </c:pt>
                <c:pt idx="894">
                  <c:v>659.76169999999991</c:v>
                </c:pt>
                <c:pt idx="895">
                  <c:v>659.77116000000001</c:v>
                </c:pt>
                <c:pt idx="896">
                  <c:v>659.78062</c:v>
                </c:pt>
                <c:pt idx="897">
                  <c:v>659.79007999999999</c:v>
                </c:pt>
                <c:pt idx="898">
                  <c:v>659.79953999999998</c:v>
                </c:pt>
                <c:pt idx="899">
                  <c:v>659.80899999999997</c:v>
                </c:pt>
                <c:pt idx="900">
                  <c:v>659.81845999999996</c:v>
                </c:pt>
                <c:pt idx="901">
                  <c:v>659.82791999999995</c:v>
                </c:pt>
                <c:pt idx="902">
                  <c:v>659.83737999999994</c:v>
                </c:pt>
                <c:pt idx="903">
                  <c:v>659.84683999999993</c:v>
                </c:pt>
                <c:pt idx="904">
                  <c:v>659.85629999999992</c:v>
                </c:pt>
                <c:pt idx="905">
                  <c:v>659.86575999999991</c:v>
                </c:pt>
                <c:pt idx="906">
                  <c:v>659.87522000000001</c:v>
                </c:pt>
                <c:pt idx="907">
                  <c:v>659.88468</c:v>
                </c:pt>
                <c:pt idx="908">
                  <c:v>659.89413999999999</c:v>
                </c:pt>
                <c:pt idx="909">
                  <c:v>659.90359999999998</c:v>
                </c:pt>
                <c:pt idx="910">
                  <c:v>659.91305999999997</c:v>
                </c:pt>
                <c:pt idx="911">
                  <c:v>659.92251999999996</c:v>
                </c:pt>
                <c:pt idx="912">
                  <c:v>659.93197999999995</c:v>
                </c:pt>
                <c:pt idx="913">
                  <c:v>659.94143999999994</c:v>
                </c:pt>
                <c:pt idx="914">
                  <c:v>659.95089999999993</c:v>
                </c:pt>
                <c:pt idx="915">
                  <c:v>659.96035999999992</c:v>
                </c:pt>
                <c:pt idx="916">
                  <c:v>659.96981999999991</c:v>
                </c:pt>
                <c:pt idx="917">
                  <c:v>659.9792799999999</c:v>
                </c:pt>
                <c:pt idx="918">
                  <c:v>659.98874000000001</c:v>
                </c:pt>
                <c:pt idx="919">
                  <c:v>659.9982</c:v>
                </c:pt>
                <c:pt idx="920">
                  <c:v>660.00765999999999</c:v>
                </c:pt>
                <c:pt idx="921">
                  <c:v>660.01711999999998</c:v>
                </c:pt>
                <c:pt idx="922">
                  <c:v>660.02657999999997</c:v>
                </c:pt>
                <c:pt idx="923">
                  <c:v>660.03603999999996</c:v>
                </c:pt>
                <c:pt idx="924">
                  <c:v>660.04549999999995</c:v>
                </c:pt>
                <c:pt idx="925">
                  <c:v>660.05495999999994</c:v>
                </c:pt>
                <c:pt idx="926">
                  <c:v>660.06441999999993</c:v>
                </c:pt>
                <c:pt idx="927">
                  <c:v>660.07387999999992</c:v>
                </c:pt>
                <c:pt idx="928">
                  <c:v>660.08333999999991</c:v>
                </c:pt>
                <c:pt idx="929">
                  <c:v>660.09280000000001</c:v>
                </c:pt>
                <c:pt idx="930">
                  <c:v>660.10226</c:v>
                </c:pt>
                <c:pt idx="931">
                  <c:v>660.11171999999999</c:v>
                </c:pt>
                <c:pt idx="932">
                  <c:v>660.12117999999998</c:v>
                </c:pt>
                <c:pt idx="933">
                  <c:v>660.13063999999997</c:v>
                </c:pt>
                <c:pt idx="934">
                  <c:v>660.14009999999996</c:v>
                </c:pt>
                <c:pt idx="935">
                  <c:v>660.14955999999995</c:v>
                </c:pt>
                <c:pt idx="936">
                  <c:v>660.15901999999994</c:v>
                </c:pt>
                <c:pt idx="937">
                  <c:v>660.16847999999993</c:v>
                </c:pt>
                <c:pt idx="938">
                  <c:v>660.17793999999992</c:v>
                </c:pt>
                <c:pt idx="939">
                  <c:v>660.18739999999991</c:v>
                </c:pt>
                <c:pt idx="940">
                  <c:v>660.19686000000002</c:v>
                </c:pt>
                <c:pt idx="941">
                  <c:v>660.20632000000001</c:v>
                </c:pt>
                <c:pt idx="942">
                  <c:v>660.21578</c:v>
                </c:pt>
                <c:pt idx="943">
                  <c:v>660.22523999999999</c:v>
                </c:pt>
                <c:pt idx="944">
                  <c:v>660.23469999999998</c:v>
                </c:pt>
                <c:pt idx="945">
                  <c:v>660.24415999999997</c:v>
                </c:pt>
                <c:pt idx="946">
                  <c:v>660.25361999999996</c:v>
                </c:pt>
                <c:pt idx="947">
                  <c:v>660.26307999999995</c:v>
                </c:pt>
                <c:pt idx="948">
                  <c:v>660.27253999999994</c:v>
                </c:pt>
                <c:pt idx="949">
                  <c:v>660.28199999999993</c:v>
                </c:pt>
                <c:pt idx="950">
                  <c:v>660.29145999999992</c:v>
                </c:pt>
                <c:pt idx="951">
                  <c:v>660.30091999999991</c:v>
                </c:pt>
                <c:pt idx="952">
                  <c:v>660.31038000000001</c:v>
                </c:pt>
                <c:pt idx="953">
                  <c:v>660.31984</c:v>
                </c:pt>
                <c:pt idx="954">
                  <c:v>660.32929999999999</c:v>
                </c:pt>
                <c:pt idx="955">
                  <c:v>660.33875999999998</c:v>
                </c:pt>
                <c:pt idx="956">
                  <c:v>660.34821999999997</c:v>
                </c:pt>
                <c:pt idx="957">
                  <c:v>660.35767999999996</c:v>
                </c:pt>
                <c:pt idx="958">
                  <c:v>660.36713999999995</c:v>
                </c:pt>
                <c:pt idx="959">
                  <c:v>660.37659999999994</c:v>
                </c:pt>
                <c:pt idx="960">
                  <c:v>660.38605999999993</c:v>
                </c:pt>
                <c:pt idx="961">
                  <c:v>660.39551999999992</c:v>
                </c:pt>
                <c:pt idx="962">
                  <c:v>660.40497999999991</c:v>
                </c:pt>
                <c:pt idx="963">
                  <c:v>660.41444000000001</c:v>
                </c:pt>
                <c:pt idx="964">
                  <c:v>660.4239</c:v>
                </c:pt>
                <c:pt idx="965">
                  <c:v>660.43335999999999</c:v>
                </c:pt>
                <c:pt idx="966">
                  <c:v>660.44281999999998</c:v>
                </c:pt>
                <c:pt idx="967">
                  <c:v>660.45227999999997</c:v>
                </c:pt>
                <c:pt idx="968">
                  <c:v>660.46173999999996</c:v>
                </c:pt>
                <c:pt idx="969">
                  <c:v>660.47119999999995</c:v>
                </c:pt>
                <c:pt idx="970">
                  <c:v>660.48065999999994</c:v>
                </c:pt>
                <c:pt idx="971">
                  <c:v>660.49011999999993</c:v>
                </c:pt>
                <c:pt idx="972">
                  <c:v>660.49957999999992</c:v>
                </c:pt>
                <c:pt idx="973">
                  <c:v>660.50903999999991</c:v>
                </c:pt>
                <c:pt idx="974">
                  <c:v>660.5184999999999</c:v>
                </c:pt>
                <c:pt idx="975">
                  <c:v>660.52796000000001</c:v>
                </c:pt>
                <c:pt idx="976">
                  <c:v>660.53742</c:v>
                </c:pt>
                <c:pt idx="977">
                  <c:v>660.54687999999999</c:v>
                </c:pt>
                <c:pt idx="978">
                  <c:v>660.55633999999998</c:v>
                </c:pt>
                <c:pt idx="979">
                  <c:v>660.56579999999997</c:v>
                </c:pt>
                <c:pt idx="980">
                  <c:v>660.57525999999996</c:v>
                </c:pt>
                <c:pt idx="981">
                  <c:v>660.58471999999995</c:v>
                </c:pt>
                <c:pt idx="982">
                  <c:v>660.59417999999994</c:v>
                </c:pt>
                <c:pt idx="983">
                  <c:v>660.60363999999993</c:v>
                </c:pt>
                <c:pt idx="984">
                  <c:v>660.61309999999992</c:v>
                </c:pt>
                <c:pt idx="985">
                  <c:v>660.62255999999991</c:v>
                </c:pt>
                <c:pt idx="986">
                  <c:v>660.63202000000001</c:v>
                </c:pt>
                <c:pt idx="987">
                  <c:v>660.64148</c:v>
                </c:pt>
                <c:pt idx="988">
                  <c:v>660.65093999999999</c:v>
                </c:pt>
                <c:pt idx="989">
                  <c:v>660.66039999999998</c:v>
                </c:pt>
                <c:pt idx="990">
                  <c:v>660.66985999999997</c:v>
                </c:pt>
                <c:pt idx="991">
                  <c:v>660.67931999999996</c:v>
                </c:pt>
                <c:pt idx="992">
                  <c:v>660.68877999999995</c:v>
                </c:pt>
                <c:pt idx="993">
                  <c:v>660.69823999999994</c:v>
                </c:pt>
                <c:pt idx="994">
                  <c:v>660.70769999999993</c:v>
                </c:pt>
                <c:pt idx="995">
                  <c:v>660.71715999999992</c:v>
                </c:pt>
                <c:pt idx="996">
                  <c:v>660.72661999999991</c:v>
                </c:pt>
                <c:pt idx="997">
                  <c:v>660.7360799999999</c:v>
                </c:pt>
                <c:pt idx="998">
                  <c:v>660.74554000000001</c:v>
                </c:pt>
                <c:pt idx="999">
                  <c:v>660.755</c:v>
                </c:pt>
                <c:pt idx="1000">
                  <c:v>660.76445999999999</c:v>
                </c:pt>
                <c:pt idx="1001">
                  <c:v>660.77391999999998</c:v>
                </c:pt>
                <c:pt idx="1002">
                  <c:v>660.78337999999997</c:v>
                </c:pt>
                <c:pt idx="1003">
                  <c:v>660.79283999999996</c:v>
                </c:pt>
                <c:pt idx="1004">
                  <c:v>660.80229999999995</c:v>
                </c:pt>
                <c:pt idx="1005">
                  <c:v>660.81175999999994</c:v>
                </c:pt>
                <c:pt idx="1006">
                  <c:v>660.82121999999993</c:v>
                </c:pt>
                <c:pt idx="1007">
                  <c:v>660.83067999999992</c:v>
                </c:pt>
                <c:pt idx="1008">
                  <c:v>660.84013999999991</c:v>
                </c:pt>
                <c:pt idx="1009">
                  <c:v>660.84960000000001</c:v>
                </c:pt>
                <c:pt idx="1010">
                  <c:v>660.85906</c:v>
                </c:pt>
                <c:pt idx="1011">
                  <c:v>660.86851999999999</c:v>
                </c:pt>
                <c:pt idx="1012">
                  <c:v>660.87797999999998</c:v>
                </c:pt>
                <c:pt idx="1013">
                  <c:v>660.88743999999997</c:v>
                </c:pt>
                <c:pt idx="1014">
                  <c:v>660.89689999999996</c:v>
                </c:pt>
                <c:pt idx="1015">
                  <c:v>660.90635999999995</c:v>
                </c:pt>
                <c:pt idx="1016">
                  <c:v>660.91581999999994</c:v>
                </c:pt>
                <c:pt idx="1017">
                  <c:v>660.92527999999993</c:v>
                </c:pt>
                <c:pt idx="1018">
                  <c:v>660.93473999999992</c:v>
                </c:pt>
                <c:pt idx="1019">
                  <c:v>660.94419999999991</c:v>
                </c:pt>
                <c:pt idx="1020">
                  <c:v>660.95366000000001</c:v>
                </c:pt>
                <c:pt idx="1021">
                  <c:v>660.96312</c:v>
                </c:pt>
              </c:numCache>
            </c:numRef>
          </c:xVal>
          <c:yVal>
            <c:numRef>
              <c:f>'P1'!$C$3:$C$1024</c:f>
              <c:numCache>
                <c:formatCode>General</c:formatCode>
                <c:ptCount val="1022"/>
                <c:pt idx="0">
                  <c:v>21996</c:v>
                </c:pt>
                <c:pt idx="1">
                  <c:v>21220</c:v>
                </c:pt>
                <c:pt idx="2">
                  <c:v>20915</c:v>
                </c:pt>
                <c:pt idx="3">
                  <c:v>20667</c:v>
                </c:pt>
                <c:pt idx="4">
                  <c:v>21085</c:v>
                </c:pt>
                <c:pt idx="5">
                  <c:v>21881</c:v>
                </c:pt>
                <c:pt idx="6">
                  <c:v>21637</c:v>
                </c:pt>
                <c:pt idx="7">
                  <c:v>21750</c:v>
                </c:pt>
                <c:pt idx="8">
                  <c:v>20983</c:v>
                </c:pt>
                <c:pt idx="9">
                  <c:v>21573</c:v>
                </c:pt>
                <c:pt idx="10">
                  <c:v>21901</c:v>
                </c:pt>
                <c:pt idx="11">
                  <c:v>21626</c:v>
                </c:pt>
                <c:pt idx="12">
                  <c:v>21976</c:v>
                </c:pt>
                <c:pt idx="13">
                  <c:v>22347</c:v>
                </c:pt>
                <c:pt idx="14">
                  <c:v>22326</c:v>
                </c:pt>
                <c:pt idx="15">
                  <c:v>21279</c:v>
                </c:pt>
                <c:pt idx="16">
                  <c:v>22130</c:v>
                </c:pt>
                <c:pt idx="17">
                  <c:v>21527</c:v>
                </c:pt>
                <c:pt idx="18">
                  <c:v>21493</c:v>
                </c:pt>
                <c:pt idx="19">
                  <c:v>20656</c:v>
                </c:pt>
                <c:pt idx="20">
                  <c:v>20847</c:v>
                </c:pt>
                <c:pt idx="21">
                  <c:v>20902</c:v>
                </c:pt>
                <c:pt idx="22">
                  <c:v>20984</c:v>
                </c:pt>
                <c:pt idx="23">
                  <c:v>20895</c:v>
                </c:pt>
                <c:pt idx="24">
                  <c:v>21764</c:v>
                </c:pt>
                <c:pt idx="25">
                  <c:v>21942</c:v>
                </c:pt>
                <c:pt idx="26">
                  <c:v>22232</c:v>
                </c:pt>
                <c:pt idx="27">
                  <c:v>21802</c:v>
                </c:pt>
                <c:pt idx="28">
                  <c:v>22380</c:v>
                </c:pt>
                <c:pt idx="29">
                  <c:v>21685</c:v>
                </c:pt>
                <c:pt idx="30">
                  <c:v>21464</c:v>
                </c:pt>
                <c:pt idx="31">
                  <c:v>22163</c:v>
                </c:pt>
                <c:pt idx="32">
                  <c:v>21381</c:v>
                </c:pt>
                <c:pt idx="33">
                  <c:v>21988</c:v>
                </c:pt>
                <c:pt idx="34">
                  <c:v>21648</c:v>
                </c:pt>
                <c:pt idx="35">
                  <c:v>22164</c:v>
                </c:pt>
                <c:pt idx="36">
                  <c:v>21623</c:v>
                </c:pt>
                <c:pt idx="37">
                  <c:v>21068</c:v>
                </c:pt>
                <c:pt idx="38">
                  <c:v>20327</c:v>
                </c:pt>
                <c:pt idx="39">
                  <c:v>20454</c:v>
                </c:pt>
                <c:pt idx="40">
                  <c:v>19874</c:v>
                </c:pt>
                <c:pt idx="41">
                  <c:v>19951</c:v>
                </c:pt>
                <c:pt idx="42">
                  <c:v>19503</c:v>
                </c:pt>
                <c:pt idx="43">
                  <c:v>20085</c:v>
                </c:pt>
                <c:pt idx="44">
                  <c:v>20714</c:v>
                </c:pt>
                <c:pt idx="45">
                  <c:v>21122</c:v>
                </c:pt>
                <c:pt idx="46">
                  <c:v>21603</c:v>
                </c:pt>
                <c:pt idx="47">
                  <c:v>21815</c:v>
                </c:pt>
                <c:pt idx="48">
                  <c:v>21270</c:v>
                </c:pt>
                <c:pt idx="49">
                  <c:v>20716</c:v>
                </c:pt>
                <c:pt idx="50">
                  <c:v>20590</c:v>
                </c:pt>
                <c:pt idx="51">
                  <c:v>21439</c:v>
                </c:pt>
                <c:pt idx="52">
                  <c:v>21902</c:v>
                </c:pt>
                <c:pt idx="53">
                  <c:v>21822</c:v>
                </c:pt>
                <c:pt idx="54">
                  <c:v>21601</c:v>
                </c:pt>
                <c:pt idx="55">
                  <c:v>21628</c:v>
                </c:pt>
                <c:pt idx="56">
                  <c:v>21030</c:v>
                </c:pt>
                <c:pt idx="57">
                  <c:v>20660</c:v>
                </c:pt>
                <c:pt idx="58">
                  <c:v>19581</c:v>
                </c:pt>
                <c:pt idx="59">
                  <c:v>20501</c:v>
                </c:pt>
                <c:pt idx="60">
                  <c:v>20608</c:v>
                </c:pt>
                <c:pt idx="61">
                  <c:v>20980</c:v>
                </c:pt>
                <c:pt idx="62">
                  <c:v>21247</c:v>
                </c:pt>
                <c:pt idx="63">
                  <c:v>20906</c:v>
                </c:pt>
                <c:pt idx="64">
                  <c:v>21944</c:v>
                </c:pt>
                <c:pt idx="65">
                  <c:v>21497</c:v>
                </c:pt>
                <c:pt idx="66">
                  <c:v>21271</c:v>
                </c:pt>
                <c:pt idx="67">
                  <c:v>21751</c:v>
                </c:pt>
                <c:pt idx="68">
                  <c:v>21686</c:v>
                </c:pt>
                <c:pt idx="69">
                  <c:v>21097</c:v>
                </c:pt>
                <c:pt idx="70">
                  <c:v>21480</c:v>
                </c:pt>
                <c:pt idx="71">
                  <c:v>21851</c:v>
                </c:pt>
                <c:pt idx="72">
                  <c:v>21257</c:v>
                </c:pt>
                <c:pt idx="73">
                  <c:v>20735</c:v>
                </c:pt>
                <c:pt idx="74">
                  <c:v>20742</c:v>
                </c:pt>
                <c:pt idx="75">
                  <c:v>20169</c:v>
                </c:pt>
                <c:pt idx="76">
                  <c:v>21523</c:v>
                </c:pt>
                <c:pt idx="77">
                  <c:v>21407</c:v>
                </c:pt>
                <c:pt idx="78">
                  <c:v>19954</c:v>
                </c:pt>
                <c:pt idx="79">
                  <c:v>20935</c:v>
                </c:pt>
                <c:pt idx="80">
                  <c:v>21103</c:v>
                </c:pt>
                <c:pt idx="81">
                  <c:v>20038</c:v>
                </c:pt>
                <c:pt idx="82">
                  <c:v>20249</c:v>
                </c:pt>
                <c:pt idx="83">
                  <c:v>21697</c:v>
                </c:pt>
                <c:pt idx="84">
                  <c:v>21123</c:v>
                </c:pt>
                <c:pt idx="85">
                  <c:v>20831</c:v>
                </c:pt>
                <c:pt idx="86">
                  <c:v>21980</c:v>
                </c:pt>
                <c:pt idx="87">
                  <c:v>21929</c:v>
                </c:pt>
                <c:pt idx="88">
                  <c:v>21301</c:v>
                </c:pt>
                <c:pt idx="89">
                  <c:v>21833</c:v>
                </c:pt>
                <c:pt idx="90">
                  <c:v>22246</c:v>
                </c:pt>
                <c:pt idx="91">
                  <c:v>23053</c:v>
                </c:pt>
                <c:pt idx="92">
                  <c:v>24739</c:v>
                </c:pt>
                <c:pt idx="93">
                  <c:v>23569</c:v>
                </c:pt>
                <c:pt idx="94">
                  <c:v>23583</c:v>
                </c:pt>
                <c:pt idx="95">
                  <c:v>22809</c:v>
                </c:pt>
                <c:pt idx="96">
                  <c:v>22129</c:v>
                </c:pt>
                <c:pt idx="97">
                  <c:v>23027</c:v>
                </c:pt>
                <c:pt idx="98">
                  <c:v>22617</c:v>
                </c:pt>
                <c:pt idx="99">
                  <c:v>21896</c:v>
                </c:pt>
                <c:pt idx="100">
                  <c:v>22053</c:v>
                </c:pt>
                <c:pt idx="101">
                  <c:v>22252</c:v>
                </c:pt>
                <c:pt idx="102">
                  <c:v>22840</c:v>
                </c:pt>
                <c:pt idx="103">
                  <c:v>24084</c:v>
                </c:pt>
                <c:pt idx="104">
                  <c:v>22965</c:v>
                </c:pt>
                <c:pt idx="105">
                  <c:v>23424</c:v>
                </c:pt>
                <c:pt idx="106">
                  <c:v>23717</c:v>
                </c:pt>
                <c:pt idx="107">
                  <c:v>22177</c:v>
                </c:pt>
                <c:pt idx="108">
                  <c:v>21654</c:v>
                </c:pt>
                <c:pt idx="109">
                  <c:v>21243</c:v>
                </c:pt>
                <c:pt idx="110">
                  <c:v>21482</c:v>
                </c:pt>
                <c:pt idx="111">
                  <c:v>22531</c:v>
                </c:pt>
                <c:pt idx="112">
                  <c:v>22054</c:v>
                </c:pt>
                <c:pt idx="113">
                  <c:v>21624</c:v>
                </c:pt>
                <c:pt idx="114">
                  <c:v>21591</c:v>
                </c:pt>
                <c:pt idx="115">
                  <c:v>21817</c:v>
                </c:pt>
                <c:pt idx="116">
                  <c:v>21309</c:v>
                </c:pt>
                <c:pt idx="117">
                  <c:v>21683</c:v>
                </c:pt>
                <c:pt idx="118">
                  <c:v>21066</c:v>
                </c:pt>
                <c:pt idx="119">
                  <c:v>21441</c:v>
                </c:pt>
                <c:pt idx="120">
                  <c:v>22365</c:v>
                </c:pt>
                <c:pt idx="121">
                  <c:v>21904</c:v>
                </c:pt>
                <c:pt idx="122">
                  <c:v>21157</c:v>
                </c:pt>
                <c:pt idx="123">
                  <c:v>20439</c:v>
                </c:pt>
                <c:pt idx="124">
                  <c:v>20496</c:v>
                </c:pt>
                <c:pt idx="125">
                  <c:v>20815</c:v>
                </c:pt>
                <c:pt idx="126">
                  <c:v>20159</c:v>
                </c:pt>
                <c:pt idx="127">
                  <c:v>19457</c:v>
                </c:pt>
                <c:pt idx="128">
                  <c:v>20498</c:v>
                </c:pt>
                <c:pt idx="129">
                  <c:v>20833</c:v>
                </c:pt>
                <c:pt idx="130">
                  <c:v>21377</c:v>
                </c:pt>
                <c:pt idx="131">
                  <c:v>21376</c:v>
                </c:pt>
                <c:pt idx="132">
                  <c:v>21544</c:v>
                </c:pt>
                <c:pt idx="133">
                  <c:v>21827</c:v>
                </c:pt>
                <c:pt idx="134">
                  <c:v>23180</c:v>
                </c:pt>
                <c:pt idx="135">
                  <c:v>24600</c:v>
                </c:pt>
                <c:pt idx="136">
                  <c:v>26248</c:v>
                </c:pt>
                <c:pt idx="137">
                  <c:v>26462</c:v>
                </c:pt>
                <c:pt idx="138">
                  <c:v>25149</c:v>
                </c:pt>
                <c:pt idx="139">
                  <c:v>24861</c:v>
                </c:pt>
                <c:pt idx="140">
                  <c:v>24416</c:v>
                </c:pt>
                <c:pt idx="141">
                  <c:v>23740</c:v>
                </c:pt>
                <c:pt idx="142">
                  <c:v>23984</c:v>
                </c:pt>
                <c:pt idx="143">
                  <c:v>24843</c:v>
                </c:pt>
                <c:pt idx="144">
                  <c:v>24420</c:v>
                </c:pt>
                <c:pt idx="145">
                  <c:v>22564</c:v>
                </c:pt>
                <c:pt idx="146">
                  <c:v>22094</c:v>
                </c:pt>
                <c:pt idx="147">
                  <c:v>22682</c:v>
                </c:pt>
                <c:pt idx="148">
                  <c:v>21789</c:v>
                </c:pt>
                <c:pt idx="149">
                  <c:v>21669</c:v>
                </c:pt>
                <c:pt idx="150">
                  <c:v>20460</c:v>
                </c:pt>
                <c:pt idx="151">
                  <c:v>20851</c:v>
                </c:pt>
                <c:pt idx="152">
                  <c:v>21229</c:v>
                </c:pt>
                <c:pt idx="153">
                  <c:v>20929</c:v>
                </c:pt>
                <c:pt idx="154">
                  <c:v>20780</c:v>
                </c:pt>
                <c:pt idx="155">
                  <c:v>20860</c:v>
                </c:pt>
                <c:pt idx="156">
                  <c:v>20662</c:v>
                </c:pt>
                <c:pt idx="157">
                  <c:v>20355</c:v>
                </c:pt>
                <c:pt idx="158">
                  <c:v>21194</c:v>
                </c:pt>
                <c:pt idx="159">
                  <c:v>21584</c:v>
                </c:pt>
                <c:pt idx="160">
                  <c:v>21306</c:v>
                </c:pt>
                <c:pt idx="161">
                  <c:v>19749</c:v>
                </c:pt>
                <c:pt idx="162">
                  <c:v>20082</c:v>
                </c:pt>
                <c:pt idx="163">
                  <c:v>20370</c:v>
                </c:pt>
                <c:pt idx="164">
                  <c:v>20663</c:v>
                </c:pt>
                <c:pt idx="165">
                  <c:v>21006</c:v>
                </c:pt>
                <c:pt idx="166">
                  <c:v>20795</c:v>
                </c:pt>
                <c:pt idx="167">
                  <c:v>20886</c:v>
                </c:pt>
                <c:pt idx="168">
                  <c:v>20643</c:v>
                </c:pt>
                <c:pt idx="169">
                  <c:v>20205</c:v>
                </c:pt>
                <c:pt idx="170">
                  <c:v>21149</c:v>
                </c:pt>
                <c:pt idx="171">
                  <c:v>20683</c:v>
                </c:pt>
                <c:pt idx="172">
                  <c:v>20221</c:v>
                </c:pt>
                <c:pt idx="173">
                  <c:v>21182</c:v>
                </c:pt>
                <c:pt idx="174">
                  <c:v>22529</c:v>
                </c:pt>
                <c:pt idx="175">
                  <c:v>22536</c:v>
                </c:pt>
                <c:pt idx="176">
                  <c:v>22094</c:v>
                </c:pt>
                <c:pt idx="177">
                  <c:v>21487</c:v>
                </c:pt>
                <c:pt idx="178">
                  <c:v>21681</c:v>
                </c:pt>
                <c:pt idx="179">
                  <c:v>20982</c:v>
                </c:pt>
                <c:pt idx="180">
                  <c:v>20473</c:v>
                </c:pt>
                <c:pt idx="181">
                  <c:v>20844</c:v>
                </c:pt>
                <c:pt idx="182">
                  <c:v>20817</c:v>
                </c:pt>
                <c:pt idx="183">
                  <c:v>20804</c:v>
                </c:pt>
                <c:pt idx="184">
                  <c:v>20542</c:v>
                </c:pt>
                <c:pt idx="185">
                  <c:v>20954</c:v>
                </c:pt>
                <c:pt idx="186">
                  <c:v>21202</c:v>
                </c:pt>
                <c:pt idx="187">
                  <c:v>20561</c:v>
                </c:pt>
                <c:pt idx="188">
                  <c:v>21368</c:v>
                </c:pt>
                <c:pt idx="189">
                  <c:v>21851</c:v>
                </c:pt>
                <c:pt idx="190">
                  <c:v>22070</c:v>
                </c:pt>
                <c:pt idx="191">
                  <c:v>21432</c:v>
                </c:pt>
                <c:pt idx="192">
                  <c:v>20903</c:v>
                </c:pt>
                <c:pt idx="193">
                  <c:v>21177</c:v>
                </c:pt>
                <c:pt idx="194">
                  <c:v>21713</c:v>
                </c:pt>
                <c:pt idx="195">
                  <c:v>22066</c:v>
                </c:pt>
                <c:pt idx="196">
                  <c:v>22912</c:v>
                </c:pt>
                <c:pt idx="197">
                  <c:v>23375</c:v>
                </c:pt>
                <c:pt idx="198">
                  <c:v>25557</c:v>
                </c:pt>
                <c:pt idx="199">
                  <c:v>26458</c:v>
                </c:pt>
                <c:pt idx="200">
                  <c:v>28011</c:v>
                </c:pt>
                <c:pt idx="201">
                  <c:v>30620</c:v>
                </c:pt>
                <c:pt idx="202">
                  <c:v>31894</c:v>
                </c:pt>
                <c:pt idx="203">
                  <c:v>34603</c:v>
                </c:pt>
                <c:pt idx="204">
                  <c:v>35140</c:v>
                </c:pt>
                <c:pt idx="205">
                  <c:v>31066</c:v>
                </c:pt>
                <c:pt idx="206">
                  <c:v>28625</c:v>
                </c:pt>
                <c:pt idx="207">
                  <c:v>27692</c:v>
                </c:pt>
                <c:pt idx="208">
                  <c:v>24157</c:v>
                </c:pt>
                <c:pt idx="209">
                  <c:v>23270</c:v>
                </c:pt>
                <c:pt idx="210">
                  <c:v>21978</c:v>
                </c:pt>
                <c:pt idx="211">
                  <c:v>21187</c:v>
                </c:pt>
                <c:pt idx="212">
                  <c:v>22184</c:v>
                </c:pt>
                <c:pt idx="213">
                  <c:v>22415</c:v>
                </c:pt>
                <c:pt idx="214">
                  <c:v>23206</c:v>
                </c:pt>
                <c:pt idx="215">
                  <c:v>23470</c:v>
                </c:pt>
                <c:pt idx="216">
                  <c:v>23557</c:v>
                </c:pt>
                <c:pt idx="217">
                  <c:v>24127</c:v>
                </c:pt>
                <c:pt idx="218">
                  <c:v>24200</c:v>
                </c:pt>
                <c:pt idx="219">
                  <c:v>25088</c:v>
                </c:pt>
                <c:pt idx="220">
                  <c:v>25554</c:v>
                </c:pt>
                <c:pt idx="221">
                  <c:v>24175</c:v>
                </c:pt>
                <c:pt idx="222">
                  <c:v>23320</c:v>
                </c:pt>
                <c:pt idx="223">
                  <c:v>22366</c:v>
                </c:pt>
                <c:pt idx="224">
                  <c:v>21926</c:v>
                </c:pt>
                <c:pt idx="225">
                  <c:v>22298</c:v>
                </c:pt>
                <c:pt idx="226">
                  <c:v>21495</c:v>
                </c:pt>
                <c:pt idx="227">
                  <c:v>20123</c:v>
                </c:pt>
                <c:pt idx="228">
                  <c:v>19842</c:v>
                </c:pt>
                <c:pt idx="229">
                  <c:v>20440</c:v>
                </c:pt>
                <c:pt idx="230">
                  <c:v>20439</c:v>
                </c:pt>
                <c:pt idx="231">
                  <c:v>21107</c:v>
                </c:pt>
                <c:pt idx="232">
                  <c:v>21692</c:v>
                </c:pt>
                <c:pt idx="233">
                  <c:v>21562</c:v>
                </c:pt>
                <c:pt idx="234">
                  <c:v>22098</c:v>
                </c:pt>
                <c:pt idx="235">
                  <c:v>21217</c:v>
                </c:pt>
                <c:pt idx="236">
                  <c:v>20932</c:v>
                </c:pt>
                <c:pt idx="237">
                  <c:v>21016</c:v>
                </c:pt>
                <c:pt idx="238">
                  <c:v>20864</c:v>
                </c:pt>
                <c:pt idx="239">
                  <c:v>21330</c:v>
                </c:pt>
                <c:pt idx="240">
                  <c:v>20736</c:v>
                </c:pt>
                <c:pt idx="241">
                  <c:v>21173</c:v>
                </c:pt>
                <c:pt idx="242">
                  <c:v>22160</c:v>
                </c:pt>
                <c:pt idx="243">
                  <c:v>22444</c:v>
                </c:pt>
                <c:pt idx="244">
                  <c:v>22226</c:v>
                </c:pt>
                <c:pt idx="245">
                  <c:v>21990</c:v>
                </c:pt>
                <c:pt idx="246">
                  <c:v>23399</c:v>
                </c:pt>
                <c:pt idx="247">
                  <c:v>22689</c:v>
                </c:pt>
                <c:pt idx="248">
                  <c:v>21998</c:v>
                </c:pt>
                <c:pt idx="249">
                  <c:v>21701</c:v>
                </c:pt>
                <c:pt idx="250">
                  <c:v>21517</c:v>
                </c:pt>
                <c:pt idx="251">
                  <c:v>22049</c:v>
                </c:pt>
                <c:pt idx="252">
                  <c:v>21852</c:v>
                </c:pt>
                <c:pt idx="253">
                  <c:v>22136</c:v>
                </c:pt>
                <c:pt idx="254">
                  <c:v>21890</c:v>
                </c:pt>
                <c:pt idx="255">
                  <c:v>22156</c:v>
                </c:pt>
                <c:pt idx="256">
                  <c:v>22481</c:v>
                </c:pt>
                <c:pt idx="257">
                  <c:v>23409</c:v>
                </c:pt>
                <c:pt idx="258">
                  <c:v>23970</c:v>
                </c:pt>
                <c:pt idx="259">
                  <c:v>25604</c:v>
                </c:pt>
                <c:pt idx="260">
                  <c:v>28176</c:v>
                </c:pt>
                <c:pt idx="261">
                  <c:v>31094</c:v>
                </c:pt>
                <c:pt idx="262">
                  <c:v>33729</c:v>
                </c:pt>
                <c:pt idx="263">
                  <c:v>35589</c:v>
                </c:pt>
                <c:pt idx="264">
                  <c:v>36981</c:v>
                </c:pt>
                <c:pt idx="265">
                  <c:v>36195</c:v>
                </c:pt>
                <c:pt idx="266">
                  <c:v>32909</c:v>
                </c:pt>
                <c:pt idx="267">
                  <c:v>28973</c:v>
                </c:pt>
                <c:pt idx="268">
                  <c:v>27184</c:v>
                </c:pt>
                <c:pt idx="269">
                  <c:v>24260</c:v>
                </c:pt>
                <c:pt idx="270">
                  <c:v>23409</c:v>
                </c:pt>
                <c:pt idx="271">
                  <c:v>22476</c:v>
                </c:pt>
                <c:pt idx="272">
                  <c:v>21945</c:v>
                </c:pt>
                <c:pt idx="273">
                  <c:v>21985</c:v>
                </c:pt>
                <c:pt idx="274">
                  <c:v>21849</c:v>
                </c:pt>
                <c:pt idx="275">
                  <c:v>21522</c:v>
                </c:pt>
                <c:pt idx="276">
                  <c:v>21570</c:v>
                </c:pt>
                <c:pt idx="277">
                  <c:v>22237</c:v>
                </c:pt>
                <c:pt idx="278">
                  <c:v>22205</c:v>
                </c:pt>
                <c:pt idx="279">
                  <c:v>22768</c:v>
                </c:pt>
                <c:pt idx="280">
                  <c:v>22515</c:v>
                </c:pt>
                <c:pt idx="281">
                  <c:v>20666</c:v>
                </c:pt>
                <c:pt idx="282">
                  <c:v>19781</c:v>
                </c:pt>
                <c:pt idx="283">
                  <c:v>20033</c:v>
                </c:pt>
                <c:pt idx="284">
                  <c:v>20817</c:v>
                </c:pt>
                <c:pt idx="285">
                  <c:v>20878</c:v>
                </c:pt>
                <c:pt idx="286">
                  <c:v>20747</c:v>
                </c:pt>
                <c:pt idx="287">
                  <c:v>20630</c:v>
                </c:pt>
                <c:pt idx="288">
                  <c:v>20703</c:v>
                </c:pt>
                <c:pt idx="289">
                  <c:v>20627</c:v>
                </c:pt>
                <c:pt idx="290">
                  <c:v>20736</c:v>
                </c:pt>
                <c:pt idx="291">
                  <c:v>19939</c:v>
                </c:pt>
                <c:pt idx="292">
                  <c:v>20480</c:v>
                </c:pt>
                <c:pt idx="293">
                  <c:v>19520</c:v>
                </c:pt>
                <c:pt idx="294">
                  <c:v>21372</c:v>
                </c:pt>
                <c:pt idx="295">
                  <c:v>22193</c:v>
                </c:pt>
                <c:pt idx="296">
                  <c:v>22917</c:v>
                </c:pt>
                <c:pt idx="297">
                  <c:v>24419</c:v>
                </c:pt>
                <c:pt idx="298">
                  <c:v>24781</c:v>
                </c:pt>
                <c:pt idx="299">
                  <c:v>24783</c:v>
                </c:pt>
                <c:pt idx="300">
                  <c:v>23717</c:v>
                </c:pt>
                <c:pt idx="301">
                  <c:v>23477</c:v>
                </c:pt>
                <c:pt idx="302">
                  <c:v>22371</c:v>
                </c:pt>
                <c:pt idx="303">
                  <c:v>20847</c:v>
                </c:pt>
                <c:pt idx="304">
                  <c:v>20672</c:v>
                </c:pt>
                <c:pt idx="305">
                  <c:v>20996</c:v>
                </c:pt>
                <c:pt idx="306">
                  <c:v>21574</c:v>
                </c:pt>
                <c:pt idx="307">
                  <c:v>21932</c:v>
                </c:pt>
                <c:pt idx="308">
                  <c:v>21009</c:v>
                </c:pt>
                <c:pt idx="309">
                  <c:v>20025</c:v>
                </c:pt>
                <c:pt idx="310">
                  <c:v>20710</c:v>
                </c:pt>
                <c:pt idx="311">
                  <c:v>21028</c:v>
                </c:pt>
                <c:pt idx="312">
                  <c:v>20965</c:v>
                </c:pt>
                <c:pt idx="313">
                  <c:v>20436</c:v>
                </c:pt>
                <c:pt idx="314">
                  <c:v>21536</c:v>
                </c:pt>
                <c:pt idx="315">
                  <c:v>20908</c:v>
                </c:pt>
                <c:pt idx="316">
                  <c:v>20882</c:v>
                </c:pt>
                <c:pt idx="317">
                  <c:v>21766</c:v>
                </c:pt>
                <c:pt idx="318">
                  <c:v>21571</c:v>
                </c:pt>
                <c:pt idx="319">
                  <c:v>22599</c:v>
                </c:pt>
                <c:pt idx="320">
                  <c:v>22630</c:v>
                </c:pt>
                <c:pt idx="321">
                  <c:v>22968</c:v>
                </c:pt>
                <c:pt idx="322">
                  <c:v>22008</c:v>
                </c:pt>
                <c:pt idx="323">
                  <c:v>21322</c:v>
                </c:pt>
                <c:pt idx="324">
                  <c:v>21310</c:v>
                </c:pt>
                <c:pt idx="325">
                  <c:v>21012</c:v>
                </c:pt>
                <c:pt idx="326">
                  <c:v>21622</c:v>
                </c:pt>
                <c:pt idx="327">
                  <c:v>20714</c:v>
                </c:pt>
                <c:pt idx="328">
                  <c:v>20435</c:v>
                </c:pt>
                <c:pt idx="329">
                  <c:v>21447</c:v>
                </c:pt>
                <c:pt idx="330">
                  <c:v>21080</c:v>
                </c:pt>
                <c:pt idx="331">
                  <c:v>21769</c:v>
                </c:pt>
                <c:pt idx="332">
                  <c:v>22809</c:v>
                </c:pt>
                <c:pt idx="333">
                  <c:v>22892</c:v>
                </c:pt>
                <c:pt idx="334">
                  <c:v>22750</c:v>
                </c:pt>
                <c:pt idx="335">
                  <c:v>23063</c:v>
                </c:pt>
                <c:pt idx="336">
                  <c:v>24481</c:v>
                </c:pt>
                <c:pt idx="337">
                  <c:v>24924</c:v>
                </c:pt>
                <c:pt idx="338">
                  <c:v>24910</c:v>
                </c:pt>
                <c:pt idx="339">
                  <c:v>24969</c:v>
                </c:pt>
                <c:pt idx="340">
                  <c:v>23834</c:v>
                </c:pt>
                <c:pt idx="341">
                  <c:v>23907</c:v>
                </c:pt>
                <c:pt idx="342">
                  <c:v>23170</c:v>
                </c:pt>
                <c:pt idx="343">
                  <c:v>22431</c:v>
                </c:pt>
                <c:pt idx="344">
                  <c:v>21801</c:v>
                </c:pt>
                <c:pt idx="345">
                  <c:v>21028</c:v>
                </c:pt>
                <c:pt idx="346">
                  <c:v>20924</c:v>
                </c:pt>
                <c:pt idx="347">
                  <c:v>20307</c:v>
                </c:pt>
                <c:pt idx="348">
                  <c:v>20217</c:v>
                </c:pt>
                <c:pt idx="349">
                  <c:v>20298</c:v>
                </c:pt>
                <c:pt idx="350">
                  <c:v>20387</c:v>
                </c:pt>
                <c:pt idx="351">
                  <c:v>19711</c:v>
                </c:pt>
                <c:pt idx="352">
                  <c:v>19868</c:v>
                </c:pt>
                <c:pt idx="353">
                  <c:v>19624</c:v>
                </c:pt>
                <c:pt idx="354">
                  <c:v>20415</c:v>
                </c:pt>
                <c:pt idx="355">
                  <c:v>20524</c:v>
                </c:pt>
                <c:pt idx="356">
                  <c:v>20299</c:v>
                </c:pt>
                <c:pt idx="357">
                  <c:v>20509</c:v>
                </c:pt>
                <c:pt idx="358">
                  <c:v>21785</c:v>
                </c:pt>
                <c:pt idx="359">
                  <c:v>21300</c:v>
                </c:pt>
                <c:pt idx="360">
                  <c:v>20753</c:v>
                </c:pt>
                <c:pt idx="361">
                  <c:v>20634</c:v>
                </c:pt>
                <c:pt idx="362">
                  <c:v>21171</c:v>
                </c:pt>
                <c:pt idx="363">
                  <c:v>21511</c:v>
                </c:pt>
                <c:pt idx="364">
                  <c:v>22014</c:v>
                </c:pt>
                <c:pt idx="365">
                  <c:v>22194</c:v>
                </c:pt>
                <c:pt idx="366">
                  <c:v>20140</c:v>
                </c:pt>
                <c:pt idx="367">
                  <c:v>20259</c:v>
                </c:pt>
                <c:pt idx="368">
                  <c:v>20774</c:v>
                </c:pt>
                <c:pt idx="369">
                  <c:v>20080</c:v>
                </c:pt>
                <c:pt idx="370">
                  <c:v>19874</c:v>
                </c:pt>
                <c:pt idx="371">
                  <c:v>19232</c:v>
                </c:pt>
                <c:pt idx="372">
                  <c:v>20768</c:v>
                </c:pt>
                <c:pt idx="373">
                  <c:v>20898</c:v>
                </c:pt>
                <c:pt idx="374">
                  <c:v>21410</c:v>
                </c:pt>
                <c:pt idx="375">
                  <c:v>21350</c:v>
                </c:pt>
                <c:pt idx="376">
                  <c:v>21234</c:v>
                </c:pt>
                <c:pt idx="377">
                  <c:v>21085</c:v>
                </c:pt>
                <c:pt idx="378">
                  <c:v>21018</c:v>
                </c:pt>
                <c:pt idx="379">
                  <c:v>21402</c:v>
                </c:pt>
                <c:pt idx="380">
                  <c:v>21764</c:v>
                </c:pt>
                <c:pt idx="381">
                  <c:v>22639</c:v>
                </c:pt>
                <c:pt idx="382">
                  <c:v>23849</c:v>
                </c:pt>
                <c:pt idx="383">
                  <c:v>25059</c:v>
                </c:pt>
                <c:pt idx="384">
                  <c:v>25701</c:v>
                </c:pt>
                <c:pt idx="385">
                  <c:v>25948</c:v>
                </c:pt>
                <c:pt idx="386">
                  <c:v>25568</c:v>
                </c:pt>
                <c:pt idx="387">
                  <c:v>25549</c:v>
                </c:pt>
                <c:pt idx="388">
                  <c:v>24760</c:v>
                </c:pt>
                <c:pt idx="389">
                  <c:v>24586</c:v>
                </c:pt>
                <c:pt idx="390">
                  <c:v>25380</c:v>
                </c:pt>
                <c:pt idx="391">
                  <c:v>24005</c:v>
                </c:pt>
                <c:pt idx="392">
                  <c:v>22150</c:v>
                </c:pt>
                <c:pt idx="393">
                  <c:v>20869</c:v>
                </c:pt>
                <c:pt idx="394">
                  <c:v>21144</c:v>
                </c:pt>
                <c:pt idx="395">
                  <c:v>21207</c:v>
                </c:pt>
                <c:pt idx="396">
                  <c:v>20831</c:v>
                </c:pt>
                <c:pt idx="397">
                  <c:v>21032</c:v>
                </c:pt>
                <c:pt idx="398">
                  <c:v>20790</c:v>
                </c:pt>
                <c:pt idx="399">
                  <c:v>21529</c:v>
                </c:pt>
                <c:pt idx="400">
                  <c:v>22333</c:v>
                </c:pt>
                <c:pt idx="401">
                  <c:v>21102</c:v>
                </c:pt>
                <c:pt idx="402">
                  <c:v>21289</c:v>
                </c:pt>
                <c:pt idx="403">
                  <c:v>20917</c:v>
                </c:pt>
                <c:pt idx="404">
                  <c:v>21108</c:v>
                </c:pt>
                <c:pt idx="405">
                  <c:v>21383</c:v>
                </c:pt>
                <c:pt idx="406">
                  <c:v>21652</c:v>
                </c:pt>
                <c:pt idx="407">
                  <c:v>22116</c:v>
                </c:pt>
                <c:pt idx="408">
                  <c:v>21011</c:v>
                </c:pt>
                <c:pt idx="409">
                  <c:v>20000</c:v>
                </c:pt>
                <c:pt idx="410">
                  <c:v>20561</c:v>
                </c:pt>
                <c:pt idx="411">
                  <c:v>20784</c:v>
                </c:pt>
                <c:pt idx="412">
                  <c:v>21391</c:v>
                </c:pt>
                <c:pt idx="413">
                  <c:v>21239</c:v>
                </c:pt>
                <c:pt idx="414">
                  <c:v>21593</c:v>
                </c:pt>
                <c:pt idx="415">
                  <c:v>22295</c:v>
                </c:pt>
                <c:pt idx="416">
                  <c:v>22860</c:v>
                </c:pt>
                <c:pt idx="417">
                  <c:v>22680</c:v>
                </c:pt>
                <c:pt idx="418">
                  <c:v>24187</c:v>
                </c:pt>
                <c:pt idx="419">
                  <c:v>25446</c:v>
                </c:pt>
                <c:pt idx="420">
                  <c:v>24883</c:v>
                </c:pt>
                <c:pt idx="421">
                  <c:v>24151</c:v>
                </c:pt>
                <c:pt idx="422">
                  <c:v>23063</c:v>
                </c:pt>
                <c:pt idx="423">
                  <c:v>23272</c:v>
                </c:pt>
                <c:pt idx="424">
                  <c:v>22734</c:v>
                </c:pt>
                <c:pt idx="425">
                  <c:v>23243</c:v>
                </c:pt>
                <c:pt idx="426">
                  <c:v>23487</c:v>
                </c:pt>
                <c:pt idx="427">
                  <c:v>23042</c:v>
                </c:pt>
                <c:pt idx="428">
                  <c:v>23678</c:v>
                </c:pt>
                <c:pt idx="429">
                  <c:v>24525</c:v>
                </c:pt>
                <c:pt idx="430">
                  <c:v>24833</c:v>
                </c:pt>
                <c:pt idx="431">
                  <c:v>25194</c:v>
                </c:pt>
                <c:pt idx="432">
                  <c:v>25641</c:v>
                </c:pt>
                <c:pt idx="433">
                  <c:v>27653</c:v>
                </c:pt>
                <c:pt idx="434">
                  <c:v>27743</c:v>
                </c:pt>
                <c:pt idx="435">
                  <c:v>28097</c:v>
                </c:pt>
                <c:pt idx="436">
                  <c:v>26845</c:v>
                </c:pt>
                <c:pt idx="437">
                  <c:v>25446</c:v>
                </c:pt>
                <c:pt idx="438">
                  <c:v>24144</c:v>
                </c:pt>
                <c:pt idx="439">
                  <c:v>23115</c:v>
                </c:pt>
                <c:pt idx="440">
                  <c:v>22589</c:v>
                </c:pt>
                <c:pt idx="441">
                  <c:v>22163</c:v>
                </c:pt>
                <c:pt idx="442">
                  <c:v>21201</c:v>
                </c:pt>
                <c:pt idx="443">
                  <c:v>21819</c:v>
                </c:pt>
                <c:pt idx="444">
                  <c:v>22494</c:v>
                </c:pt>
                <c:pt idx="445">
                  <c:v>22217</c:v>
                </c:pt>
                <c:pt idx="446">
                  <c:v>21864</c:v>
                </c:pt>
                <c:pt idx="447">
                  <c:v>23062</c:v>
                </c:pt>
                <c:pt idx="448">
                  <c:v>23997</c:v>
                </c:pt>
                <c:pt idx="449">
                  <c:v>23473</c:v>
                </c:pt>
                <c:pt idx="450">
                  <c:v>23429</c:v>
                </c:pt>
                <c:pt idx="451">
                  <c:v>23544</c:v>
                </c:pt>
                <c:pt idx="452">
                  <c:v>23176</c:v>
                </c:pt>
                <c:pt idx="453">
                  <c:v>22440</c:v>
                </c:pt>
                <c:pt idx="454">
                  <c:v>22983</c:v>
                </c:pt>
                <c:pt idx="455">
                  <c:v>23101</c:v>
                </c:pt>
                <c:pt idx="456">
                  <c:v>22060</c:v>
                </c:pt>
                <c:pt idx="457">
                  <c:v>22280</c:v>
                </c:pt>
                <c:pt idx="458">
                  <c:v>22231</c:v>
                </c:pt>
                <c:pt idx="459">
                  <c:v>22675</c:v>
                </c:pt>
                <c:pt idx="460">
                  <c:v>22714</c:v>
                </c:pt>
                <c:pt idx="461">
                  <c:v>22493</c:v>
                </c:pt>
                <c:pt idx="462">
                  <c:v>21895</c:v>
                </c:pt>
                <c:pt idx="463">
                  <c:v>22356</c:v>
                </c:pt>
                <c:pt idx="464">
                  <c:v>23054</c:v>
                </c:pt>
                <c:pt idx="465">
                  <c:v>22892</c:v>
                </c:pt>
                <c:pt idx="466">
                  <c:v>22566</c:v>
                </c:pt>
                <c:pt idx="467">
                  <c:v>22058</c:v>
                </c:pt>
                <c:pt idx="468">
                  <c:v>21689</c:v>
                </c:pt>
                <c:pt idx="469">
                  <c:v>22800</c:v>
                </c:pt>
                <c:pt idx="470">
                  <c:v>22352</c:v>
                </c:pt>
                <c:pt idx="471">
                  <c:v>22184</c:v>
                </c:pt>
                <c:pt idx="472">
                  <c:v>22926</c:v>
                </c:pt>
                <c:pt idx="473">
                  <c:v>23719</c:v>
                </c:pt>
                <c:pt idx="474">
                  <c:v>23850</c:v>
                </c:pt>
                <c:pt idx="475">
                  <c:v>24167</c:v>
                </c:pt>
                <c:pt idx="476">
                  <c:v>24536</c:v>
                </c:pt>
                <c:pt idx="477">
                  <c:v>24952</c:v>
                </c:pt>
                <c:pt idx="478">
                  <c:v>24737</c:v>
                </c:pt>
                <c:pt idx="479">
                  <c:v>24498</c:v>
                </c:pt>
                <c:pt idx="480">
                  <c:v>24281</c:v>
                </c:pt>
                <c:pt idx="481">
                  <c:v>24846</c:v>
                </c:pt>
                <c:pt idx="482">
                  <c:v>25112</c:v>
                </c:pt>
                <c:pt idx="483">
                  <c:v>25232</c:v>
                </c:pt>
                <c:pt idx="484">
                  <c:v>24955</c:v>
                </c:pt>
                <c:pt idx="485">
                  <c:v>24283</c:v>
                </c:pt>
                <c:pt idx="486">
                  <c:v>24664</c:v>
                </c:pt>
                <c:pt idx="487">
                  <c:v>25083</c:v>
                </c:pt>
                <c:pt idx="488">
                  <c:v>24186</c:v>
                </c:pt>
                <c:pt idx="489">
                  <c:v>25065</c:v>
                </c:pt>
                <c:pt idx="490">
                  <c:v>25160</c:v>
                </c:pt>
                <c:pt idx="491">
                  <c:v>26190</c:v>
                </c:pt>
                <c:pt idx="492">
                  <c:v>25558</c:v>
                </c:pt>
                <c:pt idx="493">
                  <c:v>26727</c:v>
                </c:pt>
                <c:pt idx="494">
                  <c:v>26316</c:v>
                </c:pt>
                <c:pt idx="495">
                  <c:v>27044</c:v>
                </c:pt>
                <c:pt idx="496">
                  <c:v>27535</c:v>
                </c:pt>
                <c:pt idx="497">
                  <c:v>26423</c:v>
                </c:pt>
                <c:pt idx="498">
                  <c:v>26352</c:v>
                </c:pt>
                <c:pt idx="499">
                  <c:v>26819</c:v>
                </c:pt>
                <c:pt idx="500">
                  <c:v>26763</c:v>
                </c:pt>
                <c:pt idx="501">
                  <c:v>27419</c:v>
                </c:pt>
                <c:pt idx="502">
                  <c:v>28639</c:v>
                </c:pt>
                <c:pt idx="503">
                  <c:v>29520</c:v>
                </c:pt>
                <c:pt idx="504">
                  <c:v>30971</c:v>
                </c:pt>
                <c:pt idx="505">
                  <c:v>31700</c:v>
                </c:pt>
                <c:pt idx="506">
                  <c:v>31728</c:v>
                </c:pt>
                <c:pt idx="507">
                  <c:v>30986</c:v>
                </c:pt>
                <c:pt idx="508">
                  <c:v>30739</c:v>
                </c:pt>
                <c:pt idx="509">
                  <c:v>30961</c:v>
                </c:pt>
                <c:pt idx="510">
                  <c:v>31227</c:v>
                </c:pt>
                <c:pt idx="511">
                  <c:v>30527</c:v>
                </c:pt>
                <c:pt idx="512">
                  <c:v>30218</c:v>
                </c:pt>
                <c:pt idx="513">
                  <c:v>31283</c:v>
                </c:pt>
                <c:pt idx="514">
                  <c:v>30343</c:v>
                </c:pt>
                <c:pt idx="515">
                  <c:v>31112</c:v>
                </c:pt>
                <c:pt idx="516">
                  <c:v>31904</c:v>
                </c:pt>
                <c:pt idx="517">
                  <c:v>31151</c:v>
                </c:pt>
                <c:pt idx="518">
                  <c:v>30774</c:v>
                </c:pt>
                <c:pt idx="519">
                  <c:v>31051</c:v>
                </c:pt>
                <c:pt idx="520">
                  <c:v>31152</c:v>
                </c:pt>
                <c:pt idx="521">
                  <c:v>32375</c:v>
                </c:pt>
                <c:pt idx="522">
                  <c:v>33890</c:v>
                </c:pt>
                <c:pt idx="523">
                  <c:v>35547</c:v>
                </c:pt>
                <c:pt idx="524">
                  <c:v>35419</c:v>
                </c:pt>
                <c:pt idx="525">
                  <c:v>38553</c:v>
                </c:pt>
                <c:pt idx="526">
                  <c:v>40363</c:v>
                </c:pt>
                <c:pt idx="527">
                  <c:v>41397</c:v>
                </c:pt>
                <c:pt idx="528">
                  <c:v>41633</c:v>
                </c:pt>
                <c:pt idx="529">
                  <c:v>41964</c:v>
                </c:pt>
                <c:pt idx="530">
                  <c:v>40804</c:v>
                </c:pt>
                <c:pt idx="531">
                  <c:v>38509</c:v>
                </c:pt>
                <c:pt idx="532">
                  <c:v>36585</c:v>
                </c:pt>
                <c:pt idx="533">
                  <c:v>33864</c:v>
                </c:pt>
                <c:pt idx="534">
                  <c:v>31295</c:v>
                </c:pt>
                <c:pt idx="535">
                  <c:v>30498</c:v>
                </c:pt>
                <c:pt idx="536">
                  <c:v>29164</c:v>
                </c:pt>
                <c:pt idx="537">
                  <c:v>29528</c:v>
                </c:pt>
                <c:pt idx="538">
                  <c:v>28849</c:v>
                </c:pt>
                <c:pt idx="539">
                  <c:v>28107</c:v>
                </c:pt>
                <c:pt idx="540">
                  <c:v>27731</c:v>
                </c:pt>
                <c:pt idx="541">
                  <c:v>26637</c:v>
                </c:pt>
                <c:pt idx="542">
                  <c:v>26908</c:v>
                </c:pt>
                <c:pt idx="543">
                  <c:v>25954</c:v>
                </c:pt>
                <c:pt idx="544">
                  <c:v>24884</c:v>
                </c:pt>
                <c:pt idx="545">
                  <c:v>24446</c:v>
                </c:pt>
                <c:pt idx="546">
                  <c:v>24059</c:v>
                </c:pt>
                <c:pt idx="547">
                  <c:v>23630</c:v>
                </c:pt>
                <c:pt idx="548">
                  <c:v>23533</c:v>
                </c:pt>
                <c:pt idx="549">
                  <c:v>23939</c:v>
                </c:pt>
                <c:pt idx="550">
                  <c:v>24393</c:v>
                </c:pt>
                <c:pt idx="551">
                  <c:v>24694</c:v>
                </c:pt>
                <c:pt idx="552">
                  <c:v>25531</c:v>
                </c:pt>
                <c:pt idx="553">
                  <c:v>24596</c:v>
                </c:pt>
                <c:pt idx="554">
                  <c:v>23957</c:v>
                </c:pt>
                <c:pt idx="555">
                  <c:v>23922</c:v>
                </c:pt>
                <c:pt idx="556">
                  <c:v>23091</c:v>
                </c:pt>
                <c:pt idx="557">
                  <c:v>22722</c:v>
                </c:pt>
                <c:pt idx="558">
                  <c:v>23579</c:v>
                </c:pt>
                <c:pt idx="559">
                  <c:v>24352</c:v>
                </c:pt>
                <c:pt idx="560">
                  <c:v>24002</c:v>
                </c:pt>
                <c:pt idx="561">
                  <c:v>23092</c:v>
                </c:pt>
                <c:pt idx="562">
                  <c:v>24082</c:v>
                </c:pt>
                <c:pt idx="563">
                  <c:v>23251</c:v>
                </c:pt>
                <c:pt idx="564">
                  <c:v>22782</c:v>
                </c:pt>
                <c:pt idx="565">
                  <c:v>22801</c:v>
                </c:pt>
                <c:pt idx="566">
                  <c:v>22912</c:v>
                </c:pt>
                <c:pt idx="567">
                  <c:v>23900</c:v>
                </c:pt>
                <c:pt idx="568">
                  <c:v>25302</c:v>
                </c:pt>
                <c:pt idx="569">
                  <c:v>24975</c:v>
                </c:pt>
                <c:pt idx="570">
                  <c:v>25289</c:v>
                </c:pt>
                <c:pt idx="571">
                  <c:v>25082</c:v>
                </c:pt>
                <c:pt idx="572">
                  <c:v>25540</c:v>
                </c:pt>
                <c:pt idx="573">
                  <c:v>25653</c:v>
                </c:pt>
                <c:pt idx="574">
                  <c:v>26601</c:v>
                </c:pt>
                <c:pt idx="575">
                  <c:v>25920</c:v>
                </c:pt>
                <c:pt idx="576">
                  <c:v>27280</c:v>
                </c:pt>
                <c:pt idx="577">
                  <c:v>27301</c:v>
                </c:pt>
                <c:pt idx="578">
                  <c:v>29128</c:v>
                </c:pt>
                <c:pt idx="579">
                  <c:v>28529</c:v>
                </c:pt>
                <c:pt idx="580">
                  <c:v>27040</c:v>
                </c:pt>
                <c:pt idx="581">
                  <c:v>25671</c:v>
                </c:pt>
                <c:pt idx="582">
                  <c:v>24620</c:v>
                </c:pt>
                <c:pt idx="583">
                  <c:v>24035</c:v>
                </c:pt>
                <c:pt idx="584">
                  <c:v>23418</c:v>
                </c:pt>
                <c:pt idx="585">
                  <c:v>23429</c:v>
                </c:pt>
                <c:pt idx="586">
                  <c:v>22811</c:v>
                </c:pt>
                <c:pt idx="587">
                  <c:v>22790</c:v>
                </c:pt>
                <c:pt idx="588">
                  <c:v>22975</c:v>
                </c:pt>
                <c:pt idx="589">
                  <c:v>23493</c:v>
                </c:pt>
                <c:pt idx="590">
                  <c:v>23596</c:v>
                </c:pt>
                <c:pt idx="591">
                  <c:v>23024</c:v>
                </c:pt>
                <c:pt idx="592">
                  <c:v>23142</c:v>
                </c:pt>
                <c:pt idx="593">
                  <c:v>22490</c:v>
                </c:pt>
                <c:pt idx="594">
                  <c:v>22018</c:v>
                </c:pt>
                <c:pt idx="595">
                  <c:v>22092</c:v>
                </c:pt>
                <c:pt idx="596">
                  <c:v>22688</c:v>
                </c:pt>
                <c:pt idx="597">
                  <c:v>24015</c:v>
                </c:pt>
                <c:pt idx="598">
                  <c:v>24714</c:v>
                </c:pt>
                <c:pt idx="599">
                  <c:v>23537</c:v>
                </c:pt>
                <c:pt idx="600">
                  <c:v>23650</c:v>
                </c:pt>
                <c:pt idx="601">
                  <c:v>23135</c:v>
                </c:pt>
                <c:pt idx="602">
                  <c:v>23739</c:v>
                </c:pt>
                <c:pt idx="603">
                  <c:v>23523</c:v>
                </c:pt>
                <c:pt idx="604">
                  <c:v>23193</c:v>
                </c:pt>
                <c:pt idx="605">
                  <c:v>22690</c:v>
                </c:pt>
                <c:pt idx="606">
                  <c:v>22639</c:v>
                </c:pt>
                <c:pt idx="607">
                  <c:v>23071</c:v>
                </c:pt>
                <c:pt idx="608">
                  <c:v>22892</c:v>
                </c:pt>
                <c:pt idx="609">
                  <c:v>21834</c:v>
                </c:pt>
                <c:pt idx="610">
                  <c:v>21807</c:v>
                </c:pt>
                <c:pt idx="611">
                  <c:v>21875</c:v>
                </c:pt>
                <c:pt idx="612">
                  <c:v>21371</c:v>
                </c:pt>
                <c:pt idx="613">
                  <c:v>21237</c:v>
                </c:pt>
                <c:pt idx="614">
                  <c:v>20901</c:v>
                </c:pt>
                <c:pt idx="615">
                  <c:v>21757</c:v>
                </c:pt>
                <c:pt idx="616">
                  <c:v>22362</c:v>
                </c:pt>
                <c:pt idx="617">
                  <c:v>22524</c:v>
                </c:pt>
                <c:pt idx="618">
                  <c:v>23151</c:v>
                </c:pt>
                <c:pt idx="619">
                  <c:v>23781</c:v>
                </c:pt>
                <c:pt idx="620">
                  <c:v>24655</c:v>
                </c:pt>
                <c:pt idx="621">
                  <c:v>24449</c:v>
                </c:pt>
                <c:pt idx="622">
                  <c:v>23444</c:v>
                </c:pt>
                <c:pt idx="623">
                  <c:v>22554</c:v>
                </c:pt>
                <c:pt idx="624">
                  <c:v>20651</c:v>
                </c:pt>
                <c:pt idx="625">
                  <c:v>20288</c:v>
                </c:pt>
                <c:pt idx="626">
                  <c:v>21216</c:v>
                </c:pt>
                <c:pt idx="627">
                  <c:v>21400</c:v>
                </c:pt>
                <c:pt idx="628">
                  <c:v>20872</c:v>
                </c:pt>
                <c:pt idx="629">
                  <c:v>20538</c:v>
                </c:pt>
                <c:pt idx="630">
                  <c:v>21332</c:v>
                </c:pt>
                <c:pt idx="631">
                  <c:v>21829</c:v>
                </c:pt>
                <c:pt idx="632">
                  <c:v>20626</c:v>
                </c:pt>
                <c:pt idx="633">
                  <c:v>22101</c:v>
                </c:pt>
                <c:pt idx="634">
                  <c:v>22106</c:v>
                </c:pt>
                <c:pt idx="635">
                  <c:v>21133</c:v>
                </c:pt>
                <c:pt idx="636">
                  <c:v>21983</c:v>
                </c:pt>
                <c:pt idx="637">
                  <c:v>21699</c:v>
                </c:pt>
                <c:pt idx="638">
                  <c:v>22245</c:v>
                </c:pt>
                <c:pt idx="639">
                  <c:v>23495</c:v>
                </c:pt>
                <c:pt idx="640">
                  <c:v>26447</c:v>
                </c:pt>
                <c:pt idx="641">
                  <c:v>30582</c:v>
                </c:pt>
                <c:pt idx="642">
                  <c:v>34706</c:v>
                </c:pt>
                <c:pt idx="643">
                  <c:v>37406</c:v>
                </c:pt>
                <c:pt idx="644">
                  <c:v>35235</c:v>
                </c:pt>
                <c:pt idx="645">
                  <c:v>33278</c:v>
                </c:pt>
                <c:pt idx="646">
                  <c:v>29947</c:v>
                </c:pt>
                <c:pt idx="647">
                  <c:v>26814</c:v>
                </c:pt>
                <c:pt idx="648">
                  <c:v>24646</c:v>
                </c:pt>
                <c:pt idx="649">
                  <c:v>23931</c:v>
                </c:pt>
                <c:pt idx="650">
                  <c:v>24006</c:v>
                </c:pt>
                <c:pt idx="651">
                  <c:v>22763</c:v>
                </c:pt>
                <c:pt idx="652">
                  <c:v>22738</c:v>
                </c:pt>
                <c:pt idx="653">
                  <c:v>23329</c:v>
                </c:pt>
                <c:pt idx="654">
                  <c:v>24036</c:v>
                </c:pt>
                <c:pt idx="655">
                  <c:v>24862</c:v>
                </c:pt>
                <c:pt idx="656">
                  <c:v>25205</c:v>
                </c:pt>
                <c:pt idx="657">
                  <c:v>24420</c:v>
                </c:pt>
                <c:pt idx="658">
                  <c:v>23729</c:v>
                </c:pt>
                <c:pt idx="659">
                  <c:v>23642</c:v>
                </c:pt>
                <c:pt idx="660">
                  <c:v>22299</c:v>
                </c:pt>
                <c:pt idx="661">
                  <c:v>22147</c:v>
                </c:pt>
                <c:pt idx="662">
                  <c:v>21538</c:v>
                </c:pt>
                <c:pt idx="663">
                  <c:v>20801</c:v>
                </c:pt>
                <c:pt idx="664">
                  <c:v>21704</c:v>
                </c:pt>
                <c:pt idx="665">
                  <c:v>21838</c:v>
                </c:pt>
                <c:pt idx="666">
                  <c:v>21986</c:v>
                </c:pt>
                <c:pt idx="667">
                  <c:v>21305</c:v>
                </c:pt>
                <c:pt idx="668">
                  <c:v>20894</c:v>
                </c:pt>
                <c:pt idx="669">
                  <c:v>20617</c:v>
                </c:pt>
                <c:pt idx="670">
                  <c:v>20598</c:v>
                </c:pt>
                <c:pt idx="671">
                  <c:v>20781</c:v>
                </c:pt>
                <c:pt idx="672">
                  <c:v>20510</c:v>
                </c:pt>
                <c:pt idx="673">
                  <c:v>20525</c:v>
                </c:pt>
                <c:pt idx="674">
                  <c:v>20614</c:v>
                </c:pt>
                <c:pt idx="675">
                  <c:v>20208</c:v>
                </c:pt>
                <c:pt idx="676">
                  <c:v>20361</c:v>
                </c:pt>
                <c:pt idx="677">
                  <c:v>21074</c:v>
                </c:pt>
                <c:pt idx="678">
                  <c:v>21426</c:v>
                </c:pt>
                <c:pt idx="679">
                  <c:v>20995</c:v>
                </c:pt>
                <c:pt idx="680">
                  <c:v>20457</c:v>
                </c:pt>
                <c:pt idx="681">
                  <c:v>20159</c:v>
                </c:pt>
                <c:pt idx="682">
                  <c:v>19995</c:v>
                </c:pt>
                <c:pt idx="683">
                  <c:v>20381</c:v>
                </c:pt>
                <c:pt idx="684">
                  <c:v>21046</c:v>
                </c:pt>
                <c:pt idx="685">
                  <c:v>21068</c:v>
                </c:pt>
                <c:pt idx="686">
                  <c:v>20120</c:v>
                </c:pt>
                <c:pt idx="687">
                  <c:v>21004</c:v>
                </c:pt>
                <c:pt idx="688">
                  <c:v>21435</c:v>
                </c:pt>
                <c:pt idx="689">
                  <c:v>21575</c:v>
                </c:pt>
                <c:pt idx="690">
                  <c:v>21177</c:v>
                </c:pt>
                <c:pt idx="691">
                  <c:v>20782</c:v>
                </c:pt>
                <c:pt idx="692">
                  <c:v>21060</c:v>
                </c:pt>
                <c:pt idx="693">
                  <c:v>21601</c:v>
                </c:pt>
                <c:pt idx="694">
                  <c:v>21307</c:v>
                </c:pt>
                <c:pt idx="695">
                  <c:v>20838</c:v>
                </c:pt>
                <c:pt idx="696">
                  <c:v>21814</c:v>
                </c:pt>
                <c:pt idx="697">
                  <c:v>22288</c:v>
                </c:pt>
                <c:pt idx="698">
                  <c:v>21898</c:v>
                </c:pt>
                <c:pt idx="699">
                  <c:v>20570</c:v>
                </c:pt>
                <c:pt idx="700">
                  <c:v>20572</c:v>
                </c:pt>
                <c:pt idx="701">
                  <c:v>20880</c:v>
                </c:pt>
                <c:pt idx="702">
                  <c:v>30698</c:v>
                </c:pt>
                <c:pt idx="703">
                  <c:v>21439</c:v>
                </c:pt>
                <c:pt idx="704">
                  <c:v>20737</c:v>
                </c:pt>
                <c:pt idx="705">
                  <c:v>21331</c:v>
                </c:pt>
                <c:pt idx="706">
                  <c:v>21359</c:v>
                </c:pt>
                <c:pt idx="707">
                  <c:v>20695</c:v>
                </c:pt>
                <c:pt idx="708">
                  <c:v>20706</c:v>
                </c:pt>
                <c:pt idx="709">
                  <c:v>20597</c:v>
                </c:pt>
                <c:pt idx="710">
                  <c:v>21516</c:v>
                </c:pt>
                <c:pt idx="711">
                  <c:v>21533</c:v>
                </c:pt>
                <c:pt idx="712">
                  <c:v>22840</c:v>
                </c:pt>
                <c:pt idx="713">
                  <c:v>22627</c:v>
                </c:pt>
                <c:pt idx="714">
                  <c:v>21940</c:v>
                </c:pt>
                <c:pt idx="715">
                  <c:v>21246</c:v>
                </c:pt>
                <c:pt idx="716">
                  <c:v>21193</c:v>
                </c:pt>
                <c:pt idx="717">
                  <c:v>20856</c:v>
                </c:pt>
                <c:pt idx="718">
                  <c:v>21162</c:v>
                </c:pt>
                <c:pt idx="719">
                  <c:v>21533</c:v>
                </c:pt>
                <c:pt idx="720">
                  <c:v>20224</c:v>
                </c:pt>
                <c:pt idx="721">
                  <c:v>20182</c:v>
                </c:pt>
                <c:pt idx="722">
                  <c:v>20727</c:v>
                </c:pt>
                <c:pt idx="723">
                  <c:v>20823</c:v>
                </c:pt>
                <c:pt idx="724">
                  <c:v>20878</c:v>
                </c:pt>
                <c:pt idx="725">
                  <c:v>20514</c:v>
                </c:pt>
                <c:pt idx="726">
                  <c:v>21378</c:v>
                </c:pt>
                <c:pt idx="727">
                  <c:v>21307</c:v>
                </c:pt>
                <c:pt idx="728">
                  <c:v>21314</c:v>
                </c:pt>
                <c:pt idx="729">
                  <c:v>22348</c:v>
                </c:pt>
                <c:pt idx="730">
                  <c:v>21972</c:v>
                </c:pt>
                <c:pt idx="731">
                  <c:v>21413</c:v>
                </c:pt>
                <c:pt idx="732">
                  <c:v>21729</c:v>
                </c:pt>
                <c:pt idx="733">
                  <c:v>21943</c:v>
                </c:pt>
                <c:pt idx="734">
                  <c:v>22062</c:v>
                </c:pt>
                <c:pt idx="735">
                  <c:v>23713</c:v>
                </c:pt>
                <c:pt idx="736">
                  <c:v>24591</c:v>
                </c:pt>
                <c:pt idx="737">
                  <c:v>23896</c:v>
                </c:pt>
                <c:pt idx="738">
                  <c:v>24014</c:v>
                </c:pt>
                <c:pt idx="739">
                  <c:v>25029</c:v>
                </c:pt>
                <c:pt idx="740">
                  <c:v>25951</c:v>
                </c:pt>
                <c:pt idx="741">
                  <c:v>24810</c:v>
                </c:pt>
                <c:pt idx="742">
                  <c:v>23575</c:v>
                </c:pt>
                <c:pt idx="743">
                  <c:v>22527</c:v>
                </c:pt>
                <c:pt idx="744">
                  <c:v>22315</c:v>
                </c:pt>
                <c:pt idx="745">
                  <c:v>22318</c:v>
                </c:pt>
                <c:pt idx="746">
                  <c:v>21593</c:v>
                </c:pt>
                <c:pt idx="747">
                  <c:v>21440</c:v>
                </c:pt>
                <c:pt idx="748">
                  <c:v>21556</c:v>
                </c:pt>
                <c:pt idx="749">
                  <c:v>21786</c:v>
                </c:pt>
                <c:pt idx="750">
                  <c:v>22189</c:v>
                </c:pt>
                <c:pt idx="751">
                  <c:v>22823</c:v>
                </c:pt>
                <c:pt idx="752">
                  <c:v>23100</c:v>
                </c:pt>
                <c:pt idx="753">
                  <c:v>22298</c:v>
                </c:pt>
                <c:pt idx="754">
                  <c:v>21698</c:v>
                </c:pt>
                <c:pt idx="755">
                  <c:v>21220</c:v>
                </c:pt>
                <c:pt idx="756">
                  <c:v>21657</c:v>
                </c:pt>
                <c:pt idx="757">
                  <c:v>20918</c:v>
                </c:pt>
                <c:pt idx="758">
                  <c:v>19532</c:v>
                </c:pt>
                <c:pt idx="759">
                  <c:v>20103</c:v>
                </c:pt>
                <c:pt idx="760">
                  <c:v>20888</c:v>
                </c:pt>
                <c:pt idx="761">
                  <c:v>20896</c:v>
                </c:pt>
                <c:pt idx="762">
                  <c:v>20058</c:v>
                </c:pt>
                <c:pt idx="763">
                  <c:v>20576</c:v>
                </c:pt>
                <c:pt idx="764">
                  <c:v>21065</c:v>
                </c:pt>
                <c:pt idx="765">
                  <c:v>21205</c:v>
                </c:pt>
                <c:pt idx="766">
                  <c:v>20769</c:v>
                </c:pt>
                <c:pt idx="767">
                  <c:v>20840</c:v>
                </c:pt>
                <c:pt idx="768">
                  <c:v>21481</c:v>
                </c:pt>
                <c:pt idx="769">
                  <c:v>21460</c:v>
                </c:pt>
                <c:pt idx="770">
                  <c:v>20598</c:v>
                </c:pt>
                <c:pt idx="771">
                  <c:v>20919</c:v>
                </c:pt>
                <c:pt idx="772">
                  <c:v>21604</c:v>
                </c:pt>
                <c:pt idx="773">
                  <c:v>22082</c:v>
                </c:pt>
                <c:pt idx="774">
                  <c:v>22191</c:v>
                </c:pt>
                <c:pt idx="775">
                  <c:v>21016</c:v>
                </c:pt>
                <c:pt idx="776">
                  <c:v>20894</c:v>
                </c:pt>
                <c:pt idx="777">
                  <c:v>20972</c:v>
                </c:pt>
                <c:pt idx="778">
                  <c:v>20286</c:v>
                </c:pt>
                <c:pt idx="779">
                  <c:v>20230</c:v>
                </c:pt>
                <c:pt idx="780">
                  <c:v>19809</c:v>
                </c:pt>
                <c:pt idx="781">
                  <c:v>20057</c:v>
                </c:pt>
                <c:pt idx="782">
                  <c:v>20906</c:v>
                </c:pt>
                <c:pt idx="783">
                  <c:v>22178</c:v>
                </c:pt>
                <c:pt idx="784">
                  <c:v>20692</c:v>
                </c:pt>
                <c:pt idx="785">
                  <c:v>20453</c:v>
                </c:pt>
                <c:pt idx="786">
                  <c:v>20947</c:v>
                </c:pt>
                <c:pt idx="787">
                  <c:v>21233</c:v>
                </c:pt>
                <c:pt idx="788">
                  <c:v>20104</c:v>
                </c:pt>
                <c:pt idx="789">
                  <c:v>19640</c:v>
                </c:pt>
                <c:pt idx="790">
                  <c:v>19396</c:v>
                </c:pt>
                <c:pt idx="791">
                  <c:v>19883</c:v>
                </c:pt>
                <c:pt idx="792">
                  <c:v>20257</c:v>
                </c:pt>
                <c:pt idx="793">
                  <c:v>20599</c:v>
                </c:pt>
                <c:pt idx="794">
                  <c:v>20498</c:v>
                </c:pt>
                <c:pt idx="795">
                  <c:v>21058</c:v>
                </c:pt>
                <c:pt idx="796">
                  <c:v>20260</c:v>
                </c:pt>
                <c:pt idx="797">
                  <c:v>20699</c:v>
                </c:pt>
                <c:pt idx="798">
                  <c:v>20571</c:v>
                </c:pt>
                <c:pt idx="799">
                  <c:v>20214</c:v>
                </c:pt>
                <c:pt idx="800">
                  <c:v>20187</c:v>
                </c:pt>
                <c:pt idx="801">
                  <c:v>21046</c:v>
                </c:pt>
                <c:pt idx="802">
                  <c:v>21044</c:v>
                </c:pt>
                <c:pt idx="803">
                  <c:v>19505</c:v>
                </c:pt>
                <c:pt idx="804">
                  <c:v>19029</c:v>
                </c:pt>
                <c:pt idx="805">
                  <c:v>19666</c:v>
                </c:pt>
                <c:pt idx="806">
                  <c:v>19877</c:v>
                </c:pt>
                <c:pt idx="807">
                  <c:v>19867</c:v>
                </c:pt>
                <c:pt idx="808">
                  <c:v>20910</c:v>
                </c:pt>
                <c:pt idx="809">
                  <c:v>20154</c:v>
                </c:pt>
                <c:pt idx="810">
                  <c:v>20041</c:v>
                </c:pt>
                <c:pt idx="811">
                  <c:v>20627</c:v>
                </c:pt>
                <c:pt idx="812">
                  <c:v>21876</c:v>
                </c:pt>
                <c:pt idx="813">
                  <c:v>21617</c:v>
                </c:pt>
                <c:pt idx="814">
                  <c:v>21827</c:v>
                </c:pt>
                <c:pt idx="815">
                  <c:v>21667</c:v>
                </c:pt>
                <c:pt idx="816">
                  <c:v>21690</c:v>
                </c:pt>
                <c:pt idx="817">
                  <c:v>21517</c:v>
                </c:pt>
                <c:pt idx="818">
                  <c:v>21682</c:v>
                </c:pt>
                <c:pt idx="819">
                  <c:v>21465</c:v>
                </c:pt>
                <c:pt idx="820">
                  <c:v>21363</c:v>
                </c:pt>
                <c:pt idx="821">
                  <c:v>20205</c:v>
                </c:pt>
                <c:pt idx="822">
                  <c:v>20003</c:v>
                </c:pt>
                <c:pt idx="823">
                  <c:v>19642</c:v>
                </c:pt>
                <c:pt idx="824">
                  <c:v>19889</c:v>
                </c:pt>
                <c:pt idx="825">
                  <c:v>20295</c:v>
                </c:pt>
                <c:pt idx="826">
                  <c:v>21085</c:v>
                </c:pt>
                <c:pt idx="827">
                  <c:v>20913</c:v>
                </c:pt>
                <c:pt idx="828">
                  <c:v>20776</c:v>
                </c:pt>
                <c:pt idx="829">
                  <c:v>20633</c:v>
                </c:pt>
                <c:pt idx="830">
                  <c:v>20943</c:v>
                </c:pt>
                <c:pt idx="831">
                  <c:v>21398</c:v>
                </c:pt>
                <c:pt idx="832">
                  <c:v>21952</c:v>
                </c:pt>
                <c:pt idx="833">
                  <c:v>22299</c:v>
                </c:pt>
                <c:pt idx="834">
                  <c:v>21118</c:v>
                </c:pt>
                <c:pt idx="835">
                  <c:v>21286</c:v>
                </c:pt>
                <c:pt idx="836">
                  <c:v>21664</c:v>
                </c:pt>
                <c:pt idx="837">
                  <c:v>21880</c:v>
                </c:pt>
                <c:pt idx="838">
                  <c:v>21654</c:v>
                </c:pt>
                <c:pt idx="839">
                  <c:v>20054</c:v>
                </c:pt>
                <c:pt idx="840">
                  <c:v>19702</c:v>
                </c:pt>
                <c:pt idx="841">
                  <c:v>19859</c:v>
                </c:pt>
                <c:pt idx="842">
                  <c:v>19770</c:v>
                </c:pt>
                <c:pt idx="843">
                  <c:v>20448</c:v>
                </c:pt>
                <c:pt idx="844">
                  <c:v>21252</c:v>
                </c:pt>
                <c:pt idx="845">
                  <c:v>21669</c:v>
                </c:pt>
                <c:pt idx="846">
                  <c:v>21339</c:v>
                </c:pt>
                <c:pt idx="847">
                  <c:v>20677</c:v>
                </c:pt>
                <c:pt idx="848">
                  <c:v>22244</c:v>
                </c:pt>
                <c:pt idx="849">
                  <c:v>21870</c:v>
                </c:pt>
                <c:pt idx="850">
                  <c:v>21339</c:v>
                </c:pt>
                <c:pt idx="851">
                  <c:v>21184</c:v>
                </c:pt>
                <c:pt idx="852">
                  <c:v>22429</c:v>
                </c:pt>
                <c:pt idx="853">
                  <c:v>22296</c:v>
                </c:pt>
                <c:pt idx="854">
                  <c:v>22327</c:v>
                </c:pt>
                <c:pt idx="855">
                  <c:v>21938</c:v>
                </c:pt>
                <c:pt idx="856">
                  <c:v>21210</c:v>
                </c:pt>
                <c:pt idx="857">
                  <c:v>22072</c:v>
                </c:pt>
                <c:pt idx="858">
                  <c:v>23220</c:v>
                </c:pt>
                <c:pt idx="859">
                  <c:v>23448</c:v>
                </c:pt>
                <c:pt idx="860">
                  <c:v>23485</c:v>
                </c:pt>
                <c:pt idx="861">
                  <c:v>22374</c:v>
                </c:pt>
                <c:pt idx="862">
                  <c:v>21660</c:v>
                </c:pt>
                <c:pt idx="863">
                  <c:v>22275</c:v>
                </c:pt>
                <c:pt idx="864">
                  <c:v>22356</c:v>
                </c:pt>
                <c:pt idx="865">
                  <c:v>21424</c:v>
                </c:pt>
                <c:pt idx="866">
                  <c:v>20728</c:v>
                </c:pt>
                <c:pt idx="867">
                  <c:v>21551</c:v>
                </c:pt>
                <c:pt idx="868">
                  <c:v>21275</c:v>
                </c:pt>
                <c:pt idx="869">
                  <c:v>20898</c:v>
                </c:pt>
                <c:pt idx="870">
                  <c:v>21637</c:v>
                </c:pt>
                <c:pt idx="871">
                  <c:v>21739</c:v>
                </c:pt>
                <c:pt idx="872">
                  <c:v>21184</c:v>
                </c:pt>
                <c:pt idx="873">
                  <c:v>20074</c:v>
                </c:pt>
                <c:pt idx="874">
                  <c:v>21005</c:v>
                </c:pt>
                <c:pt idx="875">
                  <c:v>21386</c:v>
                </c:pt>
                <c:pt idx="876">
                  <c:v>21096</c:v>
                </c:pt>
                <c:pt idx="877">
                  <c:v>21088</c:v>
                </c:pt>
                <c:pt idx="878">
                  <c:v>21712</c:v>
                </c:pt>
                <c:pt idx="879">
                  <c:v>21947</c:v>
                </c:pt>
                <c:pt idx="880">
                  <c:v>21084</c:v>
                </c:pt>
                <c:pt idx="881">
                  <c:v>21995</c:v>
                </c:pt>
                <c:pt idx="882">
                  <c:v>21803</c:v>
                </c:pt>
                <c:pt idx="883">
                  <c:v>20617</c:v>
                </c:pt>
                <c:pt idx="884">
                  <c:v>20748</c:v>
                </c:pt>
                <c:pt idx="885">
                  <c:v>22288</c:v>
                </c:pt>
                <c:pt idx="886">
                  <c:v>22203</c:v>
                </c:pt>
                <c:pt idx="887">
                  <c:v>22737</c:v>
                </c:pt>
                <c:pt idx="888">
                  <c:v>23229</c:v>
                </c:pt>
                <c:pt idx="889">
                  <c:v>23463</c:v>
                </c:pt>
                <c:pt idx="890">
                  <c:v>23837</c:v>
                </c:pt>
                <c:pt idx="891">
                  <c:v>24795</c:v>
                </c:pt>
                <c:pt idx="892">
                  <c:v>24848</c:v>
                </c:pt>
                <c:pt idx="893">
                  <c:v>25057</c:v>
                </c:pt>
                <c:pt idx="894">
                  <c:v>24540</c:v>
                </c:pt>
                <c:pt idx="895">
                  <c:v>23532</c:v>
                </c:pt>
                <c:pt idx="896">
                  <c:v>23637</c:v>
                </c:pt>
                <c:pt idx="897">
                  <c:v>23695</c:v>
                </c:pt>
                <c:pt idx="898">
                  <c:v>23924</c:v>
                </c:pt>
                <c:pt idx="899">
                  <c:v>23847</c:v>
                </c:pt>
                <c:pt idx="900">
                  <c:v>24508</c:v>
                </c:pt>
                <c:pt idx="901">
                  <c:v>24896</c:v>
                </c:pt>
                <c:pt idx="902">
                  <c:v>24650</c:v>
                </c:pt>
                <c:pt idx="903">
                  <c:v>24460</c:v>
                </c:pt>
                <c:pt idx="904">
                  <c:v>24786</c:v>
                </c:pt>
                <c:pt idx="905">
                  <c:v>25323</c:v>
                </c:pt>
                <c:pt idx="906">
                  <c:v>25391</c:v>
                </c:pt>
                <c:pt idx="907">
                  <c:v>25428</c:v>
                </c:pt>
                <c:pt idx="908">
                  <c:v>25055</c:v>
                </c:pt>
                <c:pt idx="909">
                  <c:v>24087</c:v>
                </c:pt>
                <c:pt idx="910">
                  <c:v>23568</c:v>
                </c:pt>
                <c:pt idx="911">
                  <c:v>23348</c:v>
                </c:pt>
                <c:pt idx="912">
                  <c:v>23359</c:v>
                </c:pt>
                <c:pt idx="913">
                  <c:v>22685</c:v>
                </c:pt>
                <c:pt idx="914">
                  <c:v>22507</c:v>
                </c:pt>
                <c:pt idx="915">
                  <c:v>23575</c:v>
                </c:pt>
                <c:pt idx="916">
                  <c:v>23905</c:v>
                </c:pt>
                <c:pt idx="917">
                  <c:v>24737</c:v>
                </c:pt>
                <c:pt idx="918">
                  <c:v>24728</c:v>
                </c:pt>
                <c:pt idx="919">
                  <c:v>25660</c:v>
                </c:pt>
                <c:pt idx="920">
                  <c:v>25337</c:v>
                </c:pt>
                <c:pt idx="921">
                  <c:v>26423</c:v>
                </c:pt>
                <c:pt idx="922">
                  <c:v>26819</c:v>
                </c:pt>
                <c:pt idx="923">
                  <c:v>24959</c:v>
                </c:pt>
                <c:pt idx="924">
                  <c:v>24655</c:v>
                </c:pt>
                <c:pt idx="925">
                  <c:v>23354</c:v>
                </c:pt>
                <c:pt idx="926">
                  <c:v>23075</c:v>
                </c:pt>
                <c:pt idx="927">
                  <c:v>23626</c:v>
                </c:pt>
                <c:pt idx="928">
                  <c:v>23359</c:v>
                </c:pt>
                <c:pt idx="929">
                  <c:v>22413</c:v>
                </c:pt>
                <c:pt idx="930">
                  <c:v>22048</c:v>
                </c:pt>
                <c:pt idx="931">
                  <c:v>21756</c:v>
                </c:pt>
                <c:pt idx="932">
                  <c:v>22083</c:v>
                </c:pt>
                <c:pt idx="933">
                  <c:v>21807</c:v>
                </c:pt>
                <c:pt idx="934">
                  <c:v>21495</c:v>
                </c:pt>
                <c:pt idx="935">
                  <c:v>22143</c:v>
                </c:pt>
                <c:pt idx="936">
                  <c:v>23509</c:v>
                </c:pt>
                <c:pt idx="937">
                  <c:v>23479</c:v>
                </c:pt>
                <c:pt idx="938">
                  <c:v>22201</c:v>
                </c:pt>
                <c:pt idx="939">
                  <c:v>22395</c:v>
                </c:pt>
                <c:pt idx="940">
                  <c:v>21594</c:v>
                </c:pt>
                <c:pt idx="941">
                  <c:v>21089</c:v>
                </c:pt>
                <c:pt idx="942">
                  <c:v>21826</c:v>
                </c:pt>
                <c:pt idx="943">
                  <c:v>21639</c:v>
                </c:pt>
                <c:pt idx="944">
                  <c:v>20807</c:v>
                </c:pt>
                <c:pt idx="945">
                  <c:v>20891</c:v>
                </c:pt>
                <c:pt idx="946">
                  <c:v>21023</c:v>
                </c:pt>
                <c:pt idx="947">
                  <c:v>21782</c:v>
                </c:pt>
                <c:pt idx="948">
                  <c:v>21473</c:v>
                </c:pt>
                <c:pt idx="949">
                  <c:v>20902</c:v>
                </c:pt>
                <c:pt idx="950">
                  <c:v>20750</c:v>
                </c:pt>
                <c:pt idx="951">
                  <c:v>21252</c:v>
                </c:pt>
                <c:pt idx="952">
                  <c:v>21375</c:v>
                </c:pt>
                <c:pt idx="953">
                  <c:v>21598</c:v>
                </c:pt>
                <c:pt idx="954">
                  <c:v>22360</c:v>
                </c:pt>
                <c:pt idx="955">
                  <c:v>22714</c:v>
                </c:pt>
                <c:pt idx="956">
                  <c:v>23109</c:v>
                </c:pt>
                <c:pt idx="957">
                  <c:v>22029</c:v>
                </c:pt>
                <c:pt idx="958">
                  <c:v>21487</c:v>
                </c:pt>
                <c:pt idx="959">
                  <c:v>21584</c:v>
                </c:pt>
                <c:pt idx="960">
                  <c:v>20751</c:v>
                </c:pt>
                <c:pt idx="961">
                  <c:v>20606</c:v>
                </c:pt>
                <c:pt idx="962">
                  <c:v>20541</c:v>
                </c:pt>
                <c:pt idx="963">
                  <c:v>20853</c:v>
                </c:pt>
                <c:pt idx="964">
                  <c:v>20936</c:v>
                </c:pt>
                <c:pt idx="965">
                  <c:v>20590</c:v>
                </c:pt>
                <c:pt idx="966">
                  <c:v>20805</c:v>
                </c:pt>
                <c:pt idx="967">
                  <c:v>20801</c:v>
                </c:pt>
                <c:pt idx="968">
                  <c:v>20355</c:v>
                </c:pt>
                <c:pt idx="969">
                  <c:v>21094</c:v>
                </c:pt>
                <c:pt idx="970">
                  <c:v>21271</c:v>
                </c:pt>
                <c:pt idx="971">
                  <c:v>22175</c:v>
                </c:pt>
                <c:pt idx="972">
                  <c:v>22401</c:v>
                </c:pt>
                <c:pt idx="973">
                  <c:v>21872</c:v>
                </c:pt>
                <c:pt idx="974">
                  <c:v>21632</c:v>
                </c:pt>
                <c:pt idx="975">
                  <c:v>21900</c:v>
                </c:pt>
                <c:pt idx="976">
                  <c:v>22132</c:v>
                </c:pt>
                <c:pt idx="977">
                  <c:v>21817</c:v>
                </c:pt>
                <c:pt idx="978">
                  <c:v>21740</c:v>
                </c:pt>
                <c:pt idx="979">
                  <c:v>22567</c:v>
                </c:pt>
                <c:pt idx="980">
                  <c:v>22895</c:v>
                </c:pt>
                <c:pt idx="981">
                  <c:v>22580</c:v>
                </c:pt>
                <c:pt idx="982">
                  <c:v>21800</c:v>
                </c:pt>
                <c:pt idx="983">
                  <c:v>22483</c:v>
                </c:pt>
                <c:pt idx="984">
                  <c:v>22141</c:v>
                </c:pt>
                <c:pt idx="985">
                  <c:v>23001</c:v>
                </c:pt>
                <c:pt idx="986">
                  <c:v>23284</c:v>
                </c:pt>
                <c:pt idx="987">
                  <c:v>22089</c:v>
                </c:pt>
                <c:pt idx="988">
                  <c:v>21968</c:v>
                </c:pt>
                <c:pt idx="989">
                  <c:v>23691</c:v>
                </c:pt>
                <c:pt idx="990">
                  <c:v>22416</c:v>
                </c:pt>
                <c:pt idx="991">
                  <c:v>21757</c:v>
                </c:pt>
                <c:pt idx="992">
                  <c:v>22089</c:v>
                </c:pt>
                <c:pt idx="993">
                  <c:v>23099</c:v>
                </c:pt>
                <c:pt idx="994">
                  <c:v>24555</c:v>
                </c:pt>
                <c:pt idx="995">
                  <c:v>26959</c:v>
                </c:pt>
                <c:pt idx="996">
                  <c:v>28514</c:v>
                </c:pt>
                <c:pt idx="997">
                  <c:v>29822</c:v>
                </c:pt>
                <c:pt idx="998">
                  <c:v>29336</c:v>
                </c:pt>
                <c:pt idx="999">
                  <c:v>27691</c:v>
                </c:pt>
                <c:pt idx="1000">
                  <c:v>25954</c:v>
                </c:pt>
                <c:pt idx="1001">
                  <c:v>24044</c:v>
                </c:pt>
                <c:pt idx="1002">
                  <c:v>23825</c:v>
                </c:pt>
                <c:pt idx="1003">
                  <c:v>23405</c:v>
                </c:pt>
                <c:pt idx="1004">
                  <c:v>22845</c:v>
                </c:pt>
                <c:pt idx="1005">
                  <c:v>24216</c:v>
                </c:pt>
                <c:pt idx="1006">
                  <c:v>24884</c:v>
                </c:pt>
                <c:pt idx="1007">
                  <c:v>25307</c:v>
                </c:pt>
                <c:pt idx="1008">
                  <c:v>27685</c:v>
                </c:pt>
                <c:pt idx="1009">
                  <c:v>31197</c:v>
                </c:pt>
                <c:pt idx="1010">
                  <c:v>33011</c:v>
                </c:pt>
                <c:pt idx="1011">
                  <c:v>33345</c:v>
                </c:pt>
                <c:pt idx="1012">
                  <c:v>33157</c:v>
                </c:pt>
                <c:pt idx="1013">
                  <c:v>32113</c:v>
                </c:pt>
                <c:pt idx="1014">
                  <c:v>31066</c:v>
                </c:pt>
                <c:pt idx="1015">
                  <c:v>32081</c:v>
                </c:pt>
                <c:pt idx="1016">
                  <c:v>32162</c:v>
                </c:pt>
                <c:pt idx="1017">
                  <c:v>31902</c:v>
                </c:pt>
                <c:pt idx="1018">
                  <c:v>31612</c:v>
                </c:pt>
                <c:pt idx="1019">
                  <c:v>29506</c:v>
                </c:pt>
                <c:pt idx="1020">
                  <c:v>26637</c:v>
                </c:pt>
                <c:pt idx="1021">
                  <c:v>24444</c:v>
                </c:pt>
              </c:numCache>
            </c:numRef>
          </c:yVal>
          <c:smooth val="0"/>
          <c:extLst>
            <c:ext xmlns:c16="http://schemas.microsoft.com/office/drawing/2014/chart" uri="{C3380CC4-5D6E-409C-BE32-E72D297353CC}">
              <c16:uniqueId val="{00000000-3DB3-4A29-A0B2-BE024B5F42E6}"/>
            </c:ext>
          </c:extLst>
        </c:ser>
        <c:ser>
          <c:idx val="1"/>
          <c:order val="1"/>
          <c:spPr>
            <a:ln w="19050" cap="rnd">
              <a:solidFill>
                <a:srgbClr val="C00000"/>
              </a:solidFill>
              <a:round/>
            </a:ln>
            <a:effectLst/>
          </c:spPr>
          <c:marker>
            <c:symbol val="none"/>
          </c:marker>
          <c:xVal>
            <c:numRef>
              <c:f>'P2'!$A$1:$A$1024</c:f>
              <c:numCache>
                <c:formatCode>General</c:formatCode>
                <c:ptCount val="1024"/>
                <c:pt idx="2">
                  <c:v>651.30445999999995</c:v>
                </c:pt>
                <c:pt idx="3">
                  <c:v>651.31391999999994</c:v>
                </c:pt>
                <c:pt idx="4">
                  <c:v>651.32337999999993</c:v>
                </c:pt>
                <c:pt idx="5">
                  <c:v>651.33283999999992</c:v>
                </c:pt>
                <c:pt idx="6">
                  <c:v>651.34229999999991</c:v>
                </c:pt>
                <c:pt idx="7">
                  <c:v>651.35176000000001</c:v>
                </c:pt>
                <c:pt idx="8">
                  <c:v>651.36122</c:v>
                </c:pt>
                <c:pt idx="9">
                  <c:v>651.37067999999999</c:v>
                </c:pt>
                <c:pt idx="10">
                  <c:v>651.38013999999998</c:v>
                </c:pt>
                <c:pt idx="11">
                  <c:v>651.38959999999997</c:v>
                </c:pt>
                <c:pt idx="12">
                  <c:v>651.39905999999996</c:v>
                </c:pt>
                <c:pt idx="13">
                  <c:v>651.40851999999995</c:v>
                </c:pt>
                <c:pt idx="14">
                  <c:v>651.41797999999994</c:v>
                </c:pt>
                <c:pt idx="15">
                  <c:v>651.42743999999993</c:v>
                </c:pt>
                <c:pt idx="16">
                  <c:v>651.43689999999992</c:v>
                </c:pt>
                <c:pt idx="17">
                  <c:v>651.44635999999991</c:v>
                </c:pt>
                <c:pt idx="18">
                  <c:v>651.4558199999999</c:v>
                </c:pt>
                <c:pt idx="19">
                  <c:v>651.46528000000001</c:v>
                </c:pt>
                <c:pt idx="20">
                  <c:v>651.47474</c:v>
                </c:pt>
                <c:pt idx="21">
                  <c:v>651.48419999999999</c:v>
                </c:pt>
                <c:pt idx="22">
                  <c:v>651.49365999999998</c:v>
                </c:pt>
                <c:pt idx="23">
                  <c:v>651.50311999999997</c:v>
                </c:pt>
                <c:pt idx="24">
                  <c:v>651.51257999999996</c:v>
                </c:pt>
                <c:pt idx="25">
                  <c:v>651.52203999999995</c:v>
                </c:pt>
                <c:pt idx="26">
                  <c:v>651.53149999999994</c:v>
                </c:pt>
                <c:pt idx="27">
                  <c:v>651.54095999999993</c:v>
                </c:pt>
                <c:pt idx="28">
                  <c:v>651.55041999999992</c:v>
                </c:pt>
                <c:pt idx="29">
                  <c:v>651.55987999999991</c:v>
                </c:pt>
                <c:pt idx="30">
                  <c:v>651.56934000000001</c:v>
                </c:pt>
                <c:pt idx="31">
                  <c:v>651.5788</c:v>
                </c:pt>
                <c:pt idx="32">
                  <c:v>651.58825999999999</c:v>
                </c:pt>
                <c:pt idx="33">
                  <c:v>651.59771999999998</c:v>
                </c:pt>
                <c:pt idx="34">
                  <c:v>651.60717999999997</c:v>
                </c:pt>
                <c:pt idx="35">
                  <c:v>651.61663999999996</c:v>
                </c:pt>
                <c:pt idx="36">
                  <c:v>651.62609999999995</c:v>
                </c:pt>
                <c:pt idx="37">
                  <c:v>651.63555999999994</c:v>
                </c:pt>
                <c:pt idx="38">
                  <c:v>651.64501999999993</c:v>
                </c:pt>
                <c:pt idx="39">
                  <c:v>651.65447999999992</c:v>
                </c:pt>
                <c:pt idx="40">
                  <c:v>651.66393999999991</c:v>
                </c:pt>
                <c:pt idx="41">
                  <c:v>651.67340000000002</c:v>
                </c:pt>
                <c:pt idx="42">
                  <c:v>651.68286000000001</c:v>
                </c:pt>
                <c:pt idx="43">
                  <c:v>651.69232</c:v>
                </c:pt>
                <c:pt idx="44">
                  <c:v>651.70177999999999</c:v>
                </c:pt>
                <c:pt idx="45">
                  <c:v>651.71123999999998</c:v>
                </c:pt>
                <c:pt idx="46">
                  <c:v>651.72069999999997</c:v>
                </c:pt>
                <c:pt idx="47">
                  <c:v>651.73015999999996</c:v>
                </c:pt>
                <c:pt idx="48">
                  <c:v>651.73961999999995</c:v>
                </c:pt>
                <c:pt idx="49">
                  <c:v>651.74907999999994</c:v>
                </c:pt>
                <c:pt idx="50">
                  <c:v>651.75853999999993</c:v>
                </c:pt>
                <c:pt idx="51">
                  <c:v>651.76799999999992</c:v>
                </c:pt>
                <c:pt idx="52">
                  <c:v>651.77745999999991</c:v>
                </c:pt>
                <c:pt idx="53">
                  <c:v>651.78692000000001</c:v>
                </c:pt>
                <c:pt idx="54">
                  <c:v>651.79638</c:v>
                </c:pt>
                <c:pt idx="55">
                  <c:v>651.80583999999999</c:v>
                </c:pt>
                <c:pt idx="56">
                  <c:v>651.81529999999998</c:v>
                </c:pt>
                <c:pt idx="57">
                  <c:v>651.82475999999997</c:v>
                </c:pt>
                <c:pt idx="58">
                  <c:v>651.83421999999996</c:v>
                </c:pt>
                <c:pt idx="59">
                  <c:v>651.84367999999995</c:v>
                </c:pt>
                <c:pt idx="60">
                  <c:v>651.85313999999994</c:v>
                </c:pt>
                <c:pt idx="61">
                  <c:v>651.86259999999993</c:v>
                </c:pt>
                <c:pt idx="62">
                  <c:v>651.87205999999992</c:v>
                </c:pt>
                <c:pt idx="63">
                  <c:v>651.88151999999991</c:v>
                </c:pt>
                <c:pt idx="64">
                  <c:v>651.89098000000001</c:v>
                </c:pt>
                <c:pt idx="65">
                  <c:v>651.90044</c:v>
                </c:pt>
                <c:pt idx="66">
                  <c:v>651.90989999999999</c:v>
                </c:pt>
                <c:pt idx="67">
                  <c:v>651.91935999999998</c:v>
                </c:pt>
                <c:pt idx="68">
                  <c:v>651.92881999999997</c:v>
                </c:pt>
                <c:pt idx="69">
                  <c:v>651.93827999999996</c:v>
                </c:pt>
                <c:pt idx="70">
                  <c:v>651.94773999999995</c:v>
                </c:pt>
                <c:pt idx="71">
                  <c:v>651.95719999999994</c:v>
                </c:pt>
                <c:pt idx="72">
                  <c:v>651.96665999999993</c:v>
                </c:pt>
                <c:pt idx="73">
                  <c:v>651.97611999999992</c:v>
                </c:pt>
                <c:pt idx="74">
                  <c:v>651.98557999999991</c:v>
                </c:pt>
                <c:pt idx="75">
                  <c:v>651.9950399999999</c:v>
                </c:pt>
                <c:pt idx="76">
                  <c:v>652.00450000000001</c:v>
                </c:pt>
                <c:pt idx="77">
                  <c:v>652.01396</c:v>
                </c:pt>
                <c:pt idx="78">
                  <c:v>652.02341999999999</c:v>
                </c:pt>
                <c:pt idx="79">
                  <c:v>652.03287999999998</c:v>
                </c:pt>
                <c:pt idx="80">
                  <c:v>652.04233999999997</c:v>
                </c:pt>
                <c:pt idx="81">
                  <c:v>652.05179999999996</c:v>
                </c:pt>
                <c:pt idx="82">
                  <c:v>652.06125999999995</c:v>
                </c:pt>
                <c:pt idx="83">
                  <c:v>652.07071999999994</c:v>
                </c:pt>
                <c:pt idx="84">
                  <c:v>652.08017999999993</c:v>
                </c:pt>
                <c:pt idx="85">
                  <c:v>652.08963999999992</c:v>
                </c:pt>
                <c:pt idx="86">
                  <c:v>652.09909999999991</c:v>
                </c:pt>
                <c:pt idx="87">
                  <c:v>652.10856000000001</c:v>
                </c:pt>
                <c:pt idx="88">
                  <c:v>652.11802</c:v>
                </c:pt>
                <c:pt idx="89">
                  <c:v>652.12747999999999</c:v>
                </c:pt>
                <c:pt idx="90">
                  <c:v>652.13693999999998</c:v>
                </c:pt>
                <c:pt idx="91">
                  <c:v>652.14639999999997</c:v>
                </c:pt>
                <c:pt idx="92">
                  <c:v>652.15585999999996</c:v>
                </c:pt>
                <c:pt idx="93">
                  <c:v>652.16531999999995</c:v>
                </c:pt>
                <c:pt idx="94">
                  <c:v>652.17477999999994</c:v>
                </c:pt>
                <c:pt idx="95">
                  <c:v>652.18423999999993</c:v>
                </c:pt>
                <c:pt idx="96">
                  <c:v>652.19369999999992</c:v>
                </c:pt>
                <c:pt idx="97">
                  <c:v>652.20315999999991</c:v>
                </c:pt>
                <c:pt idx="98">
                  <c:v>652.21262000000002</c:v>
                </c:pt>
                <c:pt idx="99">
                  <c:v>652.22208000000001</c:v>
                </c:pt>
                <c:pt idx="100">
                  <c:v>652.23154</c:v>
                </c:pt>
                <c:pt idx="101">
                  <c:v>652.24099999999999</c:v>
                </c:pt>
                <c:pt idx="102">
                  <c:v>652.25045999999998</c:v>
                </c:pt>
                <c:pt idx="103">
                  <c:v>652.25991999999997</c:v>
                </c:pt>
                <c:pt idx="104">
                  <c:v>652.26937999999996</c:v>
                </c:pt>
                <c:pt idx="105">
                  <c:v>652.27883999999995</c:v>
                </c:pt>
                <c:pt idx="106">
                  <c:v>652.28829999999994</c:v>
                </c:pt>
                <c:pt idx="107">
                  <c:v>652.29775999999993</c:v>
                </c:pt>
                <c:pt idx="108">
                  <c:v>652.30721999999992</c:v>
                </c:pt>
                <c:pt idx="109">
                  <c:v>652.31667999999991</c:v>
                </c:pt>
                <c:pt idx="110">
                  <c:v>652.32614000000001</c:v>
                </c:pt>
                <c:pt idx="111">
                  <c:v>652.3356</c:v>
                </c:pt>
                <c:pt idx="112">
                  <c:v>652.34505999999999</c:v>
                </c:pt>
                <c:pt idx="113">
                  <c:v>652.35451999999998</c:v>
                </c:pt>
                <c:pt idx="114">
                  <c:v>652.36397999999997</c:v>
                </c:pt>
                <c:pt idx="115">
                  <c:v>652.37343999999996</c:v>
                </c:pt>
                <c:pt idx="116">
                  <c:v>652.38289999999995</c:v>
                </c:pt>
                <c:pt idx="117">
                  <c:v>652.39235999999994</c:v>
                </c:pt>
                <c:pt idx="118">
                  <c:v>652.40181999999993</c:v>
                </c:pt>
                <c:pt idx="119">
                  <c:v>652.41127999999992</c:v>
                </c:pt>
                <c:pt idx="120">
                  <c:v>652.42073999999991</c:v>
                </c:pt>
                <c:pt idx="121">
                  <c:v>652.43020000000001</c:v>
                </c:pt>
                <c:pt idx="122">
                  <c:v>652.43966</c:v>
                </c:pt>
                <c:pt idx="123">
                  <c:v>652.44911999999999</c:v>
                </c:pt>
                <c:pt idx="124">
                  <c:v>652.45857999999998</c:v>
                </c:pt>
                <c:pt idx="125">
                  <c:v>652.46803999999997</c:v>
                </c:pt>
                <c:pt idx="126">
                  <c:v>652.47749999999996</c:v>
                </c:pt>
                <c:pt idx="127">
                  <c:v>652.48695999999995</c:v>
                </c:pt>
                <c:pt idx="128">
                  <c:v>652.49641999999994</c:v>
                </c:pt>
                <c:pt idx="129">
                  <c:v>652.50587999999993</c:v>
                </c:pt>
                <c:pt idx="130">
                  <c:v>652.51533999999992</c:v>
                </c:pt>
                <c:pt idx="131">
                  <c:v>652.52479999999991</c:v>
                </c:pt>
                <c:pt idx="132">
                  <c:v>652.5342599999999</c:v>
                </c:pt>
                <c:pt idx="133">
                  <c:v>652.54372000000001</c:v>
                </c:pt>
                <c:pt idx="134">
                  <c:v>652.55318</c:v>
                </c:pt>
                <c:pt idx="135">
                  <c:v>652.56263999999999</c:v>
                </c:pt>
                <c:pt idx="136">
                  <c:v>652.57209999999998</c:v>
                </c:pt>
                <c:pt idx="137">
                  <c:v>652.58155999999997</c:v>
                </c:pt>
                <c:pt idx="138">
                  <c:v>652.59101999999996</c:v>
                </c:pt>
                <c:pt idx="139">
                  <c:v>652.60047999999995</c:v>
                </c:pt>
                <c:pt idx="140">
                  <c:v>652.60993999999994</c:v>
                </c:pt>
                <c:pt idx="141">
                  <c:v>652.61939999999993</c:v>
                </c:pt>
                <c:pt idx="142">
                  <c:v>652.62885999999992</c:v>
                </c:pt>
                <c:pt idx="143">
                  <c:v>652.63831999999991</c:v>
                </c:pt>
                <c:pt idx="144">
                  <c:v>652.64778000000001</c:v>
                </c:pt>
                <c:pt idx="145">
                  <c:v>652.65724</c:v>
                </c:pt>
                <c:pt idx="146">
                  <c:v>652.66669999999999</c:v>
                </c:pt>
                <c:pt idx="147">
                  <c:v>652.67615999999998</c:v>
                </c:pt>
                <c:pt idx="148">
                  <c:v>652.68561999999997</c:v>
                </c:pt>
                <c:pt idx="149">
                  <c:v>652.69507999999996</c:v>
                </c:pt>
                <c:pt idx="150">
                  <c:v>652.70453999999995</c:v>
                </c:pt>
                <c:pt idx="151">
                  <c:v>652.71399999999994</c:v>
                </c:pt>
                <c:pt idx="152">
                  <c:v>652.72345999999993</c:v>
                </c:pt>
                <c:pt idx="153">
                  <c:v>652.73291999999992</c:v>
                </c:pt>
                <c:pt idx="154">
                  <c:v>652.74237999999991</c:v>
                </c:pt>
                <c:pt idx="155">
                  <c:v>652.75184000000002</c:v>
                </c:pt>
                <c:pt idx="156">
                  <c:v>652.76130000000001</c:v>
                </c:pt>
                <c:pt idx="157">
                  <c:v>652.77076</c:v>
                </c:pt>
                <c:pt idx="158">
                  <c:v>652.78021999999999</c:v>
                </c:pt>
                <c:pt idx="159">
                  <c:v>652.78967999999998</c:v>
                </c:pt>
                <c:pt idx="160">
                  <c:v>652.79913999999997</c:v>
                </c:pt>
                <c:pt idx="161">
                  <c:v>652.80859999999996</c:v>
                </c:pt>
                <c:pt idx="162">
                  <c:v>652.81805999999995</c:v>
                </c:pt>
                <c:pt idx="163">
                  <c:v>652.82751999999994</c:v>
                </c:pt>
                <c:pt idx="164">
                  <c:v>652.83697999999993</c:v>
                </c:pt>
                <c:pt idx="165">
                  <c:v>652.84643999999992</c:v>
                </c:pt>
                <c:pt idx="166">
                  <c:v>652.85589999999991</c:v>
                </c:pt>
                <c:pt idx="167">
                  <c:v>652.86536000000001</c:v>
                </c:pt>
                <c:pt idx="168">
                  <c:v>652.87482</c:v>
                </c:pt>
                <c:pt idx="169">
                  <c:v>652.88427999999999</c:v>
                </c:pt>
                <c:pt idx="170">
                  <c:v>652.89373999999998</c:v>
                </c:pt>
                <c:pt idx="171">
                  <c:v>652.90319999999997</c:v>
                </c:pt>
                <c:pt idx="172">
                  <c:v>652.91265999999996</c:v>
                </c:pt>
                <c:pt idx="173">
                  <c:v>652.92211999999995</c:v>
                </c:pt>
                <c:pt idx="174">
                  <c:v>652.93157999999994</c:v>
                </c:pt>
                <c:pt idx="175">
                  <c:v>652.94103999999993</c:v>
                </c:pt>
                <c:pt idx="176">
                  <c:v>652.95049999999992</c:v>
                </c:pt>
                <c:pt idx="177">
                  <c:v>652.95995999999991</c:v>
                </c:pt>
                <c:pt idx="178">
                  <c:v>652.96942000000001</c:v>
                </c:pt>
                <c:pt idx="179">
                  <c:v>652.97888</c:v>
                </c:pt>
                <c:pt idx="180">
                  <c:v>652.98833999999999</c:v>
                </c:pt>
                <c:pt idx="181">
                  <c:v>652.99779999999998</c:v>
                </c:pt>
                <c:pt idx="182">
                  <c:v>653.00725999999997</c:v>
                </c:pt>
                <c:pt idx="183">
                  <c:v>653.01671999999996</c:v>
                </c:pt>
                <c:pt idx="184">
                  <c:v>653.02617999999995</c:v>
                </c:pt>
                <c:pt idx="185">
                  <c:v>653.03563999999994</c:v>
                </c:pt>
                <c:pt idx="186">
                  <c:v>653.04509999999993</c:v>
                </c:pt>
                <c:pt idx="187">
                  <c:v>653.05455999999992</c:v>
                </c:pt>
                <c:pt idx="188">
                  <c:v>653.06401999999991</c:v>
                </c:pt>
                <c:pt idx="189">
                  <c:v>653.0734799999999</c:v>
                </c:pt>
                <c:pt idx="190">
                  <c:v>653.08294000000001</c:v>
                </c:pt>
                <c:pt idx="191">
                  <c:v>653.0924</c:v>
                </c:pt>
                <c:pt idx="192">
                  <c:v>653.10185999999999</c:v>
                </c:pt>
                <c:pt idx="193">
                  <c:v>653.11131999999998</c:v>
                </c:pt>
                <c:pt idx="194">
                  <c:v>653.12077999999997</c:v>
                </c:pt>
                <c:pt idx="195">
                  <c:v>653.13023999999996</c:v>
                </c:pt>
                <c:pt idx="196">
                  <c:v>653.13969999999995</c:v>
                </c:pt>
                <c:pt idx="197">
                  <c:v>653.14915999999994</c:v>
                </c:pt>
                <c:pt idx="198">
                  <c:v>653.15861999999993</c:v>
                </c:pt>
                <c:pt idx="199">
                  <c:v>653.16807999999992</c:v>
                </c:pt>
                <c:pt idx="200">
                  <c:v>653.17753999999991</c:v>
                </c:pt>
                <c:pt idx="201">
                  <c:v>653.18700000000001</c:v>
                </c:pt>
                <c:pt idx="202">
                  <c:v>653.19646</c:v>
                </c:pt>
                <c:pt idx="203">
                  <c:v>653.20591999999999</c:v>
                </c:pt>
                <c:pt idx="204">
                  <c:v>653.21537999999998</c:v>
                </c:pt>
                <c:pt idx="205">
                  <c:v>653.22483999999997</c:v>
                </c:pt>
                <c:pt idx="206">
                  <c:v>653.23429999999996</c:v>
                </c:pt>
                <c:pt idx="207">
                  <c:v>653.24375999999995</c:v>
                </c:pt>
                <c:pt idx="208">
                  <c:v>653.25321999999994</c:v>
                </c:pt>
                <c:pt idx="209">
                  <c:v>653.26267999999993</c:v>
                </c:pt>
                <c:pt idx="210">
                  <c:v>653.27213999999992</c:v>
                </c:pt>
                <c:pt idx="211">
                  <c:v>653.28159999999991</c:v>
                </c:pt>
                <c:pt idx="212">
                  <c:v>653.29106000000002</c:v>
                </c:pt>
                <c:pt idx="213">
                  <c:v>653.30052000000001</c:v>
                </c:pt>
                <c:pt idx="214">
                  <c:v>653.30998</c:v>
                </c:pt>
                <c:pt idx="215">
                  <c:v>653.31943999999999</c:v>
                </c:pt>
                <c:pt idx="216">
                  <c:v>653.32889999999998</c:v>
                </c:pt>
                <c:pt idx="217">
                  <c:v>653.33835999999997</c:v>
                </c:pt>
                <c:pt idx="218">
                  <c:v>653.34781999999996</c:v>
                </c:pt>
                <c:pt idx="219">
                  <c:v>653.35727999999995</c:v>
                </c:pt>
                <c:pt idx="220">
                  <c:v>653.36673999999994</c:v>
                </c:pt>
                <c:pt idx="221">
                  <c:v>653.37619999999993</c:v>
                </c:pt>
                <c:pt idx="222">
                  <c:v>653.38565999999992</c:v>
                </c:pt>
                <c:pt idx="223">
                  <c:v>653.39511999999991</c:v>
                </c:pt>
                <c:pt idx="224">
                  <c:v>653.40458000000001</c:v>
                </c:pt>
                <c:pt idx="225">
                  <c:v>653.41404</c:v>
                </c:pt>
                <c:pt idx="226">
                  <c:v>653.42349999999999</c:v>
                </c:pt>
                <c:pt idx="227">
                  <c:v>653.43295999999998</c:v>
                </c:pt>
                <c:pt idx="228">
                  <c:v>653.44241999999997</c:v>
                </c:pt>
                <c:pt idx="229">
                  <c:v>653.45187999999996</c:v>
                </c:pt>
                <c:pt idx="230">
                  <c:v>653.46133999999995</c:v>
                </c:pt>
                <c:pt idx="231">
                  <c:v>653.47079999999994</c:v>
                </c:pt>
                <c:pt idx="232">
                  <c:v>653.48025999999993</c:v>
                </c:pt>
                <c:pt idx="233">
                  <c:v>653.48971999999992</c:v>
                </c:pt>
                <c:pt idx="234">
                  <c:v>653.49917999999991</c:v>
                </c:pt>
                <c:pt idx="235">
                  <c:v>653.50864000000001</c:v>
                </c:pt>
                <c:pt idx="236">
                  <c:v>653.5181</c:v>
                </c:pt>
                <c:pt idx="237">
                  <c:v>653.52755999999999</c:v>
                </c:pt>
                <c:pt idx="238">
                  <c:v>653.53701999999998</c:v>
                </c:pt>
                <c:pt idx="239">
                  <c:v>653.54647999999997</c:v>
                </c:pt>
                <c:pt idx="240">
                  <c:v>653.55593999999996</c:v>
                </c:pt>
                <c:pt idx="241">
                  <c:v>653.56539999999995</c:v>
                </c:pt>
                <c:pt idx="242">
                  <c:v>653.57485999999994</c:v>
                </c:pt>
                <c:pt idx="243">
                  <c:v>653.58431999999993</c:v>
                </c:pt>
                <c:pt idx="244">
                  <c:v>653.59377999999992</c:v>
                </c:pt>
                <c:pt idx="245">
                  <c:v>653.60323999999991</c:v>
                </c:pt>
                <c:pt idx="246">
                  <c:v>653.6126999999999</c:v>
                </c:pt>
                <c:pt idx="247">
                  <c:v>653.62216000000001</c:v>
                </c:pt>
                <c:pt idx="248">
                  <c:v>653.63162</c:v>
                </c:pt>
                <c:pt idx="249">
                  <c:v>653.64107999999999</c:v>
                </c:pt>
                <c:pt idx="250">
                  <c:v>653.65053999999998</c:v>
                </c:pt>
                <c:pt idx="251">
                  <c:v>653.66</c:v>
                </c:pt>
                <c:pt idx="252">
                  <c:v>653.66945999999996</c:v>
                </c:pt>
                <c:pt idx="253">
                  <c:v>653.67891999999995</c:v>
                </c:pt>
                <c:pt idx="254">
                  <c:v>653.68837999999994</c:v>
                </c:pt>
                <c:pt idx="255">
                  <c:v>653.69783999999993</c:v>
                </c:pt>
                <c:pt idx="256">
                  <c:v>653.70729999999992</c:v>
                </c:pt>
                <c:pt idx="257">
                  <c:v>653.71675999999991</c:v>
                </c:pt>
                <c:pt idx="258">
                  <c:v>653.72622000000001</c:v>
                </c:pt>
                <c:pt idx="259">
                  <c:v>653.73568</c:v>
                </c:pt>
                <c:pt idx="260">
                  <c:v>653.74513999999999</c:v>
                </c:pt>
                <c:pt idx="261">
                  <c:v>653.75459999999998</c:v>
                </c:pt>
                <c:pt idx="262">
                  <c:v>653.76405999999997</c:v>
                </c:pt>
                <c:pt idx="263">
                  <c:v>653.77351999999996</c:v>
                </c:pt>
                <c:pt idx="264">
                  <c:v>653.78297999999995</c:v>
                </c:pt>
                <c:pt idx="265">
                  <c:v>653.79243999999994</c:v>
                </c:pt>
                <c:pt idx="266">
                  <c:v>653.80189999999993</c:v>
                </c:pt>
                <c:pt idx="267">
                  <c:v>653.81135999999992</c:v>
                </c:pt>
                <c:pt idx="268">
                  <c:v>653.82081999999991</c:v>
                </c:pt>
                <c:pt idx="269">
                  <c:v>653.8302799999999</c:v>
                </c:pt>
                <c:pt idx="270">
                  <c:v>653.83974000000001</c:v>
                </c:pt>
                <c:pt idx="271">
                  <c:v>653.8492</c:v>
                </c:pt>
                <c:pt idx="272">
                  <c:v>653.85865999999999</c:v>
                </c:pt>
                <c:pt idx="273">
                  <c:v>653.86811999999998</c:v>
                </c:pt>
                <c:pt idx="274">
                  <c:v>653.87757999999997</c:v>
                </c:pt>
                <c:pt idx="275">
                  <c:v>653.88703999999996</c:v>
                </c:pt>
                <c:pt idx="276">
                  <c:v>653.89649999999995</c:v>
                </c:pt>
                <c:pt idx="277">
                  <c:v>653.90595999999994</c:v>
                </c:pt>
                <c:pt idx="278">
                  <c:v>653.91541999999993</c:v>
                </c:pt>
                <c:pt idx="279">
                  <c:v>653.92487999999992</c:v>
                </c:pt>
                <c:pt idx="280">
                  <c:v>653.93433999999991</c:v>
                </c:pt>
                <c:pt idx="281">
                  <c:v>653.94380000000001</c:v>
                </c:pt>
                <c:pt idx="282">
                  <c:v>653.95326</c:v>
                </c:pt>
                <c:pt idx="283">
                  <c:v>653.96271999999999</c:v>
                </c:pt>
                <c:pt idx="284">
                  <c:v>653.97217999999998</c:v>
                </c:pt>
                <c:pt idx="285">
                  <c:v>653.98163999999997</c:v>
                </c:pt>
                <c:pt idx="286">
                  <c:v>653.99109999999996</c:v>
                </c:pt>
                <c:pt idx="287">
                  <c:v>654.00055999999995</c:v>
                </c:pt>
                <c:pt idx="288">
                  <c:v>654.01001999999994</c:v>
                </c:pt>
                <c:pt idx="289">
                  <c:v>654.01947999999993</c:v>
                </c:pt>
                <c:pt idx="290">
                  <c:v>654.02893999999992</c:v>
                </c:pt>
                <c:pt idx="291">
                  <c:v>654.03839999999991</c:v>
                </c:pt>
                <c:pt idx="292">
                  <c:v>654.04786000000001</c:v>
                </c:pt>
                <c:pt idx="293">
                  <c:v>654.05732</c:v>
                </c:pt>
                <c:pt idx="294">
                  <c:v>654.06677999999999</c:v>
                </c:pt>
                <c:pt idx="295">
                  <c:v>654.07623999999998</c:v>
                </c:pt>
                <c:pt idx="296">
                  <c:v>654.08569999999997</c:v>
                </c:pt>
                <c:pt idx="297">
                  <c:v>654.09515999999996</c:v>
                </c:pt>
                <c:pt idx="298">
                  <c:v>654.10461999999995</c:v>
                </c:pt>
                <c:pt idx="299">
                  <c:v>654.11407999999994</c:v>
                </c:pt>
                <c:pt idx="300">
                  <c:v>654.12353999999993</c:v>
                </c:pt>
                <c:pt idx="301">
                  <c:v>654.13299999999992</c:v>
                </c:pt>
                <c:pt idx="302">
                  <c:v>654.14245999999991</c:v>
                </c:pt>
                <c:pt idx="303">
                  <c:v>654.1519199999999</c:v>
                </c:pt>
                <c:pt idx="304">
                  <c:v>654.16138000000001</c:v>
                </c:pt>
                <c:pt idx="305">
                  <c:v>654.17084</c:v>
                </c:pt>
                <c:pt idx="306">
                  <c:v>654.18029999999999</c:v>
                </c:pt>
                <c:pt idx="307">
                  <c:v>654.18975999999998</c:v>
                </c:pt>
                <c:pt idx="308">
                  <c:v>654.19921999999997</c:v>
                </c:pt>
                <c:pt idx="309">
                  <c:v>654.20867999999996</c:v>
                </c:pt>
                <c:pt idx="310">
                  <c:v>654.21813999999995</c:v>
                </c:pt>
                <c:pt idx="311">
                  <c:v>654.22759999999994</c:v>
                </c:pt>
                <c:pt idx="312">
                  <c:v>654.23705999999993</c:v>
                </c:pt>
                <c:pt idx="313">
                  <c:v>654.24651999999992</c:v>
                </c:pt>
                <c:pt idx="314">
                  <c:v>654.25597999999991</c:v>
                </c:pt>
                <c:pt idx="315">
                  <c:v>654.26544000000001</c:v>
                </c:pt>
                <c:pt idx="316">
                  <c:v>654.2749</c:v>
                </c:pt>
                <c:pt idx="317">
                  <c:v>654.28435999999999</c:v>
                </c:pt>
                <c:pt idx="318">
                  <c:v>654.29381999999998</c:v>
                </c:pt>
                <c:pt idx="319">
                  <c:v>654.30327999999997</c:v>
                </c:pt>
                <c:pt idx="320">
                  <c:v>654.31273999999996</c:v>
                </c:pt>
                <c:pt idx="321">
                  <c:v>654.32219999999995</c:v>
                </c:pt>
                <c:pt idx="322">
                  <c:v>654.33165999999994</c:v>
                </c:pt>
                <c:pt idx="323">
                  <c:v>654.34111999999993</c:v>
                </c:pt>
                <c:pt idx="324">
                  <c:v>654.35057999999992</c:v>
                </c:pt>
                <c:pt idx="325">
                  <c:v>654.36003999999991</c:v>
                </c:pt>
                <c:pt idx="326">
                  <c:v>654.3694999999999</c:v>
                </c:pt>
                <c:pt idx="327">
                  <c:v>654.37896000000001</c:v>
                </c:pt>
                <c:pt idx="328">
                  <c:v>654.38842</c:v>
                </c:pt>
                <c:pt idx="329">
                  <c:v>654.39787999999999</c:v>
                </c:pt>
                <c:pt idx="330">
                  <c:v>654.40733999999998</c:v>
                </c:pt>
                <c:pt idx="331">
                  <c:v>654.41679999999997</c:v>
                </c:pt>
                <c:pt idx="332">
                  <c:v>654.42625999999996</c:v>
                </c:pt>
                <c:pt idx="333">
                  <c:v>654.43571999999995</c:v>
                </c:pt>
                <c:pt idx="334">
                  <c:v>654.44517999999994</c:v>
                </c:pt>
                <c:pt idx="335">
                  <c:v>654.45463999999993</c:v>
                </c:pt>
                <c:pt idx="336">
                  <c:v>654.46409999999992</c:v>
                </c:pt>
                <c:pt idx="337">
                  <c:v>654.47355999999991</c:v>
                </c:pt>
                <c:pt idx="338">
                  <c:v>654.48302000000001</c:v>
                </c:pt>
                <c:pt idx="339">
                  <c:v>654.49248</c:v>
                </c:pt>
                <c:pt idx="340">
                  <c:v>654.50193999999999</c:v>
                </c:pt>
                <c:pt idx="341">
                  <c:v>654.51139999999998</c:v>
                </c:pt>
                <c:pt idx="342">
                  <c:v>654.52085999999997</c:v>
                </c:pt>
                <c:pt idx="343">
                  <c:v>654.53031999999996</c:v>
                </c:pt>
                <c:pt idx="344">
                  <c:v>654.53977999999995</c:v>
                </c:pt>
                <c:pt idx="345">
                  <c:v>654.54923999999994</c:v>
                </c:pt>
                <c:pt idx="346">
                  <c:v>654.55869999999993</c:v>
                </c:pt>
                <c:pt idx="347">
                  <c:v>654.56815999999992</c:v>
                </c:pt>
                <c:pt idx="348">
                  <c:v>654.57761999999991</c:v>
                </c:pt>
                <c:pt idx="349">
                  <c:v>654.58708000000001</c:v>
                </c:pt>
                <c:pt idx="350">
                  <c:v>654.59654</c:v>
                </c:pt>
                <c:pt idx="351">
                  <c:v>654.60599999999999</c:v>
                </c:pt>
                <c:pt idx="352">
                  <c:v>654.61545999999998</c:v>
                </c:pt>
                <c:pt idx="353">
                  <c:v>654.62491999999997</c:v>
                </c:pt>
                <c:pt idx="354">
                  <c:v>654.63437999999996</c:v>
                </c:pt>
                <c:pt idx="355">
                  <c:v>654.64383999999995</c:v>
                </c:pt>
                <c:pt idx="356">
                  <c:v>654.65329999999994</c:v>
                </c:pt>
                <c:pt idx="357">
                  <c:v>654.66275999999993</c:v>
                </c:pt>
                <c:pt idx="358">
                  <c:v>654.67221999999992</c:v>
                </c:pt>
                <c:pt idx="359">
                  <c:v>654.68167999999991</c:v>
                </c:pt>
                <c:pt idx="360">
                  <c:v>654.6911399999999</c:v>
                </c:pt>
                <c:pt idx="361">
                  <c:v>654.70060000000001</c:v>
                </c:pt>
                <c:pt idx="362">
                  <c:v>654.71006</c:v>
                </c:pt>
                <c:pt idx="363">
                  <c:v>654.71951999999999</c:v>
                </c:pt>
                <c:pt idx="364">
                  <c:v>654.72897999999998</c:v>
                </c:pt>
                <c:pt idx="365">
                  <c:v>654.73843999999997</c:v>
                </c:pt>
                <c:pt idx="366">
                  <c:v>654.74789999999996</c:v>
                </c:pt>
                <c:pt idx="367">
                  <c:v>654.75735999999995</c:v>
                </c:pt>
                <c:pt idx="368">
                  <c:v>654.76681999999994</c:v>
                </c:pt>
                <c:pt idx="369">
                  <c:v>654.77627999999993</c:v>
                </c:pt>
                <c:pt idx="370">
                  <c:v>654.78573999999992</c:v>
                </c:pt>
                <c:pt idx="371">
                  <c:v>654.79519999999991</c:v>
                </c:pt>
                <c:pt idx="372">
                  <c:v>654.80466000000001</c:v>
                </c:pt>
                <c:pt idx="373">
                  <c:v>654.81412</c:v>
                </c:pt>
                <c:pt idx="374">
                  <c:v>654.82357999999999</c:v>
                </c:pt>
                <c:pt idx="375">
                  <c:v>654.83303999999998</c:v>
                </c:pt>
                <c:pt idx="376">
                  <c:v>654.84249999999997</c:v>
                </c:pt>
                <c:pt idx="377">
                  <c:v>654.85195999999996</c:v>
                </c:pt>
                <c:pt idx="378">
                  <c:v>654.86141999999995</c:v>
                </c:pt>
                <c:pt idx="379">
                  <c:v>654.87087999999994</c:v>
                </c:pt>
                <c:pt idx="380">
                  <c:v>654.88033999999993</c:v>
                </c:pt>
                <c:pt idx="381">
                  <c:v>654.88979999999992</c:v>
                </c:pt>
                <c:pt idx="382">
                  <c:v>654.89925999999991</c:v>
                </c:pt>
                <c:pt idx="383">
                  <c:v>654.9087199999999</c:v>
                </c:pt>
                <c:pt idx="384">
                  <c:v>654.91818000000001</c:v>
                </c:pt>
                <c:pt idx="385">
                  <c:v>654.92764</c:v>
                </c:pt>
                <c:pt idx="386">
                  <c:v>654.93709999999999</c:v>
                </c:pt>
                <c:pt idx="387">
                  <c:v>654.94655999999998</c:v>
                </c:pt>
                <c:pt idx="388">
                  <c:v>654.95601999999997</c:v>
                </c:pt>
                <c:pt idx="389">
                  <c:v>654.96547999999996</c:v>
                </c:pt>
                <c:pt idx="390">
                  <c:v>654.97493999999995</c:v>
                </c:pt>
                <c:pt idx="391">
                  <c:v>654.98439999999994</c:v>
                </c:pt>
                <c:pt idx="392">
                  <c:v>654.99385999999993</c:v>
                </c:pt>
                <c:pt idx="393">
                  <c:v>655.00331999999992</c:v>
                </c:pt>
                <c:pt idx="394">
                  <c:v>655.01277999999991</c:v>
                </c:pt>
                <c:pt idx="395">
                  <c:v>655.02224000000001</c:v>
                </c:pt>
                <c:pt idx="396">
                  <c:v>655.0317</c:v>
                </c:pt>
                <c:pt idx="397">
                  <c:v>655.04115999999999</c:v>
                </c:pt>
                <c:pt idx="398">
                  <c:v>655.05061999999998</c:v>
                </c:pt>
                <c:pt idx="399">
                  <c:v>655.06007999999997</c:v>
                </c:pt>
                <c:pt idx="400">
                  <c:v>655.06953999999996</c:v>
                </c:pt>
                <c:pt idx="401">
                  <c:v>655.07899999999995</c:v>
                </c:pt>
                <c:pt idx="402">
                  <c:v>655.08845999999994</c:v>
                </c:pt>
                <c:pt idx="403">
                  <c:v>655.09791999999993</c:v>
                </c:pt>
                <c:pt idx="404">
                  <c:v>655.10737999999992</c:v>
                </c:pt>
                <c:pt idx="405">
                  <c:v>655.11683999999991</c:v>
                </c:pt>
                <c:pt idx="406">
                  <c:v>655.12630000000001</c:v>
                </c:pt>
                <c:pt idx="407">
                  <c:v>655.13576</c:v>
                </c:pt>
                <c:pt idx="408">
                  <c:v>655.14521999999999</c:v>
                </c:pt>
                <c:pt idx="409">
                  <c:v>655.15467999999998</c:v>
                </c:pt>
                <c:pt idx="410">
                  <c:v>655.16413999999997</c:v>
                </c:pt>
                <c:pt idx="411">
                  <c:v>655.17359999999996</c:v>
                </c:pt>
                <c:pt idx="412">
                  <c:v>655.18305999999995</c:v>
                </c:pt>
                <c:pt idx="413">
                  <c:v>655.19251999999994</c:v>
                </c:pt>
                <c:pt idx="414">
                  <c:v>655.20197999999993</c:v>
                </c:pt>
                <c:pt idx="415">
                  <c:v>655.21143999999993</c:v>
                </c:pt>
                <c:pt idx="416">
                  <c:v>655.22089999999992</c:v>
                </c:pt>
                <c:pt idx="417">
                  <c:v>655.23035999999991</c:v>
                </c:pt>
                <c:pt idx="418">
                  <c:v>655.23982000000001</c:v>
                </c:pt>
                <c:pt idx="419">
                  <c:v>655.24928</c:v>
                </c:pt>
                <c:pt idx="420">
                  <c:v>655.25873999999999</c:v>
                </c:pt>
                <c:pt idx="421">
                  <c:v>655.26819999999998</c:v>
                </c:pt>
                <c:pt idx="422">
                  <c:v>655.27765999999997</c:v>
                </c:pt>
                <c:pt idx="423">
                  <c:v>655.28711999999996</c:v>
                </c:pt>
                <c:pt idx="424">
                  <c:v>655.29657999999995</c:v>
                </c:pt>
                <c:pt idx="425">
                  <c:v>655.30603999999994</c:v>
                </c:pt>
                <c:pt idx="426">
                  <c:v>655.31549999999993</c:v>
                </c:pt>
                <c:pt idx="427">
                  <c:v>655.32495999999992</c:v>
                </c:pt>
                <c:pt idx="428">
                  <c:v>655.33441999999991</c:v>
                </c:pt>
                <c:pt idx="429">
                  <c:v>655.34388000000001</c:v>
                </c:pt>
                <c:pt idx="430">
                  <c:v>655.35334</c:v>
                </c:pt>
                <c:pt idx="431">
                  <c:v>655.36279999999999</c:v>
                </c:pt>
                <c:pt idx="432">
                  <c:v>655.37225999999998</c:v>
                </c:pt>
                <c:pt idx="433">
                  <c:v>655.38171999999997</c:v>
                </c:pt>
                <c:pt idx="434">
                  <c:v>655.39117999999996</c:v>
                </c:pt>
                <c:pt idx="435">
                  <c:v>655.40063999999995</c:v>
                </c:pt>
                <c:pt idx="436">
                  <c:v>655.41009999999994</c:v>
                </c:pt>
                <c:pt idx="437">
                  <c:v>655.41955999999993</c:v>
                </c:pt>
                <c:pt idx="438">
                  <c:v>655.42901999999992</c:v>
                </c:pt>
                <c:pt idx="439">
                  <c:v>655.43847999999991</c:v>
                </c:pt>
                <c:pt idx="440">
                  <c:v>655.4479399999999</c:v>
                </c:pt>
                <c:pt idx="441">
                  <c:v>655.45740000000001</c:v>
                </c:pt>
                <c:pt idx="442">
                  <c:v>655.46686</c:v>
                </c:pt>
                <c:pt idx="443">
                  <c:v>655.47631999999999</c:v>
                </c:pt>
                <c:pt idx="444">
                  <c:v>655.48577999999998</c:v>
                </c:pt>
                <c:pt idx="445">
                  <c:v>655.49523999999997</c:v>
                </c:pt>
                <c:pt idx="446">
                  <c:v>655.50469999999996</c:v>
                </c:pt>
                <c:pt idx="447">
                  <c:v>655.51415999999995</c:v>
                </c:pt>
                <c:pt idx="448">
                  <c:v>655.52361999999994</c:v>
                </c:pt>
                <c:pt idx="449">
                  <c:v>655.53307999999993</c:v>
                </c:pt>
                <c:pt idx="450">
                  <c:v>655.54253999999992</c:v>
                </c:pt>
                <c:pt idx="451">
                  <c:v>655.55199999999991</c:v>
                </c:pt>
                <c:pt idx="452">
                  <c:v>655.56146000000001</c:v>
                </c:pt>
                <c:pt idx="453">
                  <c:v>655.57092</c:v>
                </c:pt>
                <c:pt idx="454">
                  <c:v>655.58037999999999</c:v>
                </c:pt>
                <c:pt idx="455">
                  <c:v>655.58983999999998</c:v>
                </c:pt>
                <c:pt idx="456">
                  <c:v>655.59929999999997</c:v>
                </c:pt>
                <c:pt idx="457">
                  <c:v>655.60875999999996</c:v>
                </c:pt>
                <c:pt idx="458">
                  <c:v>655.61821999999995</c:v>
                </c:pt>
                <c:pt idx="459">
                  <c:v>655.62767999999994</c:v>
                </c:pt>
                <c:pt idx="460">
                  <c:v>655.63713999999993</c:v>
                </c:pt>
                <c:pt idx="461">
                  <c:v>655.64659999999992</c:v>
                </c:pt>
                <c:pt idx="462">
                  <c:v>655.65605999999991</c:v>
                </c:pt>
                <c:pt idx="463">
                  <c:v>655.66552000000001</c:v>
                </c:pt>
                <c:pt idx="464">
                  <c:v>655.67498000000001</c:v>
                </c:pt>
                <c:pt idx="465">
                  <c:v>655.68444</c:v>
                </c:pt>
                <c:pt idx="466">
                  <c:v>655.69389999999999</c:v>
                </c:pt>
                <c:pt idx="467">
                  <c:v>655.70335999999998</c:v>
                </c:pt>
                <c:pt idx="468">
                  <c:v>655.71281999999997</c:v>
                </c:pt>
                <c:pt idx="469">
                  <c:v>655.72227999999996</c:v>
                </c:pt>
                <c:pt idx="470">
                  <c:v>655.73173999999995</c:v>
                </c:pt>
                <c:pt idx="471">
                  <c:v>655.74119999999994</c:v>
                </c:pt>
                <c:pt idx="472">
                  <c:v>655.75065999999993</c:v>
                </c:pt>
                <c:pt idx="473">
                  <c:v>655.76011999999992</c:v>
                </c:pt>
                <c:pt idx="474">
                  <c:v>655.76957999999991</c:v>
                </c:pt>
                <c:pt idx="475">
                  <c:v>655.77904000000001</c:v>
                </c:pt>
                <c:pt idx="476">
                  <c:v>655.7885</c:v>
                </c:pt>
                <c:pt idx="477">
                  <c:v>655.79795999999999</c:v>
                </c:pt>
                <c:pt idx="478">
                  <c:v>655.80741999999998</c:v>
                </c:pt>
                <c:pt idx="479">
                  <c:v>655.81687999999997</c:v>
                </c:pt>
                <c:pt idx="480">
                  <c:v>655.82633999999996</c:v>
                </c:pt>
                <c:pt idx="481">
                  <c:v>655.83579999999995</c:v>
                </c:pt>
                <c:pt idx="482">
                  <c:v>655.84525999999994</c:v>
                </c:pt>
                <c:pt idx="483">
                  <c:v>655.85471999999993</c:v>
                </c:pt>
                <c:pt idx="484">
                  <c:v>655.86417999999992</c:v>
                </c:pt>
                <c:pt idx="485">
                  <c:v>655.87363999999991</c:v>
                </c:pt>
                <c:pt idx="486">
                  <c:v>655.88310000000001</c:v>
                </c:pt>
                <c:pt idx="487">
                  <c:v>655.89256</c:v>
                </c:pt>
                <c:pt idx="488">
                  <c:v>655.90201999999999</c:v>
                </c:pt>
                <c:pt idx="489">
                  <c:v>655.91147999999998</c:v>
                </c:pt>
                <c:pt idx="490">
                  <c:v>655.92093999999997</c:v>
                </c:pt>
                <c:pt idx="491">
                  <c:v>655.93039999999996</c:v>
                </c:pt>
                <c:pt idx="492">
                  <c:v>655.93985999999995</c:v>
                </c:pt>
                <c:pt idx="493">
                  <c:v>655.94931999999994</c:v>
                </c:pt>
                <c:pt idx="494">
                  <c:v>655.95877999999993</c:v>
                </c:pt>
                <c:pt idx="495">
                  <c:v>655.96823999999992</c:v>
                </c:pt>
                <c:pt idx="496">
                  <c:v>655.97769999999991</c:v>
                </c:pt>
                <c:pt idx="497">
                  <c:v>655.9871599999999</c:v>
                </c:pt>
                <c:pt idx="498">
                  <c:v>655.99662000000001</c:v>
                </c:pt>
                <c:pt idx="499">
                  <c:v>656.00608</c:v>
                </c:pt>
                <c:pt idx="500">
                  <c:v>656.01553999999999</c:v>
                </c:pt>
                <c:pt idx="501">
                  <c:v>656.02499999999998</c:v>
                </c:pt>
                <c:pt idx="502">
                  <c:v>656.03445999999997</c:v>
                </c:pt>
                <c:pt idx="503">
                  <c:v>656.04391999999996</c:v>
                </c:pt>
                <c:pt idx="504">
                  <c:v>656.05337999999995</c:v>
                </c:pt>
                <c:pt idx="505">
                  <c:v>656.06283999999994</c:v>
                </c:pt>
                <c:pt idx="506">
                  <c:v>656.07229999999993</c:v>
                </c:pt>
                <c:pt idx="507">
                  <c:v>656.08175999999992</c:v>
                </c:pt>
                <c:pt idx="508">
                  <c:v>656.09121999999991</c:v>
                </c:pt>
                <c:pt idx="509">
                  <c:v>656.10068000000001</c:v>
                </c:pt>
                <c:pt idx="510">
                  <c:v>656.11014</c:v>
                </c:pt>
                <c:pt idx="511">
                  <c:v>656.11959999999999</c:v>
                </c:pt>
                <c:pt idx="512">
                  <c:v>656.12905999999998</c:v>
                </c:pt>
                <c:pt idx="513">
                  <c:v>656.13851999999997</c:v>
                </c:pt>
                <c:pt idx="514">
                  <c:v>656.14797999999996</c:v>
                </c:pt>
                <c:pt idx="515">
                  <c:v>656.15743999999995</c:v>
                </c:pt>
                <c:pt idx="516">
                  <c:v>656.16689999999994</c:v>
                </c:pt>
                <c:pt idx="517">
                  <c:v>656.17635999999993</c:v>
                </c:pt>
                <c:pt idx="518">
                  <c:v>656.18581999999992</c:v>
                </c:pt>
                <c:pt idx="519">
                  <c:v>656.19527999999991</c:v>
                </c:pt>
                <c:pt idx="520">
                  <c:v>656.20474000000002</c:v>
                </c:pt>
                <c:pt idx="521">
                  <c:v>656.21420000000001</c:v>
                </c:pt>
                <c:pt idx="522">
                  <c:v>656.22366</c:v>
                </c:pt>
                <c:pt idx="523">
                  <c:v>656.23311999999999</c:v>
                </c:pt>
                <c:pt idx="524">
                  <c:v>656.24257999999998</c:v>
                </c:pt>
                <c:pt idx="525">
                  <c:v>656.25203999999997</c:v>
                </c:pt>
                <c:pt idx="526">
                  <c:v>656.26149999999996</c:v>
                </c:pt>
                <c:pt idx="527">
                  <c:v>656.27095999999995</c:v>
                </c:pt>
                <c:pt idx="528">
                  <c:v>656.28041999999994</c:v>
                </c:pt>
                <c:pt idx="529">
                  <c:v>656.28987999999993</c:v>
                </c:pt>
                <c:pt idx="530">
                  <c:v>656.29933999999992</c:v>
                </c:pt>
                <c:pt idx="531">
                  <c:v>656.30879999999991</c:v>
                </c:pt>
                <c:pt idx="532">
                  <c:v>656.31826000000001</c:v>
                </c:pt>
                <c:pt idx="533">
                  <c:v>656.32772</c:v>
                </c:pt>
                <c:pt idx="534">
                  <c:v>656.33717999999999</c:v>
                </c:pt>
                <c:pt idx="535">
                  <c:v>656.34663999999998</c:v>
                </c:pt>
                <c:pt idx="536">
                  <c:v>656.35609999999997</c:v>
                </c:pt>
                <c:pt idx="537">
                  <c:v>656.36555999999996</c:v>
                </c:pt>
                <c:pt idx="538">
                  <c:v>656.37501999999995</c:v>
                </c:pt>
                <c:pt idx="539">
                  <c:v>656.38447999999994</c:v>
                </c:pt>
                <c:pt idx="540">
                  <c:v>656.39393999999993</c:v>
                </c:pt>
                <c:pt idx="541">
                  <c:v>656.40339999999992</c:v>
                </c:pt>
                <c:pt idx="542">
                  <c:v>656.41285999999991</c:v>
                </c:pt>
                <c:pt idx="543">
                  <c:v>656.42232000000001</c:v>
                </c:pt>
                <c:pt idx="544">
                  <c:v>656.43178</c:v>
                </c:pt>
                <c:pt idx="545">
                  <c:v>656.44123999999999</c:v>
                </c:pt>
                <c:pt idx="546">
                  <c:v>656.45069999999998</c:v>
                </c:pt>
                <c:pt idx="547">
                  <c:v>656.46015999999997</c:v>
                </c:pt>
                <c:pt idx="548">
                  <c:v>656.46961999999996</c:v>
                </c:pt>
                <c:pt idx="549">
                  <c:v>656.47907999999995</c:v>
                </c:pt>
                <c:pt idx="550">
                  <c:v>656.48853999999994</c:v>
                </c:pt>
                <c:pt idx="551">
                  <c:v>656.49799999999993</c:v>
                </c:pt>
                <c:pt idx="552">
                  <c:v>656.50745999999992</c:v>
                </c:pt>
                <c:pt idx="553">
                  <c:v>656.51691999999991</c:v>
                </c:pt>
                <c:pt idx="554">
                  <c:v>656.5263799999999</c:v>
                </c:pt>
                <c:pt idx="555">
                  <c:v>656.53584000000001</c:v>
                </c:pt>
                <c:pt idx="556">
                  <c:v>656.5453</c:v>
                </c:pt>
                <c:pt idx="557">
                  <c:v>656.55475999999999</c:v>
                </c:pt>
                <c:pt idx="558">
                  <c:v>656.56421999999998</c:v>
                </c:pt>
                <c:pt idx="559">
                  <c:v>656.57367999999997</c:v>
                </c:pt>
                <c:pt idx="560">
                  <c:v>656.58313999999996</c:v>
                </c:pt>
                <c:pt idx="561">
                  <c:v>656.59259999999995</c:v>
                </c:pt>
                <c:pt idx="562">
                  <c:v>656.60205999999994</c:v>
                </c:pt>
                <c:pt idx="563">
                  <c:v>656.61151999999993</c:v>
                </c:pt>
                <c:pt idx="564">
                  <c:v>656.62097999999992</c:v>
                </c:pt>
                <c:pt idx="565">
                  <c:v>656.63043999999991</c:v>
                </c:pt>
                <c:pt idx="566">
                  <c:v>656.63990000000001</c:v>
                </c:pt>
                <c:pt idx="567">
                  <c:v>656.64936</c:v>
                </c:pt>
                <c:pt idx="568">
                  <c:v>656.65881999999999</c:v>
                </c:pt>
                <c:pt idx="569">
                  <c:v>656.66827999999998</c:v>
                </c:pt>
                <c:pt idx="570">
                  <c:v>656.67773999999997</c:v>
                </c:pt>
                <c:pt idx="571">
                  <c:v>656.68719999999996</c:v>
                </c:pt>
                <c:pt idx="572">
                  <c:v>656.69665999999995</c:v>
                </c:pt>
                <c:pt idx="573">
                  <c:v>656.70611999999994</c:v>
                </c:pt>
                <c:pt idx="574">
                  <c:v>656.71557999999993</c:v>
                </c:pt>
                <c:pt idx="575">
                  <c:v>656.72503999999992</c:v>
                </c:pt>
                <c:pt idx="576">
                  <c:v>656.73449999999991</c:v>
                </c:pt>
                <c:pt idx="577">
                  <c:v>656.74396000000002</c:v>
                </c:pt>
                <c:pt idx="578">
                  <c:v>656.75342000000001</c:v>
                </c:pt>
                <c:pt idx="579">
                  <c:v>656.76288</c:v>
                </c:pt>
                <c:pt idx="580">
                  <c:v>656.77233999999999</c:v>
                </c:pt>
                <c:pt idx="581">
                  <c:v>656.78179999999998</c:v>
                </c:pt>
                <c:pt idx="582">
                  <c:v>656.79125999999997</c:v>
                </c:pt>
                <c:pt idx="583">
                  <c:v>656.80071999999996</c:v>
                </c:pt>
                <c:pt idx="584">
                  <c:v>656.81017999999995</c:v>
                </c:pt>
                <c:pt idx="585">
                  <c:v>656.81963999999994</c:v>
                </c:pt>
                <c:pt idx="586">
                  <c:v>656.82909999999993</c:v>
                </c:pt>
                <c:pt idx="587">
                  <c:v>656.83855999999992</c:v>
                </c:pt>
                <c:pt idx="588">
                  <c:v>656.84801999999991</c:v>
                </c:pt>
                <c:pt idx="589">
                  <c:v>656.85748000000001</c:v>
                </c:pt>
                <c:pt idx="590">
                  <c:v>656.86694</c:v>
                </c:pt>
                <c:pt idx="591">
                  <c:v>656.87639999999999</c:v>
                </c:pt>
                <c:pt idx="592">
                  <c:v>656.88585999999998</c:v>
                </c:pt>
                <c:pt idx="593">
                  <c:v>656.89531999999997</c:v>
                </c:pt>
                <c:pt idx="594">
                  <c:v>656.90477999999996</c:v>
                </c:pt>
                <c:pt idx="595">
                  <c:v>656.91423999999995</c:v>
                </c:pt>
                <c:pt idx="596">
                  <c:v>656.92369999999994</c:v>
                </c:pt>
                <c:pt idx="597">
                  <c:v>656.93315999999993</c:v>
                </c:pt>
                <c:pt idx="598">
                  <c:v>656.94261999999992</c:v>
                </c:pt>
                <c:pt idx="599">
                  <c:v>656.95207999999991</c:v>
                </c:pt>
                <c:pt idx="600">
                  <c:v>656.96154000000001</c:v>
                </c:pt>
                <c:pt idx="601">
                  <c:v>656.971</c:v>
                </c:pt>
                <c:pt idx="602">
                  <c:v>656.98045999999999</c:v>
                </c:pt>
                <c:pt idx="603">
                  <c:v>656.98991999999998</c:v>
                </c:pt>
                <c:pt idx="604">
                  <c:v>656.99937999999997</c:v>
                </c:pt>
                <c:pt idx="605">
                  <c:v>657.00883999999996</c:v>
                </c:pt>
                <c:pt idx="606">
                  <c:v>657.01829999999995</c:v>
                </c:pt>
                <c:pt idx="607">
                  <c:v>657.02775999999994</c:v>
                </c:pt>
                <c:pt idx="608">
                  <c:v>657.03721999999993</c:v>
                </c:pt>
                <c:pt idx="609">
                  <c:v>657.04667999999992</c:v>
                </c:pt>
                <c:pt idx="610">
                  <c:v>657.05613999999991</c:v>
                </c:pt>
                <c:pt idx="611">
                  <c:v>657.0655999999999</c:v>
                </c:pt>
                <c:pt idx="612">
                  <c:v>657.07506000000001</c:v>
                </c:pt>
                <c:pt idx="613">
                  <c:v>657.08452</c:v>
                </c:pt>
                <c:pt idx="614">
                  <c:v>657.09397999999999</c:v>
                </c:pt>
                <c:pt idx="615">
                  <c:v>657.10343999999998</c:v>
                </c:pt>
                <c:pt idx="616">
                  <c:v>657.11289999999997</c:v>
                </c:pt>
                <c:pt idx="617">
                  <c:v>657.12235999999996</c:v>
                </c:pt>
                <c:pt idx="618">
                  <c:v>657.13181999999995</c:v>
                </c:pt>
                <c:pt idx="619">
                  <c:v>657.14127999999994</c:v>
                </c:pt>
                <c:pt idx="620">
                  <c:v>657.15073999999993</c:v>
                </c:pt>
                <c:pt idx="621">
                  <c:v>657.16019999999992</c:v>
                </c:pt>
                <c:pt idx="622">
                  <c:v>657.16965999999991</c:v>
                </c:pt>
                <c:pt idx="623">
                  <c:v>657.17912000000001</c:v>
                </c:pt>
                <c:pt idx="624">
                  <c:v>657.18858</c:v>
                </c:pt>
                <c:pt idx="625">
                  <c:v>657.19803999999999</c:v>
                </c:pt>
                <c:pt idx="626">
                  <c:v>657.20749999999998</c:v>
                </c:pt>
                <c:pt idx="627">
                  <c:v>657.21695999999997</c:v>
                </c:pt>
                <c:pt idx="628">
                  <c:v>657.22641999999996</c:v>
                </c:pt>
                <c:pt idx="629">
                  <c:v>657.23587999999995</c:v>
                </c:pt>
                <c:pt idx="630">
                  <c:v>657.24533999999994</c:v>
                </c:pt>
                <c:pt idx="631">
                  <c:v>657.25479999999993</c:v>
                </c:pt>
                <c:pt idx="632">
                  <c:v>657.26425999999992</c:v>
                </c:pt>
                <c:pt idx="633">
                  <c:v>657.27371999999991</c:v>
                </c:pt>
                <c:pt idx="634">
                  <c:v>657.2831799999999</c:v>
                </c:pt>
                <c:pt idx="635">
                  <c:v>657.29264000000001</c:v>
                </c:pt>
                <c:pt idx="636">
                  <c:v>657.3021</c:v>
                </c:pt>
                <c:pt idx="637">
                  <c:v>657.31155999999999</c:v>
                </c:pt>
                <c:pt idx="638">
                  <c:v>657.32101999999998</c:v>
                </c:pt>
                <c:pt idx="639">
                  <c:v>657.33047999999997</c:v>
                </c:pt>
                <c:pt idx="640">
                  <c:v>657.33993999999996</c:v>
                </c:pt>
                <c:pt idx="641">
                  <c:v>657.34939999999995</c:v>
                </c:pt>
                <c:pt idx="642">
                  <c:v>657.35885999999994</c:v>
                </c:pt>
                <c:pt idx="643">
                  <c:v>657.36831999999993</c:v>
                </c:pt>
                <c:pt idx="644">
                  <c:v>657.37777999999992</c:v>
                </c:pt>
                <c:pt idx="645">
                  <c:v>657.38723999999991</c:v>
                </c:pt>
                <c:pt idx="646">
                  <c:v>657.39670000000001</c:v>
                </c:pt>
                <c:pt idx="647">
                  <c:v>657.40616</c:v>
                </c:pt>
                <c:pt idx="648">
                  <c:v>657.41561999999999</c:v>
                </c:pt>
                <c:pt idx="649">
                  <c:v>657.42507999999998</c:v>
                </c:pt>
                <c:pt idx="650">
                  <c:v>657.43453999999997</c:v>
                </c:pt>
                <c:pt idx="651">
                  <c:v>657.44399999999996</c:v>
                </c:pt>
                <c:pt idx="652">
                  <c:v>657.45345999999995</c:v>
                </c:pt>
                <c:pt idx="653">
                  <c:v>657.46291999999994</c:v>
                </c:pt>
                <c:pt idx="654">
                  <c:v>657.47237999999993</c:v>
                </c:pt>
                <c:pt idx="655">
                  <c:v>657.48183999999992</c:v>
                </c:pt>
                <c:pt idx="656">
                  <c:v>657.49129999999991</c:v>
                </c:pt>
                <c:pt idx="657">
                  <c:v>657.50076000000001</c:v>
                </c:pt>
                <c:pt idx="658">
                  <c:v>657.51022</c:v>
                </c:pt>
                <c:pt idx="659">
                  <c:v>657.51967999999999</c:v>
                </c:pt>
                <c:pt idx="660">
                  <c:v>657.52913999999998</c:v>
                </c:pt>
                <c:pt idx="661">
                  <c:v>657.53859999999997</c:v>
                </c:pt>
                <c:pt idx="662">
                  <c:v>657.54805999999996</c:v>
                </c:pt>
                <c:pt idx="663">
                  <c:v>657.55751999999995</c:v>
                </c:pt>
                <c:pt idx="664">
                  <c:v>657.56697999999994</c:v>
                </c:pt>
                <c:pt idx="665">
                  <c:v>657.57643999999993</c:v>
                </c:pt>
                <c:pt idx="666">
                  <c:v>657.58589999999992</c:v>
                </c:pt>
                <c:pt idx="667">
                  <c:v>657.59535999999991</c:v>
                </c:pt>
                <c:pt idx="668">
                  <c:v>657.6048199999999</c:v>
                </c:pt>
                <c:pt idx="669">
                  <c:v>657.61428000000001</c:v>
                </c:pt>
                <c:pt idx="670">
                  <c:v>657.62374</c:v>
                </c:pt>
                <c:pt idx="671">
                  <c:v>657.63319999999999</c:v>
                </c:pt>
                <c:pt idx="672">
                  <c:v>657.64265999999998</c:v>
                </c:pt>
                <c:pt idx="673">
                  <c:v>657.65211999999997</c:v>
                </c:pt>
                <c:pt idx="674">
                  <c:v>657.66157999999996</c:v>
                </c:pt>
                <c:pt idx="675">
                  <c:v>657.67103999999995</c:v>
                </c:pt>
                <c:pt idx="676">
                  <c:v>657.68049999999994</c:v>
                </c:pt>
                <c:pt idx="677">
                  <c:v>657.68995999999993</c:v>
                </c:pt>
                <c:pt idx="678">
                  <c:v>657.69941999999992</c:v>
                </c:pt>
                <c:pt idx="679">
                  <c:v>657.70887999999991</c:v>
                </c:pt>
                <c:pt idx="680">
                  <c:v>657.71834000000001</c:v>
                </c:pt>
                <c:pt idx="681">
                  <c:v>657.7278</c:v>
                </c:pt>
                <c:pt idx="682">
                  <c:v>657.73725999999999</c:v>
                </c:pt>
                <c:pt idx="683">
                  <c:v>657.74671999999998</c:v>
                </c:pt>
                <c:pt idx="684">
                  <c:v>657.75617999999997</c:v>
                </c:pt>
                <c:pt idx="685">
                  <c:v>657.76563999999996</c:v>
                </c:pt>
                <c:pt idx="686">
                  <c:v>657.77509999999995</c:v>
                </c:pt>
                <c:pt idx="687">
                  <c:v>657.78455999999994</c:v>
                </c:pt>
                <c:pt idx="688">
                  <c:v>657.79401999999993</c:v>
                </c:pt>
                <c:pt idx="689">
                  <c:v>657.80347999999992</c:v>
                </c:pt>
                <c:pt idx="690">
                  <c:v>657.81293999999991</c:v>
                </c:pt>
                <c:pt idx="691">
                  <c:v>657.82240000000002</c:v>
                </c:pt>
                <c:pt idx="692">
                  <c:v>657.83186000000001</c:v>
                </c:pt>
                <c:pt idx="693">
                  <c:v>657.84132</c:v>
                </c:pt>
                <c:pt idx="694">
                  <c:v>657.85077999999999</c:v>
                </c:pt>
                <c:pt idx="695">
                  <c:v>657.86023999999998</c:v>
                </c:pt>
                <c:pt idx="696">
                  <c:v>657.86969999999997</c:v>
                </c:pt>
                <c:pt idx="697">
                  <c:v>657.87915999999996</c:v>
                </c:pt>
                <c:pt idx="698">
                  <c:v>657.88861999999995</c:v>
                </c:pt>
                <c:pt idx="699">
                  <c:v>657.89807999999994</c:v>
                </c:pt>
                <c:pt idx="700">
                  <c:v>657.90753999999993</c:v>
                </c:pt>
                <c:pt idx="701">
                  <c:v>657.91699999999992</c:v>
                </c:pt>
                <c:pt idx="702">
                  <c:v>657.92645999999991</c:v>
                </c:pt>
                <c:pt idx="703">
                  <c:v>657.93592000000001</c:v>
                </c:pt>
                <c:pt idx="704">
                  <c:v>657.94538</c:v>
                </c:pt>
                <c:pt idx="705">
                  <c:v>657.95483999999999</c:v>
                </c:pt>
                <c:pt idx="706">
                  <c:v>657.96429999999998</c:v>
                </c:pt>
                <c:pt idx="707">
                  <c:v>657.97375999999997</c:v>
                </c:pt>
                <c:pt idx="708">
                  <c:v>657.98321999999996</c:v>
                </c:pt>
                <c:pt idx="709">
                  <c:v>657.99267999999995</c:v>
                </c:pt>
                <c:pt idx="710">
                  <c:v>658.00213999999994</c:v>
                </c:pt>
                <c:pt idx="711">
                  <c:v>658.01159999999993</c:v>
                </c:pt>
                <c:pt idx="712">
                  <c:v>658.02105999999992</c:v>
                </c:pt>
                <c:pt idx="713">
                  <c:v>658.03051999999991</c:v>
                </c:pt>
                <c:pt idx="714">
                  <c:v>658.03998000000001</c:v>
                </c:pt>
                <c:pt idx="715">
                  <c:v>658.04944</c:v>
                </c:pt>
                <c:pt idx="716">
                  <c:v>658.05889999999999</c:v>
                </c:pt>
                <c:pt idx="717">
                  <c:v>658.06835999999998</c:v>
                </c:pt>
                <c:pt idx="718">
                  <c:v>658.07781999999997</c:v>
                </c:pt>
                <c:pt idx="719">
                  <c:v>658.08727999999996</c:v>
                </c:pt>
                <c:pt idx="720">
                  <c:v>658.09673999999995</c:v>
                </c:pt>
                <c:pt idx="721">
                  <c:v>658.10619999999994</c:v>
                </c:pt>
                <c:pt idx="722">
                  <c:v>658.11565999999993</c:v>
                </c:pt>
                <c:pt idx="723">
                  <c:v>658.12511999999992</c:v>
                </c:pt>
                <c:pt idx="724">
                  <c:v>658.13457999999991</c:v>
                </c:pt>
                <c:pt idx="725">
                  <c:v>658.1440399999999</c:v>
                </c:pt>
                <c:pt idx="726">
                  <c:v>658.15350000000001</c:v>
                </c:pt>
                <c:pt idx="727">
                  <c:v>658.16296</c:v>
                </c:pt>
                <c:pt idx="728">
                  <c:v>658.17241999999999</c:v>
                </c:pt>
                <c:pt idx="729">
                  <c:v>658.18187999999998</c:v>
                </c:pt>
                <c:pt idx="730">
                  <c:v>658.19133999999997</c:v>
                </c:pt>
                <c:pt idx="731">
                  <c:v>658.20079999999996</c:v>
                </c:pt>
                <c:pt idx="732">
                  <c:v>658.21025999999995</c:v>
                </c:pt>
                <c:pt idx="733">
                  <c:v>658.21971999999994</c:v>
                </c:pt>
                <c:pt idx="734">
                  <c:v>658.22917999999993</c:v>
                </c:pt>
                <c:pt idx="735">
                  <c:v>658.23863999999992</c:v>
                </c:pt>
                <c:pt idx="736">
                  <c:v>658.24809999999991</c:v>
                </c:pt>
                <c:pt idx="737">
                  <c:v>658.25756000000001</c:v>
                </c:pt>
                <c:pt idx="738">
                  <c:v>658.26702</c:v>
                </c:pt>
                <c:pt idx="739">
                  <c:v>658.27647999999999</c:v>
                </c:pt>
                <c:pt idx="740">
                  <c:v>658.28593999999998</c:v>
                </c:pt>
                <c:pt idx="741">
                  <c:v>658.29539999999997</c:v>
                </c:pt>
                <c:pt idx="742">
                  <c:v>658.30485999999996</c:v>
                </c:pt>
                <c:pt idx="743">
                  <c:v>658.31431999999995</c:v>
                </c:pt>
                <c:pt idx="744">
                  <c:v>658.32377999999994</c:v>
                </c:pt>
                <c:pt idx="745">
                  <c:v>658.33323999999993</c:v>
                </c:pt>
                <c:pt idx="746">
                  <c:v>658.34269999999992</c:v>
                </c:pt>
                <c:pt idx="747">
                  <c:v>658.35215999999991</c:v>
                </c:pt>
                <c:pt idx="748">
                  <c:v>658.3616199999999</c:v>
                </c:pt>
                <c:pt idx="749">
                  <c:v>658.37108000000001</c:v>
                </c:pt>
                <c:pt idx="750">
                  <c:v>658.38054</c:v>
                </c:pt>
                <c:pt idx="751">
                  <c:v>658.39</c:v>
                </c:pt>
                <c:pt idx="752">
                  <c:v>658.39945999999998</c:v>
                </c:pt>
                <c:pt idx="753">
                  <c:v>658.40891999999997</c:v>
                </c:pt>
                <c:pt idx="754">
                  <c:v>658.41837999999996</c:v>
                </c:pt>
                <c:pt idx="755">
                  <c:v>658.42783999999995</c:v>
                </c:pt>
                <c:pt idx="756">
                  <c:v>658.43729999999994</c:v>
                </c:pt>
                <c:pt idx="757">
                  <c:v>658.44675999999993</c:v>
                </c:pt>
                <c:pt idx="758">
                  <c:v>658.45621999999992</c:v>
                </c:pt>
                <c:pt idx="759">
                  <c:v>658.46567999999991</c:v>
                </c:pt>
                <c:pt idx="760">
                  <c:v>658.47514000000001</c:v>
                </c:pt>
                <c:pt idx="761">
                  <c:v>658.4846</c:v>
                </c:pt>
                <c:pt idx="762">
                  <c:v>658.49405999999999</c:v>
                </c:pt>
                <c:pt idx="763">
                  <c:v>658.50351999999998</c:v>
                </c:pt>
                <c:pt idx="764">
                  <c:v>658.51297999999997</c:v>
                </c:pt>
                <c:pt idx="765">
                  <c:v>658.52243999999996</c:v>
                </c:pt>
                <c:pt idx="766">
                  <c:v>658.53189999999995</c:v>
                </c:pt>
                <c:pt idx="767">
                  <c:v>658.54135999999994</c:v>
                </c:pt>
                <c:pt idx="768">
                  <c:v>658.55081999999993</c:v>
                </c:pt>
                <c:pt idx="769">
                  <c:v>658.56027999999992</c:v>
                </c:pt>
                <c:pt idx="770">
                  <c:v>658.56973999999991</c:v>
                </c:pt>
                <c:pt idx="771">
                  <c:v>658.57920000000001</c:v>
                </c:pt>
                <c:pt idx="772">
                  <c:v>658.58866</c:v>
                </c:pt>
                <c:pt idx="773">
                  <c:v>658.59811999999999</c:v>
                </c:pt>
                <c:pt idx="774">
                  <c:v>658.60757999999998</c:v>
                </c:pt>
                <c:pt idx="775">
                  <c:v>658.61703999999997</c:v>
                </c:pt>
                <c:pt idx="776">
                  <c:v>658.62649999999996</c:v>
                </c:pt>
                <c:pt idx="777">
                  <c:v>658.63595999999995</c:v>
                </c:pt>
                <c:pt idx="778">
                  <c:v>658.64541999999994</c:v>
                </c:pt>
                <c:pt idx="779">
                  <c:v>658.65487999999993</c:v>
                </c:pt>
                <c:pt idx="780">
                  <c:v>658.66433999999992</c:v>
                </c:pt>
                <c:pt idx="781">
                  <c:v>658.67379999999991</c:v>
                </c:pt>
                <c:pt idx="782">
                  <c:v>658.6832599999999</c:v>
                </c:pt>
                <c:pt idx="783">
                  <c:v>658.69272000000001</c:v>
                </c:pt>
                <c:pt idx="784">
                  <c:v>658.70218</c:v>
                </c:pt>
                <c:pt idx="785">
                  <c:v>658.71163999999999</c:v>
                </c:pt>
                <c:pt idx="786">
                  <c:v>658.72109999999998</c:v>
                </c:pt>
                <c:pt idx="787">
                  <c:v>658.73055999999997</c:v>
                </c:pt>
                <c:pt idx="788">
                  <c:v>658.74001999999996</c:v>
                </c:pt>
                <c:pt idx="789">
                  <c:v>658.74947999999995</c:v>
                </c:pt>
                <c:pt idx="790">
                  <c:v>658.75893999999994</c:v>
                </c:pt>
                <c:pt idx="791">
                  <c:v>658.76839999999993</c:v>
                </c:pt>
                <c:pt idx="792">
                  <c:v>658.77785999999992</c:v>
                </c:pt>
                <c:pt idx="793">
                  <c:v>658.78731999999991</c:v>
                </c:pt>
                <c:pt idx="794">
                  <c:v>658.79678000000001</c:v>
                </c:pt>
                <c:pt idx="795">
                  <c:v>658.80624</c:v>
                </c:pt>
                <c:pt idx="796">
                  <c:v>658.81569999999999</c:v>
                </c:pt>
                <c:pt idx="797">
                  <c:v>658.82515999999998</c:v>
                </c:pt>
                <c:pt idx="798">
                  <c:v>658.83461999999997</c:v>
                </c:pt>
                <c:pt idx="799">
                  <c:v>658.84407999999996</c:v>
                </c:pt>
                <c:pt idx="800">
                  <c:v>658.85353999999995</c:v>
                </c:pt>
                <c:pt idx="801">
                  <c:v>658.86299999999994</c:v>
                </c:pt>
                <c:pt idx="802">
                  <c:v>658.87245999999993</c:v>
                </c:pt>
                <c:pt idx="803">
                  <c:v>658.88191999999992</c:v>
                </c:pt>
                <c:pt idx="804">
                  <c:v>658.89137999999991</c:v>
                </c:pt>
                <c:pt idx="805">
                  <c:v>658.9008399999999</c:v>
                </c:pt>
                <c:pt idx="806">
                  <c:v>658.91030000000001</c:v>
                </c:pt>
                <c:pt idx="807">
                  <c:v>658.91976</c:v>
                </c:pt>
                <c:pt idx="808">
                  <c:v>658.92921999999999</c:v>
                </c:pt>
                <c:pt idx="809">
                  <c:v>658.93867999999998</c:v>
                </c:pt>
                <c:pt idx="810">
                  <c:v>658.94813999999997</c:v>
                </c:pt>
                <c:pt idx="811">
                  <c:v>658.95759999999996</c:v>
                </c:pt>
                <c:pt idx="812">
                  <c:v>658.96705999999995</c:v>
                </c:pt>
                <c:pt idx="813">
                  <c:v>658.97651999999994</c:v>
                </c:pt>
                <c:pt idx="814">
                  <c:v>658.98597999999993</c:v>
                </c:pt>
                <c:pt idx="815">
                  <c:v>658.99543999999992</c:v>
                </c:pt>
                <c:pt idx="816">
                  <c:v>659.00489999999991</c:v>
                </c:pt>
                <c:pt idx="817">
                  <c:v>659.01436000000001</c:v>
                </c:pt>
                <c:pt idx="818">
                  <c:v>659.02382</c:v>
                </c:pt>
                <c:pt idx="819">
                  <c:v>659.03327999999999</c:v>
                </c:pt>
                <c:pt idx="820">
                  <c:v>659.04273999999998</c:v>
                </c:pt>
                <c:pt idx="821">
                  <c:v>659.05219999999997</c:v>
                </c:pt>
                <c:pt idx="822">
                  <c:v>659.06165999999996</c:v>
                </c:pt>
                <c:pt idx="823">
                  <c:v>659.07111999999995</c:v>
                </c:pt>
                <c:pt idx="824">
                  <c:v>659.08057999999994</c:v>
                </c:pt>
                <c:pt idx="825">
                  <c:v>659.09003999999993</c:v>
                </c:pt>
                <c:pt idx="826">
                  <c:v>659.09949999999992</c:v>
                </c:pt>
                <c:pt idx="827">
                  <c:v>659.10895999999991</c:v>
                </c:pt>
                <c:pt idx="828">
                  <c:v>659.11842000000001</c:v>
                </c:pt>
                <c:pt idx="829">
                  <c:v>659.12788</c:v>
                </c:pt>
                <c:pt idx="830">
                  <c:v>659.13733999999999</c:v>
                </c:pt>
                <c:pt idx="831">
                  <c:v>659.14679999999998</c:v>
                </c:pt>
                <c:pt idx="832">
                  <c:v>659.15625999999997</c:v>
                </c:pt>
                <c:pt idx="833">
                  <c:v>659.16571999999996</c:v>
                </c:pt>
                <c:pt idx="834">
                  <c:v>659.17517999999995</c:v>
                </c:pt>
                <c:pt idx="835">
                  <c:v>659.18463999999994</c:v>
                </c:pt>
                <c:pt idx="836">
                  <c:v>659.19409999999993</c:v>
                </c:pt>
                <c:pt idx="837">
                  <c:v>659.20355999999992</c:v>
                </c:pt>
                <c:pt idx="838">
                  <c:v>659.21301999999991</c:v>
                </c:pt>
                <c:pt idx="839">
                  <c:v>659.2224799999999</c:v>
                </c:pt>
                <c:pt idx="840">
                  <c:v>659.23194000000001</c:v>
                </c:pt>
                <c:pt idx="841">
                  <c:v>659.2414</c:v>
                </c:pt>
                <c:pt idx="842">
                  <c:v>659.25085999999999</c:v>
                </c:pt>
                <c:pt idx="843">
                  <c:v>659.26031999999998</c:v>
                </c:pt>
                <c:pt idx="844">
                  <c:v>659.26977999999997</c:v>
                </c:pt>
                <c:pt idx="845">
                  <c:v>659.27923999999996</c:v>
                </c:pt>
                <c:pt idx="846">
                  <c:v>659.28869999999995</c:v>
                </c:pt>
                <c:pt idx="847">
                  <c:v>659.29815999999994</c:v>
                </c:pt>
                <c:pt idx="848">
                  <c:v>659.30761999999993</c:v>
                </c:pt>
                <c:pt idx="849">
                  <c:v>659.31707999999992</c:v>
                </c:pt>
                <c:pt idx="850">
                  <c:v>659.32653999999991</c:v>
                </c:pt>
                <c:pt idx="851">
                  <c:v>659.33600000000001</c:v>
                </c:pt>
                <c:pt idx="852">
                  <c:v>659.34546</c:v>
                </c:pt>
                <c:pt idx="853">
                  <c:v>659.35491999999999</c:v>
                </c:pt>
                <c:pt idx="854">
                  <c:v>659.36437999999998</c:v>
                </c:pt>
                <c:pt idx="855">
                  <c:v>659.37383999999997</c:v>
                </c:pt>
                <c:pt idx="856">
                  <c:v>659.38329999999996</c:v>
                </c:pt>
                <c:pt idx="857">
                  <c:v>659.39275999999995</c:v>
                </c:pt>
                <c:pt idx="858">
                  <c:v>659.40221999999994</c:v>
                </c:pt>
                <c:pt idx="859">
                  <c:v>659.41167999999993</c:v>
                </c:pt>
                <c:pt idx="860">
                  <c:v>659.42113999999992</c:v>
                </c:pt>
                <c:pt idx="861">
                  <c:v>659.43059999999991</c:v>
                </c:pt>
                <c:pt idx="862">
                  <c:v>659.4400599999999</c:v>
                </c:pt>
                <c:pt idx="863">
                  <c:v>659.44952000000001</c:v>
                </c:pt>
                <c:pt idx="864">
                  <c:v>659.45898</c:v>
                </c:pt>
                <c:pt idx="865">
                  <c:v>659.46843999999999</c:v>
                </c:pt>
                <c:pt idx="866">
                  <c:v>659.47789999999998</c:v>
                </c:pt>
                <c:pt idx="867">
                  <c:v>659.48735999999997</c:v>
                </c:pt>
                <c:pt idx="868">
                  <c:v>659.49681999999996</c:v>
                </c:pt>
                <c:pt idx="869">
                  <c:v>659.50627999999995</c:v>
                </c:pt>
                <c:pt idx="870">
                  <c:v>659.51573999999994</c:v>
                </c:pt>
                <c:pt idx="871">
                  <c:v>659.52519999999993</c:v>
                </c:pt>
                <c:pt idx="872">
                  <c:v>659.53465999999992</c:v>
                </c:pt>
                <c:pt idx="873">
                  <c:v>659.54411999999991</c:v>
                </c:pt>
                <c:pt idx="874">
                  <c:v>659.55358000000001</c:v>
                </c:pt>
                <c:pt idx="875">
                  <c:v>659.56304</c:v>
                </c:pt>
                <c:pt idx="876">
                  <c:v>659.57249999999999</c:v>
                </c:pt>
                <c:pt idx="877">
                  <c:v>659.58195999999998</c:v>
                </c:pt>
                <c:pt idx="878">
                  <c:v>659.59141999999997</c:v>
                </c:pt>
                <c:pt idx="879">
                  <c:v>659.60087999999996</c:v>
                </c:pt>
                <c:pt idx="880">
                  <c:v>659.61033999999995</c:v>
                </c:pt>
                <c:pt idx="881">
                  <c:v>659.61979999999994</c:v>
                </c:pt>
                <c:pt idx="882">
                  <c:v>659.62925999999993</c:v>
                </c:pt>
                <c:pt idx="883">
                  <c:v>659.63871999999992</c:v>
                </c:pt>
                <c:pt idx="884">
                  <c:v>659.64817999999991</c:v>
                </c:pt>
                <c:pt idx="885">
                  <c:v>659.6576399999999</c:v>
                </c:pt>
                <c:pt idx="886">
                  <c:v>659.6671</c:v>
                </c:pt>
                <c:pt idx="887">
                  <c:v>659.67655999999999</c:v>
                </c:pt>
                <c:pt idx="888">
                  <c:v>659.68601999999998</c:v>
                </c:pt>
                <c:pt idx="889">
                  <c:v>659.69547999999998</c:v>
                </c:pt>
                <c:pt idx="890">
                  <c:v>659.70493999999997</c:v>
                </c:pt>
                <c:pt idx="891">
                  <c:v>659.71439999999996</c:v>
                </c:pt>
                <c:pt idx="892">
                  <c:v>659.72385999999995</c:v>
                </c:pt>
                <c:pt idx="893">
                  <c:v>659.73331999999994</c:v>
                </c:pt>
                <c:pt idx="894">
                  <c:v>659.74277999999993</c:v>
                </c:pt>
                <c:pt idx="895">
                  <c:v>659.75223999999992</c:v>
                </c:pt>
                <c:pt idx="896">
                  <c:v>659.76169999999991</c:v>
                </c:pt>
                <c:pt idx="897">
                  <c:v>659.77116000000001</c:v>
                </c:pt>
                <c:pt idx="898">
                  <c:v>659.78062</c:v>
                </c:pt>
                <c:pt idx="899">
                  <c:v>659.79007999999999</c:v>
                </c:pt>
                <c:pt idx="900">
                  <c:v>659.79953999999998</c:v>
                </c:pt>
                <c:pt idx="901">
                  <c:v>659.80899999999997</c:v>
                </c:pt>
                <c:pt idx="902">
                  <c:v>659.81845999999996</c:v>
                </c:pt>
                <c:pt idx="903">
                  <c:v>659.82791999999995</c:v>
                </c:pt>
                <c:pt idx="904">
                  <c:v>659.83737999999994</c:v>
                </c:pt>
                <c:pt idx="905">
                  <c:v>659.84683999999993</c:v>
                </c:pt>
                <c:pt idx="906">
                  <c:v>659.85629999999992</c:v>
                </c:pt>
                <c:pt idx="907">
                  <c:v>659.86575999999991</c:v>
                </c:pt>
                <c:pt idx="908">
                  <c:v>659.87522000000001</c:v>
                </c:pt>
                <c:pt idx="909">
                  <c:v>659.88468</c:v>
                </c:pt>
                <c:pt idx="910">
                  <c:v>659.89413999999999</c:v>
                </c:pt>
                <c:pt idx="911">
                  <c:v>659.90359999999998</c:v>
                </c:pt>
                <c:pt idx="912">
                  <c:v>659.91305999999997</c:v>
                </c:pt>
                <c:pt idx="913">
                  <c:v>659.92251999999996</c:v>
                </c:pt>
                <c:pt idx="914">
                  <c:v>659.93197999999995</c:v>
                </c:pt>
                <c:pt idx="915">
                  <c:v>659.94143999999994</c:v>
                </c:pt>
                <c:pt idx="916">
                  <c:v>659.95089999999993</c:v>
                </c:pt>
                <c:pt idx="917">
                  <c:v>659.96035999999992</c:v>
                </c:pt>
                <c:pt idx="918">
                  <c:v>659.96981999999991</c:v>
                </c:pt>
                <c:pt idx="919">
                  <c:v>659.9792799999999</c:v>
                </c:pt>
                <c:pt idx="920">
                  <c:v>659.98874000000001</c:v>
                </c:pt>
                <c:pt idx="921">
                  <c:v>659.9982</c:v>
                </c:pt>
                <c:pt idx="922">
                  <c:v>660.00765999999999</c:v>
                </c:pt>
                <c:pt idx="923">
                  <c:v>660.01711999999998</c:v>
                </c:pt>
                <c:pt idx="924">
                  <c:v>660.02657999999997</c:v>
                </c:pt>
                <c:pt idx="925">
                  <c:v>660.03603999999996</c:v>
                </c:pt>
                <c:pt idx="926">
                  <c:v>660.04549999999995</c:v>
                </c:pt>
                <c:pt idx="927">
                  <c:v>660.05495999999994</c:v>
                </c:pt>
                <c:pt idx="928">
                  <c:v>660.06441999999993</c:v>
                </c:pt>
                <c:pt idx="929">
                  <c:v>660.07387999999992</c:v>
                </c:pt>
                <c:pt idx="930">
                  <c:v>660.08333999999991</c:v>
                </c:pt>
                <c:pt idx="931">
                  <c:v>660.09280000000001</c:v>
                </c:pt>
                <c:pt idx="932">
                  <c:v>660.10226</c:v>
                </c:pt>
                <c:pt idx="933">
                  <c:v>660.11171999999999</c:v>
                </c:pt>
                <c:pt idx="934">
                  <c:v>660.12117999999998</c:v>
                </c:pt>
                <c:pt idx="935">
                  <c:v>660.13063999999997</c:v>
                </c:pt>
                <c:pt idx="936">
                  <c:v>660.14009999999996</c:v>
                </c:pt>
                <c:pt idx="937">
                  <c:v>660.14955999999995</c:v>
                </c:pt>
                <c:pt idx="938">
                  <c:v>660.15901999999994</c:v>
                </c:pt>
                <c:pt idx="939">
                  <c:v>660.16847999999993</c:v>
                </c:pt>
                <c:pt idx="940">
                  <c:v>660.17793999999992</c:v>
                </c:pt>
                <c:pt idx="941">
                  <c:v>660.18739999999991</c:v>
                </c:pt>
                <c:pt idx="942">
                  <c:v>660.19686000000002</c:v>
                </c:pt>
                <c:pt idx="943">
                  <c:v>660.20632000000001</c:v>
                </c:pt>
                <c:pt idx="944">
                  <c:v>660.21578</c:v>
                </c:pt>
                <c:pt idx="945">
                  <c:v>660.22523999999999</c:v>
                </c:pt>
                <c:pt idx="946">
                  <c:v>660.23469999999998</c:v>
                </c:pt>
                <c:pt idx="947">
                  <c:v>660.24415999999997</c:v>
                </c:pt>
                <c:pt idx="948">
                  <c:v>660.25361999999996</c:v>
                </c:pt>
                <c:pt idx="949">
                  <c:v>660.26307999999995</c:v>
                </c:pt>
                <c:pt idx="950">
                  <c:v>660.27253999999994</c:v>
                </c:pt>
                <c:pt idx="951">
                  <c:v>660.28199999999993</c:v>
                </c:pt>
                <c:pt idx="952">
                  <c:v>660.29145999999992</c:v>
                </c:pt>
                <c:pt idx="953">
                  <c:v>660.30091999999991</c:v>
                </c:pt>
                <c:pt idx="954">
                  <c:v>660.31038000000001</c:v>
                </c:pt>
                <c:pt idx="955">
                  <c:v>660.31984</c:v>
                </c:pt>
                <c:pt idx="956">
                  <c:v>660.32929999999999</c:v>
                </c:pt>
                <c:pt idx="957">
                  <c:v>660.33875999999998</c:v>
                </c:pt>
                <c:pt idx="958">
                  <c:v>660.34821999999997</c:v>
                </c:pt>
                <c:pt idx="959">
                  <c:v>660.35767999999996</c:v>
                </c:pt>
                <c:pt idx="960">
                  <c:v>660.36713999999995</c:v>
                </c:pt>
                <c:pt idx="961">
                  <c:v>660.37659999999994</c:v>
                </c:pt>
                <c:pt idx="962">
                  <c:v>660.38605999999993</c:v>
                </c:pt>
                <c:pt idx="963">
                  <c:v>660.39551999999992</c:v>
                </c:pt>
                <c:pt idx="964">
                  <c:v>660.40497999999991</c:v>
                </c:pt>
                <c:pt idx="965">
                  <c:v>660.41444000000001</c:v>
                </c:pt>
                <c:pt idx="966">
                  <c:v>660.4239</c:v>
                </c:pt>
                <c:pt idx="967">
                  <c:v>660.43335999999999</c:v>
                </c:pt>
                <c:pt idx="968">
                  <c:v>660.44281999999998</c:v>
                </c:pt>
                <c:pt idx="969">
                  <c:v>660.45227999999997</c:v>
                </c:pt>
                <c:pt idx="970">
                  <c:v>660.46173999999996</c:v>
                </c:pt>
                <c:pt idx="971">
                  <c:v>660.47119999999995</c:v>
                </c:pt>
                <c:pt idx="972">
                  <c:v>660.48065999999994</c:v>
                </c:pt>
                <c:pt idx="973">
                  <c:v>660.49011999999993</c:v>
                </c:pt>
                <c:pt idx="974">
                  <c:v>660.49957999999992</c:v>
                </c:pt>
                <c:pt idx="975">
                  <c:v>660.50903999999991</c:v>
                </c:pt>
                <c:pt idx="976">
                  <c:v>660.5184999999999</c:v>
                </c:pt>
                <c:pt idx="977">
                  <c:v>660.52796000000001</c:v>
                </c:pt>
                <c:pt idx="978">
                  <c:v>660.53742</c:v>
                </c:pt>
                <c:pt idx="979">
                  <c:v>660.54687999999999</c:v>
                </c:pt>
                <c:pt idx="980">
                  <c:v>660.55633999999998</c:v>
                </c:pt>
                <c:pt idx="981">
                  <c:v>660.56579999999997</c:v>
                </c:pt>
                <c:pt idx="982">
                  <c:v>660.57525999999996</c:v>
                </c:pt>
                <c:pt idx="983">
                  <c:v>660.58471999999995</c:v>
                </c:pt>
                <c:pt idx="984">
                  <c:v>660.59417999999994</c:v>
                </c:pt>
                <c:pt idx="985">
                  <c:v>660.60363999999993</c:v>
                </c:pt>
                <c:pt idx="986">
                  <c:v>660.61309999999992</c:v>
                </c:pt>
                <c:pt idx="987">
                  <c:v>660.62255999999991</c:v>
                </c:pt>
                <c:pt idx="988">
                  <c:v>660.63202000000001</c:v>
                </c:pt>
                <c:pt idx="989">
                  <c:v>660.64148</c:v>
                </c:pt>
                <c:pt idx="990">
                  <c:v>660.65093999999999</c:v>
                </c:pt>
                <c:pt idx="991">
                  <c:v>660.66039999999998</c:v>
                </c:pt>
                <c:pt idx="992">
                  <c:v>660.66985999999997</c:v>
                </c:pt>
                <c:pt idx="993">
                  <c:v>660.67931999999996</c:v>
                </c:pt>
                <c:pt idx="994">
                  <c:v>660.68877999999995</c:v>
                </c:pt>
                <c:pt idx="995">
                  <c:v>660.69823999999994</c:v>
                </c:pt>
                <c:pt idx="996">
                  <c:v>660.70769999999993</c:v>
                </c:pt>
                <c:pt idx="997">
                  <c:v>660.71715999999992</c:v>
                </c:pt>
                <c:pt idx="998">
                  <c:v>660.72661999999991</c:v>
                </c:pt>
                <c:pt idx="999">
                  <c:v>660.7360799999999</c:v>
                </c:pt>
                <c:pt idx="1000">
                  <c:v>660.74554000000001</c:v>
                </c:pt>
                <c:pt idx="1001">
                  <c:v>660.755</c:v>
                </c:pt>
                <c:pt idx="1002">
                  <c:v>660.76445999999999</c:v>
                </c:pt>
                <c:pt idx="1003">
                  <c:v>660.77391999999998</c:v>
                </c:pt>
                <c:pt idx="1004">
                  <c:v>660.78337999999997</c:v>
                </c:pt>
                <c:pt idx="1005">
                  <c:v>660.79283999999996</c:v>
                </c:pt>
                <c:pt idx="1006">
                  <c:v>660.80229999999995</c:v>
                </c:pt>
                <c:pt idx="1007">
                  <c:v>660.81175999999994</c:v>
                </c:pt>
                <c:pt idx="1008">
                  <c:v>660.82121999999993</c:v>
                </c:pt>
                <c:pt idx="1009">
                  <c:v>660.83067999999992</c:v>
                </c:pt>
                <c:pt idx="1010">
                  <c:v>660.84013999999991</c:v>
                </c:pt>
                <c:pt idx="1011">
                  <c:v>660.84960000000001</c:v>
                </c:pt>
                <c:pt idx="1012">
                  <c:v>660.85906</c:v>
                </c:pt>
                <c:pt idx="1013">
                  <c:v>660.86851999999999</c:v>
                </c:pt>
                <c:pt idx="1014">
                  <c:v>660.87797999999998</c:v>
                </c:pt>
                <c:pt idx="1015">
                  <c:v>660.88743999999997</c:v>
                </c:pt>
                <c:pt idx="1016">
                  <c:v>660.89689999999996</c:v>
                </c:pt>
                <c:pt idx="1017">
                  <c:v>660.90635999999995</c:v>
                </c:pt>
                <c:pt idx="1018">
                  <c:v>660.91581999999994</c:v>
                </c:pt>
                <c:pt idx="1019">
                  <c:v>660.92527999999993</c:v>
                </c:pt>
                <c:pt idx="1020">
                  <c:v>660.93473999999992</c:v>
                </c:pt>
                <c:pt idx="1021">
                  <c:v>660.94419999999991</c:v>
                </c:pt>
                <c:pt idx="1022">
                  <c:v>660.95366000000001</c:v>
                </c:pt>
                <c:pt idx="1023">
                  <c:v>660.96312</c:v>
                </c:pt>
              </c:numCache>
            </c:numRef>
          </c:xVal>
          <c:yVal>
            <c:numRef>
              <c:f>'P2'!$C$1:$C$1024</c:f>
              <c:numCache>
                <c:formatCode>General</c:formatCode>
                <c:ptCount val="1024"/>
                <c:pt idx="0">
                  <c:v>1</c:v>
                </c:pt>
                <c:pt idx="2">
                  <c:v>21324</c:v>
                </c:pt>
                <c:pt idx="3">
                  <c:v>21012</c:v>
                </c:pt>
                <c:pt idx="4">
                  <c:v>21705</c:v>
                </c:pt>
                <c:pt idx="5">
                  <c:v>21185</c:v>
                </c:pt>
                <c:pt idx="6">
                  <c:v>20596</c:v>
                </c:pt>
                <c:pt idx="7">
                  <c:v>21633</c:v>
                </c:pt>
                <c:pt idx="8">
                  <c:v>21211</c:v>
                </c:pt>
                <c:pt idx="9">
                  <c:v>20812</c:v>
                </c:pt>
                <c:pt idx="10">
                  <c:v>20923</c:v>
                </c:pt>
                <c:pt idx="11">
                  <c:v>20842</c:v>
                </c:pt>
                <c:pt idx="12">
                  <c:v>21236</c:v>
                </c:pt>
                <c:pt idx="13">
                  <c:v>21378</c:v>
                </c:pt>
                <c:pt idx="14">
                  <c:v>21829</c:v>
                </c:pt>
                <c:pt idx="15">
                  <c:v>21841</c:v>
                </c:pt>
                <c:pt idx="16">
                  <c:v>21011</c:v>
                </c:pt>
                <c:pt idx="17">
                  <c:v>20628</c:v>
                </c:pt>
                <c:pt idx="18">
                  <c:v>21281</c:v>
                </c:pt>
                <c:pt idx="19">
                  <c:v>20490</c:v>
                </c:pt>
                <c:pt idx="20">
                  <c:v>20912</c:v>
                </c:pt>
                <c:pt idx="21">
                  <c:v>21395</c:v>
                </c:pt>
                <c:pt idx="22">
                  <c:v>21852</c:v>
                </c:pt>
                <c:pt idx="23">
                  <c:v>21586</c:v>
                </c:pt>
                <c:pt idx="24">
                  <c:v>22174</c:v>
                </c:pt>
                <c:pt idx="25">
                  <c:v>21712</c:v>
                </c:pt>
                <c:pt idx="26">
                  <c:v>21619</c:v>
                </c:pt>
                <c:pt idx="27">
                  <c:v>21057</c:v>
                </c:pt>
                <c:pt idx="28">
                  <c:v>20317</c:v>
                </c:pt>
                <c:pt idx="29">
                  <c:v>21021</c:v>
                </c:pt>
                <c:pt idx="30">
                  <c:v>21904</c:v>
                </c:pt>
                <c:pt idx="31">
                  <c:v>22187</c:v>
                </c:pt>
                <c:pt idx="32">
                  <c:v>22495</c:v>
                </c:pt>
                <c:pt idx="33">
                  <c:v>22699</c:v>
                </c:pt>
                <c:pt idx="34">
                  <c:v>21934</c:v>
                </c:pt>
                <c:pt idx="35">
                  <c:v>21199</c:v>
                </c:pt>
                <c:pt idx="36">
                  <c:v>21494</c:v>
                </c:pt>
                <c:pt idx="37">
                  <c:v>21404</c:v>
                </c:pt>
                <c:pt idx="38">
                  <c:v>20558</c:v>
                </c:pt>
                <c:pt idx="39">
                  <c:v>20230</c:v>
                </c:pt>
                <c:pt idx="40">
                  <c:v>20253</c:v>
                </c:pt>
                <c:pt idx="41">
                  <c:v>20575</c:v>
                </c:pt>
                <c:pt idx="42">
                  <c:v>20013</c:v>
                </c:pt>
                <c:pt idx="43">
                  <c:v>19772</c:v>
                </c:pt>
                <c:pt idx="44">
                  <c:v>20783</c:v>
                </c:pt>
                <c:pt idx="45">
                  <c:v>20557</c:v>
                </c:pt>
                <c:pt idx="46">
                  <c:v>19992</c:v>
                </c:pt>
                <c:pt idx="47">
                  <c:v>19209</c:v>
                </c:pt>
                <c:pt idx="48">
                  <c:v>19515</c:v>
                </c:pt>
                <c:pt idx="49">
                  <c:v>19653</c:v>
                </c:pt>
                <c:pt idx="50">
                  <c:v>19488</c:v>
                </c:pt>
                <c:pt idx="51">
                  <c:v>19706</c:v>
                </c:pt>
                <c:pt idx="52">
                  <c:v>19509</c:v>
                </c:pt>
                <c:pt idx="53">
                  <c:v>19138</c:v>
                </c:pt>
                <c:pt idx="54">
                  <c:v>20486</c:v>
                </c:pt>
                <c:pt idx="55">
                  <c:v>20520</c:v>
                </c:pt>
                <c:pt idx="56">
                  <c:v>20472</c:v>
                </c:pt>
                <c:pt idx="57">
                  <c:v>19717</c:v>
                </c:pt>
                <c:pt idx="58">
                  <c:v>20248</c:v>
                </c:pt>
                <c:pt idx="59">
                  <c:v>19864</c:v>
                </c:pt>
                <c:pt idx="60">
                  <c:v>19783</c:v>
                </c:pt>
                <c:pt idx="61">
                  <c:v>19955</c:v>
                </c:pt>
                <c:pt idx="62">
                  <c:v>20487</c:v>
                </c:pt>
                <c:pt idx="63">
                  <c:v>20435</c:v>
                </c:pt>
                <c:pt idx="64">
                  <c:v>20566</c:v>
                </c:pt>
                <c:pt idx="65">
                  <c:v>20206</c:v>
                </c:pt>
                <c:pt idx="66">
                  <c:v>21209</c:v>
                </c:pt>
                <c:pt idx="67">
                  <c:v>21608</c:v>
                </c:pt>
                <c:pt idx="68">
                  <c:v>21922</c:v>
                </c:pt>
                <c:pt idx="69">
                  <c:v>21753</c:v>
                </c:pt>
                <c:pt idx="70">
                  <c:v>20565</c:v>
                </c:pt>
                <c:pt idx="71">
                  <c:v>20220</c:v>
                </c:pt>
                <c:pt idx="72">
                  <c:v>20287</c:v>
                </c:pt>
                <c:pt idx="73">
                  <c:v>20530</c:v>
                </c:pt>
                <c:pt idx="74">
                  <c:v>20450</c:v>
                </c:pt>
                <c:pt idx="75">
                  <c:v>20434</c:v>
                </c:pt>
                <c:pt idx="76">
                  <c:v>20498</c:v>
                </c:pt>
                <c:pt idx="77">
                  <c:v>20415</c:v>
                </c:pt>
                <c:pt idx="78">
                  <c:v>20217</c:v>
                </c:pt>
                <c:pt idx="79">
                  <c:v>20826</c:v>
                </c:pt>
                <c:pt idx="80">
                  <c:v>20951</c:v>
                </c:pt>
                <c:pt idx="81">
                  <c:v>21295</c:v>
                </c:pt>
                <c:pt idx="82">
                  <c:v>21248</c:v>
                </c:pt>
                <c:pt idx="83">
                  <c:v>21440</c:v>
                </c:pt>
                <c:pt idx="84">
                  <c:v>21768</c:v>
                </c:pt>
                <c:pt idx="85">
                  <c:v>21879</c:v>
                </c:pt>
                <c:pt idx="86">
                  <c:v>22070</c:v>
                </c:pt>
                <c:pt idx="87">
                  <c:v>20955</c:v>
                </c:pt>
                <c:pt idx="88">
                  <c:v>21226</c:v>
                </c:pt>
                <c:pt idx="89">
                  <c:v>21476</c:v>
                </c:pt>
                <c:pt idx="90">
                  <c:v>20637</c:v>
                </c:pt>
                <c:pt idx="91">
                  <c:v>21311</c:v>
                </c:pt>
                <c:pt idx="92">
                  <c:v>22724</c:v>
                </c:pt>
                <c:pt idx="93">
                  <c:v>21334</c:v>
                </c:pt>
                <c:pt idx="94">
                  <c:v>20933</c:v>
                </c:pt>
                <c:pt idx="95">
                  <c:v>22248</c:v>
                </c:pt>
                <c:pt idx="96">
                  <c:v>22055</c:v>
                </c:pt>
                <c:pt idx="97">
                  <c:v>22205</c:v>
                </c:pt>
                <c:pt idx="98">
                  <c:v>21933</c:v>
                </c:pt>
                <c:pt idx="99">
                  <c:v>21113</c:v>
                </c:pt>
                <c:pt idx="100">
                  <c:v>21681</c:v>
                </c:pt>
                <c:pt idx="101">
                  <c:v>22137</c:v>
                </c:pt>
                <c:pt idx="102">
                  <c:v>21093</c:v>
                </c:pt>
                <c:pt idx="103">
                  <c:v>20085</c:v>
                </c:pt>
                <c:pt idx="104">
                  <c:v>21537</c:v>
                </c:pt>
                <c:pt idx="105">
                  <c:v>22181</c:v>
                </c:pt>
                <c:pt idx="106">
                  <c:v>21763</c:v>
                </c:pt>
                <c:pt idx="107">
                  <c:v>22530</c:v>
                </c:pt>
                <c:pt idx="108">
                  <c:v>22498</c:v>
                </c:pt>
                <c:pt idx="109">
                  <c:v>21503</c:v>
                </c:pt>
                <c:pt idx="110">
                  <c:v>21494</c:v>
                </c:pt>
                <c:pt idx="111">
                  <c:v>21256</c:v>
                </c:pt>
                <c:pt idx="112">
                  <c:v>20424</c:v>
                </c:pt>
                <c:pt idx="113">
                  <c:v>20106</c:v>
                </c:pt>
                <c:pt idx="114">
                  <c:v>20374</c:v>
                </c:pt>
                <c:pt idx="115">
                  <c:v>21546</c:v>
                </c:pt>
                <c:pt idx="116">
                  <c:v>21245</c:v>
                </c:pt>
                <c:pt idx="117">
                  <c:v>20943</c:v>
                </c:pt>
                <c:pt idx="118">
                  <c:v>20398</c:v>
                </c:pt>
                <c:pt idx="119">
                  <c:v>20152</c:v>
                </c:pt>
                <c:pt idx="120">
                  <c:v>20162</c:v>
                </c:pt>
                <c:pt idx="121">
                  <c:v>20019</c:v>
                </c:pt>
                <c:pt idx="122">
                  <c:v>19533</c:v>
                </c:pt>
                <c:pt idx="123">
                  <c:v>18850</c:v>
                </c:pt>
                <c:pt idx="124">
                  <c:v>18336</c:v>
                </c:pt>
                <c:pt idx="125">
                  <c:v>18257</c:v>
                </c:pt>
                <c:pt idx="126">
                  <c:v>19184</c:v>
                </c:pt>
                <c:pt idx="127">
                  <c:v>20334</c:v>
                </c:pt>
                <c:pt idx="128">
                  <c:v>21073</c:v>
                </c:pt>
                <c:pt idx="129">
                  <c:v>21207</c:v>
                </c:pt>
                <c:pt idx="130">
                  <c:v>20450</c:v>
                </c:pt>
                <c:pt idx="131">
                  <c:v>20664</c:v>
                </c:pt>
                <c:pt idx="132">
                  <c:v>20734</c:v>
                </c:pt>
                <c:pt idx="133">
                  <c:v>20962</c:v>
                </c:pt>
                <c:pt idx="134">
                  <c:v>21707</c:v>
                </c:pt>
                <c:pt idx="135">
                  <c:v>22602</c:v>
                </c:pt>
                <c:pt idx="136">
                  <c:v>23516</c:v>
                </c:pt>
                <c:pt idx="137">
                  <c:v>24134</c:v>
                </c:pt>
                <c:pt idx="138">
                  <c:v>25566</c:v>
                </c:pt>
                <c:pt idx="139">
                  <c:v>24965</c:v>
                </c:pt>
                <c:pt idx="140">
                  <c:v>24856</c:v>
                </c:pt>
                <c:pt idx="141">
                  <c:v>24169</c:v>
                </c:pt>
                <c:pt idx="142">
                  <c:v>23866</c:v>
                </c:pt>
                <c:pt idx="143">
                  <c:v>22147</c:v>
                </c:pt>
                <c:pt idx="144">
                  <c:v>22414</c:v>
                </c:pt>
                <c:pt idx="145">
                  <c:v>22834</c:v>
                </c:pt>
                <c:pt idx="146">
                  <c:v>23461</c:v>
                </c:pt>
                <c:pt idx="147">
                  <c:v>22921</c:v>
                </c:pt>
                <c:pt idx="148">
                  <c:v>22394</c:v>
                </c:pt>
                <c:pt idx="149">
                  <c:v>22156</c:v>
                </c:pt>
                <c:pt idx="150">
                  <c:v>21909</c:v>
                </c:pt>
                <c:pt idx="151">
                  <c:v>21602</c:v>
                </c:pt>
                <c:pt idx="152">
                  <c:v>21621</c:v>
                </c:pt>
                <c:pt idx="153">
                  <c:v>21236</c:v>
                </c:pt>
                <c:pt idx="154">
                  <c:v>20800</c:v>
                </c:pt>
                <c:pt idx="155">
                  <c:v>20177</c:v>
                </c:pt>
                <c:pt idx="156">
                  <c:v>20071</c:v>
                </c:pt>
                <c:pt idx="157">
                  <c:v>20001</c:v>
                </c:pt>
                <c:pt idx="158">
                  <c:v>20699</c:v>
                </c:pt>
                <c:pt idx="159">
                  <c:v>20342</c:v>
                </c:pt>
                <c:pt idx="160">
                  <c:v>20450</c:v>
                </c:pt>
                <c:pt idx="161">
                  <c:v>20198</c:v>
                </c:pt>
                <c:pt idx="162">
                  <c:v>19976</c:v>
                </c:pt>
                <c:pt idx="163">
                  <c:v>20221</c:v>
                </c:pt>
                <c:pt idx="164">
                  <c:v>20303</c:v>
                </c:pt>
                <c:pt idx="165">
                  <c:v>20542</c:v>
                </c:pt>
                <c:pt idx="166">
                  <c:v>20269</c:v>
                </c:pt>
                <c:pt idx="167">
                  <c:v>19535</c:v>
                </c:pt>
                <c:pt idx="168">
                  <c:v>20055</c:v>
                </c:pt>
                <c:pt idx="169">
                  <c:v>20420</c:v>
                </c:pt>
                <c:pt idx="170">
                  <c:v>21308</c:v>
                </c:pt>
                <c:pt idx="171">
                  <c:v>19908</c:v>
                </c:pt>
                <c:pt idx="172">
                  <c:v>19678</c:v>
                </c:pt>
                <c:pt idx="173">
                  <c:v>20270</c:v>
                </c:pt>
                <c:pt idx="174">
                  <c:v>21930</c:v>
                </c:pt>
                <c:pt idx="175">
                  <c:v>21669</c:v>
                </c:pt>
                <c:pt idx="176">
                  <c:v>20927</c:v>
                </c:pt>
                <c:pt idx="177">
                  <c:v>20421</c:v>
                </c:pt>
                <c:pt idx="178">
                  <c:v>20986</c:v>
                </c:pt>
                <c:pt idx="179">
                  <c:v>21444</c:v>
                </c:pt>
                <c:pt idx="180">
                  <c:v>20298</c:v>
                </c:pt>
                <c:pt idx="181">
                  <c:v>19723</c:v>
                </c:pt>
                <c:pt idx="182">
                  <c:v>21042</c:v>
                </c:pt>
                <c:pt idx="183">
                  <c:v>20620</c:v>
                </c:pt>
                <c:pt idx="184">
                  <c:v>20598</c:v>
                </c:pt>
                <c:pt idx="185">
                  <c:v>20085</c:v>
                </c:pt>
                <c:pt idx="186">
                  <c:v>20303</c:v>
                </c:pt>
                <c:pt idx="187">
                  <c:v>19633</c:v>
                </c:pt>
                <c:pt idx="188">
                  <c:v>19875</c:v>
                </c:pt>
                <c:pt idx="189">
                  <c:v>20618</c:v>
                </c:pt>
                <c:pt idx="190">
                  <c:v>22200</c:v>
                </c:pt>
                <c:pt idx="191">
                  <c:v>22167</c:v>
                </c:pt>
                <c:pt idx="192">
                  <c:v>21569</c:v>
                </c:pt>
                <c:pt idx="193">
                  <c:v>21788</c:v>
                </c:pt>
                <c:pt idx="194">
                  <c:v>22082</c:v>
                </c:pt>
                <c:pt idx="195">
                  <c:v>21537</c:v>
                </c:pt>
                <c:pt idx="196">
                  <c:v>20669</c:v>
                </c:pt>
                <c:pt idx="197">
                  <c:v>20470</c:v>
                </c:pt>
                <c:pt idx="198">
                  <c:v>21408</c:v>
                </c:pt>
                <c:pt idx="199">
                  <c:v>21242</c:v>
                </c:pt>
                <c:pt idx="200">
                  <c:v>22625</c:v>
                </c:pt>
                <c:pt idx="201">
                  <c:v>24210</c:v>
                </c:pt>
                <c:pt idx="202">
                  <c:v>26422</c:v>
                </c:pt>
                <c:pt idx="203">
                  <c:v>28412</c:v>
                </c:pt>
                <c:pt idx="204">
                  <c:v>31526</c:v>
                </c:pt>
                <c:pt idx="205">
                  <c:v>33923</c:v>
                </c:pt>
                <c:pt idx="206">
                  <c:v>33728</c:v>
                </c:pt>
                <c:pt idx="207">
                  <c:v>33280</c:v>
                </c:pt>
                <c:pt idx="208">
                  <c:v>30448</c:v>
                </c:pt>
                <c:pt idx="209">
                  <c:v>26445</c:v>
                </c:pt>
                <c:pt idx="210">
                  <c:v>23190</c:v>
                </c:pt>
                <c:pt idx="211">
                  <c:v>22770</c:v>
                </c:pt>
                <c:pt idx="212">
                  <c:v>22170</c:v>
                </c:pt>
                <c:pt idx="213">
                  <c:v>21446</c:v>
                </c:pt>
                <c:pt idx="214">
                  <c:v>21748</c:v>
                </c:pt>
                <c:pt idx="215">
                  <c:v>21432</c:v>
                </c:pt>
                <c:pt idx="216">
                  <c:v>20882</c:v>
                </c:pt>
                <c:pt idx="217">
                  <c:v>22167</c:v>
                </c:pt>
                <c:pt idx="218">
                  <c:v>22821</c:v>
                </c:pt>
                <c:pt idx="219">
                  <c:v>22576</c:v>
                </c:pt>
                <c:pt idx="220">
                  <c:v>21680</c:v>
                </c:pt>
                <c:pt idx="221">
                  <c:v>21345</c:v>
                </c:pt>
                <c:pt idx="222">
                  <c:v>22015</c:v>
                </c:pt>
                <c:pt idx="223">
                  <c:v>21952</c:v>
                </c:pt>
                <c:pt idx="224">
                  <c:v>21413</c:v>
                </c:pt>
                <c:pt idx="225">
                  <c:v>21671</c:v>
                </c:pt>
                <c:pt idx="226">
                  <c:v>21133</c:v>
                </c:pt>
                <c:pt idx="227">
                  <c:v>20675</c:v>
                </c:pt>
                <c:pt idx="228">
                  <c:v>20646</c:v>
                </c:pt>
                <c:pt idx="229">
                  <c:v>19881</c:v>
                </c:pt>
                <c:pt idx="230">
                  <c:v>19757</c:v>
                </c:pt>
                <c:pt idx="231">
                  <c:v>19958</c:v>
                </c:pt>
                <c:pt idx="232">
                  <c:v>20196</c:v>
                </c:pt>
                <c:pt idx="233">
                  <c:v>20402</c:v>
                </c:pt>
                <c:pt idx="234">
                  <c:v>20519</c:v>
                </c:pt>
                <c:pt idx="235">
                  <c:v>19914</c:v>
                </c:pt>
                <c:pt idx="236">
                  <c:v>19558</c:v>
                </c:pt>
                <c:pt idx="237">
                  <c:v>20035</c:v>
                </c:pt>
                <c:pt idx="238">
                  <c:v>20021</c:v>
                </c:pt>
                <c:pt idx="239">
                  <c:v>21138</c:v>
                </c:pt>
                <c:pt idx="240">
                  <c:v>21050</c:v>
                </c:pt>
                <c:pt idx="241">
                  <c:v>20536</c:v>
                </c:pt>
                <c:pt idx="242">
                  <c:v>22016</c:v>
                </c:pt>
                <c:pt idx="243">
                  <c:v>22674</c:v>
                </c:pt>
                <c:pt idx="244">
                  <c:v>22073</c:v>
                </c:pt>
                <c:pt idx="245">
                  <c:v>20623</c:v>
                </c:pt>
                <c:pt idx="246">
                  <c:v>20591</c:v>
                </c:pt>
                <c:pt idx="247">
                  <c:v>21908</c:v>
                </c:pt>
                <c:pt idx="248">
                  <c:v>22263</c:v>
                </c:pt>
                <c:pt idx="249">
                  <c:v>22336</c:v>
                </c:pt>
                <c:pt idx="250">
                  <c:v>20341</c:v>
                </c:pt>
                <c:pt idx="251">
                  <c:v>20320</c:v>
                </c:pt>
                <c:pt idx="252">
                  <c:v>20113</c:v>
                </c:pt>
                <c:pt idx="253">
                  <c:v>20432</c:v>
                </c:pt>
                <c:pt idx="254">
                  <c:v>20787</c:v>
                </c:pt>
                <c:pt idx="255">
                  <c:v>21519</c:v>
                </c:pt>
                <c:pt idx="256">
                  <c:v>21932</c:v>
                </c:pt>
                <c:pt idx="257">
                  <c:v>21444</c:v>
                </c:pt>
                <c:pt idx="258">
                  <c:v>20826</c:v>
                </c:pt>
                <c:pt idx="259">
                  <c:v>21506</c:v>
                </c:pt>
                <c:pt idx="260">
                  <c:v>23091</c:v>
                </c:pt>
                <c:pt idx="261">
                  <c:v>24851</c:v>
                </c:pt>
                <c:pt idx="262">
                  <c:v>27337</c:v>
                </c:pt>
                <c:pt idx="263">
                  <c:v>29379</c:v>
                </c:pt>
                <c:pt idx="264">
                  <c:v>32718</c:v>
                </c:pt>
                <c:pt idx="265">
                  <c:v>34125</c:v>
                </c:pt>
                <c:pt idx="266">
                  <c:v>35583</c:v>
                </c:pt>
                <c:pt idx="267">
                  <c:v>35109</c:v>
                </c:pt>
                <c:pt idx="268">
                  <c:v>32425</c:v>
                </c:pt>
                <c:pt idx="269">
                  <c:v>28920</c:v>
                </c:pt>
                <c:pt idx="270">
                  <c:v>26114</c:v>
                </c:pt>
                <c:pt idx="271">
                  <c:v>23164</c:v>
                </c:pt>
                <c:pt idx="272">
                  <c:v>21794</c:v>
                </c:pt>
                <c:pt idx="273">
                  <c:v>21920</c:v>
                </c:pt>
                <c:pt idx="274">
                  <c:v>21832</c:v>
                </c:pt>
                <c:pt idx="275">
                  <c:v>21146</c:v>
                </c:pt>
                <c:pt idx="276">
                  <c:v>21781</c:v>
                </c:pt>
                <c:pt idx="277">
                  <c:v>21959</c:v>
                </c:pt>
                <c:pt idx="278">
                  <c:v>21365</c:v>
                </c:pt>
                <c:pt idx="279">
                  <c:v>21984</c:v>
                </c:pt>
                <c:pt idx="280">
                  <c:v>22024</c:v>
                </c:pt>
                <c:pt idx="281">
                  <c:v>20358</c:v>
                </c:pt>
                <c:pt idx="282">
                  <c:v>18897</c:v>
                </c:pt>
                <c:pt idx="283">
                  <c:v>19406</c:v>
                </c:pt>
                <c:pt idx="284">
                  <c:v>20548</c:v>
                </c:pt>
                <c:pt idx="285">
                  <c:v>21095</c:v>
                </c:pt>
                <c:pt idx="286">
                  <c:v>22064</c:v>
                </c:pt>
                <c:pt idx="287">
                  <c:v>21570</c:v>
                </c:pt>
                <c:pt idx="288">
                  <c:v>20387</c:v>
                </c:pt>
                <c:pt idx="289">
                  <c:v>20523</c:v>
                </c:pt>
                <c:pt idx="290">
                  <c:v>20677</c:v>
                </c:pt>
                <c:pt idx="291">
                  <c:v>21652</c:v>
                </c:pt>
                <c:pt idx="292">
                  <c:v>21106</c:v>
                </c:pt>
                <c:pt idx="293">
                  <c:v>20293</c:v>
                </c:pt>
                <c:pt idx="294">
                  <c:v>18897</c:v>
                </c:pt>
                <c:pt idx="295">
                  <c:v>19658</c:v>
                </c:pt>
                <c:pt idx="296">
                  <c:v>20617</c:v>
                </c:pt>
                <c:pt idx="297">
                  <c:v>20915</c:v>
                </c:pt>
                <c:pt idx="298">
                  <c:v>21319</c:v>
                </c:pt>
                <c:pt idx="299">
                  <c:v>21973</c:v>
                </c:pt>
                <c:pt idx="300">
                  <c:v>21607</c:v>
                </c:pt>
                <c:pt idx="301">
                  <c:v>22074</c:v>
                </c:pt>
                <c:pt idx="302">
                  <c:v>21305</c:v>
                </c:pt>
                <c:pt idx="303">
                  <c:v>21514</c:v>
                </c:pt>
                <c:pt idx="304">
                  <c:v>21163</c:v>
                </c:pt>
                <c:pt idx="305">
                  <c:v>20759</c:v>
                </c:pt>
                <c:pt idx="306">
                  <c:v>20483</c:v>
                </c:pt>
                <c:pt idx="307">
                  <c:v>19760</c:v>
                </c:pt>
                <c:pt idx="308">
                  <c:v>19377</c:v>
                </c:pt>
                <c:pt idx="309">
                  <c:v>19566</c:v>
                </c:pt>
                <c:pt idx="310">
                  <c:v>18965</c:v>
                </c:pt>
                <c:pt idx="311">
                  <c:v>19733</c:v>
                </c:pt>
                <c:pt idx="312">
                  <c:v>20011</c:v>
                </c:pt>
                <c:pt idx="313">
                  <c:v>20116</c:v>
                </c:pt>
                <c:pt idx="314">
                  <c:v>19879</c:v>
                </c:pt>
                <c:pt idx="315">
                  <c:v>20800</c:v>
                </c:pt>
                <c:pt idx="316">
                  <c:v>21636</c:v>
                </c:pt>
                <c:pt idx="317">
                  <c:v>21915</c:v>
                </c:pt>
                <c:pt idx="318">
                  <c:v>21726</c:v>
                </c:pt>
                <c:pt idx="319">
                  <c:v>21767</c:v>
                </c:pt>
                <c:pt idx="320">
                  <c:v>23138</c:v>
                </c:pt>
                <c:pt idx="321">
                  <c:v>22712</c:v>
                </c:pt>
                <c:pt idx="322">
                  <c:v>21675</c:v>
                </c:pt>
                <c:pt idx="323">
                  <c:v>21650</c:v>
                </c:pt>
                <c:pt idx="324">
                  <c:v>20682</c:v>
                </c:pt>
                <c:pt idx="325">
                  <c:v>19700</c:v>
                </c:pt>
                <c:pt idx="326">
                  <c:v>20436</c:v>
                </c:pt>
                <c:pt idx="327">
                  <c:v>20865</c:v>
                </c:pt>
                <c:pt idx="328">
                  <c:v>20746</c:v>
                </c:pt>
                <c:pt idx="329">
                  <c:v>20804</c:v>
                </c:pt>
                <c:pt idx="330">
                  <c:v>22038</c:v>
                </c:pt>
                <c:pt idx="331">
                  <c:v>21744</c:v>
                </c:pt>
                <c:pt idx="332">
                  <c:v>22814</c:v>
                </c:pt>
                <c:pt idx="333">
                  <c:v>22932</c:v>
                </c:pt>
                <c:pt idx="334">
                  <c:v>23493</c:v>
                </c:pt>
                <c:pt idx="335">
                  <c:v>23102</c:v>
                </c:pt>
                <c:pt idx="336">
                  <c:v>24663</c:v>
                </c:pt>
                <c:pt idx="337">
                  <c:v>22788</c:v>
                </c:pt>
                <c:pt idx="338">
                  <c:v>23229</c:v>
                </c:pt>
                <c:pt idx="339">
                  <c:v>23859</c:v>
                </c:pt>
                <c:pt idx="340">
                  <c:v>23174</c:v>
                </c:pt>
                <c:pt idx="341">
                  <c:v>22240</c:v>
                </c:pt>
                <c:pt idx="342">
                  <c:v>21934</c:v>
                </c:pt>
                <c:pt idx="343">
                  <c:v>20645</c:v>
                </c:pt>
                <c:pt idx="344">
                  <c:v>20202</c:v>
                </c:pt>
                <c:pt idx="345">
                  <c:v>20182</c:v>
                </c:pt>
                <c:pt idx="346">
                  <c:v>20901</c:v>
                </c:pt>
                <c:pt idx="347">
                  <c:v>23411</c:v>
                </c:pt>
                <c:pt idx="348">
                  <c:v>22967</c:v>
                </c:pt>
                <c:pt idx="349">
                  <c:v>21569</c:v>
                </c:pt>
                <c:pt idx="350">
                  <c:v>21110</c:v>
                </c:pt>
                <c:pt idx="351">
                  <c:v>20154</c:v>
                </c:pt>
                <c:pt idx="352">
                  <c:v>19325</c:v>
                </c:pt>
                <c:pt idx="353">
                  <c:v>20611</c:v>
                </c:pt>
                <c:pt idx="354">
                  <c:v>20148</c:v>
                </c:pt>
                <c:pt idx="355">
                  <c:v>20516</c:v>
                </c:pt>
                <c:pt idx="356">
                  <c:v>20321</c:v>
                </c:pt>
                <c:pt idx="357">
                  <c:v>20293</c:v>
                </c:pt>
                <c:pt idx="358">
                  <c:v>20400</c:v>
                </c:pt>
                <c:pt idx="359">
                  <c:v>20140</c:v>
                </c:pt>
                <c:pt idx="360">
                  <c:v>20847</c:v>
                </c:pt>
                <c:pt idx="361">
                  <c:v>20075</c:v>
                </c:pt>
                <c:pt idx="362">
                  <c:v>20117</c:v>
                </c:pt>
                <c:pt idx="363">
                  <c:v>20225</c:v>
                </c:pt>
                <c:pt idx="364">
                  <c:v>20482</c:v>
                </c:pt>
                <c:pt idx="365">
                  <c:v>19276</c:v>
                </c:pt>
                <c:pt idx="366">
                  <c:v>20535</c:v>
                </c:pt>
                <c:pt idx="367">
                  <c:v>20265</c:v>
                </c:pt>
                <c:pt idx="368">
                  <c:v>19499</c:v>
                </c:pt>
                <c:pt idx="369">
                  <c:v>19902</c:v>
                </c:pt>
                <c:pt idx="370">
                  <c:v>19940</c:v>
                </c:pt>
                <c:pt idx="371">
                  <c:v>19463</c:v>
                </c:pt>
                <c:pt idx="372">
                  <c:v>19546</c:v>
                </c:pt>
                <c:pt idx="373">
                  <c:v>19480</c:v>
                </c:pt>
                <c:pt idx="374">
                  <c:v>19873</c:v>
                </c:pt>
                <c:pt idx="375">
                  <c:v>20128</c:v>
                </c:pt>
                <c:pt idx="376">
                  <c:v>20578</c:v>
                </c:pt>
                <c:pt idx="377">
                  <c:v>19462</c:v>
                </c:pt>
                <c:pt idx="378">
                  <c:v>19448</c:v>
                </c:pt>
                <c:pt idx="379">
                  <c:v>20530</c:v>
                </c:pt>
                <c:pt idx="380">
                  <c:v>20574</c:v>
                </c:pt>
                <c:pt idx="381">
                  <c:v>20807</c:v>
                </c:pt>
                <c:pt idx="382">
                  <c:v>21488</c:v>
                </c:pt>
                <c:pt idx="383">
                  <c:v>22669</c:v>
                </c:pt>
                <c:pt idx="384">
                  <c:v>24010</c:v>
                </c:pt>
                <c:pt idx="385">
                  <c:v>24547</c:v>
                </c:pt>
                <c:pt idx="386">
                  <c:v>25006</c:v>
                </c:pt>
                <c:pt idx="387">
                  <c:v>26128</c:v>
                </c:pt>
                <c:pt idx="388">
                  <c:v>26033</c:v>
                </c:pt>
                <c:pt idx="389">
                  <c:v>24622</c:v>
                </c:pt>
                <c:pt idx="390">
                  <c:v>24062</c:v>
                </c:pt>
                <c:pt idx="391">
                  <c:v>23398</c:v>
                </c:pt>
                <c:pt idx="392">
                  <c:v>22189</c:v>
                </c:pt>
                <c:pt idx="393">
                  <c:v>21824</c:v>
                </c:pt>
                <c:pt idx="394">
                  <c:v>21018</c:v>
                </c:pt>
                <c:pt idx="395">
                  <c:v>20706</c:v>
                </c:pt>
                <c:pt idx="396">
                  <c:v>20520</c:v>
                </c:pt>
                <c:pt idx="397">
                  <c:v>20787</c:v>
                </c:pt>
                <c:pt idx="398">
                  <c:v>21013</c:v>
                </c:pt>
                <c:pt idx="399">
                  <c:v>20931</c:v>
                </c:pt>
                <c:pt idx="400">
                  <c:v>21128</c:v>
                </c:pt>
                <c:pt idx="401">
                  <c:v>21813</c:v>
                </c:pt>
                <c:pt idx="402">
                  <c:v>21461</c:v>
                </c:pt>
                <c:pt idx="403">
                  <c:v>20700</c:v>
                </c:pt>
                <c:pt idx="404">
                  <c:v>20755</c:v>
                </c:pt>
                <c:pt idx="405">
                  <c:v>20992</c:v>
                </c:pt>
                <c:pt idx="406">
                  <c:v>20247</c:v>
                </c:pt>
                <c:pt idx="407">
                  <c:v>20140</c:v>
                </c:pt>
                <c:pt idx="408">
                  <c:v>20281</c:v>
                </c:pt>
                <c:pt idx="409">
                  <c:v>20245</c:v>
                </c:pt>
                <c:pt idx="410">
                  <c:v>20306</c:v>
                </c:pt>
                <c:pt idx="411">
                  <c:v>20633</c:v>
                </c:pt>
                <c:pt idx="412">
                  <c:v>20907</c:v>
                </c:pt>
                <c:pt idx="413">
                  <c:v>20553</c:v>
                </c:pt>
                <c:pt idx="414">
                  <c:v>21548</c:v>
                </c:pt>
                <c:pt idx="415">
                  <c:v>21434</c:v>
                </c:pt>
                <c:pt idx="416">
                  <c:v>21984</c:v>
                </c:pt>
                <c:pt idx="417">
                  <c:v>22343</c:v>
                </c:pt>
                <c:pt idx="418">
                  <c:v>22814</c:v>
                </c:pt>
                <c:pt idx="419">
                  <c:v>23230</c:v>
                </c:pt>
                <c:pt idx="420">
                  <c:v>23762</c:v>
                </c:pt>
                <c:pt idx="421">
                  <c:v>24278</c:v>
                </c:pt>
                <c:pt idx="422">
                  <c:v>24842</c:v>
                </c:pt>
                <c:pt idx="423">
                  <c:v>25740</c:v>
                </c:pt>
                <c:pt idx="424">
                  <c:v>24672</c:v>
                </c:pt>
                <c:pt idx="425">
                  <c:v>22663</c:v>
                </c:pt>
                <c:pt idx="426">
                  <c:v>22353</c:v>
                </c:pt>
                <c:pt idx="427">
                  <c:v>21985</c:v>
                </c:pt>
                <c:pt idx="428">
                  <c:v>22668</c:v>
                </c:pt>
                <c:pt idx="429">
                  <c:v>23670</c:v>
                </c:pt>
                <c:pt idx="430">
                  <c:v>24067</c:v>
                </c:pt>
                <c:pt idx="431">
                  <c:v>24294</c:v>
                </c:pt>
                <c:pt idx="432">
                  <c:v>25505</c:v>
                </c:pt>
                <c:pt idx="433">
                  <c:v>26068</c:v>
                </c:pt>
                <c:pt idx="434">
                  <c:v>27370</c:v>
                </c:pt>
                <c:pt idx="435">
                  <c:v>29030</c:v>
                </c:pt>
                <c:pt idx="436">
                  <c:v>28682</c:v>
                </c:pt>
                <c:pt idx="437">
                  <c:v>28469</c:v>
                </c:pt>
                <c:pt idx="438">
                  <c:v>27431</c:v>
                </c:pt>
                <c:pt idx="439">
                  <c:v>27321</c:v>
                </c:pt>
                <c:pt idx="440">
                  <c:v>24650</c:v>
                </c:pt>
                <c:pt idx="441">
                  <c:v>23551</c:v>
                </c:pt>
                <c:pt idx="442">
                  <c:v>23646</c:v>
                </c:pt>
                <c:pt idx="443">
                  <c:v>22950</c:v>
                </c:pt>
                <c:pt idx="444">
                  <c:v>22249</c:v>
                </c:pt>
                <c:pt idx="445">
                  <c:v>21935</c:v>
                </c:pt>
                <c:pt idx="446">
                  <c:v>21379</c:v>
                </c:pt>
                <c:pt idx="447">
                  <c:v>21423</c:v>
                </c:pt>
                <c:pt idx="448">
                  <c:v>21910</c:v>
                </c:pt>
                <c:pt idx="449">
                  <c:v>21820</c:v>
                </c:pt>
                <c:pt idx="450">
                  <c:v>22350</c:v>
                </c:pt>
                <c:pt idx="451">
                  <c:v>21556</c:v>
                </c:pt>
                <c:pt idx="452">
                  <c:v>22196</c:v>
                </c:pt>
                <c:pt idx="453">
                  <c:v>21648</c:v>
                </c:pt>
                <c:pt idx="454">
                  <c:v>22422</c:v>
                </c:pt>
                <c:pt idx="455">
                  <c:v>23090</c:v>
                </c:pt>
                <c:pt idx="456">
                  <c:v>23229</c:v>
                </c:pt>
                <c:pt idx="457">
                  <c:v>23603</c:v>
                </c:pt>
                <c:pt idx="458">
                  <c:v>23935</c:v>
                </c:pt>
                <c:pt idx="459">
                  <c:v>24044</c:v>
                </c:pt>
                <c:pt idx="460">
                  <c:v>23666</c:v>
                </c:pt>
                <c:pt idx="461">
                  <c:v>24093</c:v>
                </c:pt>
                <c:pt idx="462">
                  <c:v>24571</c:v>
                </c:pt>
                <c:pt idx="463">
                  <c:v>23788</c:v>
                </c:pt>
                <c:pt idx="464">
                  <c:v>22997</c:v>
                </c:pt>
                <c:pt idx="465">
                  <c:v>23671</c:v>
                </c:pt>
                <c:pt idx="466">
                  <c:v>23801</c:v>
                </c:pt>
                <c:pt idx="467">
                  <c:v>23650</c:v>
                </c:pt>
                <c:pt idx="468">
                  <c:v>24236</c:v>
                </c:pt>
                <c:pt idx="469">
                  <c:v>24192</c:v>
                </c:pt>
                <c:pt idx="470">
                  <c:v>23523</c:v>
                </c:pt>
                <c:pt idx="471">
                  <c:v>24480</c:v>
                </c:pt>
                <c:pt idx="472">
                  <c:v>24719</c:v>
                </c:pt>
                <c:pt idx="473">
                  <c:v>24382</c:v>
                </c:pt>
                <c:pt idx="474">
                  <c:v>23400</c:v>
                </c:pt>
                <c:pt idx="475">
                  <c:v>24007</c:v>
                </c:pt>
                <c:pt idx="476">
                  <c:v>24193</c:v>
                </c:pt>
                <c:pt idx="477">
                  <c:v>24093</c:v>
                </c:pt>
                <c:pt idx="478">
                  <c:v>24727</c:v>
                </c:pt>
                <c:pt idx="479">
                  <c:v>24806</c:v>
                </c:pt>
                <c:pt idx="480">
                  <c:v>24919</c:v>
                </c:pt>
                <c:pt idx="481">
                  <c:v>24822</c:v>
                </c:pt>
                <c:pt idx="482">
                  <c:v>25430</c:v>
                </c:pt>
                <c:pt idx="483">
                  <c:v>26585</c:v>
                </c:pt>
                <c:pt idx="484">
                  <c:v>26511</c:v>
                </c:pt>
                <c:pt idx="485">
                  <c:v>25949</c:v>
                </c:pt>
                <c:pt idx="486">
                  <c:v>25511</c:v>
                </c:pt>
                <c:pt idx="487">
                  <c:v>25031</c:v>
                </c:pt>
                <c:pt idx="488">
                  <c:v>25749</c:v>
                </c:pt>
                <c:pt idx="489">
                  <c:v>26166</c:v>
                </c:pt>
                <c:pt idx="490">
                  <c:v>26627</c:v>
                </c:pt>
                <c:pt idx="491">
                  <c:v>27441</c:v>
                </c:pt>
                <c:pt idx="492">
                  <c:v>26166</c:v>
                </c:pt>
                <c:pt idx="493">
                  <c:v>26805</c:v>
                </c:pt>
                <c:pt idx="494">
                  <c:v>27112</c:v>
                </c:pt>
                <c:pt idx="495">
                  <c:v>27108</c:v>
                </c:pt>
                <c:pt idx="496">
                  <c:v>25888</c:v>
                </c:pt>
                <c:pt idx="497">
                  <c:v>26617</c:v>
                </c:pt>
                <c:pt idx="498">
                  <c:v>26779</c:v>
                </c:pt>
                <c:pt idx="499">
                  <c:v>27606</c:v>
                </c:pt>
                <c:pt idx="500">
                  <c:v>27969</c:v>
                </c:pt>
                <c:pt idx="501">
                  <c:v>28305</c:v>
                </c:pt>
                <c:pt idx="502">
                  <c:v>29007</c:v>
                </c:pt>
                <c:pt idx="503">
                  <c:v>29603</c:v>
                </c:pt>
                <c:pt idx="504">
                  <c:v>29684</c:v>
                </c:pt>
                <c:pt idx="505">
                  <c:v>30234</c:v>
                </c:pt>
                <c:pt idx="506">
                  <c:v>31139</c:v>
                </c:pt>
                <c:pt idx="507">
                  <c:v>31454</c:v>
                </c:pt>
                <c:pt idx="508">
                  <c:v>30471</c:v>
                </c:pt>
                <c:pt idx="509">
                  <c:v>30703</c:v>
                </c:pt>
                <c:pt idx="510">
                  <c:v>31734</c:v>
                </c:pt>
                <c:pt idx="511">
                  <c:v>30565</c:v>
                </c:pt>
                <c:pt idx="512">
                  <c:v>29968</c:v>
                </c:pt>
                <c:pt idx="513">
                  <c:v>30560</c:v>
                </c:pt>
                <c:pt idx="514">
                  <c:v>29518</c:v>
                </c:pt>
                <c:pt idx="515">
                  <c:v>28617</c:v>
                </c:pt>
                <c:pt idx="516">
                  <c:v>29100</c:v>
                </c:pt>
                <c:pt idx="517">
                  <c:v>29729</c:v>
                </c:pt>
                <c:pt idx="518">
                  <c:v>30107</c:v>
                </c:pt>
                <c:pt idx="519">
                  <c:v>31085</c:v>
                </c:pt>
                <c:pt idx="520">
                  <c:v>30606</c:v>
                </c:pt>
                <c:pt idx="521">
                  <c:v>31222</c:v>
                </c:pt>
                <c:pt idx="522">
                  <c:v>32590</c:v>
                </c:pt>
                <c:pt idx="523">
                  <c:v>33327</c:v>
                </c:pt>
                <c:pt idx="524">
                  <c:v>34368</c:v>
                </c:pt>
                <c:pt idx="525">
                  <c:v>35859</c:v>
                </c:pt>
                <c:pt idx="526">
                  <c:v>36506</c:v>
                </c:pt>
                <c:pt idx="527">
                  <c:v>37586</c:v>
                </c:pt>
                <c:pt idx="528">
                  <c:v>39472</c:v>
                </c:pt>
                <c:pt idx="529">
                  <c:v>41703</c:v>
                </c:pt>
                <c:pt idx="530">
                  <c:v>42412</c:v>
                </c:pt>
                <c:pt idx="531">
                  <c:v>42081</c:v>
                </c:pt>
                <c:pt idx="532">
                  <c:v>41923</c:v>
                </c:pt>
                <c:pt idx="533">
                  <c:v>39077</c:v>
                </c:pt>
                <c:pt idx="534">
                  <c:v>35595</c:v>
                </c:pt>
                <c:pt idx="535">
                  <c:v>33775</c:v>
                </c:pt>
                <c:pt idx="536">
                  <c:v>30892</c:v>
                </c:pt>
                <c:pt idx="537">
                  <c:v>29595</c:v>
                </c:pt>
                <c:pt idx="538">
                  <c:v>27942</c:v>
                </c:pt>
                <c:pt idx="539">
                  <c:v>27505</c:v>
                </c:pt>
                <c:pt idx="540">
                  <c:v>26412</c:v>
                </c:pt>
                <c:pt idx="541">
                  <c:v>26796</c:v>
                </c:pt>
                <c:pt idx="542">
                  <c:v>25988</c:v>
                </c:pt>
                <c:pt idx="543">
                  <c:v>24739</c:v>
                </c:pt>
                <c:pt idx="544">
                  <c:v>24642</c:v>
                </c:pt>
                <c:pt idx="545">
                  <c:v>25133</c:v>
                </c:pt>
                <c:pt idx="546">
                  <c:v>25317</c:v>
                </c:pt>
                <c:pt idx="547">
                  <c:v>25648</c:v>
                </c:pt>
                <c:pt idx="548">
                  <c:v>25669</c:v>
                </c:pt>
                <c:pt idx="549">
                  <c:v>25042</c:v>
                </c:pt>
                <c:pt idx="550">
                  <c:v>24074</c:v>
                </c:pt>
                <c:pt idx="551">
                  <c:v>23744</c:v>
                </c:pt>
                <c:pt idx="552">
                  <c:v>22769</c:v>
                </c:pt>
                <c:pt idx="553">
                  <c:v>23241</c:v>
                </c:pt>
                <c:pt idx="554">
                  <c:v>23748</c:v>
                </c:pt>
                <c:pt idx="555">
                  <c:v>24410</c:v>
                </c:pt>
                <c:pt idx="556">
                  <c:v>23931</c:v>
                </c:pt>
                <c:pt idx="557">
                  <c:v>25117</c:v>
                </c:pt>
                <c:pt idx="558">
                  <c:v>24429</c:v>
                </c:pt>
                <c:pt idx="559">
                  <c:v>23428</c:v>
                </c:pt>
                <c:pt idx="560">
                  <c:v>24323</c:v>
                </c:pt>
                <c:pt idx="561">
                  <c:v>23125</c:v>
                </c:pt>
                <c:pt idx="562">
                  <c:v>22338</c:v>
                </c:pt>
                <c:pt idx="563">
                  <c:v>22056</c:v>
                </c:pt>
                <c:pt idx="564">
                  <c:v>22948</c:v>
                </c:pt>
                <c:pt idx="565">
                  <c:v>23175</c:v>
                </c:pt>
                <c:pt idx="566">
                  <c:v>23479</c:v>
                </c:pt>
                <c:pt idx="567">
                  <c:v>22799</c:v>
                </c:pt>
                <c:pt idx="568">
                  <c:v>23335</c:v>
                </c:pt>
                <c:pt idx="569">
                  <c:v>24192</c:v>
                </c:pt>
                <c:pt idx="570">
                  <c:v>23793</c:v>
                </c:pt>
                <c:pt idx="571">
                  <c:v>22981</c:v>
                </c:pt>
                <c:pt idx="572">
                  <c:v>23904</c:v>
                </c:pt>
                <c:pt idx="573">
                  <c:v>25696</c:v>
                </c:pt>
                <c:pt idx="574">
                  <c:v>24949</c:v>
                </c:pt>
                <c:pt idx="575">
                  <c:v>24323</c:v>
                </c:pt>
                <c:pt idx="576">
                  <c:v>24403</c:v>
                </c:pt>
                <c:pt idx="577">
                  <c:v>25770</c:v>
                </c:pt>
                <c:pt idx="578">
                  <c:v>27260</c:v>
                </c:pt>
                <c:pt idx="579">
                  <c:v>28679</c:v>
                </c:pt>
                <c:pt idx="580">
                  <c:v>29367</c:v>
                </c:pt>
                <c:pt idx="581">
                  <c:v>29173</c:v>
                </c:pt>
                <c:pt idx="582">
                  <c:v>27031</c:v>
                </c:pt>
                <c:pt idx="583">
                  <c:v>24876</c:v>
                </c:pt>
                <c:pt idx="584">
                  <c:v>23743</c:v>
                </c:pt>
                <c:pt idx="585">
                  <c:v>23310</c:v>
                </c:pt>
                <c:pt idx="586">
                  <c:v>22818</c:v>
                </c:pt>
                <c:pt idx="587">
                  <c:v>22507</c:v>
                </c:pt>
                <c:pt idx="588">
                  <c:v>22323</c:v>
                </c:pt>
                <c:pt idx="589">
                  <c:v>21140</c:v>
                </c:pt>
                <c:pt idx="590">
                  <c:v>21337</c:v>
                </c:pt>
                <c:pt idx="591">
                  <c:v>21431</c:v>
                </c:pt>
                <c:pt idx="592">
                  <c:v>20644</c:v>
                </c:pt>
                <c:pt idx="593">
                  <c:v>21484</c:v>
                </c:pt>
                <c:pt idx="594">
                  <c:v>22585</c:v>
                </c:pt>
                <c:pt idx="595">
                  <c:v>22442</c:v>
                </c:pt>
                <c:pt idx="596">
                  <c:v>22867</c:v>
                </c:pt>
                <c:pt idx="597">
                  <c:v>23848</c:v>
                </c:pt>
                <c:pt idx="598">
                  <c:v>24539</c:v>
                </c:pt>
                <c:pt idx="599">
                  <c:v>25010</c:v>
                </c:pt>
                <c:pt idx="600">
                  <c:v>25387</c:v>
                </c:pt>
                <c:pt idx="601">
                  <c:v>24532</c:v>
                </c:pt>
                <c:pt idx="602">
                  <c:v>24750</c:v>
                </c:pt>
                <c:pt idx="603">
                  <c:v>23372</c:v>
                </c:pt>
                <c:pt idx="604">
                  <c:v>22800</c:v>
                </c:pt>
                <c:pt idx="605">
                  <c:v>22563</c:v>
                </c:pt>
                <c:pt idx="606">
                  <c:v>22024</c:v>
                </c:pt>
                <c:pt idx="607">
                  <c:v>21658</c:v>
                </c:pt>
                <c:pt idx="608">
                  <c:v>21599</c:v>
                </c:pt>
                <c:pt idx="609">
                  <c:v>21286</c:v>
                </c:pt>
                <c:pt idx="610">
                  <c:v>21375</c:v>
                </c:pt>
                <c:pt idx="611">
                  <c:v>21692</c:v>
                </c:pt>
                <c:pt idx="612">
                  <c:v>22295</c:v>
                </c:pt>
                <c:pt idx="613">
                  <c:v>23224</c:v>
                </c:pt>
                <c:pt idx="614">
                  <c:v>21906</c:v>
                </c:pt>
                <c:pt idx="615">
                  <c:v>21838</c:v>
                </c:pt>
                <c:pt idx="616">
                  <c:v>21183</c:v>
                </c:pt>
                <c:pt idx="617">
                  <c:v>22027</c:v>
                </c:pt>
                <c:pt idx="618">
                  <c:v>21449</c:v>
                </c:pt>
                <c:pt idx="619">
                  <c:v>19814</c:v>
                </c:pt>
                <c:pt idx="620">
                  <c:v>20190</c:v>
                </c:pt>
                <c:pt idx="621">
                  <c:v>21605</c:v>
                </c:pt>
                <c:pt idx="622">
                  <c:v>22636</c:v>
                </c:pt>
                <c:pt idx="623">
                  <c:v>22354</c:v>
                </c:pt>
                <c:pt idx="624">
                  <c:v>22343</c:v>
                </c:pt>
                <c:pt idx="625">
                  <c:v>22622</c:v>
                </c:pt>
                <c:pt idx="626">
                  <c:v>22538</c:v>
                </c:pt>
                <c:pt idx="627">
                  <c:v>21473</c:v>
                </c:pt>
                <c:pt idx="628">
                  <c:v>21251</c:v>
                </c:pt>
                <c:pt idx="629">
                  <c:v>21561</c:v>
                </c:pt>
                <c:pt idx="630">
                  <c:v>21673</c:v>
                </c:pt>
                <c:pt idx="631">
                  <c:v>21391</c:v>
                </c:pt>
                <c:pt idx="632">
                  <c:v>21232</c:v>
                </c:pt>
                <c:pt idx="633">
                  <c:v>20922</c:v>
                </c:pt>
                <c:pt idx="634">
                  <c:v>21328</c:v>
                </c:pt>
                <c:pt idx="635">
                  <c:v>20929</c:v>
                </c:pt>
                <c:pt idx="636">
                  <c:v>20768</c:v>
                </c:pt>
                <c:pt idx="637">
                  <c:v>21676</c:v>
                </c:pt>
                <c:pt idx="638">
                  <c:v>22028</c:v>
                </c:pt>
                <c:pt idx="639">
                  <c:v>22817</c:v>
                </c:pt>
                <c:pt idx="640">
                  <c:v>23060</c:v>
                </c:pt>
                <c:pt idx="641">
                  <c:v>24715</c:v>
                </c:pt>
                <c:pt idx="642">
                  <c:v>26883</c:v>
                </c:pt>
                <c:pt idx="643">
                  <c:v>30160</c:v>
                </c:pt>
                <c:pt idx="644">
                  <c:v>33647</c:v>
                </c:pt>
                <c:pt idx="645">
                  <c:v>35666</c:v>
                </c:pt>
                <c:pt idx="646">
                  <c:v>34265</c:v>
                </c:pt>
                <c:pt idx="647">
                  <c:v>32345</c:v>
                </c:pt>
                <c:pt idx="648">
                  <c:v>28535</c:v>
                </c:pt>
                <c:pt idx="649">
                  <c:v>24691</c:v>
                </c:pt>
                <c:pt idx="650">
                  <c:v>23237</c:v>
                </c:pt>
                <c:pt idx="651">
                  <c:v>22906</c:v>
                </c:pt>
                <c:pt idx="652">
                  <c:v>22224</c:v>
                </c:pt>
                <c:pt idx="653">
                  <c:v>22798</c:v>
                </c:pt>
                <c:pt idx="654">
                  <c:v>23577</c:v>
                </c:pt>
                <c:pt idx="655">
                  <c:v>24153</c:v>
                </c:pt>
                <c:pt idx="656">
                  <c:v>23511</c:v>
                </c:pt>
                <c:pt idx="657">
                  <c:v>25398</c:v>
                </c:pt>
                <c:pt idx="658">
                  <c:v>25284</c:v>
                </c:pt>
                <c:pt idx="659">
                  <c:v>23865</c:v>
                </c:pt>
                <c:pt idx="660">
                  <c:v>23293</c:v>
                </c:pt>
                <c:pt idx="661">
                  <c:v>22949</c:v>
                </c:pt>
                <c:pt idx="662">
                  <c:v>22620</c:v>
                </c:pt>
                <c:pt idx="663">
                  <c:v>21970</c:v>
                </c:pt>
                <c:pt idx="664">
                  <c:v>21826</c:v>
                </c:pt>
                <c:pt idx="665">
                  <c:v>20814</c:v>
                </c:pt>
                <c:pt idx="666">
                  <c:v>21289</c:v>
                </c:pt>
                <c:pt idx="667">
                  <c:v>21077</c:v>
                </c:pt>
                <c:pt idx="668">
                  <c:v>20779</c:v>
                </c:pt>
                <c:pt idx="669">
                  <c:v>20467</c:v>
                </c:pt>
                <c:pt idx="670">
                  <c:v>21011</c:v>
                </c:pt>
                <c:pt idx="671">
                  <c:v>21098</c:v>
                </c:pt>
                <c:pt idx="672">
                  <c:v>21453</c:v>
                </c:pt>
                <c:pt idx="673">
                  <c:v>20886</c:v>
                </c:pt>
                <c:pt idx="674">
                  <c:v>20611</c:v>
                </c:pt>
                <c:pt idx="675">
                  <c:v>21308</c:v>
                </c:pt>
                <c:pt idx="676">
                  <c:v>21199</c:v>
                </c:pt>
                <c:pt idx="677">
                  <c:v>20909</c:v>
                </c:pt>
                <c:pt idx="678">
                  <c:v>20619</c:v>
                </c:pt>
                <c:pt idx="679">
                  <c:v>19670</c:v>
                </c:pt>
                <c:pt idx="680">
                  <c:v>19878</c:v>
                </c:pt>
                <c:pt idx="681">
                  <c:v>20916</c:v>
                </c:pt>
                <c:pt idx="682">
                  <c:v>20848</c:v>
                </c:pt>
                <c:pt idx="683">
                  <c:v>20010</c:v>
                </c:pt>
                <c:pt idx="684">
                  <c:v>19674</c:v>
                </c:pt>
                <c:pt idx="685">
                  <c:v>20872</c:v>
                </c:pt>
                <c:pt idx="686">
                  <c:v>21039</c:v>
                </c:pt>
                <c:pt idx="687">
                  <c:v>20626</c:v>
                </c:pt>
                <c:pt idx="688">
                  <c:v>21354</c:v>
                </c:pt>
                <c:pt idx="689">
                  <c:v>20791</c:v>
                </c:pt>
                <c:pt idx="690">
                  <c:v>21977</c:v>
                </c:pt>
                <c:pt idx="691">
                  <c:v>21643</c:v>
                </c:pt>
                <c:pt idx="692">
                  <c:v>21491</c:v>
                </c:pt>
                <c:pt idx="693">
                  <c:v>21599</c:v>
                </c:pt>
                <c:pt idx="694">
                  <c:v>21216</c:v>
                </c:pt>
                <c:pt idx="695">
                  <c:v>20534</c:v>
                </c:pt>
                <c:pt idx="696">
                  <c:v>20529</c:v>
                </c:pt>
                <c:pt idx="697">
                  <c:v>20114</c:v>
                </c:pt>
                <c:pt idx="698">
                  <c:v>19305</c:v>
                </c:pt>
                <c:pt idx="699">
                  <c:v>18433</c:v>
                </c:pt>
                <c:pt idx="700">
                  <c:v>18154</c:v>
                </c:pt>
                <c:pt idx="701">
                  <c:v>18620</c:v>
                </c:pt>
                <c:pt idx="702">
                  <c:v>18511</c:v>
                </c:pt>
                <c:pt idx="703">
                  <c:v>19246</c:v>
                </c:pt>
                <c:pt idx="704">
                  <c:v>34783</c:v>
                </c:pt>
                <c:pt idx="705">
                  <c:v>20280</c:v>
                </c:pt>
                <c:pt idx="706">
                  <c:v>20173</c:v>
                </c:pt>
                <c:pt idx="707">
                  <c:v>20716</c:v>
                </c:pt>
                <c:pt idx="708">
                  <c:v>21677</c:v>
                </c:pt>
                <c:pt idx="709">
                  <c:v>21157</c:v>
                </c:pt>
                <c:pt idx="710">
                  <c:v>20312</c:v>
                </c:pt>
                <c:pt idx="711">
                  <c:v>20947</c:v>
                </c:pt>
                <c:pt idx="712">
                  <c:v>20626</c:v>
                </c:pt>
                <c:pt idx="713">
                  <c:v>20368</c:v>
                </c:pt>
                <c:pt idx="714">
                  <c:v>20710</c:v>
                </c:pt>
                <c:pt idx="715">
                  <c:v>20453</c:v>
                </c:pt>
                <c:pt idx="716">
                  <c:v>20105</c:v>
                </c:pt>
                <c:pt idx="717">
                  <c:v>19648</c:v>
                </c:pt>
                <c:pt idx="718">
                  <c:v>19720</c:v>
                </c:pt>
                <c:pt idx="719">
                  <c:v>20245</c:v>
                </c:pt>
                <c:pt idx="720">
                  <c:v>21739</c:v>
                </c:pt>
                <c:pt idx="721">
                  <c:v>21646</c:v>
                </c:pt>
                <c:pt idx="722">
                  <c:v>21335</c:v>
                </c:pt>
                <c:pt idx="723">
                  <c:v>21112</c:v>
                </c:pt>
                <c:pt idx="724">
                  <c:v>21064</c:v>
                </c:pt>
                <c:pt idx="725">
                  <c:v>21764</c:v>
                </c:pt>
                <c:pt idx="726">
                  <c:v>21965</c:v>
                </c:pt>
                <c:pt idx="727">
                  <c:v>20094</c:v>
                </c:pt>
                <c:pt idx="728">
                  <c:v>21054</c:v>
                </c:pt>
                <c:pt idx="729">
                  <c:v>20435</c:v>
                </c:pt>
                <c:pt idx="730">
                  <c:v>20796</c:v>
                </c:pt>
                <c:pt idx="731">
                  <c:v>20409</c:v>
                </c:pt>
                <c:pt idx="732">
                  <c:v>20461</c:v>
                </c:pt>
                <c:pt idx="733">
                  <c:v>20885</c:v>
                </c:pt>
                <c:pt idx="734">
                  <c:v>21265</c:v>
                </c:pt>
                <c:pt idx="735">
                  <c:v>21419</c:v>
                </c:pt>
                <c:pt idx="736">
                  <c:v>21808</c:v>
                </c:pt>
                <c:pt idx="737">
                  <c:v>22887</c:v>
                </c:pt>
                <c:pt idx="738">
                  <c:v>24280</c:v>
                </c:pt>
                <c:pt idx="739">
                  <c:v>25940</c:v>
                </c:pt>
                <c:pt idx="740">
                  <c:v>25790</c:v>
                </c:pt>
                <c:pt idx="741">
                  <c:v>26265</c:v>
                </c:pt>
                <c:pt idx="742">
                  <c:v>26589</c:v>
                </c:pt>
                <c:pt idx="743">
                  <c:v>24920</c:v>
                </c:pt>
                <c:pt idx="744">
                  <c:v>22738</c:v>
                </c:pt>
                <c:pt idx="745">
                  <c:v>21575</c:v>
                </c:pt>
                <c:pt idx="746">
                  <c:v>21561</c:v>
                </c:pt>
                <c:pt idx="747">
                  <c:v>21296</c:v>
                </c:pt>
                <c:pt idx="748">
                  <c:v>21417</c:v>
                </c:pt>
                <c:pt idx="749">
                  <c:v>21496</c:v>
                </c:pt>
                <c:pt idx="750">
                  <c:v>21970</c:v>
                </c:pt>
                <c:pt idx="751">
                  <c:v>21863</c:v>
                </c:pt>
                <c:pt idx="752">
                  <c:v>21068</c:v>
                </c:pt>
                <c:pt idx="753">
                  <c:v>21614</c:v>
                </c:pt>
                <c:pt idx="754">
                  <c:v>21387</c:v>
                </c:pt>
                <c:pt idx="755">
                  <c:v>20434</c:v>
                </c:pt>
                <c:pt idx="756">
                  <c:v>19975</c:v>
                </c:pt>
                <c:pt idx="757">
                  <c:v>20117</c:v>
                </c:pt>
                <c:pt idx="758">
                  <c:v>19833</c:v>
                </c:pt>
                <c:pt idx="759">
                  <c:v>19620</c:v>
                </c:pt>
                <c:pt idx="760">
                  <c:v>20476</c:v>
                </c:pt>
                <c:pt idx="761">
                  <c:v>20448</c:v>
                </c:pt>
                <c:pt idx="762">
                  <c:v>20389</c:v>
                </c:pt>
                <c:pt idx="763">
                  <c:v>20557</c:v>
                </c:pt>
                <c:pt idx="764">
                  <c:v>20012</c:v>
                </c:pt>
                <c:pt idx="765">
                  <c:v>20226</c:v>
                </c:pt>
                <c:pt idx="766">
                  <c:v>21292</c:v>
                </c:pt>
                <c:pt idx="767">
                  <c:v>20745</c:v>
                </c:pt>
                <c:pt idx="768">
                  <c:v>21354</c:v>
                </c:pt>
                <c:pt idx="769">
                  <c:v>21270</c:v>
                </c:pt>
                <c:pt idx="770">
                  <c:v>20804</c:v>
                </c:pt>
                <c:pt idx="771">
                  <c:v>21013</c:v>
                </c:pt>
                <c:pt idx="772">
                  <c:v>21755</c:v>
                </c:pt>
                <c:pt idx="773">
                  <c:v>21408</c:v>
                </c:pt>
                <c:pt idx="774">
                  <c:v>20444</c:v>
                </c:pt>
                <c:pt idx="775">
                  <c:v>20201</c:v>
                </c:pt>
                <c:pt idx="776">
                  <c:v>19995</c:v>
                </c:pt>
                <c:pt idx="777">
                  <c:v>21084</c:v>
                </c:pt>
                <c:pt idx="778">
                  <c:v>20810</c:v>
                </c:pt>
                <c:pt idx="779">
                  <c:v>19443</c:v>
                </c:pt>
                <c:pt idx="780">
                  <c:v>20317</c:v>
                </c:pt>
                <c:pt idx="781">
                  <c:v>19854</c:v>
                </c:pt>
                <c:pt idx="782">
                  <c:v>20135</c:v>
                </c:pt>
                <c:pt idx="783">
                  <c:v>21278</c:v>
                </c:pt>
                <c:pt idx="784">
                  <c:v>21887</c:v>
                </c:pt>
                <c:pt idx="785">
                  <c:v>20586</c:v>
                </c:pt>
                <c:pt idx="786">
                  <c:v>19501</c:v>
                </c:pt>
                <c:pt idx="787">
                  <c:v>18932</c:v>
                </c:pt>
                <c:pt idx="788">
                  <c:v>18855</c:v>
                </c:pt>
                <c:pt idx="789">
                  <c:v>18960</c:v>
                </c:pt>
                <c:pt idx="790">
                  <c:v>18897</c:v>
                </c:pt>
                <c:pt idx="791">
                  <c:v>18535</c:v>
                </c:pt>
                <c:pt idx="792">
                  <c:v>18814</c:v>
                </c:pt>
                <c:pt idx="793">
                  <c:v>19182</c:v>
                </c:pt>
                <c:pt idx="794">
                  <c:v>19741</c:v>
                </c:pt>
                <c:pt idx="795">
                  <c:v>20379</c:v>
                </c:pt>
                <c:pt idx="796">
                  <c:v>20255</c:v>
                </c:pt>
                <c:pt idx="797">
                  <c:v>20247</c:v>
                </c:pt>
                <c:pt idx="798">
                  <c:v>19860</c:v>
                </c:pt>
                <c:pt idx="799">
                  <c:v>18969</c:v>
                </c:pt>
                <c:pt idx="800">
                  <c:v>18625</c:v>
                </c:pt>
                <c:pt idx="801">
                  <c:v>19560</c:v>
                </c:pt>
                <c:pt idx="802">
                  <c:v>19322</c:v>
                </c:pt>
                <c:pt idx="803">
                  <c:v>19214</c:v>
                </c:pt>
                <c:pt idx="804">
                  <c:v>19195</c:v>
                </c:pt>
                <c:pt idx="805">
                  <c:v>19048</c:v>
                </c:pt>
                <c:pt idx="806">
                  <c:v>19725</c:v>
                </c:pt>
                <c:pt idx="807">
                  <c:v>20725</c:v>
                </c:pt>
                <c:pt idx="808">
                  <c:v>20871</c:v>
                </c:pt>
                <c:pt idx="809">
                  <c:v>20933</c:v>
                </c:pt>
                <c:pt idx="810">
                  <c:v>21127</c:v>
                </c:pt>
                <c:pt idx="811">
                  <c:v>21152</c:v>
                </c:pt>
                <c:pt idx="812">
                  <c:v>20883</c:v>
                </c:pt>
                <c:pt idx="813">
                  <c:v>20309</c:v>
                </c:pt>
                <c:pt idx="814">
                  <c:v>20015</c:v>
                </c:pt>
                <c:pt idx="815">
                  <c:v>20871</c:v>
                </c:pt>
                <c:pt idx="816">
                  <c:v>21025</c:v>
                </c:pt>
                <c:pt idx="817">
                  <c:v>21674</c:v>
                </c:pt>
                <c:pt idx="818">
                  <c:v>21322</c:v>
                </c:pt>
                <c:pt idx="819">
                  <c:v>20598</c:v>
                </c:pt>
                <c:pt idx="820">
                  <c:v>20520</c:v>
                </c:pt>
                <c:pt idx="821">
                  <c:v>19819</c:v>
                </c:pt>
                <c:pt idx="822">
                  <c:v>19487</c:v>
                </c:pt>
                <c:pt idx="823">
                  <c:v>19055</c:v>
                </c:pt>
                <c:pt idx="824">
                  <c:v>20335</c:v>
                </c:pt>
                <c:pt idx="825">
                  <c:v>20558</c:v>
                </c:pt>
                <c:pt idx="826">
                  <c:v>19547</c:v>
                </c:pt>
                <c:pt idx="827">
                  <c:v>20155</c:v>
                </c:pt>
                <c:pt idx="828">
                  <c:v>20436</c:v>
                </c:pt>
                <c:pt idx="829">
                  <c:v>21219</c:v>
                </c:pt>
                <c:pt idx="830">
                  <c:v>21918</c:v>
                </c:pt>
                <c:pt idx="831">
                  <c:v>21647</c:v>
                </c:pt>
                <c:pt idx="832">
                  <c:v>21021</c:v>
                </c:pt>
                <c:pt idx="833">
                  <c:v>21048</c:v>
                </c:pt>
                <c:pt idx="834">
                  <c:v>21150</c:v>
                </c:pt>
                <c:pt idx="835">
                  <c:v>21995</c:v>
                </c:pt>
                <c:pt idx="836">
                  <c:v>20958</c:v>
                </c:pt>
                <c:pt idx="837">
                  <c:v>20454</c:v>
                </c:pt>
                <c:pt idx="838">
                  <c:v>20302</c:v>
                </c:pt>
                <c:pt idx="839">
                  <c:v>20574</c:v>
                </c:pt>
                <c:pt idx="840">
                  <c:v>21427</c:v>
                </c:pt>
                <c:pt idx="841">
                  <c:v>20991</c:v>
                </c:pt>
                <c:pt idx="842">
                  <c:v>20210</c:v>
                </c:pt>
                <c:pt idx="843">
                  <c:v>20565</c:v>
                </c:pt>
                <c:pt idx="844">
                  <c:v>20084</c:v>
                </c:pt>
                <c:pt idx="845">
                  <c:v>21325</c:v>
                </c:pt>
                <c:pt idx="846">
                  <c:v>20773</c:v>
                </c:pt>
                <c:pt idx="847">
                  <c:v>20047</c:v>
                </c:pt>
                <c:pt idx="848">
                  <c:v>20485</c:v>
                </c:pt>
                <c:pt idx="849">
                  <c:v>21446</c:v>
                </c:pt>
                <c:pt idx="850">
                  <c:v>21758</c:v>
                </c:pt>
                <c:pt idx="851">
                  <c:v>22563</c:v>
                </c:pt>
                <c:pt idx="852">
                  <c:v>22264</c:v>
                </c:pt>
                <c:pt idx="853">
                  <c:v>21303</c:v>
                </c:pt>
                <c:pt idx="854">
                  <c:v>21684</c:v>
                </c:pt>
                <c:pt idx="855">
                  <c:v>21949</c:v>
                </c:pt>
                <c:pt idx="856">
                  <c:v>22238</c:v>
                </c:pt>
                <c:pt idx="857">
                  <c:v>21622</c:v>
                </c:pt>
                <c:pt idx="858">
                  <c:v>22938</c:v>
                </c:pt>
                <c:pt idx="859">
                  <c:v>23351</c:v>
                </c:pt>
                <c:pt idx="860">
                  <c:v>22643</c:v>
                </c:pt>
                <c:pt idx="861">
                  <c:v>22006</c:v>
                </c:pt>
                <c:pt idx="862">
                  <c:v>22066</c:v>
                </c:pt>
                <c:pt idx="863">
                  <c:v>21734</c:v>
                </c:pt>
                <c:pt idx="864">
                  <c:v>21746</c:v>
                </c:pt>
                <c:pt idx="865">
                  <c:v>20667</c:v>
                </c:pt>
                <c:pt idx="866">
                  <c:v>19937</c:v>
                </c:pt>
                <c:pt idx="867">
                  <c:v>21421</c:v>
                </c:pt>
                <c:pt idx="868">
                  <c:v>20763</c:v>
                </c:pt>
                <c:pt idx="869">
                  <c:v>20434</c:v>
                </c:pt>
                <c:pt idx="870">
                  <c:v>20593</c:v>
                </c:pt>
                <c:pt idx="871">
                  <c:v>20005</c:v>
                </c:pt>
                <c:pt idx="872">
                  <c:v>20559</c:v>
                </c:pt>
                <c:pt idx="873">
                  <c:v>20650</c:v>
                </c:pt>
                <c:pt idx="874">
                  <c:v>20677</c:v>
                </c:pt>
                <c:pt idx="875">
                  <c:v>21157</c:v>
                </c:pt>
                <c:pt idx="876">
                  <c:v>20166</c:v>
                </c:pt>
                <c:pt idx="877">
                  <c:v>19462</c:v>
                </c:pt>
                <c:pt idx="878">
                  <c:v>19907</c:v>
                </c:pt>
                <c:pt idx="879">
                  <c:v>20814</c:v>
                </c:pt>
                <c:pt idx="880">
                  <c:v>20903</c:v>
                </c:pt>
                <c:pt idx="881">
                  <c:v>20423</c:v>
                </c:pt>
                <c:pt idx="882">
                  <c:v>20211</c:v>
                </c:pt>
                <c:pt idx="883">
                  <c:v>21066</c:v>
                </c:pt>
                <c:pt idx="884">
                  <c:v>21542</c:v>
                </c:pt>
                <c:pt idx="885">
                  <c:v>21854</c:v>
                </c:pt>
                <c:pt idx="886">
                  <c:v>21315</c:v>
                </c:pt>
                <c:pt idx="887">
                  <c:v>20124</c:v>
                </c:pt>
                <c:pt idx="888">
                  <c:v>20114</c:v>
                </c:pt>
                <c:pt idx="889">
                  <c:v>20927</c:v>
                </c:pt>
                <c:pt idx="890">
                  <c:v>22458</c:v>
                </c:pt>
                <c:pt idx="891">
                  <c:v>23259</c:v>
                </c:pt>
                <c:pt idx="892">
                  <c:v>23289</c:v>
                </c:pt>
                <c:pt idx="893">
                  <c:v>23035</c:v>
                </c:pt>
                <c:pt idx="894">
                  <c:v>22268</c:v>
                </c:pt>
                <c:pt idx="895">
                  <c:v>22889</c:v>
                </c:pt>
                <c:pt idx="896">
                  <c:v>22201</c:v>
                </c:pt>
                <c:pt idx="897">
                  <c:v>21684</c:v>
                </c:pt>
                <c:pt idx="898">
                  <c:v>21965</c:v>
                </c:pt>
                <c:pt idx="899">
                  <c:v>22730</c:v>
                </c:pt>
                <c:pt idx="900">
                  <c:v>22083</c:v>
                </c:pt>
                <c:pt idx="901">
                  <c:v>21525</c:v>
                </c:pt>
                <c:pt idx="902">
                  <c:v>23139</c:v>
                </c:pt>
                <c:pt idx="903">
                  <c:v>24132</c:v>
                </c:pt>
                <c:pt idx="904">
                  <c:v>23968</c:v>
                </c:pt>
                <c:pt idx="905">
                  <c:v>23200</c:v>
                </c:pt>
                <c:pt idx="906">
                  <c:v>22991</c:v>
                </c:pt>
                <c:pt idx="907">
                  <c:v>23973</c:v>
                </c:pt>
                <c:pt idx="908">
                  <c:v>24731</c:v>
                </c:pt>
                <c:pt idx="909">
                  <c:v>23677</c:v>
                </c:pt>
                <c:pt idx="910">
                  <c:v>23217</c:v>
                </c:pt>
                <c:pt idx="911">
                  <c:v>22427</c:v>
                </c:pt>
                <c:pt idx="912">
                  <c:v>22086</c:v>
                </c:pt>
                <c:pt idx="913">
                  <c:v>23075</c:v>
                </c:pt>
                <c:pt idx="914">
                  <c:v>22758</c:v>
                </c:pt>
                <c:pt idx="915">
                  <c:v>23552</c:v>
                </c:pt>
                <c:pt idx="916">
                  <c:v>22884</c:v>
                </c:pt>
                <c:pt idx="917">
                  <c:v>22373</c:v>
                </c:pt>
                <c:pt idx="918">
                  <c:v>21613</c:v>
                </c:pt>
                <c:pt idx="919">
                  <c:v>22311</c:v>
                </c:pt>
                <c:pt idx="920">
                  <c:v>23991</c:v>
                </c:pt>
                <c:pt idx="921">
                  <c:v>25099</c:v>
                </c:pt>
                <c:pt idx="922">
                  <c:v>25759</c:v>
                </c:pt>
                <c:pt idx="923">
                  <c:v>26117</c:v>
                </c:pt>
                <c:pt idx="924">
                  <c:v>26451</c:v>
                </c:pt>
                <c:pt idx="925">
                  <c:v>25343</c:v>
                </c:pt>
                <c:pt idx="926">
                  <c:v>23468</c:v>
                </c:pt>
                <c:pt idx="927">
                  <c:v>23254</c:v>
                </c:pt>
                <c:pt idx="928">
                  <c:v>22685</c:v>
                </c:pt>
                <c:pt idx="929">
                  <c:v>22291</c:v>
                </c:pt>
                <c:pt idx="930">
                  <c:v>22091</c:v>
                </c:pt>
                <c:pt idx="931">
                  <c:v>22668</c:v>
                </c:pt>
                <c:pt idx="932">
                  <c:v>21831</c:v>
                </c:pt>
                <c:pt idx="933">
                  <c:v>21755</c:v>
                </c:pt>
                <c:pt idx="934">
                  <c:v>21850</c:v>
                </c:pt>
                <c:pt idx="935">
                  <c:v>21958</c:v>
                </c:pt>
                <c:pt idx="936">
                  <c:v>21724</c:v>
                </c:pt>
                <c:pt idx="937">
                  <c:v>21160</c:v>
                </c:pt>
                <c:pt idx="938">
                  <c:v>20932</c:v>
                </c:pt>
                <c:pt idx="939">
                  <c:v>20933</c:v>
                </c:pt>
                <c:pt idx="940">
                  <c:v>20892</c:v>
                </c:pt>
                <c:pt idx="941">
                  <c:v>21396</c:v>
                </c:pt>
                <c:pt idx="942">
                  <c:v>20957</c:v>
                </c:pt>
                <c:pt idx="943">
                  <c:v>21358</c:v>
                </c:pt>
                <c:pt idx="944">
                  <c:v>21290</c:v>
                </c:pt>
                <c:pt idx="945">
                  <c:v>21388</c:v>
                </c:pt>
                <c:pt idx="946">
                  <c:v>21282</c:v>
                </c:pt>
                <c:pt idx="947">
                  <c:v>21058</c:v>
                </c:pt>
                <c:pt idx="948">
                  <c:v>20569</c:v>
                </c:pt>
                <c:pt idx="949">
                  <c:v>19790</c:v>
                </c:pt>
                <c:pt idx="950">
                  <c:v>19402</c:v>
                </c:pt>
                <c:pt idx="951">
                  <c:v>20459</c:v>
                </c:pt>
                <c:pt idx="952">
                  <c:v>20864</c:v>
                </c:pt>
                <c:pt idx="953">
                  <c:v>21367</c:v>
                </c:pt>
                <c:pt idx="954">
                  <c:v>20536</c:v>
                </c:pt>
                <c:pt idx="955">
                  <c:v>20916</c:v>
                </c:pt>
                <c:pt idx="956">
                  <c:v>20758</c:v>
                </c:pt>
                <c:pt idx="957">
                  <c:v>21285</c:v>
                </c:pt>
                <c:pt idx="958">
                  <c:v>21707</c:v>
                </c:pt>
                <c:pt idx="959">
                  <c:v>21512</c:v>
                </c:pt>
                <c:pt idx="960">
                  <c:v>21623</c:v>
                </c:pt>
                <c:pt idx="961">
                  <c:v>21177</c:v>
                </c:pt>
                <c:pt idx="962">
                  <c:v>21363</c:v>
                </c:pt>
                <c:pt idx="963">
                  <c:v>21278</c:v>
                </c:pt>
                <c:pt idx="964">
                  <c:v>21445</c:v>
                </c:pt>
                <c:pt idx="965">
                  <c:v>21432</c:v>
                </c:pt>
                <c:pt idx="966">
                  <c:v>20577</c:v>
                </c:pt>
                <c:pt idx="967">
                  <c:v>20262</c:v>
                </c:pt>
                <c:pt idx="968">
                  <c:v>21242</c:v>
                </c:pt>
                <c:pt idx="969">
                  <c:v>20815</c:v>
                </c:pt>
                <c:pt idx="970">
                  <c:v>21149</c:v>
                </c:pt>
                <c:pt idx="971">
                  <c:v>21189</c:v>
                </c:pt>
                <c:pt idx="972">
                  <c:v>20710</c:v>
                </c:pt>
                <c:pt idx="973">
                  <c:v>20520</c:v>
                </c:pt>
                <c:pt idx="974">
                  <c:v>21365</c:v>
                </c:pt>
                <c:pt idx="975">
                  <c:v>21381</c:v>
                </c:pt>
                <c:pt idx="976">
                  <c:v>21932</c:v>
                </c:pt>
                <c:pt idx="977">
                  <c:v>21157</c:v>
                </c:pt>
                <c:pt idx="978">
                  <c:v>21484</c:v>
                </c:pt>
                <c:pt idx="979">
                  <c:v>21653</c:v>
                </c:pt>
                <c:pt idx="980">
                  <c:v>21759</c:v>
                </c:pt>
                <c:pt idx="981">
                  <c:v>21381</c:v>
                </c:pt>
                <c:pt idx="982">
                  <c:v>21363</c:v>
                </c:pt>
                <c:pt idx="983">
                  <c:v>21394</c:v>
                </c:pt>
                <c:pt idx="984">
                  <c:v>20425</c:v>
                </c:pt>
                <c:pt idx="985">
                  <c:v>19942</c:v>
                </c:pt>
                <c:pt idx="986">
                  <c:v>21399</c:v>
                </c:pt>
                <c:pt idx="987">
                  <c:v>23098</c:v>
                </c:pt>
                <c:pt idx="988">
                  <c:v>22335</c:v>
                </c:pt>
                <c:pt idx="989">
                  <c:v>22611</c:v>
                </c:pt>
                <c:pt idx="990">
                  <c:v>22202</c:v>
                </c:pt>
                <c:pt idx="991">
                  <c:v>22552</c:v>
                </c:pt>
                <c:pt idx="992">
                  <c:v>23324</c:v>
                </c:pt>
                <c:pt idx="993">
                  <c:v>22728</c:v>
                </c:pt>
                <c:pt idx="994">
                  <c:v>23273</c:v>
                </c:pt>
                <c:pt idx="995">
                  <c:v>24562</c:v>
                </c:pt>
                <c:pt idx="996">
                  <c:v>25692</c:v>
                </c:pt>
                <c:pt idx="997">
                  <c:v>27198</c:v>
                </c:pt>
                <c:pt idx="998">
                  <c:v>28236</c:v>
                </c:pt>
                <c:pt idx="999">
                  <c:v>29785</c:v>
                </c:pt>
                <c:pt idx="1000">
                  <c:v>28212</c:v>
                </c:pt>
                <c:pt idx="1001">
                  <c:v>26841</c:v>
                </c:pt>
                <c:pt idx="1002">
                  <c:v>24707</c:v>
                </c:pt>
                <c:pt idx="1003">
                  <c:v>24449</c:v>
                </c:pt>
                <c:pt idx="1004">
                  <c:v>23876</c:v>
                </c:pt>
                <c:pt idx="1005">
                  <c:v>22794</c:v>
                </c:pt>
                <c:pt idx="1006">
                  <c:v>23005</c:v>
                </c:pt>
                <c:pt idx="1007">
                  <c:v>23021</c:v>
                </c:pt>
                <c:pt idx="1008">
                  <c:v>23754</c:v>
                </c:pt>
                <c:pt idx="1009">
                  <c:v>25698</c:v>
                </c:pt>
                <c:pt idx="1010">
                  <c:v>28009</c:v>
                </c:pt>
                <c:pt idx="1011">
                  <c:v>29693</c:v>
                </c:pt>
                <c:pt idx="1012">
                  <c:v>31391</c:v>
                </c:pt>
                <c:pt idx="1013">
                  <c:v>32786</c:v>
                </c:pt>
                <c:pt idx="1014">
                  <c:v>33488</c:v>
                </c:pt>
                <c:pt idx="1015">
                  <c:v>32837</c:v>
                </c:pt>
                <c:pt idx="1016">
                  <c:v>30725</c:v>
                </c:pt>
                <c:pt idx="1017">
                  <c:v>30350</c:v>
                </c:pt>
                <c:pt idx="1018">
                  <c:v>30372</c:v>
                </c:pt>
                <c:pt idx="1019">
                  <c:v>30629</c:v>
                </c:pt>
                <c:pt idx="1020">
                  <c:v>29117</c:v>
                </c:pt>
                <c:pt idx="1021">
                  <c:v>28015</c:v>
                </c:pt>
                <c:pt idx="1022">
                  <c:v>26050</c:v>
                </c:pt>
                <c:pt idx="1023">
                  <c:v>25424</c:v>
                </c:pt>
              </c:numCache>
            </c:numRef>
          </c:yVal>
          <c:smooth val="0"/>
          <c:extLst>
            <c:ext xmlns:c16="http://schemas.microsoft.com/office/drawing/2014/chart" uri="{C3380CC4-5D6E-409C-BE32-E72D297353CC}">
              <c16:uniqueId val="{00000001-3DB3-4A29-A0B2-BE024B5F42E6}"/>
            </c:ext>
          </c:extLst>
        </c:ser>
        <c:ser>
          <c:idx val="2"/>
          <c:order val="2"/>
          <c:spPr>
            <a:ln w="19050" cap="rnd">
              <a:solidFill>
                <a:srgbClr val="FFC000"/>
              </a:solidFill>
              <a:round/>
            </a:ln>
            <a:effectLst/>
          </c:spPr>
          <c:marker>
            <c:symbol val="none"/>
          </c:marker>
          <c:xVal>
            <c:numRef>
              <c:f>'P3'!$A$1:$A$1024</c:f>
              <c:numCache>
                <c:formatCode>General</c:formatCode>
                <c:ptCount val="1024"/>
                <c:pt idx="2">
                  <c:v>651.30445999999995</c:v>
                </c:pt>
                <c:pt idx="3">
                  <c:v>651.31391999999994</c:v>
                </c:pt>
                <c:pt idx="4">
                  <c:v>651.32337999999993</c:v>
                </c:pt>
                <c:pt idx="5">
                  <c:v>651.33283999999992</c:v>
                </c:pt>
                <c:pt idx="6">
                  <c:v>651.34229999999991</c:v>
                </c:pt>
                <c:pt idx="7">
                  <c:v>651.35176000000001</c:v>
                </c:pt>
                <c:pt idx="8">
                  <c:v>651.36122</c:v>
                </c:pt>
                <c:pt idx="9">
                  <c:v>651.37067999999999</c:v>
                </c:pt>
                <c:pt idx="10">
                  <c:v>651.38013999999998</c:v>
                </c:pt>
                <c:pt idx="11">
                  <c:v>651.38959999999997</c:v>
                </c:pt>
                <c:pt idx="12">
                  <c:v>651.39905999999996</c:v>
                </c:pt>
                <c:pt idx="13">
                  <c:v>651.40851999999995</c:v>
                </c:pt>
                <c:pt idx="14">
                  <c:v>651.41797999999994</c:v>
                </c:pt>
                <c:pt idx="15">
                  <c:v>651.42743999999993</c:v>
                </c:pt>
                <c:pt idx="16">
                  <c:v>651.43689999999992</c:v>
                </c:pt>
                <c:pt idx="17">
                  <c:v>651.44635999999991</c:v>
                </c:pt>
                <c:pt idx="18">
                  <c:v>651.4558199999999</c:v>
                </c:pt>
                <c:pt idx="19">
                  <c:v>651.46528000000001</c:v>
                </c:pt>
                <c:pt idx="20">
                  <c:v>651.47474</c:v>
                </c:pt>
                <c:pt idx="21">
                  <c:v>651.48419999999999</c:v>
                </c:pt>
                <c:pt idx="22">
                  <c:v>651.49365999999998</c:v>
                </c:pt>
                <c:pt idx="23">
                  <c:v>651.50311999999997</c:v>
                </c:pt>
                <c:pt idx="24">
                  <c:v>651.51257999999996</c:v>
                </c:pt>
                <c:pt idx="25">
                  <c:v>651.52203999999995</c:v>
                </c:pt>
                <c:pt idx="26">
                  <c:v>651.53149999999994</c:v>
                </c:pt>
                <c:pt idx="27">
                  <c:v>651.54095999999993</c:v>
                </c:pt>
                <c:pt idx="28">
                  <c:v>651.55041999999992</c:v>
                </c:pt>
                <c:pt idx="29">
                  <c:v>651.55987999999991</c:v>
                </c:pt>
                <c:pt idx="30">
                  <c:v>651.56934000000001</c:v>
                </c:pt>
                <c:pt idx="31">
                  <c:v>651.5788</c:v>
                </c:pt>
                <c:pt idx="32">
                  <c:v>651.58825999999999</c:v>
                </c:pt>
                <c:pt idx="33">
                  <c:v>651.59771999999998</c:v>
                </c:pt>
                <c:pt idx="34">
                  <c:v>651.60717999999997</c:v>
                </c:pt>
                <c:pt idx="35">
                  <c:v>651.61663999999996</c:v>
                </c:pt>
                <c:pt idx="36">
                  <c:v>651.62609999999995</c:v>
                </c:pt>
                <c:pt idx="37">
                  <c:v>651.63555999999994</c:v>
                </c:pt>
                <c:pt idx="38">
                  <c:v>651.64501999999993</c:v>
                </c:pt>
                <c:pt idx="39">
                  <c:v>651.65447999999992</c:v>
                </c:pt>
                <c:pt idx="40">
                  <c:v>651.66393999999991</c:v>
                </c:pt>
                <c:pt idx="41">
                  <c:v>651.67340000000002</c:v>
                </c:pt>
                <c:pt idx="42">
                  <c:v>651.68286000000001</c:v>
                </c:pt>
                <c:pt idx="43">
                  <c:v>651.69232</c:v>
                </c:pt>
                <c:pt idx="44">
                  <c:v>651.70177999999999</c:v>
                </c:pt>
                <c:pt idx="45">
                  <c:v>651.71123999999998</c:v>
                </c:pt>
                <c:pt idx="46">
                  <c:v>651.72069999999997</c:v>
                </c:pt>
                <c:pt idx="47">
                  <c:v>651.73015999999996</c:v>
                </c:pt>
                <c:pt idx="48">
                  <c:v>651.73961999999995</c:v>
                </c:pt>
                <c:pt idx="49">
                  <c:v>651.74907999999994</c:v>
                </c:pt>
                <c:pt idx="50">
                  <c:v>651.75853999999993</c:v>
                </c:pt>
                <c:pt idx="51">
                  <c:v>651.76799999999992</c:v>
                </c:pt>
                <c:pt idx="52">
                  <c:v>651.77745999999991</c:v>
                </c:pt>
                <c:pt idx="53">
                  <c:v>651.78692000000001</c:v>
                </c:pt>
                <c:pt idx="54">
                  <c:v>651.79638</c:v>
                </c:pt>
                <c:pt idx="55">
                  <c:v>651.80583999999999</c:v>
                </c:pt>
                <c:pt idx="56">
                  <c:v>651.81529999999998</c:v>
                </c:pt>
                <c:pt idx="57">
                  <c:v>651.82475999999997</c:v>
                </c:pt>
                <c:pt idx="58">
                  <c:v>651.83421999999996</c:v>
                </c:pt>
                <c:pt idx="59">
                  <c:v>651.84367999999995</c:v>
                </c:pt>
                <c:pt idx="60">
                  <c:v>651.85313999999994</c:v>
                </c:pt>
                <c:pt idx="61">
                  <c:v>651.86259999999993</c:v>
                </c:pt>
                <c:pt idx="62">
                  <c:v>651.87205999999992</c:v>
                </c:pt>
                <c:pt idx="63">
                  <c:v>651.88151999999991</c:v>
                </c:pt>
                <c:pt idx="64">
                  <c:v>651.89098000000001</c:v>
                </c:pt>
                <c:pt idx="65">
                  <c:v>651.90044</c:v>
                </c:pt>
                <c:pt idx="66">
                  <c:v>651.90989999999999</c:v>
                </c:pt>
                <c:pt idx="67">
                  <c:v>651.91935999999998</c:v>
                </c:pt>
                <c:pt idx="68">
                  <c:v>651.92881999999997</c:v>
                </c:pt>
                <c:pt idx="69">
                  <c:v>651.93827999999996</c:v>
                </c:pt>
                <c:pt idx="70">
                  <c:v>651.94773999999995</c:v>
                </c:pt>
                <c:pt idx="71">
                  <c:v>651.95719999999994</c:v>
                </c:pt>
                <c:pt idx="72">
                  <c:v>651.96665999999993</c:v>
                </c:pt>
                <c:pt idx="73">
                  <c:v>651.97611999999992</c:v>
                </c:pt>
                <c:pt idx="74">
                  <c:v>651.98557999999991</c:v>
                </c:pt>
                <c:pt idx="75">
                  <c:v>651.9950399999999</c:v>
                </c:pt>
                <c:pt idx="76">
                  <c:v>652.00450000000001</c:v>
                </c:pt>
                <c:pt idx="77">
                  <c:v>652.01396</c:v>
                </c:pt>
                <c:pt idx="78">
                  <c:v>652.02341999999999</c:v>
                </c:pt>
                <c:pt idx="79">
                  <c:v>652.03287999999998</c:v>
                </c:pt>
                <c:pt idx="80">
                  <c:v>652.04233999999997</c:v>
                </c:pt>
                <c:pt idx="81">
                  <c:v>652.05179999999996</c:v>
                </c:pt>
                <c:pt idx="82">
                  <c:v>652.06125999999995</c:v>
                </c:pt>
                <c:pt idx="83">
                  <c:v>652.07071999999994</c:v>
                </c:pt>
                <c:pt idx="84">
                  <c:v>652.08017999999993</c:v>
                </c:pt>
                <c:pt idx="85">
                  <c:v>652.08963999999992</c:v>
                </c:pt>
                <c:pt idx="86">
                  <c:v>652.09909999999991</c:v>
                </c:pt>
                <c:pt idx="87">
                  <c:v>652.10856000000001</c:v>
                </c:pt>
                <c:pt idx="88">
                  <c:v>652.11802</c:v>
                </c:pt>
                <c:pt idx="89">
                  <c:v>652.12747999999999</c:v>
                </c:pt>
                <c:pt idx="90">
                  <c:v>652.13693999999998</c:v>
                </c:pt>
                <c:pt idx="91">
                  <c:v>652.14639999999997</c:v>
                </c:pt>
                <c:pt idx="92">
                  <c:v>652.15585999999996</c:v>
                </c:pt>
                <c:pt idx="93">
                  <c:v>652.16531999999995</c:v>
                </c:pt>
                <c:pt idx="94">
                  <c:v>652.17477999999994</c:v>
                </c:pt>
                <c:pt idx="95">
                  <c:v>652.18423999999993</c:v>
                </c:pt>
                <c:pt idx="96">
                  <c:v>652.19369999999992</c:v>
                </c:pt>
                <c:pt idx="97">
                  <c:v>652.20315999999991</c:v>
                </c:pt>
                <c:pt idx="98">
                  <c:v>652.21262000000002</c:v>
                </c:pt>
                <c:pt idx="99">
                  <c:v>652.22208000000001</c:v>
                </c:pt>
                <c:pt idx="100">
                  <c:v>652.23154</c:v>
                </c:pt>
                <c:pt idx="101">
                  <c:v>652.24099999999999</c:v>
                </c:pt>
                <c:pt idx="102">
                  <c:v>652.25045999999998</c:v>
                </c:pt>
                <c:pt idx="103">
                  <c:v>652.25991999999997</c:v>
                </c:pt>
                <c:pt idx="104">
                  <c:v>652.26937999999996</c:v>
                </c:pt>
                <c:pt idx="105">
                  <c:v>652.27883999999995</c:v>
                </c:pt>
                <c:pt idx="106">
                  <c:v>652.28829999999994</c:v>
                </c:pt>
                <c:pt idx="107">
                  <c:v>652.29775999999993</c:v>
                </c:pt>
                <c:pt idx="108">
                  <c:v>652.30721999999992</c:v>
                </c:pt>
                <c:pt idx="109">
                  <c:v>652.31667999999991</c:v>
                </c:pt>
                <c:pt idx="110">
                  <c:v>652.32614000000001</c:v>
                </c:pt>
                <c:pt idx="111">
                  <c:v>652.3356</c:v>
                </c:pt>
                <c:pt idx="112">
                  <c:v>652.34505999999999</c:v>
                </c:pt>
                <c:pt idx="113">
                  <c:v>652.35451999999998</c:v>
                </c:pt>
                <c:pt idx="114">
                  <c:v>652.36397999999997</c:v>
                </c:pt>
                <c:pt idx="115">
                  <c:v>652.37343999999996</c:v>
                </c:pt>
                <c:pt idx="116">
                  <c:v>652.38289999999995</c:v>
                </c:pt>
                <c:pt idx="117">
                  <c:v>652.39235999999994</c:v>
                </c:pt>
                <c:pt idx="118">
                  <c:v>652.40181999999993</c:v>
                </c:pt>
                <c:pt idx="119">
                  <c:v>652.41127999999992</c:v>
                </c:pt>
                <c:pt idx="120">
                  <c:v>652.42073999999991</c:v>
                </c:pt>
                <c:pt idx="121">
                  <c:v>652.43020000000001</c:v>
                </c:pt>
                <c:pt idx="122">
                  <c:v>652.43966</c:v>
                </c:pt>
                <c:pt idx="123">
                  <c:v>652.44911999999999</c:v>
                </c:pt>
                <c:pt idx="124">
                  <c:v>652.45857999999998</c:v>
                </c:pt>
                <c:pt idx="125">
                  <c:v>652.46803999999997</c:v>
                </c:pt>
                <c:pt idx="126">
                  <c:v>652.47749999999996</c:v>
                </c:pt>
                <c:pt idx="127">
                  <c:v>652.48695999999995</c:v>
                </c:pt>
                <c:pt idx="128">
                  <c:v>652.49641999999994</c:v>
                </c:pt>
                <c:pt idx="129">
                  <c:v>652.50587999999993</c:v>
                </c:pt>
                <c:pt idx="130">
                  <c:v>652.51533999999992</c:v>
                </c:pt>
                <c:pt idx="131">
                  <c:v>652.52479999999991</c:v>
                </c:pt>
                <c:pt idx="132">
                  <c:v>652.5342599999999</c:v>
                </c:pt>
                <c:pt idx="133">
                  <c:v>652.54372000000001</c:v>
                </c:pt>
                <c:pt idx="134">
                  <c:v>652.55318</c:v>
                </c:pt>
                <c:pt idx="135">
                  <c:v>652.56263999999999</c:v>
                </c:pt>
                <c:pt idx="136">
                  <c:v>652.57209999999998</c:v>
                </c:pt>
                <c:pt idx="137">
                  <c:v>652.58155999999997</c:v>
                </c:pt>
                <c:pt idx="138">
                  <c:v>652.59101999999996</c:v>
                </c:pt>
                <c:pt idx="139">
                  <c:v>652.60047999999995</c:v>
                </c:pt>
                <c:pt idx="140">
                  <c:v>652.60993999999994</c:v>
                </c:pt>
                <c:pt idx="141">
                  <c:v>652.61939999999993</c:v>
                </c:pt>
                <c:pt idx="142">
                  <c:v>652.62885999999992</c:v>
                </c:pt>
                <c:pt idx="143">
                  <c:v>652.63831999999991</c:v>
                </c:pt>
                <c:pt idx="144">
                  <c:v>652.64778000000001</c:v>
                </c:pt>
                <c:pt idx="145">
                  <c:v>652.65724</c:v>
                </c:pt>
                <c:pt idx="146">
                  <c:v>652.66669999999999</c:v>
                </c:pt>
                <c:pt idx="147">
                  <c:v>652.67615999999998</c:v>
                </c:pt>
                <c:pt idx="148">
                  <c:v>652.68561999999997</c:v>
                </c:pt>
                <c:pt idx="149">
                  <c:v>652.69507999999996</c:v>
                </c:pt>
                <c:pt idx="150">
                  <c:v>652.70453999999995</c:v>
                </c:pt>
                <c:pt idx="151">
                  <c:v>652.71399999999994</c:v>
                </c:pt>
                <c:pt idx="152">
                  <c:v>652.72345999999993</c:v>
                </c:pt>
                <c:pt idx="153">
                  <c:v>652.73291999999992</c:v>
                </c:pt>
                <c:pt idx="154">
                  <c:v>652.74237999999991</c:v>
                </c:pt>
                <c:pt idx="155">
                  <c:v>652.75184000000002</c:v>
                </c:pt>
                <c:pt idx="156">
                  <c:v>652.76130000000001</c:v>
                </c:pt>
                <c:pt idx="157">
                  <c:v>652.77076</c:v>
                </c:pt>
                <c:pt idx="158">
                  <c:v>652.78021999999999</c:v>
                </c:pt>
                <c:pt idx="159">
                  <c:v>652.78967999999998</c:v>
                </c:pt>
                <c:pt idx="160">
                  <c:v>652.79913999999997</c:v>
                </c:pt>
                <c:pt idx="161">
                  <c:v>652.80859999999996</c:v>
                </c:pt>
                <c:pt idx="162">
                  <c:v>652.81805999999995</c:v>
                </c:pt>
                <c:pt idx="163">
                  <c:v>652.82751999999994</c:v>
                </c:pt>
                <c:pt idx="164">
                  <c:v>652.83697999999993</c:v>
                </c:pt>
                <c:pt idx="165">
                  <c:v>652.84643999999992</c:v>
                </c:pt>
                <c:pt idx="166">
                  <c:v>652.85589999999991</c:v>
                </c:pt>
                <c:pt idx="167">
                  <c:v>652.86536000000001</c:v>
                </c:pt>
                <c:pt idx="168">
                  <c:v>652.87482</c:v>
                </c:pt>
                <c:pt idx="169">
                  <c:v>652.88427999999999</c:v>
                </c:pt>
                <c:pt idx="170">
                  <c:v>652.89373999999998</c:v>
                </c:pt>
                <c:pt idx="171">
                  <c:v>652.90319999999997</c:v>
                </c:pt>
                <c:pt idx="172">
                  <c:v>652.91265999999996</c:v>
                </c:pt>
                <c:pt idx="173">
                  <c:v>652.92211999999995</c:v>
                </c:pt>
                <c:pt idx="174">
                  <c:v>652.93157999999994</c:v>
                </c:pt>
                <c:pt idx="175">
                  <c:v>652.94103999999993</c:v>
                </c:pt>
                <c:pt idx="176">
                  <c:v>652.95049999999992</c:v>
                </c:pt>
                <c:pt idx="177">
                  <c:v>652.95995999999991</c:v>
                </c:pt>
                <c:pt idx="178">
                  <c:v>652.96942000000001</c:v>
                </c:pt>
                <c:pt idx="179">
                  <c:v>652.97888</c:v>
                </c:pt>
                <c:pt idx="180">
                  <c:v>652.98833999999999</c:v>
                </c:pt>
                <c:pt idx="181">
                  <c:v>652.99779999999998</c:v>
                </c:pt>
                <c:pt idx="182">
                  <c:v>653.00725999999997</c:v>
                </c:pt>
                <c:pt idx="183">
                  <c:v>653.01671999999996</c:v>
                </c:pt>
                <c:pt idx="184">
                  <c:v>653.02617999999995</c:v>
                </c:pt>
                <c:pt idx="185">
                  <c:v>653.03563999999994</c:v>
                </c:pt>
                <c:pt idx="186">
                  <c:v>653.04509999999993</c:v>
                </c:pt>
                <c:pt idx="187">
                  <c:v>653.05455999999992</c:v>
                </c:pt>
                <c:pt idx="188">
                  <c:v>653.06401999999991</c:v>
                </c:pt>
                <c:pt idx="189">
                  <c:v>653.0734799999999</c:v>
                </c:pt>
                <c:pt idx="190">
                  <c:v>653.08294000000001</c:v>
                </c:pt>
                <c:pt idx="191">
                  <c:v>653.0924</c:v>
                </c:pt>
                <c:pt idx="192">
                  <c:v>653.10185999999999</c:v>
                </c:pt>
                <c:pt idx="193">
                  <c:v>653.11131999999998</c:v>
                </c:pt>
                <c:pt idx="194">
                  <c:v>653.12077999999997</c:v>
                </c:pt>
                <c:pt idx="195">
                  <c:v>653.13023999999996</c:v>
                </c:pt>
                <c:pt idx="196">
                  <c:v>653.13969999999995</c:v>
                </c:pt>
                <c:pt idx="197">
                  <c:v>653.14915999999994</c:v>
                </c:pt>
                <c:pt idx="198">
                  <c:v>653.15861999999993</c:v>
                </c:pt>
                <c:pt idx="199">
                  <c:v>653.16807999999992</c:v>
                </c:pt>
                <c:pt idx="200">
                  <c:v>653.17753999999991</c:v>
                </c:pt>
                <c:pt idx="201">
                  <c:v>653.18700000000001</c:v>
                </c:pt>
                <c:pt idx="202">
                  <c:v>653.19646</c:v>
                </c:pt>
                <c:pt idx="203">
                  <c:v>653.20591999999999</c:v>
                </c:pt>
                <c:pt idx="204">
                  <c:v>653.21537999999998</c:v>
                </c:pt>
                <c:pt idx="205">
                  <c:v>653.22483999999997</c:v>
                </c:pt>
                <c:pt idx="206">
                  <c:v>653.23429999999996</c:v>
                </c:pt>
                <c:pt idx="207">
                  <c:v>653.24375999999995</c:v>
                </c:pt>
                <c:pt idx="208">
                  <c:v>653.25321999999994</c:v>
                </c:pt>
                <c:pt idx="209">
                  <c:v>653.26267999999993</c:v>
                </c:pt>
                <c:pt idx="210">
                  <c:v>653.27213999999992</c:v>
                </c:pt>
                <c:pt idx="211">
                  <c:v>653.28159999999991</c:v>
                </c:pt>
                <c:pt idx="212">
                  <c:v>653.29106000000002</c:v>
                </c:pt>
                <c:pt idx="213">
                  <c:v>653.30052000000001</c:v>
                </c:pt>
                <c:pt idx="214">
                  <c:v>653.30998</c:v>
                </c:pt>
                <c:pt idx="215">
                  <c:v>653.31943999999999</c:v>
                </c:pt>
                <c:pt idx="216">
                  <c:v>653.32889999999998</c:v>
                </c:pt>
                <c:pt idx="217">
                  <c:v>653.33835999999997</c:v>
                </c:pt>
                <c:pt idx="218">
                  <c:v>653.34781999999996</c:v>
                </c:pt>
                <c:pt idx="219">
                  <c:v>653.35727999999995</c:v>
                </c:pt>
                <c:pt idx="220">
                  <c:v>653.36673999999994</c:v>
                </c:pt>
                <c:pt idx="221">
                  <c:v>653.37619999999993</c:v>
                </c:pt>
                <c:pt idx="222">
                  <c:v>653.38565999999992</c:v>
                </c:pt>
                <c:pt idx="223">
                  <c:v>653.39511999999991</c:v>
                </c:pt>
                <c:pt idx="224">
                  <c:v>653.40458000000001</c:v>
                </c:pt>
                <c:pt idx="225">
                  <c:v>653.41404</c:v>
                </c:pt>
                <c:pt idx="226">
                  <c:v>653.42349999999999</c:v>
                </c:pt>
                <c:pt idx="227">
                  <c:v>653.43295999999998</c:v>
                </c:pt>
                <c:pt idx="228">
                  <c:v>653.44241999999997</c:v>
                </c:pt>
                <c:pt idx="229">
                  <c:v>653.45187999999996</c:v>
                </c:pt>
                <c:pt idx="230">
                  <c:v>653.46133999999995</c:v>
                </c:pt>
                <c:pt idx="231">
                  <c:v>653.47079999999994</c:v>
                </c:pt>
                <c:pt idx="232">
                  <c:v>653.48025999999993</c:v>
                </c:pt>
                <c:pt idx="233">
                  <c:v>653.48971999999992</c:v>
                </c:pt>
                <c:pt idx="234">
                  <c:v>653.49917999999991</c:v>
                </c:pt>
                <c:pt idx="235">
                  <c:v>653.50864000000001</c:v>
                </c:pt>
                <c:pt idx="236">
                  <c:v>653.5181</c:v>
                </c:pt>
                <c:pt idx="237">
                  <c:v>653.52755999999999</c:v>
                </c:pt>
                <c:pt idx="238">
                  <c:v>653.53701999999998</c:v>
                </c:pt>
                <c:pt idx="239">
                  <c:v>653.54647999999997</c:v>
                </c:pt>
                <c:pt idx="240">
                  <c:v>653.55593999999996</c:v>
                </c:pt>
                <c:pt idx="241">
                  <c:v>653.56539999999995</c:v>
                </c:pt>
                <c:pt idx="242">
                  <c:v>653.57485999999994</c:v>
                </c:pt>
                <c:pt idx="243">
                  <c:v>653.58431999999993</c:v>
                </c:pt>
                <c:pt idx="244">
                  <c:v>653.59377999999992</c:v>
                </c:pt>
                <c:pt idx="245">
                  <c:v>653.60323999999991</c:v>
                </c:pt>
                <c:pt idx="246">
                  <c:v>653.6126999999999</c:v>
                </c:pt>
                <c:pt idx="247">
                  <c:v>653.62216000000001</c:v>
                </c:pt>
                <c:pt idx="248">
                  <c:v>653.63162</c:v>
                </c:pt>
                <c:pt idx="249">
                  <c:v>653.64107999999999</c:v>
                </c:pt>
                <c:pt idx="250">
                  <c:v>653.65053999999998</c:v>
                </c:pt>
                <c:pt idx="251">
                  <c:v>653.66</c:v>
                </c:pt>
                <c:pt idx="252">
                  <c:v>653.66945999999996</c:v>
                </c:pt>
                <c:pt idx="253">
                  <c:v>653.67891999999995</c:v>
                </c:pt>
                <c:pt idx="254">
                  <c:v>653.68837999999994</c:v>
                </c:pt>
                <c:pt idx="255">
                  <c:v>653.69783999999993</c:v>
                </c:pt>
                <c:pt idx="256">
                  <c:v>653.70729999999992</c:v>
                </c:pt>
                <c:pt idx="257">
                  <c:v>653.71675999999991</c:v>
                </c:pt>
                <c:pt idx="258">
                  <c:v>653.72622000000001</c:v>
                </c:pt>
                <c:pt idx="259">
                  <c:v>653.73568</c:v>
                </c:pt>
                <c:pt idx="260">
                  <c:v>653.74513999999999</c:v>
                </c:pt>
                <c:pt idx="261">
                  <c:v>653.75459999999998</c:v>
                </c:pt>
                <c:pt idx="262">
                  <c:v>653.76405999999997</c:v>
                </c:pt>
                <c:pt idx="263">
                  <c:v>653.77351999999996</c:v>
                </c:pt>
                <c:pt idx="264">
                  <c:v>653.78297999999995</c:v>
                </c:pt>
                <c:pt idx="265">
                  <c:v>653.79243999999994</c:v>
                </c:pt>
                <c:pt idx="266">
                  <c:v>653.80189999999993</c:v>
                </c:pt>
                <c:pt idx="267">
                  <c:v>653.81135999999992</c:v>
                </c:pt>
                <c:pt idx="268">
                  <c:v>653.82081999999991</c:v>
                </c:pt>
                <c:pt idx="269">
                  <c:v>653.8302799999999</c:v>
                </c:pt>
                <c:pt idx="270">
                  <c:v>653.83974000000001</c:v>
                </c:pt>
                <c:pt idx="271">
                  <c:v>653.8492</c:v>
                </c:pt>
                <c:pt idx="272">
                  <c:v>653.85865999999999</c:v>
                </c:pt>
                <c:pt idx="273">
                  <c:v>653.86811999999998</c:v>
                </c:pt>
                <c:pt idx="274">
                  <c:v>653.87757999999997</c:v>
                </c:pt>
                <c:pt idx="275">
                  <c:v>653.88703999999996</c:v>
                </c:pt>
                <c:pt idx="276">
                  <c:v>653.89649999999995</c:v>
                </c:pt>
                <c:pt idx="277">
                  <c:v>653.90595999999994</c:v>
                </c:pt>
                <c:pt idx="278">
                  <c:v>653.91541999999993</c:v>
                </c:pt>
                <c:pt idx="279">
                  <c:v>653.92487999999992</c:v>
                </c:pt>
                <c:pt idx="280">
                  <c:v>653.93433999999991</c:v>
                </c:pt>
                <c:pt idx="281">
                  <c:v>653.94380000000001</c:v>
                </c:pt>
                <c:pt idx="282">
                  <c:v>653.95326</c:v>
                </c:pt>
                <c:pt idx="283">
                  <c:v>653.96271999999999</c:v>
                </c:pt>
                <c:pt idx="284">
                  <c:v>653.97217999999998</c:v>
                </c:pt>
                <c:pt idx="285">
                  <c:v>653.98163999999997</c:v>
                </c:pt>
                <c:pt idx="286">
                  <c:v>653.99109999999996</c:v>
                </c:pt>
                <c:pt idx="287">
                  <c:v>654.00055999999995</c:v>
                </c:pt>
                <c:pt idx="288">
                  <c:v>654.01001999999994</c:v>
                </c:pt>
                <c:pt idx="289">
                  <c:v>654.01947999999993</c:v>
                </c:pt>
                <c:pt idx="290">
                  <c:v>654.02893999999992</c:v>
                </c:pt>
                <c:pt idx="291">
                  <c:v>654.03839999999991</c:v>
                </c:pt>
                <c:pt idx="292">
                  <c:v>654.04786000000001</c:v>
                </c:pt>
                <c:pt idx="293">
                  <c:v>654.05732</c:v>
                </c:pt>
                <c:pt idx="294">
                  <c:v>654.06677999999999</c:v>
                </c:pt>
                <c:pt idx="295">
                  <c:v>654.07623999999998</c:v>
                </c:pt>
                <c:pt idx="296">
                  <c:v>654.08569999999997</c:v>
                </c:pt>
                <c:pt idx="297">
                  <c:v>654.09515999999996</c:v>
                </c:pt>
                <c:pt idx="298">
                  <c:v>654.10461999999995</c:v>
                </c:pt>
                <c:pt idx="299">
                  <c:v>654.11407999999994</c:v>
                </c:pt>
                <c:pt idx="300">
                  <c:v>654.12353999999993</c:v>
                </c:pt>
                <c:pt idx="301">
                  <c:v>654.13299999999992</c:v>
                </c:pt>
                <c:pt idx="302">
                  <c:v>654.14245999999991</c:v>
                </c:pt>
                <c:pt idx="303">
                  <c:v>654.1519199999999</c:v>
                </c:pt>
                <c:pt idx="304">
                  <c:v>654.16138000000001</c:v>
                </c:pt>
                <c:pt idx="305">
                  <c:v>654.17084</c:v>
                </c:pt>
                <c:pt idx="306">
                  <c:v>654.18029999999999</c:v>
                </c:pt>
                <c:pt idx="307">
                  <c:v>654.18975999999998</c:v>
                </c:pt>
                <c:pt idx="308">
                  <c:v>654.19921999999997</c:v>
                </c:pt>
                <c:pt idx="309">
                  <c:v>654.20867999999996</c:v>
                </c:pt>
                <c:pt idx="310">
                  <c:v>654.21813999999995</c:v>
                </c:pt>
                <c:pt idx="311">
                  <c:v>654.22759999999994</c:v>
                </c:pt>
                <c:pt idx="312">
                  <c:v>654.23705999999993</c:v>
                </c:pt>
                <c:pt idx="313">
                  <c:v>654.24651999999992</c:v>
                </c:pt>
                <c:pt idx="314">
                  <c:v>654.25597999999991</c:v>
                </c:pt>
                <c:pt idx="315">
                  <c:v>654.26544000000001</c:v>
                </c:pt>
                <c:pt idx="316">
                  <c:v>654.2749</c:v>
                </c:pt>
                <c:pt idx="317">
                  <c:v>654.28435999999999</c:v>
                </c:pt>
                <c:pt idx="318">
                  <c:v>654.29381999999998</c:v>
                </c:pt>
                <c:pt idx="319">
                  <c:v>654.30327999999997</c:v>
                </c:pt>
                <c:pt idx="320">
                  <c:v>654.31273999999996</c:v>
                </c:pt>
                <c:pt idx="321">
                  <c:v>654.32219999999995</c:v>
                </c:pt>
                <c:pt idx="322">
                  <c:v>654.33165999999994</c:v>
                </c:pt>
                <c:pt idx="323">
                  <c:v>654.34111999999993</c:v>
                </c:pt>
                <c:pt idx="324">
                  <c:v>654.35057999999992</c:v>
                </c:pt>
                <c:pt idx="325">
                  <c:v>654.36003999999991</c:v>
                </c:pt>
                <c:pt idx="326">
                  <c:v>654.3694999999999</c:v>
                </c:pt>
                <c:pt idx="327">
                  <c:v>654.37896000000001</c:v>
                </c:pt>
                <c:pt idx="328">
                  <c:v>654.38842</c:v>
                </c:pt>
                <c:pt idx="329">
                  <c:v>654.39787999999999</c:v>
                </c:pt>
                <c:pt idx="330">
                  <c:v>654.40733999999998</c:v>
                </c:pt>
                <c:pt idx="331">
                  <c:v>654.41679999999997</c:v>
                </c:pt>
                <c:pt idx="332">
                  <c:v>654.42625999999996</c:v>
                </c:pt>
                <c:pt idx="333">
                  <c:v>654.43571999999995</c:v>
                </c:pt>
                <c:pt idx="334">
                  <c:v>654.44517999999994</c:v>
                </c:pt>
                <c:pt idx="335">
                  <c:v>654.45463999999993</c:v>
                </c:pt>
                <c:pt idx="336">
                  <c:v>654.46409999999992</c:v>
                </c:pt>
                <c:pt idx="337">
                  <c:v>654.47355999999991</c:v>
                </c:pt>
                <c:pt idx="338">
                  <c:v>654.48302000000001</c:v>
                </c:pt>
                <c:pt idx="339">
                  <c:v>654.49248</c:v>
                </c:pt>
                <c:pt idx="340">
                  <c:v>654.50193999999999</c:v>
                </c:pt>
                <c:pt idx="341">
                  <c:v>654.51139999999998</c:v>
                </c:pt>
                <c:pt idx="342">
                  <c:v>654.52085999999997</c:v>
                </c:pt>
                <c:pt idx="343">
                  <c:v>654.53031999999996</c:v>
                </c:pt>
                <c:pt idx="344">
                  <c:v>654.53977999999995</c:v>
                </c:pt>
                <c:pt idx="345">
                  <c:v>654.54923999999994</c:v>
                </c:pt>
                <c:pt idx="346">
                  <c:v>654.55869999999993</c:v>
                </c:pt>
                <c:pt idx="347">
                  <c:v>654.56815999999992</c:v>
                </c:pt>
                <c:pt idx="348">
                  <c:v>654.57761999999991</c:v>
                </c:pt>
                <c:pt idx="349">
                  <c:v>654.58708000000001</c:v>
                </c:pt>
                <c:pt idx="350">
                  <c:v>654.59654</c:v>
                </c:pt>
                <c:pt idx="351">
                  <c:v>654.60599999999999</c:v>
                </c:pt>
                <c:pt idx="352">
                  <c:v>654.61545999999998</c:v>
                </c:pt>
                <c:pt idx="353">
                  <c:v>654.62491999999997</c:v>
                </c:pt>
                <c:pt idx="354">
                  <c:v>654.63437999999996</c:v>
                </c:pt>
                <c:pt idx="355">
                  <c:v>654.64383999999995</c:v>
                </c:pt>
                <c:pt idx="356">
                  <c:v>654.65329999999994</c:v>
                </c:pt>
                <c:pt idx="357">
                  <c:v>654.66275999999993</c:v>
                </c:pt>
                <c:pt idx="358">
                  <c:v>654.67221999999992</c:v>
                </c:pt>
                <c:pt idx="359">
                  <c:v>654.68167999999991</c:v>
                </c:pt>
                <c:pt idx="360">
                  <c:v>654.6911399999999</c:v>
                </c:pt>
                <c:pt idx="361">
                  <c:v>654.70060000000001</c:v>
                </c:pt>
                <c:pt idx="362">
                  <c:v>654.71006</c:v>
                </c:pt>
                <c:pt idx="363">
                  <c:v>654.71951999999999</c:v>
                </c:pt>
                <c:pt idx="364">
                  <c:v>654.72897999999998</c:v>
                </c:pt>
                <c:pt idx="365">
                  <c:v>654.73843999999997</c:v>
                </c:pt>
                <c:pt idx="366">
                  <c:v>654.74789999999996</c:v>
                </c:pt>
                <c:pt idx="367">
                  <c:v>654.75735999999995</c:v>
                </c:pt>
                <c:pt idx="368">
                  <c:v>654.76681999999994</c:v>
                </c:pt>
                <c:pt idx="369">
                  <c:v>654.77627999999993</c:v>
                </c:pt>
                <c:pt idx="370">
                  <c:v>654.78573999999992</c:v>
                </c:pt>
                <c:pt idx="371">
                  <c:v>654.79519999999991</c:v>
                </c:pt>
                <c:pt idx="372">
                  <c:v>654.80466000000001</c:v>
                </c:pt>
                <c:pt idx="373">
                  <c:v>654.81412</c:v>
                </c:pt>
                <c:pt idx="374">
                  <c:v>654.82357999999999</c:v>
                </c:pt>
                <c:pt idx="375">
                  <c:v>654.83303999999998</c:v>
                </c:pt>
                <c:pt idx="376">
                  <c:v>654.84249999999997</c:v>
                </c:pt>
                <c:pt idx="377">
                  <c:v>654.85195999999996</c:v>
                </c:pt>
                <c:pt idx="378">
                  <c:v>654.86141999999995</c:v>
                </c:pt>
                <c:pt idx="379">
                  <c:v>654.87087999999994</c:v>
                </c:pt>
                <c:pt idx="380">
                  <c:v>654.88033999999993</c:v>
                </c:pt>
                <c:pt idx="381">
                  <c:v>654.88979999999992</c:v>
                </c:pt>
                <c:pt idx="382">
                  <c:v>654.89925999999991</c:v>
                </c:pt>
                <c:pt idx="383">
                  <c:v>654.9087199999999</c:v>
                </c:pt>
                <c:pt idx="384">
                  <c:v>654.91818000000001</c:v>
                </c:pt>
                <c:pt idx="385">
                  <c:v>654.92764</c:v>
                </c:pt>
                <c:pt idx="386">
                  <c:v>654.93709999999999</c:v>
                </c:pt>
                <c:pt idx="387">
                  <c:v>654.94655999999998</c:v>
                </c:pt>
                <c:pt idx="388">
                  <c:v>654.95601999999997</c:v>
                </c:pt>
                <c:pt idx="389">
                  <c:v>654.96547999999996</c:v>
                </c:pt>
                <c:pt idx="390">
                  <c:v>654.97493999999995</c:v>
                </c:pt>
                <c:pt idx="391">
                  <c:v>654.98439999999994</c:v>
                </c:pt>
                <c:pt idx="392">
                  <c:v>654.99385999999993</c:v>
                </c:pt>
                <c:pt idx="393">
                  <c:v>655.00331999999992</c:v>
                </c:pt>
                <c:pt idx="394">
                  <c:v>655.01277999999991</c:v>
                </c:pt>
                <c:pt idx="395">
                  <c:v>655.02224000000001</c:v>
                </c:pt>
                <c:pt idx="396">
                  <c:v>655.0317</c:v>
                </c:pt>
                <c:pt idx="397">
                  <c:v>655.04115999999999</c:v>
                </c:pt>
                <c:pt idx="398">
                  <c:v>655.05061999999998</c:v>
                </c:pt>
                <c:pt idx="399">
                  <c:v>655.06007999999997</c:v>
                </c:pt>
                <c:pt idx="400">
                  <c:v>655.06953999999996</c:v>
                </c:pt>
                <c:pt idx="401">
                  <c:v>655.07899999999995</c:v>
                </c:pt>
                <c:pt idx="402">
                  <c:v>655.08845999999994</c:v>
                </c:pt>
                <c:pt idx="403">
                  <c:v>655.09791999999993</c:v>
                </c:pt>
                <c:pt idx="404">
                  <c:v>655.10737999999992</c:v>
                </c:pt>
                <c:pt idx="405">
                  <c:v>655.11683999999991</c:v>
                </c:pt>
                <c:pt idx="406">
                  <c:v>655.12630000000001</c:v>
                </c:pt>
                <c:pt idx="407">
                  <c:v>655.13576</c:v>
                </c:pt>
                <c:pt idx="408">
                  <c:v>655.14521999999999</c:v>
                </c:pt>
                <c:pt idx="409">
                  <c:v>655.15467999999998</c:v>
                </c:pt>
                <c:pt idx="410">
                  <c:v>655.16413999999997</c:v>
                </c:pt>
                <c:pt idx="411">
                  <c:v>655.17359999999996</c:v>
                </c:pt>
                <c:pt idx="412">
                  <c:v>655.18305999999995</c:v>
                </c:pt>
                <c:pt idx="413">
                  <c:v>655.19251999999994</c:v>
                </c:pt>
                <c:pt idx="414">
                  <c:v>655.20197999999993</c:v>
                </c:pt>
                <c:pt idx="415">
                  <c:v>655.21143999999993</c:v>
                </c:pt>
                <c:pt idx="416">
                  <c:v>655.22089999999992</c:v>
                </c:pt>
                <c:pt idx="417">
                  <c:v>655.23035999999991</c:v>
                </c:pt>
                <c:pt idx="418">
                  <c:v>655.23982000000001</c:v>
                </c:pt>
                <c:pt idx="419">
                  <c:v>655.24928</c:v>
                </c:pt>
                <c:pt idx="420">
                  <c:v>655.25873999999999</c:v>
                </c:pt>
                <c:pt idx="421">
                  <c:v>655.26819999999998</c:v>
                </c:pt>
                <c:pt idx="422">
                  <c:v>655.27765999999997</c:v>
                </c:pt>
                <c:pt idx="423">
                  <c:v>655.28711999999996</c:v>
                </c:pt>
                <c:pt idx="424">
                  <c:v>655.29657999999995</c:v>
                </c:pt>
                <c:pt idx="425">
                  <c:v>655.30603999999994</c:v>
                </c:pt>
                <c:pt idx="426">
                  <c:v>655.31549999999993</c:v>
                </c:pt>
                <c:pt idx="427">
                  <c:v>655.32495999999992</c:v>
                </c:pt>
                <c:pt idx="428">
                  <c:v>655.33441999999991</c:v>
                </c:pt>
                <c:pt idx="429">
                  <c:v>655.34388000000001</c:v>
                </c:pt>
                <c:pt idx="430">
                  <c:v>655.35334</c:v>
                </c:pt>
                <c:pt idx="431">
                  <c:v>655.36279999999999</c:v>
                </c:pt>
                <c:pt idx="432">
                  <c:v>655.37225999999998</c:v>
                </c:pt>
                <c:pt idx="433">
                  <c:v>655.38171999999997</c:v>
                </c:pt>
                <c:pt idx="434">
                  <c:v>655.39117999999996</c:v>
                </c:pt>
                <c:pt idx="435">
                  <c:v>655.40063999999995</c:v>
                </c:pt>
                <c:pt idx="436">
                  <c:v>655.41009999999994</c:v>
                </c:pt>
                <c:pt idx="437">
                  <c:v>655.41955999999993</c:v>
                </c:pt>
                <c:pt idx="438">
                  <c:v>655.42901999999992</c:v>
                </c:pt>
                <c:pt idx="439">
                  <c:v>655.43847999999991</c:v>
                </c:pt>
                <c:pt idx="440">
                  <c:v>655.4479399999999</c:v>
                </c:pt>
                <c:pt idx="441">
                  <c:v>655.45740000000001</c:v>
                </c:pt>
                <c:pt idx="442">
                  <c:v>655.46686</c:v>
                </c:pt>
                <c:pt idx="443">
                  <c:v>655.47631999999999</c:v>
                </c:pt>
                <c:pt idx="444">
                  <c:v>655.48577999999998</c:v>
                </c:pt>
                <c:pt idx="445">
                  <c:v>655.49523999999997</c:v>
                </c:pt>
                <c:pt idx="446">
                  <c:v>655.50469999999996</c:v>
                </c:pt>
                <c:pt idx="447">
                  <c:v>655.51415999999995</c:v>
                </c:pt>
                <c:pt idx="448">
                  <c:v>655.52361999999994</c:v>
                </c:pt>
                <c:pt idx="449">
                  <c:v>655.53307999999993</c:v>
                </c:pt>
                <c:pt idx="450">
                  <c:v>655.54253999999992</c:v>
                </c:pt>
                <c:pt idx="451">
                  <c:v>655.55199999999991</c:v>
                </c:pt>
                <c:pt idx="452">
                  <c:v>655.56146000000001</c:v>
                </c:pt>
                <c:pt idx="453">
                  <c:v>655.57092</c:v>
                </c:pt>
                <c:pt idx="454">
                  <c:v>655.58037999999999</c:v>
                </c:pt>
                <c:pt idx="455">
                  <c:v>655.58983999999998</c:v>
                </c:pt>
                <c:pt idx="456">
                  <c:v>655.59929999999997</c:v>
                </c:pt>
                <c:pt idx="457">
                  <c:v>655.60875999999996</c:v>
                </c:pt>
                <c:pt idx="458">
                  <c:v>655.61821999999995</c:v>
                </c:pt>
                <c:pt idx="459">
                  <c:v>655.62767999999994</c:v>
                </c:pt>
                <c:pt idx="460">
                  <c:v>655.63713999999993</c:v>
                </c:pt>
                <c:pt idx="461">
                  <c:v>655.64659999999992</c:v>
                </c:pt>
                <c:pt idx="462">
                  <c:v>655.65605999999991</c:v>
                </c:pt>
                <c:pt idx="463">
                  <c:v>655.66552000000001</c:v>
                </c:pt>
                <c:pt idx="464">
                  <c:v>655.67498000000001</c:v>
                </c:pt>
                <c:pt idx="465">
                  <c:v>655.68444</c:v>
                </c:pt>
                <c:pt idx="466">
                  <c:v>655.69389999999999</c:v>
                </c:pt>
                <c:pt idx="467">
                  <c:v>655.70335999999998</c:v>
                </c:pt>
                <c:pt idx="468">
                  <c:v>655.71281999999997</c:v>
                </c:pt>
                <c:pt idx="469">
                  <c:v>655.72227999999996</c:v>
                </c:pt>
                <c:pt idx="470">
                  <c:v>655.73173999999995</c:v>
                </c:pt>
                <c:pt idx="471">
                  <c:v>655.74119999999994</c:v>
                </c:pt>
                <c:pt idx="472">
                  <c:v>655.75065999999993</c:v>
                </c:pt>
                <c:pt idx="473">
                  <c:v>655.76011999999992</c:v>
                </c:pt>
                <c:pt idx="474">
                  <c:v>655.76957999999991</c:v>
                </c:pt>
                <c:pt idx="475">
                  <c:v>655.77904000000001</c:v>
                </c:pt>
                <c:pt idx="476">
                  <c:v>655.7885</c:v>
                </c:pt>
                <c:pt idx="477">
                  <c:v>655.79795999999999</c:v>
                </c:pt>
                <c:pt idx="478">
                  <c:v>655.80741999999998</c:v>
                </c:pt>
                <c:pt idx="479">
                  <c:v>655.81687999999997</c:v>
                </c:pt>
                <c:pt idx="480">
                  <c:v>655.82633999999996</c:v>
                </c:pt>
                <c:pt idx="481">
                  <c:v>655.83579999999995</c:v>
                </c:pt>
                <c:pt idx="482">
                  <c:v>655.84525999999994</c:v>
                </c:pt>
                <c:pt idx="483">
                  <c:v>655.85471999999993</c:v>
                </c:pt>
                <c:pt idx="484">
                  <c:v>655.86417999999992</c:v>
                </c:pt>
                <c:pt idx="485">
                  <c:v>655.87363999999991</c:v>
                </c:pt>
                <c:pt idx="486">
                  <c:v>655.88310000000001</c:v>
                </c:pt>
                <c:pt idx="487">
                  <c:v>655.89256</c:v>
                </c:pt>
                <c:pt idx="488">
                  <c:v>655.90201999999999</c:v>
                </c:pt>
                <c:pt idx="489">
                  <c:v>655.91147999999998</c:v>
                </c:pt>
                <c:pt idx="490">
                  <c:v>655.92093999999997</c:v>
                </c:pt>
                <c:pt idx="491">
                  <c:v>655.93039999999996</c:v>
                </c:pt>
                <c:pt idx="492">
                  <c:v>655.93985999999995</c:v>
                </c:pt>
                <c:pt idx="493">
                  <c:v>655.94931999999994</c:v>
                </c:pt>
                <c:pt idx="494">
                  <c:v>655.95877999999993</c:v>
                </c:pt>
                <c:pt idx="495">
                  <c:v>655.96823999999992</c:v>
                </c:pt>
                <c:pt idx="496">
                  <c:v>655.97769999999991</c:v>
                </c:pt>
                <c:pt idx="497">
                  <c:v>655.9871599999999</c:v>
                </c:pt>
                <c:pt idx="498">
                  <c:v>655.99662000000001</c:v>
                </c:pt>
                <c:pt idx="499">
                  <c:v>656.00608</c:v>
                </c:pt>
                <c:pt idx="500">
                  <c:v>656.01553999999999</c:v>
                </c:pt>
                <c:pt idx="501">
                  <c:v>656.02499999999998</c:v>
                </c:pt>
                <c:pt idx="502">
                  <c:v>656.03445999999997</c:v>
                </c:pt>
                <c:pt idx="503">
                  <c:v>656.04391999999996</c:v>
                </c:pt>
                <c:pt idx="504">
                  <c:v>656.05337999999995</c:v>
                </c:pt>
                <c:pt idx="505">
                  <c:v>656.06283999999994</c:v>
                </c:pt>
                <c:pt idx="506">
                  <c:v>656.07229999999993</c:v>
                </c:pt>
                <c:pt idx="507">
                  <c:v>656.08175999999992</c:v>
                </c:pt>
                <c:pt idx="508">
                  <c:v>656.09121999999991</c:v>
                </c:pt>
                <c:pt idx="509">
                  <c:v>656.10068000000001</c:v>
                </c:pt>
                <c:pt idx="510">
                  <c:v>656.11014</c:v>
                </c:pt>
                <c:pt idx="511">
                  <c:v>656.11959999999999</c:v>
                </c:pt>
                <c:pt idx="512">
                  <c:v>656.12905999999998</c:v>
                </c:pt>
                <c:pt idx="513">
                  <c:v>656.13851999999997</c:v>
                </c:pt>
                <c:pt idx="514">
                  <c:v>656.14797999999996</c:v>
                </c:pt>
                <c:pt idx="515">
                  <c:v>656.15743999999995</c:v>
                </c:pt>
                <c:pt idx="516">
                  <c:v>656.16689999999994</c:v>
                </c:pt>
                <c:pt idx="517">
                  <c:v>656.17635999999993</c:v>
                </c:pt>
                <c:pt idx="518">
                  <c:v>656.18581999999992</c:v>
                </c:pt>
                <c:pt idx="519">
                  <c:v>656.19527999999991</c:v>
                </c:pt>
                <c:pt idx="520">
                  <c:v>656.20474000000002</c:v>
                </c:pt>
                <c:pt idx="521">
                  <c:v>656.21420000000001</c:v>
                </c:pt>
                <c:pt idx="522">
                  <c:v>656.22366</c:v>
                </c:pt>
                <c:pt idx="523">
                  <c:v>656.23311999999999</c:v>
                </c:pt>
                <c:pt idx="524">
                  <c:v>656.24257999999998</c:v>
                </c:pt>
                <c:pt idx="525">
                  <c:v>656.25203999999997</c:v>
                </c:pt>
                <c:pt idx="526">
                  <c:v>656.26149999999996</c:v>
                </c:pt>
                <c:pt idx="527">
                  <c:v>656.27095999999995</c:v>
                </c:pt>
                <c:pt idx="528">
                  <c:v>656.28041999999994</c:v>
                </c:pt>
                <c:pt idx="529">
                  <c:v>656.28987999999993</c:v>
                </c:pt>
                <c:pt idx="530">
                  <c:v>656.29933999999992</c:v>
                </c:pt>
                <c:pt idx="531">
                  <c:v>656.30879999999991</c:v>
                </c:pt>
                <c:pt idx="532">
                  <c:v>656.31826000000001</c:v>
                </c:pt>
                <c:pt idx="533">
                  <c:v>656.32772</c:v>
                </c:pt>
                <c:pt idx="534">
                  <c:v>656.33717999999999</c:v>
                </c:pt>
                <c:pt idx="535">
                  <c:v>656.34663999999998</c:v>
                </c:pt>
                <c:pt idx="536">
                  <c:v>656.35609999999997</c:v>
                </c:pt>
                <c:pt idx="537">
                  <c:v>656.36555999999996</c:v>
                </c:pt>
                <c:pt idx="538">
                  <c:v>656.37501999999995</c:v>
                </c:pt>
                <c:pt idx="539">
                  <c:v>656.38447999999994</c:v>
                </c:pt>
                <c:pt idx="540">
                  <c:v>656.39393999999993</c:v>
                </c:pt>
                <c:pt idx="541">
                  <c:v>656.40339999999992</c:v>
                </c:pt>
                <c:pt idx="542">
                  <c:v>656.41285999999991</c:v>
                </c:pt>
                <c:pt idx="543">
                  <c:v>656.42232000000001</c:v>
                </c:pt>
                <c:pt idx="544">
                  <c:v>656.43178</c:v>
                </c:pt>
                <c:pt idx="545">
                  <c:v>656.44123999999999</c:v>
                </c:pt>
                <c:pt idx="546">
                  <c:v>656.45069999999998</c:v>
                </c:pt>
                <c:pt idx="547">
                  <c:v>656.46015999999997</c:v>
                </c:pt>
                <c:pt idx="548">
                  <c:v>656.46961999999996</c:v>
                </c:pt>
                <c:pt idx="549">
                  <c:v>656.47907999999995</c:v>
                </c:pt>
                <c:pt idx="550">
                  <c:v>656.48853999999994</c:v>
                </c:pt>
                <c:pt idx="551">
                  <c:v>656.49799999999993</c:v>
                </c:pt>
                <c:pt idx="552">
                  <c:v>656.50745999999992</c:v>
                </c:pt>
                <c:pt idx="553">
                  <c:v>656.51691999999991</c:v>
                </c:pt>
                <c:pt idx="554">
                  <c:v>656.5263799999999</c:v>
                </c:pt>
                <c:pt idx="555">
                  <c:v>656.53584000000001</c:v>
                </c:pt>
                <c:pt idx="556">
                  <c:v>656.5453</c:v>
                </c:pt>
                <c:pt idx="557">
                  <c:v>656.55475999999999</c:v>
                </c:pt>
                <c:pt idx="558">
                  <c:v>656.56421999999998</c:v>
                </c:pt>
                <c:pt idx="559">
                  <c:v>656.57367999999997</c:v>
                </c:pt>
                <c:pt idx="560">
                  <c:v>656.58313999999996</c:v>
                </c:pt>
                <c:pt idx="561">
                  <c:v>656.59259999999995</c:v>
                </c:pt>
                <c:pt idx="562">
                  <c:v>656.60205999999994</c:v>
                </c:pt>
                <c:pt idx="563">
                  <c:v>656.61151999999993</c:v>
                </c:pt>
                <c:pt idx="564">
                  <c:v>656.62097999999992</c:v>
                </c:pt>
                <c:pt idx="565">
                  <c:v>656.63043999999991</c:v>
                </c:pt>
                <c:pt idx="566">
                  <c:v>656.63990000000001</c:v>
                </c:pt>
                <c:pt idx="567">
                  <c:v>656.64936</c:v>
                </c:pt>
                <c:pt idx="568">
                  <c:v>656.65881999999999</c:v>
                </c:pt>
                <c:pt idx="569">
                  <c:v>656.66827999999998</c:v>
                </c:pt>
                <c:pt idx="570">
                  <c:v>656.67773999999997</c:v>
                </c:pt>
                <c:pt idx="571">
                  <c:v>656.68719999999996</c:v>
                </c:pt>
                <c:pt idx="572">
                  <c:v>656.69665999999995</c:v>
                </c:pt>
                <c:pt idx="573">
                  <c:v>656.70611999999994</c:v>
                </c:pt>
                <c:pt idx="574">
                  <c:v>656.71557999999993</c:v>
                </c:pt>
                <c:pt idx="575">
                  <c:v>656.72503999999992</c:v>
                </c:pt>
                <c:pt idx="576">
                  <c:v>656.73449999999991</c:v>
                </c:pt>
                <c:pt idx="577">
                  <c:v>656.74396000000002</c:v>
                </c:pt>
                <c:pt idx="578">
                  <c:v>656.75342000000001</c:v>
                </c:pt>
                <c:pt idx="579">
                  <c:v>656.76288</c:v>
                </c:pt>
                <c:pt idx="580">
                  <c:v>656.77233999999999</c:v>
                </c:pt>
                <c:pt idx="581">
                  <c:v>656.78179999999998</c:v>
                </c:pt>
                <c:pt idx="582">
                  <c:v>656.79125999999997</c:v>
                </c:pt>
                <c:pt idx="583">
                  <c:v>656.80071999999996</c:v>
                </c:pt>
                <c:pt idx="584">
                  <c:v>656.81017999999995</c:v>
                </c:pt>
                <c:pt idx="585">
                  <c:v>656.81963999999994</c:v>
                </c:pt>
                <c:pt idx="586">
                  <c:v>656.82909999999993</c:v>
                </c:pt>
                <c:pt idx="587">
                  <c:v>656.83855999999992</c:v>
                </c:pt>
                <c:pt idx="588">
                  <c:v>656.84801999999991</c:v>
                </c:pt>
                <c:pt idx="589">
                  <c:v>656.85748000000001</c:v>
                </c:pt>
                <c:pt idx="590">
                  <c:v>656.86694</c:v>
                </c:pt>
                <c:pt idx="591">
                  <c:v>656.87639999999999</c:v>
                </c:pt>
                <c:pt idx="592">
                  <c:v>656.88585999999998</c:v>
                </c:pt>
                <c:pt idx="593">
                  <c:v>656.89531999999997</c:v>
                </c:pt>
                <c:pt idx="594">
                  <c:v>656.90477999999996</c:v>
                </c:pt>
                <c:pt idx="595">
                  <c:v>656.91423999999995</c:v>
                </c:pt>
                <c:pt idx="596">
                  <c:v>656.92369999999994</c:v>
                </c:pt>
                <c:pt idx="597">
                  <c:v>656.93315999999993</c:v>
                </c:pt>
                <c:pt idx="598">
                  <c:v>656.94261999999992</c:v>
                </c:pt>
                <c:pt idx="599">
                  <c:v>656.95207999999991</c:v>
                </c:pt>
                <c:pt idx="600">
                  <c:v>656.96154000000001</c:v>
                </c:pt>
                <c:pt idx="601">
                  <c:v>656.971</c:v>
                </c:pt>
                <c:pt idx="602">
                  <c:v>656.98045999999999</c:v>
                </c:pt>
                <c:pt idx="603">
                  <c:v>656.98991999999998</c:v>
                </c:pt>
                <c:pt idx="604">
                  <c:v>656.99937999999997</c:v>
                </c:pt>
                <c:pt idx="605">
                  <c:v>657.00883999999996</c:v>
                </c:pt>
                <c:pt idx="606">
                  <c:v>657.01829999999995</c:v>
                </c:pt>
                <c:pt idx="607">
                  <c:v>657.02775999999994</c:v>
                </c:pt>
                <c:pt idx="608">
                  <c:v>657.03721999999993</c:v>
                </c:pt>
                <c:pt idx="609">
                  <c:v>657.04667999999992</c:v>
                </c:pt>
                <c:pt idx="610">
                  <c:v>657.05613999999991</c:v>
                </c:pt>
                <c:pt idx="611">
                  <c:v>657.0655999999999</c:v>
                </c:pt>
                <c:pt idx="612">
                  <c:v>657.07506000000001</c:v>
                </c:pt>
                <c:pt idx="613">
                  <c:v>657.08452</c:v>
                </c:pt>
                <c:pt idx="614">
                  <c:v>657.09397999999999</c:v>
                </c:pt>
                <c:pt idx="615">
                  <c:v>657.10343999999998</c:v>
                </c:pt>
                <c:pt idx="616">
                  <c:v>657.11289999999997</c:v>
                </c:pt>
                <c:pt idx="617">
                  <c:v>657.12235999999996</c:v>
                </c:pt>
                <c:pt idx="618">
                  <c:v>657.13181999999995</c:v>
                </c:pt>
                <c:pt idx="619">
                  <c:v>657.14127999999994</c:v>
                </c:pt>
                <c:pt idx="620">
                  <c:v>657.15073999999993</c:v>
                </c:pt>
                <c:pt idx="621">
                  <c:v>657.16019999999992</c:v>
                </c:pt>
                <c:pt idx="622">
                  <c:v>657.16965999999991</c:v>
                </c:pt>
                <c:pt idx="623">
                  <c:v>657.17912000000001</c:v>
                </c:pt>
                <c:pt idx="624">
                  <c:v>657.18858</c:v>
                </c:pt>
                <c:pt idx="625">
                  <c:v>657.19803999999999</c:v>
                </c:pt>
                <c:pt idx="626">
                  <c:v>657.20749999999998</c:v>
                </c:pt>
                <c:pt idx="627">
                  <c:v>657.21695999999997</c:v>
                </c:pt>
                <c:pt idx="628">
                  <c:v>657.22641999999996</c:v>
                </c:pt>
                <c:pt idx="629">
                  <c:v>657.23587999999995</c:v>
                </c:pt>
                <c:pt idx="630">
                  <c:v>657.24533999999994</c:v>
                </c:pt>
                <c:pt idx="631">
                  <c:v>657.25479999999993</c:v>
                </c:pt>
                <c:pt idx="632">
                  <c:v>657.26425999999992</c:v>
                </c:pt>
                <c:pt idx="633">
                  <c:v>657.27371999999991</c:v>
                </c:pt>
                <c:pt idx="634">
                  <c:v>657.2831799999999</c:v>
                </c:pt>
                <c:pt idx="635">
                  <c:v>657.29264000000001</c:v>
                </c:pt>
                <c:pt idx="636">
                  <c:v>657.3021</c:v>
                </c:pt>
                <c:pt idx="637">
                  <c:v>657.31155999999999</c:v>
                </c:pt>
                <c:pt idx="638">
                  <c:v>657.32101999999998</c:v>
                </c:pt>
                <c:pt idx="639">
                  <c:v>657.33047999999997</c:v>
                </c:pt>
                <c:pt idx="640">
                  <c:v>657.33993999999996</c:v>
                </c:pt>
                <c:pt idx="641">
                  <c:v>657.34939999999995</c:v>
                </c:pt>
                <c:pt idx="642">
                  <c:v>657.35885999999994</c:v>
                </c:pt>
                <c:pt idx="643">
                  <c:v>657.36831999999993</c:v>
                </c:pt>
                <c:pt idx="644">
                  <c:v>657.37777999999992</c:v>
                </c:pt>
                <c:pt idx="645">
                  <c:v>657.38723999999991</c:v>
                </c:pt>
                <c:pt idx="646">
                  <c:v>657.39670000000001</c:v>
                </c:pt>
                <c:pt idx="647">
                  <c:v>657.40616</c:v>
                </c:pt>
                <c:pt idx="648">
                  <c:v>657.41561999999999</c:v>
                </c:pt>
                <c:pt idx="649">
                  <c:v>657.42507999999998</c:v>
                </c:pt>
                <c:pt idx="650">
                  <c:v>657.43453999999997</c:v>
                </c:pt>
                <c:pt idx="651">
                  <c:v>657.44399999999996</c:v>
                </c:pt>
                <c:pt idx="652">
                  <c:v>657.45345999999995</c:v>
                </c:pt>
                <c:pt idx="653">
                  <c:v>657.46291999999994</c:v>
                </c:pt>
                <c:pt idx="654">
                  <c:v>657.47237999999993</c:v>
                </c:pt>
                <c:pt idx="655">
                  <c:v>657.48183999999992</c:v>
                </c:pt>
                <c:pt idx="656">
                  <c:v>657.49129999999991</c:v>
                </c:pt>
                <c:pt idx="657">
                  <c:v>657.50076000000001</c:v>
                </c:pt>
                <c:pt idx="658">
                  <c:v>657.51022</c:v>
                </c:pt>
                <c:pt idx="659">
                  <c:v>657.51967999999999</c:v>
                </c:pt>
                <c:pt idx="660">
                  <c:v>657.52913999999998</c:v>
                </c:pt>
                <c:pt idx="661">
                  <c:v>657.53859999999997</c:v>
                </c:pt>
                <c:pt idx="662">
                  <c:v>657.54805999999996</c:v>
                </c:pt>
                <c:pt idx="663">
                  <c:v>657.55751999999995</c:v>
                </c:pt>
                <c:pt idx="664">
                  <c:v>657.56697999999994</c:v>
                </c:pt>
                <c:pt idx="665">
                  <c:v>657.57643999999993</c:v>
                </c:pt>
                <c:pt idx="666">
                  <c:v>657.58589999999992</c:v>
                </c:pt>
                <c:pt idx="667">
                  <c:v>657.59535999999991</c:v>
                </c:pt>
                <c:pt idx="668">
                  <c:v>657.6048199999999</c:v>
                </c:pt>
                <c:pt idx="669">
                  <c:v>657.61428000000001</c:v>
                </c:pt>
                <c:pt idx="670">
                  <c:v>657.62374</c:v>
                </c:pt>
                <c:pt idx="671">
                  <c:v>657.63319999999999</c:v>
                </c:pt>
                <c:pt idx="672">
                  <c:v>657.64265999999998</c:v>
                </c:pt>
                <c:pt idx="673">
                  <c:v>657.65211999999997</c:v>
                </c:pt>
                <c:pt idx="674">
                  <c:v>657.66157999999996</c:v>
                </c:pt>
                <c:pt idx="675">
                  <c:v>657.67103999999995</c:v>
                </c:pt>
                <c:pt idx="676">
                  <c:v>657.68049999999994</c:v>
                </c:pt>
                <c:pt idx="677">
                  <c:v>657.68995999999993</c:v>
                </c:pt>
                <c:pt idx="678">
                  <c:v>657.69941999999992</c:v>
                </c:pt>
                <c:pt idx="679">
                  <c:v>657.70887999999991</c:v>
                </c:pt>
                <c:pt idx="680">
                  <c:v>657.71834000000001</c:v>
                </c:pt>
                <c:pt idx="681">
                  <c:v>657.7278</c:v>
                </c:pt>
                <c:pt idx="682">
                  <c:v>657.73725999999999</c:v>
                </c:pt>
                <c:pt idx="683">
                  <c:v>657.74671999999998</c:v>
                </c:pt>
                <c:pt idx="684">
                  <c:v>657.75617999999997</c:v>
                </c:pt>
                <c:pt idx="685">
                  <c:v>657.76563999999996</c:v>
                </c:pt>
                <c:pt idx="686">
                  <c:v>657.77509999999995</c:v>
                </c:pt>
                <c:pt idx="687">
                  <c:v>657.78455999999994</c:v>
                </c:pt>
                <c:pt idx="688">
                  <c:v>657.79401999999993</c:v>
                </c:pt>
                <c:pt idx="689">
                  <c:v>657.80347999999992</c:v>
                </c:pt>
                <c:pt idx="690">
                  <c:v>657.81293999999991</c:v>
                </c:pt>
                <c:pt idx="691">
                  <c:v>657.82240000000002</c:v>
                </c:pt>
                <c:pt idx="692">
                  <c:v>657.83186000000001</c:v>
                </c:pt>
                <c:pt idx="693">
                  <c:v>657.84132</c:v>
                </c:pt>
                <c:pt idx="694">
                  <c:v>657.85077999999999</c:v>
                </c:pt>
                <c:pt idx="695">
                  <c:v>657.86023999999998</c:v>
                </c:pt>
                <c:pt idx="696">
                  <c:v>657.86969999999997</c:v>
                </c:pt>
                <c:pt idx="697">
                  <c:v>657.87915999999996</c:v>
                </c:pt>
                <c:pt idx="698">
                  <c:v>657.88861999999995</c:v>
                </c:pt>
                <c:pt idx="699">
                  <c:v>657.89807999999994</c:v>
                </c:pt>
                <c:pt idx="700">
                  <c:v>657.90753999999993</c:v>
                </c:pt>
                <c:pt idx="701">
                  <c:v>657.91699999999992</c:v>
                </c:pt>
                <c:pt idx="702">
                  <c:v>657.92645999999991</c:v>
                </c:pt>
                <c:pt idx="703">
                  <c:v>657.93592000000001</c:v>
                </c:pt>
                <c:pt idx="704">
                  <c:v>657.94538</c:v>
                </c:pt>
                <c:pt idx="705">
                  <c:v>657.95483999999999</c:v>
                </c:pt>
                <c:pt idx="706">
                  <c:v>657.96429999999998</c:v>
                </c:pt>
                <c:pt idx="707">
                  <c:v>657.97375999999997</c:v>
                </c:pt>
                <c:pt idx="708">
                  <c:v>657.98321999999996</c:v>
                </c:pt>
                <c:pt idx="709">
                  <c:v>657.99267999999995</c:v>
                </c:pt>
                <c:pt idx="710">
                  <c:v>658.00213999999994</c:v>
                </c:pt>
                <c:pt idx="711">
                  <c:v>658.01159999999993</c:v>
                </c:pt>
                <c:pt idx="712">
                  <c:v>658.02105999999992</c:v>
                </c:pt>
                <c:pt idx="713">
                  <c:v>658.03051999999991</c:v>
                </c:pt>
                <c:pt idx="714">
                  <c:v>658.03998000000001</c:v>
                </c:pt>
                <c:pt idx="715">
                  <c:v>658.04944</c:v>
                </c:pt>
                <c:pt idx="716">
                  <c:v>658.05889999999999</c:v>
                </c:pt>
                <c:pt idx="717">
                  <c:v>658.06835999999998</c:v>
                </c:pt>
                <c:pt idx="718">
                  <c:v>658.07781999999997</c:v>
                </c:pt>
                <c:pt idx="719">
                  <c:v>658.08727999999996</c:v>
                </c:pt>
                <c:pt idx="720">
                  <c:v>658.09673999999995</c:v>
                </c:pt>
                <c:pt idx="721">
                  <c:v>658.10619999999994</c:v>
                </c:pt>
                <c:pt idx="722">
                  <c:v>658.11565999999993</c:v>
                </c:pt>
                <c:pt idx="723">
                  <c:v>658.12511999999992</c:v>
                </c:pt>
                <c:pt idx="724">
                  <c:v>658.13457999999991</c:v>
                </c:pt>
                <c:pt idx="725">
                  <c:v>658.1440399999999</c:v>
                </c:pt>
                <c:pt idx="726">
                  <c:v>658.15350000000001</c:v>
                </c:pt>
                <c:pt idx="727">
                  <c:v>658.16296</c:v>
                </c:pt>
                <c:pt idx="728">
                  <c:v>658.17241999999999</c:v>
                </c:pt>
                <c:pt idx="729">
                  <c:v>658.18187999999998</c:v>
                </c:pt>
                <c:pt idx="730">
                  <c:v>658.19133999999997</c:v>
                </c:pt>
                <c:pt idx="731">
                  <c:v>658.20079999999996</c:v>
                </c:pt>
                <c:pt idx="732">
                  <c:v>658.21025999999995</c:v>
                </c:pt>
                <c:pt idx="733">
                  <c:v>658.21971999999994</c:v>
                </c:pt>
                <c:pt idx="734">
                  <c:v>658.22917999999993</c:v>
                </c:pt>
                <c:pt idx="735">
                  <c:v>658.23863999999992</c:v>
                </c:pt>
                <c:pt idx="736">
                  <c:v>658.24809999999991</c:v>
                </c:pt>
                <c:pt idx="737">
                  <c:v>658.25756000000001</c:v>
                </c:pt>
                <c:pt idx="738">
                  <c:v>658.26702</c:v>
                </c:pt>
                <c:pt idx="739">
                  <c:v>658.27647999999999</c:v>
                </c:pt>
                <c:pt idx="740">
                  <c:v>658.28593999999998</c:v>
                </c:pt>
                <c:pt idx="741">
                  <c:v>658.29539999999997</c:v>
                </c:pt>
                <c:pt idx="742">
                  <c:v>658.30485999999996</c:v>
                </c:pt>
                <c:pt idx="743">
                  <c:v>658.31431999999995</c:v>
                </c:pt>
                <c:pt idx="744">
                  <c:v>658.32377999999994</c:v>
                </c:pt>
                <c:pt idx="745">
                  <c:v>658.33323999999993</c:v>
                </c:pt>
                <c:pt idx="746">
                  <c:v>658.34269999999992</c:v>
                </c:pt>
                <c:pt idx="747">
                  <c:v>658.35215999999991</c:v>
                </c:pt>
                <c:pt idx="748">
                  <c:v>658.3616199999999</c:v>
                </c:pt>
                <c:pt idx="749">
                  <c:v>658.37108000000001</c:v>
                </c:pt>
                <c:pt idx="750">
                  <c:v>658.38054</c:v>
                </c:pt>
                <c:pt idx="751">
                  <c:v>658.39</c:v>
                </c:pt>
                <c:pt idx="752">
                  <c:v>658.39945999999998</c:v>
                </c:pt>
                <c:pt idx="753">
                  <c:v>658.40891999999997</c:v>
                </c:pt>
                <c:pt idx="754">
                  <c:v>658.41837999999996</c:v>
                </c:pt>
                <c:pt idx="755">
                  <c:v>658.42783999999995</c:v>
                </c:pt>
                <c:pt idx="756">
                  <c:v>658.43729999999994</c:v>
                </c:pt>
                <c:pt idx="757">
                  <c:v>658.44675999999993</c:v>
                </c:pt>
                <c:pt idx="758">
                  <c:v>658.45621999999992</c:v>
                </c:pt>
                <c:pt idx="759">
                  <c:v>658.46567999999991</c:v>
                </c:pt>
                <c:pt idx="760">
                  <c:v>658.47514000000001</c:v>
                </c:pt>
                <c:pt idx="761">
                  <c:v>658.4846</c:v>
                </c:pt>
                <c:pt idx="762">
                  <c:v>658.49405999999999</c:v>
                </c:pt>
                <c:pt idx="763">
                  <c:v>658.50351999999998</c:v>
                </c:pt>
                <c:pt idx="764">
                  <c:v>658.51297999999997</c:v>
                </c:pt>
                <c:pt idx="765">
                  <c:v>658.52243999999996</c:v>
                </c:pt>
                <c:pt idx="766">
                  <c:v>658.53189999999995</c:v>
                </c:pt>
                <c:pt idx="767">
                  <c:v>658.54135999999994</c:v>
                </c:pt>
                <c:pt idx="768">
                  <c:v>658.55081999999993</c:v>
                </c:pt>
                <c:pt idx="769">
                  <c:v>658.56027999999992</c:v>
                </c:pt>
                <c:pt idx="770">
                  <c:v>658.56973999999991</c:v>
                </c:pt>
                <c:pt idx="771">
                  <c:v>658.57920000000001</c:v>
                </c:pt>
                <c:pt idx="772">
                  <c:v>658.58866</c:v>
                </c:pt>
                <c:pt idx="773">
                  <c:v>658.59811999999999</c:v>
                </c:pt>
                <c:pt idx="774">
                  <c:v>658.60757999999998</c:v>
                </c:pt>
                <c:pt idx="775">
                  <c:v>658.61703999999997</c:v>
                </c:pt>
                <c:pt idx="776">
                  <c:v>658.62649999999996</c:v>
                </c:pt>
                <c:pt idx="777">
                  <c:v>658.63595999999995</c:v>
                </c:pt>
                <c:pt idx="778">
                  <c:v>658.64541999999994</c:v>
                </c:pt>
                <c:pt idx="779">
                  <c:v>658.65487999999993</c:v>
                </c:pt>
                <c:pt idx="780">
                  <c:v>658.66433999999992</c:v>
                </c:pt>
                <c:pt idx="781">
                  <c:v>658.67379999999991</c:v>
                </c:pt>
                <c:pt idx="782">
                  <c:v>658.6832599999999</c:v>
                </c:pt>
                <c:pt idx="783">
                  <c:v>658.69272000000001</c:v>
                </c:pt>
                <c:pt idx="784">
                  <c:v>658.70218</c:v>
                </c:pt>
                <c:pt idx="785">
                  <c:v>658.71163999999999</c:v>
                </c:pt>
                <c:pt idx="786">
                  <c:v>658.72109999999998</c:v>
                </c:pt>
                <c:pt idx="787">
                  <c:v>658.73055999999997</c:v>
                </c:pt>
                <c:pt idx="788">
                  <c:v>658.74001999999996</c:v>
                </c:pt>
                <c:pt idx="789">
                  <c:v>658.74947999999995</c:v>
                </c:pt>
                <c:pt idx="790">
                  <c:v>658.75893999999994</c:v>
                </c:pt>
                <c:pt idx="791">
                  <c:v>658.76839999999993</c:v>
                </c:pt>
                <c:pt idx="792">
                  <c:v>658.77785999999992</c:v>
                </c:pt>
                <c:pt idx="793">
                  <c:v>658.78731999999991</c:v>
                </c:pt>
                <c:pt idx="794">
                  <c:v>658.79678000000001</c:v>
                </c:pt>
                <c:pt idx="795">
                  <c:v>658.80624</c:v>
                </c:pt>
                <c:pt idx="796">
                  <c:v>658.81569999999999</c:v>
                </c:pt>
                <c:pt idx="797">
                  <c:v>658.82515999999998</c:v>
                </c:pt>
                <c:pt idx="798">
                  <c:v>658.83461999999997</c:v>
                </c:pt>
                <c:pt idx="799">
                  <c:v>658.84407999999996</c:v>
                </c:pt>
                <c:pt idx="800">
                  <c:v>658.85353999999995</c:v>
                </c:pt>
                <c:pt idx="801">
                  <c:v>658.86299999999994</c:v>
                </c:pt>
                <c:pt idx="802">
                  <c:v>658.87245999999993</c:v>
                </c:pt>
                <c:pt idx="803">
                  <c:v>658.88191999999992</c:v>
                </c:pt>
                <c:pt idx="804">
                  <c:v>658.89137999999991</c:v>
                </c:pt>
                <c:pt idx="805">
                  <c:v>658.9008399999999</c:v>
                </c:pt>
                <c:pt idx="806">
                  <c:v>658.91030000000001</c:v>
                </c:pt>
                <c:pt idx="807">
                  <c:v>658.91976</c:v>
                </c:pt>
                <c:pt idx="808">
                  <c:v>658.92921999999999</c:v>
                </c:pt>
                <c:pt idx="809">
                  <c:v>658.93867999999998</c:v>
                </c:pt>
                <c:pt idx="810">
                  <c:v>658.94813999999997</c:v>
                </c:pt>
                <c:pt idx="811">
                  <c:v>658.95759999999996</c:v>
                </c:pt>
                <c:pt idx="812">
                  <c:v>658.96705999999995</c:v>
                </c:pt>
                <c:pt idx="813">
                  <c:v>658.97651999999994</c:v>
                </c:pt>
                <c:pt idx="814">
                  <c:v>658.98597999999993</c:v>
                </c:pt>
                <c:pt idx="815">
                  <c:v>658.99543999999992</c:v>
                </c:pt>
                <c:pt idx="816">
                  <c:v>659.00489999999991</c:v>
                </c:pt>
                <c:pt idx="817">
                  <c:v>659.01436000000001</c:v>
                </c:pt>
                <c:pt idx="818">
                  <c:v>659.02382</c:v>
                </c:pt>
                <c:pt idx="819">
                  <c:v>659.03327999999999</c:v>
                </c:pt>
                <c:pt idx="820">
                  <c:v>659.04273999999998</c:v>
                </c:pt>
                <c:pt idx="821">
                  <c:v>659.05219999999997</c:v>
                </c:pt>
                <c:pt idx="822">
                  <c:v>659.06165999999996</c:v>
                </c:pt>
                <c:pt idx="823">
                  <c:v>659.07111999999995</c:v>
                </c:pt>
                <c:pt idx="824">
                  <c:v>659.08057999999994</c:v>
                </c:pt>
                <c:pt idx="825">
                  <c:v>659.09003999999993</c:v>
                </c:pt>
                <c:pt idx="826">
                  <c:v>659.09949999999992</c:v>
                </c:pt>
                <c:pt idx="827">
                  <c:v>659.10895999999991</c:v>
                </c:pt>
                <c:pt idx="828">
                  <c:v>659.11842000000001</c:v>
                </c:pt>
                <c:pt idx="829">
                  <c:v>659.12788</c:v>
                </c:pt>
                <c:pt idx="830">
                  <c:v>659.13733999999999</c:v>
                </c:pt>
                <c:pt idx="831">
                  <c:v>659.14679999999998</c:v>
                </c:pt>
                <c:pt idx="832">
                  <c:v>659.15625999999997</c:v>
                </c:pt>
                <c:pt idx="833">
                  <c:v>659.16571999999996</c:v>
                </c:pt>
                <c:pt idx="834">
                  <c:v>659.17517999999995</c:v>
                </c:pt>
                <c:pt idx="835">
                  <c:v>659.18463999999994</c:v>
                </c:pt>
                <c:pt idx="836">
                  <c:v>659.19409999999993</c:v>
                </c:pt>
                <c:pt idx="837">
                  <c:v>659.20355999999992</c:v>
                </c:pt>
                <c:pt idx="838">
                  <c:v>659.21301999999991</c:v>
                </c:pt>
                <c:pt idx="839">
                  <c:v>659.2224799999999</c:v>
                </c:pt>
                <c:pt idx="840">
                  <c:v>659.23194000000001</c:v>
                </c:pt>
                <c:pt idx="841">
                  <c:v>659.2414</c:v>
                </c:pt>
                <c:pt idx="842">
                  <c:v>659.25085999999999</c:v>
                </c:pt>
                <c:pt idx="843">
                  <c:v>659.26031999999998</c:v>
                </c:pt>
                <c:pt idx="844">
                  <c:v>659.26977999999997</c:v>
                </c:pt>
                <c:pt idx="845">
                  <c:v>659.27923999999996</c:v>
                </c:pt>
                <c:pt idx="846">
                  <c:v>659.28869999999995</c:v>
                </c:pt>
                <c:pt idx="847">
                  <c:v>659.29815999999994</c:v>
                </c:pt>
                <c:pt idx="848">
                  <c:v>659.30761999999993</c:v>
                </c:pt>
                <c:pt idx="849">
                  <c:v>659.31707999999992</c:v>
                </c:pt>
                <c:pt idx="850">
                  <c:v>659.32653999999991</c:v>
                </c:pt>
                <c:pt idx="851">
                  <c:v>659.33600000000001</c:v>
                </c:pt>
                <c:pt idx="852">
                  <c:v>659.34546</c:v>
                </c:pt>
                <c:pt idx="853">
                  <c:v>659.35491999999999</c:v>
                </c:pt>
                <c:pt idx="854">
                  <c:v>659.36437999999998</c:v>
                </c:pt>
                <c:pt idx="855">
                  <c:v>659.37383999999997</c:v>
                </c:pt>
                <c:pt idx="856">
                  <c:v>659.38329999999996</c:v>
                </c:pt>
                <c:pt idx="857">
                  <c:v>659.39275999999995</c:v>
                </c:pt>
                <c:pt idx="858">
                  <c:v>659.40221999999994</c:v>
                </c:pt>
                <c:pt idx="859">
                  <c:v>659.41167999999993</c:v>
                </c:pt>
                <c:pt idx="860">
                  <c:v>659.42113999999992</c:v>
                </c:pt>
                <c:pt idx="861">
                  <c:v>659.43059999999991</c:v>
                </c:pt>
                <c:pt idx="862">
                  <c:v>659.4400599999999</c:v>
                </c:pt>
                <c:pt idx="863">
                  <c:v>659.44952000000001</c:v>
                </c:pt>
                <c:pt idx="864">
                  <c:v>659.45898</c:v>
                </c:pt>
                <c:pt idx="865">
                  <c:v>659.46843999999999</c:v>
                </c:pt>
                <c:pt idx="866">
                  <c:v>659.47789999999998</c:v>
                </c:pt>
                <c:pt idx="867">
                  <c:v>659.48735999999997</c:v>
                </c:pt>
                <c:pt idx="868">
                  <c:v>659.49681999999996</c:v>
                </c:pt>
                <c:pt idx="869">
                  <c:v>659.50627999999995</c:v>
                </c:pt>
                <c:pt idx="870">
                  <c:v>659.51573999999994</c:v>
                </c:pt>
                <c:pt idx="871">
                  <c:v>659.52519999999993</c:v>
                </c:pt>
                <c:pt idx="872">
                  <c:v>659.53465999999992</c:v>
                </c:pt>
                <c:pt idx="873">
                  <c:v>659.54411999999991</c:v>
                </c:pt>
                <c:pt idx="874">
                  <c:v>659.55358000000001</c:v>
                </c:pt>
                <c:pt idx="875">
                  <c:v>659.56304</c:v>
                </c:pt>
                <c:pt idx="876">
                  <c:v>659.57249999999999</c:v>
                </c:pt>
                <c:pt idx="877">
                  <c:v>659.58195999999998</c:v>
                </c:pt>
                <c:pt idx="878">
                  <c:v>659.59141999999997</c:v>
                </c:pt>
                <c:pt idx="879">
                  <c:v>659.60087999999996</c:v>
                </c:pt>
                <c:pt idx="880">
                  <c:v>659.61033999999995</c:v>
                </c:pt>
                <c:pt idx="881">
                  <c:v>659.61979999999994</c:v>
                </c:pt>
                <c:pt idx="882">
                  <c:v>659.62925999999993</c:v>
                </c:pt>
                <c:pt idx="883">
                  <c:v>659.63871999999992</c:v>
                </c:pt>
                <c:pt idx="884">
                  <c:v>659.64817999999991</c:v>
                </c:pt>
                <c:pt idx="885">
                  <c:v>659.6576399999999</c:v>
                </c:pt>
                <c:pt idx="886">
                  <c:v>659.6671</c:v>
                </c:pt>
                <c:pt idx="887">
                  <c:v>659.67655999999999</c:v>
                </c:pt>
                <c:pt idx="888">
                  <c:v>659.68601999999998</c:v>
                </c:pt>
                <c:pt idx="889">
                  <c:v>659.69547999999998</c:v>
                </c:pt>
                <c:pt idx="890">
                  <c:v>659.70493999999997</c:v>
                </c:pt>
                <c:pt idx="891">
                  <c:v>659.71439999999996</c:v>
                </c:pt>
                <c:pt idx="892">
                  <c:v>659.72385999999995</c:v>
                </c:pt>
                <c:pt idx="893">
                  <c:v>659.73331999999994</c:v>
                </c:pt>
                <c:pt idx="894">
                  <c:v>659.74277999999993</c:v>
                </c:pt>
                <c:pt idx="895">
                  <c:v>659.75223999999992</c:v>
                </c:pt>
                <c:pt idx="896">
                  <c:v>659.76169999999991</c:v>
                </c:pt>
                <c:pt idx="897">
                  <c:v>659.77116000000001</c:v>
                </c:pt>
                <c:pt idx="898">
                  <c:v>659.78062</c:v>
                </c:pt>
                <c:pt idx="899">
                  <c:v>659.79007999999999</c:v>
                </c:pt>
                <c:pt idx="900">
                  <c:v>659.79953999999998</c:v>
                </c:pt>
                <c:pt idx="901">
                  <c:v>659.80899999999997</c:v>
                </c:pt>
                <c:pt idx="902">
                  <c:v>659.81845999999996</c:v>
                </c:pt>
                <c:pt idx="903">
                  <c:v>659.82791999999995</c:v>
                </c:pt>
                <c:pt idx="904">
                  <c:v>659.83737999999994</c:v>
                </c:pt>
                <c:pt idx="905">
                  <c:v>659.84683999999993</c:v>
                </c:pt>
                <c:pt idx="906">
                  <c:v>659.85629999999992</c:v>
                </c:pt>
                <c:pt idx="907">
                  <c:v>659.86575999999991</c:v>
                </c:pt>
                <c:pt idx="908">
                  <c:v>659.87522000000001</c:v>
                </c:pt>
                <c:pt idx="909">
                  <c:v>659.88468</c:v>
                </c:pt>
                <c:pt idx="910">
                  <c:v>659.89413999999999</c:v>
                </c:pt>
                <c:pt idx="911">
                  <c:v>659.90359999999998</c:v>
                </c:pt>
                <c:pt idx="912">
                  <c:v>659.91305999999997</c:v>
                </c:pt>
                <c:pt idx="913">
                  <c:v>659.92251999999996</c:v>
                </c:pt>
                <c:pt idx="914">
                  <c:v>659.93197999999995</c:v>
                </c:pt>
                <c:pt idx="915">
                  <c:v>659.94143999999994</c:v>
                </c:pt>
                <c:pt idx="916">
                  <c:v>659.95089999999993</c:v>
                </c:pt>
                <c:pt idx="917">
                  <c:v>659.96035999999992</c:v>
                </c:pt>
                <c:pt idx="918">
                  <c:v>659.96981999999991</c:v>
                </c:pt>
                <c:pt idx="919">
                  <c:v>659.9792799999999</c:v>
                </c:pt>
                <c:pt idx="920">
                  <c:v>659.98874000000001</c:v>
                </c:pt>
                <c:pt idx="921">
                  <c:v>659.9982</c:v>
                </c:pt>
                <c:pt idx="922">
                  <c:v>660.00765999999999</c:v>
                </c:pt>
                <c:pt idx="923">
                  <c:v>660.01711999999998</c:v>
                </c:pt>
                <c:pt idx="924">
                  <c:v>660.02657999999997</c:v>
                </c:pt>
                <c:pt idx="925">
                  <c:v>660.03603999999996</c:v>
                </c:pt>
                <c:pt idx="926">
                  <c:v>660.04549999999995</c:v>
                </c:pt>
                <c:pt idx="927">
                  <c:v>660.05495999999994</c:v>
                </c:pt>
                <c:pt idx="928">
                  <c:v>660.06441999999993</c:v>
                </c:pt>
                <c:pt idx="929">
                  <c:v>660.07387999999992</c:v>
                </c:pt>
                <c:pt idx="930">
                  <c:v>660.08333999999991</c:v>
                </c:pt>
                <c:pt idx="931">
                  <c:v>660.09280000000001</c:v>
                </c:pt>
                <c:pt idx="932">
                  <c:v>660.10226</c:v>
                </c:pt>
                <c:pt idx="933">
                  <c:v>660.11171999999999</c:v>
                </c:pt>
                <c:pt idx="934">
                  <c:v>660.12117999999998</c:v>
                </c:pt>
                <c:pt idx="935">
                  <c:v>660.13063999999997</c:v>
                </c:pt>
                <c:pt idx="936">
                  <c:v>660.14009999999996</c:v>
                </c:pt>
                <c:pt idx="937">
                  <c:v>660.14955999999995</c:v>
                </c:pt>
                <c:pt idx="938">
                  <c:v>660.15901999999994</c:v>
                </c:pt>
                <c:pt idx="939">
                  <c:v>660.16847999999993</c:v>
                </c:pt>
                <c:pt idx="940">
                  <c:v>660.17793999999992</c:v>
                </c:pt>
                <c:pt idx="941">
                  <c:v>660.18739999999991</c:v>
                </c:pt>
                <c:pt idx="942">
                  <c:v>660.19686000000002</c:v>
                </c:pt>
                <c:pt idx="943">
                  <c:v>660.20632000000001</c:v>
                </c:pt>
                <c:pt idx="944">
                  <c:v>660.21578</c:v>
                </c:pt>
                <c:pt idx="945">
                  <c:v>660.22523999999999</c:v>
                </c:pt>
                <c:pt idx="946">
                  <c:v>660.23469999999998</c:v>
                </c:pt>
                <c:pt idx="947">
                  <c:v>660.24415999999997</c:v>
                </c:pt>
                <c:pt idx="948">
                  <c:v>660.25361999999996</c:v>
                </c:pt>
                <c:pt idx="949">
                  <c:v>660.26307999999995</c:v>
                </c:pt>
                <c:pt idx="950">
                  <c:v>660.27253999999994</c:v>
                </c:pt>
                <c:pt idx="951">
                  <c:v>660.28199999999993</c:v>
                </c:pt>
                <c:pt idx="952">
                  <c:v>660.29145999999992</c:v>
                </c:pt>
                <c:pt idx="953">
                  <c:v>660.30091999999991</c:v>
                </c:pt>
                <c:pt idx="954">
                  <c:v>660.31038000000001</c:v>
                </c:pt>
                <c:pt idx="955">
                  <c:v>660.31984</c:v>
                </c:pt>
                <c:pt idx="956">
                  <c:v>660.32929999999999</c:v>
                </c:pt>
                <c:pt idx="957">
                  <c:v>660.33875999999998</c:v>
                </c:pt>
                <c:pt idx="958">
                  <c:v>660.34821999999997</c:v>
                </c:pt>
                <c:pt idx="959">
                  <c:v>660.35767999999996</c:v>
                </c:pt>
                <c:pt idx="960">
                  <c:v>660.36713999999995</c:v>
                </c:pt>
                <c:pt idx="961">
                  <c:v>660.37659999999994</c:v>
                </c:pt>
                <c:pt idx="962">
                  <c:v>660.38605999999993</c:v>
                </c:pt>
                <c:pt idx="963">
                  <c:v>660.39551999999992</c:v>
                </c:pt>
                <c:pt idx="964">
                  <c:v>660.40497999999991</c:v>
                </c:pt>
                <c:pt idx="965">
                  <c:v>660.41444000000001</c:v>
                </c:pt>
                <c:pt idx="966">
                  <c:v>660.4239</c:v>
                </c:pt>
                <c:pt idx="967">
                  <c:v>660.43335999999999</c:v>
                </c:pt>
                <c:pt idx="968">
                  <c:v>660.44281999999998</c:v>
                </c:pt>
                <c:pt idx="969">
                  <c:v>660.45227999999997</c:v>
                </c:pt>
                <c:pt idx="970">
                  <c:v>660.46173999999996</c:v>
                </c:pt>
                <c:pt idx="971">
                  <c:v>660.47119999999995</c:v>
                </c:pt>
                <c:pt idx="972">
                  <c:v>660.48065999999994</c:v>
                </c:pt>
                <c:pt idx="973">
                  <c:v>660.49011999999993</c:v>
                </c:pt>
                <c:pt idx="974">
                  <c:v>660.49957999999992</c:v>
                </c:pt>
                <c:pt idx="975">
                  <c:v>660.50903999999991</c:v>
                </c:pt>
                <c:pt idx="976">
                  <c:v>660.5184999999999</c:v>
                </c:pt>
                <c:pt idx="977">
                  <c:v>660.52796000000001</c:v>
                </c:pt>
                <c:pt idx="978">
                  <c:v>660.53742</c:v>
                </c:pt>
                <c:pt idx="979">
                  <c:v>660.54687999999999</c:v>
                </c:pt>
                <c:pt idx="980">
                  <c:v>660.55633999999998</c:v>
                </c:pt>
                <c:pt idx="981">
                  <c:v>660.56579999999997</c:v>
                </c:pt>
                <c:pt idx="982">
                  <c:v>660.57525999999996</c:v>
                </c:pt>
                <c:pt idx="983">
                  <c:v>660.58471999999995</c:v>
                </c:pt>
                <c:pt idx="984">
                  <c:v>660.59417999999994</c:v>
                </c:pt>
                <c:pt idx="985">
                  <c:v>660.60363999999993</c:v>
                </c:pt>
                <c:pt idx="986">
                  <c:v>660.61309999999992</c:v>
                </c:pt>
                <c:pt idx="987">
                  <c:v>660.62255999999991</c:v>
                </c:pt>
                <c:pt idx="988">
                  <c:v>660.63202000000001</c:v>
                </c:pt>
                <c:pt idx="989">
                  <c:v>660.64148</c:v>
                </c:pt>
                <c:pt idx="990">
                  <c:v>660.65093999999999</c:v>
                </c:pt>
                <c:pt idx="991">
                  <c:v>660.66039999999998</c:v>
                </c:pt>
                <c:pt idx="992">
                  <c:v>660.66985999999997</c:v>
                </c:pt>
                <c:pt idx="993">
                  <c:v>660.67931999999996</c:v>
                </c:pt>
                <c:pt idx="994">
                  <c:v>660.68877999999995</c:v>
                </c:pt>
                <c:pt idx="995">
                  <c:v>660.69823999999994</c:v>
                </c:pt>
                <c:pt idx="996">
                  <c:v>660.70769999999993</c:v>
                </c:pt>
                <c:pt idx="997">
                  <c:v>660.71715999999992</c:v>
                </c:pt>
                <c:pt idx="998">
                  <c:v>660.72661999999991</c:v>
                </c:pt>
                <c:pt idx="999">
                  <c:v>660.7360799999999</c:v>
                </c:pt>
                <c:pt idx="1000">
                  <c:v>660.74554000000001</c:v>
                </c:pt>
                <c:pt idx="1001">
                  <c:v>660.755</c:v>
                </c:pt>
                <c:pt idx="1002">
                  <c:v>660.76445999999999</c:v>
                </c:pt>
                <c:pt idx="1003">
                  <c:v>660.77391999999998</c:v>
                </c:pt>
                <c:pt idx="1004">
                  <c:v>660.78337999999997</c:v>
                </c:pt>
                <c:pt idx="1005">
                  <c:v>660.79283999999996</c:v>
                </c:pt>
                <c:pt idx="1006">
                  <c:v>660.80229999999995</c:v>
                </c:pt>
                <c:pt idx="1007">
                  <c:v>660.81175999999994</c:v>
                </c:pt>
                <c:pt idx="1008">
                  <c:v>660.82121999999993</c:v>
                </c:pt>
                <c:pt idx="1009">
                  <c:v>660.83067999999992</c:v>
                </c:pt>
                <c:pt idx="1010">
                  <c:v>660.84013999999991</c:v>
                </c:pt>
                <c:pt idx="1011">
                  <c:v>660.84960000000001</c:v>
                </c:pt>
                <c:pt idx="1012">
                  <c:v>660.85906</c:v>
                </c:pt>
                <c:pt idx="1013">
                  <c:v>660.86851999999999</c:v>
                </c:pt>
                <c:pt idx="1014">
                  <c:v>660.87797999999998</c:v>
                </c:pt>
                <c:pt idx="1015">
                  <c:v>660.88743999999997</c:v>
                </c:pt>
                <c:pt idx="1016">
                  <c:v>660.89689999999996</c:v>
                </c:pt>
                <c:pt idx="1017">
                  <c:v>660.90635999999995</c:v>
                </c:pt>
                <c:pt idx="1018">
                  <c:v>660.91581999999994</c:v>
                </c:pt>
                <c:pt idx="1019">
                  <c:v>660.92527999999993</c:v>
                </c:pt>
                <c:pt idx="1020">
                  <c:v>660.93473999999992</c:v>
                </c:pt>
                <c:pt idx="1021">
                  <c:v>660.94419999999991</c:v>
                </c:pt>
                <c:pt idx="1022">
                  <c:v>660.95366000000001</c:v>
                </c:pt>
                <c:pt idx="1023">
                  <c:v>660.96312</c:v>
                </c:pt>
              </c:numCache>
            </c:numRef>
          </c:xVal>
          <c:yVal>
            <c:numRef>
              <c:f>'P3'!$C$1:$C$1024</c:f>
              <c:numCache>
                <c:formatCode>General</c:formatCode>
                <c:ptCount val="1024"/>
                <c:pt idx="0">
                  <c:v>1</c:v>
                </c:pt>
                <c:pt idx="2">
                  <c:v>19657</c:v>
                </c:pt>
                <c:pt idx="3">
                  <c:v>20523</c:v>
                </c:pt>
                <c:pt idx="4">
                  <c:v>20537</c:v>
                </c:pt>
                <c:pt idx="5">
                  <c:v>21098</c:v>
                </c:pt>
                <c:pt idx="6">
                  <c:v>20466</c:v>
                </c:pt>
                <c:pt idx="7">
                  <c:v>20702</c:v>
                </c:pt>
                <c:pt idx="8">
                  <c:v>19911</c:v>
                </c:pt>
                <c:pt idx="9">
                  <c:v>20419</c:v>
                </c:pt>
                <c:pt idx="10">
                  <c:v>19654</c:v>
                </c:pt>
                <c:pt idx="11">
                  <c:v>19302</c:v>
                </c:pt>
                <c:pt idx="12">
                  <c:v>19336</c:v>
                </c:pt>
                <c:pt idx="13">
                  <c:v>20329</c:v>
                </c:pt>
                <c:pt idx="14">
                  <c:v>20348</c:v>
                </c:pt>
                <c:pt idx="15">
                  <c:v>20344</c:v>
                </c:pt>
                <c:pt idx="16">
                  <c:v>20027</c:v>
                </c:pt>
                <c:pt idx="17">
                  <c:v>19486</c:v>
                </c:pt>
                <c:pt idx="18">
                  <c:v>19986</c:v>
                </c:pt>
                <c:pt idx="19">
                  <c:v>20177</c:v>
                </c:pt>
                <c:pt idx="20">
                  <c:v>20786</c:v>
                </c:pt>
                <c:pt idx="21">
                  <c:v>21498</c:v>
                </c:pt>
                <c:pt idx="22">
                  <c:v>20555</c:v>
                </c:pt>
                <c:pt idx="23">
                  <c:v>20901</c:v>
                </c:pt>
                <c:pt idx="24">
                  <c:v>20810</c:v>
                </c:pt>
                <c:pt idx="25">
                  <c:v>20866</c:v>
                </c:pt>
                <c:pt idx="26">
                  <c:v>21325</c:v>
                </c:pt>
                <c:pt idx="27">
                  <c:v>21057</c:v>
                </c:pt>
                <c:pt idx="28">
                  <c:v>21304</c:v>
                </c:pt>
                <c:pt idx="29">
                  <c:v>20365</c:v>
                </c:pt>
                <c:pt idx="30">
                  <c:v>18465</c:v>
                </c:pt>
                <c:pt idx="31">
                  <c:v>18850</c:v>
                </c:pt>
                <c:pt idx="32">
                  <c:v>19608</c:v>
                </c:pt>
                <c:pt idx="33">
                  <c:v>19910</c:v>
                </c:pt>
                <c:pt idx="34">
                  <c:v>19848</c:v>
                </c:pt>
                <c:pt idx="35">
                  <c:v>19369</c:v>
                </c:pt>
                <c:pt idx="36">
                  <c:v>19809</c:v>
                </c:pt>
                <c:pt idx="37">
                  <c:v>19573</c:v>
                </c:pt>
                <c:pt idx="38">
                  <c:v>19834</c:v>
                </c:pt>
                <c:pt idx="39">
                  <c:v>20392</c:v>
                </c:pt>
                <c:pt idx="40">
                  <c:v>19947</c:v>
                </c:pt>
                <c:pt idx="41">
                  <c:v>19804</c:v>
                </c:pt>
                <c:pt idx="42">
                  <c:v>19205</c:v>
                </c:pt>
                <c:pt idx="43">
                  <c:v>19858</c:v>
                </c:pt>
                <c:pt idx="44">
                  <c:v>20240</c:v>
                </c:pt>
                <c:pt idx="45">
                  <c:v>19367</c:v>
                </c:pt>
                <c:pt idx="46">
                  <c:v>19310</c:v>
                </c:pt>
                <c:pt idx="47">
                  <c:v>20098</c:v>
                </c:pt>
                <c:pt idx="48">
                  <c:v>20043</c:v>
                </c:pt>
                <c:pt idx="49">
                  <c:v>20063</c:v>
                </c:pt>
                <c:pt idx="50">
                  <c:v>18789</c:v>
                </c:pt>
                <c:pt idx="51">
                  <c:v>18583</c:v>
                </c:pt>
                <c:pt idx="52">
                  <c:v>19206</c:v>
                </c:pt>
                <c:pt idx="53">
                  <c:v>19901</c:v>
                </c:pt>
                <c:pt idx="54">
                  <c:v>20027</c:v>
                </c:pt>
                <c:pt idx="55">
                  <c:v>19787</c:v>
                </c:pt>
                <c:pt idx="56">
                  <c:v>19034</c:v>
                </c:pt>
                <c:pt idx="57">
                  <c:v>19089</c:v>
                </c:pt>
                <c:pt idx="58">
                  <c:v>19102</c:v>
                </c:pt>
                <c:pt idx="59">
                  <c:v>18848</c:v>
                </c:pt>
                <c:pt idx="60">
                  <c:v>19067</c:v>
                </c:pt>
                <c:pt idx="61">
                  <c:v>18779</c:v>
                </c:pt>
                <c:pt idx="62">
                  <c:v>19214</c:v>
                </c:pt>
                <c:pt idx="63">
                  <c:v>19374</c:v>
                </c:pt>
                <c:pt idx="64">
                  <c:v>19672</c:v>
                </c:pt>
                <c:pt idx="65">
                  <c:v>19663</c:v>
                </c:pt>
                <c:pt idx="66">
                  <c:v>20735</c:v>
                </c:pt>
                <c:pt idx="67">
                  <c:v>21352</c:v>
                </c:pt>
                <c:pt idx="68">
                  <c:v>21191</c:v>
                </c:pt>
                <c:pt idx="69">
                  <c:v>20990</c:v>
                </c:pt>
                <c:pt idx="70">
                  <c:v>20610</c:v>
                </c:pt>
                <c:pt idx="71">
                  <c:v>19609</c:v>
                </c:pt>
                <c:pt idx="72">
                  <c:v>20654</c:v>
                </c:pt>
                <c:pt idx="73">
                  <c:v>20731</c:v>
                </c:pt>
                <c:pt idx="74">
                  <c:v>20179</c:v>
                </c:pt>
                <c:pt idx="75">
                  <c:v>19566</c:v>
                </c:pt>
                <c:pt idx="76">
                  <c:v>18996</c:v>
                </c:pt>
                <c:pt idx="77">
                  <c:v>18875</c:v>
                </c:pt>
                <c:pt idx="78">
                  <c:v>19889</c:v>
                </c:pt>
                <c:pt idx="79">
                  <c:v>19705</c:v>
                </c:pt>
                <c:pt idx="80">
                  <c:v>18906</c:v>
                </c:pt>
                <c:pt idx="81">
                  <c:v>18546</c:v>
                </c:pt>
                <c:pt idx="82">
                  <c:v>19158</c:v>
                </c:pt>
                <c:pt idx="83">
                  <c:v>19350</c:v>
                </c:pt>
                <c:pt idx="84">
                  <c:v>19382</c:v>
                </c:pt>
                <c:pt idx="85">
                  <c:v>19211</c:v>
                </c:pt>
                <c:pt idx="86">
                  <c:v>19047</c:v>
                </c:pt>
                <c:pt idx="87">
                  <c:v>18897</c:v>
                </c:pt>
                <c:pt idx="88">
                  <c:v>19933</c:v>
                </c:pt>
                <c:pt idx="89">
                  <c:v>19818</c:v>
                </c:pt>
                <c:pt idx="90">
                  <c:v>19564</c:v>
                </c:pt>
                <c:pt idx="91">
                  <c:v>21215</c:v>
                </c:pt>
                <c:pt idx="92">
                  <c:v>22385</c:v>
                </c:pt>
                <c:pt idx="93">
                  <c:v>21655</c:v>
                </c:pt>
                <c:pt idx="94">
                  <c:v>21908</c:v>
                </c:pt>
                <c:pt idx="95">
                  <c:v>21299</c:v>
                </c:pt>
                <c:pt idx="96">
                  <c:v>21599</c:v>
                </c:pt>
                <c:pt idx="97">
                  <c:v>20917</c:v>
                </c:pt>
                <c:pt idx="98">
                  <c:v>20453</c:v>
                </c:pt>
                <c:pt idx="99">
                  <c:v>19609</c:v>
                </c:pt>
                <c:pt idx="100">
                  <c:v>19017</c:v>
                </c:pt>
                <c:pt idx="101">
                  <c:v>18953</c:v>
                </c:pt>
                <c:pt idx="102">
                  <c:v>19596</c:v>
                </c:pt>
                <c:pt idx="103">
                  <c:v>19276</c:v>
                </c:pt>
                <c:pt idx="104">
                  <c:v>18628</c:v>
                </c:pt>
                <c:pt idx="105">
                  <c:v>18952</c:v>
                </c:pt>
                <c:pt idx="106">
                  <c:v>19505</c:v>
                </c:pt>
                <c:pt idx="107">
                  <c:v>18848</c:v>
                </c:pt>
                <c:pt idx="108">
                  <c:v>19571</c:v>
                </c:pt>
                <c:pt idx="109">
                  <c:v>19865</c:v>
                </c:pt>
                <c:pt idx="110">
                  <c:v>19467</c:v>
                </c:pt>
                <c:pt idx="111">
                  <c:v>19654</c:v>
                </c:pt>
                <c:pt idx="112">
                  <c:v>20083</c:v>
                </c:pt>
                <c:pt idx="113">
                  <c:v>19673</c:v>
                </c:pt>
                <c:pt idx="114">
                  <c:v>20395</c:v>
                </c:pt>
                <c:pt idx="115">
                  <c:v>20945</c:v>
                </c:pt>
                <c:pt idx="116">
                  <c:v>20187</c:v>
                </c:pt>
                <c:pt idx="117">
                  <c:v>20176</c:v>
                </c:pt>
                <c:pt idx="118">
                  <c:v>19670</c:v>
                </c:pt>
                <c:pt idx="119">
                  <c:v>19083</c:v>
                </c:pt>
                <c:pt idx="120">
                  <c:v>19247</c:v>
                </c:pt>
                <c:pt idx="121">
                  <c:v>18860</c:v>
                </c:pt>
                <c:pt idx="122">
                  <c:v>19345</c:v>
                </c:pt>
                <c:pt idx="123">
                  <c:v>18399</c:v>
                </c:pt>
                <c:pt idx="124">
                  <c:v>18943</c:v>
                </c:pt>
                <c:pt idx="125">
                  <c:v>19289</c:v>
                </c:pt>
                <c:pt idx="126">
                  <c:v>19875</c:v>
                </c:pt>
                <c:pt idx="127">
                  <c:v>19290</c:v>
                </c:pt>
                <c:pt idx="128">
                  <c:v>19873</c:v>
                </c:pt>
                <c:pt idx="129">
                  <c:v>19972</c:v>
                </c:pt>
                <c:pt idx="130">
                  <c:v>19746</c:v>
                </c:pt>
                <c:pt idx="131">
                  <c:v>19696</c:v>
                </c:pt>
                <c:pt idx="132">
                  <c:v>21346</c:v>
                </c:pt>
                <c:pt idx="133">
                  <c:v>21770</c:v>
                </c:pt>
                <c:pt idx="134">
                  <c:v>20816</c:v>
                </c:pt>
                <c:pt idx="135">
                  <c:v>20197</c:v>
                </c:pt>
                <c:pt idx="136">
                  <c:v>21715</c:v>
                </c:pt>
                <c:pt idx="137">
                  <c:v>21981</c:v>
                </c:pt>
                <c:pt idx="138">
                  <c:v>22291</c:v>
                </c:pt>
                <c:pt idx="139">
                  <c:v>22909</c:v>
                </c:pt>
                <c:pt idx="140">
                  <c:v>23223</c:v>
                </c:pt>
                <c:pt idx="141">
                  <c:v>23350</c:v>
                </c:pt>
                <c:pt idx="142">
                  <c:v>23673</c:v>
                </c:pt>
                <c:pt idx="143">
                  <c:v>22567</c:v>
                </c:pt>
                <c:pt idx="144">
                  <c:v>21320</c:v>
                </c:pt>
                <c:pt idx="145">
                  <c:v>20972</c:v>
                </c:pt>
                <c:pt idx="146">
                  <c:v>20380</c:v>
                </c:pt>
                <c:pt idx="147">
                  <c:v>20744</c:v>
                </c:pt>
                <c:pt idx="148">
                  <c:v>20260</c:v>
                </c:pt>
                <c:pt idx="149">
                  <c:v>20936</c:v>
                </c:pt>
                <c:pt idx="150">
                  <c:v>20262</c:v>
                </c:pt>
                <c:pt idx="151">
                  <c:v>20005</c:v>
                </c:pt>
                <c:pt idx="152">
                  <c:v>20577</c:v>
                </c:pt>
                <c:pt idx="153">
                  <c:v>19498</c:v>
                </c:pt>
                <c:pt idx="154">
                  <c:v>19825</c:v>
                </c:pt>
                <c:pt idx="155">
                  <c:v>20124</c:v>
                </c:pt>
                <c:pt idx="156">
                  <c:v>19796</c:v>
                </c:pt>
                <c:pt idx="157">
                  <c:v>19425</c:v>
                </c:pt>
                <c:pt idx="158">
                  <c:v>19671</c:v>
                </c:pt>
                <c:pt idx="159">
                  <c:v>18923</c:v>
                </c:pt>
                <c:pt idx="160">
                  <c:v>19095</c:v>
                </c:pt>
                <c:pt idx="161">
                  <c:v>18033</c:v>
                </c:pt>
                <c:pt idx="162">
                  <c:v>18584</c:v>
                </c:pt>
                <c:pt idx="163">
                  <c:v>18699</c:v>
                </c:pt>
                <c:pt idx="164">
                  <c:v>18678</c:v>
                </c:pt>
                <c:pt idx="165">
                  <c:v>18482</c:v>
                </c:pt>
                <c:pt idx="166">
                  <c:v>18516</c:v>
                </c:pt>
                <c:pt idx="167">
                  <c:v>19514</c:v>
                </c:pt>
                <c:pt idx="168">
                  <c:v>19930</c:v>
                </c:pt>
                <c:pt idx="169">
                  <c:v>18847</c:v>
                </c:pt>
                <c:pt idx="170">
                  <c:v>18215</c:v>
                </c:pt>
                <c:pt idx="171">
                  <c:v>18375</c:v>
                </c:pt>
                <c:pt idx="172">
                  <c:v>19650</c:v>
                </c:pt>
                <c:pt idx="173">
                  <c:v>20286</c:v>
                </c:pt>
                <c:pt idx="174">
                  <c:v>20252</c:v>
                </c:pt>
                <c:pt idx="175">
                  <c:v>20701</c:v>
                </c:pt>
                <c:pt idx="176">
                  <c:v>20763</c:v>
                </c:pt>
                <c:pt idx="177">
                  <c:v>20087</c:v>
                </c:pt>
                <c:pt idx="178">
                  <c:v>19846</c:v>
                </c:pt>
                <c:pt idx="179">
                  <c:v>20207</c:v>
                </c:pt>
                <c:pt idx="180">
                  <c:v>20702</c:v>
                </c:pt>
                <c:pt idx="181">
                  <c:v>19676</c:v>
                </c:pt>
                <c:pt idx="182">
                  <c:v>19765</c:v>
                </c:pt>
                <c:pt idx="183">
                  <c:v>19369</c:v>
                </c:pt>
                <c:pt idx="184">
                  <c:v>19751</c:v>
                </c:pt>
                <c:pt idx="185">
                  <c:v>19185</c:v>
                </c:pt>
                <c:pt idx="186">
                  <c:v>19612</c:v>
                </c:pt>
                <c:pt idx="187">
                  <c:v>20068</c:v>
                </c:pt>
                <c:pt idx="188">
                  <c:v>20172</c:v>
                </c:pt>
                <c:pt idx="189">
                  <c:v>20674</c:v>
                </c:pt>
                <c:pt idx="190">
                  <c:v>20401</c:v>
                </c:pt>
                <c:pt idx="191">
                  <c:v>21112</c:v>
                </c:pt>
                <c:pt idx="192">
                  <c:v>21030</c:v>
                </c:pt>
                <c:pt idx="193">
                  <c:v>20359</c:v>
                </c:pt>
                <c:pt idx="194">
                  <c:v>19720</c:v>
                </c:pt>
                <c:pt idx="195">
                  <c:v>19863</c:v>
                </c:pt>
                <c:pt idx="196">
                  <c:v>20214</c:v>
                </c:pt>
                <c:pt idx="197">
                  <c:v>20228</c:v>
                </c:pt>
                <c:pt idx="198">
                  <c:v>19794</c:v>
                </c:pt>
                <c:pt idx="199">
                  <c:v>20187</c:v>
                </c:pt>
                <c:pt idx="200">
                  <c:v>21744</c:v>
                </c:pt>
                <c:pt idx="201">
                  <c:v>22326</c:v>
                </c:pt>
                <c:pt idx="202">
                  <c:v>24433</c:v>
                </c:pt>
                <c:pt idx="203">
                  <c:v>27270</c:v>
                </c:pt>
                <c:pt idx="204">
                  <c:v>30422</c:v>
                </c:pt>
                <c:pt idx="205">
                  <c:v>32910</c:v>
                </c:pt>
                <c:pt idx="206">
                  <c:v>33296</c:v>
                </c:pt>
                <c:pt idx="207">
                  <c:v>31242</c:v>
                </c:pt>
                <c:pt idx="208">
                  <c:v>29835</c:v>
                </c:pt>
                <c:pt idx="209">
                  <c:v>27297</c:v>
                </c:pt>
                <c:pt idx="210">
                  <c:v>24578</c:v>
                </c:pt>
                <c:pt idx="211">
                  <c:v>23195</c:v>
                </c:pt>
                <c:pt idx="212">
                  <c:v>22719</c:v>
                </c:pt>
                <c:pt idx="213">
                  <c:v>22474</c:v>
                </c:pt>
                <c:pt idx="214">
                  <c:v>22536</c:v>
                </c:pt>
                <c:pt idx="215">
                  <c:v>21232</c:v>
                </c:pt>
                <c:pt idx="216">
                  <c:v>21193</c:v>
                </c:pt>
                <c:pt idx="217">
                  <c:v>21568</c:v>
                </c:pt>
                <c:pt idx="218">
                  <c:v>21355</c:v>
                </c:pt>
                <c:pt idx="219">
                  <c:v>20444</c:v>
                </c:pt>
                <c:pt idx="220">
                  <c:v>21553</c:v>
                </c:pt>
                <c:pt idx="221">
                  <c:v>21251</c:v>
                </c:pt>
                <c:pt idx="222">
                  <c:v>20929</c:v>
                </c:pt>
                <c:pt idx="223">
                  <c:v>21472</c:v>
                </c:pt>
                <c:pt idx="224">
                  <c:v>20232</c:v>
                </c:pt>
                <c:pt idx="225">
                  <c:v>19967</c:v>
                </c:pt>
                <c:pt idx="226">
                  <c:v>20156</c:v>
                </c:pt>
                <c:pt idx="227">
                  <c:v>20304</c:v>
                </c:pt>
                <c:pt idx="228">
                  <c:v>19861</c:v>
                </c:pt>
                <c:pt idx="229">
                  <c:v>20185</c:v>
                </c:pt>
                <c:pt idx="230">
                  <c:v>20588</c:v>
                </c:pt>
                <c:pt idx="231">
                  <c:v>21062</c:v>
                </c:pt>
                <c:pt idx="232">
                  <c:v>20830</c:v>
                </c:pt>
                <c:pt idx="233">
                  <c:v>19581</c:v>
                </c:pt>
                <c:pt idx="234">
                  <c:v>18909</c:v>
                </c:pt>
                <c:pt idx="235">
                  <c:v>18344</c:v>
                </c:pt>
                <c:pt idx="236">
                  <c:v>18693</c:v>
                </c:pt>
                <c:pt idx="237">
                  <c:v>19564</c:v>
                </c:pt>
                <c:pt idx="238">
                  <c:v>19839</c:v>
                </c:pt>
                <c:pt idx="239">
                  <c:v>19661</c:v>
                </c:pt>
                <c:pt idx="240">
                  <c:v>19812</c:v>
                </c:pt>
                <c:pt idx="241">
                  <c:v>20248</c:v>
                </c:pt>
                <c:pt idx="242">
                  <c:v>20206</c:v>
                </c:pt>
                <c:pt idx="243">
                  <c:v>20277</c:v>
                </c:pt>
                <c:pt idx="244">
                  <c:v>20046</c:v>
                </c:pt>
                <c:pt idx="245">
                  <c:v>20247</c:v>
                </c:pt>
                <c:pt idx="246">
                  <c:v>21017</c:v>
                </c:pt>
                <c:pt idx="247">
                  <c:v>20697</c:v>
                </c:pt>
                <c:pt idx="248">
                  <c:v>20471</c:v>
                </c:pt>
                <c:pt idx="249">
                  <c:v>20559</c:v>
                </c:pt>
                <c:pt idx="250">
                  <c:v>20526</c:v>
                </c:pt>
                <c:pt idx="251">
                  <c:v>20825</c:v>
                </c:pt>
                <c:pt idx="252">
                  <c:v>21472</c:v>
                </c:pt>
                <c:pt idx="253">
                  <c:v>20870</c:v>
                </c:pt>
                <c:pt idx="254">
                  <c:v>19918</c:v>
                </c:pt>
                <c:pt idx="255">
                  <c:v>20519</c:v>
                </c:pt>
                <c:pt idx="256">
                  <c:v>21305</c:v>
                </c:pt>
                <c:pt idx="257">
                  <c:v>22565</c:v>
                </c:pt>
                <c:pt idx="258">
                  <c:v>21626</c:v>
                </c:pt>
                <c:pt idx="259">
                  <c:v>22254</c:v>
                </c:pt>
                <c:pt idx="260">
                  <c:v>22805</c:v>
                </c:pt>
                <c:pt idx="261">
                  <c:v>24768</c:v>
                </c:pt>
                <c:pt idx="262">
                  <c:v>26833</c:v>
                </c:pt>
                <c:pt idx="263">
                  <c:v>29176</c:v>
                </c:pt>
                <c:pt idx="264">
                  <c:v>31310</c:v>
                </c:pt>
                <c:pt idx="265">
                  <c:v>34128</c:v>
                </c:pt>
                <c:pt idx="266">
                  <c:v>34589</c:v>
                </c:pt>
                <c:pt idx="267">
                  <c:v>33109</c:v>
                </c:pt>
                <c:pt idx="268">
                  <c:v>32619</c:v>
                </c:pt>
                <c:pt idx="269">
                  <c:v>28643</c:v>
                </c:pt>
                <c:pt idx="270">
                  <c:v>24503</c:v>
                </c:pt>
                <c:pt idx="271">
                  <c:v>23101</c:v>
                </c:pt>
                <c:pt idx="272">
                  <c:v>22273</c:v>
                </c:pt>
                <c:pt idx="273">
                  <c:v>21081</c:v>
                </c:pt>
                <c:pt idx="274">
                  <c:v>20649</c:v>
                </c:pt>
                <c:pt idx="275">
                  <c:v>20382</c:v>
                </c:pt>
                <c:pt idx="276">
                  <c:v>19980</c:v>
                </c:pt>
                <c:pt idx="277">
                  <c:v>19721</c:v>
                </c:pt>
                <c:pt idx="278">
                  <c:v>19222</c:v>
                </c:pt>
                <c:pt idx="279">
                  <c:v>19492</c:v>
                </c:pt>
                <c:pt idx="280">
                  <c:v>19637</c:v>
                </c:pt>
                <c:pt idx="281">
                  <c:v>18388</c:v>
                </c:pt>
                <c:pt idx="282">
                  <c:v>18577</c:v>
                </c:pt>
                <c:pt idx="283">
                  <c:v>18639</c:v>
                </c:pt>
                <c:pt idx="284">
                  <c:v>18559</c:v>
                </c:pt>
                <c:pt idx="285">
                  <c:v>18505</c:v>
                </c:pt>
                <c:pt idx="286">
                  <c:v>18924</c:v>
                </c:pt>
                <c:pt idx="287">
                  <c:v>19696</c:v>
                </c:pt>
                <c:pt idx="288">
                  <c:v>19275</c:v>
                </c:pt>
                <c:pt idx="289">
                  <c:v>20621</c:v>
                </c:pt>
                <c:pt idx="290">
                  <c:v>19313</c:v>
                </c:pt>
                <c:pt idx="291">
                  <c:v>19426</c:v>
                </c:pt>
                <c:pt idx="292">
                  <c:v>19331</c:v>
                </c:pt>
                <c:pt idx="293">
                  <c:v>19145</c:v>
                </c:pt>
                <c:pt idx="294">
                  <c:v>20328</c:v>
                </c:pt>
                <c:pt idx="295">
                  <c:v>20168</c:v>
                </c:pt>
                <c:pt idx="296">
                  <c:v>20317</c:v>
                </c:pt>
                <c:pt idx="297">
                  <c:v>20111</c:v>
                </c:pt>
                <c:pt idx="298">
                  <c:v>21188</c:v>
                </c:pt>
                <c:pt idx="299">
                  <c:v>21073</c:v>
                </c:pt>
                <c:pt idx="300">
                  <c:v>21171</c:v>
                </c:pt>
                <c:pt idx="301">
                  <c:v>21436</c:v>
                </c:pt>
                <c:pt idx="302">
                  <c:v>21430</c:v>
                </c:pt>
                <c:pt idx="303">
                  <c:v>21629</c:v>
                </c:pt>
                <c:pt idx="304">
                  <c:v>20208</c:v>
                </c:pt>
                <c:pt idx="305">
                  <c:v>19352</c:v>
                </c:pt>
                <c:pt idx="306">
                  <c:v>19941</c:v>
                </c:pt>
                <c:pt idx="307">
                  <c:v>19643</c:v>
                </c:pt>
                <c:pt idx="308">
                  <c:v>19572</c:v>
                </c:pt>
                <c:pt idx="309">
                  <c:v>18723</c:v>
                </c:pt>
                <c:pt idx="310">
                  <c:v>18933</c:v>
                </c:pt>
                <c:pt idx="311">
                  <c:v>19806</c:v>
                </c:pt>
                <c:pt idx="312">
                  <c:v>19350</c:v>
                </c:pt>
                <c:pt idx="313">
                  <c:v>19665</c:v>
                </c:pt>
                <c:pt idx="314">
                  <c:v>19483</c:v>
                </c:pt>
                <c:pt idx="315">
                  <c:v>18783</c:v>
                </c:pt>
                <c:pt idx="316">
                  <c:v>19000</c:v>
                </c:pt>
                <c:pt idx="317">
                  <c:v>20070</c:v>
                </c:pt>
                <c:pt idx="318">
                  <c:v>20264</c:v>
                </c:pt>
                <c:pt idx="319">
                  <c:v>20042</c:v>
                </c:pt>
                <c:pt idx="320">
                  <c:v>19721</c:v>
                </c:pt>
                <c:pt idx="321">
                  <c:v>19839</c:v>
                </c:pt>
                <c:pt idx="322">
                  <c:v>19943</c:v>
                </c:pt>
                <c:pt idx="323">
                  <c:v>20644</c:v>
                </c:pt>
                <c:pt idx="324">
                  <c:v>19792</c:v>
                </c:pt>
                <c:pt idx="325">
                  <c:v>19993</c:v>
                </c:pt>
                <c:pt idx="326">
                  <c:v>20144</c:v>
                </c:pt>
                <c:pt idx="327">
                  <c:v>20237</c:v>
                </c:pt>
                <c:pt idx="328">
                  <c:v>19794</c:v>
                </c:pt>
                <c:pt idx="329">
                  <c:v>19595</c:v>
                </c:pt>
                <c:pt idx="330">
                  <c:v>19918</c:v>
                </c:pt>
                <c:pt idx="331">
                  <c:v>19898</c:v>
                </c:pt>
                <c:pt idx="332">
                  <c:v>19206</c:v>
                </c:pt>
                <c:pt idx="333">
                  <c:v>20217</c:v>
                </c:pt>
                <c:pt idx="334">
                  <c:v>20809</c:v>
                </c:pt>
                <c:pt idx="335">
                  <c:v>21712</c:v>
                </c:pt>
                <c:pt idx="336">
                  <c:v>21965</c:v>
                </c:pt>
                <c:pt idx="337">
                  <c:v>23103</c:v>
                </c:pt>
                <c:pt idx="338">
                  <c:v>22662</c:v>
                </c:pt>
                <c:pt idx="339">
                  <c:v>22820</c:v>
                </c:pt>
                <c:pt idx="340">
                  <c:v>23243</c:v>
                </c:pt>
                <c:pt idx="341">
                  <c:v>22264</c:v>
                </c:pt>
                <c:pt idx="342">
                  <c:v>21355</c:v>
                </c:pt>
                <c:pt idx="343">
                  <c:v>20163</c:v>
                </c:pt>
                <c:pt idx="344">
                  <c:v>20068</c:v>
                </c:pt>
                <c:pt idx="345">
                  <c:v>20512</c:v>
                </c:pt>
                <c:pt idx="346">
                  <c:v>20022</c:v>
                </c:pt>
                <c:pt idx="347">
                  <c:v>19899</c:v>
                </c:pt>
                <c:pt idx="348">
                  <c:v>19924</c:v>
                </c:pt>
                <c:pt idx="349">
                  <c:v>19295</c:v>
                </c:pt>
                <c:pt idx="350">
                  <c:v>18760</c:v>
                </c:pt>
                <c:pt idx="351">
                  <c:v>18104</c:v>
                </c:pt>
                <c:pt idx="352">
                  <c:v>17672</c:v>
                </c:pt>
                <c:pt idx="353">
                  <c:v>18605</c:v>
                </c:pt>
                <c:pt idx="354">
                  <c:v>18616</c:v>
                </c:pt>
                <c:pt idx="355">
                  <c:v>19423</c:v>
                </c:pt>
                <c:pt idx="356">
                  <c:v>20727</c:v>
                </c:pt>
                <c:pt idx="357">
                  <c:v>20490</c:v>
                </c:pt>
                <c:pt idx="358">
                  <c:v>19272</c:v>
                </c:pt>
                <c:pt idx="359">
                  <c:v>18963</c:v>
                </c:pt>
                <c:pt idx="360">
                  <c:v>19220</c:v>
                </c:pt>
                <c:pt idx="361">
                  <c:v>19405</c:v>
                </c:pt>
                <c:pt idx="362">
                  <c:v>18830</c:v>
                </c:pt>
                <c:pt idx="363">
                  <c:v>17779</c:v>
                </c:pt>
                <c:pt idx="364">
                  <c:v>17266</c:v>
                </c:pt>
                <c:pt idx="365">
                  <c:v>18463</c:v>
                </c:pt>
                <c:pt idx="366">
                  <c:v>18457</c:v>
                </c:pt>
                <c:pt idx="367">
                  <c:v>18745</c:v>
                </c:pt>
                <c:pt idx="368">
                  <c:v>18162</c:v>
                </c:pt>
                <c:pt idx="369">
                  <c:v>18233</c:v>
                </c:pt>
                <c:pt idx="370">
                  <c:v>19150</c:v>
                </c:pt>
                <c:pt idx="371">
                  <c:v>18964</c:v>
                </c:pt>
                <c:pt idx="372">
                  <c:v>18454</c:v>
                </c:pt>
                <c:pt idx="373">
                  <c:v>18559</c:v>
                </c:pt>
                <c:pt idx="374">
                  <c:v>18991</c:v>
                </c:pt>
                <c:pt idx="375">
                  <c:v>19039</c:v>
                </c:pt>
                <c:pt idx="376">
                  <c:v>18810</c:v>
                </c:pt>
                <c:pt idx="377">
                  <c:v>19306</c:v>
                </c:pt>
                <c:pt idx="378">
                  <c:v>19303</c:v>
                </c:pt>
                <c:pt idx="379">
                  <c:v>19213</c:v>
                </c:pt>
                <c:pt idx="380">
                  <c:v>20761</c:v>
                </c:pt>
                <c:pt idx="381">
                  <c:v>21456</c:v>
                </c:pt>
                <c:pt idx="382">
                  <c:v>22418</c:v>
                </c:pt>
                <c:pt idx="383">
                  <c:v>23967</c:v>
                </c:pt>
                <c:pt idx="384">
                  <c:v>24020</c:v>
                </c:pt>
                <c:pt idx="385">
                  <c:v>25020</c:v>
                </c:pt>
                <c:pt idx="386">
                  <c:v>26400</c:v>
                </c:pt>
                <c:pt idx="387">
                  <c:v>25774</c:v>
                </c:pt>
                <c:pt idx="388">
                  <c:v>24132</c:v>
                </c:pt>
                <c:pt idx="389">
                  <c:v>23886</c:v>
                </c:pt>
                <c:pt idx="390">
                  <c:v>23066</c:v>
                </c:pt>
                <c:pt idx="391">
                  <c:v>22287</c:v>
                </c:pt>
                <c:pt idx="392">
                  <c:v>20434</c:v>
                </c:pt>
                <c:pt idx="393">
                  <c:v>20253</c:v>
                </c:pt>
                <c:pt idx="394">
                  <c:v>20742</c:v>
                </c:pt>
                <c:pt idx="395">
                  <c:v>20536</c:v>
                </c:pt>
                <c:pt idx="396">
                  <c:v>19924</c:v>
                </c:pt>
                <c:pt idx="397">
                  <c:v>19386</c:v>
                </c:pt>
                <c:pt idx="398">
                  <c:v>19680</c:v>
                </c:pt>
                <c:pt idx="399">
                  <c:v>20005</c:v>
                </c:pt>
                <c:pt idx="400">
                  <c:v>18858</c:v>
                </c:pt>
                <c:pt idx="401">
                  <c:v>18891</c:v>
                </c:pt>
                <c:pt idx="402">
                  <c:v>19021</c:v>
                </c:pt>
                <c:pt idx="403">
                  <c:v>19520</c:v>
                </c:pt>
                <c:pt idx="404">
                  <c:v>19167</c:v>
                </c:pt>
                <c:pt idx="405">
                  <c:v>18994</c:v>
                </c:pt>
                <c:pt idx="406">
                  <c:v>17546</c:v>
                </c:pt>
                <c:pt idx="407">
                  <c:v>17585</c:v>
                </c:pt>
                <c:pt idx="408">
                  <c:v>18531</c:v>
                </c:pt>
                <c:pt idx="409">
                  <c:v>18939</c:v>
                </c:pt>
                <c:pt idx="410">
                  <c:v>19502</c:v>
                </c:pt>
                <c:pt idx="411">
                  <c:v>19526</c:v>
                </c:pt>
                <c:pt idx="412">
                  <c:v>19751</c:v>
                </c:pt>
                <c:pt idx="413">
                  <c:v>20098</c:v>
                </c:pt>
                <c:pt idx="414">
                  <c:v>19336</c:v>
                </c:pt>
                <c:pt idx="415">
                  <c:v>19363</c:v>
                </c:pt>
                <c:pt idx="416">
                  <c:v>20325</c:v>
                </c:pt>
                <c:pt idx="417">
                  <c:v>20752</c:v>
                </c:pt>
                <c:pt idx="418">
                  <c:v>21383</c:v>
                </c:pt>
                <c:pt idx="419">
                  <c:v>22301</c:v>
                </c:pt>
                <c:pt idx="420">
                  <c:v>24028</c:v>
                </c:pt>
                <c:pt idx="421">
                  <c:v>25149</c:v>
                </c:pt>
                <c:pt idx="422">
                  <c:v>25407</c:v>
                </c:pt>
                <c:pt idx="423">
                  <c:v>23858</c:v>
                </c:pt>
                <c:pt idx="424">
                  <c:v>22451</c:v>
                </c:pt>
                <c:pt idx="425">
                  <c:v>21682</c:v>
                </c:pt>
                <c:pt idx="426">
                  <c:v>21910</c:v>
                </c:pt>
                <c:pt idx="427">
                  <c:v>20833</c:v>
                </c:pt>
                <c:pt idx="428">
                  <c:v>20641</c:v>
                </c:pt>
                <c:pt idx="429">
                  <c:v>20800</c:v>
                </c:pt>
                <c:pt idx="430">
                  <c:v>21782</c:v>
                </c:pt>
                <c:pt idx="431">
                  <c:v>22901</c:v>
                </c:pt>
                <c:pt idx="432">
                  <c:v>23108</c:v>
                </c:pt>
                <c:pt idx="433">
                  <c:v>23693</c:v>
                </c:pt>
                <c:pt idx="434">
                  <c:v>24872</c:v>
                </c:pt>
                <c:pt idx="435">
                  <c:v>26509</c:v>
                </c:pt>
                <c:pt idx="436">
                  <c:v>27663</c:v>
                </c:pt>
                <c:pt idx="437">
                  <c:v>27528</c:v>
                </c:pt>
                <c:pt idx="438">
                  <c:v>26666</c:v>
                </c:pt>
                <c:pt idx="439">
                  <c:v>25408</c:v>
                </c:pt>
                <c:pt idx="440">
                  <c:v>23424</c:v>
                </c:pt>
                <c:pt idx="441">
                  <c:v>22666</c:v>
                </c:pt>
                <c:pt idx="442">
                  <c:v>21052</c:v>
                </c:pt>
                <c:pt idx="443">
                  <c:v>19964</c:v>
                </c:pt>
                <c:pt idx="444">
                  <c:v>19221</c:v>
                </c:pt>
                <c:pt idx="445">
                  <c:v>19258</c:v>
                </c:pt>
                <c:pt idx="446">
                  <c:v>20269</c:v>
                </c:pt>
                <c:pt idx="447">
                  <c:v>20629</c:v>
                </c:pt>
                <c:pt idx="448">
                  <c:v>20265</c:v>
                </c:pt>
                <c:pt idx="449">
                  <c:v>21898</c:v>
                </c:pt>
                <c:pt idx="450">
                  <c:v>22480</c:v>
                </c:pt>
                <c:pt idx="451">
                  <c:v>21820</c:v>
                </c:pt>
                <c:pt idx="452">
                  <c:v>20483</c:v>
                </c:pt>
                <c:pt idx="453">
                  <c:v>19727</c:v>
                </c:pt>
                <c:pt idx="454">
                  <c:v>19951</c:v>
                </c:pt>
                <c:pt idx="455">
                  <c:v>20346</c:v>
                </c:pt>
                <c:pt idx="456">
                  <c:v>20665</c:v>
                </c:pt>
                <c:pt idx="457">
                  <c:v>20591</c:v>
                </c:pt>
                <c:pt idx="458">
                  <c:v>20127</c:v>
                </c:pt>
                <c:pt idx="459">
                  <c:v>19994</c:v>
                </c:pt>
                <c:pt idx="460">
                  <c:v>20516</c:v>
                </c:pt>
                <c:pt idx="461">
                  <c:v>19612</c:v>
                </c:pt>
                <c:pt idx="462">
                  <c:v>20505</c:v>
                </c:pt>
                <c:pt idx="463">
                  <c:v>20718</c:v>
                </c:pt>
                <c:pt idx="464">
                  <c:v>21600</c:v>
                </c:pt>
                <c:pt idx="465">
                  <c:v>20636</c:v>
                </c:pt>
                <c:pt idx="466">
                  <c:v>20671</c:v>
                </c:pt>
                <c:pt idx="467">
                  <c:v>21228</c:v>
                </c:pt>
                <c:pt idx="468">
                  <c:v>21072</c:v>
                </c:pt>
                <c:pt idx="469">
                  <c:v>20483</c:v>
                </c:pt>
                <c:pt idx="470">
                  <c:v>19955</c:v>
                </c:pt>
                <c:pt idx="471">
                  <c:v>21517</c:v>
                </c:pt>
                <c:pt idx="472">
                  <c:v>22265</c:v>
                </c:pt>
                <c:pt idx="473">
                  <c:v>21268</c:v>
                </c:pt>
                <c:pt idx="474">
                  <c:v>21754</c:v>
                </c:pt>
                <c:pt idx="475">
                  <c:v>20844</c:v>
                </c:pt>
                <c:pt idx="476">
                  <c:v>20345</c:v>
                </c:pt>
                <c:pt idx="477">
                  <c:v>21190</c:v>
                </c:pt>
                <c:pt idx="478">
                  <c:v>20906</c:v>
                </c:pt>
                <c:pt idx="479">
                  <c:v>21096</c:v>
                </c:pt>
                <c:pt idx="480">
                  <c:v>20761</c:v>
                </c:pt>
                <c:pt idx="481">
                  <c:v>20737</c:v>
                </c:pt>
                <c:pt idx="482">
                  <c:v>21148</c:v>
                </c:pt>
                <c:pt idx="483">
                  <c:v>21127</c:v>
                </c:pt>
                <c:pt idx="484">
                  <c:v>21945</c:v>
                </c:pt>
                <c:pt idx="485">
                  <c:v>23118</c:v>
                </c:pt>
                <c:pt idx="486">
                  <c:v>23135</c:v>
                </c:pt>
                <c:pt idx="487">
                  <c:v>22813</c:v>
                </c:pt>
                <c:pt idx="488">
                  <c:v>22708</c:v>
                </c:pt>
                <c:pt idx="489">
                  <c:v>22107</c:v>
                </c:pt>
                <c:pt idx="490">
                  <c:v>22880</c:v>
                </c:pt>
                <c:pt idx="491">
                  <c:v>23336</c:v>
                </c:pt>
                <c:pt idx="492">
                  <c:v>23042</c:v>
                </c:pt>
                <c:pt idx="493">
                  <c:v>23413</c:v>
                </c:pt>
                <c:pt idx="494">
                  <c:v>23053</c:v>
                </c:pt>
                <c:pt idx="495">
                  <c:v>22901</c:v>
                </c:pt>
                <c:pt idx="496">
                  <c:v>24161</c:v>
                </c:pt>
                <c:pt idx="497">
                  <c:v>25989</c:v>
                </c:pt>
                <c:pt idx="498">
                  <c:v>25356</c:v>
                </c:pt>
                <c:pt idx="499">
                  <c:v>24112</c:v>
                </c:pt>
                <c:pt idx="500">
                  <c:v>24190</c:v>
                </c:pt>
                <c:pt idx="501">
                  <c:v>25298</c:v>
                </c:pt>
                <c:pt idx="502">
                  <c:v>25998</c:v>
                </c:pt>
                <c:pt idx="503">
                  <c:v>27008</c:v>
                </c:pt>
                <c:pt idx="504">
                  <c:v>25938</c:v>
                </c:pt>
                <c:pt idx="505">
                  <c:v>26288</c:v>
                </c:pt>
                <c:pt idx="506">
                  <c:v>26558</c:v>
                </c:pt>
                <c:pt idx="507">
                  <c:v>26898</c:v>
                </c:pt>
                <c:pt idx="508">
                  <c:v>27993</c:v>
                </c:pt>
                <c:pt idx="509">
                  <c:v>27871</c:v>
                </c:pt>
                <c:pt idx="510">
                  <c:v>28470</c:v>
                </c:pt>
                <c:pt idx="511">
                  <c:v>28777</c:v>
                </c:pt>
                <c:pt idx="512">
                  <c:v>28361</c:v>
                </c:pt>
                <c:pt idx="513">
                  <c:v>28203</c:v>
                </c:pt>
                <c:pt idx="514">
                  <c:v>28206</c:v>
                </c:pt>
                <c:pt idx="515">
                  <c:v>27190</c:v>
                </c:pt>
                <c:pt idx="516">
                  <c:v>28207</c:v>
                </c:pt>
                <c:pt idx="517">
                  <c:v>27372</c:v>
                </c:pt>
                <c:pt idx="518">
                  <c:v>27030</c:v>
                </c:pt>
                <c:pt idx="519">
                  <c:v>27879</c:v>
                </c:pt>
                <c:pt idx="520">
                  <c:v>28023</c:v>
                </c:pt>
                <c:pt idx="521">
                  <c:v>27960</c:v>
                </c:pt>
                <c:pt idx="522">
                  <c:v>29474</c:v>
                </c:pt>
                <c:pt idx="523">
                  <c:v>31336</c:v>
                </c:pt>
                <c:pt idx="524">
                  <c:v>31174</c:v>
                </c:pt>
                <c:pt idx="525">
                  <c:v>31582</c:v>
                </c:pt>
                <c:pt idx="526">
                  <c:v>33880</c:v>
                </c:pt>
                <c:pt idx="527">
                  <c:v>36267</c:v>
                </c:pt>
                <c:pt idx="528">
                  <c:v>37913</c:v>
                </c:pt>
                <c:pt idx="529">
                  <c:v>39470</c:v>
                </c:pt>
                <c:pt idx="530">
                  <c:v>39803</c:v>
                </c:pt>
                <c:pt idx="531">
                  <c:v>40072</c:v>
                </c:pt>
                <c:pt idx="532">
                  <c:v>38972</c:v>
                </c:pt>
                <c:pt idx="533">
                  <c:v>37499</c:v>
                </c:pt>
                <c:pt idx="534">
                  <c:v>34673</c:v>
                </c:pt>
                <c:pt idx="535">
                  <c:v>29775</c:v>
                </c:pt>
                <c:pt idx="536">
                  <c:v>27886</c:v>
                </c:pt>
                <c:pt idx="537">
                  <c:v>26620</c:v>
                </c:pt>
                <c:pt idx="538">
                  <c:v>25344</c:v>
                </c:pt>
                <c:pt idx="539">
                  <c:v>24658</c:v>
                </c:pt>
                <c:pt idx="540">
                  <c:v>23853</c:v>
                </c:pt>
                <c:pt idx="541">
                  <c:v>22831</c:v>
                </c:pt>
                <c:pt idx="542">
                  <c:v>23634</c:v>
                </c:pt>
                <c:pt idx="543">
                  <c:v>23284</c:v>
                </c:pt>
                <c:pt idx="544">
                  <c:v>22191</c:v>
                </c:pt>
                <c:pt idx="545">
                  <c:v>22145</c:v>
                </c:pt>
                <c:pt idx="546">
                  <c:v>22546</c:v>
                </c:pt>
                <c:pt idx="547">
                  <c:v>23706</c:v>
                </c:pt>
                <c:pt idx="548">
                  <c:v>23868</c:v>
                </c:pt>
                <c:pt idx="549">
                  <c:v>22961</c:v>
                </c:pt>
                <c:pt idx="550">
                  <c:v>23003</c:v>
                </c:pt>
                <c:pt idx="551">
                  <c:v>22097</c:v>
                </c:pt>
                <c:pt idx="552">
                  <c:v>21681</c:v>
                </c:pt>
                <c:pt idx="553">
                  <c:v>21743</c:v>
                </c:pt>
                <c:pt idx="554">
                  <c:v>21647</c:v>
                </c:pt>
                <c:pt idx="555">
                  <c:v>21279</c:v>
                </c:pt>
                <c:pt idx="556">
                  <c:v>21551</c:v>
                </c:pt>
                <c:pt idx="557">
                  <c:v>22158</c:v>
                </c:pt>
                <c:pt idx="558">
                  <c:v>21560</c:v>
                </c:pt>
                <c:pt idx="559">
                  <c:v>21483</c:v>
                </c:pt>
                <c:pt idx="560">
                  <c:v>21568</c:v>
                </c:pt>
                <c:pt idx="561">
                  <c:v>21176</c:v>
                </c:pt>
                <c:pt idx="562">
                  <c:v>21621</c:v>
                </c:pt>
                <c:pt idx="563">
                  <c:v>22326</c:v>
                </c:pt>
                <c:pt idx="564">
                  <c:v>22268</c:v>
                </c:pt>
                <c:pt idx="565">
                  <c:v>22013</c:v>
                </c:pt>
                <c:pt idx="566">
                  <c:v>22274</c:v>
                </c:pt>
                <c:pt idx="567">
                  <c:v>20946</c:v>
                </c:pt>
                <c:pt idx="568">
                  <c:v>20790</c:v>
                </c:pt>
                <c:pt idx="569">
                  <c:v>21767</c:v>
                </c:pt>
                <c:pt idx="570">
                  <c:v>22227</c:v>
                </c:pt>
                <c:pt idx="571">
                  <c:v>22046</c:v>
                </c:pt>
                <c:pt idx="572">
                  <c:v>21544</c:v>
                </c:pt>
                <c:pt idx="573">
                  <c:v>22709</c:v>
                </c:pt>
                <c:pt idx="574">
                  <c:v>23176</c:v>
                </c:pt>
                <c:pt idx="575">
                  <c:v>23616</c:v>
                </c:pt>
                <c:pt idx="576">
                  <c:v>24676</c:v>
                </c:pt>
                <c:pt idx="577">
                  <c:v>26237</c:v>
                </c:pt>
                <c:pt idx="578">
                  <c:v>26537</c:v>
                </c:pt>
                <c:pt idx="579">
                  <c:v>26767</c:v>
                </c:pt>
                <c:pt idx="580">
                  <c:v>27598</c:v>
                </c:pt>
                <c:pt idx="581">
                  <c:v>26714</c:v>
                </c:pt>
                <c:pt idx="582">
                  <c:v>25333</c:v>
                </c:pt>
                <c:pt idx="583">
                  <c:v>24376</c:v>
                </c:pt>
                <c:pt idx="584">
                  <c:v>23126</c:v>
                </c:pt>
                <c:pt idx="585">
                  <c:v>21800</c:v>
                </c:pt>
                <c:pt idx="586">
                  <c:v>21468</c:v>
                </c:pt>
                <c:pt idx="587">
                  <c:v>21026</c:v>
                </c:pt>
                <c:pt idx="588">
                  <c:v>21419</c:v>
                </c:pt>
                <c:pt idx="589">
                  <c:v>21276</c:v>
                </c:pt>
                <c:pt idx="590">
                  <c:v>21169</c:v>
                </c:pt>
                <c:pt idx="591">
                  <c:v>21145</c:v>
                </c:pt>
                <c:pt idx="592">
                  <c:v>21152</c:v>
                </c:pt>
                <c:pt idx="593">
                  <c:v>21602</c:v>
                </c:pt>
                <c:pt idx="594">
                  <c:v>21781</c:v>
                </c:pt>
                <c:pt idx="595">
                  <c:v>22713</c:v>
                </c:pt>
                <c:pt idx="596">
                  <c:v>22424</c:v>
                </c:pt>
                <c:pt idx="597">
                  <c:v>22272</c:v>
                </c:pt>
                <c:pt idx="598">
                  <c:v>21703</c:v>
                </c:pt>
                <c:pt idx="599">
                  <c:v>23077</c:v>
                </c:pt>
                <c:pt idx="600">
                  <c:v>22532</c:v>
                </c:pt>
                <c:pt idx="601">
                  <c:v>22032</c:v>
                </c:pt>
                <c:pt idx="602">
                  <c:v>22098</c:v>
                </c:pt>
                <c:pt idx="603">
                  <c:v>21926</c:v>
                </c:pt>
                <c:pt idx="604">
                  <c:v>21986</c:v>
                </c:pt>
                <c:pt idx="605">
                  <c:v>21672</c:v>
                </c:pt>
                <c:pt idx="606">
                  <c:v>20987</c:v>
                </c:pt>
                <c:pt idx="607">
                  <c:v>20306</c:v>
                </c:pt>
                <c:pt idx="608">
                  <c:v>20230</c:v>
                </c:pt>
                <c:pt idx="609">
                  <c:v>20522</c:v>
                </c:pt>
                <c:pt idx="610">
                  <c:v>20764</c:v>
                </c:pt>
                <c:pt idx="611">
                  <c:v>20694</c:v>
                </c:pt>
                <c:pt idx="612">
                  <c:v>20811</c:v>
                </c:pt>
                <c:pt idx="613">
                  <c:v>21231</c:v>
                </c:pt>
                <c:pt idx="614">
                  <c:v>20003</c:v>
                </c:pt>
                <c:pt idx="615">
                  <c:v>19589</c:v>
                </c:pt>
                <c:pt idx="616">
                  <c:v>19857</c:v>
                </c:pt>
                <c:pt idx="617">
                  <c:v>20063</c:v>
                </c:pt>
                <c:pt idx="618">
                  <c:v>20610</c:v>
                </c:pt>
                <c:pt idx="619">
                  <c:v>21305</c:v>
                </c:pt>
                <c:pt idx="620">
                  <c:v>22474</c:v>
                </c:pt>
                <c:pt idx="621">
                  <c:v>22385</c:v>
                </c:pt>
                <c:pt idx="622">
                  <c:v>22593</c:v>
                </c:pt>
                <c:pt idx="623">
                  <c:v>23124</c:v>
                </c:pt>
                <c:pt idx="624">
                  <c:v>21573</c:v>
                </c:pt>
                <c:pt idx="625">
                  <c:v>20885</c:v>
                </c:pt>
                <c:pt idx="626">
                  <c:v>20476</c:v>
                </c:pt>
                <c:pt idx="627">
                  <c:v>20342</c:v>
                </c:pt>
                <c:pt idx="628">
                  <c:v>20265</c:v>
                </c:pt>
                <c:pt idx="629">
                  <c:v>19422</c:v>
                </c:pt>
                <c:pt idx="630">
                  <c:v>19235</c:v>
                </c:pt>
                <c:pt idx="631">
                  <c:v>19068</c:v>
                </c:pt>
                <c:pt idx="632">
                  <c:v>19492</c:v>
                </c:pt>
                <c:pt idx="633">
                  <c:v>19465</c:v>
                </c:pt>
                <c:pt idx="634">
                  <c:v>18306</c:v>
                </c:pt>
                <c:pt idx="635">
                  <c:v>19153</c:v>
                </c:pt>
                <c:pt idx="636">
                  <c:v>19873</c:v>
                </c:pt>
                <c:pt idx="637">
                  <c:v>19929</c:v>
                </c:pt>
                <c:pt idx="638">
                  <c:v>20346</c:v>
                </c:pt>
                <c:pt idx="639">
                  <c:v>21139</c:v>
                </c:pt>
                <c:pt idx="640">
                  <c:v>21641</c:v>
                </c:pt>
                <c:pt idx="641">
                  <c:v>22111</c:v>
                </c:pt>
                <c:pt idx="642">
                  <c:v>24668</c:v>
                </c:pt>
                <c:pt idx="643">
                  <c:v>29298</c:v>
                </c:pt>
                <c:pt idx="644">
                  <c:v>31557</c:v>
                </c:pt>
                <c:pt idx="645">
                  <c:v>34308</c:v>
                </c:pt>
                <c:pt idx="646">
                  <c:v>34608</c:v>
                </c:pt>
                <c:pt idx="647">
                  <c:v>30933</c:v>
                </c:pt>
                <c:pt idx="648">
                  <c:v>27765</c:v>
                </c:pt>
                <c:pt idx="649">
                  <c:v>25043</c:v>
                </c:pt>
                <c:pt idx="650">
                  <c:v>22550</c:v>
                </c:pt>
                <c:pt idx="651">
                  <c:v>21573</c:v>
                </c:pt>
                <c:pt idx="652">
                  <c:v>21501</c:v>
                </c:pt>
                <c:pt idx="653">
                  <c:v>21903</c:v>
                </c:pt>
                <c:pt idx="654">
                  <c:v>22004</c:v>
                </c:pt>
                <c:pt idx="655">
                  <c:v>21009</c:v>
                </c:pt>
                <c:pt idx="656">
                  <c:v>21688</c:v>
                </c:pt>
                <c:pt idx="657">
                  <c:v>21731</c:v>
                </c:pt>
                <c:pt idx="658">
                  <c:v>22123</c:v>
                </c:pt>
                <c:pt idx="659">
                  <c:v>22727</c:v>
                </c:pt>
                <c:pt idx="660">
                  <c:v>22922</c:v>
                </c:pt>
                <c:pt idx="661">
                  <c:v>22316</c:v>
                </c:pt>
                <c:pt idx="662">
                  <c:v>20563</c:v>
                </c:pt>
                <c:pt idx="663">
                  <c:v>19347</c:v>
                </c:pt>
                <c:pt idx="664">
                  <c:v>19747</c:v>
                </c:pt>
                <c:pt idx="665">
                  <c:v>19228</c:v>
                </c:pt>
                <c:pt idx="666">
                  <c:v>19237</c:v>
                </c:pt>
                <c:pt idx="667">
                  <c:v>19274</c:v>
                </c:pt>
                <c:pt idx="668">
                  <c:v>19720</c:v>
                </c:pt>
                <c:pt idx="669">
                  <c:v>19966</c:v>
                </c:pt>
                <c:pt idx="670">
                  <c:v>19271</c:v>
                </c:pt>
                <c:pt idx="671">
                  <c:v>18594</c:v>
                </c:pt>
                <c:pt idx="672">
                  <c:v>18100</c:v>
                </c:pt>
                <c:pt idx="673">
                  <c:v>18322</c:v>
                </c:pt>
                <c:pt idx="674">
                  <c:v>18662</c:v>
                </c:pt>
                <c:pt idx="675">
                  <c:v>18222</c:v>
                </c:pt>
                <c:pt idx="676">
                  <c:v>18787</c:v>
                </c:pt>
                <c:pt idx="677">
                  <c:v>18346</c:v>
                </c:pt>
                <c:pt idx="678">
                  <c:v>18948</c:v>
                </c:pt>
                <c:pt idx="679">
                  <c:v>19031</c:v>
                </c:pt>
                <c:pt idx="680">
                  <c:v>18739</c:v>
                </c:pt>
                <c:pt idx="681">
                  <c:v>18167</c:v>
                </c:pt>
                <c:pt idx="682">
                  <c:v>18824</c:v>
                </c:pt>
                <c:pt idx="683">
                  <c:v>19297</c:v>
                </c:pt>
                <c:pt idx="684">
                  <c:v>19042</c:v>
                </c:pt>
                <c:pt idx="685">
                  <c:v>18834</c:v>
                </c:pt>
                <c:pt idx="686">
                  <c:v>18490</c:v>
                </c:pt>
                <c:pt idx="687">
                  <c:v>18347</c:v>
                </c:pt>
                <c:pt idx="688">
                  <c:v>18437</c:v>
                </c:pt>
                <c:pt idx="689">
                  <c:v>18581</c:v>
                </c:pt>
                <c:pt idx="690">
                  <c:v>19853</c:v>
                </c:pt>
                <c:pt idx="691">
                  <c:v>20604</c:v>
                </c:pt>
                <c:pt idx="692">
                  <c:v>20939</c:v>
                </c:pt>
                <c:pt idx="693">
                  <c:v>20783</c:v>
                </c:pt>
                <c:pt idx="694">
                  <c:v>20767</c:v>
                </c:pt>
                <c:pt idx="695">
                  <c:v>20619</c:v>
                </c:pt>
                <c:pt idx="696">
                  <c:v>20001</c:v>
                </c:pt>
                <c:pt idx="697">
                  <c:v>18723</c:v>
                </c:pt>
                <c:pt idx="698">
                  <c:v>17987</c:v>
                </c:pt>
                <c:pt idx="699">
                  <c:v>18034</c:v>
                </c:pt>
                <c:pt idx="700">
                  <c:v>18141</c:v>
                </c:pt>
                <c:pt idx="701">
                  <c:v>18148</c:v>
                </c:pt>
                <c:pt idx="702">
                  <c:v>18739</c:v>
                </c:pt>
                <c:pt idx="703">
                  <c:v>18507</c:v>
                </c:pt>
                <c:pt idx="704">
                  <c:v>27286</c:v>
                </c:pt>
                <c:pt idx="705">
                  <c:v>18347</c:v>
                </c:pt>
                <c:pt idx="706">
                  <c:v>18560</c:v>
                </c:pt>
                <c:pt idx="707">
                  <c:v>19590</c:v>
                </c:pt>
                <c:pt idx="708">
                  <c:v>19398</c:v>
                </c:pt>
                <c:pt idx="709">
                  <c:v>19158</c:v>
                </c:pt>
                <c:pt idx="710">
                  <c:v>19158</c:v>
                </c:pt>
                <c:pt idx="711">
                  <c:v>19619</c:v>
                </c:pt>
                <c:pt idx="712">
                  <c:v>19692</c:v>
                </c:pt>
                <c:pt idx="713">
                  <c:v>19081</c:v>
                </c:pt>
                <c:pt idx="714">
                  <c:v>19133</c:v>
                </c:pt>
                <c:pt idx="715">
                  <c:v>19384</c:v>
                </c:pt>
                <c:pt idx="716">
                  <c:v>19129</c:v>
                </c:pt>
                <c:pt idx="717">
                  <c:v>19299</c:v>
                </c:pt>
                <c:pt idx="718">
                  <c:v>18807</c:v>
                </c:pt>
                <c:pt idx="719">
                  <c:v>18196</c:v>
                </c:pt>
                <c:pt idx="720">
                  <c:v>18243</c:v>
                </c:pt>
                <c:pt idx="721">
                  <c:v>19481</c:v>
                </c:pt>
                <c:pt idx="722">
                  <c:v>19634</c:v>
                </c:pt>
                <c:pt idx="723">
                  <c:v>19064</c:v>
                </c:pt>
                <c:pt idx="724">
                  <c:v>18622</c:v>
                </c:pt>
                <c:pt idx="725">
                  <c:v>18992</c:v>
                </c:pt>
                <c:pt idx="726">
                  <c:v>19318</c:v>
                </c:pt>
                <c:pt idx="727">
                  <c:v>19563</c:v>
                </c:pt>
                <c:pt idx="728">
                  <c:v>20310</c:v>
                </c:pt>
                <c:pt idx="729">
                  <c:v>19458</c:v>
                </c:pt>
                <c:pt idx="730">
                  <c:v>19622</c:v>
                </c:pt>
                <c:pt idx="731">
                  <c:v>20634</c:v>
                </c:pt>
                <c:pt idx="732">
                  <c:v>20454</c:v>
                </c:pt>
                <c:pt idx="733">
                  <c:v>19763</c:v>
                </c:pt>
                <c:pt idx="734">
                  <c:v>19310</c:v>
                </c:pt>
                <c:pt idx="735">
                  <c:v>19607</c:v>
                </c:pt>
                <c:pt idx="736">
                  <c:v>20804</c:v>
                </c:pt>
                <c:pt idx="737">
                  <c:v>20847</c:v>
                </c:pt>
                <c:pt idx="738">
                  <c:v>21719</c:v>
                </c:pt>
                <c:pt idx="739">
                  <c:v>22964</c:v>
                </c:pt>
                <c:pt idx="740">
                  <c:v>24029</c:v>
                </c:pt>
                <c:pt idx="741">
                  <c:v>25068</c:v>
                </c:pt>
                <c:pt idx="742">
                  <c:v>24408</c:v>
                </c:pt>
                <c:pt idx="743">
                  <c:v>23199</c:v>
                </c:pt>
                <c:pt idx="744">
                  <c:v>20897</c:v>
                </c:pt>
                <c:pt idx="745">
                  <c:v>20501</c:v>
                </c:pt>
                <c:pt idx="746">
                  <c:v>19133</c:v>
                </c:pt>
                <c:pt idx="747">
                  <c:v>19639</c:v>
                </c:pt>
                <c:pt idx="748">
                  <c:v>19443</c:v>
                </c:pt>
                <c:pt idx="749">
                  <c:v>20570</c:v>
                </c:pt>
                <c:pt idx="750">
                  <c:v>20627</c:v>
                </c:pt>
                <c:pt idx="751">
                  <c:v>20208</c:v>
                </c:pt>
                <c:pt idx="752">
                  <c:v>19685</c:v>
                </c:pt>
                <c:pt idx="753">
                  <c:v>19990</c:v>
                </c:pt>
                <c:pt idx="754">
                  <c:v>20526</c:v>
                </c:pt>
                <c:pt idx="755">
                  <c:v>19473</c:v>
                </c:pt>
                <c:pt idx="756">
                  <c:v>19082</c:v>
                </c:pt>
                <c:pt idx="757">
                  <c:v>19523</c:v>
                </c:pt>
                <c:pt idx="758">
                  <c:v>20005</c:v>
                </c:pt>
                <c:pt idx="759">
                  <c:v>19565</c:v>
                </c:pt>
                <c:pt idx="760">
                  <c:v>20458</c:v>
                </c:pt>
                <c:pt idx="761">
                  <c:v>19028</c:v>
                </c:pt>
                <c:pt idx="762">
                  <c:v>18765</c:v>
                </c:pt>
                <c:pt idx="763">
                  <c:v>18866</c:v>
                </c:pt>
                <c:pt idx="764">
                  <c:v>18306</c:v>
                </c:pt>
                <c:pt idx="765">
                  <c:v>19213</c:v>
                </c:pt>
                <c:pt idx="766">
                  <c:v>19073</c:v>
                </c:pt>
                <c:pt idx="767">
                  <c:v>18717</c:v>
                </c:pt>
                <c:pt idx="768">
                  <c:v>19134</c:v>
                </c:pt>
                <c:pt idx="769">
                  <c:v>20574</c:v>
                </c:pt>
                <c:pt idx="770">
                  <c:v>20479</c:v>
                </c:pt>
                <c:pt idx="771">
                  <c:v>20267</c:v>
                </c:pt>
                <c:pt idx="772">
                  <c:v>20366</c:v>
                </c:pt>
                <c:pt idx="773">
                  <c:v>20612</c:v>
                </c:pt>
                <c:pt idx="774">
                  <c:v>19632</c:v>
                </c:pt>
                <c:pt idx="775">
                  <c:v>18871</c:v>
                </c:pt>
                <c:pt idx="776">
                  <c:v>19339</c:v>
                </c:pt>
                <c:pt idx="777">
                  <c:v>19507</c:v>
                </c:pt>
                <c:pt idx="778">
                  <c:v>18970</c:v>
                </c:pt>
                <c:pt idx="779">
                  <c:v>20215</c:v>
                </c:pt>
                <c:pt idx="780">
                  <c:v>20254</c:v>
                </c:pt>
                <c:pt idx="781">
                  <c:v>20702</c:v>
                </c:pt>
                <c:pt idx="782">
                  <c:v>20549</c:v>
                </c:pt>
                <c:pt idx="783">
                  <c:v>20599</c:v>
                </c:pt>
                <c:pt idx="784">
                  <c:v>18987</c:v>
                </c:pt>
                <c:pt idx="785">
                  <c:v>18615</c:v>
                </c:pt>
                <c:pt idx="786">
                  <c:v>19688</c:v>
                </c:pt>
                <c:pt idx="787">
                  <c:v>18926</c:v>
                </c:pt>
                <c:pt idx="788">
                  <c:v>18988</c:v>
                </c:pt>
                <c:pt idx="789">
                  <c:v>19526</c:v>
                </c:pt>
                <c:pt idx="790">
                  <c:v>18936</c:v>
                </c:pt>
                <c:pt idx="791">
                  <c:v>19282</c:v>
                </c:pt>
                <c:pt idx="792">
                  <c:v>19540</c:v>
                </c:pt>
                <c:pt idx="793">
                  <c:v>20255</c:v>
                </c:pt>
                <c:pt idx="794">
                  <c:v>20984</c:v>
                </c:pt>
                <c:pt idx="795">
                  <c:v>20694</c:v>
                </c:pt>
                <c:pt idx="796">
                  <c:v>19014</c:v>
                </c:pt>
                <c:pt idx="797">
                  <c:v>19100</c:v>
                </c:pt>
                <c:pt idx="798">
                  <c:v>19842</c:v>
                </c:pt>
                <c:pt idx="799">
                  <c:v>19180</c:v>
                </c:pt>
                <c:pt idx="800">
                  <c:v>18543</c:v>
                </c:pt>
                <c:pt idx="801">
                  <c:v>19181</c:v>
                </c:pt>
                <c:pt idx="802">
                  <c:v>19468</c:v>
                </c:pt>
                <c:pt idx="803">
                  <c:v>19496</c:v>
                </c:pt>
                <c:pt idx="804">
                  <c:v>19145</c:v>
                </c:pt>
                <c:pt idx="805">
                  <c:v>19209</c:v>
                </c:pt>
                <c:pt idx="806">
                  <c:v>19719</c:v>
                </c:pt>
                <c:pt idx="807">
                  <c:v>18953</c:v>
                </c:pt>
                <c:pt idx="808">
                  <c:v>19297</c:v>
                </c:pt>
                <c:pt idx="809">
                  <c:v>18893</c:v>
                </c:pt>
                <c:pt idx="810">
                  <c:v>19852</c:v>
                </c:pt>
                <c:pt idx="811">
                  <c:v>18695</c:v>
                </c:pt>
                <c:pt idx="812">
                  <c:v>19183</c:v>
                </c:pt>
                <c:pt idx="813">
                  <c:v>19235</c:v>
                </c:pt>
                <c:pt idx="814">
                  <c:v>18771</c:v>
                </c:pt>
                <c:pt idx="815">
                  <c:v>19001</c:v>
                </c:pt>
                <c:pt idx="816">
                  <c:v>19211</c:v>
                </c:pt>
                <c:pt idx="817">
                  <c:v>18933</c:v>
                </c:pt>
                <c:pt idx="818">
                  <c:v>19497</c:v>
                </c:pt>
                <c:pt idx="819">
                  <c:v>19076</c:v>
                </c:pt>
                <c:pt idx="820">
                  <c:v>19133</c:v>
                </c:pt>
                <c:pt idx="821">
                  <c:v>19943</c:v>
                </c:pt>
                <c:pt idx="822">
                  <c:v>19604</c:v>
                </c:pt>
                <c:pt idx="823">
                  <c:v>19060</c:v>
                </c:pt>
                <c:pt idx="824">
                  <c:v>18030</c:v>
                </c:pt>
                <c:pt idx="825">
                  <c:v>17519</c:v>
                </c:pt>
                <c:pt idx="826">
                  <c:v>17293</c:v>
                </c:pt>
                <c:pt idx="827">
                  <c:v>18789</c:v>
                </c:pt>
                <c:pt idx="828">
                  <c:v>18943</c:v>
                </c:pt>
                <c:pt idx="829">
                  <c:v>18917</c:v>
                </c:pt>
                <c:pt idx="830">
                  <c:v>19550</c:v>
                </c:pt>
                <c:pt idx="831">
                  <c:v>19036</c:v>
                </c:pt>
                <c:pt idx="832">
                  <c:v>18779</c:v>
                </c:pt>
                <c:pt idx="833">
                  <c:v>19308</c:v>
                </c:pt>
                <c:pt idx="834">
                  <c:v>20432</c:v>
                </c:pt>
                <c:pt idx="835">
                  <c:v>21737</c:v>
                </c:pt>
                <c:pt idx="836">
                  <c:v>21272</c:v>
                </c:pt>
                <c:pt idx="837">
                  <c:v>21129</c:v>
                </c:pt>
                <c:pt idx="838">
                  <c:v>19575</c:v>
                </c:pt>
                <c:pt idx="839">
                  <c:v>19441</c:v>
                </c:pt>
                <c:pt idx="840">
                  <c:v>19512</c:v>
                </c:pt>
                <c:pt idx="841">
                  <c:v>19551</c:v>
                </c:pt>
                <c:pt idx="842">
                  <c:v>19896</c:v>
                </c:pt>
                <c:pt idx="843">
                  <c:v>18950</c:v>
                </c:pt>
                <c:pt idx="844">
                  <c:v>19004</c:v>
                </c:pt>
                <c:pt idx="845">
                  <c:v>19908</c:v>
                </c:pt>
                <c:pt idx="846">
                  <c:v>20741</c:v>
                </c:pt>
                <c:pt idx="847">
                  <c:v>19944</c:v>
                </c:pt>
                <c:pt idx="848">
                  <c:v>19325</c:v>
                </c:pt>
                <c:pt idx="849">
                  <c:v>19913</c:v>
                </c:pt>
                <c:pt idx="850">
                  <c:v>20418</c:v>
                </c:pt>
                <c:pt idx="851">
                  <c:v>19902</c:v>
                </c:pt>
                <c:pt idx="852">
                  <c:v>19383</c:v>
                </c:pt>
                <c:pt idx="853">
                  <c:v>18909</c:v>
                </c:pt>
                <c:pt idx="854">
                  <c:v>20026</c:v>
                </c:pt>
                <c:pt idx="855">
                  <c:v>20368</c:v>
                </c:pt>
                <c:pt idx="856">
                  <c:v>20482</c:v>
                </c:pt>
                <c:pt idx="857">
                  <c:v>20830</c:v>
                </c:pt>
                <c:pt idx="858">
                  <c:v>21348</c:v>
                </c:pt>
                <c:pt idx="859">
                  <c:v>21619</c:v>
                </c:pt>
                <c:pt idx="860">
                  <c:v>21107</c:v>
                </c:pt>
                <c:pt idx="861">
                  <c:v>21185</c:v>
                </c:pt>
                <c:pt idx="862">
                  <c:v>21505</c:v>
                </c:pt>
                <c:pt idx="863">
                  <c:v>21266</c:v>
                </c:pt>
                <c:pt idx="864">
                  <c:v>21247</c:v>
                </c:pt>
                <c:pt idx="865">
                  <c:v>20895</c:v>
                </c:pt>
                <c:pt idx="866">
                  <c:v>19948</c:v>
                </c:pt>
                <c:pt idx="867">
                  <c:v>19378</c:v>
                </c:pt>
                <c:pt idx="868">
                  <c:v>18729</c:v>
                </c:pt>
                <c:pt idx="869">
                  <c:v>18649</c:v>
                </c:pt>
                <c:pt idx="870">
                  <c:v>19893</c:v>
                </c:pt>
                <c:pt idx="871">
                  <c:v>19294</c:v>
                </c:pt>
                <c:pt idx="872">
                  <c:v>19575</c:v>
                </c:pt>
                <c:pt idx="873">
                  <c:v>19867</c:v>
                </c:pt>
                <c:pt idx="874">
                  <c:v>19682</c:v>
                </c:pt>
                <c:pt idx="875">
                  <c:v>19023</c:v>
                </c:pt>
                <c:pt idx="876">
                  <c:v>19343</c:v>
                </c:pt>
                <c:pt idx="877">
                  <c:v>18804</c:v>
                </c:pt>
                <c:pt idx="878">
                  <c:v>18973</c:v>
                </c:pt>
                <c:pt idx="879">
                  <c:v>19071</c:v>
                </c:pt>
                <c:pt idx="880">
                  <c:v>18529</c:v>
                </c:pt>
                <c:pt idx="881">
                  <c:v>18789</c:v>
                </c:pt>
                <c:pt idx="882">
                  <c:v>19384</c:v>
                </c:pt>
                <c:pt idx="883">
                  <c:v>19696</c:v>
                </c:pt>
                <c:pt idx="884">
                  <c:v>19430</c:v>
                </c:pt>
                <c:pt idx="885">
                  <c:v>18900</c:v>
                </c:pt>
                <c:pt idx="886">
                  <c:v>19919</c:v>
                </c:pt>
                <c:pt idx="887">
                  <c:v>20918</c:v>
                </c:pt>
                <c:pt idx="888">
                  <c:v>20463</c:v>
                </c:pt>
                <c:pt idx="889">
                  <c:v>20362</c:v>
                </c:pt>
                <c:pt idx="890">
                  <c:v>20328</c:v>
                </c:pt>
                <c:pt idx="891">
                  <c:v>20525</c:v>
                </c:pt>
                <c:pt idx="892">
                  <c:v>20688</c:v>
                </c:pt>
                <c:pt idx="893">
                  <c:v>20430</c:v>
                </c:pt>
                <c:pt idx="894">
                  <c:v>21368</c:v>
                </c:pt>
                <c:pt idx="895">
                  <c:v>21928</c:v>
                </c:pt>
                <c:pt idx="896">
                  <c:v>21678</c:v>
                </c:pt>
                <c:pt idx="897">
                  <c:v>21450</c:v>
                </c:pt>
                <c:pt idx="898">
                  <c:v>22003</c:v>
                </c:pt>
                <c:pt idx="899">
                  <c:v>21129</c:v>
                </c:pt>
                <c:pt idx="900">
                  <c:v>21264</c:v>
                </c:pt>
                <c:pt idx="901">
                  <c:v>21321</c:v>
                </c:pt>
                <c:pt idx="902">
                  <c:v>22153</c:v>
                </c:pt>
                <c:pt idx="903">
                  <c:v>21438</c:v>
                </c:pt>
                <c:pt idx="904">
                  <c:v>21139</c:v>
                </c:pt>
                <c:pt idx="905">
                  <c:v>21483</c:v>
                </c:pt>
                <c:pt idx="906">
                  <c:v>21415</c:v>
                </c:pt>
                <c:pt idx="907">
                  <c:v>22888</c:v>
                </c:pt>
                <c:pt idx="908">
                  <c:v>22179</c:v>
                </c:pt>
                <c:pt idx="909">
                  <c:v>21358</c:v>
                </c:pt>
                <c:pt idx="910">
                  <c:v>21816</c:v>
                </c:pt>
                <c:pt idx="911">
                  <c:v>22543</c:v>
                </c:pt>
                <c:pt idx="912">
                  <c:v>22089</c:v>
                </c:pt>
                <c:pt idx="913">
                  <c:v>22948</c:v>
                </c:pt>
                <c:pt idx="914">
                  <c:v>22181</c:v>
                </c:pt>
                <c:pt idx="915">
                  <c:v>21888</c:v>
                </c:pt>
                <c:pt idx="916">
                  <c:v>22493</c:v>
                </c:pt>
                <c:pt idx="917">
                  <c:v>22641</c:v>
                </c:pt>
                <c:pt idx="918">
                  <c:v>21676</c:v>
                </c:pt>
                <c:pt idx="919">
                  <c:v>22069</c:v>
                </c:pt>
                <c:pt idx="920">
                  <c:v>23069</c:v>
                </c:pt>
                <c:pt idx="921">
                  <c:v>24134</c:v>
                </c:pt>
                <c:pt idx="922">
                  <c:v>24423</c:v>
                </c:pt>
                <c:pt idx="923">
                  <c:v>25114</c:v>
                </c:pt>
                <c:pt idx="924">
                  <c:v>25190</c:v>
                </c:pt>
                <c:pt idx="925">
                  <c:v>23947</c:v>
                </c:pt>
                <c:pt idx="926">
                  <c:v>22508</c:v>
                </c:pt>
                <c:pt idx="927">
                  <c:v>21667</c:v>
                </c:pt>
                <c:pt idx="928">
                  <c:v>21742</c:v>
                </c:pt>
                <c:pt idx="929">
                  <c:v>22571</c:v>
                </c:pt>
                <c:pt idx="930">
                  <c:v>20664</c:v>
                </c:pt>
                <c:pt idx="931">
                  <c:v>19713</c:v>
                </c:pt>
                <c:pt idx="932">
                  <c:v>19171</c:v>
                </c:pt>
                <c:pt idx="933">
                  <c:v>20042</c:v>
                </c:pt>
                <c:pt idx="934">
                  <c:v>20407</c:v>
                </c:pt>
                <c:pt idx="935">
                  <c:v>19780</c:v>
                </c:pt>
                <c:pt idx="936">
                  <c:v>19752</c:v>
                </c:pt>
                <c:pt idx="937">
                  <c:v>19654</c:v>
                </c:pt>
                <c:pt idx="938">
                  <c:v>19097</c:v>
                </c:pt>
                <c:pt idx="939">
                  <c:v>19786</c:v>
                </c:pt>
                <c:pt idx="940">
                  <c:v>20848</c:v>
                </c:pt>
                <c:pt idx="941">
                  <c:v>20968</c:v>
                </c:pt>
                <c:pt idx="942">
                  <c:v>21068</c:v>
                </c:pt>
                <c:pt idx="943">
                  <c:v>21961</c:v>
                </c:pt>
                <c:pt idx="944">
                  <c:v>21697</c:v>
                </c:pt>
                <c:pt idx="945">
                  <c:v>20339</c:v>
                </c:pt>
                <c:pt idx="946">
                  <c:v>20108</c:v>
                </c:pt>
                <c:pt idx="947">
                  <c:v>19599</c:v>
                </c:pt>
                <c:pt idx="948">
                  <c:v>18802</c:v>
                </c:pt>
                <c:pt idx="949">
                  <c:v>18589</c:v>
                </c:pt>
                <c:pt idx="950">
                  <c:v>19805</c:v>
                </c:pt>
                <c:pt idx="951">
                  <c:v>19708</c:v>
                </c:pt>
                <c:pt idx="952">
                  <c:v>18873</c:v>
                </c:pt>
                <c:pt idx="953">
                  <c:v>19576</c:v>
                </c:pt>
                <c:pt idx="954">
                  <c:v>20149</c:v>
                </c:pt>
                <c:pt idx="955">
                  <c:v>20031</c:v>
                </c:pt>
                <c:pt idx="956">
                  <c:v>20405</c:v>
                </c:pt>
                <c:pt idx="957">
                  <c:v>19544</c:v>
                </c:pt>
                <c:pt idx="958">
                  <c:v>19487</c:v>
                </c:pt>
                <c:pt idx="959">
                  <c:v>19230</c:v>
                </c:pt>
                <c:pt idx="960">
                  <c:v>18666</c:v>
                </c:pt>
                <c:pt idx="961">
                  <c:v>19176</c:v>
                </c:pt>
                <c:pt idx="962">
                  <c:v>19046</c:v>
                </c:pt>
                <c:pt idx="963">
                  <c:v>19515</c:v>
                </c:pt>
                <c:pt idx="964">
                  <c:v>19513</c:v>
                </c:pt>
                <c:pt idx="965">
                  <c:v>18894</c:v>
                </c:pt>
                <c:pt idx="966">
                  <c:v>19022</c:v>
                </c:pt>
                <c:pt idx="967">
                  <c:v>18533</c:v>
                </c:pt>
                <c:pt idx="968">
                  <c:v>19105</c:v>
                </c:pt>
                <c:pt idx="969">
                  <c:v>19936</c:v>
                </c:pt>
                <c:pt idx="970">
                  <c:v>19983</c:v>
                </c:pt>
                <c:pt idx="971">
                  <c:v>21042</c:v>
                </c:pt>
                <c:pt idx="972">
                  <c:v>21611</c:v>
                </c:pt>
                <c:pt idx="973">
                  <c:v>20421</c:v>
                </c:pt>
                <c:pt idx="974">
                  <c:v>20098</c:v>
                </c:pt>
                <c:pt idx="975">
                  <c:v>19987</c:v>
                </c:pt>
                <c:pt idx="976">
                  <c:v>19641</c:v>
                </c:pt>
                <c:pt idx="977">
                  <c:v>19727</c:v>
                </c:pt>
                <c:pt idx="978">
                  <c:v>20406</c:v>
                </c:pt>
                <c:pt idx="979">
                  <c:v>20906</c:v>
                </c:pt>
                <c:pt idx="980">
                  <c:v>21878</c:v>
                </c:pt>
                <c:pt idx="981">
                  <c:v>20110</c:v>
                </c:pt>
                <c:pt idx="982">
                  <c:v>18722</c:v>
                </c:pt>
                <c:pt idx="983">
                  <c:v>18567</c:v>
                </c:pt>
                <c:pt idx="984">
                  <c:v>17942</c:v>
                </c:pt>
                <c:pt idx="985">
                  <c:v>19013</c:v>
                </c:pt>
                <c:pt idx="986">
                  <c:v>20074</c:v>
                </c:pt>
                <c:pt idx="987">
                  <c:v>20308</c:v>
                </c:pt>
                <c:pt idx="988">
                  <c:v>21510</c:v>
                </c:pt>
                <c:pt idx="989">
                  <c:v>21795</c:v>
                </c:pt>
                <c:pt idx="990">
                  <c:v>20695</c:v>
                </c:pt>
                <c:pt idx="991">
                  <c:v>21584</c:v>
                </c:pt>
                <c:pt idx="992">
                  <c:v>21892</c:v>
                </c:pt>
                <c:pt idx="993">
                  <c:v>21597</c:v>
                </c:pt>
                <c:pt idx="994">
                  <c:v>22438</c:v>
                </c:pt>
                <c:pt idx="995">
                  <c:v>23319</c:v>
                </c:pt>
                <c:pt idx="996">
                  <c:v>24644</c:v>
                </c:pt>
                <c:pt idx="997">
                  <c:v>27008</c:v>
                </c:pt>
                <c:pt idx="998">
                  <c:v>29254</c:v>
                </c:pt>
                <c:pt idx="999">
                  <c:v>29985</c:v>
                </c:pt>
                <c:pt idx="1000">
                  <c:v>27598</c:v>
                </c:pt>
                <c:pt idx="1001">
                  <c:v>25503</c:v>
                </c:pt>
                <c:pt idx="1002">
                  <c:v>24879</c:v>
                </c:pt>
                <c:pt idx="1003">
                  <c:v>22459</c:v>
                </c:pt>
                <c:pt idx="1004">
                  <c:v>22343</c:v>
                </c:pt>
                <c:pt idx="1005">
                  <c:v>22424</c:v>
                </c:pt>
                <c:pt idx="1006">
                  <c:v>22142</c:v>
                </c:pt>
                <c:pt idx="1007">
                  <c:v>23214</c:v>
                </c:pt>
                <c:pt idx="1008">
                  <c:v>25027</c:v>
                </c:pt>
                <c:pt idx="1009">
                  <c:v>26424</c:v>
                </c:pt>
                <c:pt idx="1010">
                  <c:v>28464</c:v>
                </c:pt>
                <c:pt idx="1011">
                  <c:v>30375</c:v>
                </c:pt>
                <c:pt idx="1012">
                  <c:v>30636</c:v>
                </c:pt>
                <c:pt idx="1013">
                  <c:v>30815</c:v>
                </c:pt>
                <c:pt idx="1014">
                  <c:v>30965</c:v>
                </c:pt>
                <c:pt idx="1015">
                  <c:v>29512</c:v>
                </c:pt>
                <c:pt idx="1016">
                  <c:v>28819</c:v>
                </c:pt>
                <c:pt idx="1017">
                  <c:v>29435</c:v>
                </c:pt>
                <c:pt idx="1018">
                  <c:v>31187</c:v>
                </c:pt>
                <c:pt idx="1019">
                  <c:v>31049</c:v>
                </c:pt>
                <c:pt idx="1020">
                  <c:v>29673</c:v>
                </c:pt>
                <c:pt idx="1021">
                  <c:v>26633</c:v>
                </c:pt>
                <c:pt idx="1022">
                  <c:v>25090</c:v>
                </c:pt>
                <c:pt idx="1023">
                  <c:v>24912</c:v>
                </c:pt>
              </c:numCache>
            </c:numRef>
          </c:yVal>
          <c:smooth val="0"/>
          <c:extLst>
            <c:ext xmlns:c16="http://schemas.microsoft.com/office/drawing/2014/chart" uri="{C3380CC4-5D6E-409C-BE32-E72D297353CC}">
              <c16:uniqueId val="{00000002-3DB3-4A29-A0B2-BE024B5F42E6}"/>
            </c:ext>
          </c:extLst>
        </c:ser>
        <c:dLbls>
          <c:showLegendKey val="0"/>
          <c:showVal val="0"/>
          <c:showCatName val="0"/>
          <c:showSerName val="0"/>
          <c:showPercent val="0"/>
          <c:showBubbleSize val="0"/>
        </c:dLbls>
        <c:axId val="1422043183"/>
        <c:axId val="1422030703"/>
      </c:scatterChart>
      <c:valAx>
        <c:axId val="1422043183"/>
        <c:scaling>
          <c:orientation val="minMax"/>
          <c:max val="658"/>
          <c:min val="653"/>
        </c:scaling>
        <c:delete val="0"/>
        <c:axPos val="b"/>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GB" sz="1200" b="1" noProof="0" dirty="0">
                    <a:solidFill>
                      <a:schemeClr val="tx1"/>
                    </a:solidFill>
                  </a:rPr>
                  <a:t>Wavelength (nm)</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422030703"/>
        <c:crosses val="autoZero"/>
        <c:crossBetween val="midCat"/>
      </c:valAx>
      <c:valAx>
        <c:axId val="1422030703"/>
        <c:scaling>
          <c:orientation val="minMax"/>
          <c:max val="50000"/>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GB" sz="1200" b="1" noProof="0" dirty="0">
                    <a:solidFill>
                      <a:schemeClr val="tx1"/>
                    </a:solidFill>
                  </a:rPr>
                  <a:t>Intensity (</a:t>
                </a:r>
                <a:r>
                  <a:rPr lang="en-GB" sz="1200" b="1" noProof="0" dirty="0" err="1">
                    <a:solidFill>
                      <a:schemeClr val="tx1"/>
                    </a:solidFill>
                  </a:rPr>
                  <a:t>a.u</a:t>
                </a:r>
                <a:r>
                  <a:rPr lang="en-GB" sz="1200" b="1" noProof="0" dirty="0">
                    <a:solidFill>
                      <a:schemeClr val="tx1"/>
                    </a:solidFill>
                  </a:rPr>
                  <a:t>.)</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422043183"/>
        <c:crosses val="autoZero"/>
        <c:crossBetween val="midCat"/>
        <c:dispUnits>
          <c:builtInUnit val="thousands"/>
        </c:dispUnits>
      </c:valAx>
      <c:spPr>
        <a:solidFill>
          <a:schemeClr val="bg1"/>
        </a:solidFill>
        <a:ln>
          <a:solidFill>
            <a:schemeClr val="bg1">
              <a:lumMod val="75000"/>
            </a:schemeClr>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889257334245054"/>
          <c:y val="0.15740740740740741"/>
          <c:w val="0.67553245690990582"/>
          <c:h val="0.62408209390492853"/>
        </c:manualLayout>
      </c:layout>
      <c:barChart>
        <c:barDir val="col"/>
        <c:grouping val="clustered"/>
        <c:varyColors val="0"/>
        <c:ser>
          <c:idx val="0"/>
          <c:order val="0"/>
          <c:tx>
            <c:v>LIBS</c:v>
          </c:tx>
          <c:spPr>
            <a:solidFill>
              <a:srgbClr val="0070C0"/>
            </a:solidFill>
            <a:ln>
              <a:solidFill>
                <a:srgbClr val="0070C0"/>
              </a:solidFill>
            </a:ln>
            <a:effectLst/>
          </c:spPr>
          <c:invertIfNegative val="0"/>
          <c:cat>
            <c:strRef>
              <c:f>Sheet1!$B$10:$B$11</c:f>
              <c:strCache>
                <c:ptCount val="2"/>
                <c:pt idx="0">
                  <c:v>c-W</c:v>
                </c:pt>
                <c:pt idx="1">
                  <c:v>p-WO</c:v>
                </c:pt>
              </c:strCache>
            </c:strRef>
          </c:cat>
          <c:val>
            <c:numRef>
              <c:f>Sheet1!$C$10:$C$11</c:f>
              <c:numCache>
                <c:formatCode>General</c:formatCode>
                <c:ptCount val="2"/>
                <c:pt idx="0">
                  <c:v>4.8324999999999996</c:v>
                </c:pt>
                <c:pt idx="1">
                  <c:v>3.53</c:v>
                </c:pt>
              </c:numCache>
            </c:numRef>
          </c:val>
          <c:extLst>
            <c:ext xmlns:c16="http://schemas.microsoft.com/office/drawing/2014/chart" uri="{C3380CC4-5D6E-409C-BE32-E72D297353CC}">
              <c16:uniqueId val="{00000000-B7C4-485A-A2E4-9356E5640A66}"/>
            </c:ext>
          </c:extLst>
        </c:ser>
        <c:ser>
          <c:idx val="1"/>
          <c:order val="1"/>
          <c:tx>
            <c:v>NRA</c:v>
          </c:tx>
          <c:spPr>
            <a:solidFill>
              <a:schemeClr val="bg1"/>
            </a:solidFill>
            <a:ln w="19050">
              <a:solidFill>
                <a:srgbClr val="0070C0"/>
              </a:solidFill>
            </a:ln>
            <a:effectLst/>
          </c:spPr>
          <c:invertIfNegative val="0"/>
          <c:cat>
            <c:strRef>
              <c:f>Sheet1!$B$10:$B$11</c:f>
              <c:strCache>
                <c:ptCount val="2"/>
                <c:pt idx="0">
                  <c:v>c-W</c:v>
                </c:pt>
                <c:pt idx="1">
                  <c:v>p-WO</c:v>
                </c:pt>
              </c:strCache>
            </c:strRef>
          </c:cat>
          <c:val>
            <c:numRef>
              <c:f>Sheet1!$D$10:$D$11</c:f>
              <c:numCache>
                <c:formatCode>General</c:formatCode>
                <c:ptCount val="2"/>
                <c:pt idx="0">
                  <c:v>5</c:v>
                </c:pt>
                <c:pt idx="1">
                  <c:v>3.3</c:v>
                </c:pt>
              </c:numCache>
            </c:numRef>
          </c:val>
          <c:extLst>
            <c:ext xmlns:c16="http://schemas.microsoft.com/office/drawing/2014/chart" uri="{C3380CC4-5D6E-409C-BE32-E72D297353CC}">
              <c16:uniqueId val="{00000001-B7C4-485A-A2E4-9356E5640A66}"/>
            </c:ext>
          </c:extLst>
        </c:ser>
        <c:dLbls>
          <c:showLegendKey val="0"/>
          <c:showVal val="0"/>
          <c:showCatName val="0"/>
          <c:showSerName val="0"/>
          <c:showPercent val="0"/>
          <c:showBubbleSize val="0"/>
        </c:dLbls>
        <c:gapWidth val="219"/>
        <c:overlap val="-27"/>
        <c:axId val="1506848704"/>
        <c:axId val="1506856384"/>
      </c:barChart>
      <c:catAx>
        <c:axId val="1506848704"/>
        <c:scaling>
          <c:orientation val="minMax"/>
        </c:scaling>
        <c:delete val="0"/>
        <c:axPos val="b"/>
        <c:numFmt formatCode="General" sourceLinked="1"/>
        <c:majorTickMark val="none"/>
        <c:minorTickMark val="none"/>
        <c:tickLblPos val="nextTo"/>
        <c:spPr>
          <a:solidFill>
            <a:schemeClr val="bg1">
              <a:alpha val="50000"/>
            </a:schemeClr>
          </a:solid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506856384"/>
        <c:crosses val="autoZero"/>
        <c:auto val="1"/>
        <c:lblAlgn val="ctr"/>
        <c:lblOffset val="100"/>
        <c:noMultiLvlLbl val="0"/>
      </c:catAx>
      <c:valAx>
        <c:axId val="15068563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GB" sz="1200" b="1" noProof="0" dirty="0">
                    <a:solidFill>
                      <a:schemeClr val="tx1"/>
                    </a:solidFill>
                  </a:rPr>
                  <a:t>LIBS intensity (</a:t>
                </a:r>
                <a:r>
                  <a:rPr lang="en-GB" sz="1200" b="1" noProof="0" dirty="0" err="1">
                    <a:solidFill>
                      <a:schemeClr val="tx1"/>
                    </a:solidFill>
                  </a:rPr>
                  <a:t>a.u</a:t>
                </a:r>
                <a:r>
                  <a:rPr lang="en-GB" sz="1200" b="1" noProof="0" dirty="0">
                    <a:solidFill>
                      <a:schemeClr val="tx1"/>
                    </a:solidFill>
                  </a:rPr>
                  <a:t>.)</a:t>
                </a:r>
              </a:p>
              <a:p>
                <a:pPr>
                  <a:defRPr sz="1200" b="1">
                    <a:solidFill>
                      <a:schemeClr val="tx1"/>
                    </a:solidFill>
                  </a:defRPr>
                </a:pPr>
                <a:r>
                  <a:rPr lang="en-GB" sz="1200" b="1" noProof="0" dirty="0">
                    <a:solidFill>
                      <a:schemeClr val="tx1"/>
                    </a:solidFill>
                  </a:rPr>
                  <a:t>NRA D</a:t>
                </a:r>
                <a:r>
                  <a:rPr lang="en-GB" sz="1200" b="1" baseline="0" noProof="0" dirty="0">
                    <a:solidFill>
                      <a:schemeClr val="tx1"/>
                    </a:solidFill>
                  </a:rPr>
                  <a:t> concentration (at.%)</a:t>
                </a:r>
                <a:endParaRPr lang="en-GB" sz="1200" b="1" noProof="0" dirty="0">
                  <a:solidFill>
                    <a:schemeClr val="tx1"/>
                  </a:solidFill>
                </a:endParaRPr>
              </a:p>
            </c:rich>
          </c:tx>
          <c:overlay val="0"/>
          <c:spPr>
            <a:solidFill>
              <a:schemeClr val="bg1">
                <a:alpha val="50000"/>
              </a:schemeClr>
            </a:solid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506848704"/>
        <c:crosses val="autoZero"/>
        <c:crossBetween val="between"/>
      </c:valAx>
      <c:spPr>
        <a:solidFill>
          <a:schemeClr val="bg1"/>
        </a:solidFill>
        <a:ln>
          <a:noFill/>
        </a:ln>
        <a:effectLst/>
      </c:spPr>
    </c:plotArea>
    <c:legend>
      <c:legendPos val="r"/>
      <c:layout>
        <c:manualLayout>
          <c:xMode val="edge"/>
          <c:yMode val="edge"/>
          <c:x val="0.40913811577311709"/>
          <c:y val="1.9096675415573052E-2"/>
          <c:w val="0.35718091612403413"/>
          <c:h val="0.1562510936132983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719734850661915"/>
          <c:y val="7.3494600816052316E-2"/>
          <c:w val="0.67182941548364838"/>
          <c:h val="0.70921170926407096"/>
        </c:manualLayout>
      </c:layout>
      <c:scatterChart>
        <c:scatterStyle val="lineMarker"/>
        <c:varyColors val="0"/>
        <c:ser>
          <c:idx val="0"/>
          <c:order val="0"/>
          <c:tx>
            <c:strRef>
              <c:f>'T5'!$E$2</c:f>
              <c:strCache>
                <c:ptCount val="1"/>
                <c:pt idx="0">
                  <c:v>z=171.1</c:v>
                </c:pt>
              </c:strCache>
            </c:strRef>
          </c:tx>
          <c:spPr>
            <a:ln w="6350" cap="rnd">
              <a:solidFill>
                <a:schemeClr val="accent3"/>
              </a:solidFill>
              <a:round/>
            </a:ln>
            <a:effectLst/>
          </c:spPr>
          <c:marker>
            <c:symbol val="none"/>
          </c:marker>
          <c:xVal>
            <c:numRef>
              <c:f>'T5'!$C$8:$C$20</c:f>
              <c:numCache>
                <c:formatCode>0.00E+00</c:formatCode>
                <c:ptCount val="13"/>
                <c:pt idx="0">
                  <c:v>0</c:v>
                </c:pt>
                <c:pt idx="1">
                  <c:v>0</c:v>
                </c:pt>
                <c:pt idx="2">
                  <c:v>48.5</c:v>
                </c:pt>
                <c:pt idx="3">
                  <c:v>48.5</c:v>
                </c:pt>
                <c:pt idx="4">
                  <c:v>344.2</c:v>
                </c:pt>
                <c:pt idx="5">
                  <c:v>344.2</c:v>
                </c:pt>
                <c:pt idx="6">
                  <c:v>630.79999999999995</c:v>
                </c:pt>
                <c:pt idx="7">
                  <c:v>630.79999999999995</c:v>
                </c:pt>
                <c:pt idx="8">
                  <c:v>758</c:v>
                </c:pt>
                <c:pt idx="9">
                  <c:v>758</c:v>
                </c:pt>
                <c:pt idx="10">
                  <c:v>1321</c:v>
                </c:pt>
                <c:pt idx="11">
                  <c:v>1321</c:v>
                </c:pt>
                <c:pt idx="12">
                  <c:v>5343</c:v>
                </c:pt>
              </c:numCache>
            </c:numRef>
          </c:xVal>
          <c:yVal>
            <c:numRef>
              <c:f>'T5'!$F$8:$F$20</c:f>
              <c:numCache>
                <c:formatCode>0.00E+00</c:formatCode>
                <c:ptCount val="13"/>
                <c:pt idx="0">
                  <c:v>0</c:v>
                </c:pt>
                <c:pt idx="1">
                  <c:v>6.5330000000000004</c:v>
                </c:pt>
                <c:pt idx="2">
                  <c:v>6.5330000000000004</c:v>
                </c:pt>
                <c:pt idx="3">
                  <c:v>3.391</c:v>
                </c:pt>
                <c:pt idx="4">
                  <c:v>3.391</c:v>
                </c:pt>
                <c:pt idx="5">
                  <c:v>2.1930000000000001</c:v>
                </c:pt>
                <c:pt idx="6">
                  <c:v>2.1930000000000001</c:v>
                </c:pt>
                <c:pt idx="7">
                  <c:v>1.42</c:v>
                </c:pt>
                <c:pt idx="8">
                  <c:v>1.42</c:v>
                </c:pt>
                <c:pt idx="9">
                  <c:v>0.41770000000000002</c:v>
                </c:pt>
                <c:pt idx="10">
                  <c:v>0.41770000000000002</c:v>
                </c:pt>
                <c:pt idx="11">
                  <c:v>0</c:v>
                </c:pt>
                <c:pt idx="12">
                  <c:v>0</c:v>
                </c:pt>
              </c:numCache>
            </c:numRef>
          </c:yVal>
          <c:smooth val="0"/>
          <c:extLst xmlns="http://schemas.openxmlformats.org/drawingml/2006/chart">
            <c:ext xmlns:c16="http://schemas.microsoft.com/office/drawing/2014/chart" uri="{C3380CC4-5D6E-409C-BE32-E72D297353CC}">
              <c16:uniqueId val="{00000000-C577-4360-A5B0-A246D6B6E58F}"/>
            </c:ext>
          </c:extLst>
        </c:ser>
        <c:ser>
          <c:idx val="1"/>
          <c:order val="1"/>
          <c:tx>
            <c:strRef>
              <c:f>'T5'!$M$2</c:f>
              <c:strCache>
                <c:ptCount val="1"/>
                <c:pt idx="0">
                  <c:v>z=173.4</c:v>
                </c:pt>
              </c:strCache>
            </c:strRef>
          </c:tx>
          <c:spPr>
            <a:ln w="6350" cap="rnd">
              <a:solidFill>
                <a:schemeClr val="accent3"/>
              </a:solidFill>
              <a:round/>
            </a:ln>
            <a:effectLst/>
          </c:spPr>
          <c:marker>
            <c:symbol val="none"/>
          </c:marker>
          <c:xVal>
            <c:numRef>
              <c:f>'T5'!$K$8:$K$18</c:f>
              <c:numCache>
                <c:formatCode>0.00E+00</c:formatCode>
                <c:ptCount val="11"/>
                <c:pt idx="0">
                  <c:v>0</c:v>
                </c:pt>
                <c:pt idx="1">
                  <c:v>0</c:v>
                </c:pt>
                <c:pt idx="2">
                  <c:v>100.5</c:v>
                </c:pt>
                <c:pt idx="3">
                  <c:v>100.5</c:v>
                </c:pt>
                <c:pt idx="4">
                  <c:v>158.6</c:v>
                </c:pt>
                <c:pt idx="5">
                  <c:v>158.6</c:v>
                </c:pt>
                <c:pt idx="6">
                  <c:v>431.5</c:v>
                </c:pt>
                <c:pt idx="7">
                  <c:v>431.5</c:v>
                </c:pt>
                <c:pt idx="8">
                  <c:v>737.3</c:v>
                </c:pt>
                <c:pt idx="9">
                  <c:v>737.3</c:v>
                </c:pt>
                <c:pt idx="10">
                  <c:v>1123</c:v>
                </c:pt>
              </c:numCache>
            </c:numRef>
          </c:xVal>
          <c:yVal>
            <c:numRef>
              <c:f>'T5'!$N$8:$N$18</c:f>
              <c:numCache>
                <c:formatCode>0.00E+00</c:formatCode>
                <c:ptCount val="11"/>
                <c:pt idx="0">
                  <c:v>0</c:v>
                </c:pt>
                <c:pt idx="1">
                  <c:v>6.6340000000000003</c:v>
                </c:pt>
                <c:pt idx="2">
                  <c:v>6.6340000000000003</c:v>
                </c:pt>
                <c:pt idx="3">
                  <c:v>5.0430000000000001</c:v>
                </c:pt>
                <c:pt idx="4">
                  <c:v>5.0430000000000001</c:v>
                </c:pt>
                <c:pt idx="5">
                  <c:v>4.4320000000000004</c:v>
                </c:pt>
                <c:pt idx="6">
                  <c:v>4.4320000000000004</c:v>
                </c:pt>
                <c:pt idx="7">
                  <c:v>2.87</c:v>
                </c:pt>
                <c:pt idx="8">
                  <c:v>2.87</c:v>
                </c:pt>
                <c:pt idx="9">
                  <c:v>0.56769999999999998</c:v>
                </c:pt>
                <c:pt idx="10">
                  <c:v>0.56769999999999998</c:v>
                </c:pt>
              </c:numCache>
            </c:numRef>
          </c:yVal>
          <c:smooth val="0"/>
          <c:extLst xmlns="http://schemas.openxmlformats.org/drawingml/2006/chart">
            <c:ext xmlns:c16="http://schemas.microsoft.com/office/drawing/2014/chart" uri="{C3380CC4-5D6E-409C-BE32-E72D297353CC}">
              <c16:uniqueId val="{00000001-C577-4360-A5B0-A246D6B6E58F}"/>
            </c:ext>
          </c:extLst>
        </c:ser>
        <c:ser>
          <c:idx val="2"/>
          <c:order val="2"/>
          <c:tx>
            <c:strRef>
              <c:f>'T5'!$U$2</c:f>
              <c:strCache>
                <c:ptCount val="1"/>
                <c:pt idx="0">
                  <c:v>z=175.7</c:v>
                </c:pt>
              </c:strCache>
            </c:strRef>
          </c:tx>
          <c:spPr>
            <a:ln w="6350" cap="rnd">
              <a:solidFill>
                <a:schemeClr val="accent3"/>
              </a:solidFill>
              <a:round/>
            </a:ln>
            <a:effectLst/>
          </c:spPr>
          <c:marker>
            <c:symbol val="none"/>
          </c:marker>
          <c:xVal>
            <c:numRef>
              <c:f>'T5'!$S$8:$S$16</c:f>
              <c:numCache>
                <c:formatCode>0.00E+00</c:formatCode>
                <c:ptCount val="9"/>
                <c:pt idx="0">
                  <c:v>0</c:v>
                </c:pt>
                <c:pt idx="1">
                  <c:v>0</c:v>
                </c:pt>
                <c:pt idx="2">
                  <c:v>166.4</c:v>
                </c:pt>
                <c:pt idx="3">
                  <c:v>166.4</c:v>
                </c:pt>
                <c:pt idx="4">
                  <c:v>590</c:v>
                </c:pt>
                <c:pt idx="5">
                  <c:v>590</c:v>
                </c:pt>
                <c:pt idx="6">
                  <c:v>742.3</c:v>
                </c:pt>
                <c:pt idx="7">
                  <c:v>742.3</c:v>
                </c:pt>
                <c:pt idx="8">
                  <c:v>1086</c:v>
                </c:pt>
              </c:numCache>
            </c:numRef>
          </c:xVal>
          <c:yVal>
            <c:numRef>
              <c:f>'T5'!$V$8:$V$16</c:f>
              <c:numCache>
                <c:formatCode>0.00E+00</c:formatCode>
                <c:ptCount val="9"/>
                <c:pt idx="0">
                  <c:v>0</c:v>
                </c:pt>
                <c:pt idx="1">
                  <c:v>4.5389999999999997</c:v>
                </c:pt>
                <c:pt idx="2">
                  <c:v>4.5389999999999997</c:v>
                </c:pt>
                <c:pt idx="3">
                  <c:v>3.198</c:v>
                </c:pt>
                <c:pt idx="4">
                  <c:v>3.198</c:v>
                </c:pt>
                <c:pt idx="5">
                  <c:v>2.1059999999999999</c:v>
                </c:pt>
                <c:pt idx="6">
                  <c:v>2.1059999999999999</c:v>
                </c:pt>
                <c:pt idx="7">
                  <c:v>0.62370000000000003</c:v>
                </c:pt>
                <c:pt idx="8">
                  <c:v>0.62370000000000003</c:v>
                </c:pt>
              </c:numCache>
            </c:numRef>
          </c:yVal>
          <c:smooth val="0"/>
          <c:extLst xmlns="http://schemas.openxmlformats.org/drawingml/2006/chart">
            <c:ext xmlns:c16="http://schemas.microsoft.com/office/drawing/2014/chart" uri="{C3380CC4-5D6E-409C-BE32-E72D297353CC}">
              <c16:uniqueId val="{00000002-C577-4360-A5B0-A246D6B6E58F}"/>
            </c:ext>
          </c:extLst>
        </c:ser>
        <c:ser>
          <c:idx val="3"/>
          <c:order val="3"/>
          <c:tx>
            <c:strRef>
              <c:f>'T5'!$AC$2</c:f>
              <c:strCache>
                <c:ptCount val="1"/>
                <c:pt idx="0">
                  <c:v>z=178.0</c:v>
                </c:pt>
              </c:strCache>
            </c:strRef>
          </c:tx>
          <c:spPr>
            <a:ln w="6350" cap="rnd">
              <a:solidFill>
                <a:schemeClr val="accent3"/>
              </a:solidFill>
              <a:round/>
            </a:ln>
            <a:effectLst/>
          </c:spPr>
          <c:marker>
            <c:symbol val="none"/>
          </c:marker>
          <c:xVal>
            <c:numRef>
              <c:f>'T5'!$AA$8:$AA$24</c:f>
              <c:numCache>
                <c:formatCode>0.00E+00</c:formatCode>
                <c:ptCount val="17"/>
                <c:pt idx="0">
                  <c:v>0</c:v>
                </c:pt>
                <c:pt idx="1">
                  <c:v>0</c:v>
                </c:pt>
                <c:pt idx="2">
                  <c:v>62.36</c:v>
                </c:pt>
                <c:pt idx="3">
                  <c:v>62.36</c:v>
                </c:pt>
                <c:pt idx="4">
                  <c:v>203.3</c:v>
                </c:pt>
                <c:pt idx="5">
                  <c:v>203.3</c:v>
                </c:pt>
                <c:pt idx="6">
                  <c:v>266.3</c:v>
                </c:pt>
                <c:pt idx="7">
                  <c:v>266.3</c:v>
                </c:pt>
                <c:pt idx="8">
                  <c:v>730.3</c:v>
                </c:pt>
                <c:pt idx="9">
                  <c:v>730.3</c:v>
                </c:pt>
                <c:pt idx="10">
                  <c:v>783.5</c:v>
                </c:pt>
                <c:pt idx="11">
                  <c:v>783.5</c:v>
                </c:pt>
                <c:pt idx="12">
                  <c:v>1045</c:v>
                </c:pt>
                <c:pt idx="13">
                  <c:v>1045</c:v>
                </c:pt>
                <c:pt idx="14">
                  <c:v>1583</c:v>
                </c:pt>
                <c:pt idx="15">
                  <c:v>1583</c:v>
                </c:pt>
                <c:pt idx="16">
                  <c:v>9047</c:v>
                </c:pt>
              </c:numCache>
            </c:numRef>
          </c:xVal>
          <c:yVal>
            <c:numRef>
              <c:f>'T5'!$AD$8:$AD$24</c:f>
              <c:numCache>
                <c:formatCode>0.00E+00</c:formatCode>
                <c:ptCount val="17"/>
                <c:pt idx="0">
                  <c:v>0</c:v>
                </c:pt>
                <c:pt idx="1">
                  <c:v>7.9379999999999997</c:v>
                </c:pt>
                <c:pt idx="2">
                  <c:v>7.9379999999999997</c:v>
                </c:pt>
                <c:pt idx="3">
                  <c:v>3.9980000000000002</c:v>
                </c:pt>
                <c:pt idx="4">
                  <c:v>3.9980000000000002</c:v>
                </c:pt>
                <c:pt idx="5">
                  <c:v>2.7490000000000001</c:v>
                </c:pt>
                <c:pt idx="6">
                  <c:v>2.7490000000000001</c:v>
                </c:pt>
                <c:pt idx="7">
                  <c:v>2.2989999999999999</c:v>
                </c:pt>
                <c:pt idx="8">
                  <c:v>2.2989999999999999</c:v>
                </c:pt>
                <c:pt idx="9">
                  <c:v>1.4390000000000001</c:v>
                </c:pt>
                <c:pt idx="10">
                  <c:v>1.4390000000000001</c:v>
                </c:pt>
                <c:pt idx="11">
                  <c:v>0.60119999999999996</c:v>
                </c:pt>
                <c:pt idx="12">
                  <c:v>0.60119999999999996</c:v>
                </c:pt>
                <c:pt idx="13">
                  <c:v>0.12859999999999999</c:v>
                </c:pt>
                <c:pt idx="14">
                  <c:v>0.12859999999999999</c:v>
                </c:pt>
                <c:pt idx="15">
                  <c:v>0</c:v>
                </c:pt>
                <c:pt idx="16">
                  <c:v>0</c:v>
                </c:pt>
              </c:numCache>
            </c:numRef>
          </c:yVal>
          <c:smooth val="0"/>
          <c:extLst xmlns="http://schemas.openxmlformats.org/drawingml/2006/chart">
            <c:ext xmlns:c16="http://schemas.microsoft.com/office/drawing/2014/chart" uri="{C3380CC4-5D6E-409C-BE32-E72D297353CC}">
              <c16:uniqueId val="{00000003-C577-4360-A5B0-A246D6B6E58F}"/>
            </c:ext>
          </c:extLst>
        </c:ser>
        <c:ser>
          <c:idx val="4"/>
          <c:order val="4"/>
          <c:tx>
            <c:strRef>
              <c:f>'T5'!$AK$2</c:f>
              <c:strCache>
                <c:ptCount val="1"/>
                <c:pt idx="0">
                  <c:v>z=180.3</c:v>
                </c:pt>
              </c:strCache>
            </c:strRef>
          </c:tx>
          <c:spPr>
            <a:ln w="6350" cap="rnd">
              <a:solidFill>
                <a:schemeClr val="accent3"/>
              </a:solidFill>
              <a:round/>
            </a:ln>
            <a:effectLst/>
          </c:spPr>
          <c:marker>
            <c:symbol val="none"/>
          </c:marker>
          <c:xVal>
            <c:numRef>
              <c:f>'T5'!$AI$8:$AI$22</c:f>
              <c:numCache>
                <c:formatCode>0.00E+00</c:formatCode>
                <c:ptCount val="15"/>
                <c:pt idx="0">
                  <c:v>0</c:v>
                </c:pt>
                <c:pt idx="1">
                  <c:v>0</c:v>
                </c:pt>
                <c:pt idx="2">
                  <c:v>48.33</c:v>
                </c:pt>
                <c:pt idx="3">
                  <c:v>48.33</c:v>
                </c:pt>
                <c:pt idx="4">
                  <c:v>275</c:v>
                </c:pt>
                <c:pt idx="5">
                  <c:v>275</c:v>
                </c:pt>
                <c:pt idx="6">
                  <c:v>681.1</c:v>
                </c:pt>
                <c:pt idx="7">
                  <c:v>681.1</c:v>
                </c:pt>
                <c:pt idx="8">
                  <c:v>787.6</c:v>
                </c:pt>
                <c:pt idx="9">
                  <c:v>787.6</c:v>
                </c:pt>
                <c:pt idx="10">
                  <c:v>963.4</c:v>
                </c:pt>
                <c:pt idx="11">
                  <c:v>963.4</c:v>
                </c:pt>
                <c:pt idx="12">
                  <c:v>1587</c:v>
                </c:pt>
                <c:pt idx="13">
                  <c:v>1587</c:v>
                </c:pt>
                <c:pt idx="14">
                  <c:v>12510</c:v>
                </c:pt>
              </c:numCache>
            </c:numRef>
          </c:xVal>
          <c:yVal>
            <c:numRef>
              <c:f>'T5'!$AL$8:$AL$22</c:f>
              <c:numCache>
                <c:formatCode>0.00E+00</c:formatCode>
                <c:ptCount val="15"/>
                <c:pt idx="0">
                  <c:v>0</c:v>
                </c:pt>
                <c:pt idx="1">
                  <c:v>5.4989999999999997</c:v>
                </c:pt>
                <c:pt idx="2">
                  <c:v>5.4989999999999997</c:v>
                </c:pt>
                <c:pt idx="3">
                  <c:v>3.6269999999999998</c:v>
                </c:pt>
                <c:pt idx="4">
                  <c:v>3.6269999999999998</c:v>
                </c:pt>
                <c:pt idx="5">
                  <c:v>2.5539999999999998</c:v>
                </c:pt>
                <c:pt idx="6">
                  <c:v>2.5539999999999998</c:v>
                </c:pt>
                <c:pt idx="7">
                  <c:v>1.7330000000000001</c:v>
                </c:pt>
                <c:pt idx="8">
                  <c:v>1.7330000000000001</c:v>
                </c:pt>
                <c:pt idx="9">
                  <c:v>0.72860000000000003</c:v>
                </c:pt>
                <c:pt idx="10">
                  <c:v>0.72860000000000003</c:v>
                </c:pt>
                <c:pt idx="11">
                  <c:v>0.35959999999999998</c:v>
                </c:pt>
                <c:pt idx="12">
                  <c:v>0.35959999999999998</c:v>
                </c:pt>
                <c:pt idx="13">
                  <c:v>0</c:v>
                </c:pt>
                <c:pt idx="14">
                  <c:v>0</c:v>
                </c:pt>
              </c:numCache>
            </c:numRef>
          </c:yVal>
          <c:smooth val="0"/>
          <c:extLst xmlns="http://schemas.openxmlformats.org/drawingml/2006/chart">
            <c:ext xmlns:c16="http://schemas.microsoft.com/office/drawing/2014/chart" uri="{C3380CC4-5D6E-409C-BE32-E72D297353CC}">
              <c16:uniqueId val="{00000004-C577-4360-A5B0-A246D6B6E58F}"/>
            </c:ext>
          </c:extLst>
        </c:ser>
        <c:ser>
          <c:idx val="5"/>
          <c:order val="5"/>
          <c:tx>
            <c:strRef>
              <c:f>'T5'!$AS$2</c:f>
              <c:strCache>
                <c:ptCount val="1"/>
                <c:pt idx="0">
                  <c:v>z=182.6</c:v>
                </c:pt>
              </c:strCache>
            </c:strRef>
          </c:tx>
          <c:spPr>
            <a:ln w="6350" cap="rnd">
              <a:solidFill>
                <a:schemeClr val="accent3"/>
              </a:solidFill>
              <a:round/>
            </a:ln>
            <a:effectLst/>
          </c:spPr>
          <c:marker>
            <c:symbol val="none"/>
          </c:marker>
          <c:xVal>
            <c:numRef>
              <c:f>'T5'!$AQ$8:$AQ$20</c:f>
              <c:numCache>
                <c:formatCode>0.00E+00</c:formatCode>
                <c:ptCount val="13"/>
                <c:pt idx="0">
                  <c:v>0</c:v>
                </c:pt>
                <c:pt idx="1">
                  <c:v>0</c:v>
                </c:pt>
                <c:pt idx="2">
                  <c:v>277.2</c:v>
                </c:pt>
                <c:pt idx="3">
                  <c:v>277.2</c:v>
                </c:pt>
                <c:pt idx="4">
                  <c:v>411.4</c:v>
                </c:pt>
                <c:pt idx="5">
                  <c:v>411.4</c:v>
                </c:pt>
                <c:pt idx="6">
                  <c:v>733.7</c:v>
                </c:pt>
                <c:pt idx="7">
                  <c:v>733.7</c:v>
                </c:pt>
                <c:pt idx="8">
                  <c:v>874.9</c:v>
                </c:pt>
                <c:pt idx="9">
                  <c:v>874.9</c:v>
                </c:pt>
                <c:pt idx="10">
                  <c:v>1052</c:v>
                </c:pt>
                <c:pt idx="11">
                  <c:v>1052</c:v>
                </c:pt>
                <c:pt idx="12">
                  <c:v>3135</c:v>
                </c:pt>
              </c:numCache>
            </c:numRef>
          </c:xVal>
          <c:yVal>
            <c:numRef>
              <c:f>'T5'!$AT$8:$AT$20</c:f>
              <c:numCache>
                <c:formatCode>0.00E+00</c:formatCode>
                <c:ptCount val="13"/>
                <c:pt idx="0">
                  <c:v>0</c:v>
                </c:pt>
                <c:pt idx="1">
                  <c:v>3.25</c:v>
                </c:pt>
                <c:pt idx="2">
                  <c:v>3.25</c:v>
                </c:pt>
                <c:pt idx="3">
                  <c:v>1.5629999999999999</c:v>
                </c:pt>
                <c:pt idx="4">
                  <c:v>1.5629999999999999</c:v>
                </c:pt>
                <c:pt idx="5">
                  <c:v>2.5190000000000001</c:v>
                </c:pt>
                <c:pt idx="6">
                  <c:v>2.5190000000000001</c:v>
                </c:pt>
                <c:pt idx="7">
                  <c:v>1.1259999999999999</c:v>
                </c:pt>
                <c:pt idx="8">
                  <c:v>1.1259999999999999</c:v>
                </c:pt>
                <c:pt idx="9">
                  <c:v>0.57489999999999997</c:v>
                </c:pt>
                <c:pt idx="10">
                  <c:v>0.57489999999999997</c:v>
                </c:pt>
                <c:pt idx="11">
                  <c:v>0</c:v>
                </c:pt>
                <c:pt idx="12">
                  <c:v>0</c:v>
                </c:pt>
              </c:numCache>
            </c:numRef>
          </c:yVal>
          <c:smooth val="0"/>
          <c:extLst xmlns="http://schemas.openxmlformats.org/drawingml/2006/chart">
            <c:ext xmlns:c16="http://schemas.microsoft.com/office/drawing/2014/chart" uri="{C3380CC4-5D6E-409C-BE32-E72D297353CC}">
              <c16:uniqueId val="{00000005-C577-4360-A5B0-A246D6B6E58F}"/>
            </c:ext>
          </c:extLst>
        </c:ser>
        <c:ser>
          <c:idx val="6"/>
          <c:order val="6"/>
          <c:tx>
            <c:strRef>
              <c:f>'T5'!$BA$2</c:f>
              <c:strCache>
                <c:ptCount val="1"/>
                <c:pt idx="0">
                  <c:v>z=184.9</c:v>
                </c:pt>
              </c:strCache>
            </c:strRef>
          </c:tx>
          <c:spPr>
            <a:ln w="6350" cap="rnd">
              <a:solidFill>
                <a:schemeClr val="accent3"/>
              </a:solidFill>
              <a:round/>
            </a:ln>
            <a:effectLst/>
          </c:spPr>
          <c:marker>
            <c:symbol val="none"/>
          </c:marker>
          <c:xVal>
            <c:numRef>
              <c:f>'T5'!$AY$8:$AY$18</c:f>
              <c:numCache>
                <c:formatCode>0.00E+00</c:formatCode>
                <c:ptCount val="11"/>
                <c:pt idx="0">
                  <c:v>0</c:v>
                </c:pt>
                <c:pt idx="1">
                  <c:v>0</c:v>
                </c:pt>
                <c:pt idx="2">
                  <c:v>127.5</c:v>
                </c:pt>
                <c:pt idx="3">
                  <c:v>127.5</c:v>
                </c:pt>
                <c:pt idx="4">
                  <c:v>259.5</c:v>
                </c:pt>
                <c:pt idx="5">
                  <c:v>259.5</c:v>
                </c:pt>
                <c:pt idx="6">
                  <c:v>336.6</c:v>
                </c:pt>
                <c:pt idx="7">
                  <c:v>336.6</c:v>
                </c:pt>
                <c:pt idx="8">
                  <c:v>787.3</c:v>
                </c:pt>
                <c:pt idx="9">
                  <c:v>787.3</c:v>
                </c:pt>
                <c:pt idx="10">
                  <c:v>1131</c:v>
                </c:pt>
              </c:numCache>
            </c:numRef>
          </c:xVal>
          <c:yVal>
            <c:numRef>
              <c:f>'T5'!$BB$8:$BB$18</c:f>
              <c:numCache>
                <c:formatCode>0.00E+00</c:formatCode>
                <c:ptCount val="11"/>
                <c:pt idx="0">
                  <c:v>0</c:v>
                </c:pt>
                <c:pt idx="1">
                  <c:v>4.2729999999999997</c:v>
                </c:pt>
                <c:pt idx="2">
                  <c:v>4.2729999999999997</c:v>
                </c:pt>
                <c:pt idx="3">
                  <c:v>2.569</c:v>
                </c:pt>
                <c:pt idx="4">
                  <c:v>2.569</c:v>
                </c:pt>
                <c:pt idx="5">
                  <c:v>0.83650000000000002</c:v>
                </c:pt>
                <c:pt idx="6">
                  <c:v>0.83650000000000002</c:v>
                </c:pt>
                <c:pt idx="7">
                  <c:v>2.3410000000000002</c:v>
                </c:pt>
                <c:pt idx="8">
                  <c:v>2.3410000000000002</c:v>
                </c:pt>
                <c:pt idx="9">
                  <c:v>0.53459999999999996</c:v>
                </c:pt>
                <c:pt idx="10">
                  <c:v>0.53459999999999996</c:v>
                </c:pt>
              </c:numCache>
            </c:numRef>
          </c:yVal>
          <c:smooth val="0"/>
          <c:extLst xmlns="http://schemas.openxmlformats.org/drawingml/2006/chart">
            <c:ext xmlns:c16="http://schemas.microsoft.com/office/drawing/2014/chart" uri="{C3380CC4-5D6E-409C-BE32-E72D297353CC}">
              <c16:uniqueId val="{00000006-C577-4360-A5B0-A246D6B6E58F}"/>
            </c:ext>
          </c:extLst>
        </c:ser>
        <c:ser>
          <c:idx val="7"/>
          <c:order val="7"/>
          <c:spPr>
            <a:ln w="31750" cap="rnd">
              <a:solidFill>
                <a:srgbClr val="C00000"/>
              </a:solidFill>
              <a:round/>
            </a:ln>
            <a:effectLst/>
          </c:spPr>
          <c:marker>
            <c:symbol val="none"/>
          </c:marker>
          <c:xVal>
            <c:numRef>
              <c:f>'T5'!$BG$40:$BG$87</c:f>
              <c:numCache>
                <c:formatCode>General</c:formatCode>
                <c:ptCount val="48"/>
                <c:pt idx="0">
                  <c:v>0</c:v>
                </c:pt>
                <c:pt idx="1">
                  <c:v>50</c:v>
                </c:pt>
                <c:pt idx="2">
                  <c:v>50</c:v>
                </c:pt>
                <c:pt idx="3">
                  <c:v>100</c:v>
                </c:pt>
                <c:pt idx="4">
                  <c:v>100</c:v>
                </c:pt>
                <c:pt idx="5">
                  <c:v>150</c:v>
                </c:pt>
                <c:pt idx="6">
                  <c:v>150</c:v>
                </c:pt>
                <c:pt idx="7">
                  <c:v>200</c:v>
                </c:pt>
                <c:pt idx="8">
                  <c:v>200</c:v>
                </c:pt>
                <c:pt idx="9">
                  <c:v>250</c:v>
                </c:pt>
                <c:pt idx="10">
                  <c:v>250</c:v>
                </c:pt>
                <c:pt idx="11">
                  <c:v>300</c:v>
                </c:pt>
                <c:pt idx="12">
                  <c:v>300</c:v>
                </c:pt>
                <c:pt idx="13">
                  <c:v>350</c:v>
                </c:pt>
                <c:pt idx="14">
                  <c:v>350</c:v>
                </c:pt>
                <c:pt idx="15">
                  <c:v>400</c:v>
                </c:pt>
                <c:pt idx="16">
                  <c:v>400</c:v>
                </c:pt>
                <c:pt idx="17">
                  <c:v>450</c:v>
                </c:pt>
                <c:pt idx="18">
                  <c:v>450</c:v>
                </c:pt>
                <c:pt idx="19">
                  <c:v>500</c:v>
                </c:pt>
                <c:pt idx="20">
                  <c:v>500</c:v>
                </c:pt>
                <c:pt idx="21">
                  <c:v>550</c:v>
                </c:pt>
                <c:pt idx="22">
                  <c:v>550</c:v>
                </c:pt>
                <c:pt idx="23">
                  <c:v>600</c:v>
                </c:pt>
                <c:pt idx="24">
                  <c:v>600</c:v>
                </c:pt>
                <c:pt idx="25">
                  <c:v>650</c:v>
                </c:pt>
                <c:pt idx="26">
                  <c:v>650</c:v>
                </c:pt>
                <c:pt idx="27">
                  <c:v>700</c:v>
                </c:pt>
                <c:pt idx="28">
                  <c:v>700</c:v>
                </c:pt>
                <c:pt idx="29">
                  <c:v>750</c:v>
                </c:pt>
                <c:pt idx="30">
                  <c:v>750</c:v>
                </c:pt>
                <c:pt idx="31">
                  <c:v>800</c:v>
                </c:pt>
                <c:pt idx="32">
                  <c:v>800</c:v>
                </c:pt>
                <c:pt idx="33">
                  <c:v>850</c:v>
                </c:pt>
                <c:pt idx="34">
                  <c:v>850</c:v>
                </c:pt>
                <c:pt idx="35">
                  <c:v>900</c:v>
                </c:pt>
                <c:pt idx="36">
                  <c:v>900</c:v>
                </c:pt>
                <c:pt idx="37">
                  <c:v>950</c:v>
                </c:pt>
                <c:pt idx="38">
                  <c:v>950</c:v>
                </c:pt>
                <c:pt idx="39">
                  <c:v>1000</c:v>
                </c:pt>
                <c:pt idx="40">
                  <c:v>1000</c:v>
                </c:pt>
                <c:pt idx="41">
                  <c:v>1050</c:v>
                </c:pt>
                <c:pt idx="42">
                  <c:v>1050</c:v>
                </c:pt>
                <c:pt idx="43">
                  <c:v>1100</c:v>
                </c:pt>
                <c:pt idx="44">
                  <c:v>1100</c:v>
                </c:pt>
                <c:pt idx="45">
                  <c:v>1150</c:v>
                </c:pt>
                <c:pt idx="46">
                  <c:v>1150</c:v>
                </c:pt>
                <c:pt idx="47">
                  <c:v>1200</c:v>
                </c:pt>
              </c:numCache>
            </c:numRef>
          </c:xVal>
          <c:yVal>
            <c:numRef>
              <c:f>'T5'!$BH$40:$BH$87</c:f>
              <c:numCache>
                <c:formatCode>General</c:formatCode>
                <c:ptCount val="48"/>
                <c:pt idx="0">
                  <c:v>5.4857142857142849</c:v>
                </c:pt>
                <c:pt idx="1">
                  <c:v>5.4857142857142849</c:v>
                </c:pt>
                <c:pt idx="2">
                  <c:v>4.3857142857142861</c:v>
                </c:pt>
                <c:pt idx="3">
                  <c:v>4.3857142857142861</c:v>
                </c:pt>
                <c:pt idx="4">
                  <c:v>3.9142857142857146</c:v>
                </c:pt>
                <c:pt idx="5">
                  <c:v>3.9142857142857146</c:v>
                </c:pt>
                <c:pt idx="6">
                  <c:v>3.5714285714285721</c:v>
                </c:pt>
                <c:pt idx="7">
                  <c:v>3.5714285714285721</c:v>
                </c:pt>
                <c:pt idx="8">
                  <c:v>3.3285714285714292</c:v>
                </c:pt>
                <c:pt idx="9">
                  <c:v>3.3285714285714292</c:v>
                </c:pt>
                <c:pt idx="10">
                  <c:v>2.8857142857142857</c:v>
                </c:pt>
                <c:pt idx="11">
                  <c:v>2.8857142857142857</c:v>
                </c:pt>
                <c:pt idx="12">
                  <c:v>2.6571428571428575</c:v>
                </c:pt>
                <c:pt idx="13">
                  <c:v>2.6571428571428575</c:v>
                </c:pt>
                <c:pt idx="14">
                  <c:v>2.6571428571428575</c:v>
                </c:pt>
                <c:pt idx="15">
                  <c:v>2.6571428571428575</c:v>
                </c:pt>
                <c:pt idx="16">
                  <c:v>2.6857142857142859</c:v>
                </c:pt>
                <c:pt idx="17">
                  <c:v>2.6857142857142859</c:v>
                </c:pt>
                <c:pt idx="18">
                  <c:v>2.5714285714285716</c:v>
                </c:pt>
                <c:pt idx="19">
                  <c:v>2.5714285714285716</c:v>
                </c:pt>
                <c:pt idx="20">
                  <c:v>2.5714285714285716</c:v>
                </c:pt>
                <c:pt idx="21">
                  <c:v>2.5714285714285716</c:v>
                </c:pt>
                <c:pt idx="22">
                  <c:v>2.5428571428571423</c:v>
                </c:pt>
                <c:pt idx="23">
                  <c:v>2.5428571428571423</c:v>
                </c:pt>
                <c:pt idx="24">
                  <c:v>2.371428571428571</c:v>
                </c:pt>
                <c:pt idx="25">
                  <c:v>2.371428571428571</c:v>
                </c:pt>
                <c:pt idx="26">
                  <c:v>2.2428571428571429</c:v>
                </c:pt>
                <c:pt idx="27">
                  <c:v>2.2428571428571429</c:v>
                </c:pt>
                <c:pt idx="28">
                  <c:v>1.9571428571428571</c:v>
                </c:pt>
                <c:pt idx="29">
                  <c:v>1.9571428571428571</c:v>
                </c:pt>
                <c:pt idx="30">
                  <c:v>1.0714285714285714</c:v>
                </c:pt>
                <c:pt idx="31">
                  <c:v>1.0714285714285714</c:v>
                </c:pt>
                <c:pt idx="32">
                  <c:v>0.6428571428571429</c:v>
                </c:pt>
                <c:pt idx="33">
                  <c:v>0.6428571428571429</c:v>
                </c:pt>
                <c:pt idx="34">
                  <c:v>0.6</c:v>
                </c:pt>
                <c:pt idx="35">
                  <c:v>0.6</c:v>
                </c:pt>
                <c:pt idx="36">
                  <c:v>0.5714285714285714</c:v>
                </c:pt>
                <c:pt idx="37">
                  <c:v>0.5714285714285714</c:v>
                </c:pt>
                <c:pt idx="38">
                  <c:v>0.54285714285714293</c:v>
                </c:pt>
                <c:pt idx="39">
                  <c:v>0.54285714285714293</c:v>
                </c:pt>
                <c:pt idx="40">
                  <c:v>0.54285714285714293</c:v>
                </c:pt>
                <c:pt idx="41">
                  <c:v>0.54285714285714304</c:v>
                </c:pt>
                <c:pt idx="42">
                  <c:v>0.376</c:v>
                </c:pt>
                <c:pt idx="43">
                  <c:v>0.376</c:v>
                </c:pt>
                <c:pt idx="44">
                  <c:v>0.28000000000000003</c:v>
                </c:pt>
                <c:pt idx="45">
                  <c:v>0.28000000000000003</c:v>
                </c:pt>
                <c:pt idx="46">
                  <c:v>0.22600000000000001</c:v>
                </c:pt>
                <c:pt idx="47">
                  <c:v>0.22600000000000001</c:v>
                </c:pt>
              </c:numCache>
            </c:numRef>
          </c:yVal>
          <c:smooth val="0"/>
          <c:extLst xmlns="http://schemas.openxmlformats.org/drawingml/2006/chart">
            <c:ext xmlns:c16="http://schemas.microsoft.com/office/drawing/2014/chart" uri="{C3380CC4-5D6E-409C-BE32-E72D297353CC}">
              <c16:uniqueId val="{00000007-C577-4360-A5B0-A246D6B6E58F}"/>
            </c:ext>
          </c:extLst>
        </c:ser>
        <c:dLbls>
          <c:showLegendKey val="0"/>
          <c:showVal val="0"/>
          <c:showCatName val="0"/>
          <c:showSerName val="0"/>
          <c:showPercent val="0"/>
          <c:showBubbleSize val="0"/>
        </c:dLbls>
        <c:axId val="399383336"/>
        <c:axId val="399383664"/>
      </c:scatterChart>
      <c:valAx>
        <c:axId val="399383336"/>
        <c:scaling>
          <c:orientation val="minMax"/>
          <c:max val="1200"/>
        </c:scaling>
        <c:delete val="0"/>
        <c:axPos val="b"/>
        <c:majorGridlines>
          <c:spPr>
            <a:ln w="9525" cap="flat" cmpd="sng" algn="ctr">
              <a:solidFill>
                <a:schemeClr val="tx1">
                  <a:lumMod val="15000"/>
                  <a:lumOff val="85000"/>
                </a:schemeClr>
              </a:solidFill>
              <a:prstDash val="sysDot"/>
              <a:round/>
            </a:ln>
            <a:effectLst/>
          </c:spPr>
        </c:majorGridlines>
        <c:title>
          <c:tx>
            <c:rich>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t-EE" sz="1200" b="1">
                    <a:solidFill>
                      <a:sysClr val="windowText" lastClr="000000"/>
                    </a:solidFill>
                  </a:rPr>
                  <a:t>Depth</a:t>
                </a:r>
                <a:r>
                  <a:rPr lang="et-EE" sz="1200" b="1" baseline="0">
                    <a:solidFill>
                      <a:sysClr val="windowText" lastClr="000000"/>
                    </a:solidFill>
                  </a:rPr>
                  <a:t> (nm)</a:t>
                </a:r>
                <a:endParaRPr lang="et-EE" sz="1200" b="1">
                  <a:solidFill>
                    <a:sysClr val="windowText" lastClr="000000"/>
                  </a:solidFill>
                </a:endParaRPr>
              </a:p>
            </c:rich>
          </c:tx>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t-EE"/>
            </a:p>
          </c:txPr>
        </c:title>
        <c:numFmt formatCode="###0"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crossAx val="399383664"/>
        <c:crosses val="autoZero"/>
        <c:crossBetween val="midCat"/>
        <c:majorUnit val="200"/>
      </c:valAx>
      <c:valAx>
        <c:axId val="399383664"/>
        <c:scaling>
          <c:orientation val="minMax"/>
          <c:max val="20"/>
        </c:scaling>
        <c:delete val="0"/>
        <c:axPos val="l"/>
        <c:majorGridlines>
          <c:spPr>
            <a:ln w="9525" cap="flat" cmpd="sng" algn="ctr">
              <a:solidFill>
                <a:schemeClr val="tx1">
                  <a:lumMod val="15000"/>
                  <a:lumOff val="85000"/>
                </a:schemeClr>
              </a:solidFill>
              <a:prstDash val="sysDot"/>
              <a:round/>
            </a:ln>
            <a:effectLst/>
          </c:spPr>
        </c:majorGridlines>
        <c:title>
          <c:tx>
            <c:rich>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solidFill>
                      <a:sysClr val="windowText" lastClr="000000"/>
                    </a:solidFill>
                  </a:rPr>
                  <a:t>D (at. %)</a:t>
                </a:r>
              </a:p>
            </c:rich>
          </c:tx>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399383336"/>
        <c:crosses val="autoZero"/>
        <c:crossBetween val="midCat"/>
      </c:valAx>
      <c:spPr>
        <a:noFill/>
        <a:ln>
          <a:solidFill>
            <a:schemeClr val="tx1"/>
          </a:solidFill>
        </a:ln>
        <a:effectLst/>
      </c:spPr>
    </c:plotArea>
    <c:plotVisOnly val="1"/>
    <c:dispBlanksAs val="gap"/>
    <c:showDLblsOverMax val="0"/>
    <c:extLst xmlns="http://schemas.openxmlformats.org/drawingml/20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53041599888506"/>
          <c:y val="6.2865786799456619E-2"/>
          <c:w val="0.588758274684691"/>
          <c:h val="0.72523405599560087"/>
        </c:manualLayout>
      </c:layout>
      <c:scatterChart>
        <c:scatterStyle val="lineMarker"/>
        <c:varyColors val="0"/>
        <c:ser>
          <c:idx val="0"/>
          <c:order val="0"/>
          <c:spPr>
            <a:ln w="12700" cap="rnd">
              <a:solidFill>
                <a:schemeClr val="bg1">
                  <a:lumMod val="85000"/>
                </a:schemeClr>
              </a:solidFill>
              <a:round/>
            </a:ln>
            <a:effectLst/>
          </c:spPr>
          <c:marker>
            <c:symbol val="none"/>
          </c:marker>
          <c:yVal>
            <c:numRef>
              <c:f>Data!$B$81:$G$81</c:f>
              <c:numCache>
                <c:formatCode>General</c:formatCode>
                <c:ptCount val="6"/>
                <c:pt idx="0">
                  <c:v>66.177028084507668</c:v>
                </c:pt>
                <c:pt idx="1">
                  <c:v>63.148851828704416</c:v>
                </c:pt>
                <c:pt idx="2">
                  <c:v>35.273496551077166</c:v>
                </c:pt>
                <c:pt idx="3">
                  <c:v>7.3676116140442049</c:v>
                </c:pt>
                <c:pt idx="4">
                  <c:v>12.793463311987363</c:v>
                </c:pt>
                <c:pt idx="5">
                  <c:v>15.246166895011944</c:v>
                </c:pt>
              </c:numCache>
            </c:numRef>
          </c:yVal>
          <c:smooth val="0"/>
          <c:extLst>
            <c:ext xmlns:c16="http://schemas.microsoft.com/office/drawing/2014/chart" uri="{C3380CC4-5D6E-409C-BE32-E72D297353CC}">
              <c16:uniqueId val="{00000000-C64C-4097-933C-158AF09C183B}"/>
            </c:ext>
          </c:extLst>
        </c:ser>
        <c:ser>
          <c:idx val="3"/>
          <c:order val="2"/>
          <c:spPr>
            <a:ln w="6350" cap="rnd">
              <a:solidFill>
                <a:schemeClr val="accent3"/>
              </a:solidFill>
              <a:round/>
            </a:ln>
            <a:effectLst/>
          </c:spPr>
          <c:marker>
            <c:symbol val="none"/>
          </c:marker>
          <c:yVal>
            <c:numRef>
              <c:f>Data!$B$68:$I$68</c:f>
              <c:numCache>
                <c:formatCode>General</c:formatCode>
                <c:ptCount val="8"/>
                <c:pt idx="0">
                  <c:v>76.034186550135885</c:v>
                </c:pt>
                <c:pt idx="1">
                  <c:v>33.553670902655462</c:v>
                </c:pt>
                <c:pt idx="2">
                  <c:v>32.136911762754309</c:v>
                </c:pt>
                <c:pt idx="3">
                  <c:v>7.9406998651330323</c:v>
                </c:pt>
                <c:pt idx="4">
                  <c:v>9.2634369380647517</c:v>
                </c:pt>
                <c:pt idx="5">
                  <c:v>25.647418892125142</c:v>
                </c:pt>
                <c:pt idx="6">
                  <c:v>36.881030208683065</c:v>
                </c:pt>
                <c:pt idx="7">
                  <c:v>27.512166249842245</c:v>
                </c:pt>
              </c:numCache>
            </c:numRef>
          </c:yVal>
          <c:smooth val="0"/>
          <c:extLst>
            <c:ext xmlns:c16="http://schemas.microsoft.com/office/drawing/2014/chart" uri="{C3380CC4-5D6E-409C-BE32-E72D297353CC}">
              <c16:uniqueId val="{00000002-C64C-4097-933C-158AF09C183B}"/>
            </c:ext>
          </c:extLst>
        </c:ser>
        <c:ser>
          <c:idx val="4"/>
          <c:order val="3"/>
          <c:spPr>
            <a:ln w="6350" cap="rnd">
              <a:solidFill>
                <a:schemeClr val="accent3"/>
              </a:solidFill>
              <a:round/>
            </a:ln>
            <a:effectLst/>
          </c:spPr>
          <c:marker>
            <c:symbol val="none"/>
          </c:marker>
          <c:yVal>
            <c:numRef>
              <c:f>Data!$B$57:$I$57</c:f>
              <c:numCache>
                <c:formatCode>General</c:formatCode>
                <c:ptCount val="8"/>
                <c:pt idx="0">
                  <c:v>66.689545397477431</c:v>
                </c:pt>
                <c:pt idx="1">
                  <c:v>65.944476761103786</c:v>
                </c:pt>
                <c:pt idx="2">
                  <c:v>44.580483698210244</c:v>
                </c:pt>
                <c:pt idx="3">
                  <c:v>9.4515803147826425</c:v>
                </c:pt>
                <c:pt idx="4">
                  <c:v>14.042051385033581</c:v>
                </c:pt>
                <c:pt idx="5">
                  <c:v>18.38785821349887</c:v>
                </c:pt>
                <c:pt idx="6">
                  <c:v>25.595871406071904</c:v>
                </c:pt>
                <c:pt idx="7">
                  <c:v>26.526440584224275</c:v>
                </c:pt>
              </c:numCache>
            </c:numRef>
          </c:yVal>
          <c:smooth val="0"/>
          <c:extLst>
            <c:ext xmlns:c16="http://schemas.microsoft.com/office/drawing/2014/chart" uri="{C3380CC4-5D6E-409C-BE32-E72D297353CC}">
              <c16:uniqueId val="{00000003-C64C-4097-933C-158AF09C183B}"/>
            </c:ext>
          </c:extLst>
        </c:ser>
        <c:ser>
          <c:idx val="5"/>
          <c:order val="4"/>
          <c:spPr>
            <a:ln w="6350" cap="rnd">
              <a:solidFill>
                <a:schemeClr val="accent3"/>
              </a:solidFill>
              <a:round/>
            </a:ln>
            <a:effectLst/>
          </c:spPr>
          <c:marker>
            <c:symbol val="none"/>
          </c:marker>
          <c:yVal>
            <c:numRef>
              <c:f>Data!$B$46:$G$46</c:f>
              <c:numCache>
                <c:formatCode>General</c:formatCode>
                <c:ptCount val="6"/>
                <c:pt idx="0">
                  <c:v>68.857096943155796</c:v>
                </c:pt>
                <c:pt idx="1">
                  <c:v>66.99175679137133</c:v>
                </c:pt>
                <c:pt idx="2">
                  <c:v>28.424590079906363</c:v>
                </c:pt>
                <c:pt idx="3">
                  <c:v>6.1475069717652442</c:v>
                </c:pt>
                <c:pt idx="4">
                  <c:v>9.7838106417656707</c:v>
                </c:pt>
                <c:pt idx="5">
                  <c:v>11.378919926862221</c:v>
                </c:pt>
              </c:numCache>
            </c:numRef>
          </c:yVal>
          <c:smooth val="0"/>
          <c:extLst>
            <c:ext xmlns:c16="http://schemas.microsoft.com/office/drawing/2014/chart" uri="{C3380CC4-5D6E-409C-BE32-E72D297353CC}">
              <c16:uniqueId val="{00000004-C64C-4097-933C-158AF09C183B}"/>
            </c:ext>
          </c:extLst>
        </c:ser>
        <c:ser>
          <c:idx val="6"/>
          <c:order val="5"/>
          <c:spPr>
            <a:ln w="6350" cap="rnd">
              <a:solidFill>
                <a:schemeClr val="accent3"/>
              </a:solidFill>
              <a:round/>
            </a:ln>
            <a:effectLst/>
          </c:spPr>
          <c:marker>
            <c:symbol val="none"/>
          </c:marker>
          <c:yVal>
            <c:numRef>
              <c:f>Data!$B$35:$G$35</c:f>
              <c:numCache>
                <c:formatCode>General</c:formatCode>
                <c:ptCount val="6"/>
                <c:pt idx="0">
                  <c:v>71.046580772861788</c:v>
                </c:pt>
                <c:pt idx="1">
                  <c:v>61.13351622554368</c:v>
                </c:pt>
                <c:pt idx="2">
                  <c:v>35.586250154763512</c:v>
                </c:pt>
                <c:pt idx="3">
                  <c:v>7.2308011649260635</c:v>
                </c:pt>
                <c:pt idx="4">
                  <c:v>14.234462013556358</c:v>
                </c:pt>
                <c:pt idx="5">
                  <c:v>12.608943702252089</c:v>
                </c:pt>
              </c:numCache>
            </c:numRef>
          </c:yVal>
          <c:smooth val="0"/>
          <c:extLst>
            <c:ext xmlns:c16="http://schemas.microsoft.com/office/drawing/2014/chart" uri="{C3380CC4-5D6E-409C-BE32-E72D297353CC}">
              <c16:uniqueId val="{00000005-C64C-4097-933C-158AF09C183B}"/>
            </c:ext>
          </c:extLst>
        </c:ser>
        <c:ser>
          <c:idx val="7"/>
          <c:order val="6"/>
          <c:spPr>
            <a:ln w="6350" cap="rnd">
              <a:solidFill>
                <a:schemeClr val="accent3"/>
              </a:solidFill>
              <a:round/>
            </a:ln>
            <a:effectLst/>
          </c:spPr>
          <c:marker>
            <c:symbol val="none"/>
          </c:marker>
          <c:yVal>
            <c:numRef>
              <c:f>Data!$B$24:$G$24</c:f>
              <c:numCache>
                <c:formatCode>General</c:formatCode>
                <c:ptCount val="6"/>
                <c:pt idx="0">
                  <c:v>57.490644362708011</c:v>
                </c:pt>
                <c:pt idx="1">
                  <c:v>67.766884348728496</c:v>
                </c:pt>
                <c:pt idx="2">
                  <c:v>35.433749541791308</c:v>
                </c:pt>
                <c:pt idx="3">
                  <c:v>7.3992548028610239</c:v>
                </c:pt>
                <c:pt idx="4">
                  <c:v>13.040060187632902</c:v>
                </c:pt>
                <c:pt idx="5">
                  <c:v>17.077276156945619</c:v>
                </c:pt>
              </c:numCache>
            </c:numRef>
          </c:yVal>
          <c:smooth val="0"/>
          <c:extLst>
            <c:ext xmlns:c16="http://schemas.microsoft.com/office/drawing/2014/chart" uri="{C3380CC4-5D6E-409C-BE32-E72D297353CC}">
              <c16:uniqueId val="{00000006-C64C-4097-933C-158AF09C183B}"/>
            </c:ext>
          </c:extLst>
        </c:ser>
        <c:ser>
          <c:idx val="8"/>
          <c:order val="7"/>
          <c:spPr>
            <a:ln w="6350" cap="rnd">
              <a:solidFill>
                <a:schemeClr val="accent3"/>
              </a:solidFill>
              <a:round/>
            </a:ln>
            <a:effectLst/>
          </c:spPr>
          <c:marker>
            <c:symbol val="none"/>
          </c:marker>
          <c:yVal>
            <c:numRef>
              <c:f>Data!$B$13:$I$13</c:f>
              <c:numCache>
                <c:formatCode>General</c:formatCode>
                <c:ptCount val="8"/>
                <c:pt idx="0">
                  <c:v>66.801272946335317</c:v>
                </c:pt>
                <c:pt idx="1">
                  <c:v>53.907625016774794</c:v>
                </c:pt>
                <c:pt idx="2">
                  <c:v>32.342409280714413</c:v>
                </c:pt>
                <c:pt idx="3">
                  <c:v>6.6089148158860489</c:v>
                </c:pt>
                <c:pt idx="4">
                  <c:v>12.866932331948311</c:v>
                </c:pt>
                <c:pt idx="5">
                  <c:v>16.777836475500916</c:v>
                </c:pt>
                <c:pt idx="6">
                  <c:v>20.725375562679112</c:v>
                </c:pt>
                <c:pt idx="7">
                  <c:v>16.70141978264822</c:v>
                </c:pt>
              </c:numCache>
            </c:numRef>
          </c:yVal>
          <c:smooth val="0"/>
          <c:extLst>
            <c:ext xmlns:c16="http://schemas.microsoft.com/office/drawing/2014/chart" uri="{C3380CC4-5D6E-409C-BE32-E72D297353CC}">
              <c16:uniqueId val="{00000007-C64C-4097-933C-158AF09C183B}"/>
            </c:ext>
          </c:extLst>
        </c:ser>
        <c:ser>
          <c:idx val="10"/>
          <c:order val="8"/>
          <c:spPr>
            <a:ln w="25400" cap="rnd">
              <a:solidFill>
                <a:srgbClr val="C00000"/>
              </a:solidFill>
              <a:round/>
            </a:ln>
            <a:effectLst/>
          </c:spPr>
          <c:marker>
            <c:symbol val="none"/>
          </c:marker>
          <c:errBars>
            <c:errDir val="y"/>
            <c:errBarType val="both"/>
            <c:errValType val="fixedVal"/>
            <c:noEndCap val="0"/>
            <c:val val="12"/>
            <c:spPr>
              <a:noFill/>
              <a:ln w="9525" cap="flat" cmpd="sng" algn="ctr">
                <a:solidFill>
                  <a:schemeClr val="tx1">
                    <a:lumMod val="65000"/>
                    <a:lumOff val="35000"/>
                  </a:schemeClr>
                </a:solidFill>
                <a:round/>
              </a:ln>
              <a:effectLst/>
            </c:spPr>
          </c:errBars>
          <c:yVal>
            <c:numRef>
              <c:f>Data!$B$81:$I$81</c:f>
              <c:numCache>
                <c:formatCode>General</c:formatCode>
                <c:ptCount val="8"/>
                <c:pt idx="0">
                  <c:v>66.177028084507668</c:v>
                </c:pt>
                <c:pt idx="1">
                  <c:v>63.148851828704416</c:v>
                </c:pt>
                <c:pt idx="2">
                  <c:v>35.273496551077166</c:v>
                </c:pt>
                <c:pt idx="3">
                  <c:v>7.3676116140442049</c:v>
                </c:pt>
                <c:pt idx="4">
                  <c:v>12.793463311987363</c:v>
                </c:pt>
                <c:pt idx="5">
                  <c:v>15.246166895011944</c:v>
                </c:pt>
                <c:pt idx="6">
                  <c:v>17.771589366430369</c:v>
                </c:pt>
                <c:pt idx="7">
                  <c:v>19.004844016868741</c:v>
                </c:pt>
              </c:numCache>
            </c:numRef>
          </c:yVal>
          <c:smooth val="0"/>
          <c:extLst>
            <c:ext xmlns:c16="http://schemas.microsoft.com/office/drawing/2014/chart" uri="{C3380CC4-5D6E-409C-BE32-E72D297353CC}">
              <c16:uniqueId val="{00000009-C64C-4097-933C-158AF09C183B}"/>
            </c:ext>
          </c:extLst>
        </c:ser>
        <c:dLbls>
          <c:showLegendKey val="0"/>
          <c:showVal val="0"/>
          <c:showCatName val="0"/>
          <c:showSerName val="0"/>
          <c:showPercent val="0"/>
          <c:showBubbleSize val="0"/>
        </c:dLbls>
        <c:axId val="423670816"/>
        <c:axId val="423677048"/>
      </c:scatterChart>
      <c:scatterChart>
        <c:scatterStyle val="lineMarker"/>
        <c:varyColors val="0"/>
        <c:ser>
          <c:idx val="2"/>
          <c:order val="1"/>
          <c:spPr>
            <a:ln w="19050" cap="rnd">
              <a:solidFill>
                <a:srgbClr val="FFC000"/>
              </a:solidFill>
              <a:round/>
            </a:ln>
            <a:effectLst/>
          </c:spPr>
          <c:marker>
            <c:symbol val="none"/>
          </c:marker>
          <c:yVal>
            <c:numRef>
              <c:f>Data!$B$84:$I$84</c:f>
              <c:numCache>
                <c:formatCode>General</c:formatCode>
                <c:ptCount val="8"/>
                <c:pt idx="0">
                  <c:v>11.042898401699011</c:v>
                </c:pt>
                <c:pt idx="1">
                  <c:v>-9.3391512275854502</c:v>
                </c:pt>
                <c:pt idx="2">
                  <c:v>103.06513370616162</c:v>
                </c:pt>
                <c:pt idx="3">
                  <c:v>592.57504332881638</c:v>
                </c:pt>
                <c:pt idx="4">
                  <c:v>1032.4155108268035</c:v>
                </c:pt>
                <c:pt idx="5">
                  <c:v>1415.1686574931668</c:v>
                </c:pt>
                <c:pt idx="6">
                  <c:v>1816.7986422821664</c:v>
                </c:pt>
                <c:pt idx="7">
                  <c:v>2124.8816224190914</c:v>
                </c:pt>
              </c:numCache>
            </c:numRef>
          </c:yVal>
          <c:smooth val="0"/>
          <c:extLst>
            <c:ext xmlns:c16="http://schemas.microsoft.com/office/drawing/2014/chart" uri="{C3380CC4-5D6E-409C-BE32-E72D297353CC}">
              <c16:uniqueId val="{0000000A-C64C-4097-933C-158AF09C183B}"/>
            </c:ext>
          </c:extLst>
        </c:ser>
        <c:dLbls>
          <c:showLegendKey val="0"/>
          <c:showVal val="0"/>
          <c:showCatName val="0"/>
          <c:showSerName val="0"/>
          <c:showPercent val="0"/>
          <c:showBubbleSize val="0"/>
        </c:dLbls>
        <c:axId val="430838592"/>
        <c:axId val="430837608"/>
      </c:scatterChart>
      <c:valAx>
        <c:axId val="423670816"/>
        <c:scaling>
          <c:orientation val="minMax"/>
          <c:max val="6"/>
        </c:scaling>
        <c:delete val="0"/>
        <c:axPos val="b"/>
        <c:majorGridlines>
          <c:spPr>
            <a:ln w="9525" cap="flat" cmpd="sng" algn="ctr">
              <a:solidFill>
                <a:schemeClr val="tx1">
                  <a:lumMod val="15000"/>
                  <a:lumOff val="85000"/>
                </a:schemeClr>
              </a:solidFill>
              <a:prstDash val="sysDot"/>
              <a:round/>
            </a:ln>
            <a:effectLst/>
          </c:spPr>
        </c:majorGridlines>
        <c:title>
          <c:tx>
            <c:rich>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t-EE" sz="1200" b="1">
                    <a:solidFill>
                      <a:sysClr val="windowText" lastClr="000000"/>
                    </a:solidFill>
                  </a:rPr>
                  <a:t>Shot number</a:t>
                </a:r>
              </a:p>
            </c:rich>
          </c:tx>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title>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423677048"/>
        <c:crosses val="autoZero"/>
        <c:crossBetween val="midCat"/>
        <c:majorUnit val="1"/>
      </c:valAx>
      <c:valAx>
        <c:axId val="423677048"/>
        <c:scaling>
          <c:orientation val="minMax"/>
          <c:max val="250"/>
          <c:min val="0"/>
        </c:scaling>
        <c:delete val="0"/>
        <c:axPos val="l"/>
        <c:majorGridlines>
          <c:spPr>
            <a:ln w="9525" cap="flat" cmpd="sng" algn="ctr">
              <a:solidFill>
                <a:schemeClr val="tx1">
                  <a:lumMod val="15000"/>
                  <a:lumOff val="85000"/>
                </a:schemeClr>
              </a:solidFill>
              <a:prstDash val="sysDot"/>
              <a:round/>
            </a:ln>
            <a:effectLst/>
          </c:spPr>
        </c:majorGridlines>
        <c:title>
          <c:tx>
            <c:rich>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t-EE" sz="1200" b="1" dirty="0">
                    <a:solidFill>
                      <a:sysClr val="windowText" lastClr="000000"/>
                    </a:solidFill>
                  </a:rPr>
                  <a:t>D</a:t>
                </a:r>
                <a:r>
                  <a:rPr lang="en-US" sz="1200" b="1" dirty="0">
                    <a:solidFill>
                      <a:sysClr val="windowText" lastClr="000000"/>
                    </a:solidFill>
                  </a:rPr>
                  <a:t> intensity</a:t>
                </a:r>
                <a:r>
                  <a:rPr lang="et-EE" sz="1200" b="1" dirty="0">
                    <a:solidFill>
                      <a:sysClr val="windowText" lastClr="000000"/>
                    </a:solidFill>
                  </a:rPr>
                  <a:t> (</a:t>
                </a:r>
                <a:r>
                  <a:rPr lang="et-EE" sz="1200" b="1" dirty="0" err="1">
                    <a:solidFill>
                      <a:sysClr val="windowText" lastClr="000000"/>
                    </a:solidFill>
                  </a:rPr>
                  <a:t>a.u</a:t>
                </a:r>
                <a:r>
                  <a:rPr lang="et-EE" sz="1200" b="1" dirty="0">
                    <a:solidFill>
                      <a:sysClr val="windowText" lastClr="000000"/>
                    </a:solidFill>
                  </a:rPr>
                  <a:t>.)</a:t>
                </a:r>
                <a:endParaRPr lang="en-US" sz="1200" b="1" dirty="0">
                  <a:solidFill>
                    <a:sysClr val="windowText" lastClr="000000"/>
                  </a:solidFill>
                </a:endParaRPr>
              </a:p>
            </c:rich>
          </c:tx>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423670816"/>
        <c:crosses val="autoZero"/>
        <c:crossBetween val="midCat"/>
        <c:dispUnits>
          <c:custUnit val="2500"/>
        </c:dispUnits>
      </c:valAx>
      <c:valAx>
        <c:axId val="430837608"/>
        <c:scaling>
          <c:orientation val="minMax"/>
          <c:min val="0"/>
        </c:scaling>
        <c:delete val="0"/>
        <c:axPos val="r"/>
        <c:title>
          <c:tx>
            <c:rich>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solidFill>
                      <a:sysClr val="windowText" lastClr="000000"/>
                    </a:solidFill>
                  </a:rPr>
                  <a:t>Mo </a:t>
                </a:r>
                <a:r>
                  <a:rPr lang="et-EE" sz="1200" b="1">
                    <a:solidFill>
                      <a:sysClr val="windowText" lastClr="000000"/>
                    </a:solidFill>
                  </a:rPr>
                  <a:t>in</a:t>
                </a:r>
                <a:r>
                  <a:rPr lang="en-US" sz="1200" b="1">
                    <a:solidFill>
                      <a:sysClr val="windowText" lastClr="000000"/>
                    </a:solidFill>
                  </a:rPr>
                  <a:t>tensity (a.u.)</a:t>
                </a:r>
              </a:p>
            </c:rich>
          </c:tx>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430838592"/>
        <c:crosses val="max"/>
        <c:crossBetween val="midCat"/>
        <c:majorUnit val="500"/>
        <c:dispUnits>
          <c:custUnit val="2500"/>
        </c:dispUnits>
      </c:valAx>
      <c:valAx>
        <c:axId val="430838592"/>
        <c:scaling>
          <c:orientation val="minMax"/>
        </c:scaling>
        <c:delete val="1"/>
        <c:axPos val="b"/>
        <c:majorTickMark val="out"/>
        <c:minorTickMark val="none"/>
        <c:tickLblPos val="nextTo"/>
        <c:crossAx val="430837608"/>
        <c:crosses val="autoZero"/>
        <c:crossBetween val="midCat"/>
      </c:valAx>
      <c:spPr>
        <a:noFill/>
        <a:ln>
          <a:solidFill>
            <a:schemeClr val="tx1"/>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427390606024992"/>
          <c:y val="7.3150417546542237E-2"/>
          <c:w val="0.68040271085517301"/>
          <c:h val="0.70260115393786826"/>
        </c:manualLayout>
      </c:layout>
      <c:scatterChart>
        <c:scatterStyle val="lineMarker"/>
        <c:varyColors val="0"/>
        <c:ser>
          <c:idx val="0"/>
          <c:order val="0"/>
          <c:tx>
            <c:strRef>
              <c:f>'T9'!$F$2</c:f>
              <c:strCache>
                <c:ptCount val="1"/>
                <c:pt idx="0">
                  <c:v>z=171.1</c:v>
                </c:pt>
              </c:strCache>
            </c:strRef>
          </c:tx>
          <c:spPr>
            <a:ln w="6350" cap="rnd">
              <a:solidFill>
                <a:schemeClr val="accent3"/>
              </a:solidFill>
              <a:round/>
            </a:ln>
            <a:effectLst/>
          </c:spPr>
          <c:marker>
            <c:symbol val="none"/>
          </c:marker>
          <c:xVal>
            <c:numRef>
              <c:f>'T9'!$C$8:$C$18</c:f>
              <c:numCache>
                <c:formatCode>0.00E+00</c:formatCode>
                <c:ptCount val="11"/>
                <c:pt idx="0">
                  <c:v>0</c:v>
                </c:pt>
                <c:pt idx="1">
                  <c:v>0</c:v>
                </c:pt>
                <c:pt idx="2">
                  <c:v>49.93</c:v>
                </c:pt>
                <c:pt idx="3">
                  <c:v>49.93</c:v>
                </c:pt>
                <c:pt idx="4">
                  <c:v>238.8</c:v>
                </c:pt>
                <c:pt idx="5">
                  <c:v>238.8</c:v>
                </c:pt>
                <c:pt idx="6">
                  <c:v>515.20000000000005</c:v>
                </c:pt>
                <c:pt idx="7">
                  <c:v>515.20000000000005</c:v>
                </c:pt>
                <c:pt idx="8">
                  <c:v>802.4</c:v>
                </c:pt>
                <c:pt idx="9">
                  <c:v>802.4</c:v>
                </c:pt>
                <c:pt idx="10">
                  <c:v>998.7</c:v>
                </c:pt>
              </c:numCache>
            </c:numRef>
          </c:xVal>
          <c:yVal>
            <c:numRef>
              <c:f>'T9'!$F$8:$F$18</c:f>
              <c:numCache>
                <c:formatCode>0.00E+00</c:formatCode>
                <c:ptCount val="11"/>
                <c:pt idx="0">
                  <c:v>0</c:v>
                </c:pt>
                <c:pt idx="1">
                  <c:v>12.22</c:v>
                </c:pt>
                <c:pt idx="2">
                  <c:v>12.22</c:v>
                </c:pt>
                <c:pt idx="3">
                  <c:v>6.6269999999999998</c:v>
                </c:pt>
                <c:pt idx="4">
                  <c:v>6.6269999999999998</c:v>
                </c:pt>
                <c:pt idx="5">
                  <c:v>4.2670000000000003</c:v>
                </c:pt>
                <c:pt idx="6">
                  <c:v>4.2670000000000003</c:v>
                </c:pt>
                <c:pt idx="7">
                  <c:v>2.415</c:v>
                </c:pt>
                <c:pt idx="8">
                  <c:v>2.415</c:v>
                </c:pt>
                <c:pt idx="9">
                  <c:v>0.79910000000000003</c:v>
                </c:pt>
                <c:pt idx="10">
                  <c:v>0.79910000000000003</c:v>
                </c:pt>
              </c:numCache>
            </c:numRef>
          </c:yVal>
          <c:smooth val="0"/>
          <c:extLst xmlns="http://schemas.openxmlformats.org/drawingml/2006/chart">
            <c:ext xmlns:c16="http://schemas.microsoft.com/office/drawing/2014/chart" uri="{C3380CC4-5D6E-409C-BE32-E72D297353CC}">
              <c16:uniqueId val="{00000000-7EDB-46FB-911E-B11175FACB53}"/>
            </c:ext>
          </c:extLst>
        </c:ser>
        <c:ser>
          <c:idx val="1"/>
          <c:order val="1"/>
          <c:tx>
            <c:strRef>
              <c:f>'T9'!$M$2</c:f>
              <c:strCache>
                <c:ptCount val="1"/>
                <c:pt idx="0">
                  <c:v>z=173.4</c:v>
                </c:pt>
              </c:strCache>
            </c:strRef>
          </c:tx>
          <c:spPr>
            <a:ln w="6350" cap="rnd">
              <a:solidFill>
                <a:schemeClr val="accent3"/>
              </a:solidFill>
              <a:round/>
            </a:ln>
            <a:effectLst/>
          </c:spPr>
          <c:marker>
            <c:symbol val="none"/>
          </c:marker>
          <c:xVal>
            <c:numRef>
              <c:f>'T9'!$K$8:$K$22</c:f>
              <c:numCache>
                <c:formatCode>0.00E+00</c:formatCode>
                <c:ptCount val="15"/>
                <c:pt idx="0">
                  <c:v>0</c:v>
                </c:pt>
                <c:pt idx="1">
                  <c:v>0</c:v>
                </c:pt>
                <c:pt idx="2">
                  <c:v>271.10000000000002</c:v>
                </c:pt>
                <c:pt idx="3">
                  <c:v>271.10000000000002</c:v>
                </c:pt>
                <c:pt idx="4">
                  <c:v>589.9</c:v>
                </c:pt>
                <c:pt idx="5">
                  <c:v>589.9</c:v>
                </c:pt>
                <c:pt idx="6">
                  <c:v>787.9</c:v>
                </c:pt>
                <c:pt idx="7">
                  <c:v>787.9</c:v>
                </c:pt>
                <c:pt idx="8">
                  <c:v>995.3</c:v>
                </c:pt>
                <c:pt idx="9">
                  <c:v>995.3</c:v>
                </c:pt>
                <c:pt idx="10">
                  <c:v>1594</c:v>
                </c:pt>
                <c:pt idx="11">
                  <c:v>1594</c:v>
                </c:pt>
                <c:pt idx="12">
                  <c:v>1669</c:v>
                </c:pt>
                <c:pt idx="13">
                  <c:v>1669</c:v>
                </c:pt>
                <c:pt idx="14">
                  <c:v>4488</c:v>
                </c:pt>
              </c:numCache>
            </c:numRef>
          </c:xVal>
          <c:yVal>
            <c:numRef>
              <c:f>'T9'!$N$8:$N$22</c:f>
              <c:numCache>
                <c:formatCode>0.00E+00</c:formatCode>
                <c:ptCount val="15"/>
                <c:pt idx="0">
                  <c:v>0</c:v>
                </c:pt>
                <c:pt idx="1">
                  <c:v>6.5810000000000004</c:v>
                </c:pt>
                <c:pt idx="2">
                  <c:v>6.5810000000000004</c:v>
                </c:pt>
                <c:pt idx="3">
                  <c:v>4.1669999999999998</c:v>
                </c:pt>
                <c:pt idx="4">
                  <c:v>4.1669999999999998</c:v>
                </c:pt>
                <c:pt idx="5">
                  <c:v>2.5110000000000001</c:v>
                </c:pt>
                <c:pt idx="6">
                  <c:v>2.5110000000000001</c:v>
                </c:pt>
                <c:pt idx="7">
                  <c:v>0.99439999999999995</c:v>
                </c:pt>
                <c:pt idx="8">
                  <c:v>0.99439999999999995</c:v>
                </c:pt>
                <c:pt idx="9">
                  <c:v>0.30570000000000003</c:v>
                </c:pt>
                <c:pt idx="10">
                  <c:v>0.30570000000000003</c:v>
                </c:pt>
                <c:pt idx="11">
                  <c:v>0</c:v>
                </c:pt>
                <c:pt idx="12">
                  <c:v>0</c:v>
                </c:pt>
                <c:pt idx="13">
                  <c:v>0</c:v>
                </c:pt>
                <c:pt idx="14">
                  <c:v>0</c:v>
                </c:pt>
              </c:numCache>
            </c:numRef>
          </c:yVal>
          <c:smooth val="0"/>
          <c:extLst xmlns="http://schemas.openxmlformats.org/drawingml/2006/chart">
            <c:ext xmlns:c16="http://schemas.microsoft.com/office/drawing/2014/chart" uri="{C3380CC4-5D6E-409C-BE32-E72D297353CC}">
              <c16:uniqueId val="{00000001-7EDB-46FB-911E-B11175FACB53}"/>
            </c:ext>
          </c:extLst>
        </c:ser>
        <c:ser>
          <c:idx val="2"/>
          <c:order val="2"/>
          <c:tx>
            <c:strRef>
              <c:f>'T9'!$U$2</c:f>
              <c:strCache>
                <c:ptCount val="1"/>
                <c:pt idx="0">
                  <c:v>z=175.7</c:v>
                </c:pt>
              </c:strCache>
            </c:strRef>
          </c:tx>
          <c:spPr>
            <a:ln w="6350" cap="rnd">
              <a:solidFill>
                <a:schemeClr val="accent3"/>
              </a:solidFill>
              <a:round/>
            </a:ln>
            <a:effectLst/>
          </c:spPr>
          <c:marker>
            <c:symbol val="none"/>
          </c:marker>
          <c:xVal>
            <c:numRef>
              <c:f>'T9'!$S$8:$S$12</c:f>
              <c:numCache>
                <c:formatCode>0.00E+00</c:formatCode>
                <c:ptCount val="5"/>
                <c:pt idx="0">
                  <c:v>0</c:v>
                </c:pt>
                <c:pt idx="1">
                  <c:v>0</c:v>
                </c:pt>
                <c:pt idx="2">
                  <c:v>277.60000000000002</c:v>
                </c:pt>
                <c:pt idx="3">
                  <c:v>277.60000000000002</c:v>
                </c:pt>
                <c:pt idx="4">
                  <c:v>850.2</c:v>
                </c:pt>
              </c:numCache>
            </c:numRef>
          </c:xVal>
          <c:yVal>
            <c:numRef>
              <c:f>'T9'!$V$8:$V$12</c:f>
              <c:numCache>
                <c:formatCode>0.00E+00</c:formatCode>
                <c:ptCount val="5"/>
                <c:pt idx="0">
                  <c:v>0</c:v>
                </c:pt>
                <c:pt idx="1">
                  <c:v>6.7480000000000002</c:v>
                </c:pt>
                <c:pt idx="2">
                  <c:v>6.7480000000000002</c:v>
                </c:pt>
                <c:pt idx="3">
                  <c:v>3.1219999999999999</c:v>
                </c:pt>
                <c:pt idx="4">
                  <c:v>3.1219999999999999</c:v>
                </c:pt>
              </c:numCache>
            </c:numRef>
          </c:yVal>
          <c:smooth val="0"/>
          <c:extLst xmlns="http://schemas.openxmlformats.org/drawingml/2006/chart">
            <c:ext xmlns:c16="http://schemas.microsoft.com/office/drawing/2014/chart" uri="{C3380CC4-5D6E-409C-BE32-E72D297353CC}">
              <c16:uniqueId val="{00000002-7EDB-46FB-911E-B11175FACB53}"/>
            </c:ext>
          </c:extLst>
        </c:ser>
        <c:ser>
          <c:idx val="3"/>
          <c:order val="3"/>
          <c:tx>
            <c:strRef>
              <c:f>'T9'!$AC$2</c:f>
              <c:strCache>
                <c:ptCount val="1"/>
                <c:pt idx="0">
                  <c:v>z=178.0</c:v>
                </c:pt>
              </c:strCache>
            </c:strRef>
          </c:tx>
          <c:spPr>
            <a:ln w="6350" cap="rnd">
              <a:solidFill>
                <a:schemeClr val="accent3"/>
              </a:solidFill>
              <a:round/>
            </a:ln>
            <a:effectLst/>
          </c:spPr>
          <c:marker>
            <c:symbol val="none"/>
          </c:marker>
          <c:xVal>
            <c:numRef>
              <c:f>'T9'!$AA$8:$AA$24</c:f>
              <c:numCache>
                <c:formatCode>0.00E+00</c:formatCode>
                <c:ptCount val="17"/>
                <c:pt idx="0">
                  <c:v>0</c:v>
                </c:pt>
                <c:pt idx="1">
                  <c:v>0</c:v>
                </c:pt>
                <c:pt idx="2">
                  <c:v>242.2</c:v>
                </c:pt>
                <c:pt idx="3">
                  <c:v>242.2</c:v>
                </c:pt>
                <c:pt idx="4">
                  <c:v>290.60000000000002</c:v>
                </c:pt>
                <c:pt idx="5">
                  <c:v>290.60000000000002</c:v>
                </c:pt>
                <c:pt idx="6">
                  <c:v>700.5</c:v>
                </c:pt>
                <c:pt idx="7">
                  <c:v>700.5</c:v>
                </c:pt>
                <c:pt idx="8">
                  <c:v>748.1</c:v>
                </c:pt>
                <c:pt idx="9">
                  <c:v>748.1</c:v>
                </c:pt>
                <c:pt idx="10">
                  <c:v>798.3</c:v>
                </c:pt>
                <c:pt idx="11">
                  <c:v>798.3</c:v>
                </c:pt>
                <c:pt idx="12">
                  <c:v>956.4</c:v>
                </c:pt>
                <c:pt idx="13">
                  <c:v>956.4</c:v>
                </c:pt>
                <c:pt idx="14">
                  <c:v>1004</c:v>
                </c:pt>
                <c:pt idx="15">
                  <c:v>1004</c:v>
                </c:pt>
                <c:pt idx="16">
                  <c:v>1563</c:v>
                </c:pt>
              </c:numCache>
            </c:numRef>
          </c:xVal>
          <c:yVal>
            <c:numRef>
              <c:f>'T9'!$AD$8:$AD$24</c:f>
              <c:numCache>
                <c:formatCode>0.00E+00</c:formatCode>
                <c:ptCount val="17"/>
                <c:pt idx="0">
                  <c:v>0</c:v>
                </c:pt>
                <c:pt idx="1">
                  <c:v>7.0679999999999996</c:v>
                </c:pt>
                <c:pt idx="2">
                  <c:v>7.0679999999999996</c:v>
                </c:pt>
                <c:pt idx="3">
                  <c:v>5.9539999999999997</c:v>
                </c:pt>
                <c:pt idx="4">
                  <c:v>5.9539999999999997</c:v>
                </c:pt>
                <c:pt idx="5">
                  <c:v>4.077</c:v>
                </c:pt>
                <c:pt idx="6">
                  <c:v>4.077</c:v>
                </c:pt>
                <c:pt idx="7">
                  <c:v>0</c:v>
                </c:pt>
                <c:pt idx="8">
                  <c:v>0</c:v>
                </c:pt>
                <c:pt idx="9">
                  <c:v>5.0990000000000002</c:v>
                </c:pt>
                <c:pt idx="10">
                  <c:v>5.0990000000000002</c:v>
                </c:pt>
                <c:pt idx="11">
                  <c:v>1.0920000000000001</c:v>
                </c:pt>
                <c:pt idx="12">
                  <c:v>1.0920000000000001</c:v>
                </c:pt>
                <c:pt idx="13">
                  <c:v>0.40510000000000002</c:v>
                </c:pt>
                <c:pt idx="14">
                  <c:v>0.40510000000000002</c:v>
                </c:pt>
                <c:pt idx="15">
                  <c:v>0.43519999999999998</c:v>
                </c:pt>
                <c:pt idx="16">
                  <c:v>0.43519999999999998</c:v>
                </c:pt>
              </c:numCache>
            </c:numRef>
          </c:yVal>
          <c:smooth val="0"/>
          <c:extLst xmlns="http://schemas.openxmlformats.org/drawingml/2006/chart">
            <c:ext xmlns:c16="http://schemas.microsoft.com/office/drawing/2014/chart" uri="{C3380CC4-5D6E-409C-BE32-E72D297353CC}">
              <c16:uniqueId val="{00000003-7EDB-46FB-911E-B11175FACB53}"/>
            </c:ext>
          </c:extLst>
        </c:ser>
        <c:ser>
          <c:idx val="4"/>
          <c:order val="4"/>
          <c:tx>
            <c:strRef>
              <c:f>'T9'!$AK$2</c:f>
              <c:strCache>
                <c:ptCount val="1"/>
                <c:pt idx="0">
                  <c:v>z=180.3</c:v>
                </c:pt>
              </c:strCache>
            </c:strRef>
          </c:tx>
          <c:spPr>
            <a:ln w="6350" cap="rnd">
              <a:solidFill>
                <a:schemeClr val="accent3"/>
              </a:solidFill>
              <a:round/>
            </a:ln>
            <a:effectLst/>
          </c:spPr>
          <c:marker>
            <c:symbol val="none"/>
          </c:marker>
          <c:xVal>
            <c:numRef>
              <c:f>'T9'!$AI$8:$AI$20</c:f>
              <c:numCache>
                <c:formatCode>0.00E+00</c:formatCode>
                <c:ptCount val="13"/>
                <c:pt idx="0">
                  <c:v>0</c:v>
                </c:pt>
                <c:pt idx="1">
                  <c:v>0</c:v>
                </c:pt>
                <c:pt idx="2">
                  <c:v>49.97</c:v>
                </c:pt>
                <c:pt idx="3">
                  <c:v>49.97</c:v>
                </c:pt>
                <c:pt idx="4">
                  <c:v>230.1</c:v>
                </c:pt>
                <c:pt idx="5">
                  <c:v>230.1</c:v>
                </c:pt>
                <c:pt idx="6">
                  <c:v>722.5</c:v>
                </c:pt>
                <c:pt idx="7">
                  <c:v>722.5</c:v>
                </c:pt>
                <c:pt idx="8">
                  <c:v>848.8</c:v>
                </c:pt>
                <c:pt idx="9">
                  <c:v>848.8</c:v>
                </c:pt>
                <c:pt idx="10">
                  <c:v>1171</c:v>
                </c:pt>
                <c:pt idx="11">
                  <c:v>1171</c:v>
                </c:pt>
                <c:pt idx="12">
                  <c:v>71910</c:v>
                </c:pt>
              </c:numCache>
            </c:numRef>
          </c:xVal>
          <c:yVal>
            <c:numRef>
              <c:f>'T9'!$AL$8:$AL$20</c:f>
              <c:numCache>
                <c:formatCode>0.00E+00</c:formatCode>
                <c:ptCount val="13"/>
                <c:pt idx="0">
                  <c:v>0</c:v>
                </c:pt>
                <c:pt idx="1">
                  <c:v>9.9710000000000001</c:v>
                </c:pt>
                <c:pt idx="2">
                  <c:v>9.9710000000000001</c:v>
                </c:pt>
                <c:pt idx="3">
                  <c:v>5.79</c:v>
                </c:pt>
                <c:pt idx="4">
                  <c:v>5.79</c:v>
                </c:pt>
                <c:pt idx="5">
                  <c:v>3.7389999999999999</c:v>
                </c:pt>
                <c:pt idx="6">
                  <c:v>3.7389999999999999</c:v>
                </c:pt>
                <c:pt idx="7">
                  <c:v>2.2120000000000002</c:v>
                </c:pt>
                <c:pt idx="8">
                  <c:v>2.2120000000000002</c:v>
                </c:pt>
                <c:pt idx="9">
                  <c:v>0.65720000000000001</c:v>
                </c:pt>
                <c:pt idx="10">
                  <c:v>0.65720000000000001</c:v>
                </c:pt>
                <c:pt idx="11">
                  <c:v>0</c:v>
                </c:pt>
                <c:pt idx="12">
                  <c:v>0</c:v>
                </c:pt>
              </c:numCache>
            </c:numRef>
          </c:yVal>
          <c:smooth val="0"/>
          <c:extLst xmlns="http://schemas.openxmlformats.org/drawingml/2006/chart">
            <c:ext xmlns:c16="http://schemas.microsoft.com/office/drawing/2014/chart" uri="{C3380CC4-5D6E-409C-BE32-E72D297353CC}">
              <c16:uniqueId val="{00000004-7EDB-46FB-911E-B11175FACB53}"/>
            </c:ext>
          </c:extLst>
        </c:ser>
        <c:ser>
          <c:idx val="5"/>
          <c:order val="5"/>
          <c:tx>
            <c:strRef>
              <c:f>'T9'!$AS$2</c:f>
              <c:strCache>
                <c:ptCount val="1"/>
                <c:pt idx="0">
                  <c:v>z=182.6</c:v>
                </c:pt>
              </c:strCache>
            </c:strRef>
          </c:tx>
          <c:spPr>
            <a:ln w="6350" cap="rnd">
              <a:solidFill>
                <a:schemeClr val="accent3"/>
              </a:solidFill>
              <a:round/>
            </a:ln>
            <a:effectLst/>
          </c:spPr>
          <c:marker>
            <c:symbol val="none"/>
          </c:marker>
          <c:xVal>
            <c:numRef>
              <c:f>'T9'!$AQ$8:$AQ$22</c:f>
              <c:numCache>
                <c:formatCode>0.00E+00</c:formatCode>
                <c:ptCount val="15"/>
                <c:pt idx="0">
                  <c:v>0</c:v>
                </c:pt>
                <c:pt idx="1">
                  <c:v>0</c:v>
                </c:pt>
                <c:pt idx="2">
                  <c:v>49</c:v>
                </c:pt>
                <c:pt idx="3">
                  <c:v>49</c:v>
                </c:pt>
                <c:pt idx="4">
                  <c:v>314.39999999999998</c:v>
                </c:pt>
                <c:pt idx="5">
                  <c:v>314.39999999999998</c:v>
                </c:pt>
                <c:pt idx="6">
                  <c:v>751.4</c:v>
                </c:pt>
                <c:pt idx="7">
                  <c:v>751.4</c:v>
                </c:pt>
                <c:pt idx="8">
                  <c:v>844</c:v>
                </c:pt>
                <c:pt idx="9">
                  <c:v>844</c:v>
                </c:pt>
                <c:pt idx="10">
                  <c:v>1042</c:v>
                </c:pt>
                <c:pt idx="11">
                  <c:v>1042</c:v>
                </c:pt>
                <c:pt idx="12">
                  <c:v>1593</c:v>
                </c:pt>
                <c:pt idx="13">
                  <c:v>1593</c:v>
                </c:pt>
                <c:pt idx="14">
                  <c:v>3544</c:v>
                </c:pt>
              </c:numCache>
            </c:numRef>
          </c:xVal>
          <c:yVal>
            <c:numRef>
              <c:f>'T9'!$AT$8:$AT$22</c:f>
              <c:numCache>
                <c:formatCode>0.00E+00</c:formatCode>
                <c:ptCount val="15"/>
                <c:pt idx="0">
                  <c:v>0</c:v>
                </c:pt>
                <c:pt idx="1">
                  <c:v>9.6259999999999994</c:v>
                </c:pt>
                <c:pt idx="2">
                  <c:v>9.6259999999999994</c:v>
                </c:pt>
                <c:pt idx="3">
                  <c:v>5.4160000000000004</c:v>
                </c:pt>
                <c:pt idx="4">
                  <c:v>5.4160000000000004</c:v>
                </c:pt>
                <c:pt idx="5">
                  <c:v>3.4129999999999998</c:v>
                </c:pt>
                <c:pt idx="6">
                  <c:v>3.4129999999999998</c:v>
                </c:pt>
                <c:pt idx="7">
                  <c:v>1.9039999999999999</c:v>
                </c:pt>
                <c:pt idx="8">
                  <c:v>1.9039999999999999</c:v>
                </c:pt>
                <c:pt idx="9">
                  <c:v>1.0009999999999999</c:v>
                </c:pt>
                <c:pt idx="10">
                  <c:v>1.0009999999999999</c:v>
                </c:pt>
                <c:pt idx="11">
                  <c:v>0.3347</c:v>
                </c:pt>
                <c:pt idx="12">
                  <c:v>0.3347</c:v>
                </c:pt>
                <c:pt idx="13">
                  <c:v>0</c:v>
                </c:pt>
                <c:pt idx="14">
                  <c:v>0</c:v>
                </c:pt>
              </c:numCache>
            </c:numRef>
          </c:yVal>
          <c:smooth val="0"/>
          <c:extLst xmlns="http://schemas.openxmlformats.org/drawingml/2006/chart">
            <c:ext xmlns:c16="http://schemas.microsoft.com/office/drawing/2014/chart" uri="{C3380CC4-5D6E-409C-BE32-E72D297353CC}">
              <c16:uniqueId val="{00000005-7EDB-46FB-911E-B11175FACB53}"/>
            </c:ext>
          </c:extLst>
        </c:ser>
        <c:ser>
          <c:idx val="6"/>
          <c:order val="6"/>
          <c:tx>
            <c:strRef>
              <c:f>'T9'!$BA$2</c:f>
              <c:strCache>
                <c:ptCount val="1"/>
                <c:pt idx="0">
                  <c:v>z=184.9</c:v>
                </c:pt>
              </c:strCache>
            </c:strRef>
          </c:tx>
          <c:spPr>
            <a:ln w="6350" cap="rnd">
              <a:solidFill>
                <a:schemeClr val="accent3"/>
              </a:solidFill>
              <a:round/>
            </a:ln>
            <a:effectLst/>
          </c:spPr>
          <c:marker>
            <c:symbol val="none"/>
          </c:marker>
          <c:xVal>
            <c:numRef>
              <c:f>'T9'!$AY$8:$AY$24</c:f>
              <c:numCache>
                <c:formatCode>0.00E+00</c:formatCode>
                <c:ptCount val="17"/>
                <c:pt idx="0">
                  <c:v>0</c:v>
                </c:pt>
                <c:pt idx="1">
                  <c:v>0</c:v>
                </c:pt>
                <c:pt idx="2">
                  <c:v>49.36</c:v>
                </c:pt>
                <c:pt idx="3">
                  <c:v>49.36</c:v>
                </c:pt>
                <c:pt idx="4">
                  <c:v>363.2</c:v>
                </c:pt>
                <c:pt idx="5">
                  <c:v>363.2</c:v>
                </c:pt>
                <c:pt idx="6">
                  <c:v>466.9</c:v>
                </c:pt>
                <c:pt idx="7">
                  <c:v>466.9</c:v>
                </c:pt>
                <c:pt idx="8">
                  <c:v>754.6</c:v>
                </c:pt>
                <c:pt idx="9">
                  <c:v>754.6</c:v>
                </c:pt>
                <c:pt idx="10">
                  <c:v>802.8</c:v>
                </c:pt>
                <c:pt idx="11">
                  <c:v>802.8</c:v>
                </c:pt>
                <c:pt idx="12">
                  <c:v>1010</c:v>
                </c:pt>
                <c:pt idx="13">
                  <c:v>1010</c:v>
                </c:pt>
                <c:pt idx="14">
                  <c:v>1557</c:v>
                </c:pt>
                <c:pt idx="15">
                  <c:v>1557</c:v>
                </c:pt>
                <c:pt idx="16">
                  <c:v>1698</c:v>
                </c:pt>
              </c:numCache>
            </c:numRef>
          </c:xVal>
          <c:yVal>
            <c:numRef>
              <c:f>'T9'!$BB$8:$BB$24</c:f>
              <c:numCache>
                <c:formatCode>0.00E+00</c:formatCode>
                <c:ptCount val="17"/>
                <c:pt idx="0">
                  <c:v>0</c:v>
                </c:pt>
                <c:pt idx="1">
                  <c:v>9.8770000000000007</c:v>
                </c:pt>
                <c:pt idx="2">
                  <c:v>9.8770000000000007</c:v>
                </c:pt>
                <c:pt idx="3">
                  <c:v>4.5860000000000003</c:v>
                </c:pt>
                <c:pt idx="4">
                  <c:v>4.5860000000000003</c:v>
                </c:pt>
                <c:pt idx="5">
                  <c:v>3.99</c:v>
                </c:pt>
                <c:pt idx="6">
                  <c:v>3.99</c:v>
                </c:pt>
                <c:pt idx="7">
                  <c:v>3.387</c:v>
                </c:pt>
                <c:pt idx="8">
                  <c:v>3.387</c:v>
                </c:pt>
                <c:pt idx="9">
                  <c:v>2.387</c:v>
                </c:pt>
                <c:pt idx="10">
                  <c:v>2.387</c:v>
                </c:pt>
                <c:pt idx="11">
                  <c:v>1.1819999999999999</c:v>
                </c:pt>
                <c:pt idx="12">
                  <c:v>1.1819999999999999</c:v>
                </c:pt>
                <c:pt idx="13">
                  <c:v>0.44009999999999999</c:v>
                </c:pt>
                <c:pt idx="14">
                  <c:v>0.44009999999999999</c:v>
                </c:pt>
                <c:pt idx="15">
                  <c:v>0</c:v>
                </c:pt>
                <c:pt idx="16">
                  <c:v>0</c:v>
                </c:pt>
              </c:numCache>
            </c:numRef>
          </c:yVal>
          <c:smooth val="0"/>
          <c:extLst xmlns="http://schemas.openxmlformats.org/drawingml/2006/chart">
            <c:ext xmlns:c16="http://schemas.microsoft.com/office/drawing/2014/chart" uri="{C3380CC4-5D6E-409C-BE32-E72D297353CC}">
              <c16:uniqueId val="{00000006-7EDB-46FB-911E-B11175FACB53}"/>
            </c:ext>
          </c:extLst>
        </c:ser>
        <c:ser>
          <c:idx val="7"/>
          <c:order val="7"/>
          <c:spPr>
            <a:ln w="31750" cap="rnd">
              <a:solidFill>
                <a:srgbClr val="C00000"/>
              </a:solidFill>
              <a:round/>
            </a:ln>
            <a:effectLst/>
          </c:spPr>
          <c:marker>
            <c:symbol val="none"/>
          </c:marker>
          <c:xVal>
            <c:numRef>
              <c:f>'T9'!$BG$58:$BG$105</c:f>
              <c:numCache>
                <c:formatCode>General</c:formatCode>
                <c:ptCount val="48"/>
                <c:pt idx="0">
                  <c:v>0</c:v>
                </c:pt>
                <c:pt idx="1">
                  <c:v>50</c:v>
                </c:pt>
                <c:pt idx="2">
                  <c:v>50</c:v>
                </c:pt>
                <c:pt idx="3">
                  <c:v>100</c:v>
                </c:pt>
                <c:pt idx="4">
                  <c:v>100</c:v>
                </c:pt>
                <c:pt idx="5">
                  <c:v>150</c:v>
                </c:pt>
                <c:pt idx="6">
                  <c:v>150</c:v>
                </c:pt>
                <c:pt idx="7">
                  <c:v>200</c:v>
                </c:pt>
                <c:pt idx="8">
                  <c:v>200</c:v>
                </c:pt>
                <c:pt idx="9">
                  <c:v>250</c:v>
                </c:pt>
                <c:pt idx="10">
                  <c:v>250</c:v>
                </c:pt>
                <c:pt idx="11">
                  <c:v>300</c:v>
                </c:pt>
                <c:pt idx="12">
                  <c:v>300</c:v>
                </c:pt>
                <c:pt idx="13">
                  <c:v>350</c:v>
                </c:pt>
                <c:pt idx="14">
                  <c:v>350</c:v>
                </c:pt>
                <c:pt idx="15">
                  <c:v>400</c:v>
                </c:pt>
                <c:pt idx="16">
                  <c:v>400</c:v>
                </c:pt>
                <c:pt idx="17">
                  <c:v>450</c:v>
                </c:pt>
                <c:pt idx="18">
                  <c:v>450</c:v>
                </c:pt>
                <c:pt idx="19">
                  <c:v>500</c:v>
                </c:pt>
                <c:pt idx="20">
                  <c:v>500</c:v>
                </c:pt>
                <c:pt idx="21">
                  <c:v>550</c:v>
                </c:pt>
                <c:pt idx="22">
                  <c:v>550</c:v>
                </c:pt>
                <c:pt idx="23">
                  <c:v>600</c:v>
                </c:pt>
                <c:pt idx="24">
                  <c:v>600</c:v>
                </c:pt>
                <c:pt idx="25">
                  <c:v>650</c:v>
                </c:pt>
                <c:pt idx="26">
                  <c:v>650</c:v>
                </c:pt>
                <c:pt idx="27">
                  <c:v>700</c:v>
                </c:pt>
                <c:pt idx="28">
                  <c:v>700</c:v>
                </c:pt>
                <c:pt idx="29">
                  <c:v>750</c:v>
                </c:pt>
                <c:pt idx="30">
                  <c:v>750</c:v>
                </c:pt>
                <c:pt idx="31">
                  <c:v>800</c:v>
                </c:pt>
                <c:pt idx="32">
                  <c:v>800</c:v>
                </c:pt>
                <c:pt idx="33">
                  <c:v>850</c:v>
                </c:pt>
                <c:pt idx="34">
                  <c:v>850</c:v>
                </c:pt>
                <c:pt idx="35">
                  <c:v>900</c:v>
                </c:pt>
                <c:pt idx="36">
                  <c:v>900</c:v>
                </c:pt>
                <c:pt idx="37">
                  <c:v>950</c:v>
                </c:pt>
                <c:pt idx="38">
                  <c:v>950</c:v>
                </c:pt>
                <c:pt idx="39">
                  <c:v>1000</c:v>
                </c:pt>
                <c:pt idx="40">
                  <c:v>1000</c:v>
                </c:pt>
                <c:pt idx="41">
                  <c:v>1050</c:v>
                </c:pt>
                <c:pt idx="42">
                  <c:v>1050</c:v>
                </c:pt>
                <c:pt idx="43">
                  <c:v>1100</c:v>
                </c:pt>
                <c:pt idx="44">
                  <c:v>1100</c:v>
                </c:pt>
                <c:pt idx="45">
                  <c:v>1150</c:v>
                </c:pt>
                <c:pt idx="46">
                  <c:v>1150</c:v>
                </c:pt>
                <c:pt idx="47">
                  <c:v>1200</c:v>
                </c:pt>
              </c:numCache>
            </c:numRef>
          </c:xVal>
          <c:yVal>
            <c:numRef>
              <c:f>'T9'!$BH$58:$BH$105</c:f>
              <c:numCache>
                <c:formatCode>General</c:formatCode>
                <c:ptCount val="48"/>
                <c:pt idx="0">
                  <c:v>8.8428571428571416</c:v>
                </c:pt>
                <c:pt idx="1">
                  <c:v>8.8428571428571416</c:v>
                </c:pt>
                <c:pt idx="2">
                  <c:v>6.1142857142857139</c:v>
                </c:pt>
                <c:pt idx="3">
                  <c:v>6.1142857142857139</c:v>
                </c:pt>
                <c:pt idx="4">
                  <c:v>6.1142857142857139</c:v>
                </c:pt>
                <c:pt idx="5">
                  <c:v>6.1142857142857139</c:v>
                </c:pt>
                <c:pt idx="6">
                  <c:v>6.1142857142857139</c:v>
                </c:pt>
                <c:pt idx="7">
                  <c:v>6.1142857142857139</c:v>
                </c:pt>
                <c:pt idx="8">
                  <c:v>5.9</c:v>
                </c:pt>
                <c:pt idx="9">
                  <c:v>5.9</c:v>
                </c:pt>
                <c:pt idx="10">
                  <c:v>4.8428000000000004</c:v>
                </c:pt>
                <c:pt idx="11">
                  <c:v>4.8428000000000004</c:v>
                </c:pt>
                <c:pt idx="12">
                  <c:v>4</c:v>
                </c:pt>
                <c:pt idx="13">
                  <c:v>4</c:v>
                </c:pt>
                <c:pt idx="14">
                  <c:v>3.8428</c:v>
                </c:pt>
                <c:pt idx="15">
                  <c:v>3.8428</c:v>
                </c:pt>
                <c:pt idx="16">
                  <c:v>3.8285999999999998</c:v>
                </c:pt>
                <c:pt idx="17">
                  <c:v>3.8285999999999998</c:v>
                </c:pt>
                <c:pt idx="18">
                  <c:v>3.7714285714285714</c:v>
                </c:pt>
                <c:pt idx="19">
                  <c:v>3.7714285714285714</c:v>
                </c:pt>
                <c:pt idx="20">
                  <c:v>3.5571000000000002</c:v>
                </c:pt>
                <c:pt idx="21">
                  <c:v>3.5571000000000002</c:v>
                </c:pt>
                <c:pt idx="22">
                  <c:v>3.4142899999999998</c:v>
                </c:pt>
                <c:pt idx="23">
                  <c:v>3.4142899999999998</c:v>
                </c:pt>
                <c:pt idx="24">
                  <c:v>3.2285699999999999</c:v>
                </c:pt>
                <c:pt idx="25">
                  <c:v>3.2285699999999999</c:v>
                </c:pt>
                <c:pt idx="26">
                  <c:v>3.2285699999999999</c:v>
                </c:pt>
                <c:pt idx="27">
                  <c:v>3.2285699999999999</c:v>
                </c:pt>
                <c:pt idx="28">
                  <c:v>2.55714</c:v>
                </c:pt>
                <c:pt idx="29">
                  <c:v>2.55714</c:v>
                </c:pt>
                <c:pt idx="30">
                  <c:v>2.7428599999999999</c:v>
                </c:pt>
                <c:pt idx="31">
                  <c:v>2.7428599999999999</c:v>
                </c:pt>
                <c:pt idx="32">
                  <c:v>1.61429</c:v>
                </c:pt>
                <c:pt idx="33">
                  <c:v>1.61429</c:v>
                </c:pt>
                <c:pt idx="34">
                  <c:v>1.2714300000000001</c:v>
                </c:pt>
                <c:pt idx="35">
                  <c:v>1.2714300000000001</c:v>
                </c:pt>
                <c:pt idx="36">
                  <c:v>0.96666700000000005</c:v>
                </c:pt>
                <c:pt idx="37">
                  <c:v>0.96666700000000005</c:v>
                </c:pt>
                <c:pt idx="38">
                  <c:v>0.85</c:v>
                </c:pt>
                <c:pt idx="39">
                  <c:v>0.85</c:v>
                </c:pt>
                <c:pt idx="40">
                  <c:v>0.56799999999999995</c:v>
                </c:pt>
                <c:pt idx="41">
                  <c:v>0.56799999999999995</c:v>
                </c:pt>
                <c:pt idx="42">
                  <c:v>0.435</c:v>
                </c:pt>
                <c:pt idx="43">
                  <c:v>0.435</c:v>
                </c:pt>
                <c:pt idx="44">
                  <c:v>0.435</c:v>
                </c:pt>
                <c:pt idx="45">
                  <c:v>0.435</c:v>
                </c:pt>
                <c:pt idx="46">
                  <c:v>0.30299999999999999</c:v>
                </c:pt>
                <c:pt idx="47">
                  <c:v>0.30299999999999999</c:v>
                </c:pt>
              </c:numCache>
            </c:numRef>
          </c:yVal>
          <c:smooth val="0"/>
          <c:extLst xmlns="http://schemas.openxmlformats.org/drawingml/2006/chart">
            <c:ext xmlns:c16="http://schemas.microsoft.com/office/drawing/2014/chart" uri="{C3380CC4-5D6E-409C-BE32-E72D297353CC}">
              <c16:uniqueId val="{00000007-7EDB-46FB-911E-B11175FACB53}"/>
            </c:ext>
          </c:extLst>
        </c:ser>
        <c:dLbls>
          <c:showLegendKey val="0"/>
          <c:showVal val="0"/>
          <c:showCatName val="0"/>
          <c:showSerName val="0"/>
          <c:showPercent val="0"/>
          <c:showBubbleSize val="0"/>
        </c:dLbls>
        <c:axId val="399383336"/>
        <c:axId val="399383664"/>
      </c:scatterChart>
      <c:valAx>
        <c:axId val="399383336"/>
        <c:scaling>
          <c:orientation val="minMax"/>
          <c:max val="1200"/>
        </c:scaling>
        <c:delete val="0"/>
        <c:axPos val="b"/>
        <c:majorGridlines>
          <c:spPr>
            <a:ln w="9525" cap="flat" cmpd="sng" algn="ctr">
              <a:solidFill>
                <a:schemeClr val="tx1">
                  <a:lumMod val="15000"/>
                  <a:lumOff val="85000"/>
                </a:schemeClr>
              </a:solidFill>
              <a:prstDash val="sysDot"/>
              <a:round/>
            </a:ln>
            <a:effectLst/>
          </c:spPr>
        </c:majorGridlines>
        <c:title>
          <c:tx>
            <c:rich>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t-EE" sz="1200" b="1">
                    <a:solidFill>
                      <a:sysClr val="windowText" lastClr="000000"/>
                    </a:solidFill>
                  </a:rPr>
                  <a:t>Depth</a:t>
                </a:r>
                <a:r>
                  <a:rPr lang="et-EE" sz="1200" b="1" baseline="0">
                    <a:solidFill>
                      <a:sysClr val="windowText" lastClr="000000"/>
                    </a:solidFill>
                  </a:rPr>
                  <a:t> (nm)</a:t>
                </a:r>
                <a:endParaRPr lang="et-EE" sz="1200" b="1">
                  <a:solidFill>
                    <a:sysClr val="windowText" lastClr="000000"/>
                  </a:solidFill>
                </a:endParaRPr>
              </a:p>
            </c:rich>
          </c:tx>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t-EE"/>
            </a:p>
          </c:txPr>
        </c:title>
        <c:numFmt formatCode="###0"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399383664"/>
        <c:crosses val="autoZero"/>
        <c:crossBetween val="midCat"/>
        <c:majorUnit val="200"/>
      </c:valAx>
      <c:valAx>
        <c:axId val="399383664"/>
        <c:scaling>
          <c:orientation val="minMax"/>
          <c:max val="20"/>
        </c:scaling>
        <c:delete val="0"/>
        <c:axPos val="l"/>
        <c:majorGridlines>
          <c:spPr>
            <a:ln w="9525" cap="flat" cmpd="sng" algn="ctr">
              <a:solidFill>
                <a:schemeClr val="tx1">
                  <a:lumMod val="15000"/>
                  <a:lumOff val="85000"/>
                </a:schemeClr>
              </a:solidFill>
              <a:prstDash val="sysDot"/>
              <a:round/>
            </a:ln>
            <a:effectLst/>
          </c:spPr>
        </c:majorGridlines>
        <c:title>
          <c:tx>
            <c:rich>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solidFill>
                      <a:sysClr val="windowText" lastClr="000000"/>
                    </a:solidFill>
                  </a:rPr>
                  <a:t>D (at. %)</a:t>
                </a:r>
              </a:p>
            </c:rich>
          </c:tx>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399383336"/>
        <c:crosses val="autoZero"/>
        <c:crossBetween val="midCat"/>
      </c:valAx>
      <c:spPr>
        <a:noFill/>
        <a:ln>
          <a:solidFill>
            <a:schemeClr val="tx1"/>
          </a:solidFill>
        </a:ln>
        <a:effectLst/>
      </c:spPr>
    </c:plotArea>
    <c:plotVisOnly val="1"/>
    <c:dispBlanksAs val="gap"/>
    <c:showDLblsOverMax val="0"/>
    <c:extLst xmlns="http://schemas.openxmlformats.org/drawingml/20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2"/>
          <c:order val="0"/>
          <c:tx>
            <c:v>W reference</c:v>
          </c:tx>
          <c:spPr>
            <a:ln w="19050" cap="rnd">
              <a:solidFill>
                <a:schemeClr val="tx1"/>
              </a:solidFill>
              <a:round/>
            </a:ln>
            <a:effectLst/>
          </c:spPr>
          <c:marker>
            <c:symbol val="none"/>
          </c:marker>
          <c:xVal>
            <c:numRef>
              <c:f>RBS!$A$2:$A$1028</c:f>
              <c:numCache>
                <c:formatCode>General</c:formatCode>
                <c:ptCount val="102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numCache>
            </c:numRef>
          </c:xVal>
          <c:yVal>
            <c:numRef>
              <c:f>RBS!$J$2:$J$1028</c:f>
              <c:numCache>
                <c:formatCode>General</c:formatCode>
                <c:ptCount val="102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0.25</c:v>
                </c:pt>
                <c:pt idx="28">
                  <c:v>0</c:v>
                </c:pt>
                <c:pt idx="29">
                  <c:v>0</c:v>
                </c:pt>
                <c:pt idx="30">
                  <c:v>0.25</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0.25</c:v>
                </c:pt>
                <c:pt idx="49">
                  <c:v>16.5</c:v>
                </c:pt>
                <c:pt idx="50">
                  <c:v>69.75</c:v>
                </c:pt>
                <c:pt idx="51">
                  <c:v>87.5</c:v>
                </c:pt>
                <c:pt idx="52">
                  <c:v>83</c:v>
                </c:pt>
                <c:pt idx="53">
                  <c:v>81.5</c:v>
                </c:pt>
                <c:pt idx="54">
                  <c:v>78.75</c:v>
                </c:pt>
                <c:pt idx="55">
                  <c:v>84.75</c:v>
                </c:pt>
                <c:pt idx="56">
                  <c:v>71.75</c:v>
                </c:pt>
                <c:pt idx="57">
                  <c:v>76</c:v>
                </c:pt>
                <c:pt idx="58">
                  <c:v>76.75</c:v>
                </c:pt>
                <c:pt idx="59">
                  <c:v>70.5</c:v>
                </c:pt>
                <c:pt idx="60">
                  <c:v>69.75</c:v>
                </c:pt>
                <c:pt idx="61">
                  <c:v>74.5</c:v>
                </c:pt>
                <c:pt idx="62">
                  <c:v>79</c:v>
                </c:pt>
                <c:pt idx="63">
                  <c:v>72.5</c:v>
                </c:pt>
                <c:pt idx="64">
                  <c:v>83.5</c:v>
                </c:pt>
                <c:pt idx="65">
                  <c:v>72.75</c:v>
                </c:pt>
                <c:pt idx="66">
                  <c:v>74.25</c:v>
                </c:pt>
                <c:pt idx="67">
                  <c:v>76.5</c:v>
                </c:pt>
                <c:pt idx="68">
                  <c:v>72.5</c:v>
                </c:pt>
                <c:pt idx="69">
                  <c:v>69.5</c:v>
                </c:pt>
                <c:pt idx="70">
                  <c:v>68.25</c:v>
                </c:pt>
                <c:pt idx="71">
                  <c:v>69.25</c:v>
                </c:pt>
                <c:pt idx="72">
                  <c:v>64.5</c:v>
                </c:pt>
                <c:pt idx="73">
                  <c:v>76.5</c:v>
                </c:pt>
                <c:pt idx="74">
                  <c:v>63</c:v>
                </c:pt>
                <c:pt idx="75">
                  <c:v>68</c:v>
                </c:pt>
                <c:pt idx="76">
                  <c:v>62.5</c:v>
                </c:pt>
                <c:pt idx="77">
                  <c:v>62.5</c:v>
                </c:pt>
                <c:pt idx="78">
                  <c:v>66.75</c:v>
                </c:pt>
                <c:pt idx="79">
                  <c:v>70</c:v>
                </c:pt>
                <c:pt idx="80">
                  <c:v>69.25</c:v>
                </c:pt>
                <c:pt idx="81">
                  <c:v>66</c:v>
                </c:pt>
                <c:pt idx="82">
                  <c:v>70</c:v>
                </c:pt>
                <c:pt idx="83">
                  <c:v>64</c:v>
                </c:pt>
                <c:pt idx="84">
                  <c:v>58</c:v>
                </c:pt>
                <c:pt idx="85">
                  <c:v>66</c:v>
                </c:pt>
                <c:pt idx="86">
                  <c:v>59.5</c:v>
                </c:pt>
                <c:pt idx="87">
                  <c:v>65.25</c:v>
                </c:pt>
                <c:pt idx="88">
                  <c:v>60.25</c:v>
                </c:pt>
                <c:pt idx="89">
                  <c:v>60.25</c:v>
                </c:pt>
                <c:pt idx="90">
                  <c:v>62.5</c:v>
                </c:pt>
                <c:pt idx="91">
                  <c:v>61.25</c:v>
                </c:pt>
                <c:pt idx="92">
                  <c:v>67.75</c:v>
                </c:pt>
                <c:pt idx="93">
                  <c:v>55.5</c:v>
                </c:pt>
                <c:pt idx="94">
                  <c:v>59.5</c:v>
                </c:pt>
                <c:pt idx="95">
                  <c:v>54.5</c:v>
                </c:pt>
                <c:pt idx="96">
                  <c:v>60</c:v>
                </c:pt>
                <c:pt idx="97">
                  <c:v>56</c:v>
                </c:pt>
                <c:pt idx="98">
                  <c:v>61.75</c:v>
                </c:pt>
                <c:pt idx="99">
                  <c:v>58.75</c:v>
                </c:pt>
                <c:pt idx="100">
                  <c:v>55.25</c:v>
                </c:pt>
                <c:pt idx="101">
                  <c:v>59</c:v>
                </c:pt>
                <c:pt idx="102">
                  <c:v>53</c:v>
                </c:pt>
                <c:pt idx="103">
                  <c:v>58.25</c:v>
                </c:pt>
                <c:pt idx="104">
                  <c:v>57.5</c:v>
                </c:pt>
                <c:pt idx="105">
                  <c:v>58.5</c:v>
                </c:pt>
                <c:pt idx="106">
                  <c:v>57.25</c:v>
                </c:pt>
                <c:pt idx="107">
                  <c:v>51</c:v>
                </c:pt>
                <c:pt idx="108">
                  <c:v>57.25</c:v>
                </c:pt>
                <c:pt idx="109">
                  <c:v>55.25</c:v>
                </c:pt>
                <c:pt idx="110">
                  <c:v>50</c:v>
                </c:pt>
                <c:pt idx="111">
                  <c:v>52.75</c:v>
                </c:pt>
                <c:pt idx="112">
                  <c:v>57.25</c:v>
                </c:pt>
                <c:pt idx="113">
                  <c:v>58.25</c:v>
                </c:pt>
                <c:pt idx="114">
                  <c:v>51.75</c:v>
                </c:pt>
                <c:pt idx="115">
                  <c:v>56</c:v>
                </c:pt>
                <c:pt idx="116">
                  <c:v>53.25</c:v>
                </c:pt>
                <c:pt idx="117">
                  <c:v>55</c:v>
                </c:pt>
                <c:pt idx="118">
                  <c:v>55</c:v>
                </c:pt>
                <c:pt idx="119">
                  <c:v>54.25</c:v>
                </c:pt>
                <c:pt idx="120">
                  <c:v>55.75</c:v>
                </c:pt>
                <c:pt idx="121">
                  <c:v>52.5</c:v>
                </c:pt>
                <c:pt idx="122">
                  <c:v>48.5</c:v>
                </c:pt>
                <c:pt idx="123">
                  <c:v>51</c:v>
                </c:pt>
                <c:pt idx="124">
                  <c:v>52.75</c:v>
                </c:pt>
                <c:pt idx="125">
                  <c:v>53</c:v>
                </c:pt>
                <c:pt idx="126">
                  <c:v>48.5</c:v>
                </c:pt>
                <c:pt idx="127">
                  <c:v>47.25</c:v>
                </c:pt>
                <c:pt idx="128">
                  <c:v>47.25</c:v>
                </c:pt>
                <c:pt idx="129">
                  <c:v>44</c:v>
                </c:pt>
                <c:pt idx="130">
                  <c:v>50.5</c:v>
                </c:pt>
                <c:pt idx="131">
                  <c:v>45.5</c:v>
                </c:pt>
                <c:pt idx="132">
                  <c:v>49.75</c:v>
                </c:pt>
                <c:pt idx="133">
                  <c:v>50.5</c:v>
                </c:pt>
                <c:pt idx="134">
                  <c:v>48.5</c:v>
                </c:pt>
                <c:pt idx="135">
                  <c:v>51</c:v>
                </c:pt>
                <c:pt idx="136">
                  <c:v>50.25</c:v>
                </c:pt>
                <c:pt idx="137">
                  <c:v>45.25</c:v>
                </c:pt>
                <c:pt idx="138">
                  <c:v>44.5</c:v>
                </c:pt>
                <c:pt idx="139">
                  <c:v>50</c:v>
                </c:pt>
                <c:pt idx="140">
                  <c:v>50.75</c:v>
                </c:pt>
                <c:pt idx="141">
                  <c:v>50.75</c:v>
                </c:pt>
                <c:pt idx="142">
                  <c:v>44</c:v>
                </c:pt>
                <c:pt idx="143">
                  <c:v>46.5</c:v>
                </c:pt>
                <c:pt idx="144">
                  <c:v>45.25</c:v>
                </c:pt>
                <c:pt idx="145">
                  <c:v>42.75</c:v>
                </c:pt>
                <c:pt idx="146">
                  <c:v>48.75</c:v>
                </c:pt>
                <c:pt idx="147">
                  <c:v>40.75</c:v>
                </c:pt>
                <c:pt idx="148">
                  <c:v>47.5</c:v>
                </c:pt>
                <c:pt idx="149">
                  <c:v>48.5</c:v>
                </c:pt>
                <c:pt idx="150">
                  <c:v>46</c:v>
                </c:pt>
                <c:pt idx="151">
                  <c:v>44.75</c:v>
                </c:pt>
                <c:pt idx="152">
                  <c:v>41.5</c:v>
                </c:pt>
                <c:pt idx="153">
                  <c:v>43.25</c:v>
                </c:pt>
                <c:pt idx="154">
                  <c:v>40.5</c:v>
                </c:pt>
                <c:pt idx="155">
                  <c:v>44.5</c:v>
                </c:pt>
                <c:pt idx="156">
                  <c:v>38.5</c:v>
                </c:pt>
                <c:pt idx="157">
                  <c:v>45.5</c:v>
                </c:pt>
                <c:pt idx="158">
                  <c:v>50</c:v>
                </c:pt>
                <c:pt idx="159">
                  <c:v>40.25</c:v>
                </c:pt>
                <c:pt idx="160">
                  <c:v>40.25</c:v>
                </c:pt>
                <c:pt idx="161">
                  <c:v>46.5</c:v>
                </c:pt>
                <c:pt idx="162">
                  <c:v>41.5</c:v>
                </c:pt>
                <c:pt idx="163">
                  <c:v>42.5</c:v>
                </c:pt>
                <c:pt idx="164">
                  <c:v>41.75</c:v>
                </c:pt>
                <c:pt idx="165">
                  <c:v>42</c:v>
                </c:pt>
                <c:pt idx="166">
                  <c:v>41.75</c:v>
                </c:pt>
                <c:pt idx="167">
                  <c:v>45.25</c:v>
                </c:pt>
                <c:pt idx="168">
                  <c:v>41.5</c:v>
                </c:pt>
                <c:pt idx="169">
                  <c:v>43.5</c:v>
                </c:pt>
                <c:pt idx="170">
                  <c:v>42.5</c:v>
                </c:pt>
                <c:pt idx="171">
                  <c:v>44.75</c:v>
                </c:pt>
                <c:pt idx="172">
                  <c:v>42</c:v>
                </c:pt>
                <c:pt idx="173">
                  <c:v>38.5</c:v>
                </c:pt>
                <c:pt idx="174">
                  <c:v>50.25</c:v>
                </c:pt>
                <c:pt idx="175">
                  <c:v>43.75</c:v>
                </c:pt>
                <c:pt idx="176">
                  <c:v>42</c:v>
                </c:pt>
                <c:pt idx="177">
                  <c:v>38.25</c:v>
                </c:pt>
                <c:pt idx="178">
                  <c:v>45.75</c:v>
                </c:pt>
                <c:pt idx="179">
                  <c:v>43</c:v>
                </c:pt>
                <c:pt idx="180">
                  <c:v>48.75</c:v>
                </c:pt>
                <c:pt idx="181">
                  <c:v>42.75</c:v>
                </c:pt>
                <c:pt idx="182">
                  <c:v>37.5</c:v>
                </c:pt>
                <c:pt idx="183">
                  <c:v>40.5</c:v>
                </c:pt>
                <c:pt idx="184">
                  <c:v>46.75</c:v>
                </c:pt>
                <c:pt idx="185">
                  <c:v>39.75</c:v>
                </c:pt>
                <c:pt idx="186">
                  <c:v>40.5</c:v>
                </c:pt>
                <c:pt idx="187">
                  <c:v>41.25</c:v>
                </c:pt>
                <c:pt idx="188">
                  <c:v>44.75</c:v>
                </c:pt>
                <c:pt idx="189">
                  <c:v>42.75</c:v>
                </c:pt>
                <c:pt idx="190">
                  <c:v>44.25</c:v>
                </c:pt>
                <c:pt idx="191">
                  <c:v>41.5</c:v>
                </c:pt>
                <c:pt idx="192">
                  <c:v>34.75</c:v>
                </c:pt>
                <c:pt idx="193">
                  <c:v>35</c:v>
                </c:pt>
                <c:pt idx="194">
                  <c:v>38.5</c:v>
                </c:pt>
                <c:pt idx="195">
                  <c:v>34.25</c:v>
                </c:pt>
                <c:pt idx="196">
                  <c:v>39.5</c:v>
                </c:pt>
                <c:pt idx="197">
                  <c:v>38.75</c:v>
                </c:pt>
                <c:pt idx="198">
                  <c:v>40</c:v>
                </c:pt>
                <c:pt idx="199">
                  <c:v>41.5</c:v>
                </c:pt>
                <c:pt idx="200">
                  <c:v>38</c:v>
                </c:pt>
                <c:pt idx="201">
                  <c:v>38</c:v>
                </c:pt>
                <c:pt idx="202">
                  <c:v>42</c:v>
                </c:pt>
                <c:pt idx="203">
                  <c:v>42.5</c:v>
                </c:pt>
                <c:pt idx="204">
                  <c:v>41.5</c:v>
                </c:pt>
                <c:pt idx="205">
                  <c:v>40</c:v>
                </c:pt>
                <c:pt idx="206">
                  <c:v>35.5</c:v>
                </c:pt>
                <c:pt idx="207">
                  <c:v>42</c:v>
                </c:pt>
                <c:pt idx="208">
                  <c:v>37.25</c:v>
                </c:pt>
                <c:pt idx="209">
                  <c:v>38</c:v>
                </c:pt>
                <c:pt idx="210">
                  <c:v>41.5</c:v>
                </c:pt>
                <c:pt idx="211">
                  <c:v>40.75</c:v>
                </c:pt>
                <c:pt idx="212">
                  <c:v>33.75</c:v>
                </c:pt>
                <c:pt idx="213">
                  <c:v>37.25</c:v>
                </c:pt>
                <c:pt idx="214">
                  <c:v>34.5</c:v>
                </c:pt>
                <c:pt idx="215">
                  <c:v>37.75</c:v>
                </c:pt>
                <c:pt idx="216">
                  <c:v>36</c:v>
                </c:pt>
                <c:pt idx="217">
                  <c:v>34.25</c:v>
                </c:pt>
                <c:pt idx="218">
                  <c:v>35.25</c:v>
                </c:pt>
                <c:pt idx="219">
                  <c:v>41.25</c:v>
                </c:pt>
                <c:pt idx="220">
                  <c:v>33</c:v>
                </c:pt>
                <c:pt idx="221">
                  <c:v>37</c:v>
                </c:pt>
                <c:pt idx="222">
                  <c:v>32.75</c:v>
                </c:pt>
                <c:pt idx="223">
                  <c:v>37.75</c:v>
                </c:pt>
                <c:pt idx="224">
                  <c:v>35.25</c:v>
                </c:pt>
                <c:pt idx="225">
                  <c:v>38.25</c:v>
                </c:pt>
                <c:pt idx="226">
                  <c:v>36.25</c:v>
                </c:pt>
                <c:pt idx="227">
                  <c:v>39</c:v>
                </c:pt>
                <c:pt idx="228">
                  <c:v>40</c:v>
                </c:pt>
                <c:pt idx="229">
                  <c:v>33.5</c:v>
                </c:pt>
                <c:pt idx="230">
                  <c:v>34</c:v>
                </c:pt>
                <c:pt idx="231">
                  <c:v>37</c:v>
                </c:pt>
                <c:pt idx="232">
                  <c:v>36.75</c:v>
                </c:pt>
                <c:pt idx="233">
                  <c:v>34</c:v>
                </c:pt>
                <c:pt idx="234">
                  <c:v>37.75</c:v>
                </c:pt>
                <c:pt idx="235">
                  <c:v>34</c:v>
                </c:pt>
                <c:pt idx="236">
                  <c:v>34</c:v>
                </c:pt>
                <c:pt idx="237">
                  <c:v>42</c:v>
                </c:pt>
                <c:pt idx="238">
                  <c:v>35.75</c:v>
                </c:pt>
                <c:pt idx="239">
                  <c:v>32.25</c:v>
                </c:pt>
                <c:pt idx="240">
                  <c:v>38.5</c:v>
                </c:pt>
                <c:pt idx="241">
                  <c:v>38</c:v>
                </c:pt>
                <c:pt idx="242">
                  <c:v>39.75</c:v>
                </c:pt>
                <c:pt idx="243">
                  <c:v>35.25</c:v>
                </c:pt>
                <c:pt idx="244">
                  <c:v>37.25</c:v>
                </c:pt>
                <c:pt idx="245">
                  <c:v>37.75</c:v>
                </c:pt>
                <c:pt idx="246">
                  <c:v>31.5</c:v>
                </c:pt>
                <c:pt idx="247">
                  <c:v>37.25</c:v>
                </c:pt>
                <c:pt idx="248">
                  <c:v>32.75</c:v>
                </c:pt>
                <c:pt idx="249">
                  <c:v>34.25</c:v>
                </c:pt>
                <c:pt idx="250">
                  <c:v>36.25</c:v>
                </c:pt>
                <c:pt idx="251">
                  <c:v>36.5</c:v>
                </c:pt>
                <c:pt idx="252">
                  <c:v>36</c:v>
                </c:pt>
                <c:pt idx="253">
                  <c:v>34.5</c:v>
                </c:pt>
                <c:pt idx="254">
                  <c:v>36.5</c:v>
                </c:pt>
                <c:pt idx="255">
                  <c:v>39</c:v>
                </c:pt>
                <c:pt idx="256">
                  <c:v>37.25</c:v>
                </c:pt>
                <c:pt idx="257">
                  <c:v>35.75</c:v>
                </c:pt>
                <c:pt idx="258">
                  <c:v>35.25</c:v>
                </c:pt>
                <c:pt idx="259">
                  <c:v>32.5</c:v>
                </c:pt>
                <c:pt idx="260">
                  <c:v>28.5</c:v>
                </c:pt>
                <c:pt idx="261">
                  <c:v>34</c:v>
                </c:pt>
                <c:pt idx="262">
                  <c:v>33.5</c:v>
                </c:pt>
                <c:pt idx="263">
                  <c:v>35.75</c:v>
                </c:pt>
                <c:pt idx="264">
                  <c:v>34.75</c:v>
                </c:pt>
                <c:pt idx="265">
                  <c:v>31.25</c:v>
                </c:pt>
                <c:pt idx="266">
                  <c:v>30</c:v>
                </c:pt>
                <c:pt idx="267">
                  <c:v>36.25</c:v>
                </c:pt>
                <c:pt idx="268">
                  <c:v>31</c:v>
                </c:pt>
                <c:pt idx="269">
                  <c:v>28.75</c:v>
                </c:pt>
                <c:pt idx="270">
                  <c:v>28.5</c:v>
                </c:pt>
                <c:pt idx="271">
                  <c:v>31.5</c:v>
                </c:pt>
                <c:pt idx="272">
                  <c:v>37.25</c:v>
                </c:pt>
                <c:pt idx="273">
                  <c:v>37.5</c:v>
                </c:pt>
                <c:pt idx="274">
                  <c:v>30.25</c:v>
                </c:pt>
                <c:pt idx="275">
                  <c:v>28.5</c:v>
                </c:pt>
                <c:pt idx="276">
                  <c:v>39.25</c:v>
                </c:pt>
                <c:pt idx="277">
                  <c:v>33.5</c:v>
                </c:pt>
                <c:pt idx="278">
                  <c:v>32.25</c:v>
                </c:pt>
                <c:pt idx="279">
                  <c:v>31</c:v>
                </c:pt>
                <c:pt idx="280">
                  <c:v>31</c:v>
                </c:pt>
                <c:pt idx="281">
                  <c:v>32</c:v>
                </c:pt>
                <c:pt idx="282">
                  <c:v>34.75</c:v>
                </c:pt>
                <c:pt idx="283">
                  <c:v>30.75</c:v>
                </c:pt>
                <c:pt idx="284">
                  <c:v>31.25</c:v>
                </c:pt>
                <c:pt idx="285">
                  <c:v>31.25</c:v>
                </c:pt>
                <c:pt idx="286">
                  <c:v>36.75</c:v>
                </c:pt>
                <c:pt idx="287">
                  <c:v>30</c:v>
                </c:pt>
                <c:pt idx="288">
                  <c:v>35</c:v>
                </c:pt>
                <c:pt idx="289">
                  <c:v>31.25</c:v>
                </c:pt>
                <c:pt idx="290">
                  <c:v>29.75</c:v>
                </c:pt>
                <c:pt idx="291">
                  <c:v>32.5</c:v>
                </c:pt>
                <c:pt idx="292">
                  <c:v>34.25</c:v>
                </c:pt>
                <c:pt idx="293">
                  <c:v>34</c:v>
                </c:pt>
                <c:pt idx="294">
                  <c:v>29.5</c:v>
                </c:pt>
                <c:pt idx="295">
                  <c:v>34.25</c:v>
                </c:pt>
                <c:pt idx="296">
                  <c:v>34.75</c:v>
                </c:pt>
                <c:pt idx="297">
                  <c:v>30</c:v>
                </c:pt>
                <c:pt idx="298">
                  <c:v>27.75</c:v>
                </c:pt>
                <c:pt idx="299">
                  <c:v>33.25</c:v>
                </c:pt>
                <c:pt idx="300">
                  <c:v>36.75</c:v>
                </c:pt>
                <c:pt idx="301">
                  <c:v>29</c:v>
                </c:pt>
                <c:pt idx="302">
                  <c:v>30.25</c:v>
                </c:pt>
                <c:pt idx="303">
                  <c:v>30.75</c:v>
                </c:pt>
                <c:pt idx="304">
                  <c:v>32.25</c:v>
                </c:pt>
                <c:pt idx="305">
                  <c:v>31.5</c:v>
                </c:pt>
                <c:pt idx="306">
                  <c:v>30.5</c:v>
                </c:pt>
                <c:pt idx="307">
                  <c:v>31.25</c:v>
                </c:pt>
                <c:pt idx="308">
                  <c:v>37</c:v>
                </c:pt>
                <c:pt idx="309">
                  <c:v>29.75</c:v>
                </c:pt>
                <c:pt idx="310">
                  <c:v>28.25</c:v>
                </c:pt>
                <c:pt idx="311">
                  <c:v>27.5</c:v>
                </c:pt>
                <c:pt idx="312">
                  <c:v>35.75</c:v>
                </c:pt>
                <c:pt idx="313">
                  <c:v>31.5</c:v>
                </c:pt>
                <c:pt idx="314">
                  <c:v>28</c:v>
                </c:pt>
                <c:pt idx="315">
                  <c:v>26.5</c:v>
                </c:pt>
                <c:pt idx="316">
                  <c:v>32.25</c:v>
                </c:pt>
                <c:pt idx="317">
                  <c:v>30.5</c:v>
                </c:pt>
                <c:pt idx="318">
                  <c:v>35.75</c:v>
                </c:pt>
                <c:pt idx="319">
                  <c:v>27.5</c:v>
                </c:pt>
                <c:pt idx="320">
                  <c:v>35.5</c:v>
                </c:pt>
                <c:pt idx="321">
                  <c:v>33.75</c:v>
                </c:pt>
                <c:pt idx="322">
                  <c:v>28.5</c:v>
                </c:pt>
                <c:pt idx="323">
                  <c:v>29</c:v>
                </c:pt>
                <c:pt idx="324">
                  <c:v>23.25</c:v>
                </c:pt>
                <c:pt idx="325">
                  <c:v>27.5</c:v>
                </c:pt>
                <c:pt idx="326">
                  <c:v>33.5</c:v>
                </c:pt>
                <c:pt idx="327">
                  <c:v>33</c:v>
                </c:pt>
                <c:pt idx="328">
                  <c:v>30.75</c:v>
                </c:pt>
                <c:pt idx="329">
                  <c:v>39</c:v>
                </c:pt>
                <c:pt idx="330">
                  <c:v>33.75</c:v>
                </c:pt>
                <c:pt idx="331">
                  <c:v>30.75</c:v>
                </c:pt>
                <c:pt idx="332">
                  <c:v>37.25</c:v>
                </c:pt>
                <c:pt idx="333">
                  <c:v>35.25</c:v>
                </c:pt>
                <c:pt idx="334">
                  <c:v>32</c:v>
                </c:pt>
                <c:pt idx="335">
                  <c:v>32.75</c:v>
                </c:pt>
                <c:pt idx="336">
                  <c:v>28.25</c:v>
                </c:pt>
                <c:pt idx="337">
                  <c:v>29.25</c:v>
                </c:pt>
                <c:pt idx="338">
                  <c:v>32</c:v>
                </c:pt>
                <c:pt idx="339">
                  <c:v>24.5</c:v>
                </c:pt>
                <c:pt idx="340">
                  <c:v>35.5</c:v>
                </c:pt>
                <c:pt idx="341">
                  <c:v>33</c:v>
                </c:pt>
                <c:pt idx="342">
                  <c:v>28.25</c:v>
                </c:pt>
                <c:pt idx="343">
                  <c:v>32</c:v>
                </c:pt>
                <c:pt idx="344">
                  <c:v>29</c:v>
                </c:pt>
                <c:pt idx="345">
                  <c:v>31</c:v>
                </c:pt>
                <c:pt idx="346">
                  <c:v>31.5</c:v>
                </c:pt>
                <c:pt idx="347">
                  <c:v>27.25</c:v>
                </c:pt>
                <c:pt idx="348">
                  <c:v>30.25</c:v>
                </c:pt>
                <c:pt idx="349">
                  <c:v>29.5</c:v>
                </c:pt>
                <c:pt idx="350">
                  <c:v>26.75</c:v>
                </c:pt>
                <c:pt idx="351">
                  <c:v>30.25</c:v>
                </c:pt>
                <c:pt idx="352">
                  <c:v>29.5</c:v>
                </c:pt>
                <c:pt idx="353">
                  <c:v>27.75</c:v>
                </c:pt>
                <c:pt idx="354">
                  <c:v>29.5</c:v>
                </c:pt>
                <c:pt idx="355">
                  <c:v>26.5</c:v>
                </c:pt>
                <c:pt idx="356">
                  <c:v>30.5</c:v>
                </c:pt>
                <c:pt idx="357">
                  <c:v>26.75</c:v>
                </c:pt>
                <c:pt idx="358">
                  <c:v>27.25</c:v>
                </c:pt>
                <c:pt idx="359">
                  <c:v>26</c:v>
                </c:pt>
                <c:pt idx="360">
                  <c:v>31.25</c:v>
                </c:pt>
                <c:pt idx="361">
                  <c:v>29</c:v>
                </c:pt>
                <c:pt idx="362">
                  <c:v>33.5</c:v>
                </c:pt>
                <c:pt idx="363">
                  <c:v>28.75</c:v>
                </c:pt>
                <c:pt idx="364">
                  <c:v>29.25</c:v>
                </c:pt>
                <c:pt idx="365">
                  <c:v>27</c:v>
                </c:pt>
                <c:pt idx="366">
                  <c:v>29.75</c:v>
                </c:pt>
                <c:pt idx="367">
                  <c:v>29</c:v>
                </c:pt>
                <c:pt idx="368">
                  <c:v>27</c:v>
                </c:pt>
                <c:pt idx="369">
                  <c:v>31.5</c:v>
                </c:pt>
                <c:pt idx="370">
                  <c:v>26.75</c:v>
                </c:pt>
                <c:pt idx="371">
                  <c:v>29.25</c:v>
                </c:pt>
                <c:pt idx="372">
                  <c:v>26.75</c:v>
                </c:pt>
                <c:pt idx="373">
                  <c:v>34.5</c:v>
                </c:pt>
                <c:pt idx="374">
                  <c:v>31.75</c:v>
                </c:pt>
                <c:pt idx="375">
                  <c:v>32.25</c:v>
                </c:pt>
                <c:pt idx="376">
                  <c:v>31.25</c:v>
                </c:pt>
                <c:pt idx="377">
                  <c:v>31.5</c:v>
                </c:pt>
                <c:pt idx="378">
                  <c:v>33.25</c:v>
                </c:pt>
                <c:pt idx="379">
                  <c:v>29.25</c:v>
                </c:pt>
                <c:pt idx="380">
                  <c:v>24</c:v>
                </c:pt>
                <c:pt idx="381">
                  <c:v>22.25</c:v>
                </c:pt>
                <c:pt idx="382">
                  <c:v>28.5</c:v>
                </c:pt>
                <c:pt idx="383">
                  <c:v>31.25</c:v>
                </c:pt>
                <c:pt idx="384">
                  <c:v>32.5</c:v>
                </c:pt>
                <c:pt idx="385">
                  <c:v>26.25</c:v>
                </c:pt>
                <c:pt idx="386">
                  <c:v>31.5</c:v>
                </c:pt>
                <c:pt idx="387">
                  <c:v>32.25</c:v>
                </c:pt>
                <c:pt idx="388">
                  <c:v>31.25</c:v>
                </c:pt>
                <c:pt idx="389">
                  <c:v>22.5</c:v>
                </c:pt>
                <c:pt idx="390">
                  <c:v>29</c:v>
                </c:pt>
                <c:pt idx="391">
                  <c:v>29</c:v>
                </c:pt>
                <c:pt idx="392">
                  <c:v>29.5</c:v>
                </c:pt>
                <c:pt idx="393">
                  <c:v>27.75</c:v>
                </c:pt>
                <c:pt idx="394">
                  <c:v>28.75</c:v>
                </c:pt>
                <c:pt idx="395">
                  <c:v>28.5</c:v>
                </c:pt>
                <c:pt idx="396">
                  <c:v>29.75</c:v>
                </c:pt>
                <c:pt idx="397">
                  <c:v>30.75</c:v>
                </c:pt>
                <c:pt idx="398">
                  <c:v>27.25</c:v>
                </c:pt>
                <c:pt idx="399">
                  <c:v>32.25</c:v>
                </c:pt>
                <c:pt idx="400">
                  <c:v>29.5</c:v>
                </c:pt>
                <c:pt idx="401">
                  <c:v>29.5</c:v>
                </c:pt>
                <c:pt idx="402">
                  <c:v>24</c:v>
                </c:pt>
                <c:pt idx="403">
                  <c:v>27.5</c:v>
                </c:pt>
                <c:pt idx="404">
                  <c:v>28.5</c:v>
                </c:pt>
                <c:pt idx="405">
                  <c:v>27.5</c:v>
                </c:pt>
                <c:pt idx="406">
                  <c:v>23.5</c:v>
                </c:pt>
                <c:pt idx="407">
                  <c:v>25</c:v>
                </c:pt>
                <c:pt idx="408">
                  <c:v>32.75</c:v>
                </c:pt>
                <c:pt idx="409">
                  <c:v>25.75</c:v>
                </c:pt>
                <c:pt idx="410">
                  <c:v>27.75</c:v>
                </c:pt>
                <c:pt idx="411">
                  <c:v>33.5</c:v>
                </c:pt>
                <c:pt idx="412">
                  <c:v>33.25</c:v>
                </c:pt>
                <c:pt idx="413">
                  <c:v>29</c:v>
                </c:pt>
                <c:pt idx="414">
                  <c:v>28</c:v>
                </c:pt>
                <c:pt idx="415">
                  <c:v>32.5</c:v>
                </c:pt>
                <c:pt idx="416">
                  <c:v>31</c:v>
                </c:pt>
                <c:pt idx="417">
                  <c:v>26</c:v>
                </c:pt>
                <c:pt idx="418">
                  <c:v>28.25</c:v>
                </c:pt>
                <c:pt idx="419">
                  <c:v>28.5</c:v>
                </c:pt>
                <c:pt idx="420">
                  <c:v>28.75</c:v>
                </c:pt>
                <c:pt idx="421">
                  <c:v>30</c:v>
                </c:pt>
                <c:pt idx="422">
                  <c:v>29.5</c:v>
                </c:pt>
                <c:pt idx="423">
                  <c:v>31</c:v>
                </c:pt>
                <c:pt idx="424">
                  <c:v>24.25</c:v>
                </c:pt>
                <c:pt idx="425">
                  <c:v>25</c:v>
                </c:pt>
                <c:pt idx="426">
                  <c:v>33.75</c:v>
                </c:pt>
                <c:pt idx="427">
                  <c:v>28</c:v>
                </c:pt>
                <c:pt idx="428">
                  <c:v>29</c:v>
                </c:pt>
                <c:pt idx="429">
                  <c:v>28.25</c:v>
                </c:pt>
                <c:pt idx="430">
                  <c:v>29.5</c:v>
                </c:pt>
                <c:pt idx="431">
                  <c:v>32.25</c:v>
                </c:pt>
                <c:pt idx="432">
                  <c:v>27.5</c:v>
                </c:pt>
                <c:pt idx="433">
                  <c:v>25.5</c:v>
                </c:pt>
                <c:pt idx="434">
                  <c:v>26.25</c:v>
                </c:pt>
                <c:pt idx="435">
                  <c:v>29.75</c:v>
                </c:pt>
                <c:pt idx="436">
                  <c:v>27.5</c:v>
                </c:pt>
                <c:pt idx="437">
                  <c:v>28</c:v>
                </c:pt>
                <c:pt idx="438">
                  <c:v>23.5</c:v>
                </c:pt>
                <c:pt idx="439">
                  <c:v>25.5</c:v>
                </c:pt>
                <c:pt idx="440">
                  <c:v>26.5</c:v>
                </c:pt>
                <c:pt idx="441">
                  <c:v>29.5</c:v>
                </c:pt>
                <c:pt idx="442">
                  <c:v>30</c:v>
                </c:pt>
                <c:pt idx="443">
                  <c:v>25</c:v>
                </c:pt>
                <c:pt idx="444">
                  <c:v>30.25</c:v>
                </c:pt>
                <c:pt idx="445">
                  <c:v>28.75</c:v>
                </c:pt>
                <c:pt idx="446">
                  <c:v>27.5</c:v>
                </c:pt>
                <c:pt idx="447">
                  <c:v>27.5</c:v>
                </c:pt>
                <c:pt idx="448">
                  <c:v>26</c:v>
                </c:pt>
                <c:pt idx="449">
                  <c:v>24.25</c:v>
                </c:pt>
                <c:pt idx="450">
                  <c:v>29.75</c:v>
                </c:pt>
                <c:pt idx="451">
                  <c:v>22.75</c:v>
                </c:pt>
                <c:pt idx="452">
                  <c:v>26.5</c:v>
                </c:pt>
                <c:pt idx="453">
                  <c:v>26.25</c:v>
                </c:pt>
                <c:pt idx="454">
                  <c:v>23.5</c:v>
                </c:pt>
                <c:pt idx="455">
                  <c:v>31.5</c:v>
                </c:pt>
                <c:pt idx="456">
                  <c:v>27.5</c:v>
                </c:pt>
                <c:pt idx="457">
                  <c:v>26.5</c:v>
                </c:pt>
                <c:pt idx="458">
                  <c:v>28.5</c:v>
                </c:pt>
                <c:pt idx="459">
                  <c:v>25</c:v>
                </c:pt>
                <c:pt idx="460">
                  <c:v>23.75</c:v>
                </c:pt>
                <c:pt idx="461">
                  <c:v>26.5</c:v>
                </c:pt>
                <c:pt idx="462">
                  <c:v>28.25</c:v>
                </c:pt>
                <c:pt idx="463">
                  <c:v>25.75</c:v>
                </c:pt>
                <c:pt idx="464">
                  <c:v>26</c:v>
                </c:pt>
                <c:pt idx="465">
                  <c:v>27.75</c:v>
                </c:pt>
                <c:pt idx="466">
                  <c:v>29.5</c:v>
                </c:pt>
                <c:pt idx="467">
                  <c:v>27.75</c:v>
                </c:pt>
                <c:pt idx="468">
                  <c:v>31</c:v>
                </c:pt>
                <c:pt idx="469">
                  <c:v>25.75</c:v>
                </c:pt>
                <c:pt idx="470">
                  <c:v>28.5</c:v>
                </c:pt>
                <c:pt idx="471">
                  <c:v>24</c:v>
                </c:pt>
                <c:pt idx="472">
                  <c:v>27</c:v>
                </c:pt>
                <c:pt idx="473">
                  <c:v>24.25</c:v>
                </c:pt>
                <c:pt idx="474">
                  <c:v>28.5</c:v>
                </c:pt>
                <c:pt idx="475">
                  <c:v>25</c:v>
                </c:pt>
                <c:pt idx="476">
                  <c:v>28</c:v>
                </c:pt>
                <c:pt idx="477">
                  <c:v>27.5</c:v>
                </c:pt>
                <c:pt idx="478">
                  <c:v>25.25</c:v>
                </c:pt>
                <c:pt idx="479">
                  <c:v>22.75</c:v>
                </c:pt>
                <c:pt idx="480">
                  <c:v>24.75</c:v>
                </c:pt>
                <c:pt idx="481">
                  <c:v>28.75</c:v>
                </c:pt>
                <c:pt idx="482">
                  <c:v>25.25</c:v>
                </c:pt>
                <c:pt idx="483">
                  <c:v>32.75</c:v>
                </c:pt>
                <c:pt idx="484">
                  <c:v>22</c:v>
                </c:pt>
                <c:pt idx="485">
                  <c:v>28.75</c:v>
                </c:pt>
                <c:pt idx="486">
                  <c:v>27.75</c:v>
                </c:pt>
                <c:pt idx="487">
                  <c:v>26.25</c:v>
                </c:pt>
                <c:pt idx="488">
                  <c:v>26.25</c:v>
                </c:pt>
                <c:pt idx="489">
                  <c:v>23.75</c:v>
                </c:pt>
                <c:pt idx="490">
                  <c:v>26.5</c:v>
                </c:pt>
                <c:pt idx="491">
                  <c:v>25.25</c:v>
                </c:pt>
                <c:pt idx="492">
                  <c:v>25.25</c:v>
                </c:pt>
                <c:pt idx="493">
                  <c:v>24.25</c:v>
                </c:pt>
                <c:pt idx="494">
                  <c:v>29.75</c:v>
                </c:pt>
                <c:pt idx="495">
                  <c:v>28.75</c:v>
                </c:pt>
                <c:pt idx="496">
                  <c:v>32.75</c:v>
                </c:pt>
                <c:pt idx="497">
                  <c:v>25.5</c:v>
                </c:pt>
                <c:pt idx="498">
                  <c:v>23</c:v>
                </c:pt>
                <c:pt idx="499">
                  <c:v>32.75</c:v>
                </c:pt>
                <c:pt idx="500">
                  <c:v>26</c:v>
                </c:pt>
                <c:pt idx="501">
                  <c:v>26.25</c:v>
                </c:pt>
                <c:pt idx="502">
                  <c:v>27</c:v>
                </c:pt>
                <c:pt idx="503">
                  <c:v>25</c:v>
                </c:pt>
                <c:pt idx="504">
                  <c:v>27.25</c:v>
                </c:pt>
                <c:pt idx="505">
                  <c:v>26.25</c:v>
                </c:pt>
                <c:pt idx="506">
                  <c:v>22.5</c:v>
                </c:pt>
                <c:pt idx="507">
                  <c:v>31</c:v>
                </c:pt>
                <c:pt idx="508">
                  <c:v>22</c:v>
                </c:pt>
                <c:pt idx="509">
                  <c:v>27.75</c:v>
                </c:pt>
                <c:pt idx="510">
                  <c:v>25.25</c:v>
                </c:pt>
                <c:pt idx="511">
                  <c:v>24.5</c:v>
                </c:pt>
                <c:pt idx="512">
                  <c:v>24.25</c:v>
                </c:pt>
                <c:pt idx="513">
                  <c:v>29.25</c:v>
                </c:pt>
                <c:pt idx="514">
                  <c:v>29</c:v>
                </c:pt>
                <c:pt idx="515">
                  <c:v>25.5</c:v>
                </c:pt>
                <c:pt idx="516">
                  <c:v>29.75</c:v>
                </c:pt>
                <c:pt idx="517">
                  <c:v>26.75</c:v>
                </c:pt>
                <c:pt idx="518">
                  <c:v>27.25</c:v>
                </c:pt>
                <c:pt idx="519">
                  <c:v>29.25</c:v>
                </c:pt>
                <c:pt idx="520">
                  <c:v>28.75</c:v>
                </c:pt>
                <c:pt idx="521">
                  <c:v>26.25</c:v>
                </c:pt>
                <c:pt idx="522">
                  <c:v>22.25</c:v>
                </c:pt>
                <c:pt idx="523">
                  <c:v>24.25</c:v>
                </c:pt>
                <c:pt idx="524">
                  <c:v>31.5</c:v>
                </c:pt>
                <c:pt idx="525">
                  <c:v>27.25</c:v>
                </c:pt>
                <c:pt idx="526">
                  <c:v>23.5</c:v>
                </c:pt>
                <c:pt idx="527">
                  <c:v>26.75</c:v>
                </c:pt>
                <c:pt idx="528">
                  <c:v>27</c:v>
                </c:pt>
                <c:pt idx="529">
                  <c:v>25.5</c:v>
                </c:pt>
                <c:pt idx="530">
                  <c:v>27.25</c:v>
                </c:pt>
                <c:pt idx="531">
                  <c:v>26</c:v>
                </c:pt>
                <c:pt idx="532">
                  <c:v>24.5</c:v>
                </c:pt>
                <c:pt idx="533">
                  <c:v>25.75</c:v>
                </c:pt>
                <c:pt idx="534">
                  <c:v>22</c:v>
                </c:pt>
                <c:pt idx="535">
                  <c:v>21.25</c:v>
                </c:pt>
                <c:pt idx="536">
                  <c:v>24</c:v>
                </c:pt>
                <c:pt idx="537">
                  <c:v>28.75</c:v>
                </c:pt>
                <c:pt idx="538">
                  <c:v>21.75</c:v>
                </c:pt>
                <c:pt idx="539">
                  <c:v>29</c:v>
                </c:pt>
                <c:pt idx="540">
                  <c:v>26.25</c:v>
                </c:pt>
                <c:pt idx="541">
                  <c:v>24.25</c:v>
                </c:pt>
                <c:pt idx="542">
                  <c:v>21.5</c:v>
                </c:pt>
                <c:pt idx="543">
                  <c:v>21.5</c:v>
                </c:pt>
                <c:pt idx="544">
                  <c:v>28</c:v>
                </c:pt>
                <c:pt idx="545">
                  <c:v>25</c:v>
                </c:pt>
                <c:pt idx="546">
                  <c:v>24.25</c:v>
                </c:pt>
                <c:pt idx="547">
                  <c:v>25.75</c:v>
                </c:pt>
                <c:pt idx="548">
                  <c:v>21.75</c:v>
                </c:pt>
                <c:pt idx="549">
                  <c:v>24.75</c:v>
                </c:pt>
                <c:pt idx="550">
                  <c:v>23.5</c:v>
                </c:pt>
                <c:pt idx="551">
                  <c:v>23.75</c:v>
                </c:pt>
                <c:pt idx="552">
                  <c:v>22.5</c:v>
                </c:pt>
                <c:pt idx="553">
                  <c:v>28.75</c:v>
                </c:pt>
                <c:pt idx="554">
                  <c:v>33.75</c:v>
                </c:pt>
                <c:pt idx="555">
                  <c:v>22.75</c:v>
                </c:pt>
                <c:pt idx="556">
                  <c:v>24.75</c:v>
                </c:pt>
                <c:pt idx="557">
                  <c:v>28.25</c:v>
                </c:pt>
                <c:pt idx="558">
                  <c:v>24.5</c:v>
                </c:pt>
                <c:pt idx="559">
                  <c:v>23.75</c:v>
                </c:pt>
                <c:pt idx="560">
                  <c:v>27.5</c:v>
                </c:pt>
                <c:pt idx="561">
                  <c:v>26</c:v>
                </c:pt>
                <c:pt idx="562">
                  <c:v>26.5</c:v>
                </c:pt>
                <c:pt idx="563">
                  <c:v>28.5</c:v>
                </c:pt>
                <c:pt idx="564">
                  <c:v>24.5</c:v>
                </c:pt>
                <c:pt idx="565">
                  <c:v>25.5</c:v>
                </c:pt>
                <c:pt idx="566">
                  <c:v>25.5</c:v>
                </c:pt>
                <c:pt idx="567">
                  <c:v>23</c:v>
                </c:pt>
                <c:pt idx="568">
                  <c:v>21.25</c:v>
                </c:pt>
                <c:pt idx="569">
                  <c:v>23.25</c:v>
                </c:pt>
                <c:pt idx="570">
                  <c:v>24</c:v>
                </c:pt>
                <c:pt idx="571">
                  <c:v>23</c:v>
                </c:pt>
                <c:pt idx="572">
                  <c:v>29.25</c:v>
                </c:pt>
                <c:pt idx="573">
                  <c:v>26.5</c:v>
                </c:pt>
                <c:pt idx="574">
                  <c:v>20.75</c:v>
                </c:pt>
                <c:pt idx="575">
                  <c:v>23.75</c:v>
                </c:pt>
                <c:pt idx="576">
                  <c:v>23</c:v>
                </c:pt>
                <c:pt idx="577">
                  <c:v>26.5</c:v>
                </c:pt>
                <c:pt idx="578">
                  <c:v>27.25</c:v>
                </c:pt>
                <c:pt idx="579">
                  <c:v>23</c:v>
                </c:pt>
                <c:pt idx="580">
                  <c:v>24</c:v>
                </c:pt>
                <c:pt idx="581">
                  <c:v>25.5</c:v>
                </c:pt>
                <c:pt idx="582">
                  <c:v>23</c:v>
                </c:pt>
                <c:pt idx="583">
                  <c:v>28.75</c:v>
                </c:pt>
                <c:pt idx="584">
                  <c:v>27.75</c:v>
                </c:pt>
                <c:pt idx="585">
                  <c:v>24</c:v>
                </c:pt>
                <c:pt idx="586">
                  <c:v>23</c:v>
                </c:pt>
                <c:pt idx="587">
                  <c:v>20</c:v>
                </c:pt>
                <c:pt idx="588">
                  <c:v>25.25</c:v>
                </c:pt>
                <c:pt idx="589">
                  <c:v>21.5</c:v>
                </c:pt>
                <c:pt idx="590">
                  <c:v>20.25</c:v>
                </c:pt>
                <c:pt idx="591">
                  <c:v>27</c:v>
                </c:pt>
                <c:pt idx="592">
                  <c:v>26</c:v>
                </c:pt>
                <c:pt idx="593">
                  <c:v>26.75</c:v>
                </c:pt>
                <c:pt idx="594">
                  <c:v>29</c:v>
                </c:pt>
                <c:pt idx="595">
                  <c:v>22.5</c:v>
                </c:pt>
                <c:pt idx="596">
                  <c:v>23.75</c:v>
                </c:pt>
                <c:pt idx="597">
                  <c:v>23.25</c:v>
                </c:pt>
                <c:pt idx="598">
                  <c:v>22.25</c:v>
                </c:pt>
                <c:pt idx="599">
                  <c:v>26</c:v>
                </c:pt>
                <c:pt idx="600">
                  <c:v>21.25</c:v>
                </c:pt>
                <c:pt idx="601">
                  <c:v>23.25</c:v>
                </c:pt>
                <c:pt idx="602">
                  <c:v>22</c:v>
                </c:pt>
                <c:pt idx="603">
                  <c:v>23.25</c:v>
                </c:pt>
                <c:pt idx="604">
                  <c:v>26</c:v>
                </c:pt>
                <c:pt idx="605">
                  <c:v>20</c:v>
                </c:pt>
                <c:pt idx="606">
                  <c:v>18.75</c:v>
                </c:pt>
                <c:pt idx="607">
                  <c:v>23.5</c:v>
                </c:pt>
                <c:pt idx="608">
                  <c:v>22.5</c:v>
                </c:pt>
                <c:pt idx="609">
                  <c:v>18.25</c:v>
                </c:pt>
                <c:pt idx="610">
                  <c:v>21.75</c:v>
                </c:pt>
                <c:pt idx="611">
                  <c:v>22.5</c:v>
                </c:pt>
                <c:pt idx="612">
                  <c:v>26.5</c:v>
                </c:pt>
                <c:pt idx="613">
                  <c:v>24.5</c:v>
                </c:pt>
                <c:pt idx="614">
                  <c:v>26.75</c:v>
                </c:pt>
                <c:pt idx="615">
                  <c:v>25.25</c:v>
                </c:pt>
                <c:pt idx="616">
                  <c:v>23.75</c:v>
                </c:pt>
                <c:pt idx="617">
                  <c:v>28.5</c:v>
                </c:pt>
                <c:pt idx="618">
                  <c:v>24.25</c:v>
                </c:pt>
                <c:pt idx="619">
                  <c:v>21.75</c:v>
                </c:pt>
                <c:pt idx="620">
                  <c:v>22.75</c:v>
                </c:pt>
                <c:pt idx="621">
                  <c:v>24.25</c:v>
                </c:pt>
                <c:pt idx="622">
                  <c:v>22.75</c:v>
                </c:pt>
                <c:pt idx="623">
                  <c:v>25</c:v>
                </c:pt>
                <c:pt idx="624">
                  <c:v>24.25</c:v>
                </c:pt>
                <c:pt idx="625">
                  <c:v>22.25</c:v>
                </c:pt>
                <c:pt idx="626">
                  <c:v>22.25</c:v>
                </c:pt>
                <c:pt idx="627">
                  <c:v>20.25</c:v>
                </c:pt>
                <c:pt idx="628">
                  <c:v>23</c:v>
                </c:pt>
                <c:pt idx="629">
                  <c:v>22.75</c:v>
                </c:pt>
                <c:pt idx="630">
                  <c:v>24.75</c:v>
                </c:pt>
                <c:pt idx="631">
                  <c:v>22.25</c:v>
                </c:pt>
                <c:pt idx="632">
                  <c:v>18.5</c:v>
                </c:pt>
                <c:pt idx="633">
                  <c:v>23.5</c:v>
                </c:pt>
                <c:pt idx="634">
                  <c:v>27</c:v>
                </c:pt>
                <c:pt idx="635">
                  <c:v>23.5</c:v>
                </c:pt>
                <c:pt idx="636">
                  <c:v>23.25</c:v>
                </c:pt>
                <c:pt idx="637">
                  <c:v>22.25</c:v>
                </c:pt>
                <c:pt idx="638">
                  <c:v>20.5</c:v>
                </c:pt>
                <c:pt idx="639">
                  <c:v>27.75</c:v>
                </c:pt>
                <c:pt idx="640">
                  <c:v>19</c:v>
                </c:pt>
                <c:pt idx="641">
                  <c:v>20.25</c:v>
                </c:pt>
                <c:pt idx="642">
                  <c:v>20.75</c:v>
                </c:pt>
                <c:pt idx="643">
                  <c:v>25.25</c:v>
                </c:pt>
                <c:pt idx="644">
                  <c:v>24.5</c:v>
                </c:pt>
                <c:pt idx="645">
                  <c:v>22.75</c:v>
                </c:pt>
                <c:pt idx="646">
                  <c:v>23</c:v>
                </c:pt>
                <c:pt idx="647">
                  <c:v>27.25</c:v>
                </c:pt>
                <c:pt idx="648">
                  <c:v>23.75</c:v>
                </c:pt>
                <c:pt idx="649">
                  <c:v>18.5</c:v>
                </c:pt>
                <c:pt idx="650">
                  <c:v>23.75</c:v>
                </c:pt>
                <c:pt idx="651">
                  <c:v>24.25</c:v>
                </c:pt>
                <c:pt idx="652">
                  <c:v>19</c:v>
                </c:pt>
                <c:pt idx="653">
                  <c:v>22.5</c:v>
                </c:pt>
                <c:pt idx="654">
                  <c:v>22.75</c:v>
                </c:pt>
                <c:pt idx="655">
                  <c:v>22.5</c:v>
                </c:pt>
                <c:pt idx="656">
                  <c:v>20.75</c:v>
                </c:pt>
                <c:pt idx="657">
                  <c:v>22.75</c:v>
                </c:pt>
                <c:pt idx="658">
                  <c:v>27.5</c:v>
                </c:pt>
                <c:pt idx="659">
                  <c:v>23</c:v>
                </c:pt>
                <c:pt idx="660">
                  <c:v>22</c:v>
                </c:pt>
                <c:pt idx="661">
                  <c:v>24.5</c:v>
                </c:pt>
                <c:pt idx="662">
                  <c:v>25</c:v>
                </c:pt>
                <c:pt idx="663">
                  <c:v>26.75</c:v>
                </c:pt>
                <c:pt idx="664">
                  <c:v>18.75</c:v>
                </c:pt>
                <c:pt idx="665">
                  <c:v>19.25</c:v>
                </c:pt>
                <c:pt idx="666">
                  <c:v>24</c:v>
                </c:pt>
                <c:pt idx="667">
                  <c:v>25.5</c:v>
                </c:pt>
                <c:pt idx="668">
                  <c:v>21.75</c:v>
                </c:pt>
                <c:pt idx="669">
                  <c:v>21.5</c:v>
                </c:pt>
                <c:pt idx="670">
                  <c:v>21.75</c:v>
                </c:pt>
                <c:pt idx="671">
                  <c:v>21.75</c:v>
                </c:pt>
                <c:pt idx="672">
                  <c:v>19.75</c:v>
                </c:pt>
                <c:pt idx="673">
                  <c:v>20.75</c:v>
                </c:pt>
                <c:pt idx="674">
                  <c:v>17.5</c:v>
                </c:pt>
                <c:pt idx="675">
                  <c:v>21</c:v>
                </c:pt>
                <c:pt idx="676">
                  <c:v>24.25</c:v>
                </c:pt>
                <c:pt idx="677">
                  <c:v>23.25</c:v>
                </c:pt>
                <c:pt idx="678">
                  <c:v>26.75</c:v>
                </c:pt>
                <c:pt idx="679">
                  <c:v>21.5</c:v>
                </c:pt>
                <c:pt idx="680">
                  <c:v>20.75</c:v>
                </c:pt>
                <c:pt idx="681">
                  <c:v>19.75</c:v>
                </c:pt>
                <c:pt idx="682">
                  <c:v>20.5</c:v>
                </c:pt>
                <c:pt idx="683">
                  <c:v>22.25</c:v>
                </c:pt>
                <c:pt idx="684">
                  <c:v>21.25</c:v>
                </c:pt>
                <c:pt idx="685">
                  <c:v>19.25</c:v>
                </c:pt>
                <c:pt idx="686">
                  <c:v>22.25</c:v>
                </c:pt>
                <c:pt idx="687">
                  <c:v>26.5</c:v>
                </c:pt>
                <c:pt idx="688">
                  <c:v>20.5</c:v>
                </c:pt>
                <c:pt idx="689">
                  <c:v>20.75</c:v>
                </c:pt>
                <c:pt idx="690">
                  <c:v>21.75</c:v>
                </c:pt>
                <c:pt idx="691">
                  <c:v>24.25</c:v>
                </c:pt>
                <c:pt idx="692">
                  <c:v>21</c:v>
                </c:pt>
                <c:pt idx="693">
                  <c:v>21.75</c:v>
                </c:pt>
                <c:pt idx="694">
                  <c:v>20.25</c:v>
                </c:pt>
                <c:pt idx="695">
                  <c:v>22.75</c:v>
                </c:pt>
                <c:pt idx="696">
                  <c:v>23.75</c:v>
                </c:pt>
                <c:pt idx="697">
                  <c:v>16.25</c:v>
                </c:pt>
                <c:pt idx="698">
                  <c:v>24.5</c:v>
                </c:pt>
                <c:pt idx="699">
                  <c:v>18.75</c:v>
                </c:pt>
                <c:pt idx="700">
                  <c:v>21.25</c:v>
                </c:pt>
                <c:pt idx="701">
                  <c:v>20.25</c:v>
                </c:pt>
                <c:pt idx="702">
                  <c:v>19.75</c:v>
                </c:pt>
                <c:pt idx="703">
                  <c:v>21.25</c:v>
                </c:pt>
                <c:pt idx="704">
                  <c:v>22.25</c:v>
                </c:pt>
                <c:pt idx="705">
                  <c:v>24</c:v>
                </c:pt>
                <c:pt idx="706">
                  <c:v>18.5</c:v>
                </c:pt>
                <c:pt idx="707">
                  <c:v>23.5</c:v>
                </c:pt>
                <c:pt idx="708">
                  <c:v>22.75</c:v>
                </c:pt>
                <c:pt idx="709">
                  <c:v>23</c:v>
                </c:pt>
                <c:pt idx="710">
                  <c:v>19.5</c:v>
                </c:pt>
                <c:pt idx="711">
                  <c:v>18.25</c:v>
                </c:pt>
                <c:pt idx="712">
                  <c:v>24.5</c:v>
                </c:pt>
                <c:pt idx="713">
                  <c:v>22.5</c:v>
                </c:pt>
                <c:pt idx="714">
                  <c:v>20.5</c:v>
                </c:pt>
                <c:pt idx="715">
                  <c:v>18.75</c:v>
                </c:pt>
                <c:pt idx="716">
                  <c:v>21.75</c:v>
                </c:pt>
                <c:pt idx="717">
                  <c:v>19.75</c:v>
                </c:pt>
                <c:pt idx="718">
                  <c:v>21.25</c:v>
                </c:pt>
                <c:pt idx="719">
                  <c:v>21.5</c:v>
                </c:pt>
                <c:pt idx="720">
                  <c:v>25</c:v>
                </c:pt>
                <c:pt idx="721">
                  <c:v>24.5</c:v>
                </c:pt>
                <c:pt idx="722">
                  <c:v>18.75</c:v>
                </c:pt>
                <c:pt idx="723">
                  <c:v>19.75</c:v>
                </c:pt>
                <c:pt idx="724">
                  <c:v>17.25</c:v>
                </c:pt>
                <c:pt idx="725">
                  <c:v>21.25</c:v>
                </c:pt>
                <c:pt idx="726">
                  <c:v>22.75</c:v>
                </c:pt>
                <c:pt idx="727">
                  <c:v>17</c:v>
                </c:pt>
                <c:pt idx="728">
                  <c:v>21.75</c:v>
                </c:pt>
                <c:pt idx="729">
                  <c:v>20.75</c:v>
                </c:pt>
                <c:pt idx="730">
                  <c:v>23.75</c:v>
                </c:pt>
                <c:pt idx="731">
                  <c:v>22.25</c:v>
                </c:pt>
                <c:pt idx="732">
                  <c:v>20.75</c:v>
                </c:pt>
                <c:pt idx="733">
                  <c:v>23.25</c:v>
                </c:pt>
                <c:pt idx="734">
                  <c:v>20.75</c:v>
                </c:pt>
                <c:pt idx="735">
                  <c:v>22.5</c:v>
                </c:pt>
                <c:pt idx="736">
                  <c:v>19.75</c:v>
                </c:pt>
                <c:pt idx="737">
                  <c:v>24.25</c:v>
                </c:pt>
                <c:pt idx="738">
                  <c:v>24.5</c:v>
                </c:pt>
                <c:pt idx="739">
                  <c:v>22.5</c:v>
                </c:pt>
                <c:pt idx="740">
                  <c:v>24.75</c:v>
                </c:pt>
                <c:pt idx="741">
                  <c:v>22.75</c:v>
                </c:pt>
                <c:pt idx="742">
                  <c:v>18.5</c:v>
                </c:pt>
                <c:pt idx="743">
                  <c:v>17.75</c:v>
                </c:pt>
                <c:pt idx="744">
                  <c:v>20.75</c:v>
                </c:pt>
                <c:pt idx="745">
                  <c:v>19.75</c:v>
                </c:pt>
                <c:pt idx="746">
                  <c:v>18.75</c:v>
                </c:pt>
                <c:pt idx="747">
                  <c:v>21.75</c:v>
                </c:pt>
                <c:pt idx="748">
                  <c:v>20.25</c:v>
                </c:pt>
                <c:pt idx="749">
                  <c:v>23.75</c:v>
                </c:pt>
                <c:pt idx="750">
                  <c:v>23.75</c:v>
                </c:pt>
                <c:pt idx="751">
                  <c:v>23</c:v>
                </c:pt>
                <c:pt idx="752">
                  <c:v>19.75</c:v>
                </c:pt>
                <c:pt idx="753">
                  <c:v>23.75</c:v>
                </c:pt>
                <c:pt idx="754">
                  <c:v>18.5</c:v>
                </c:pt>
                <c:pt idx="755">
                  <c:v>20.5</c:v>
                </c:pt>
                <c:pt idx="756">
                  <c:v>22.75</c:v>
                </c:pt>
                <c:pt idx="757">
                  <c:v>20</c:v>
                </c:pt>
                <c:pt idx="758">
                  <c:v>19.5</c:v>
                </c:pt>
                <c:pt idx="759">
                  <c:v>21</c:v>
                </c:pt>
                <c:pt idx="760">
                  <c:v>19</c:v>
                </c:pt>
                <c:pt idx="761">
                  <c:v>17.75</c:v>
                </c:pt>
                <c:pt idx="762">
                  <c:v>20</c:v>
                </c:pt>
                <c:pt idx="763">
                  <c:v>25.5</c:v>
                </c:pt>
                <c:pt idx="764">
                  <c:v>22</c:v>
                </c:pt>
                <c:pt idx="765">
                  <c:v>20</c:v>
                </c:pt>
                <c:pt idx="766">
                  <c:v>23.25</c:v>
                </c:pt>
                <c:pt idx="767">
                  <c:v>21.75</c:v>
                </c:pt>
                <c:pt idx="768">
                  <c:v>17.5</c:v>
                </c:pt>
                <c:pt idx="769">
                  <c:v>20.75</c:v>
                </c:pt>
                <c:pt idx="770">
                  <c:v>19.75</c:v>
                </c:pt>
                <c:pt idx="771">
                  <c:v>20</c:v>
                </c:pt>
                <c:pt idx="772">
                  <c:v>19.5</c:v>
                </c:pt>
                <c:pt idx="773">
                  <c:v>21</c:v>
                </c:pt>
                <c:pt idx="774">
                  <c:v>19.75</c:v>
                </c:pt>
                <c:pt idx="775">
                  <c:v>21.5</c:v>
                </c:pt>
                <c:pt idx="776">
                  <c:v>22.25</c:v>
                </c:pt>
                <c:pt idx="777">
                  <c:v>20.75</c:v>
                </c:pt>
                <c:pt idx="778">
                  <c:v>20.75</c:v>
                </c:pt>
                <c:pt idx="779">
                  <c:v>18</c:v>
                </c:pt>
                <c:pt idx="780">
                  <c:v>21.25</c:v>
                </c:pt>
                <c:pt idx="781">
                  <c:v>23</c:v>
                </c:pt>
                <c:pt idx="782">
                  <c:v>16.25</c:v>
                </c:pt>
                <c:pt idx="783">
                  <c:v>20</c:v>
                </c:pt>
                <c:pt idx="784">
                  <c:v>19.5</c:v>
                </c:pt>
                <c:pt idx="785">
                  <c:v>19</c:v>
                </c:pt>
                <c:pt idx="786">
                  <c:v>20</c:v>
                </c:pt>
                <c:pt idx="787">
                  <c:v>23.25</c:v>
                </c:pt>
                <c:pt idx="788">
                  <c:v>19.75</c:v>
                </c:pt>
                <c:pt idx="789">
                  <c:v>19</c:v>
                </c:pt>
                <c:pt idx="790">
                  <c:v>24.75</c:v>
                </c:pt>
                <c:pt idx="791">
                  <c:v>18.25</c:v>
                </c:pt>
                <c:pt idx="792">
                  <c:v>14.75</c:v>
                </c:pt>
                <c:pt idx="793">
                  <c:v>18</c:v>
                </c:pt>
                <c:pt idx="794">
                  <c:v>15.75</c:v>
                </c:pt>
                <c:pt idx="795">
                  <c:v>18</c:v>
                </c:pt>
                <c:pt idx="796">
                  <c:v>21.25</c:v>
                </c:pt>
                <c:pt idx="797">
                  <c:v>16</c:v>
                </c:pt>
                <c:pt idx="798">
                  <c:v>18.25</c:v>
                </c:pt>
                <c:pt idx="799">
                  <c:v>24.25</c:v>
                </c:pt>
                <c:pt idx="800">
                  <c:v>21</c:v>
                </c:pt>
                <c:pt idx="801">
                  <c:v>19.5</c:v>
                </c:pt>
                <c:pt idx="802">
                  <c:v>18</c:v>
                </c:pt>
                <c:pt idx="803">
                  <c:v>15.75</c:v>
                </c:pt>
                <c:pt idx="804">
                  <c:v>20.25</c:v>
                </c:pt>
                <c:pt idx="805">
                  <c:v>14</c:v>
                </c:pt>
                <c:pt idx="806">
                  <c:v>13.25</c:v>
                </c:pt>
                <c:pt idx="807">
                  <c:v>14.25</c:v>
                </c:pt>
                <c:pt idx="808">
                  <c:v>12</c:v>
                </c:pt>
                <c:pt idx="809">
                  <c:v>5.25</c:v>
                </c:pt>
                <c:pt idx="810">
                  <c:v>6.5</c:v>
                </c:pt>
                <c:pt idx="811">
                  <c:v>0.75</c:v>
                </c:pt>
                <c:pt idx="812">
                  <c:v>2.75</c:v>
                </c:pt>
                <c:pt idx="813">
                  <c:v>1.5</c:v>
                </c:pt>
                <c:pt idx="814">
                  <c:v>0.5</c:v>
                </c:pt>
                <c:pt idx="815">
                  <c:v>0.5</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0.25</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0.25</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numCache>
            </c:numRef>
          </c:yVal>
          <c:smooth val="0"/>
          <c:extLst>
            <c:ext xmlns:c16="http://schemas.microsoft.com/office/drawing/2014/chart" uri="{C3380CC4-5D6E-409C-BE32-E72D297353CC}">
              <c16:uniqueId val="{00000000-6596-4F82-931E-358CB866A1D7}"/>
            </c:ext>
          </c:extLst>
        </c:ser>
        <c:ser>
          <c:idx val="1"/>
          <c:order val="1"/>
          <c:tx>
            <c:v>outside</c:v>
          </c:tx>
          <c:spPr>
            <a:ln w="19050" cap="rnd">
              <a:solidFill>
                <a:srgbClr val="0070C0"/>
              </a:solidFill>
              <a:round/>
            </a:ln>
            <a:effectLst/>
          </c:spPr>
          <c:marker>
            <c:symbol val="none"/>
          </c:marker>
          <c:xVal>
            <c:numRef>
              <c:f>RBS!$A$2:$A$1028</c:f>
              <c:numCache>
                <c:formatCode>General</c:formatCode>
                <c:ptCount val="102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numCache>
            </c:numRef>
          </c:xVal>
          <c:yVal>
            <c:numRef>
              <c:f>RBS!$I$2:$I$1028</c:f>
              <c:numCache>
                <c:formatCode>General</c:formatCode>
                <c:ptCount val="102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5.5555555555555552E-2</c:v>
                </c:pt>
                <c:pt idx="28">
                  <c:v>0</c:v>
                </c:pt>
                <c:pt idx="29">
                  <c:v>0</c:v>
                </c:pt>
                <c:pt idx="30">
                  <c:v>0</c:v>
                </c:pt>
                <c:pt idx="31">
                  <c:v>5.5555555555555552E-2</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0.16666666666666666</c:v>
                </c:pt>
                <c:pt idx="49">
                  <c:v>7.1111111111111107</c:v>
                </c:pt>
                <c:pt idx="50">
                  <c:v>27.777777777777779</c:v>
                </c:pt>
                <c:pt idx="51">
                  <c:v>34.833333333333336</c:v>
                </c:pt>
                <c:pt idx="52">
                  <c:v>32.722222222222221</c:v>
                </c:pt>
                <c:pt idx="53">
                  <c:v>31.222222222222221</c:v>
                </c:pt>
                <c:pt idx="54">
                  <c:v>30.277777777777779</c:v>
                </c:pt>
                <c:pt idx="55">
                  <c:v>31.555555555555557</c:v>
                </c:pt>
                <c:pt idx="56">
                  <c:v>31.611111111111111</c:v>
                </c:pt>
                <c:pt idx="57">
                  <c:v>30.611111111111111</c:v>
                </c:pt>
                <c:pt idx="58">
                  <c:v>30.5</c:v>
                </c:pt>
                <c:pt idx="59">
                  <c:v>30.277777777777779</c:v>
                </c:pt>
                <c:pt idx="60">
                  <c:v>32.277777777777779</c:v>
                </c:pt>
                <c:pt idx="61">
                  <c:v>29.666666666666668</c:v>
                </c:pt>
                <c:pt idx="62">
                  <c:v>27.111111111111111</c:v>
                </c:pt>
                <c:pt idx="63">
                  <c:v>29.166666666666668</c:v>
                </c:pt>
                <c:pt idx="64">
                  <c:v>29.444444444444443</c:v>
                </c:pt>
                <c:pt idx="65">
                  <c:v>29.777777777777779</c:v>
                </c:pt>
                <c:pt idx="66">
                  <c:v>29.055555555555557</c:v>
                </c:pt>
                <c:pt idx="67">
                  <c:v>25.722222222222221</c:v>
                </c:pt>
                <c:pt idx="68">
                  <c:v>28.5</c:v>
                </c:pt>
                <c:pt idx="69">
                  <c:v>27.777777777777779</c:v>
                </c:pt>
                <c:pt idx="70">
                  <c:v>27.611111111111111</c:v>
                </c:pt>
                <c:pt idx="71">
                  <c:v>28.666666666666668</c:v>
                </c:pt>
                <c:pt idx="72">
                  <c:v>27.388888888888889</c:v>
                </c:pt>
                <c:pt idx="73">
                  <c:v>28.555555555555557</c:v>
                </c:pt>
                <c:pt idx="74">
                  <c:v>27.666666666666668</c:v>
                </c:pt>
                <c:pt idx="75">
                  <c:v>27.055555555555557</c:v>
                </c:pt>
                <c:pt idx="76">
                  <c:v>26.833333333333332</c:v>
                </c:pt>
                <c:pt idx="77">
                  <c:v>25.666666666666668</c:v>
                </c:pt>
                <c:pt idx="78">
                  <c:v>24.666666666666668</c:v>
                </c:pt>
                <c:pt idx="79">
                  <c:v>25.222222222222221</c:v>
                </c:pt>
                <c:pt idx="80">
                  <c:v>26.944444444444443</c:v>
                </c:pt>
                <c:pt idx="81">
                  <c:v>24.5</c:v>
                </c:pt>
                <c:pt idx="82">
                  <c:v>24.777777777777779</c:v>
                </c:pt>
                <c:pt idx="83">
                  <c:v>24.944444444444443</c:v>
                </c:pt>
                <c:pt idx="84">
                  <c:v>25.055555555555557</c:v>
                </c:pt>
                <c:pt idx="85">
                  <c:v>23.944444444444443</c:v>
                </c:pt>
                <c:pt idx="86">
                  <c:v>24.555555555555557</c:v>
                </c:pt>
                <c:pt idx="87">
                  <c:v>23.5</c:v>
                </c:pt>
                <c:pt idx="88">
                  <c:v>24.888888888888889</c:v>
                </c:pt>
                <c:pt idx="89">
                  <c:v>24</c:v>
                </c:pt>
                <c:pt idx="90">
                  <c:v>25.611111111111111</c:v>
                </c:pt>
                <c:pt idx="91">
                  <c:v>21.777777777777779</c:v>
                </c:pt>
                <c:pt idx="92">
                  <c:v>23.777777777777779</c:v>
                </c:pt>
                <c:pt idx="93">
                  <c:v>23.555555555555557</c:v>
                </c:pt>
                <c:pt idx="94">
                  <c:v>22.722222222222221</c:v>
                </c:pt>
                <c:pt idx="95">
                  <c:v>21.333333333333332</c:v>
                </c:pt>
                <c:pt idx="96">
                  <c:v>24.611111111111111</c:v>
                </c:pt>
                <c:pt idx="97">
                  <c:v>21.555555555555557</c:v>
                </c:pt>
                <c:pt idx="98">
                  <c:v>21.111111111111111</c:v>
                </c:pt>
                <c:pt idx="99">
                  <c:v>24.055555555555557</c:v>
                </c:pt>
                <c:pt idx="100">
                  <c:v>22.666666666666668</c:v>
                </c:pt>
                <c:pt idx="101">
                  <c:v>20.888888888888889</c:v>
                </c:pt>
                <c:pt idx="102">
                  <c:v>22.222222222222221</c:v>
                </c:pt>
                <c:pt idx="103">
                  <c:v>21.277777777777779</c:v>
                </c:pt>
                <c:pt idx="104">
                  <c:v>21</c:v>
                </c:pt>
                <c:pt idx="105">
                  <c:v>21.222222222222221</c:v>
                </c:pt>
                <c:pt idx="106">
                  <c:v>22.555555555555557</c:v>
                </c:pt>
                <c:pt idx="107">
                  <c:v>21.5</c:v>
                </c:pt>
                <c:pt idx="108">
                  <c:v>21.888888888888889</c:v>
                </c:pt>
                <c:pt idx="109">
                  <c:v>20.833333333333332</c:v>
                </c:pt>
                <c:pt idx="110">
                  <c:v>24.055555555555557</c:v>
                </c:pt>
                <c:pt idx="111">
                  <c:v>21.722222222222221</c:v>
                </c:pt>
                <c:pt idx="112">
                  <c:v>22.222222222222221</c:v>
                </c:pt>
                <c:pt idx="113">
                  <c:v>21.5</c:v>
                </c:pt>
                <c:pt idx="114">
                  <c:v>20.888888888888889</c:v>
                </c:pt>
                <c:pt idx="115">
                  <c:v>19.611111111111111</c:v>
                </c:pt>
                <c:pt idx="116">
                  <c:v>20.444444444444443</c:v>
                </c:pt>
                <c:pt idx="117">
                  <c:v>20.833333333333332</c:v>
                </c:pt>
                <c:pt idx="118">
                  <c:v>17.777777777777779</c:v>
                </c:pt>
                <c:pt idx="119">
                  <c:v>19.166666666666668</c:v>
                </c:pt>
                <c:pt idx="120">
                  <c:v>18.555555555555557</c:v>
                </c:pt>
                <c:pt idx="121">
                  <c:v>21.055555555555557</c:v>
                </c:pt>
                <c:pt idx="122">
                  <c:v>20</c:v>
                </c:pt>
                <c:pt idx="123">
                  <c:v>21.055555555555557</c:v>
                </c:pt>
                <c:pt idx="124">
                  <c:v>18.722222222222221</c:v>
                </c:pt>
                <c:pt idx="125">
                  <c:v>19.777777777777779</c:v>
                </c:pt>
                <c:pt idx="126">
                  <c:v>19.944444444444443</c:v>
                </c:pt>
                <c:pt idx="127">
                  <c:v>19.833333333333332</c:v>
                </c:pt>
                <c:pt idx="128">
                  <c:v>18.444444444444443</c:v>
                </c:pt>
                <c:pt idx="129">
                  <c:v>22.388888888888889</c:v>
                </c:pt>
                <c:pt idx="130">
                  <c:v>19.277777777777779</c:v>
                </c:pt>
                <c:pt idx="131">
                  <c:v>19.277777777777779</c:v>
                </c:pt>
                <c:pt idx="132">
                  <c:v>20.111111111111111</c:v>
                </c:pt>
                <c:pt idx="133">
                  <c:v>18.111111111111111</c:v>
                </c:pt>
                <c:pt idx="134">
                  <c:v>19.666666666666668</c:v>
                </c:pt>
                <c:pt idx="135">
                  <c:v>18.888888888888889</c:v>
                </c:pt>
                <c:pt idx="136">
                  <c:v>16.333333333333332</c:v>
                </c:pt>
                <c:pt idx="137">
                  <c:v>19.388888888888889</c:v>
                </c:pt>
                <c:pt idx="138">
                  <c:v>17.055555555555557</c:v>
                </c:pt>
                <c:pt idx="139">
                  <c:v>19.722222222222221</c:v>
                </c:pt>
                <c:pt idx="140">
                  <c:v>17.277777777777779</c:v>
                </c:pt>
                <c:pt idx="141">
                  <c:v>19.055555555555557</c:v>
                </c:pt>
                <c:pt idx="142">
                  <c:v>19.444444444444443</c:v>
                </c:pt>
                <c:pt idx="143">
                  <c:v>17.888888888888889</c:v>
                </c:pt>
                <c:pt idx="144">
                  <c:v>18.944444444444443</c:v>
                </c:pt>
                <c:pt idx="145">
                  <c:v>18.277777777777779</c:v>
                </c:pt>
                <c:pt idx="146">
                  <c:v>18.944444444444443</c:v>
                </c:pt>
                <c:pt idx="147">
                  <c:v>19.388888888888889</c:v>
                </c:pt>
                <c:pt idx="148">
                  <c:v>18.055555555555557</c:v>
                </c:pt>
                <c:pt idx="149">
                  <c:v>19.555555555555557</c:v>
                </c:pt>
                <c:pt idx="150">
                  <c:v>17.555555555555557</c:v>
                </c:pt>
                <c:pt idx="151">
                  <c:v>16.722222222222221</c:v>
                </c:pt>
                <c:pt idx="152">
                  <c:v>17.722222222222221</c:v>
                </c:pt>
                <c:pt idx="153">
                  <c:v>16.444444444444443</c:v>
                </c:pt>
                <c:pt idx="154">
                  <c:v>17.388888888888889</c:v>
                </c:pt>
                <c:pt idx="155">
                  <c:v>17.111111111111111</c:v>
                </c:pt>
                <c:pt idx="156">
                  <c:v>16.722222222222221</c:v>
                </c:pt>
                <c:pt idx="157">
                  <c:v>16.444444444444443</c:v>
                </c:pt>
                <c:pt idx="158">
                  <c:v>17.277777777777779</c:v>
                </c:pt>
                <c:pt idx="159">
                  <c:v>17.277777777777779</c:v>
                </c:pt>
                <c:pt idx="160">
                  <c:v>16.055555555555557</c:v>
                </c:pt>
                <c:pt idx="161">
                  <c:v>17.722222222222221</c:v>
                </c:pt>
                <c:pt idx="162">
                  <c:v>18.5</c:v>
                </c:pt>
                <c:pt idx="163">
                  <c:v>17.666666666666668</c:v>
                </c:pt>
                <c:pt idx="164">
                  <c:v>16.666666666666668</c:v>
                </c:pt>
                <c:pt idx="165">
                  <c:v>16.833333333333332</c:v>
                </c:pt>
                <c:pt idx="166">
                  <c:v>17.388888888888889</c:v>
                </c:pt>
                <c:pt idx="167">
                  <c:v>17.611111111111111</c:v>
                </c:pt>
                <c:pt idx="168">
                  <c:v>16.944444444444443</c:v>
                </c:pt>
                <c:pt idx="169">
                  <c:v>16.388888888888889</c:v>
                </c:pt>
                <c:pt idx="170">
                  <c:v>16.777777777777779</c:v>
                </c:pt>
                <c:pt idx="171">
                  <c:v>16.944444444444443</c:v>
                </c:pt>
                <c:pt idx="172">
                  <c:v>16.388888888888889</c:v>
                </c:pt>
                <c:pt idx="173">
                  <c:v>16.722222222222221</c:v>
                </c:pt>
                <c:pt idx="174">
                  <c:v>17.111111111111111</c:v>
                </c:pt>
                <c:pt idx="175">
                  <c:v>17.833333333333332</c:v>
                </c:pt>
                <c:pt idx="176">
                  <c:v>16.444444444444443</c:v>
                </c:pt>
                <c:pt idx="177">
                  <c:v>17.888888888888889</c:v>
                </c:pt>
                <c:pt idx="178">
                  <c:v>16.666666666666668</c:v>
                </c:pt>
                <c:pt idx="179">
                  <c:v>17.611111111111111</c:v>
                </c:pt>
                <c:pt idx="180">
                  <c:v>18</c:v>
                </c:pt>
                <c:pt idx="181">
                  <c:v>16.055555555555557</c:v>
                </c:pt>
                <c:pt idx="182">
                  <c:v>16.888888888888889</c:v>
                </c:pt>
                <c:pt idx="183">
                  <c:v>15.888888888888889</c:v>
                </c:pt>
                <c:pt idx="184">
                  <c:v>18.277777777777779</c:v>
                </c:pt>
                <c:pt idx="185">
                  <c:v>14.833333333333334</c:v>
                </c:pt>
                <c:pt idx="186">
                  <c:v>15.222222222222221</c:v>
                </c:pt>
                <c:pt idx="187">
                  <c:v>15.166666666666666</c:v>
                </c:pt>
                <c:pt idx="188">
                  <c:v>15.722222222222221</c:v>
                </c:pt>
                <c:pt idx="189">
                  <c:v>17.833333333333332</c:v>
                </c:pt>
                <c:pt idx="190">
                  <c:v>13.888888888888889</c:v>
                </c:pt>
                <c:pt idx="191">
                  <c:v>17.055555555555557</c:v>
                </c:pt>
                <c:pt idx="192">
                  <c:v>15.388888888888889</c:v>
                </c:pt>
                <c:pt idx="193">
                  <c:v>17.444444444444443</c:v>
                </c:pt>
                <c:pt idx="194">
                  <c:v>12.888888888888889</c:v>
                </c:pt>
                <c:pt idx="195">
                  <c:v>16.722222222222221</c:v>
                </c:pt>
                <c:pt idx="196">
                  <c:v>15.722222222222221</c:v>
                </c:pt>
                <c:pt idx="197">
                  <c:v>16</c:v>
                </c:pt>
                <c:pt idx="198">
                  <c:v>15.111111111111111</c:v>
                </c:pt>
                <c:pt idx="199">
                  <c:v>16.222222222222221</c:v>
                </c:pt>
                <c:pt idx="200">
                  <c:v>16.333333333333332</c:v>
                </c:pt>
                <c:pt idx="201">
                  <c:v>15.722222222222221</c:v>
                </c:pt>
                <c:pt idx="202">
                  <c:v>14.944444444444445</c:v>
                </c:pt>
                <c:pt idx="203">
                  <c:v>16.111111111111111</c:v>
                </c:pt>
                <c:pt idx="204">
                  <c:v>15</c:v>
                </c:pt>
                <c:pt idx="205">
                  <c:v>14.777777777777779</c:v>
                </c:pt>
                <c:pt idx="206">
                  <c:v>15.388888888888889</c:v>
                </c:pt>
                <c:pt idx="207">
                  <c:v>15.444444444444445</c:v>
                </c:pt>
                <c:pt idx="208">
                  <c:v>13.055555555555555</c:v>
                </c:pt>
                <c:pt idx="209">
                  <c:v>15.611111111111111</c:v>
                </c:pt>
                <c:pt idx="210">
                  <c:v>15</c:v>
                </c:pt>
                <c:pt idx="211">
                  <c:v>15.333333333333334</c:v>
                </c:pt>
                <c:pt idx="212">
                  <c:v>15.777777777777779</c:v>
                </c:pt>
                <c:pt idx="213">
                  <c:v>15.5</c:v>
                </c:pt>
                <c:pt idx="214">
                  <c:v>13.5</c:v>
                </c:pt>
                <c:pt idx="215">
                  <c:v>15.277777777777779</c:v>
                </c:pt>
                <c:pt idx="216">
                  <c:v>14.388888888888889</c:v>
                </c:pt>
                <c:pt idx="217">
                  <c:v>14.944444444444445</c:v>
                </c:pt>
                <c:pt idx="218">
                  <c:v>14.888888888888889</c:v>
                </c:pt>
                <c:pt idx="219">
                  <c:v>15.055555555555555</c:v>
                </c:pt>
                <c:pt idx="220">
                  <c:v>16.666666666666668</c:v>
                </c:pt>
                <c:pt idx="221">
                  <c:v>14.166666666666666</c:v>
                </c:pt>
                <c:pt idx="222">
                  <c:v>15.666666666666666</c:v>
                </c:pt>
                <c:pt idx="223">
                  <c:v>15.222222222222221</c:v>
                </c:pt>
                <c:pt idx="224">
                  <c:v>14.444444444444445</c:v>
                </c:pt>
                <c:pt idx="225">
                  <c:v>15.222222222222221</c:v>
                </c:pt>
                <c:pt idx="226">
                  <c:v>16.333333333333332</c:v>
                </c:pt>
                <c:pt idx="227">
                  <c:v>14.666666666666666</c:v>
                </c:pt>
                <c:pt idx="228">
                  <c:v>15.833333333333334</c:v>
                </c:pt>
                <c:pt idx="229">
                  <c:v>14.277777777777779</c:v>
                </c:pt>
                <c:pt idx="230">
                  <c:v>14.055555555555555</c:v>
                </c:pt>
                <c:pt idx="231">
                  <c:v>15.388888888888889</c:v>
                </c:pt>
                <c:pt idx="232">
                  <c:v>12.777777777777779</c:v>
                </c:pt>
                <c:pt idx="233">
                  <c:v>13.333333333333334</c:v>
                </c:pt>
                <c:pt idx="234">
                  <c:v>16.388888888888889</c:v>
                </c:pt>
                <c:pt idx="235">
                  <c:v>14.722222222222221</c:v>
                </c:pt>
                <c:pt idx="236">
                  <c:v>14.611111111111111</c:v>
                </c:pt>
                <c:pt idx="237">
                  <c:v>14.444444444444445</c:v>
                </c:pt>
                <c:pt idx="238">
                  <c:v>14.777777777777779</c:v>
                </c:pt>
                <c:pt idx="239">
                  <c:v>15.111111111111111</c:v>
                </c:pt>
                <c:pt idx="240">
                  <c:v>15.277777777777779</c:v>
                </c:pt>
                <c:pt idx="241">
                  <c:v>14.833333333333334</c:v>
                </c:pt>
                <c:pt idx="242">
                  <c:v>15.222222222222221</c:v>
                </c:pt>
                <c:pt idx="243">
                  <c:v>12.833333333333334</c:v>
                </c:pt>
                <c:pt idx="244">
                  <c:v>14.333333333333334</c:v>
                </c:pt>
                <c:pt idx="245">
                  <c:v>15.833333333333334</c:v>
                </c:pt>
                <c:pt idx="246">
                  <c:v>13.444444444444445</c:v>
                </c:pt>
                <c:pt idx="247">
                  <c:v>13.444444444444445</c:v>
                </c:pt>
                <c:pt idx="248">
                  <c:v>14.222222222222221</c:v>
                </c:pt>
                <c:pt idx="249">
                  <c:v>15</c:v>
                </c:pt>
                <c:pt idx="250">
                  <c:v>15.333333333333334</c:v>
                </c:pt>
                <c:pt idx="251">
                  <c:v>12.333333333333334</c:v>
                </c:pt>
                <c:pt idx="252">
                  <c:v>13.722222222222221</c:v>
                </c:pt>
                <c:pt idx="253">
                  <c:v>15.166666666666666</c:v>
                </c:pt>
                <c:pt idx="254">
                  <c:v>14</c:v>
                </c:pt>
                <c:pt idx="255">
                  <c:v>14.388888888888889</c:v>
                </c:pt>
                <c:pt idx="256">
                  <c:v>13.333333333333334</c:v>
                </c:pt>
                <c:pt idx="257">
                  <c:v>15.777777777777779</c:v>
                </c:pt>
                <c:pt idx="258">
                  <c:v>13.833333333333334</c:v>
                </c:pt>
                <c:pt idx="259">
                  <c:v>13.666666666666666</c:v>
                </c:pt>
                <c:pt idx="260">
                  <c:v>14</c:v>
                </c:pt>
                <c:pt idx="261">
                  <c:v>14.333333333333334</c:v>
                </c:pt>
                <c:pt idx="262">
                  <c:v>13.388888888888889</c:v>
                </c:pt>
                <c:pt idx="263">
                  <c:v>12.611111111111111</c:v>
                </c:pt>
                <c:pt idx="264">
                  <c:v>14.222222222222221</c:v>
                </c:pt>
                <c:pt idx="265">
                  <c:v>14.5</c:v>
                </c:pt>
                <c:pt idx="266">
                  <c:v>14</c:v>
                </c:pt>
                <c:pt idx="267">
                  <c:v>14.222222222222221</c:v>
                </c:pt>
                <c:pt idx="268">
                  <c:v>12.666666666666666</c:v>
                </c:pt>
                <c:pt idx="269">
                  <c:v>14</c:v>
                </c:pt>
                <c:pt idx="270">
                  <c:v>14.5</c:v>
                </c:pt>
                <c:pt idx="271">
                  <c:v>12.555555555555555</c:v>
                </c:pt>
                <c:pt idx="272">
                  <c:v>12.5</c:v>
                </c:pt>
                <c:pt idx="273">
                  <c:v>12.722222222222221</c:v>
                </c:pt>
                <c:pt idx="274">
                  <c:v>12.333333333333334</c:v>
                </c:pt>
                <c:pt idx="275">
                  <c:v>14.888888888888889</c:v>
                </c:pt>
                <c:pt idx="276">
                  <c:v>14.555555555555555</c:v>
                </c:pt>
                <c:pt idx="277">
                  <c:v>13.333333333333334</c:v>
                </c:pt>
                <c:pt idx="278">
                  <c:v>14.222222222222221</c:v>
                </c:pt>
                <c:pt idx="279">
                  <c:v>13.055555555555555</c:v>
                </c:pt>
                <c:pt idx="280">
                  <c:v>12.666666666666666</c:v>
                </c:pt>
                <c:pt idx="281">
                  <c:v>14.777777777777779</c:v>
                </c:pt>
                <c:pt idx="282">
                  <c:v>14.5</c:v>
                </c:pt>
                <c:pt idx="283">
                  <c:v>14.611111111111111</c:v>
                </c:pt>
                <c:pt idx="284">
                  <c:v>12.055555555555555</c:v>
                </c:pt>
                <c:pt idx="285">
                  <c:v>12.388888888888889</c:v>
                </c:pt>
                <c:pt idx="286">
                  <c:v>14.055555555555555</c:v>
                </c:pt>
                <c:pt idx="287">
                  <c:v>13.555555555555555</c:v>
                </c:pt>
                <c:pt idx="288">
                  <c:v>12.944444444444445</c:v>
                </c:pt>
                <c:pt idx="289">
                  <c:v>13.555555555555555</c:v>
                </c:pt>
                <c:pt idx="290">
                  <c:v>11.166666666666666</c:v>
                </c:pt>
                <c:pt idx="291">
                  <c:v>11.333333333333334</c:v>
                </c:pt>
                <c:pt idx="292">
                  <c:v>13</c:v>
                </c:pt>
                <c:pt idx="293">
                  <c:v>13</c:v>
                </c:pt>
                <c:pt idx="294">
                  <c:v>13.055555555555555</c:v>
                </c:pt>
                <c:pt idx="295">
                  <c:v>13.888888888888889</c:v>
                </c:pt>
                <c:pt idx="296">
                  <c:v>12.833333333333334</c:v>
                </c:pt>
                <c:pt idx="297">
                  <c:v>13.277777777777779</c:v>
                </c:pt>
                <c:pt idx="298">
                  <c:v>13</c:v>
                </c:pt>
                <c:pt idx="299">
                  <c:v>13.611111111111111</c:v>
                </c:pt>
                <c:pt idx="300">
                  <c:v>11.5</c:v>
                </c:pt>
                <c:pt idx="301">
                  <c:v>13.333333333333334</c:v>
                </c:pt>
                <c:pt idx="302">
                  <c:v>11.166666666666666</c:v>
                </c:pt>
                <c:pt idx="303">
                  <c:v>11.111111111111111</c:v>
                </c:pt>
                <c:pt idx="304">
                  <c:v>12.5</c:v>
                </c:pt>
                <c:pt idx="305">
                  <c:v>10.833333333333334</c:v>
                </c:pt>
                <c:pt idx="306">
                  <c:v>11.888888888888889</c:v>
                </c:pt>
                <c:pt idx="307">
                  <c:v>12.611111111111111</c:v>
                </c:pt>
                <c:pt idx="308">
                  <c:v>12.444444444444445</c:v>
                </c:pt>
                <c:pt idx="309">
                  <c:v>12</c:v>
                </c:pt>
                <c:pt idx="310">
                  <c:v>12</c:v>
                </c:pt>
                <c:pt idx="311">
                  <c:v>10.833333333333334</c:v>
                </c:pt>
                <c:pt idx="312">
                  <c:v>11.055555555555555</c:v>
                </c:pt>
                <c:pt idx="313">
                  <c:v>11.111111111111111</c:v>
                </c:pt>
                <c:pt idx="314">
                  <c:v>10.611111111111111</c:v>
                </c:pt>
                <c:pt idx="315">
                  <c:v>10.388888888888889</c:v>
                </c:pt>
                <c:pt idx="316">
                  <c:v>10.388888888888889</c:v>
                </c:pt>
                <c:pt idx="317">
                  <c:v>11.222222222222221</c:v>
                </c:pt>
                <c:pt idx="318">
                  <c:v>11.222222222222221</c:v>
                </c:pt>
                <c:pt idx="319">
                  <c:v>9.8333333333333339</c:v>
                </c:pt>
                <c:pt idx="320">
                  <c:v>8.3888888888888893</c:v>
                </c:pt>
                <c:pt idx="321">
                  <c:v>9.1666666666666661</c:v>
                </c:pt>
                <c:pt idx="322">
                  <c:v>8.8888888888888893</c:v>
                </c:pt>
                <c:pt idx="323">
                  <c:v>8.9444444444444446</c:v>
                </c:pt>
                <c:pt idx="324">
                  <c:v>8.1111111111111107</c:v>
                </c:pt>
                <c:pt idx="325">
                  <c:v>8.7222222222222214</c:v>
                </c:pt>
                <c:pt idx="326">
                  <c:v>8.3333333333333339</c:v>
                </c:pt>
                <c:pt idx="327">
                  <c:v>7.666666666666667</c:v>
                </c:pt>
                <c:pt idx="328">
                  <c:v>7.2222222222222223</c:v>
                </c:pt>
                <c:pt idx="329">
                  <c:v>7.666666666666667</c:v>
                </c:pt>
                <c:pt idx="330">
                  <c:v>7.1111111111111107</c:v>
                </c:pt>
                <c:pt idx="331">
                  <c:v>7.333333333333333</c:v>
                </c:pt>
                <c:pt idx="332">
                  <c:v>7.7222222222222223</c:v>
                </c:pt>
                <c:pt idx="333">
                  <c:v>6.166666666666667</c:v>
                </c:pt>
                <c:pt idx="334">
                  <c:v>6</c:v>
                </c:pt>
                <c:pt idx="335">
                  <c:v>6.7222222222222223</c:v>
                </c:pt>
                <c:pt idx="336">
                  <c:v>5.9444444444444446</c:v>
                </c:pt>
                <c:pt idx="337">
                  <c:v>5.2777777777777777</c:v>
                </c:pt>
                <c:pt idx="338">
                  <c:v>5.9444444444444446</c:v>
                </c:pt>
                <c:pt idx="339">
                  <c:v>6.5</c:v>
                </c:pt>
                <c:pt idx="340">
                  <c:v>5.666666666666667</c:v>
                </c:pt>
                <c:pt idx="341">
                  <c:v>5.2777777777777777</c:v>
                </c:pt>
                <c:pt idx="342">
                  <c:v>7.4444444444444446</c:v>
                </c:pt>
                <c:pt idx="343">
                  <c:v>6.333333333333333</c:v>
                </c:pt>
                <c:pt idx="344">
                  <c:v>6.2777777777777777</c:v>
                </c:pt>
                <c:pt idx="345">
                  <c:v>5.5</c:v>
                </c:pt>
                <c:pt idx="346">
                  <c:v>6.0555555555555554</c:v>
                </c:pt>
                <c:pt idx="347">
                  <c:v>5.8888888888888893</c:v>
                </c:pt>
                <c:pt idx="348">
                  <c:v>6.5555555555555554</c:v>
                </c:pt>
                <c:pt idx="349">
                  <c:v>6.7222222222222223</c:v>
                </c:pt>
                <c:pt idx="350">
                  <c:v>6.6111111111111107</c:v>
                </c:pt>
                <c:pt idx="351">
                  <c:v>6.333333333333333</c:v>
                </c:pt>
                <c:pt idx="352">
                  <c:v>7.166666666666667</c:v>
                </c:pt>
                <c:pt idx="353">
                  <c:v>6.833333333333333</c:v>
                </c:pt>
                <c:pt idx="354">
                  <c:v>7.2222222222222223</c:v>
                </c:pt>
                <c:pt idx="355">
                  <c:v>8.6111111111111107</c:v>
                </c:pt>
                <c:pt idx="356">
                  <c:v>9.1111111111111107</c:v>
                </c:pt>
                <c:pt idx="357">
                  <c:v>7.833333333333333</c:v>
                </c:pt>
                <c:pt idx="358">
                  <c:v>8.7222222222222214</c:v>
                </c:pt>
                <c:pt idx="359">
                  <c:v>10.166666666666666</c:v>
                </c:pt>
                <c:pt idx="360">
                  <c:v>10.722222222222221</c:v>
                </c:pt>
                <c:pt idx="361">
                  <c:v>10.555555555555555</c:v>
                </c:pt>
                <c:pt idx="362">
                  <c:v>11.888888888888889</c:v>
                </c:pt>
                <c:pt idx="363">
                  <c:v>11.666666666666666</c:v>
                </c:pt>
                <c:pt idx="364">
                  <c:v>12.277777777777779</c:v>
                </c:pt>
                <c:pt idx="365">
                  <c:v>11.722222222222221</c:v>
                </c:pt>
                <c:pt idx="366">
                  <c:v>11.944444444444445</c:v>
                </c:pt>
                <c:pt idx="367">
                  <c:v>12.944444444444445</c:v>
                </c:pt>
                <c:pt idx="368">
                  <c:v>12.333333333333334</c:v>
                </c:pt>
                <c:pt idx="369">
                  <c:v>14.777777777777779</c:v>
                </c:pt>
                <c:pt idx="370">
                  <c:v>15.5</c:v>
                </c:pt>
                <c:pt idx="371">
                  <c:v>14.055555555555555</c:v>
                </c:pt>
                <c:pt idx="372">
                  <c:v>15.111111111111111</c:v>
                </c:pt>
                <c:pt idx="373">
                  <c:v>16.777777777777779</c:v>
                </c:pt>
                <c:pt idx="374">
                  <c:v>17.611111111111111</c:v>
                </c:pt>
                <c:pt idx="375">
                  <c:v>17.5</c:v>
                </c:pt>
                <c:pt idx="376">
                  <c:v>18.055555555555557</c:v>
                </c:pt>
                <c:pt idx="377">
                  <c:v>18.888888888888889</c:v>
                </c:pt>
                <c:pt idx="378">
                  <c:v>18.333333333333332</c:v>
                </c:pt>
                <c:pt idx="379">
                  <c:v>20.222222222222221</c:v>
                </c:pt>
                <c:pt idx="380">
                  <c:v>21.611111111111111</c:v>
                </c:pt>
                <c:pt idx="381">
                  <c:v>21</c:v>
                </c:pt>
                <c:pt idx="382">
                  <c:v>20.833333333333332</c:v>
                </c:pt>
                <c:pt idx="383">
                  <c:v>23</c:v>
                </c:pt>
                <c:pt idx="384">
                  <c:v>19.666666666666668</c:v>
                </c:pt>
                <c:pt idx="385">
                  <c:v>21.333333333333332</c:v>
                </c:pt>
                <c:pt idx="386">
                  <c:v>23.833333333333332</c:v>
                </c:pt>
                <c:pt idx="387">
                  <c:v>22.333333333333332</c:v>
                </c:pt>
                <c:pt idx="388">
                  <c:v>24.277777777777779</c:v>
                </c:pt>
                <c:pt idx="389">
                  <c:v>24.5</c:v>
                </c:pt>
                <c:pt idx="390">
                  <c:v>23.166666666666668</c:v>
                </c:pt>
                <c:pt idx="391">
                  <c:v>24.722222222222221</c:v>
                </c:pt>
                <c:pt idx="392">
                  <c:v>23.333333333333332</c:v>
                </c:pt>
                <c:pt idx="393">
                  <c:v>24.833333333333332</c:v>
                </c:pt>
                <c:pt idx="394">
                  <c:v>26.333333333333332</c:v>
                </c:pt>
                <c:pt idx="395">
                  <c:v>27.277777777777779</c:v>
                </c:pt>
                <c:pt idx="396">
                  <c:v>26.555555555555557</c:v>
                </c:pt>
                <c:pt idx="397">
                  <c:v>26.111111111111111</c:v>
                </c:pt>
                <c:pt idx="398">
                  <c:v>26.833333333333332</c:v>
                </c:pt>
                <c:pt idx="399">
                  <c:v>24.5</c:v>
                </c:pt>
                <c:pt idx="400">
                  <c:v>26.388888888888889</c:v>
                </c:pt>
                <c:pt idx="401">
                  <c:v>25.944444444444443</c:v>
                </c:pt>
                <c:pt idx="402">
                  <c:v>29.111111111111111</c:v>
                </c:pt>
                <c:pt idx="403">
                  <c:v>27.888888888888889</c:v>
                </c:pt>
                <c:pt idx="404">
                  <c:v>26.277777777777779</c:v>
                </c:pt>
                <c:pt idx="405">
                  <c:v>27.666666666666668</c:v>
                </c:pt>
                <c:pt idx="406">
                  <c:v>27.888888888888889</c:v>
                </c:pt>
                <c:pt idx="407">
                  <c:v>27.777777777777779</c:v>
                </c:pt>
                <c:pt idx="408">
                  <c:v>26.888888888888889</c:v>
                </c:pt>
                <c:pt idx="409">
                  <c:v>26.888888888888889</c:v>
                </c:pt>
                <c:pt idx="410">
                  <c:v>25.666666666666668</c:v>
                </c:pt>
                <c:pt idx="411">
                  <c:v>26.555555555555557</c:v>
                </c:pt>
                <c:pt idx="412">
                  <c:v>26</c:v>
                </c:pt>
                <c:pt idx="413">
                  <c:v>27.666666666666668</c:v>
                </c:pt>
                <c:pt idx="414">
                  <c:v>26.222222222222221</c:v>
                </c:pt>
                <c:pt idx="415">
                  <c:v>25.5</c:v>
                </c:pt>
                <c:pt idx="416">
                  <c:v>30.444444444444443</c:v>
                </c:pt>
                <c:pt idx="417">
                  <c:v>28.388888888888889</c:v>
                </c:pt>
                <c:pt idx="418">
                  <c:v>28.333333333333332</c:v>
                </c:pt>
                <c:pt idx="419">
                  <c:v>28.388888888888889</c:v>
                </c:pt>
                <c:pt idx="420">
                  <c:v>29.333333333333332</c:v>
                </c:pt>
                <c:pt idx="421">
                  <c:v>28.166666666666668</c:v>
                </c:pt>
                <c:pt idx="422">
                  <c:v>27.555555555555557</c:v>
                </c:pt>
                <c:pt idx="423">
                  <c:v>25.333333333333332</c:v>
                </c:pt>
                <c:pt idx="424">
                  <c:v>27.222222222222221</c:v>
                </c:pt>
                <c:pt idx="425">
                  <c:v>25.444444444444443</c:v>
                </c:pt>
                <c:pt idx="426">
                  <c:v>29.833333333333332</c:v>
                </c:pt>
                <c:pt idx="427">
                  <c:v>27.444444444444443</c:v>
                </c:pt>
                <c:pt idx="428">
                  <c:v>26.388888888888889</c:v>
                </c:pt>
                <c:pt idx="429">
                  <c:v>27.055555555555557</c:v>
                </c:pt>
                <c:pt idx="430">
                  <c:v>26.333333333333332</c:v>
                </c:pt>
                <c:pt idx="431">
                  <c:v>27</c:v>
                </c:pt>
                <c:pt idx="432">
                  <c:v>27.888888888888889</c:v>
                </c:pt>
                <c:pt idx="433">
                  <c:v>25.277777777777779</c:v>
                </c:pt>
                <c:pt idx="434">
                  <c:v>27.333333333333332</c:v>
                </c:pt>
                <c:pt idx="435">
                  <c:v>28.444444444444443</c:v>
                </c:pt>
                <c:pt idx="436">
                  <c:v>27.388888888888889</c:v>
                </c:pt>
                <c:pt idx="437">
                  <c:v>26.388888888888889</c:v>
                </c:pt>
                <c:pt idx="438">
                  <c:v>26.111111111111111</c:v>
                </c:pt>
                <c:pt idx="439">
                  <c:v>26.555555555555557</c:v>
                </c:pt>
                <c:pt idx="440">
                  <c:v>27.666666666666668</c:v>
                </c:pt>
                <c:pt idx="441">
                  <c:v>27.611111111111111</c:v>
                </c:pt>
                <c:pt idx="442">
                  <c:v>25.666666666666668</c:v>
                </c:pt>
                <c:pt idx="443">
                  <c:v>27.444444444444443</c:v>
                </c:pt>
                <c:pt idx="444">
                  <c:v>26.666666666666668</c:v>
                </c:pt>
                <c:pt idx="445">
                  <c:v>27.388888888888889</c:v>
                </c:pt>
                <c:pt idx="446">
                  <c:v>26.444444444444443</c:v>
                </c:pt>
                <c:pt idx="447">
                  <c:v>27.055555555555557</c:v>
                </c:pt>
                <c:pt idx="448">
                  <c:v>27.333333333333332</c:v>
                </c:pt>
                <c:pt idx="449">
                  <c:v>28.111111111111111</c:v>
                </c:pt>
                <c:pt idx="450">
                  <c:v>27.277777777777779</c:v>
                </c:pt>
                <c:pt idx="451">
                  <c:v>28.833333333333332</c:v>
                </c:pt>
                <c:pt idx="452">
                  <c:v>26.222222222222221</c:v>
                </c:pt>
                <c:pt idx="453">
                  <c:v>27.888888888888889</c:v>
                </c:pt>
                <c:pt idx="454">
                  <c:v>26.388888888888889</c:v>
                </c:pt>
                <c:pt idx="455">
                  <c:v>26.055555555555557</c:v>
                </c:pt>
                <c:pt idx="456">
                  <c:v>27.111111111111111</c:v>
                </c:pt>
                <c:pt idx="457">
                  <c:v>26.944444444444443</c:v>
                </c:pt>
                <c:pt idx="458">
                  <c:v>25.055555555555557</c:v>
                </c:pt>
                <c:pt idx="459">
                  <c:v>25.055555555555557</c:v>
                </c:pt>
                <c:pt idx="460">
                  <c:v>26.611111111111111</c:v>
                </c:pt>
                <c:pt idx="461">
                  <c:v>25.444444444444443</c:v>
                </c:pt>
                <c:pt idx="462">
                  <c:v>26.888888888888889</c:v>
                </c:pt>
                <c:pt idx="463">
                  <c:v>28.5</c:v>
                </c:pt>
                <c:pt idx="464">
                  <c:v>25.722222222222221</c:v>
                </c:pt>
                <c:pt idx="465">
                  <c:v>25.944444444444443</c:v>
                </c:pt>
                <c:pt idx="466">
                  <c:v>28</c:v>
                </c:pt>
                <c:pt idx="467">
                  <c:v>27.111111111111111</c:v>
                </c:pt>
                <c:pt idx="468">
                  <c:v>26.388888888888889</c:v>
                </c:pt>
                <c:pt idx="469">
                  <c:v>28.555555555555557</c:v>
                </c:pt>
                <c:pt idx="470">
                  <c:v>27.111111111111111</c:v>
                </c:pt>
                <c:pt idx="471">
                  <c:v>25.555555555555557</c:v>
                </c:pt>
                <c:pt idx="472">
                  <c:v>26.611111111111111</c:v>
                </c:pt>
                <c:pt idx="473">
                  <c:v>24.611111111111111</c:v>
                </c:pt>
                <c:pt idx="474">
                  <c:v>25.166666666666668</c:v>
                </c:pt>
                <c:pt idx="475">
                  <c:v>25.888888888888889</c:v>
                </c:pt>
                <c:pt idx="476">
                  <c:v>28.166666666666668</c:v>
                </c:pt>
                <c:pt idx="477">
                  <c:v>28.555555555555557</c:v>
                </c:pt>
                <c:pt idx="478">
                  <c:v>26.833333333333332</c:v>
                </c:pt>
                <c:pt idx="479">
                  <c:v>24.333333333333332</c:v>
                </c:pt>
                <c:pt idx="480">
                  <c:v>25.055555555555557</c:v>
                </c:pt>
                <c:pt idx="481">
                  <c:v>28.222222222222221</c:v>
                </c:pt>
                <c:pt idx="482">
                  <c:v>28.055555555555557</c:v>
                </c:pt>
                <c:pt idx="483">
                  <c:v>26.222222222222221</c:v>
                </c:pt>
                <c:pt idx="484">
                  <c:v>25</c:v>
                </c:pt>
                <c:pt idx="485">
                  <c:v>29.166666666666668</c:v>
                </c:pt>
                <c:pt idx="486">
                  <c:v>24.333333333333332</c:v>
                </c:pt>
                <c:pt idx="487">
                  <c:v>28.5</c:v>
                </c:pt>
                <c:pt idx="488">
                  <c:v>25.5</c:v>
                </c:pt>
                <c:pt idx="489">
                  <c:v>24.166666666666668</c:v>
                </c:pt>
                <c:pt idx="490">
                  <c:v>26.5</c:v>
                </c:pt>
                <c:pt idx="491">
                  <c:v>25.166666666666668</c:v>
                </c:pt>
                <c:pt idx="492">
                  <c:v>26.666666666666668</c:v>
                </c:pt>
                <c:pt idx="493">
                  <c:v>26.611111111111111</c:v>
                </c:pt>
                <c:pt idx="494">
                  <c:v>26</c:v>
                </c:pt>
                <c:pt idx="495">
                  <c:v>27.388888888888889</c:v>
                </c:pt>
                <c:pt idx="496">
                  <c:v>25.5</c:v>
                </c:pt>
                <c:pt idx="497">
                  <c:v>25.944444444444443</c:v>
                </c:pt>
                <c:pt idx="498">
                  <c:v>28</c:v>
                </c:pt>
                <c:pt idx="499">
                  <c:v>25.166666666666668</c:v>
                </c:pt>
                <c:pt idx="500">
                  <c:v>27</c:v>
                </c:pt>
                <c:pt idx="501">
                  <c:v>25</c:v>
                </c:pt>
                <c:pt idx="502">
                  <c:v>25.555555555555557</c:v>
                </c:pt>
                <c:pt idx="503">
                  <c:v>26.111111111111111</c:v>
                </c:pt>
                <c:pt idx="504">
                  <c:v>26.277777777777779</c:v>
                </c:pt>
                <c:pt idx="505">
                  <c:v>24.222222222222221</c:v>
                </c:pt>
                <c:pt idx="506">
                  <c:v>26.666666666666668</c:v>
                </c:pt>
                <c:pt idx="507">
                  <c:v>26.5</c:v>
                </c:pt>
                <c:pt idx="508">
                  <c:v>26.5</c:v>
                </c:pt>
                <c:pt idx="509">
                  <c:v>27.777777777777779</c:v>
                </c:pt>
                <c:pt idx="510">
                  <c:v>23.833333333333332</c:v>
                </c:pt>
                <c:pt idx="511">
                  <c:v>26.388888888888889</c:v>
                </c:pt>
                <c:pt idx="512">
                  <c:v>26.222222222222221</c:v>
                </c:pt>
                <c:pt idx="513">
                  <c:v>26.444444444444443</c:v>
                </c:pt>
                <c:pt idx="514">
                  <c:v>27.444444444444443</c:v>
                </c:pt>
                <c:pt idx="515">
                  <c:v>26.666666666666668</c:v>
                </c:pt>
                <c:pt idx="516">
                  <c:v>24.944444444444443</c:v>
                </c:pt>
                <c:pt idx="517">
                  <c:v>25.222222222222221</c:v>
                </c:pt>
                <c:pt idx="518">
                  <c:v>24.555555555555557</c:v>
                </c:pt>
                <c:pt idx="519">
                  <c:v>25.833333333333332</c:v>
                </c:pt>
                <c:pt idx="520">
                  <c:v>25.777777777777779</c:v>
                </c:pt>
                <c:pt idx="521">
                  <c:v>26</c:v>
                </c:pt>
                <c:pt idx="522">
                  <c:v>25.333333333333332</c:v>
                </c:pt>
                <c:pt idx="523">
                  <c:v>25</c:v>
                </c:pt>
                <c:pt idx="524">
                  <c:v>25.666666666666668</c:v>
                </c:pt>
                <c:pt idx="525">
                  <c:v>23.166666666666668</c:v>
                </c:pt>
                <c:pt idx="526">
                  <c:v>25.222222222222221</c:v>
                </c:pt>
                <c:pt idx="527">
                  <c:v>26.666666666666668</c:v>
                </c:pt>
                <c:pt idx="528">
                  <c:v>24.555555555555557</c:v>
                </c:pt>
                <c:pt idx="529">
                  <c:v>25.5</c:v>
                </c:pt>
                <c:pt idx="530">
                  <c:v>25.277777777777779</c:v>
                </c:pt>
                <c:pt idx="531">
                  <c:v>24.444444444444443</c:v>
                </c:pt>
                <c:pt idx="532">
                  <c:v>23.777777777777779</c:v>
                </c:pt>
                <c:pt idx="533">
                  <c:v>25.222222222222221</c:v>
                </c:pt>
                <c:pt idx="534">
                  <c:v>26.611111111111111</c:v>
                </c:pt>
                <c:pt idx="535">
                  <c:v>25.833333333333332</c:v>
                </c:pt>
                <c:pt idx="536">
                  <c:v>25.5</c:v>
                </c:pt>
                <c:pt idx="537">
                  <c:v>25.055555555555557</c:v>
                </c:pt>
                <c:pt idx="538">
                  <c:v>23.833333333333332</c:v>
                </c:pt>
                <c:pt idx="539">
                  <c:v>25.166666666666668</c:v>
                </c:pt>
                <c:pt idx="540">
                  <c:v>26.555555555555557</c:v>
                </c:pt>
                <c:pt idx="541">
                  <c:v>24.111111111111111</c:v>
                </c:pt>
                <c:pt idx="542">
                  <c:v>25.833333333333332</c:v>
                </c:pt>
                <c:pt idx="543">
                  <c:v>25.111111111111111</c:v>
                </c:pt>
                <c:pt idx="544">
                  <c:v>23.055555555555557</c:v>
                </c:pt>
                <c:pt idx="545">
                  <c:v>25.388888888888889</c:v>
                </c:pt>
                <c:pt idx="546">
                  <c:v>22.055555555555557</c:v>
                </c:pt>
                <c:pt idx="547">
                  <c:v>26.888888888888889</c:v>
                </c:pt>
                <c:pt idx="548">
                  <c:v>25.5</c:v>
                </c:pt>
                <c:pt idx="549">
                  <c:v>24.722222222222221</c:v>
                </c:pt>
                <c:pt idx="550">
                  <c:v>24.5</c:v>
                </c:pt>
                <c:pt idx="551">
                  <c:v>26.055555555555557</c:v>
                </c:pt>
                <c:pt idx="552">
                  <c:v>21.888888888888889</c:v>
                </c:pt>
                <c:pt idx="553">
                  <c:v>25.611111111111111</c:v>
                </c:pt>
                <c:pt idx="554">
                  <c:v>26.5</c:v>
                </c:pt>
                <c:pt idx="555">
                  <c:v>24.111111111111111</c:v>
                </c:pt>
                <c:pt idx="556">
                  <c:v>23.611111111111111</c:v>
                </c:pt>
                <c:pt idx="557">
                  <c:v>22.555555555555557</c:v>
                </c:pt>
                <c:pt idx="558">
                  <c:v>23.5</c:v>
                </c:pt>
                <c:pt idx="559">
                  <c:v>24.888888888888889</c:v>
                </c:pt>
                <c:pt idx="560">
                  <c:v>25.666666666666668</c:v>
                </c:pt>
                <c:pt idx="561">
                  <c:v>24.833333333333332</c:v>
                </c:pt>
                <c:pt idx="562">
                  <c:v>23.555555555555557</c:v>
                </c:pt>
                <c:pt idx="563">
                  <c:v>25.111111111111111</c:v>
                </c:pt>
                <c:pt idx="564">
                  <c:v>23.222222222222221</c:v>
                </c:pt>
                <c:pt idx="565">
                  <c:v>24.722222222222221</c:v>
                </c:pt>
                <c:pt idx="566">
                  <c:v>25.666666666666668</c:v>
                </c:pt>
                <c:pt idx="567">
                  <c:v>21.111111111111111</c:v>
                </c:pt>
                <c:pt idx="568">
                  <c:v>23.944444444444443</c:v>
                </c:pt>
                <c:pt idx="569">
                  <c:v>25.333333333333332</c:v>
                </c:pt>
                <c:pt idx="570">
                  <c:v>24.833333333333332</c:v>
                </c:pt>
                <c:pt idx="571">
                  <c:v>24.333333333333332</c:v>
                </c:pt>
                <c:pt idx="572">
                  <c:v>22.777777777777779</c:v>
                </c:pt>
                <c:pt idx="573">
                  <c:v>25</c:v>
                </c:pt>
                <c:pt idx="574">
                  <c:v>26.222222222222221</c:v>
                </c:pt>
                <c:pt idx="575">
                  <c:v>23.444444444444443</c:v>
                </c:pt>
                <c:pt idx="576">
                  <c:v>24.166666666666668</c:v>
                </c:pt>
                <c:pt idx="577">
                  <c:v>22.722222222222221</c:v>
                </c:pt>
                <c:pt idx="578">
                  <c:v>24.277777777777779</c:v>
                </c:pt>
                <c:pt idx="579">
                  <c:v>24.833333333333332</c:v>
                </c:pt>
                <c:pt idx="580">
                  <c:v>22.444444444444443</c:v>
                </c:pt>
                <c:pt idx="581">
                  <c:v>25.277777777777779</c:v>
                </c:pt>
                <c:pt idx="582">
                  <c:v>25.222222222222221</c:v>
                </c:pt>
                <c:pt idx="583">
                  <c:v>23.833333333333332</c:v>
                </c:pt>
                <c:pt idx="584">
                  <c:v>23.222222222222221</c:v>
                </c:pt>
                <c:pt idx="585">
                  <c:v>20.555555555555557</c:v>
                </c:pt>
                <c:pt idx="586">
                  <c:v>24.611111111111111</c:v>
                </c:pt>
                <c:pt idx="587">
                  <c:v>22.555555555555557</c:v>
                </c:pt>
                <c:pt idx="588">
                  <c:v>23.444444444444443</c:v>
                </c:pt>
                <c:pt idx="589">
                  <c:v>23.055555555555557</c:v>
                </c:pt>
                <c:pt idx="590">
                  <c:v>22.111111111111111</c:v>
                </c:pt>
                <c:pt idx="591">
                  <c:v>22.777777777777779</c:v>
                </c:pt>
                <c:pt idx="592">
                  <c:v>23.388888888888889</c:v>
                </c:pt>
                <c:pt idx="593">
                  <c:v>22.666666666666668</c:v>
                </c:pt>
                <c:pt idx="594">
                  <c:v>22.166666666666668</c:v>
                </c:pt>
                <c:pt idx="595">
                  <c:v>24.5</c:v>
                </c:pt>
                <c:pt idx="596">
                  <c:v>26.222222222222221</c:v>
                </c:pt>
                <c:pt idx="597">
                  <c:v>25.277777777777779</c:v>
                </c:pt>
                <c:pt idx="598">
                  <c:v>22.888888888888889</c:v>
                </c:pt>
                <c:pt idx="599">
                  <c:v>23.722222222222221</c:v>
                </c:pt>
                <c:pt idx="600">
                  <c:v>24.555555555555557</c:v>
                </c:pt>
                <c:pt idx="601">
                  <c:v>23.333333333333332</c:v>
                </c:pt>
                <c:pt idx="602">
                  <c:v>24.555555555555557</c:v>
                </c:pt>
                <c:pt idx="603">
                  <c:v>23.055555555555557</c:v>
                </c:pt>
                <c:pt idx="604">
                  <c:v>25.277777777777779</c:v>
                </c:pt>
                <c:pt idx="605">
                  <c:v>23.944444444444443</c:v>
                </c:pt>
                <c:pt idx="606">
                  <c:v>21.777777777777779</c:v>
                </c:pt>
                <c:pt idx="607">
                  <c:v>23.888888888888889</c:v>
                </c:pt>
                <c:pt idx="608">
                  <c:v>24.111111111111111</c:v>
                </c:pt>
                <c:pt idx="609">
                  <c:v>23.944444444444443</c:v>
                </c:pt>
                <c:pt idx="610">
                  <c:v>21.833333333333332</c:v>
                </c:pt>
                <c:pt idx="611">
                  <c:v>23.555555555555557</c:v>
                </c:pt>
                <c:pt idx="612">
                  <c:v>23.555555555555557</c:v>
                </c:pt>
                <c:pt idx="613">
                  <c:v>23.611111111111111</c:v>
                </c:pt>
                <c:pt idx="614">
                  <c:v>22.444444444444443</c:v>
                </c:pt>
                <c:pt idx="615">
                  <c:v>23.5</c:v>
                </c:pt>
                <c:pt idx="616">
                  <c:v>20.833333333333332</c:v>
                </c:pt>
                <c:pt idx="617">
                  <c:v>22.277777777777779</c:v>
                </c:pt>
                <c:pt idx="618">
                  <c:v>22.111111111111111</c:v>
                </c:pt>
                <c:pt idx="619">
                  <c:v>26.5</c:v>
                </c:pt>
                <c:pt idx="620">
                  <c:v>23.222222222222221</c:v>
                </c:pt>
                <c:pt idx="621">
                  <c:v>23.722222222222221</c:v>
                </c:pt>
                <c:pt idx="622">
                  <c:v>23.111111111111111</c:v>
                </c:pt>
                <c:pt idx="623">
                  <c:v>23.5</c:v>
                </c:pt>
                <c:pt idx="624">
                  <c:v>23.555555555555557</c:v>
                </c:pt>
                <c:pt idx="625">
                  <c:v>24.722222222222221</c:v>
                </c:pt>
                <c:pt idx="626">
                  <c:v>20.833333333333332</c:v>
                </c:pt>
                <c:pt idx="627">
                  <c:v>21.5</c:v>
                </c:pt>
                <c:pt idx="628">
                  <c:v>26.166666666666668</c:v>
                </c:pt>
                <c:pt idx="629">
                  <c:v>23.111111111111111</c:v>
                </c:pt>
                <c:pt idx="630">
                  <c:v>23.833333333333332</c:v>
                </c:pt>
                <c:pt idx="631">
                  <c:v>22.722222222222221</c:v>
                </c:pt>
                <c:pt idx="632">
                  <c:v>23.833333333333332</c:v>
                </c:pt>
                <c:pt idx="633">
                  <c:v>23.888888888888889</c:v>
                </c:pt>
                <c:pt idx="634">
                  <c:v>21.666666666666668</c:v>
                </c:pt>
                <c:pt idx="635">
                  <c:v>23.555555555555557</c:v>
                </c:pt>
                <c:pt idx="636">
                  <c:v>24.111111111111111</c:v>
                </c:pt>
                <c:pt idx="637">
                  <c:v>20.388888888888889</c:v>
                </c:pt>
                <c:pt idx="638">
                  <c:v>23.055555555555557</c:v>
                </c:pt>
                <c:pt idx="639">
                  <c:v>24.333333333333332</c:v>
                </c:pt>
                <c:pt idx="640">
                  <c:v>22.333333333333332</c:v>
                </c:pt>
                <c:pt idx="641">
                  <c:v>23.555555555555557</c:v>
                </c:pt>
                <c:pt idx="642">
                  <c:v>23.611111111111111</c:v>
                </c:pt>
                <c:pt idx="643">
                  <c:v>22.055555555555557</c:v>
                </c:pt>
                <c:pt idx="644">
                  <c:v>24.166666666666668</c:v>
                </c:pt>
                <c:pt idx="645">
                  <c:v>23.111111111111111</c:v>
                </c:pt>
                <c:pt idx="646">
                  <c:v>23.833333333333332</c:v>
                </c:pt>
                <c:pt idx="647">
                  <c:v>24.388888888888889</c:v>
                </c:pt>
                <c:pt idx="648">
                  <c:v>21.944444444444443</c:v>
                </c:pt>
                <c:pt idx="649">
                  <c:v>21.944444444444443</c:v>
                </c:pt>
                <c:pt idx="650">
                  <c:v>21.5</c:v>
                </c:pt>
                <c:pt idx="651">
                  <c:v>23.555555555555557</c:v>
                </c:pt>
                <c:pt idx="652">
                  <c:v>24</c:v>
                </c:pt>
                <c:pt idx="653">
                  <c:v>22.277777777777779</c:v>
                </c:pt>
                <c:pt idx="654">
                  <c:v>22.055555555555557</c:v>
                </c:pt>
                <c:pt idx="655">
                  <c:v>21.388888888888889</c:v>
                </c:pt>
                <c:pt idx="656">
                  <c:v>24.166666666666668</c:v>
                </c:pt>
                <c:pt idx="657">
                  <c:v>21.666666666666668</c:v>
                </c:pt>
                <c:pt idx="658">
                  <c:v>22.111111111111111</c:v>
                </c:pt>
                <c:pt idx="659">
                  <c:v>25.055555555555557</c:v>
                </c:pt>
                <c:pt idx="660">
                  <c:v>24.333333333333332</c:v>
                </c:pt>
                <c:pt idx="661">
                  <c:v>23.055555555555557</c:v>
                </c:pt>
                <c:pt idx="662">
                  <c:v>23.166666666666668</c:v>
                </c:pt>
                <c:pt idx="663">
                  <c:v>21.555555555555557</c:v>
                </c:pt>
                <c:pt idx="664">
                  <c:v>21.333333333333332</c:v>
                </c:pt>
                <c:pt idx="665">
                  <c:v>22.277777777777779</c:v>
                </c:pt>
                <c:pt idx="666">
                  <c:v>22.388888888888889</c:v>
                </c:pt>
                <c:pt idx="667">
                  <c:v>22.777777777777779</c:v>
                </c:pt>
                <c:pt idx="668">
                  <c:v>23.166666666666668</c:v>
                </c:pt>
                <c:pt idx="669">
                  <c:v>22.611111111111111</c:v>
                </c:pt>
                <c:pt idx="670">
                  <c:v>22.055555555555557</c:v>
                </c:pt>
                <c:pt idx="671">
                  <c:v>21.888888888888889</c:v>
                </c:pt>
                <c:pt idx="672">
                  <c:v>21.277777777777779</c:v>
                </c:pt>
                <c:pt idx="673">
                  <c:v>21.444444444444443</c:v>
                </c:pt>
                <c:pt idx="674">
                  <c:v>22.111111111111111</c:v>
                </c:pt>
                <c:pt idx="675">
                  <c:v>24.222222222222221</c:v>
                </c:pt>
                <c:pt idx="676">
                  <c:v>21.333333333333332</c:v>
                </c:pt>
                <c:pt idx="677">
                  <c:v>20.888888888888889</c:v>
                </c:pt>
                <c:pt idx="678">
                  <c:v>19.555555555555557</c:v>
                </c:pt>
                <c:pt idx="679">
                  <c:v>22.166666666666668</c:v>
                </c:pt>
                <c:pt idx="680">
                  <c:v>21.055555555555557</c:v>
                </c:pt>
                <c:pt idx="681">
                  <c:v>20.111111111111111</c:v>
                </c:pt>
                <c:pt idx="682">
                  <c:v>23.111111111111111</c:v>
                </c:pt>
                <c:pt idx="683">
                  <c:v>19.888888888888889</c:v>
                </c:pt>
                <c:pt idx="684">
                  <c:v>22.833333333333332</c:v>
                </c:pt>
                <c:pt idx="685">
                  <c:v>22</c:v>
                </c:pt>
                <c:pt idx="686">
                  <c:v>23.611111111111111</c:v>
                </c:pt>
                <c:pt idx="687">
                  <c:v>23.222222222222221</c:v>
                </c:pt>
                <c:pt idx="688">
                  <c:v>21.722222222222221</c:v>
                </c:pt>
                <c:pt idx="689">
                  <c:v>21</c:v>
                </c:pt>
                <c:pt idx="690">
                  <c:v>21.055555555555557</c:v>
                </c:pt>
                <c:pt idx="691">
                  <c:v>22.5</c:v>
                </c:pt>
                <c:pt idx="692">
                  <c:v>21.333333333333332</c:v>
                </c:pt>
                <c:pt idx="693">
                  <c:v>21.888888888888889</c:v>
                </c:pt>
                <c:pt idx="694">
                  <c:v>22.555555555555557</c:v>
                </c:pt>
                <c:pt idx="695">
                  <c:v>21.5</c:v>
                </c:pt>
                <c:pt idx="696">
                  <c:v>19.944444444444443</c:v>
                </c:pt>
                <c:pt idx="697">
                  <c:v>22</c:v>
                </c:pt>
                <c:pt idx="698">
                  <c:v>20.111111111111111</c:v>
                </c:pt>
                <c:pt idx="699">
                  <c:v>21.555555555555557</c:v>
                </c:pt>
                <c:pt idx="700">
                  <c:v>22.388888888888889</c:v>
                </c:pt>
                <c:pt idx="701">
                  <c:v>22.277777777777779</c:v>
                </c:pt>
                <c:pt idx="702">
                  <c:v>20.722222222222221</c:v>
                </c:pt>
                <c:pt idx="703">
                  <c:v>20.444444444444443</c:v>
                </c:pt>
                <c:pt idx="704">
                  <c:v>21.222222222222221</c:v>
                </c:pt>
                <c:pt idx="705">
                  <c:v>22.388888888888889</c:v>
                </c:pt>
                <c:pt idx="706">
                  <c:v>19.833333333333332</c:v>
                </c:pt>
                <c:pt idx="707">
                  <c:v>20.666666666666668</c:v>
                </c:pt>
                <c:pt idx="708">
                  <c:v>22.666666666666668</c:v>
                </c:pt>
                <c:pt idx="709">
                  <c:v>22</c:v>
                </c:pt>
                <c:pt idx="710">
                  <c:v>18.777777777777779</c:v>
                </c:pt>
                <c:pt idx="711">
                  <c:v>19.722222222222221</c:v>
                </c:pt>
                <c:pt idx="712">
                  <c:v>20.777777777777779</c:v>
                </c:pt>
                <c:pt idx="713">
                  <c:v>21.277777777777779</c:v>
                </c:pt>
                <c:pt idx="714">
                  <c:v>18.722222222222221</c:v>
                </c:pt>
                <c:pt idx="715">
                  <c:v>20.388888888888889</c:v>
                </c:pt>
                <c:pt idx="716">
                  <c:v>21.166666666666668</c:v>
                </c:pt>
                <c:pt idx="717">
                  <c:v>22.333333333333332</c:v>
                </c:pt>
                <c:pt idx="718">
                  <c:v>19.5</c:v>
                </c:pt>
                <c:pt idx="719">
                  <c:v>20.388888888888889</c:v>
                </c:pt>
                <c:pt idx="720">
                  <c:v>20.277777777777779</c:v>
                </c:pt>
                <c:pt idx="721">
                  <c:v>20.5</c:v>
                </c:pt>
                <c:pt idx="722">
                  <c:v>20.722222222222221</c:v>
                </c:pt>
                <c:pt idx="723">
                  <c:v>21.277777777777779</c:v>
                </c:pt>
                <c:pt idx="724">
                  <c:v>21.333333333333332</c:v>
                </c:pt>
                <c:pt idx="725">
                  <c:v>19.833333333333332</c:v>
                </c:pt>
                <c:pt idx="726">
                  <c:v>21.777777777777779</c:v>
                </c:pt>
                <c:pt idx="727">
                  <c:v>20.388888888888889</c:v>
                </c:pt>
                <c:pt idx="728">
                  <c:v>21</c:v>
                </c:pt>
                <c:pt idx="729">
                  <c:v>21.166666666666668</c:v>
                </c:pt>
                <c:pt idx="730">
                  <c:v>22.888888888888889</c:v>
                </c:pt>
                <c:pt idx="731">
                  <c:v>21.666666666666668</c:v>
                </c:pt>
                <c:pt idx="732">
                  <c:v>21.222222222222221</c:v>
                </c:pt>
                <c:pt idx="733">
                  <c:v>19.555555555555557</c:v>
                </c:pt>
                <c:pt idx="734">
                  <c:v>21.388888888888889</c:v>
                </c:pt>
                <c:pt idx="735">
                  <c:v>22.055555555555557</c:v>
                </c:pt>
                <c:pt idx="736">
                  <c:v>21.666666666666668</c:v>
                </c:pt>
                <c:pt idx="737">
                  <c:v>20.166666666666668</c:v>
                </c:pt>
                <c:pt idx="738">
                  <c:v>19.611111111111111</c:v>
                </c:pt>
                <c:pt idx="739">
                  <c:v>20.611111111111111</c:v>
                </c:pt>
                <c:pt idx="740">
                  <c:v>19.166666666666668</c:v>
                </c:pt>
                <c:pt idx="741">
                  <c:v>19.833333333333332</c:v>
                </c:pt>
                <c:pt idx="742">
                  <c:v>20</c:v>
                </c:pt>
                <c:pt idx="743">
                  <c:v>22.722222222222221</c:v>
                </c:pt>
                <c:pt idx="744">
                  <c:v>19.833333333333332</c:v>
                </c:pt>
                <c:pt idx="745">
                  <c:v>21.666666666666668</c:v>
                </c:pt>
                <c:pt idx="746">
                  <c:v>19.333333333333332</c:v>
                </c:pt>
                <c:pt idx="747">
                  <c:v>21.388888888888889</c:v>
                </c:pt>
                <c:pt idx="748">
                  <c:v>20.444444444444443</c:v>
                </c:pt>
                <c:pt idx="749">
                  <c:v>19.666666666666668</c:v>
                </c:pt>
                <c:pt idx="750">
                  <c:v>20.722222222222221</c:v>
                </c:pt>
                <c:pt idx="751">
                  <c:v>19.555555555555557</c:v>
                </c:pt>
                <c:pt idx="752">
                  <c:v>21.833333333333332</c:v>
                </c:pt>
                <c:pt idx="753">
                  <c:v>23.833333333333332</c:v>
                </c:pt>
                <c:pt idx="754">
                  <c:v>21.444444444444443</c:v>
                </c:pt>
                <c:pt idx="755">
                  <c:v>21.944444444444443</c:v>
                </c:pt>
                <c:pt idx="756">
                  <c:v>20.833333333333332</c:v>
                </c:pt>
                <c:pt idx="757">
                  <c:v>18.722222222222221</c:v>
                </c:pt>
                <c:pt idx="758">
                  <c:v>18</c:v>
                </c:pt>
                <c:pt idx="759">
                  <c:v>20</c:v>
                </c:pt>
                <c:pt idx="760">
                  <c:v>20.833333333333332</c:v>
                </c:pt>
                <c:pt idx="761">
                  <c:v>19.666666666666668</c:v>
                </c:pt>
                <c:pt idx="762">
                  <c:v>19.888888888888889</c:v>
                </c:pt>
                <c:pt idx="763">
                  <c:v>19.666666666666668</c:v>
                </c:pt>
                <c:pt idx="764">
                  <c:v>22.888888888888889</c:v>
                </c:pt>
                <c:pt idx="765">
                  <c:v>20.277777777777779</c:v>
                </c:pt>
                <c:pt idx="766">
                  <c:v>19.277777777777779</c:v>
                </c:pt>
                <c:pt idx="767">
                  <c:v>20.888888888888889</c:v>
                </c:pt>
                <c:pt idx="768">
                  <c:v>19</c:v>
                </c:pt>
                <c:pt idx="769">
                  <c:v>20.111111111111111</c:v>
                </c:pt>
                <c:pt idx="770">
                  <c:v>21.111111111111111</c:v>
                </c:pt>
                <c:pt idx="771">
                  <c:v>19.888888888888889</c:v>
                </c:pt>
                <c:pt idx="772">
                  <c:v>19.166666666666668</c:v>
                </c:pt>
                <c:pt idx="773">
                  <c:v>20.777777777777779</c:v>
                </c:pt>
                <c:pt idx="774">
                  <c:v>18.722222222222221</c:v>
                </c:pt>
                <c:pt idx="775">
                  <c:v>20.833333333333332</c:v>
                </c:pt>
                <c:pt idx="776">
                  <c:v>20.388888888888889</c:v>
                </c:pt>
                <c:pt idx="777">
                  <c:v>20.166666666666668</c:v>
                </c:pt>
                <c:pt idx="778">
                  <c:v>18.611111111111111</c:v>
                </c:pt>
                <c:pt idx="779">
                  <c:v>18.833333333333332</c:v>
                </c:pt>
                <c:pt idx="780">
                  <c:v>19</c:v>
                </c:pt>
                <c:pt idx="781">
                  <c:v>19.944444444444443</c:v>
                </c:pt>
                <c:pt idx="782">
                  <c:v>19.833333333333332</c:v>
                </c:pt>
                <c:pt idx="783">
                  <c:v>17.833333333333332</c:v>
                </c:pt>
                <c:pt idx="784">
                  <c:v>20.833333333333332</c:v>
                </c:pt>
                <c:pt idx="785">
                  <c:v>19.222222222222221</c:v>
                </c:pt>
                <c:pt idx="786">
                  <c:v>20.611111111111111</c:v>
                </c:pt>
                <c:pt idx="787">
                  <c:v>19.166666666666668</c:v>
                </c:pt>
                <c:pt idx="788">
                  <c:v>19.166666666666668</c:v>
                </c:pt>
                <c:pt idx="789">
                  <c:v>18.166666666666668</c:v>
                </c:pt>
                <c:pt idx="790">
                  <c:v>17.833333333333332</c:v>
                </c:pt>
                <c:pt idx="791">
                  <c:v>19.555555555555557</c:v>
                </c:pt>
                <c:pt idx="792">
                  <c:v>20.388888888888889</c:v>
                </c:pt>
                <c:pt idx="793">
                  <c:v>18.166666666666668</c:v>
                </c:pt>
                <c:pt idx="794">
                  <c:v>20.666666666666668</c:v>
                </c:pt>
                <c:pt idx="795">
                  <c:v>17.777777777777779</c:v>
                </c:pt>
                <c:pt idx="796">
                  <c:v>18.388888888888889</c:v>
                </c:pt>
                <c:pt idx="797">
                  <c:v>20.611111111111111</c:v>
                </c:pt>
                <c:pt idx="798">
                  <c:v>21.055555555555557</c:v>
                </c:pt>
                <c:pt idx="799">
                  <c:v>18.277777777777779</c:v>
                </c:pt>
                <c:pt idx="800">
                  <c:v>19.333333333333332</c:v>
                </c:pt>
                <c:pt idx="801">
                  <c:v>19.333333333333332</c:v>
                </c:pt>
                <c:pt idx="802">
                  <c:v>20.277777777777779</c:v>
                </c:pt>
                <c:pt idx="803">
                  <c:v>18.611111111111111</c:v>
                </c:pt>
                <c:pt idx="804">
                  <c:v>17.111111111111111</c:v>
                </c:pt>
                <c:pt idx="805">
                  <c:v>14.666666666666666</c:v>
                </c:pt>
                <c:pt idx="806">
                  <c:v>13</c:v>
                </c:pt>
                <c:pt idx="807">
                  <c:v>10.388888888888889</c:v>
                </c:pt>
                <c:pt idx="808">
                  <c:v>9.6666666666666661</c:v>
                </c:pt>
                <c:pt idx="809">
                  <c:v>6.0555555555555554</c:v>
                </c:pt>
                <c:pt idx="810">
                  <c:v>4.2777777777777777</c:v>
                </c:pt>
                <c:pt idx="811">
                  <c:v>3.2222222222222223</c:v>
                </c:pt>
                <c:pt idx="812">
                  <c:v>1.3888888888888888</c:v>
                </c:pt>
                <c:pt idx="813">
                  <c:v>0.55555555555555558</c:v>
                </c:pt>
                <c:pt idx="814">
                  <c:v>0.72222222222222221</c:v>
                </c:pt>
                <c:pt idx="815">
                  <c:v>0.16666666666666666</c:v>
                </c:pt>
                <c:pt idx="816">
                  <c:v>5.5555555555555552E-2</c:v>
                </c:pt>
                <c:pt idx="817">
                  <c:v>5.5555555555555552E-2</c:v>
                </c:pt>
                <c:pt idx="818">
                  <c:v>0</c:v>
                </c:pt>
                <c:pt idx="819">
                  <c:v>5.5555555555555552E-2</c:v>
                </c:pt>
                <c:pt idx="820">
                  <c:v>0</c:v>
                </c:pt>
                <c:pt idx="821">
                  <c:v>0</c:v>
                </c:pt>
                <c:pt idx="822">
                  <c:v>0</c:v>
                </c:pt>
                <c:pt idx="823">
                  <c:v>5.5555555555555552E-2</c:v>
                </c:pt>
                <c:pt idx="824">
                  <c:v>0</c:v>
                </c:pt>
                <c:pt idx="825">
                  <c:v>5.5555555555555552E-2</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5.5555555555555552E-2</c:v>
                </c:pt>
                <c:pt idx="844">
                  <c:v>0</c:v>
                </c:pt>
                <c:pt idx="845">
                  <c:v>5.5555555555555552E-2</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5.5555555555555552E-2</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5.5555555555555552E-2</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5.5555555555555552E-2</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5.5555555555555552E-2</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numCache>
            </c:numRef>
          </c:yVal>
          <c:smooth val="0"/>
          <c:extLst>
            <c:ext xmlns:c16="http://schemas.microsoft.com/office/drawing/2014/chart" uri="{C3380CC4-5D6E-409C-BE32-E72D297353CC}">
              <c16:uniqueId val="{00000001-6596-4F82-931E-358CB866A1D7}"/>
            </c:ext>
          </c:extLst>
        </c:ser>
        <c:ser>
          <c:idx val="0"/>
          <c:order val="2"/>
          <c:tx>
            <c:v>in crater</c:v>
          </c:tx>
          <c:spPr>
            <a:ln w="19050" cap="rnd">
              <a:solidFill>
                <a:srgbClr val="FF0000"/>
              </a:solidFill>
              <a:round/>
            </a:ln>
            <a:effectLst/>
          </c:spPr>
          <c:marker>
            <c:symbol val="none"/>
          </c:marker>
          <c:xVal>
            <c:numRef>
              <c:f>RBS!$A$2:$A$1028</c:f>
              <c:numCache>
                <c:formatCode>General</c:formatCode>
                <c:ptCount val="102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numCache>
            </c:numRef>
          </c:xVal>
          <c:yVal>
            <c:numRef>
              <c:f>RBS!$H$2:$H$1028</c:f>
              <c:numCache>
                <c:formatCode>General</c:formatCode>
                <c:ptCount val="102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1.6666666666666666E-2</c:v>
                </c:pt>
                <c:pt idx="23">
                  <c:v>1.6666666666666666E-2</c:v>
                </c:pt>
                <c:pt idx="24">
                  <c:v>0</c:v>
                </c:pt>
                <c:pt idx="25">
                  <c:v>0</c:v>
                </c:pt>
                <c:pt idx="26">
                  <c:v>0</c:v>
                </c:pt>
                <c:pt idx="27">
                  <c:v>1.6666666666666666E-2</c:v>
                </c:pt>
                <c:pt idx="28">
                  <c:v>0</c:v>
                </c:pt>
                <c:pt idx="29">
                  <c:v>0</c:v>
                </c:pt>
                <c:pt idx="30">
                  <c:v>0</c:v>
                </c:pt>
                <c:pt idx="31">
                  <c:v>3.3333333333333333E-2</c:v>
                </c:pt>
                <c:pt idx="32">
                  <c:v>1.6666666666666666E-2</c:v>
                </c:pt>
                <c:pt idx="33">
                  <c:v>3.3333333333333333E-2</c:v>
                </c:pt>
                <c:pt idx="34">
                  <c:v>0</c:v>
                </c:pt>
                <c:pt idx="35">
                  <c:v>0</c:v>
                </c:pt>
                <c:pt idx="36">
                  <c:v>1.6666666666666666E-2</c:v>
                </c:pt>
                <c:pt idx="37">
                  <c:v>0</c:v>
                </c:pt>
                <c:pt idx="38">
                  <c:v>1.6666666666666666E-2</c:v>
                </c:pt>
                <c:pt idx="39">
                  <c:v>0</c:v>
                </c:pt>
                <c:pt idx="40">
                  <c:v>0</c:v>
                </c:pt>
                <c:pt idx="41">
                  <c:v>0</c:v>
                </c:pt>
                <c:pt idx="42">
                  <c:v>0</c:v>
                </c:pt>
                <c:pt idx="43">
                  <c:v>0</c:v>
                </c:pt>
                <c:pt idx="44">
                  <c:v>0</c:v>
                </c:pt>
                <c:pt idx="45">
                  <c:v>1.6666666666666666E-2</c:v>
                </c:pt>
                <c:pt idx="46">
                  <c:v>0</c:v>
                </c:pt>
                <c:pt idx="47">
                  <c:v>0</c:v>
                </c:pt>
                <c:pt idx="48">
                  <c:v>1.6666666666666666E-2</c:v>
                </c:pt>
                <c:pt idx="49">
                  <c:v>6.8166666666666664</c:v>
                </c:pt>
                <c:pt idx="50">
                  <c:v>28.2</c:v>
                </c:pt>
                <c:pt idx="51">
                  <c:v>33.133333333333333</c:v>
                </c:pt>
                <c:pt idx="52">
                  <c:v>32.283333333333331</c:v>
                </c:pt>
                <c:pt idx="53">
                  <c:v>31.566666666666666</c:v>
                </c:pt>
                <c:pt idx="54">
                  <c:v>30.566666666666666</c:v>
                </c:pt>
                <c:pt idx="55">
                  <c:v>31.05</c:v>
                </c:pt>
                <c:pt idx="56">
                  <c:v>30.533333333333335</c:v>
                </c:pt>
                <c:pt idx="57">
                  <c:v>30.966666666666665</c:v>
                </c:pt>
                <c:pt idx="58">
                  <c:v>28.383333333333333</c:v>
                </c:pt>
                <c:pt idx="59">
                  <c:v>30.05</c:v>
                </c:pt>
                <c:pt idx="60">
                  <c:v>29.916666666666668</c:v>
                </c:pt>
                <c:pt idx="61">
                  <c:v>28.266666666666666</c:v>
                </c:pt>
                <c:pt idx="62">
                  <c:v>30.233333333333334</c:v>
                </c:pt>
                <c:pt idx="63">
                  <c:v>29.65</c:v>
                </c:pt>
                <c:pt idx="64">
                  <c:v>28.016666666666666</c:v>
                </c:pt>
                <c:pt idx="65">
                  <c:v>28.216666666666665</c:v>
                </c:pt>
                <c:pt idx="66">
                  <c:v>27.883333333333333</c:v>
                </c:pt>
                <c:pt idx="67">
                  <c:v>27.95</c:v>
                </c:pt>
                <c:pt idx="68">
                  <c:v>27.383333333333333</c:v>
                </c:pt>
                <c:pt idx="69">
                  <c:v>26.933333333333334</c:v>
                </c:pt>
                <c:pt idx="70">
                  <c:v>26.4</c:v>
                </c:pt>
                <c:pt idx="71">
                  <c:v>27.166666666666668</c:v>
                </c:pt>
                <c:pt idx="72">
                  <c:v>25.566666666666666</c:v>
                </c:pt>
                <c:pt idx="73">
                  <c:v>27.233333333333334</c:v>
                </c:pt>
                <c:pt idx="74">
                  <c:v>27.416666666666668</c:v>
                </c:pt>
                <c:pt idx="75">
                  <c:v>26.516666666666666</c:v>
                </c:pt>
                <c:pt idx="76">
                  <c:v>25.116666666666667</c:v>
                </c:pt>
                <c:pt idx="77">
                  <c:v>26.066666666666666</c:v>
                </c:pt>
                <c:pt idx="78">
                  <c:v>25.266666666666666</c:v>
                </c:pt>
                <c:pt idx="79">
                  <c:v>25.45</c:v>
                </c:pt>
                <c:pt idx="80">
                  <c:v>25.633333333333333</c:v>
                </c:pt>
                <c:pt idx="81">
                  <c:v>24.533333333333335</c:v>
                </c:pt>
                <c:pt idx="82">
                  <c:v>25.466666666666665</c:v>
                </c:pt>
                <c:pt idx="83">
                  <c:v>25.183333333333334</c:v>
                </c:pt>
                <c:pt idx="84">
                  <c:v>25.516666666666666</c:v>
                </c:pt>
                <c:pt idx="85">
                  <c:v>25.733333333333334</c:v>
                </c:pt>
                <c:pt idx="86">
                  <c:v>24</c:v>
                </c:pt>
                <c:pt idx="87">
                  <c:v>24.083333333333332</c:v>
                </c:pt>
                <c:pt idx="88">
                  <c:v>23.716666666666665</c:v>
                </c:pt>
                <c:pt idx="89">
                  <c:v>24.566666666666666</c:v>
                </c:pt>
                <c:pt idx="90">
                  <c:v>24.433333333333334</c:v>
                </c:pt>
                <c:pt idx="91">
                  <c:v>22.566666666666666</c:v>
                </c:pt>
                <c:pt idx="92">
                  <c:v>24.816666666666666</c:v>
                </c:pt>
                <c:pt idx="93">
                  <c:v>23.8</c:v>
                </c:pt>
                <c:pt idx="94">
                  <c:v>22.3</c:v>
                </c:pt>
                <c:pt idx="95">
                  <c:v>23.916666666666668</c:v>
                </c:pt>
                <c:pt idx="96">
                  <c:v>23.683333333333334</c:v>
                </c:pt>
                <c:pt idx="97">
                  <c:v>21.716666666666665</c:v>
                </c:pt>
                <c:pt idx="98">
                  <c:v>22.983333333333334</c:v>
                </c:pt>
                <c:pt idx="99">
                  <c:v>22.566666666666666</c:v>
                </c:pt>
                <c:pt idx="100">
                  <c:v>21.983333333333334</c:v>
                </c:pt>
                <c:pt idx="101">
                  <c:v>22.216666666666665</c:v>
                </c:pt>
                <c:pt idx="102">
                  <c:v>22.083333333333332</c:v>
                </c:pt>
                <c:pt idx="103">
                  <c:v>22.566666666666666</c:v>
                </c:pt>
                <c:pt idx="104">
                  <c:v>22.233333333333334</c:v>
                </c:pt>
                <c:pt idx="105">
                  <c:v>21.633333333333333</c:v>
                </c:pt>
                <c:pt idx="106">
                  <c:v>22.533333333333335</c:v>
                </c:pt>
                <c:pt idx="107">
                  <c:v>21.083333333333332</c:v>
                </c:pt>
                <c:pt idx="108">
                  <c:v>22.95</c:v>
                </c:pt>
                <c:pt idx="109">
                  <c:v>21.866666666666667</c:v>
                </c:pt>
                <c:pt idx="110">
                  <c:v>21.85</c:v>
                </c:pt>
                <c:pt idx="111">
                  <c:v>21.95</c:v>
                </c:pt>
                <c:pt idx="112">
                  <c:v>21.283333333333335</c:v>
                </c:pt>
                <c:pt idx="113">
                  <c:v>20.416666666666668</c:v>
                </c:pt>
                <c:pt idx="114">
                  <c:v>20.3</c:v>
                </c:pt>
                <c:pt idx="115">
                  <c:v>21.566666666666666</c:v>
                </c:pt>
                <c:pt idx="116">
                  <c:v>21.783333333333335</c:v>
                </c:pt>
                <c:pt idx="117">
                  <c:v>21.983333333333334</c:v>
                </c:pt>
                <c:pt idx="118">
                  <c:v>21.033333333333335</c:v>
                </c:pt>
                <c:pt idx="119">
                  <c:v>21.133333333333333</c:v>
                </c:pt>
                <c:pt idx="120">
                  <c:v>20.533333333333335</c:v>
                </c:pt>
                <c:pt idx="121">
                  <c:v>21.166666666666668</c:v>
                </c:pt>
                <c:pt idx="122">
                  <c:v>20.65</c:v>
                </c:pt>
                <c:pt idx="123">
                  <c:v>19.766666666666666</c:v>
                </c:pt>
                <c:pt idx="124">
                  <c:v>19.516666666666666</c:v>
                </c:pt>
                <c:pt idx="125">
                  <c:v>20.266666666666666</c:v>
                </c:pt>
                <c:pt idx="126">
                  <c:v>20.933333333333334</c:v>
                </c:pt>
                <c:pt idx="127">
                  <c:v>20.2</c:v>
                </c:pt>
                <c:pt idx="128">
                  <c:v>20.233333333333334</c:v>
                </c:pt>
                <c:pt idx="129">
                  <c:v>20.100000000000001</c:v>
                </c:pt>
                <c:pt idx="130">
                  <c:v>20.633333333333333</c:v>
                </c:pt>
                <c:pt idx="131">
                  <c:v>20.366666666666667</c:v>
                </c:pt>
                <c:pt idx="132">
                  <c:v>20.316666666666666</c:v>
                </c:pt>
                <c:pt idx="133">
                  <c:v>19.616666666666667</c:v>
                </c:pt>
                <c:pt idx="134">
                  <c:v>20.3</c:v>
                </c:pt>
                <c:pt idx="135">
                  <c:v>19.783333333333335</c:v>
                </c:pt>
                <c:pt idx="136">
                  <c:v>19.833333333333332</c:v>
                </c:pt>
                <c:pt idx="137">
                  <c:v>19.733333333333334</c:v>
                </c:pt>
                <c:pt idx="138">
                  <c:v>19.366666666666667</c:v>
                </c:pt>
                <c:pt idx="139">
                  <c:v>18.916666666666668</c:v>
                </c:pt>
                <c:pt idx="140">
                  <c:v>19.05</c:v>
                </c:pt>
                <c:pt idx="141">
                  <c:v>18.350000000000001</c:v>
                </c:pt>
                <c:pt idx="142">
                  <c:v>19.2</c:v>
                </c:pt>
                <c:pt idx="143">
                  <c:v>18.533333333333335</c:v>
                </c:pt>
                <c:pt idx="144">
                  <c:v>18.766666666666666</c:v>
                </c:pt>
                <c:pt idx="145">
                  <c:v>19.416666666666668</c:v>
                </c:pt>
                <c:pt idx="146">
                  <c:v>19.583333333333332</c:v>
                </c:pt>
                <c:pt idx="147">
                  <c:v>18.516666666666666</c:v>
                </c:pt>
                <c:pt idx="148">
                  <c:v>19.766666666666666</c:v>
                </c:pt>
                <c:pt idx="149">
                  <c:v>18.966666666666665</c:v>
                </c:pt>
                <c:pt idx="150">
                  <c:v>19.733333333333334</c:v>
                </c:pt>
                <c:pt idx="151">
                  <c:v>18.233333333333334</c:v>
                </c:pt>
                <c:pt idx="152">
                  <c:v>18.3</c:v>
                </c:pt>
                <c:pt idx="153">
                  <c:v>19.216666666666665</c:v>
                </c:pt>
                <c:pt idx="154">
                  <c:v>17.766666666666666</c:v>
                </c:pt>
                <c:pt idx="155">
                  <c:v>17.933333333333334</c:v>
                </c:pt>
                <c:pt idx="156">
                  <c:v>18.216666666666665</c:v>
                </c:pt>
                <c:pt idx="157">
                  <c:v>18.8</c:v>
                </c:pt>
                <c:pt idx="158">
                  <c:v>19.483333333333334</c:v>
                </c:pt>
                <c:pt idx="159">
                  <c:v>19.100000000000001</c:v>
                </c:pt>
                <c:pt idx="160">
                  <c:v>17.8</c:v>
                </c:pt>
                <c:pt idx="161">
                  <c:v>18.566666666666666</c:v>
                </c:pt>
                <c:pt idx="162">
                  <c:v>18.600000000000001</c:v>
                </c:pt>
                <c:pt idx="163">
                  <c:v>18.066666666666666</c:v>
                </c:pt>
                <c:pt idx="164">
                  <c:v>19.2</c:v>
                </c:pt>
                <c:pt idx="165">
                  <c:v>17.8</c:v>
                </c:pt>
                <c:pt idx="166">
                  <c:v>18.583333333333332</c:v>
                </c:pt>
                <c:pt idx="167">
                  <c:v>18.066666666666666</c:v>
                </c:pt>
                <c:pt idx="168">
                  <c:v>17.783333333333335</c:v>
                </c:pt>
                <c:pt idx="169">
                  <c:v>18.066666666666666</c:v>
                </c:pt>
                <c:pt idx="170">
                  <c:v>17.899999999999999</c:v>
                </c:pt>
                <c:pt idx="171">
                  <c:v>18.05</c:v>
                </c:pt>
                <c:pt idx="172">
                  <c:v>18.066666666666666</c:v>
                </c:pt>
                <c:pt idx="173">
                  <c:v>18.116666666666667</c:v>
                </c:pt>
                <c:pt idx="174">
                  <c:v>18.399999999999999</c:v>
                </c:pt>
                <c:pt idx="175">
                  <c:v>17.616666666666667</c:v>
                </c:pt>
                <c:pt idx="176">
                  <c:v>18.633333333333333</c:v>
                </c:pt>
                <c:pt idx="177">
                  <c:v>17.433333333333334</c:v>
                </c:pt>
                <c:pt idx="178">
                  <c:v>18.433333333333334</c:v>
                </c:pt>
                <c:pt idx="179">
                  <c:v>17.933333333333334</c:v>
                </c:pt>
                <c:pt idx="180">
                  <c:v>18.8</c:v>
                </c:pt>
                <c:pt idx="181">
                  <c:v>16.833333333333332</c:v>
                </c:pt>
                <c:pt idx="182">
                  <c:v>18.5</c:v>
                </c:pt>
                <c:pt idx="183">
                  <c:v>16.95</c:v>
                </c:pt>
                <c:pt idx="184">
                  <c:v>16.983333333333334</c:v>
                </c:pt>
                <c:pt idx="185">
                  <c:v>16.583333333333332</c:v>
                </c:pt>
                <c:pt idx="186">
                  <c:v>17.083333333333332</c:v>
                </c:pt>
                <c:pt idx="187">
                  <c:v>16.716666666666665</c:v>
                </c:pt>
                <c:pt idx="188">
                  <c:v>16.7</c:v>
                </c:pt>
                <c:pt idx="189">
                  <c:v>16.899999999999999</c:v>
                </c:pt>
                <c:pt idx="190">
                  <c:v>17.5</c:v>
                </c:pt>
                <c:pt idx="191">
                  <c:v>17.316666666666666</c:v>
                </c:pt>
                <c:pt idx="192">
                  <c:v>16.616666666666667</c:v>
                </c:pt>
                <c:pt idx="193">
                  <c:v>17.883333333333333</c:v>
                </c:pt>
                <c:pt idx="194">
                  <c:v>17.233333333333334</c:v>
                </c:pt>
                <c:pt idx="195">
                  <c:v>16.649999999999999</c:v>
                </c:pt>
                <c:pt idx="196">
                  <c:v>17.016666666666666</c:v>
                </c:pt>
                <c:pt idx="197">
                  <c:v>17.266666666666666</c:v>
                </c:pt>
                <c:pt idx="198">
                  <c:v>18.333333333333332</c:v>
                </c:pt>
                <c:pt idx="199">
                  <c:v>16.983333333333334</c:v>
                </c:pt>
                <c:pt idx="200">
                  <c:v>17.399999999999999</c:v>
                </c:pt>
                <c:pt idx="201">
                  <c:v>16.883333333333333</c:v>
                </c:pt>
                <c:pt idx="202">
                  <c:v>17.149999999999999</c:v>
                </c:pt>
                <c:pt idx="203">
                  <c:v>17.383333333333333</c:v>
                </c:pt>
                <c:pt idx="204">
                  <c:v>17.883333333333333</c:v>
                </c:pt>
                <c:pt idx="205">
                  <c:v>16.733333333333334</c:v>
                </c:pt>
                <c:pt idx="206">
                  <c:v>16.3</c:v>
                </c:pt>
                <c:pt idx="207">
                  <c:v>16.716666666666665</c:v>
                </c:pt>
                <c:pt idx="208">
                  <c:v>17.066666666666666</c:v>
                </c:pt>
                <c:pt idx="209">
                  <c:v>16.783333333333335</c:v>
                </c:pt>
                <c:pt idx="210">
                  <c:v>16.133333333333333</c:v>
                </c:pt>
                <c:pt idx="211">
                  <c:v>16.733333333333334</c:v>
                </c:pt>
                <c:pt idx="212">
                  <c:v>17.266666666666666</c:v>
                </c:pt>
                <c:pt idx="213">
                  <c:v>16.916666666666668</c:v>
                </c:pt>
                <c:pt idx="214">
                  <c:v>17.05</c:v>
                </c:pt>
                <c:pt idx="215">
                  <c:v>16.433333333333334</c:v>
                </c:pt>
                <c:pt idx="216">
                  <c:v>18.2</c:v>
                </c:pt>
                <c:pt idx="217">
                  <c:v>16.850000000000001</c:v>
                </c:pt>
                <c:pt idx="218">
                  <c:v>16.816666666666666</c:v>
                </c:pt>
                <c:pt idx="219">
                  <c:v>16.516666666666666</c:v>
                </c:pt>
                <c:pt idx="220">
                  <c:v>17.283333333333335</c:v>
                </c:pt>
                <c:pt idx="221">
                  <c:v>16</c:v>
                </c:pt>
                <c:pt idx="222">
                  <c:v>17.983333333333334</c:v>
                </c:pt>
                <c:pt idx="223">
                  <c:v>16.083333333333332</c:v>
                </c:pt>
                <c:pt idx="224">
                  <c:v>17.316666666666666</c:v>
                </c:pt>
                <c:pt idx="225">
                  <c:v>16.75</c:v>
                </c:pt>
                <c:pt idx="226">
                  <c:v>17.116666666666667</c:v>
                </c:pt>
                <c:pt idx="227">
                  <c:v>17.033333333333335</c:v>
                </c:pt>
                <c:pt idx="228">
                  <c:v>16.3</c:v>
                </c:pt>
                <c:pt idx="229">
                  <c:v>17.133333333333333</c:v>
                </c:pt>
                <c:pt idx="230">
                  <c:v>15.866666666666667</c:v>
                </c:pt>
                <c:pt idx="231">
                  <c:v>16.45</c:v>
                </c:pt>
                <c:pt idx="232">
                  <c:v>16.383333333333333</c:v>
                </c:pt>
                <c:pt idx="233">
                  <c:v>16.5</c:v>
                </c:pt>
                <c:pt idx="234">
                  <c:v>16.733333333333334</c:v>
                </c:pt>
                <c:pt idx="235">
                  <c:v>16.233333333333334</c:v>
                </c:pt>
                <c:pt idx="236">
                  <c:v>17.25</c:v>
                </c:pt>
                <c:pt idx="237">
                  <c:v>16.616666666666667</c:v>
                </c:pt>
                <c:pt idx="238">
                  <c:v>15.533333333333333</c:v>
                </c:pt>
                <c:pt idx="239">
                  <c:v>16.75</c:v>
                </c:pt>
                <c:pt idx="240">
                  <c:v>17.2</c:v>
                </c:pt>
                <c:pt idx="241">
                  <c:v>17.133333333333333</c:v>
                </c:pt>
                <c:pt idx="242">
                  <c:v>16.533333333333335</c:v>
                </c:pt>
                <c:pt idx="243">
                  <c:v>15.783333333333333</c:v>
                </c:pt>
                <c:pt idx="244">
                  <c:v>16.266666666666666</c:v>
                </c:pt>
                <c:pt idx="245">
                  <c:v>16.899999999999999</c:v>
                </c:pt>
                <c:pt idx="246">
                  <c:v>15.883333333333333</c:v>
                </c:pt>
                <c:pt idx="247">
                  <c:v>16.383333333333333</c:v>
                </c:pt>
                <c:pt idx="248">
                  <c:v>15.433333333333334</c:v>
                </c:pt>
                <c:pt idx="249">
                  <c:v>17</c:v>
                </c:pt>
                <c:pt idx="250">
                  <c:v>15.966666666666667</c:v>
                </c:pt>
                <c:pt idx="251">
                  <c:v>15.933333333333334</c:v>
                </c:pt>
                <c:pt idx="252">
                  <c:v>16.116666666666667</c:v>
                </c:pt>
                <c:pt idx="253">
                  <c:v>16.399999999999999</c:v>
                </c:pt>
                <c:pt idx="254">
                  <c:v>16.266666666666666</c:v>
                </c:pt>
                <c:pt idx="255">
                  <c:v>16.366666666666667</c:v>
                </c:pt>
                <c:pt idx="256">
                  <c:v>15.85</c:v>
                </c:pt>
                <c:pt idx="257">
                  <c:v>16.416666666666668</c:v>
                </c:pt>
                <c:pt idx="258">
                  <c:v>16.016666666666666</c:v>
                </c:pt>
                <c:pt idx="259">
                  <c:v>16.25</c:v>
                </c:pt>
                <c:pt idx="260">
                  <c:v>15.616666666666667</c:v>
                </c:pt>
                <c:pt idx="261">
                  <c:v>15.866666666666667</c:v>
                </c:pt>
                <c:pt idx="262">
                  <c:v>15.216666666666667</c:v>
                </c:pt>
                <c:pt idx="263">
                  <c:v>14.733333333333333</c:v>
                </c:pt>
                <c:pt idx="264">
                  <c:v>16.333333333333332</c:v>
                </c:pt>
                <c:pt idx="265">
                  <c:v>16.649999999999999</c:v>
                </c:pt>
                <c:pt idx="266">
                  <c:v>15.133333333333333</c:v>
                </c:pt>
                <c:pt idx="267">
                  <c:v>16</c:v>
                </c:pt>
                <c:pt idx="268">
                  <c:v>16.649999999999999</c:v>
                </c:pt>
                <c:pt idx="269">
                  <c:v>16.533333333333335</c:v>
                </c:pt>
                <c:pt idx="270">
                  <c:v>14.866666666666667</c:v>
                </c:pt>
                <c:pt idx="271">
                  <c:v>16.95</c:v>
                </c:pt>
                <c:pt idx="272">
                  <c:v>16.633333333333333</c:v>
                </c:pt>
                <c:pt idx="273">
                  <c:v>16.466666666666665</c:v>
                </c:pt>
                <c:pt idx="274">
                  <c:v>15.7</c:v>
                </c:pt>
                <c:pt idx="275">
                  <c:v>16.716666666666665</c:v>
                </c:pt>
                <c:pt idx="276">
                  <c:v>16.233333333333334</c:v>
                </c:pt>
                <c:pt idx="277">
                  <c:v>16.149999999999999</c:v>
                </c:pt>
                <c:pt idx="278">
                  <c:v>15.95</c:v>
                </c:pt>
                <c:pt idx="279">
                  <c:v>15.316666666666666</c:v>
                </c:pt>
                <c:pt idx="280">
                  <c:v>16.283333333333335</c:v>
                </c:pt>
                <c:pt idx="281">
                  <c:v>16.649999999999999</c:v>
                </c:pt>
                <c:pt idx="282">
                  <c:v>15.816666666666666</c:v>
                </c:pt>
                <c:pt idx="283">
                  <c:v>15.983333333333333</c:v>
                </c:pt>
                <c:pt idx="284">
                  <c:v>16.25</c:v>
                </c:pt>
                <c:pt idx="285">
                  <c:v>14.633333333333333</c:v>
                </c:pt>
                <c:pt idx="286">
                  <c:v>16.666666666666668</c:v>
                </c:pt>
                <c:pt idx="287">
                  <c:v>16.399999999999999</c:v>
                </c:pt>
                <c:pt idx="288">
                  <c:v>15.633333333333333</c:v>
                </c:pt>
                <c:pt idx="289">
                  <c:v>15.8</c:v>
                </c:pt>
                <c:pt idx="290">
                  <c:v>16.2</c:v>
                </c:pt>
                <c:pt idx="291">
                  <c:v>16.366666666666667</c:v>
                </c:pt>
                <c:pt idx="292">
                  <c:v>15.8</c:v>
                </c:pt>
                <c:pt idx="293">
                  <c:v>15.683333333333334</c:v>
                </c:pt>
                <c:pt idx="294">
                  <c:v>16.75</c:v>
                </c:pt>
                <c:pt idx="295">
                  <c:v>16.566666666666666</c:v>
                </c:pt>
                <c:pt idx="296">
                  <c:v>16.016666666666666</c:v>
                </c:pt>
                <c:pt idx="297">
                  <c:v>16</c:v>
                </c:pt>
                <c:pt idx="298">
                  <c:v>15.433333333333334</c:v>
                </c:pt>
                <c:pt idx="299">
                  <c:v>16.05</c:v>
                </c:pt>
                <c:pt idx="300">
                  <c:v>16.100000000000001</c:v>
                </c:pt>
                <c:pt idx="301">
                  <c:v>15.4</c:v>
                </c:pt>
                <c:pt idx="302">
                  <c:v>15.683333333333334</c:v>
                </c:pt>
                <c:pt idx="303">
                  <c:v>15.433333333333334</c:v>
                </c:pt>
                <c:pt idx="304">
                  <c:v>15.566666666666666</c:v>
                </c:pt>
                <c:pt idx="305">
                  <c:v>15.166666666666666</c:v>
                </c:pt>
                <c:pt idx="306">
                  <c:v>16.866666666666667</c:v>
                </c:pt>
                <c:pt idx="307">
                  <c:v>16.5</c:v>
                </c:pt>
                <c:pt idx="308">
                  <c:v>16.133333333333333</c:v>
                </c:pt>
                <c:pt idx="309">
                  <c:v>15.833333333333334</c:v>
                </c:pt>
                <c:pt idx="310">
                  <c:v>15.766666666666667</c:v>
                </c:pt>
                <c:pt idx="311">
                  <c:v>16.516666666666666</c:v>
                </c:pt>
                <c:pt idx="312">
                  <c:v>15.583333333333334</c:v>
                </c:pt>
                <c:pt idx="313">
                  <c:v>15.633333333333333</c:v>
                </c:pt>
                <c:pt idx="314">
                  <c:v>16.183333333333334</c:v>
                </c:pt>
                <c:pt idx="315">
                  <c:v>15.733333333333333</c:v>
                </c:pt>
                <c:pt idx="316">
                  <c:v>15.916666666666666</c:v>
                </c:pt>
                <c:pt idx="317">
                  <c:v>16</c:v>
                </c:pt>
                <c:pt idx="318">
                  <c:v>16.233333333333334</c:v>
                </c:pt>
                <c:pt idx="319">
                  <c:v>15.383333333333333</c:v>
                </c:pt>
                <c:pt idx="320">
                  <c:v>15.15</c:v>
                </c:pt>
                <c:pt idx="321">
                  <c:v>14.716666666666667</c:v>
                </c:pt>
                <c:pt idx="322">
                  <c:v>15.75</c:v>
                </c:pt>
                <c:pt idx="323">
                  <c:v>15.85</c:v>
                </c:pt>
                <c:pt idx="324">
                  <c:v>15.6</c:v>
                </c:pt>
                <c:pt idx="325">
                  <c:v>15.7</c:v>
                </c:pt>
                <c:pt idx="326">
                  <c:v>16.133333333333333</c:v>
                </c:pt>
                <c:pt idx="327">
                  <c:v>16.116666666666667</c:v>
                </c:pt>
                <c:pt idx="328">
                  <c:v>15.933333333333334</c:v>
                </c:pt>
                <c:pt idx="329">
                  <c:v>16.166666666666668</c:v>
                </c:pt>
                <c:pt idx="330">
                  <c:v>16.116666666666667</c:v>
                </c:pt>
                <c:pt idx="331">
                  <c:v>15.25</c:v>
                </c:pt>
                <c:pt idx="332">
                  <c:v>16.233333333333334</c:v>
                </c:pt>
                <c:pt idx="333">
                  <c:v>16.2</c:v>
                </c:pt>
                <c:pt idx="334">
                  <c:v>15.483333333333333</c:v>
                </c:pt>
                <c:pt idx="335">
                  <c:v>16.233333333333334</c:v>
                </c:pt>
                <c:pt idx="336">
                  <c:v>15.5</c:v>
                </c:pt>
                <c:pt idx="337">
                  <c:v>16.133333333333333</c:v>
                </c:pt>
                <c:pt idx="338">
                  <c:v>16.2</c:v>
                </c:pt>
                <c:pt idx="339">
                  <c:v>16.95</c:v>
                </c:pt>
                <c:pt idx="340">
                  <c:v>15.766666666666667</c:v>
                </c:pt>
                <c:pt idx="341">
                  <c:v>16.533333333333335</c:v>
                </c:pt>
                <c:pt idx="342">
                  <c:v>16.649999999999999</c:v>
                </c:pt>
                <c:pt idx="343">
                  <c:v>16.866666666666667</c:v>
                </c:pt>
                <c:pt idx="344">
                  <c:v>15.883333333333333</c:v>
                </c:pt>
                <c:pt idx="345">
                  <c:v>15.766666666666667</c:v>
                </c:pt>
                <c:pt idx="346">
                  <c:v>16.033333333333335</c:v>
                </c:pt>
                <c:pt idx="347">
                  <c:v>15.75</c:v>
                </c:pt>
                <c:pt idx="348">
                  <c:v>15.083333333333334</c:v>
                </c:pt>
                <c:pt idx="349">
                  <c:v>15.766666666666667</c:v>
                </c:pt>
                <c:pt idx="350">
                  <c:v>15.416666666666666</c:v>
                </c:pt>
                <c:pt idx="351">
                  <c:v>15.8</c:v>
                </c:pt>
                <c:pt idx="352">
                  <c:v>15.85</c:v>
                </c:pt>
                <c:pt idx="353">
                  <c:v>15.383333333333333</c:v>
                </c:pt>
                <c:pt idx="354">
                  <c:v>15.483333333333333</c:v>
                </c:pt>
                <c:pt idx="355">
                  <c:v>16.399999999999999</c:v>
                </c:pt>
                <c:pt idx="356">
                  <c:v>17.05</c:v>
                </c:pt>
                <c:pt idx="357">
                  <c:v>16</c:v>
                </c:pt>
                <c:pt idx="358">
                  <c:v>16.933333333333334</c:v>
                </c:pt>
                <c:pt idx="359">
                  <c:v>16.016666666666666</c:v>
                </c:pt>
                <c:pt idx="360">
                  <c:v>16.416666666666668</c:v>
                </c:pt>
                <c:pt idx="361">
                  <c:v>16</c:v>
                </c:pt>
                <c:pt idx="362">
                  <c:v>16.316666666666666</c:v>
                </c:pt>
                <c:pt idx="363">
                  <c:v>16.333333333333332</c:v>
                </c:pt>
                <c:pt idx="364">
                  <c:v>15.883333333333333</c:v>
                </c:pt>
                <c:pt idx="365">
                  <c:v>16.383333333333333</c:v>
                </c:pt>
                <c:pt idx="366">
                  <c:v>16.116666666666667</c:v>
                </c:pt>
                <c:pt idx="367">
                  <c:v>16.033333333333335</c:v>
                </c:pt>
                <c:pt idx="368">
                  <c:v>16.166666666666668</c:v>
                </c:pt>
                <c:pt idx="369">
                  <c:v>16.916666666666668</c:v>
                </c:pt>
                <c:pt idx="370">
                  <c:v>16.399999999999999</c:v>
                </c:pt>
                <c:pt idx="371">
                  <c:v>16.433333333333334</c:v>
                </c:pt>
                <c:pt idx="372">
                  <c:v>15.133333333333333</c:v>
                </c:pt>
                <c:pt idx="373">
                  <c:v>16.016666666666666</c:v>
                </c:pt>
                <c:pt idx="374">
                  <c:v>16.533333333333335</c:v>
                </c:pt>
                <c:pt idx="375">
                  <c:v>15.5</c:v>
                </c:pt>
                <c:pt idx="376">
                  <c:v>17.916666666666668</c:v>
                </c:pt>
                <c:pt idx="377">
                  <c:v>15.933333333333334</c:v>
                </c:pt>
                <c:pt idx="378">
                  <c:v>16.483333333333334</c:v>
                </c:pt>
                <c:pt idx="379">
                  <c:v>16.3</c:v>
                </c:pt>
                <c:pt idx="380">
                  <c:v>16.149999999999999</c:v>
                </c:pt>
                <c:pt idx="381">
                  <c:v>15.633333333333333</c:v>
                </c:pt>
                <c:pt idx="382">
                  <c:v>16.316666666666666</c:v>
                </c:pt>
                <c:pt idx="383">
                  <c:v>17.05</c:v>
                </c:pt>
                <c:pt idx="384">
                  <c:v>16.5</c:v>
                </c:pt>
                <c:pt idx="385">
                  <c:v>15.65</c:v>
                </c:pt>
                <c:pt idx="386">
                  <c:v>16.133333333333333</c:v>
                </c:pt>
                <c:pt idx="387">
                  <c:v>16.066666666666666</c:v>
                </c:pt>
                <c:pt idx="388">
                  <c:v>16.916666666666668</c:v>
                </c:pt>
                <c:pt idx="389">
                  <c:v>16.516666666666666</c:v>
                </c:pt>
                <c:pt idx="390">
                  <c:v>15.85</c:v>
                </c:pt>
                <c:pt idx="391">
                  <c:v>15.716666666666667</c:v>
                </c:pt>
                <c:pt idx="392">
                  <c:v>15.116666666666667</c:v>
                </c:pt>
                <c:pt idx="393">
                  <c:v>16.116666666666667</c:v>
                </c:pt>
                <c:pt idx="394">
                  <c:v>16.133333333333333</c:v>
                </c:pt>
                <c:pt idx="395">
                  <c:v>16.899999999999999</c:v>
                </c:pt>
                <c:pt idx="396">
                  <c:v>16.233333333333334</c:v>
                </c:pt>
                <c:pt idx="397">
                  <c:v>15.883333333333333</c:v>
                </c:pt>
                <c:pt idx="398">
                  <c:v>17.416666666666668</c:v>
                </c:pt>
                <c:pt idx="399">
                  <c:v>16.383333333333333</c:v>
                </c:pt>
                <c:pt idx="400">
                  <c:v>16.533333333333335</c:v>
                </c:pt>
                <c:pt idx="401">
                  <c:v>16.7</c:v>
                </c:pt>
                <c:pt idx="402">
                  <c:v>15.716666666666667</c:v>
                </c:pt>
                <c:pt idx="403">
                  <c:v>17.816666666666666</c:v>
                </c:pt>
                <c:pt idx="404">
                  <c:v>16.399999999999999</c:v>
                </c:pt>
                <c:pt idx="405">
                  <c:v>17.100000000000001</c:v>
                </c:pt>
                <c:pt idx="406">
                  <c:v>17.516666666666666</c:v>
                </c:pt>
                <c:pt idx="407">
                  <c:v>16.433333333333334</c:v>
                </c:pt>
                <c:pt idx="408">
                  <c:v>16.083333333333332</c:v>
                </c:pt>
                <c:pt idx="409">
                  <c:v>16.183333333333334</c:v>
                </c:pt>
                <c:pt idx="410">
                  <c:v>17.383333333333333</c:v>
                </c:pt>
                <c:pt idx="411">
                  <c:v>17.3</c:v>
                </c:pt>
                <c:pt idx="412">
                  <c:v>17.066666666666666</c:v>
                </c:pt>
                <c:pt idx="413">
                  <c:v>17.100000000000001</c:v>
                </c:pt>
                <c:pt idx="414">
                  <c:v>16.766666666666666</c:v>
                </c:pt>
                <c:pt idx="415">
                  <c:v>16</c:v>
                </c:pt>
                <c:pt idx="416">
                  <c:v>16.25</c:v>
                </c:pt>
                <c:pt idx="417">
                  <c:v>17.3</c:v>
                </c:pt>
                <c:pt idx="418">
                  <c:v>17.600000000000001</c:v>
                </c:pt>
                <c:pt idx="419">
                  <c:v>16.883333333333333</c:v>
                </c:pt>
                <c:pt idx="420">
                  <c:v>16.7</c:v>
                </c:pt>
                <c:pt idx="421">
                  <c:v>16.366666666666667</c:v>
                </c:pt>
                <c:pt idx="422">
                  <c:v>17.05</c:v>
                </c:pt>
                <c:pt idx="423">
                  <c:v>16.583333333333332</c:v>
                </c:pt>
                <c:pt idx="424">
                  <c:v>17.066666666666666</c:v>
                </c:pt>
                <c:pt idx="425">
                  <c:v>16.366666666666667</c:v>
                </c:pt>
                <c:pt idx="426">
                  <c:v>16.933333333333334</c:v>
                </c:pt>
                <c:pt idx="427">
                  <c:v>17.05</c:v>
                </c:pt>
                <c:pt idx="428">
                  <c:v>16.883333333333333</c:v>
                </c:pt>
                <c:pt idx="429">
                  <c:v>16.5</c:v>
                </c:pt>
                <c:pt idx="430">
                  <c:v>16.8</c:v>
                </c:pt>
                <c:pt idx="431">
                  <c:v>16.899999999999999</c:v>
                </c:pt>
                <c:pt idx="432">
                  <c:v>15.666666666666666</c:v>
                </c:pt>
                <c:pt idx="433">
                  <c:v>17.416666666666668</c:v>
                </c:pt>
                <c:pt idx="434">
                  <c:v>16.666666666666668</c:v>
                </c:pt>
                <c:pt idx="435">
                  <c:v>16.283333333333335</c:v>
                </c:pt>
                <c:pt idx="436">
                  <c:v>16.75</c:v>
                </c:pt>
                <c:pt idx="437">
                  <c:v>15.533333333333333</c:v>
                </c:pt>
                <c:pt idx="438">
                  <c:v>17.483333333333334</c:v>
                </c:pt>
                <c:pt idx="439">
                  <c:v>17.25</c:v>
                </c:pt>
                <c:pt idx="440">
                  <c:v>16.616666666666667</c:v>
                </c:pt>
                <c:pt idx="441">
                  <c:v>16.616666666666667</c:v>
                </c:pt>
                <c:pt idx="442">
                  <c:v>16.416666666666668</c:v>
                </c:pt>
                <c:pt idx="443">
                  <c:v>16.283333333333335</c:v>
                </c:pt>
                <c:pt idx="444">
                  <c:v>17.2</c:v>
                </c:pt>
                <c:pt idx="445">
                  <c:v>16.216666666666665</c:v>
                </c:pt>
                <c:pt idx="446">
                  <c:v>17.216666666666665</c:v>
                </c:pt>
                <c:pt idx="447">
                  <c:v>17.266666666666666</c:v>
                </c:pt>
                <c:pt idx="448">
                  <c:v>17.266666666666666</c:v>
                </c:pt>
                <c:pt idx="449">
                  <c:v>17.033333333333335</c:v>
                </c:pt>
                <c:pt idx="450">
                  <c:v>17.3</c:v>
                </c:pt>
                <c:pt idx="451">
                  <c:v>16.783333333333335</c:v>
                </c:pt>
                <c:pt idx="452">
                  <c:v>16.883333333333333</c:v>
                </c:pt>
                <c:pt idx="453">
                  <c:v>17.466666666666665</c:v>
                </c:pt>
                <c:pt idx="454">
                  <c:v>17.05</c:v>
                </c:pt>
                <c:pt idx="455">
                  <c:v>16.716666666666665</c:v>
                </c:pt>
                <c:pt idx="456">
                  <c:v>16.783333333333335</c:v>
                </c:pt>
                <c:pt idx="457">
                  <c:v>16.666666666666668</c:v>
                </c:pt>
                <c:pt idx="458">
                  <c:v>16.116666666666667</c:v>
                </c:pt>
                <c:pt idx="459">
                  <c:v>17.183333333333334</c:v>
                </c:pt>
                <c:pt idx="460">
                  <c:v>17.516666666666666</c:v>
                </c:pt>
                <c:pt idx="461">
                  <c:v>16.016666666666666</c:v>
                </c:pt>
                <c:pt idx="462">
                  <c:v>16.533333333333335</c:v>
                </c:pt>
                <c:pt idx="463">
                  <c:v>17.933333333333334</c:v>
                </c:pt>
                <c:pt idx="464">
                  <c:v>16.516666666666666</c:v>
                </c:pt>
                <c:pt idx="465">
                  <c:v>17.416666666666668</c:v>
                </c:pt>
                <c:pt idx="466">
                  <c:v>17.100000000000001</c:v>
                </c:pt>
                <c:pt idx="467">
                  <c:v>16.566666666666666</c:v>
                </c:pt>
                <c:pt idx="468">
                  <c:v>17.316666666666666</c:v>
                </c:pt>
                <c:pt idx="469">
                  <c:v>16.766666666666666</c:v>
                </c:pt>
                <c:pt idx="470">
                  <c:v>17</c:v>
                </c:pt>
                <c:pt idx="471">
                  <c:v>17</c:v>
                </c:pt>
                <c:pt idx="472">
                  <c:v>17.533333333333335</c:v>
                </c:pt>
                <c:pt idx="473">
                  <c:v>16.600000000000001</c:v>
                </c:pt>
                <c:pt idx="474">
                  <c:v>16.75</c:v>
                </c:pt>
                <c:pt idx="475">
                  <c:v>17.45</c:v>
                </c:pt>
                <c:pt idx="476">
                  <c:v>17.233333333333334</c:v>
                </c:pt>
                <c:pt idx="477">
                  <c:v>17.383333333333333</c:v>
                </c:pt>
                <c:pt idx="478">
                  <c:v>17.600000000000001</c:v>
                </c:pt>
                <c:pt idx="479">
                  <c:v>17.5</c:v>
                </c:pt>
                <c:pt idx="480">
                  <c:v>15.8</c:v>
                </c:pt>
                <c:pt idx="481">
                  <c:v>17.466666666666665</c:v>
                </c:pt>
                <c:pt idx="482">
                  <c:v>17.3</c:v>
                </c:pt>
                <c:pt idx="483">
                  <c:v>16.7</c:v>
                </c:pt>
                <c:pt idx="484">
                  <c:v>17.416666666666668</c:v>
                </c:pt>
                <c:pt idx="485">
                  <c:v>16.383333333333333</c:v>
                </c:pt>
                <c:pt idx="486">
                  <c:v>17.683333333333334</c:v>
                </c:pt>
                <c:pt idx="487">
                  <c:v>17.433333333333334</c:v>
                </c:pt>
                <c:pt idx="488">
                  <c:v>17.383333333333333</c:v>
                </c:pt>
                <c:pt idx="489">
                  <c:v>16.516666666666666</c:v>
                </c:pt>
                <c:pt idx="490">
                  <c:v>16.533333333333335</c:v>
                </c:pt>
                <c:pt idx="491">
                  <c:v>16.7</c:v>
                </c:pt>
                <c:pt idx="492">
                  <c:v>15.633333333333333</c:v>
                </c:pt>
                <c:pt idx="493">
                  <c:v>16.649999999999999</c:v>
                </c:pt>
                <c:pt idx="494">
                  <c:v>16.416666666666668</c:v>
                </c:pt>
                <c:pt idx="495">
                  <c:v>17.083333333333332</c:v>
                </c:pt>
                <c:pt idx="496">
                  <c:v>17.333333333333332</c:v>
                </c:pt>
                <c:pt idx="497">
                  <c:v>16.95</c:v>
                </c:pt>
                <c:pt idx="498">
                  <c:v>16.833333333333332</c:v>
                </c:pt>
                <c:pt idx="499">
                  <c:v>17.5</c:v>
                </c:pt>
                <c:pt idx="500">
                  <c:v>16.966666666666665</c:v>
                </c:pt>
                <c:pt idx="501">
                  <c:v>17.416666666666668</c:v>
                </c:pt>
                <c:pt idx="502">
                  <c:v>17.5</c:v>
                </c:pt>
                <c:pt idx="503">
                  <c:v>18.016666666666666</c:v>
                </c:pt>
                <c:pt idx="504">
                  <c:v>17.033333333333335</c:v>
                </c:pt>
                <c:pt idx="505">
                  <c:v>16.633333333333333</c:v>
                </c:pt>
                <c:pt idx="506">
                  <c:v>16.216666666666665</c:v>
                </c:pt>
                <c:pt idx="507">
                  <c:v>16.016666666666666</c:v>
                </c:pt>
                <c:pt idx="508">
                  <c:v>16.2</c:v>
                </c:pt>
                <c:pt idx="509">
                  <c:v>16.649999999999999</c:v>
                </c:pt>
                <c:pt idx="510">
                  <c:v>16.850000000000001</c:v>
                </c:pt>
                <c:pt idx="511">
                  <c:v>17.616666666666667</c:v>
                </c:pt>
                <c:pt idx="512">
                  <c:v>17.166666666666668</c:v>
                </c:pt>
                <c:pt idx="513">
                  <c:v>16.616666666666667</c:v>
                </c:pt>
                <c:pt idx="514">
                  <c:v>17.149999999999999</c:v>
                </c:pt>
                <c:pt idx="515">
                  <c:v>17.05</c:v>
                </c:pt>
                <c:pt idx="516">
                  <c:v>17.116666666666667</c:v>
                </c:pt>
                <c:pt idx="517">
                  <c:v>16.833333333333332</c:v>
                </c:pt>
                <c:pt idx="518">
                  <c:v>16.850000000000001</c:v>
                </c:pt>
                <c:pt idx="519">
                  <c:v>17.149999999999999</c:v>
                </c:pt>
                <c:pt idx="520">
                  <c:v>15.55</c:v>
                </c:pt>
                <c:pt idx="521">
                  <c:v>17.316666666666666</c:v>
                </c:pt>
                <c:pt idx="522">
                  <c:v>17.233333333333334</c:v>
                </c:pt>
                <c:pt idx="523">
                  <c:v>16.600000000000001</c:v>
                </c:pt>
                <c:pt idx="524">
                  <c:v>16.616666666666667</c:v>
                </c:pt>
                <c:pt idx="525">
                  <c:v>17.05</c:v>
                </c:pt>
                <c:pt idx="526">
                  <c:v>17.233333333333334</c:v>
                </c:pt>
                <c:pt idx="527">
                  <c:v>16.466666666666665</c:v>
                </c:pt>
                <c:pt idx="528">
                  <c:v>17.399999999999999</c:v>
                </c:pt>
                <c:pt idx="529">
                  <c:v>16.899999999999999</c:v>
                </c:pt>
                <c:pt idx="530">
                  <c:v>16.416666666666668</c:v>
                </c:pt>
                <c:pt idx="531">
                  <c:v>17.833333333333332</c:v>
                </c:pt>
                <c:pt idx="532">
                  <c:v>17.333333333333332</c:v>
                </c:pt>
                <c:pt idx="533">
                  <c:v>17.066666666666666</c:v>
                </c:pt>
                <c:pt idx="534">
                  <c:v>16.683333333333334</c:v>
                </c:pt>
                <c:pt idx="535">
                  <c:v>16.783333333333335</c:v>
                </c:pt>
                <c:pt idx="536">
                  <c:v>16.933333333333334</c:v>
                </c:pt>
                <c:pt idx="537">
                  <c:v>17.649999999999999</c:v>
                </c:pt>
                <c:pt idx="538">
                  <c:v>16.100000000000001</c:v>
                </c:pt>
                <c:pt idx="539">
                  <c:v>16.45</c:v>
                </c:pt>
                <c:pt idx="540">
                  <c:v>17.216666666666665</c:v>
                </c:pt>
                <c:pt idx="541">
                  <c:v>16.166666666666668</c:v>
                </c:pt>
                <c:pt idx="542">
                  <c:v>16</c:v>
                </c:pt>
                <c:pt idx="543">
                  <c:v>17.816666666666666</c:v>
                </c:pt>
                <c:pt idx="544">
                  <c:v>17.95</c:v>
                </c:pt>
                <c:pt idx="545">
                  <c:v>16.883333333333333</c:v>
                </c:pt>
                <c:pt idx="546">
                  <c:v>17.416666666666668</c:v>
                </c:pt>
                <c:pt idx="547">
                  <c:v>16.833333333333332</c:v>
                </c:pt>
                <c:pt idx="548">
                  <c:v>16.616666666666667</c:v>
                </c:pt>
                <c:pt idx="549">
                  <c:v>16.783333333333335</c:v>
                </c:pt>
                <c:pt idx="550">
                  <c:v>15.933333333333334</c:v>
                </c:pt>
                <c:pt idx="551">
                  <c:v>16.75</c:v>
                </c:pt>
                <c:pt idx="552">
                  <c:v>16.933333333333334</c:v>
                </c:pt>
                <c:pt idx="553">
                  <c:v>16.850000000000001</c:v>
                </c:pt>
                <c:pt idx="554">
                  <c:v>16.716666666666665</c:v>
                </c:pt>
                <c:pt idx="555">
                  <c:v>18.183333333333334</c:v>
                </c:pt>
                <c:pt idx="556">
                  <c:v>16.8</c:v>
                </c:pt>
                <c:pt idx="557">
                  <c:v>16.966666666666665</c:v>
                </c:pt>
                <c:pt idx="558">
                  <c:v>17.633333333333333</c:v>
                </c:pt>
                <c:pt idx="559">
                  <c:v>16.899999999999999</c:v>
                </c:pt>
                <c:pt idx="560">
                  <c:v>17.366666666666667</c:v>
                </c:pt>
                <c:pt idx="561">
                  <c:v>17.149999999999999</c:v>
                </c:pt>
                <c:pt idx="562">
                  <c:v>16.783333333333335</c:v>
                </c:pt>
                <c:pt idx="563">
                  <c:v>17.016666666666666</c:v>
                </c:pt>
                <c:pt idx="564">
                  <c:v>16.816666666666666</c:v>
                </c:pt>
                <c:pt idx="565">
                  <c:v>16.649999999999999</c:v>
                </c:pt>
                <c:pt idx="566">
                  <c:v>17.083333333333332</c:v>
                </c:pt>
                <c:pt idx="567">
                  <c:v>17.466666666666665</c:v>
                </c:pt>
                <c:pt idx="568">
                  <c:v>16.233333333333334</c:v>
                </c:pt>
                <c:pt idx="569">
                  <c:v>16.649999999999999</c:v>
                </c:pt>
                <c:pt idx="570">
                  <c:v>17.333333333333332</c:v>
                </c:pt>
                <c:pt idx="571">
                  <c:v>17.266666666666666</c:v>
                </c:pt>
                <c:pt idx="572">
                  <c:v>18.366666666666667</c:v>
                </c:pt>
                <c:pt idx="573">
                  <c:v>17.433333333333334</c:v>
                </c:pt>
                <c:pt idx="574">
                  <c:v>15.95</c:v>
                </c:pt>
                <c:pt idx="575">
                  <c:v>16.683333333333334</c:v>
                </c:pt>
                <c:pt idx="576">
                  <c:v>16.433333333333334</c:v>
                </c:pt>
                <c:pt idx="577">
                  <c:v>16.383333333333333</c:v>
                </c:pt>
                <c:pt idx="578">
                  <c:v>17.05</c:v>
                </c:pt>
                <c:pt idx="579">
                  <c:v>17.100000000000001</c:v>
                </c:pt>
                <c:pt idx="580">
                  <c:v>17.233333333333334</c:v>
                </c:pt>
                <c:pt idx="581">
                  <c:v>16.350000000000001</c:v>
                </c:pt>
                <c:pt idx="582">
                  <c:v>16.533333333333335</c:v>
                </c:pt>
                <c:pt idx="583">
                  <c:v>16.3</c:v>
                </c:pt>
                <c:pt idx="584">
                  <c:v>16.966666666666665</c:v>
                </c:pt>
                <c:pt idx="585">
                  <c:v>16.100000000000001</c:v>
                </c:pt>
                <c:pt idx="586">
                  <c:v>16.100000000000001</c:v>
                </c:pt>
                <c:pt idx="587">
                  <c:v>18.433333333333334</c:v>
                </c:pt>
                <c:pt idx="588">
                  <c:v>15.933333333333334</c:v>
                </c:pt>
                <c:pt idx="589">
                  <c:v>16.916666666666668</c:v>
                </c:pt>
                <c:pt idx="590">
                  <c:v>16.283333333333335</c:v>
                </c:pt>
                <c:pt idx="591">
                  <c:v>15.883333333333333</c:v>
                </c:pt>
                <c:pt idx="592">
                  <c:v>16.333333333333332</c:v>
                </c:pt>
                <c:pt idx="593">
                  <c:v>16.55</c:v>
                </c:pt>
                <c:pt idx="594">
                  <c:v>18.05</c:v>
                </c:pt>
                <c:pt idx="595">
                  <c:v>16.05</c:v>
                </c:pt>
                <c:pt idx="596">
                  <c:v>17.183333333333334</c:v>
                </c:pt>
                <c:pt idx="597">
                  <c:v>15.833333333333334</c:v>
                </c:pt>
                <c:pt idx="598">
                  <c:v>16.783333333333335</c:v>
                </c:pt>
                <c:pt idx="599">
                  <c:v>16.766666666666666</c:v>
                </c:pt>
                <c:pt idx="600">
                  <c:v>15.95</c:v>
                </c:pt>
                <c:pt idx="601">
                  <c:v>17.383333333333333</c:v>
                </c:pt>
                <c:pt idx="602">
                  <c:v>16.816666666666666</c:v>
                </c:pt>
                <c:pt idx="603">
                  <c:v>17.399999999999999</c:v>
                </c:pt>
                <c:pt idx="604">
                  <c:v>15.983333333333333</c:v>
                </c:pt>
                <c:pt idx="605">
                  <c:v>16.7</c:v>
                </c:pt>
                <c:pt idx="606">
                  <c:v>16.283333333333335</c:v>
                </c:pt>
                <c:pt idx="607">
                  <c:v>16.3</c:v>
                </c:pt>
                <c:pt idx="608">
                  <c:v>16.600000000000001</c:v>
                </c:pt>
                <c:pt idx="609">
                  <c:v>16.716666666666665</c:v>
                </c:pt>
                <c:pt idx="610">
                  <c:v>17.05</c:v>
                </c:pt>
                <c:pt idx="611">
                  <c:v>15.966666666666667</c:v>
                </c:pt>
                <c:pt idx="612">
                  <c:v>15.95</c:v>
                </c:pt>
                <c:pt idx="613">
                  <c:v>17.149999999999999</c:v>
                </c:pt>
                <c:pt idx="614">
                  <c:v>15.95</c:v>
                </c:pt>
                <c:pt idx="615">
                  <c:v>16.983333333333334</c:v>
                </c:pt>
                <c:pt idx="616">
                  <c:v>17.516666666666666</c:v>
                </c:pt>
                <c:pt idx="617">
                  <c:v>16.833333333333332</c:v>
                </c:pt>
                <c:pt idx="618">
                  <c:v>16.133333333333333</c:v>
                </c:pt>
                <c:pt idx="619">
                  <c:v>15.633333333333333</c:v>
                </c:pt>
                <c:pt idx="620">
                  <c:v>16.333333333333332</c:v>
                </c:pt>
                <c:pt idx="621">
                  <c:v>16.45</c:v>
                </c:pt>
                <c:pt idx="622">
                  <c:v>16.600000000000001</c:v>
                </c:pt>
                <c:pt idx="623">
                  <c:v>17.866666666666667</c:v>
                </c:pt>
                <c:pt idx="624">
                  <c:v>16.766666666666666</c:v>
                </c:pt>
                <c:pt idx="625">
                  <c:v>17.533333333333335</c:v>
                </c:pt>
                <c:pt idx="626">
                  <c:v>16.95</c:v>
                </c:pt>
                <c:pt idx="627">
                  <c:v>16.483333333333334</c:v>
                </c:pt>
                <c:pt idx="628">
                  <c:v>16.350000000000001</c:v>
                </c:pt>
                <c:pt idx="629">
                  <c:v>16.666666666666668</c:v>
                </c:pt>
                <c:pt idx="630">
                  <c:v>17.833333333333332</c:v>
                </c:pt>
                <c:pt idx="631">
                  <c:v>15.683333333333334</c:v>
                </c:pt>
                <c:pt idx="632">
                  <c:v>16</c:v>
                </c:pt>
                <c:pt idx="633">
                  <c:v>16.649999999999999</c:v>
                </c:pt>
                <c:pt idx="634">
                  <c:v>16.55</c:v>
                </c:pt>
                <c:pt idx="635">
                  <c:v>17.116666666666667</c:v>
                </c:pt>
                <c:pt idx="636">
                  <c:v>16.55</c:v>
                </c:pt>
                <c:pt idx="637">
                  <c:v>17.333333333333332</c:v>
                </c:pt>
                <c:pt idx="638">
                  <c:v>16.366666666666667</c:v>
                </c:pt>
                <c:pt idx="639">
                  <c:v>16.633333333333333</c:v>
                </c:pt>
                <c:pt idx="640">
                  <c:v>17</c:v>
                </c:pt>
                <c:pt idx="641">
                  <c:v>16.766666666666666</c:v>
                </c:pt>
                <c:pt idx="642">
                  <c:v>16.233333333333334</c:v>
                </c:pt>
                <c:pt idx="643">
                  <c:v>16.633333333333333</c:v>
                </c:pt>
                <c:pt idx="644">
                  <c:v>15.75</c:v>
                </c:pt>
                <c:pt idx="645">
                  <c:v>16.483333333333334</c:v>
                </c:pt>
                <c:pt idx="646">
                  <c:v>16.616666666666667</c:v>
                </c:pt>
                <c:pt idx="647">
                  <c:v>15.883333333333333</c:v>
                </c:pt>
                <c:pt idx="648">
                  <c:v>16.183333333333334</c:v>
                </c:pt>
                <c:pt idx="649">
                  <c:v>15.816666666666666</c:v>
                </c:pt>
                <c:pt idx="650">
                  <c:v>16.7</c:v>
                </c:pt>
                <c:pt idx="651">
                  <c:v>15.5</c:v>
                </c:pt>
                <c:pt idx="652">
                  <c:v>16.05</c:v>
                </c:pt>
                <c:pt idx="653">
                  <c:v>16.666666666666668</c:v>
                </c:pt>
                <c:pt idx="654">
                  <c:v>16.716666666666665</c:v>
                </c:pt>
                <c:pt idx="655">
                  <c:v>16.05</c:v>
                </c:pt>
                <c:pt idx="656">
                  <c:v>15.366666666666667</c:v>
                </c:pt>
                <c:pt idx="657">
                  <c:v>16.833333333333332</c:v>
                </c:pt>
                <c:pt idx="658">
                  <c:v>15.816666666666666</c:v>
                </c:pt>
                <c:pt idx="659">
                  <c:v>16.183333333333334</c:v>
                </c:pt>
                <c:pt idx="660">
                  <c:v>16.649999999999999</c:v>
                </c:pt>
                <c:pt idx="661">
                  <c:v>17.149999999999999</c:v>
                </c:pt>
                <c:pt idx="662">
                  <c:v>15.916666666666666</c:v>
                </c:pt>
                <c:pt idx="663">
                  <c:v>16.616666666666667</c:v>
                </c:pt>
                <c:pt idx="664">
                  <c:v>16.766666666666666</c:v>
                </c:pt>
                <c:pt idx="665">
                  <c:v>15.5</c:v>
                </c:pt>
                <c:pt idx="666">
                  <c:v>16.416666666666668</c:v>
                </c:pt>
                <c:pt idx="667">
                  <c:v>16.683333333333334</c:v>
                </c:pt>
                <c:pt idx="668">
                  <c:v>15.883333333333333</c:v>
                </c:pt>
                <c:pt idx="669">
                  <c:v>16.366666666666667</c:v>
                </c:pt>
                <c:pt idx="670">
                  <c:v>16.8</c:v>
                </c:pt>
                <c:pt idx="671">
                  <c:v>17.350000000000001</c:v>
                </c:pt>
                <c:pt idx="672">
                  <c:v>16.383333333333333</c:v>
                </c:pt>
                <c:pt idx="673">
                  <c:v>16.316666666666666</c:v>
                </c:pt>
                <c:pt idx="674">
                  <c:v>16.5</c:v>
                </c:pt>
                <c:pt idx="675">
                  <c:v>16.816666666666666</c:v>
                </c:pt>
                <c:pt idx="676">
                  <c:v>16.383333333333333</c:v>
                </c:pt>
                <c:pt idx="677">
                  <c:v>16.683333333333334</c:v>
                </c:pt>
                <c:pt idx="678">
                  <c:v>16.649999999999999</c:v>
                </c:pt>
                <c:pt idx="679">
                  <c:v>15.966666666666667</c:v>
                </c:pt>
                <c:pt idx="680">
                  <c:v>16.333333333333332</c:v>
                </c:pt>
                <c:pt idx="681">
                  <c:v>16.100000000000001</c:v>
                </c:pt>
                <c:pt idx="682">
                  <c:v>16.266666666666666</c:v>
                </c:pt>
                <c:pt idx="683">
                  <c:v>17.05</c:v>
                </c:pt>
                <c:pt idx="684">
                  <c:v>15.583333333333334</c:v>
                </c:pt>
                <c:pt idx="685">
                  <c:v>15.8</c:v>
                </c:pt>
                <c:pt idx="686">
                  <c:v>16.7</c:v>
                </c:pt>
                <c:pt idx="687">
                  <c:v>15.983333333333333</c:v>
                </c:pt>
                <c:pt idx="688">
                  <c:v>17.016666666666666</c:v>
                </c:pt>
                <c:pt idx="689">
                  <c:v>16.100000000000001</c:v>
                </c:pt>
                <c:pt idx="690">
                  <c:v>16.783333333333335</c:v>
                </c:pt>
                <c:pt idx="691">
                  <c:v>16.350000000000001</c:v>
                </c:pt>
                <c:pt idx="692">
                  <c:v>17.100000000000001</c:v>
                </c:pt>
                <c:pt idx="693">
                  <c:v>15.883333333333333</c:v>
                </c:pt>
                <c:pt idx="694">
                  <c:v>15.866666666666667</c:v>
                </c:pt>
                <c:pt idx="695">
                  <c:v>15.6</c:v>
                </c:pt>
                <c:pt idx="696">
                  <c:v>16.483333333333334</c:v>
                </c:pt>
                <c:pt idx="697">
                  <c:v>16.183333333333334</c:v>
                </c:pt>
                <c:pt idx="698">
                  <c:v>16.55</c:v>
                </c:pt>
                <c:pt idx="699">
                  <c:v>16.333333333333332</c:v>
                </c:pt>
                <c:pt idx="700">
                  <c:v>15.883333333333333</c:v>
                </c:pt>
                <c:pt idx="701">
                  <c:v>15.416666666666666</c:v>
                </c:pt>
                <c:pt idx="702">
                  <c:v>16.366666666666667</c:v>
                </c:pt>
                <c:pt idx="703">
                  <c:v>16.2</c:v>
                </c:pt>
                <c:pt idx="704">
                  <c:v>16.283333333333335</c:v>
                </c:pt>
                <c:pt idx="705">
                  <c:v>16.7</c:v>
                </c:pt>
                <c:pt idx="706">
                  <c:v>16.816666666666666</c:v>
                </c:pt>
                <c:pt idx="707">
                  <c:v>16.333333333333332</c:v>
                </c:pt>
                <c:pt idx="708">
                  <c:v>16.083333333333332</c:v>
                </c:pt>
                <c:pt idx="709">
                  <c:v>16.383333333333333</c:v>
                </c:pt>
                <c:pt idx="710">
                  <c:v>15.7</c:v>
                </c:pt>
                <c:pt idx="711">
                  <c:v>15.883333333333333</c:v>
                </c:pt>
                <c:pt idx="712">
                  <c:v>17.216666666666665</c:v>
                </c:pt>
                <c:pt idx="713">
                  <c:v>15.2</c:v>
                </c:pt>
                <c:pt idx="714">
                  <c:v>15.483333333333333</c:v>
                </c:pt>
                <c:pt idx="715">
                  <c:v>16.283333333333335</c:v>
                </c:pt>
                <c:pt idx="716">
                  <c:v>15.9</c:v>
                </c:pt>
                <c:pt idx="717">
                  <c:v>15.666666666666666</c:v>
                </c:pt>
                <c:pt idx="718">
                  <c:v>15.983333333333333</c:v>
                </c:pt>
                <c:pt idx="719">
                  <c:v>16.866666666666667</c:v>
                </c:pt>
                <c:pt idx="720">
                  <c:v>16.533333333333335</c:v>
                </c:pt>
                <c:pt idx="721">
                  <c:v>15.866666666666667</c:v>
                </c:pt>
                <c:pt idx="722">
                  <c:v>16.833333333333332</c:v>
                </c:pt>
                <c:pt idx="723">
                  <c:v>16.233333333333334</c:v>
                </c:pt>
                <c:pt idx="724">
                  <c:v>16.3</c:v>
                </c:pt>
                <c:pt idx="725">
                  <c:v>16.266666666666666</c:v>
                </c:pt>
                <c:pt idx="726">
                  <c:v>15.55</c:v>
                </c:pt>
                <c:pt idx="727">
                  <c:v>15.75</c:v>
                </c:pt>
                <c:pt idx="728">
                  <c:v>15.3</c:v>
                </c:pt>
                <c:pt idx="729">
                  <c:v>14.9</c:v>
                </c:pt>
                <c:pt idx="730">
                  <c:v>16.166666666666668</c:v>
                </c:pt>
                <c:pt idx="731">
                  <c:v>14.983333333333333</c:v>
                </c:pt>
                <c:pt idx="732">
                  <c:v>15.6</c:v>
                </c:pt>
                <c:pt idx="733">
                  <c:v>15.933333333333334</c:v>
                </c:pt>
                <c:pt idx="734">
                  <c:v>16.350000000000001</c:v>
                </c:pt>
                <c:pt idx="735">
                  <c:v>15.766666666666667</c:v>
                </c:pt>
                <c:pt idx="736">
                  <c:v>16</c:v>
                </c:pt>
                <c:pt idx="737">
                  <c:v>15.633333333333333</c:v>
                </c:pt>
                <c:pt idx="738">
                  <c:v>14.833333333333334</c:v>
                </c:pt>
                <c:pt idx="739">
                  <c:v>16.066666666666666</c:v>
                </c:pt>
                <c:pt idx="740">
                  <c:v>14.433333333333334</c:v>
                </c:pt>
                <c:pt idx="741">
                  <c:v>14.733333333333333</c:v>
                </c:pt>
                <c:pt idx="742">
                  <c:v>14.666666666666666</c:v>
                </c:pt>
                <c:pt idx="743">
                  <c:v>16.166666666666668</c:v>
                </c:pt>
                <c:pt idx="744">
                  <c:v>16.233333333333334</c:v>
                </c:pt>
                <c:pt idx="745">
                  <c:v>14.833333333333334</c:v>
                </c:pt>
                <c:pt idx="746">
                  <c:v>14.55</c:v>
                </c:pt>
                <c:pt idx="747">
                  <c:v>15.416666666666666</c:v>
                </c:pt>
                <c:pt idx="748">
                  <c:v>16.716666666666665</c:v>
                </c:pt>
                <c:pt idx="749">
                  <c:v>15.15</c:v>
                </c:pt>
                <c:pt idx="750">
                  <c:v>15.533333333333333</c:v>
                </c:pt>
                <c:pt idx="751">
                  <c:v>15.916666666666666</c:v>
                </c:pt>
                <c:pt idx="752">
                  <c:v>15.833333333333334</c:v>
                </c:pt>
                <c:pt idx="753">
                  <c:v>15.35</c:v>
                </c:pt>
                <c:pt idx="754">
                  <c:v>14.7</c:v>
                </c:pt>
                <c:pt idx="755">
                  <c:v>15.533333333333333</c:v>
                </c:pt>
                <c:pt idx="756">
                  <c:v>14.683333333333334</c:v>
                </c:pt>
                <c:pt idx="757">
                  <c:v>15.283333333333333</c:v>
                </c:pt>
                <c:pt idx="758">
                  <c:v>14.866666666666667</c:v>
                </c:pt>
                <c:pt idx="759">
                  <c:v>13.433333333333334</c:v>
                </c:pt>
                <c:pt idx="760">
                  <c:v>14.75</c:v>
                </c:pt>
                <c:pt idx="761">
                  <c:v>13.25</c:v>
                </c:pt>
                <c:pt idx="762">
                  <c:v>13.516666666666667</c:v>
                </c:pt>
                <c:pt idx="763">
                  <c:v>13.133333333333333</c:v>
                </c:pt>
                <c:pt idx="764">
                  <c:v>14.166666666666666</c:v>
                </c:pt>
                <c:pt idx="765">
                  <c:v>13.45</c:v>
                </c:pt>
                <c:pt idx="766">
                  <c:v>12.483333333333333</c:v>
                </c:pt>
                <c:pt idx="767">
                  <c:v>14.15</c:v>
                </c:pt>
                <c:pt idx="768">
                  <c:v>12.716666666666667</c:v>
                </c:pt>
                <c:pt idx="769">
                  <c:v>14.5</c:v>
                </c:pt>
                <c:pt idx="770">
                  <c:v>13.116666666666667</c:v>
                </c:pt>
                <c:pt idx="771">
                  <c:v>13.116666666666667</c:v>
                </c:pt>
                <c:pt idx="772">
                  <c:v>12.783333333333333</c:v>
                </c:pt>
                <c:pt idx="773">
                  <c:v>13.7</c:v>
                </c:pt>
                <c:pt idx="774">
                  <c:v>13.233333333333333</c:v>
                </c:pt>
                <c:pt idx="775">
                  <c:v>12.966666666666667</c:v>
                </c:pt>
                <c:pt idx="776">
                  <c:v>12.666666666666666</c:v>
                </c:pt>
                <c:pt idx="777">
                  <c:v>12.583333333333334</c:v>
                </c:pt>
                <c:pt idx="778">
                  <c:v>12.733333333333333</c:v>
                </c:pt>
                <c:pt idx="779">
                  <c:v>13.25</c:v>
                </c:pt>
                <c:pt idx="780">
                  <c:v>13.083333333333334</c:v>
                </c:pt>
                <c:pt idx="781">
                  <c:v>12.9</c:v>
                </c:pt>
                <c:pt idx="782">
                  <c:v>13.966666666666667</c:v>
                </c:pt>
                <c:pt idx="783">
                  <c:v>13.45</c:v>
                </c:pt>
                <c:pt idx="784">
                  <c:v>12.583333333333334</c:v>
                </c:pt>
                <c:pt idx="785">
                  <c:v>13.933333333333334</c:v>
                </c:pt>
                <c:pt idx="786">
                  <c:v>11.75</c:v>
                </c:pt>
                <c:pt idx="787">
                  <c:v>12.716666666666667</c:v>
                </c:pt>
                <c:pt idx="788">
                  <c:v>12.383333333333333</c:v>
                </c:pt>
                <c:pt idx="789">
                  <c:v>12.183333333333334</c:v>
                </c:pt>
                <c:pt idx="790">
                  <c:v>13.15</c:v>
                </c:pt>
                <c:pt idx="791">
                  <c:v>12.733333333333333</c:v>
                </c:pt>
                <c:pt idx="792">
                  <c:v>12.033333333333333</c:v>
                </c:pt>
                <c:pt idx="793">
                  <c:v>12.733333333333333</c:v>
                </c:pt>
                <c:pt idx="794">
                  <c:v>12.65</c:v>
                </c:pt>
                <c:pt idx="795">
                  <c:v>13.066666666666666</c:v>
                </c:pt>
                <c:pt idx="796">
                  <c:v>12.283333333333333</c:v>
                </c:pt>
                <c:pt idx="797">
                  <c:v>13.15</c:v>
                </c:pt>
                <c:pt idx="798">
                  <c:v>11.966666666666667</c:v>
                </c:pt>
                <c:pt idx="799">
                  <c:v>12.583333333333334</c:v>
                </c:pt>
                <c:pt idx="800">
                  <c:v>11.833333333333334</c:v>
                </c:pt>
                <c:pt idx="801">
                  <c:v>12.466666666666667</c:v>
                </c:pt>
                <c:pt idx="802">
                  <c:v>11.4</c:v>
                </c:pt>
                <c:pt idx="803">
                  <c:v>10.95</c:v>
                </c:pt>
                <c:pt idx="804">
                  <c:v>10.916666666666666</c:v>
                </c:pt>
                <c:pt idx="805">
                  <c:v>9.6833333333333336</c:v>
                </c:pt>
                <c:pt idx="806">
                  <c:v>8.1333333333333329</c:v>
                </c:pt>
                <c:pt idx="807">
                  <c:v>7.333333333333333</c:v>
                </c:pt>
                <c:pt idx="808">
                  <c:v>5.8166666666666664</c:v>
                </c:pt>
                <c:pt idx="809">
                  <c:v>4.1833333333333336</c:v>
                </c:pt>
                <c:pt idx="810">
                  <c:v>2.75</c:v>
                </c:pt>
                <c:pt idx="811">
                  <c:v>1.4333333333333333</c:v>
                </c:pt>
                <c:pt idx="812">
                  <c:v>0.93333333333333335</c:v>
                </c:pt>
                <c:pt idx="813">
                  <c:v>0.31666666666666665</c:v>
                </c:pt>
                <c:pt idx="814">
                  <c:v>0.3</c:v>
                </c:pt>
                <c:pt idx="815">
                  <c:v>0.2</c:v>
                </c:pt>
                <c:pt idx="816">
                  <c:v>6.6666666666666666E-2</c:v>
                </c:pt>
                <c:pt idx="817">
                  <c:v>1.6666666666666666E-2</c:v>
                </c:pt>
                <c:pt idx="818">
                  <c:v>0</c:v>
                </c:pt>
                <c:pt idx="819">
                  <c:v>1.6666666666666666E-2</c:v>
                </c:pt>
                <c:pt idx="820">
                  <c:v>1.6666666666666666E-2</c:v>
                </c:pt>
                <c:pt idx="821">
                  <c:v>0</c:v>
                </c:pt>
                <c:pt idx="822">
                  <c:v>3.3333333333333333E-2</c:v>
                </c:pt>
                <c:pt idx="823">
                  <c:v>0</c:v>
                </c:pt>
                <c:pt idx="824">
                  <c:v>0</c:v>
                </c:pt>
                <c:pt idx="825">
                  <c:v>1.6666666666666666E-2</c:v>
                </c:pt>
                <c:pt idx="826">
                  <c:v>0</c:v>
                </c:pt>
                <c:pt idx="827">
                  <c:v>0</c:v>
                </c:pt>
                <c:pt idx="828">
                  <c:v>1.6666666666666666E-2</c:v>
                </c:pt>
                <c:pt idx="829">
                  <c:v>0</c:v>
                </c:pt>
                <c:pt idx="830">
                  <c:v>0</c:v>
                </c:pt>
                <c:pt idx="831">
                  <c:v>0</c:v>
                </c:pt>
                <c:pt idx="832">
                  <c:v>0</c:v>
                </c:pt>
                <c:pt idx="833">
                  <c:v>1.6666666666666666E-2</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1.6666666666666666E-2</c:v>
                </c:pt>
                <c:pt idx="858">
                  <c:v>0</c:v>
                </c:pt>
                <c:pt idx="859">
                  <c:v>0</c:v>
                </c:pt>
                <c:pt idx="860">
                  <c:v>0</c:v>
                </c:pt>
                <c:pt idx="861">
                  <c:v>0</c:v>
                </c:pt>
                <c:pt idx="862">
                  <c:v>1.6666666666666666E-2</c:v>
                </c:pt>
                <c:pt idx="863">
                  <c:v>0</c:v>
                </c:pt>
                <c:pt idx="864">
                  <c:v>0</c:v>
                </c:pt>
                <c:pt idx="865">
                  <c:v>0</c:v>
                </c:pt>
                <c:pt idx="866">
                  <c:v>0</c:v>
                </c:pt>
                <c:pt idx="867">
                  <c:v>3.3333333333333333E-2</c:v>
                </c:pt>
                <c:pt idx="868">
                  <c:v>0</c:v>
                </c:pt>
                <c:pt idx="869">
                  <c:v>0</c:v>
                </c:pt>
                <c:pt idx="870">
                  <c:v>0</c:v>
                </c:pt>
                <c:pt idx="871">
                  <c:v>0</c:v>
                </c:pt>
                <c:pt idx="872">
                  <c:v>1.6666666666666666E-2</c:v>
                </c:pt>
                <c:pt idx="873">
                  <c:v>0</c:v>
                </c:pt>
                <c:pt idx="874">
                  <c:v>0</c:v>
                </c:pt>
                <c:pt idx="875">
                  <c:v>0</c:v>
                </c:pt>
                <c:pt idx="876">
                  <c:v>0</c:v>
                </c:pt>
                <c:pt idx="877">
                  <c:v>0</c:v>
                </c:pt>
                <c:pt idx="878">
                  <c:v>0</c:v>
                </c:pt>
                <c:pt idx="879">
                  <c:v>0</c:v>
                </c:pt>
                <c:pt idx="880">
                  <c:v>0</c:v>
                </c:pt>
                <c:pt idx="881">
                  <c:v>0</c:v>
                </c:pt>
                <c:pt idx="882">
                  <c:v>0</c:v>
                </c:pt>
                <c:pt idx="883">
                  <c:v>0</c:v>
                </c:pt>
                <c:pt idx="884">
                  <c:v>1.6666666666666666E-2</c:v>
                </c:pt>
                <c:pt idx="885">
                  <c:v>0</c:v>
                </c:pt>
                <c:pt idx="886">
                  <c:v>0</c:v>
                </c:pt>
                <c:pt idx="887">
                  <c:v>0</c:v>
                </c:pt>
                <c:pt idx="888">
                  <c:v>0</c:v>
                </c:pt>
                <c:pt idx="889">
                  <c:v>1.6666666666666666E-2</c:v>
                </c:pt>
                <c:pt idx="890">
                  <c:v>0</c:v>
                </c:pt>
                <c:pt idx="891">
                  <c:v>0</c:v>
                </c:pt>
                <c:pt idx="892">
                  <c:v>0</c:v>
                </c:pt>
                <c:pt idx="893">
                  <c:v>1.6666666666666666E-2</c:v>
                </c:pt>
                <c:pt idx="894">
                  <c:v>0</c:v>
                </c:pt>
                <c:pt idx="895">
                  <c:v>1.6666666666666666E-2</c:v>
                </c:pt>
                <c:pt idx="896">
                  <c:v>0</c:v>
                </c:pt>
                <c:pt idx="897">
                  <c:v>0</c:v>
                </c:pt>
                <c:pt idx="898">
                  <c:v>0</c:v>
                </c:pt>
                <c:pt idx="899">
                  <c:v>0</c:v>
                </c:pt>
                <c:pt idx="900">
                  <c:v>1.6666666666666666E-2</c:v>
                </c:pt>
                <c:pt idx="901">
                  <c:v>0</c:v>
                </c:pt>
                <c:pt idx="902">
                  <c:v>0</c:v>
                </c:pt>
                <c:pt idx="903">
                  <c:v>0</c:v>
                </c:pt>
                <c:pt idx="904">
                  <c:v>0</c:v>
                </c:pt>
                <c:pt idx="905">
                  <c:v>0</c:v>
                </c:pt>
                <c:pt idx="906">
                  <c:v>1.6666666666666666E-2</c:v>
                </c:pt>
                <c:pt idx="907">
                  <c:v>0</c:v>
                </c:pt>
                <c:pt idx="908">
                  <c:v>0</c:v>
                </c:pt>
                <c:pt idx="909">
                  <c:v>0</c:v>
                </c:pt>
                <c:pt idx="910">
                  <c:v>0</c:v>
                </c:pt>
                <c:pt idx="911">
                  <c:v>0</c:v>
                </c:pt>
                <c:pt idx="912">
                  <c:v>1.6666666666666666E-2</c:v>
                </c:pt>
                <c:pt idx="913">
                  <c:v>0</c:v>
                </c:pt>
                <c:pt idx="914">
                  <c:v>0</c:v>
                </c:pt>
                <c:pt idx="915">
                  <c:v>0</c:v>
                </c:pt>
                <c:pt idx="916">
                  <c:v>0</c:v>
                </c:pt>
                <c:pt idx="917">
                  <c:v>0</c:v>
                </c:pt>
                <c:pt idx="918">
                  <c:v>0</c:v>
                </c:pt>
                <c:pt idx="919">
                  <c:v>1.6666666666666666E-2</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0.05</c:v>
                </c:pt>
                <c:pt idx="939">
                  <c:v>0</c:v>
                </c:pt>
                <c:pt idx="940">
                  <c:v>0</c:v>
                </c:pt>
                <c:pt idx="941">
                  <c:v>0</c:v>
                </c:pt>
                <c:pt idx="942">
                  <c:v>0</c:v>
                </c:pt>
                <c:pt idx="943">
                  <c:v>0</c:v>
                </c:pt>
                <c:pt idx="944">
                  <c:v>1.6666666666666666E-2</c:v>
                </c:pt>
                <c:pt idx="945">
                  <c:v>0</c:v>
                </c:pt>
                <c:pt idx="946">
                  <c:v>0</c:v>
                </c:pt>
                <c:pt idx="947">
                  <c:v>0</c:v>
                </c:pt>
                <c:pt idx="948">
                  <c:v>0</c:v>
                </c:pt>
                <c:pt idx="949">
                  <c:v>0</c:v>
                </c:pt>
                <c:pt idx="950">
                  <c:v>0</c:v>
                </c:pt>
                <c:pt idx="951">
                  <c:v>1.6666666666666666E-2</c:v>
                </c:pt>
                <c:pt idx="952">
                  <c:v>0</c:v>
                </c:pt>
                <c:pt idx="953">
                  <c:v>1.6666666666666666E-2</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1.6666666666666666E-2</c:v>
                </c:pt>
                <c:pt idx="973">
                  <c:v>0</c:v>
                </c:pt>
                <c:pt idx="974">
                  <c:v>0</c:v>
                </c:pt>
                <c:pt idx="975">
                  <c:v>0</c:v>
                </c:pt>
                <c:pt idx="976">
                  <c:v>0</c:v>
                </c:pt>
                <c:pt idx="977">
                  <c:v>0</c:v>
                </c:pt>
                <c:pt idx="978">
                  <c:v>0</c:v>
                </c:pt>
                <c:pt idx="979">
                  <c:v>0</c:v>
                </c:pt>
                <c:pt idx="980">
                  <c:v>0</c:v>
                </c:pt>
                <c:pt idx="981">
                  <c:v>0</c:v>
                </c:pt>
                <c:pt idx="982">
                  <c:v>0</c:v>
                </c:pt>
                <c:pt idx="983">
                  <c:v>1.6666666666666666E-2</c:v>
                </c:pt>
                <c:pt idx="984">
                  <c:v>0</c:v>
                </c:pt>
                <c:pt idx="985">
                  <c:v>0</c:v>
                </c:pt>
                <c:pt idx="986">
                  <c:v>0</c:v>
                </c:pt>
                <c:pt idx="987">
                  <c:v>0</c:v>
                </c:pt>
                <c:pt idx="988">
                  <c:v>0</c:v>
                </c:pt>
                <c:pt idx="989">
                  <c:v>0</c:v>
                </c:pt>
                <c:pt idx="990">
                  <c:v>1.6666666666666666E-2</c:v>
                </c:pt>
                <c:pt idx="991">
                  <c:v>0</c:v>
                </c:pt>
                <c:pt idx="992">
                  <c:v>0</c:v>
                </c:pt>
                <c:pt idx="993">
                  <c:v>0</c:v>
                </c:pt>
                <c:pt idx="994">
                  <c:v>0</c:v>
                </c:pt>
                <c:pt idx="995">
                  <c:v>0</c:v>
                </c:pt>
                <c:pt idx="996">
                  <c:v>0</c:v>
                </c:pt>
                <c:pt idx="997">
                  <c:v>0</c:v>
                </c:pt>
                <c:pt idx="998">
                  <c:v>0</c:v>
                </c:pt>
                <c:pt idx="999">
                  <c:v>0</c:v>
                </c:pt>
                <c:pt idx="1000">
                  <c:v>1.6666666666666666E-2</c:v>
                </c:pt>
                <c:pt idx="1001">
                  <c:v>0</c:v>
                </c:pt>
                <c:pt idx="1002">
                  <c:v>0</c:v>
                </c:pt>
                <c:pt idx="1003">
                  <c:v>0</c:v>
                </c:pt>
                <c:pt idx="1004">
                  <c:v>0</c:v>
                </c:pt>
                <c:pt idx="1005">
                  <c:v>0</c:v>
                </c:pt>
                <c:pt idx="1006">
                  <c:v>0</c:v>
                </c:pt>
                <c:pt idx="1007">
                  <c:v>0</c:v>
                </c:pt>
                <c:pt idx="1008">
                  <c:v>0</c:v>
                </c:pt>
                <c:pt idx="1009">
                  <c:v>0</c:v>
                </c:pt>
                <c:pt idx="1010">
                  <c:v>0</c:v>
                </c:pt>
                <c:pt idx="1011">
                  <c:v>0</c:v>
                </c:pt>
                <c:pt idx="1012">
                  <c:v>1.6666666666666666E-2</c:v>
                </c:pt>
                <c:pt idx="1013">
                  <c:v>0</c:v>
                </c:pt>
                <c:pt idx="1014">
                  <c:v>1.6666666666666666E-2</c:v>
                </c:pt>
                <c:pt idx="1015">
                  <c:v>0</c:v>
                </c:pt>
                <c:pt idx="1016">
                  <c:v>0</c:v>
                </c:pt>
                <c:pt idx="1017">
                  <c:v>0</c:v>
                </c:pt>
                <c:pt idx="1018">
                  <c:v>0</c:v>
                </c:pt>
                <c:pt idx="1019">
                  <c:v>0</c:v>
                </c:pt>
                <c:pt idx="1020">
                  <c:v>0</c:v>
                </c:pt>
                <c:pt idx="1021">
                  <c:v>0</c:v>
                </c:pt>
                <c:pt idx="1022">
                  <c:v>0</c:v>
                </c:pt>
                <c:pt idx="1023">
                  <c:v>0</c:v>
                </c:pt>
              </c:numCache>
            </c:numRef>
          </c:yVal>
          <c:smooth val="0"/>
          <c:extLst>
            <c:ext xmlns:c16="http://schemas.microsoft.com/office/drawing/2014/chart" uri="{C3380CC4-5D6E-409C-BE32-E72D297353CC}">
              <c16:uniqueId val="{00000002-6596-4F82-931E-358CB866A1D7}"/>
            </c:ext>
          </c:extLst>
        </c:ser>
        <c:dLbls>
          <c:showLegendKey val="0"/>
          <c:showVal val="0"/>
          <c:showCatName val="0"/>
          <c:showSerName val="0"/>
          <c:showPercent val="0"/>
          <c:showBubbleSize val="0"/>
        </c:dLbls>
        <c:axId val="723428431"/>
        <c:axId val="672492367"/>
      </c:scatterChart>
      <c:valAx>
        <c:axId val="723428431"/>
        <c:scaling>
          <c:orientation val="minMax"/>
          <c:max val="1000"/>
        </c:scaling>
        <c:delete val="0"/>
        <c:axPos val="b"/>
        <c:title>
          <c:tx>
            <c:rich>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GB" sz="1200" b="1" noProof="0" dirty="0">
                    <a:solidFill>
                      <a:sysClr val="windowText" lastClr="000000"/>
                    </a:solidFill>
                  </a:rPr>
                  <a:t>Energy (channels)</a:t>
                </a:r>
              </a:p>
            </c:rich>
          </c:tx>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672492367"/>
        <c:crosses val="autoZero"/>
        <c:crossBetween val="midCat"/>
      </c:valAx>
      <c:valAx>
        <c:axId val="672492367"/>
        <c:scaling>
          <c:orientation val="minMax"/>
        </c:scaling>
        <c:delete val="0"/>
        <c:axPos val="l"/>
        <c:title>
          <c:tx>
            <c:rich>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GB" sz="1200" b="1" noProof="0" dirty="0">
                    <a:solidFill>
                      <a:sysClr val="windowText" lastClr="000000"/>
                    </a:solidFill>
                  </a:rPr>
                  <a:t>Normalized yield (</a:t>
                </a:r>
                <a:r>
                  <a:rPr lang="en-GB" sz="1200" b="1" noProof="0" dirty="0" err="1">
                    <a:solidFill>
                      <a:sysClr val="windowText" lastClr="000000"/>
                    </a:solidFill>
                  </a:rPr>
                  <a:t>a.u</a:t>
                </a:r>
                <a:r>
                  <a:rPr lang="en-GB" sz="1200" b="1" noProof="0" dirty="0">
                    <a:solidFill>
                      <a:sysClr val="windowText" lastClr="000000"/>
                    </a:solidFill>
                  </a:rPr>
                  <a:t>.)</a:t>
                </a:r>
              </a:p>
            </c:rich>
          </c:tx>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723428431"/>
        <c:crosses val="autoZero"/>
        <c:crossBetween val="midCat"/>
      </c:valAx>
      <c:spPr>
        <a:noFill/>
        <a:ln>
          <a:solidFill>
            <a:schemeClr val="bg1">
              <a:lumMod val="75000"/>
            </a:schemeClr>
          </a:solidFill>
        </a:ln>
        <a:effectLst/>
      </c:spPr>
    </c:plotArea>
    <c:legend>
      <c:legendPos val="r"/>
      <c:layout>
        <c:manualLayout>
          <c:xMode val="edge"/>
          <c:yMode val="edge"/>
          <c:x val="0.61813931137608746"/>
          <c:y val="7.6758446826190443E-2"/>
          <c:w val="0.30379622150315688"/>
          <c:h val="0.19406475782713406"/>
        </c:manualLayout>
      </c:layout>
      <c:overlay val="1"/>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5"/>
          <c:order val="0"/>
          <c:tx>
            <c:v>W reference</c:v>
          </c:tx>
          <c:spPr>
            <a:ln w="19050" cap="rnd">
              <a:solidFill>
                <a:schemeClr val="tx1"/>
              </a:solidFill>
              <a:round/>
            </a:ln>
            <a:effectLst/>
          </c:spPr>
          <c:marker>
            <c:symbol val="none"/>
          </c:marker>
          <c:xVal>
            <c:numRef>
              <c:f>RBS!$A$2:$A$1028</c:f>
              <c:numCache>
                <c:formatCode>General</c:formatCode>
                <c:ptCount val="102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numCache>
            </c:numRef>
          </c:xVal>
          <c:yVal>
            <c:numRef>
              <c:f>RBS!$M$2:$M$1028</c:f>
              <c:numCache>
                <c:formatCode>General</c:formatCode>
                <c:ptCount val="102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5.2631578947368418E-2</c:v>
                </c:pt>
                <c:pt idx="17">
                  <c:v>5.2631578947368418E-2</c:v>
                </c:pt>
                <c:pt idx="18">
                  <c:v>5.2631578947368418E-2</c:v>
                </c:pt>
                <c:pt idx="19">
                  <c:v>0</c:v>
                </c:pt>
                <c:pt idx="20">
                  <c:v>0</c:v>
                </c:pt>
                <c:pt idx="21">
                  <c:v>0</c:v>
                </c:pt>
                <c:pt idx="22">
                  <c:v>0.10526315789473684</c:v>
                </c:pt>
                <c:pt idx="23">
                  <c:v>0.10526315789473684</c:v>
                </c:pt>
                <c:pt idx="24">
                  <c:v>5.2631578947368418E-2</c:v>
                </c:pt>
                <c:pt idx="25">
                  <c:v>5.2631578947368418E-2</c:v>
                </c:pt>
                <c:pt idx="26">
                  <c:v>5.2631578947368418E-2</c:v>
                </c:pt>
                <c:pt idx="27">
                  <c:v>0</c:v>
                </c:pt>
                <c:pt idx="28">
                  <c:v>5.2631578947368418E-2</c:v>
                </c:pt>
                <c:pt idx="29">
                  <c:v>5.2631578947368418E-2</c:v>
                </c:pt>
                <c:pt idx="30">
                  <c:v>0</c:v>
                </c:pt>
                <c:pt idx="31">
                  <c:v>5.2631578947368418E-2</c:v>
                </c:pt>
                <c:pt idx="32">
                  <c:v>0.15789473684210525</c:v>
                </c:pt>
                <c:pt idx="33">
                  <c:v>0.10526315789473684</c:v>
                </c:pt>
                <c:pt idx="34">
                  <c:v>0.10526315789473684</c:v>
                </c:pt>
                <c:pt idx="35">
                  <c:v>0.73684210526315785</c:v>
                </c:pt>
                <c:pt idx="36">
                  <c:v>21.894736842105264</c:v>
                </c:pt>
                <c:pt idx="37">
                  <c:v>75.736842105263165</c:v>
                </c:pt>
                <c:pt idx="38">
                  <c:v>88.15789473684211</c:v>
                </c:pt>
                <c:pt idx="39">
                  <c:v>85.10526315789474</c:v>
                </c:pt>
                <c:pt idx="40">
                  <c:v>88.315789473684205</c:v>
                </c:pt>
                <c:pt idx="41">
                  <c:v>84.94736842105263</c:v>
                </c:pt>
                <c:pt idx="42">
                  <c:v>82.15789473684211</c:v>
                </c:pt>
                <c:pt idx="43">
                  <c:v>83.84210526315789</c:v>
                </c:pt>
                <c:pt idx="44">
                  <c:v>82.684210526315795</c:v>
                </c:pt>
                <c:pt idx="45">
                  <c:v>81.421052631578945</c:v>
                </c:pt>
                <c:pt idx="46">
                  <c:v>76.21052631578948</c:v>
                </c:pt>
                <c:pt idx="47">
                  <c:v>81.10526315789474</c:v>
                </c:pt>
                <c:pt idx="48">
                  <c:v>76.315789473684205</c:v>
                </c:pt>
                <c:pt idx="49">
                  <c:v>78.263157894736835</c:v>
                </c:pt>
                <c:pt idx="50">
                  <c:v>75.21052631578948</c:v>
                </c:pt>
                <c:pt idx="51">
                  <c:v>78.526315789473685</c:v>
                </c:pt>
                <c:pt idx="52">
                  <c:v>77.315789473684205</c:v>
                </c:pt>
                <c:pt idx="53">
                  <c:v>70.684210526315795</c:v>
                </c:pt>
                <c:pt idx="54">
                  <c:v>74.526315789473685</c:v>
                </c:pt>
                <c:pt idx="55">
                  <c:v>68.736842105263165</c:v>
                </c:pt>
                <c:pt idx="56">
                  <c:v>70.263157894736835</c:v>
                </c:pt>
                <c:pt idx="57">
                  <c:v>70.10526315789474</c:v>
                </c:pt>
                <c:pt idx="58">
                  <c:v>70.89473684210526</c:v>
                </c:pt>
                <c:pt idx="59">
                  <c:v>69</c:v>
                </c:pt>
                <c:pt idx="60">
                  <c:v>66.84210526315789</c:v>
                </c:pt>
                <c:pt idx="61">
                  <c:v>65.315789473684205</c:v>
                </c:pt>
                <c:pt idx="62">
                  <c:v>71.05263157894737</c:v>
                </c:pt>
                <c:pt idx="63">
                  <c:v>65</c:v>
                </c:pt>
                <c:pt idx="64">
                  <c:v>66.10526315789474</c:v>
                </c:pt>
                <c:pt idx="65">
                  <c:v>66.84210526315789</c:v>
                </c:pt>
                <c:pt idx="66">
                  <c:v>62.736842105263158</c:v>
                </c:pt>
                <c:pt idx="67">
                  <c:v>66.368421052631575</c:v>
                </c:pt>
                <c:pt idx="68">
                  <c:v>63.94736842105263</c:v>
                </c:pt>
                <c:pt idx="69">
                  <c:v>62.89473684210526</c:v>
                </c:pt>
                <c:pt idx="70">
                  <c:v>60.789473684210527</c:v>
                </c:pt>
                <c:pt idx="71">
                  <c:v>60.368421052631582</c:v>
                </c:pt>
                <c:pt idx="72">
                  <c:v>61.631578947368418</c:v>
                </c:pt>
                <c:pt idx="73">
                  <c:v>59.89473684210526</c:v>
                </c:pt>
                <c:pt idx="74">
                  <c:v>62</c:v>
                </c:pt>
                <c:pt idx="75">
                  <c:v>58.368421052631582</c:v>
                </c:pt>
                <c:pt idx="76">
                  <c:v>63.473684210526315</c:v>
                </c:pt>
                <c:pt idx="77">
                  <c:v>58.263157894736842</c:v>
                </c:pt>
                <c:pt idx="78">
                  <c:v>60.526315789473685</c:v>
                </c:pt>
                <c:pt idx="79">
                  <c:v>59.842105263157897</c:v>
                </c:pt>
                <c:pt idx="80">
                  <c:v>57.631578947368418</c:v>
                </c:pt>
                <c:pt idx="81">
                  <c:v>58.157894736842103</c:v>
                </c:pt>
                <c:pt idx="82">
                  <c:v>61.368421052631582</c:v>
                </c:pt>
                <c:pt idx="83">
                  <c:v>56.05263157894737</c:v>
                </c:pt>
                <c:pt idx="84">
                  <c:v>53.89473684210526</c:v>
                </c:pt>
                <c:pt idx="85">
                  <c:v>54.736842105263158</c:v>
                </c:pt>
                <c:pt idx="86">
                  <c:v>56.578947368421055</c:v>
                </c:pt>
                <c:pt idx="87">
                  <c:v>55</c:v>
                </c:pt>
                <c:pt idx="88">
                  <c:v>54.842105263157897</c:v>
                </c:pt>
                <c:pt idx="89">
                  <c:v>58.842105263157897</c:v>
                </c:pt>
                <c:pt idx="90">
                  <c:v>53.789473684210527</c:v>
                </c:pt>
                <c:pt idx="91">
                  <c:v>52.736842105263158</c:v>
                </c:pt>
                <c:pt idx="92">
                  <c:v>51.526315789473685</c:v>
                </c:pt>
                <c:pt idx="93">
                  <c:v>56.578947368421055</c:v>
                </c:pt>
                <c:pt idx="94">
                  <c:v>51.89473684210526</c:v>
                </c:pt>
                <c:pt idx="95">
                  <c:v>52.473684210526315</c:v>
                </c:pt>
                <c:pt idx="96">
                  <c:v>51.842105263157897</c:v>
                </c:pt>
                <c:pt idx="97">
                  <c:v>52.842105263157897</c:v>
                </c:pt>
                <c:pt idx="98">
                  <c:v>49</c:v>
                </c:pt>
                <c:pt idx="99">
                  <c:v>55.210526315789473</c:v>
                </c:pt>
                <c:pt idx="100">
                  <c:v>52.315789473684212</c:v>
                </c:pt>
                <c:pt idx="101">
                  <c:v>49</c:v>
                </c:pt>
                <c:pt idx="102">
                  <c:v>49.842105263157897</c:v>
                </c:pt>
                <c:pt idx="103">
                  <c:v>50.157894736842103</c:v>
                </c:pt>
                <c:pt idx="104">
                  <c:v>51</c:v>
                </c:pt>
                <c:pt idx="105">
                  <c:v>49.368421052631582</c:v>
                </c:pt>
                <c:pt idx="106">
                  <c:v>50.842105263157897</c:v>
                </c:pt>
                <c:pt idx="107">
                  <c:v>45.368421052631582</c:v>
                </c:pt>
                <c:pt idx="108">
                  <c:v>48.94736842105263</c:v>
                </c:pt>
                <c:pt idx="109">
                  <c:v>48.526315789473685</c:v>
                </c:pt>
                <c:pt idx="110">
                  <c:v>48.263157894736842</c:v>
                </c:pt>
                <c:pt idx="111">
                  <c:v>48.05263157894737</c:v>
                </c:pt>
                <c:pt idx="112">
                  <c:v>47.368421052631582</c:v>
                </c:pt>
                <c:pt idx="113">
                  <c:v>47.473684210526315</c:v>
                </c:pt>
                <c:pt idx="114">
                  <c:v>50.578947368421055</c:v>
                </c:pt>
                <c:pt idx="115">
                  <c:v>46.368421052631582</c:v>
                </c:pt>
                <c:pt idx="116">
                  <c:v>48.684210526315788</c:v>
                </c:pt>
                <c:pt idx="117">
                  <c:v>46.157894736842103</c:v>
                </c:pt>
                <c:pt idx="118">
                  <c:v>46.368421052631582</c:v>
                </c:pt>
                <c:pt idx="119">
                  <c:v>47.578947368421055</c:v>
                </c:pt>
                <c:pt idx="120">
                  <c:v>45.421052631578945</c:v>
                </c:pt>
                <c:pt idx="121">
                  <c:v>45.210526315789473</c:v>
                </c:pt>
                <c:pt idx="122">
                  <c:v>44.368421052631582</c:v>
                </c:pt>
                <c:pt idx="123">
                  <c:v>43.684210526315788</c:v>
                </c:pt>
                <c:pt idx="124">
                  <c:v>45.789473684210527</c:v>
                </c:pt>
                <c:pt idx="125">
                  <c:v>45.736842105263158</c:v>
                </c:pt>
                <c:pt idx="126">
                  <c:v>44.210526315789473</c:v>
                </c:pt>
                <c:pt idx="127">
                  <c:v>45.315789473684212</c:v>
                </c:pt>
                <c:pt idx="128">
                  <c:v>43.789473684210527</c:v>
                </c:pt>
                <c:pt idx="129">
                  <c:v>44.368421052631582</c:v>
                </c:pt>
                <c:pt idx="130">
                  <c:v>43.315789473684212</c:v>
                </c:pt>
                <c:pt idx="131">
                  <c:v>43.842105263157897</c:v>
                </c:pt>
                <c:pt idx="132">
                  <c:v>44.05263157894737</c:v>
                </c:pt>
                <c:pt idx="133">
                  <c:v>43.05263157894737</c:v>
                </c:pt>
                <c:pt idx="134">
                  <c:v>45.210526315789473</c:v>
                </c:pt>
                <c:pt idx="135">
                  <c:v>44.736842105263158</c:v>
                </c:pt>
                <c:pt idx="136">
                  <c:v>43.10526315789474</c:v>
                </c:pt>
                <c:pt idx="137">
                  <c:v>42.263157894736842</c:v>
                </c:pt>
                <c:pt idx="138">
                  <c:v>43.526315789473685</c:v>
                </c:pt>
                <c:pt idx="139">
                  <c:v>39.842105263157897</c:v>
                </c:pt>
                <c:pt idx="140">
                  <c:v>44.842105263157897</c:v>
                </c:pt>
                <c:pt idx="141">
                  <c:v>42.94736842105263</c:v>
                </c:pt>
                <c:pt idx="142">
                  <c:v>45.157894736842103</c:v>
                </c:pt>
                <c:pt idx="143">
                  <c:v>40</c:v>
                </c:pt>
                <c:pt idx="144">
                  <c:v>40.89473684210526</c:v>
                </c:pt>
                <c:pt idx="145">
                  <c:v>42.631578947368418</c:v>
                </c:pt>
                <c:pt idx="146">
                  <c:v>42.473684210526315</c:v>
                </c:pt>
                <c:pt idx="147">
                  <c:v>42.842105263157897</c:v>
                </c:pt>
                <c:pt idx="148">
                  <c:v>41.263157894736842</c:v>
                </c:pt>
                <c:pt idx="149">
                  <c:v>44.94736842105263</c:v>
                </c:pt>
                <c:pt idx="150">
                  <c:v>40.578947368421055</c:v>
                </c:pt>
                <c:pt idx="151">
                  <c:v>41.368421052631582</c:v>
                </c:pt>
                <c:pt idx="152">
                  <c:v>41.473684210526315</c:v>
                </c:pt>
                <c:pt idx="153">
                  <c:v>39.684210526315788</c:v>
                </c:pt>
                <c:pt idx="154">
                  <c:v>39.736842105263158</c:v>
                </c:pt>
                <c:pt idx="155">
                  <c:v>42.263157894736842</c:v>
                </c:pt>
                <c:pt idx="156">
                  <c:v>42.421052631578945</c:v>
                </c:pt>
                <c:pt idx="157">
                  <c:v>41.94736842105263</c:v>
                </c:pt>
                <c:pt idx="158">
                  <c:v>39.05263157894737</c:v>
                </c:pt>
                <c:pt idx="159">
                  <c:v>41.157894736842103</c:v>
                </c:pt>
                <c:pt idx="160">
                  <c:v>37.421052631578945</c:v>
                </c:pt>
                <c:pt idx="161">
                  <c:v>38.421052631578945</c:v>
                </c:pt>
                <c:pt idx="162">
                  <c:v>41.526315789473685</c:v>
                </c:pt>
                <c:pt idx="163">
                  <c:v>36.684210526315788</c:v>
                </c:pt>
                <c:pt idx="164">
                  <c:v>39.315789473684212</c:v>
                </c:pt>
                <c:pt idx="165">
                  <c:v>38.842105263157897</c:v>
                </c:pt>
                <c:pt idx="166">
                  <c:v>39.684210526315788</c:v>
                </c:pt>
                <c:pt idx="167">
                  <c:v>37.736842105263158</c:v>
                </c:pt>
                <c:pt idx="168">
                  <c:v>39.94736842105263</c:v>
                </c:pt>
                <c:pt idx="169">
                  <c:v>37.684210526315788</c:v>
                </c:pt>
                <c:pt idx="170">
                  <c:v>34.842105263157897</c:v>
                </c:pt>
                <c:pt idx="171">
                  <c:v>39.842105263157897</c:v>
                </c:pt>
                <c:pt idx="172">
                  <c:v>39.368421052631582</c:v>
                </c:pt>
                <c:pt idx="173">
                  <c:v>38.89473684210526</c:v>
                </c:pt>
                <c:pt idx="174">
                  <c:v>34.526315789473685</c:v>
                </c:pt>
                <c:pt idx="175">
                  <c:v>37.842105263157897</c:v>
                </c:pt>
                <c:pt idx="176">
                  <c:v>38.421052631578945</c:v>
                </c:pt>
                <c:pt idx="177">
                  <c:v>38.263157894736842</c:v>
                </c:pt>
                <c:pt idx="178">
                  <c:v>36.263157894736842</c:v>
                </c:pt>
                <c:pt idx="179">
                  <c:v>37.368421052631582</c:v>
                </c:pt>
                <c:pt idx="180">
                  <c:v>37.473684210526315</c:v>
                </c:pt>
                <c:pt idx="181">
                  <c:v>34.736842105263158</c:v>
                </c:pt>
                <c:pt idx="182">
                  <c:v>35.210526315789473</c:v>
                </c:pt>
                <c:pt idx="183">
                  <c:v>36</c:v>
                </c:pt>
                <c:pt idx="184">
                  <c:v>34.89473684210526</c:v>
                </c:pt>
                <c:pt idx="185">
                  <c:v>33.631578947368418</c:v>
                </c:pt>
                <c:pt idx="186">
                  <c:v>36.789473684210527</c:v>
                </c:pt>
                <c:pt idx="187">
                  <c:v>35.421052631578945</c:v>
                </c:pt>
                <c:pt idx="188">
                  <c:v>36.368421052631582</c:v>
                </c:pt>
                <c:pt idx="189">
                  <c:v>35.10526315789474</c:v>
                </c:pt>
                <c:pt idx="190">
                  <c:v>33.526315789473685</c:v>
                </c:pt>
                <c:pt idx="191">
                  <c:v>34</c:v>
                </c:pt>
                <c:pt idx="192">
                  <c:v>36.05263157894737</c:v>
                </c:pt>
                <c:pt idx="193">
                  <c:v>37.210526315789473</c:v>
                </c:pt>
                <c:pt idx="194">
                  <c:v>34.94736842105263</c:v>
                </c:pt>
                <c:pt idx="195">
                  <c:v>35.526315789473685</c:v>
                </c:pt>
                <c:pt idx="196">
                  <c:v>35.789473684210527</c:v>
                </c:pt>
                <c:pt idx="197">
                  <c:v>37.368421052631582</c:v>
                </c:pt>
                <c:pt idx="198">
                  <c:v>34</c:v>
                </c:pt>
                <c:pt idx="199">
                  <c:v>34.263157894736842</c:v>
                </c:pt>
                <c:pt idx="200">
                  <c:v>34.789473684210527</c:v>
                </c:pt>
                <c:pt idx="201">
                  <c:v>33.315789473684212</c:v>
                </c:pt>
                <c:pt idx="202">
                  <c:v>36.263157894736842</c:v>
                </c:pt>
                <c:pt idx="203">
                  <c:v>34.736842105263158</c:v>
                </c:pt>
                <c:pt idx="204">
                  <c:v>32.89473684210526</c:v>
                </c:pt>
                <c:pt idx="205">
                  <c:v>34.263157894736842</c:v>
                </c:pt>
                <c:pt idx="206">
                  <c:v>34.157894736842103</c:v>
                </c:pt>
                <c:pt idx="207">
                  <c:v>32.94736842105263</c:v>
                </c:pt>
                <c:pt idx="208">
                  <c:v>36.157894736842103</c:v>
                </c:pt>
                <c:pt idx="209">
                  <c:v>35</c:v>
                </c:pt>
                <c:pt idx="210">
                  <c:v>32.368421052631582</c:v>
                </c:pt>
                <c:pt idx="211">
                  <c:v>34.421052631578945</c:v>
                </c:pt>
                <c:pt idx="212">
                  <c:v>33.210526315789473</c:v>
                </c:pt>
                <c:pt idx="213">
                  <c:v>33.89473684210526</c:v>
                </c:pt>
                <c:pt idx="214">
                  <c:v>33.10526315789474</c:v>
                </c:pt>
                <c:pt idx="215">
                  <c:v>33.89473684210526</c:v>
                </c:pt>
                <c:pt idx="216">
                  <c:v>34.157894736842103</c:v>
                </c:pt>
                <c:pt idx="217">
                  <c:v>33.842105263157897</c:v>
                </c:pt>
                <c:pt idx="218">
                  <c:v>34.421052631578945</c:v>
                </c:pt>
                <c:pt idx="219">
                  <c:v>34.05263157894737</c:v>
                </c:pt>
                <c:pt idx="220">
                  <c:v>35.263157894736842</c:v>
                </c:pt>
                <c:pt idx="221">
                  <c:v>30.789473684210527</c:v>
                </c:pt>
                <c:pt idx="222">
                  <c:v>30.894736842105264</c:v>
                </c:pt>
                <c:pt idx="223">
                  <c:v>31.684210526315791</c:v>
                </c:pt>
                <c:pt idx="224">
                  <c:v>33.94736842105263</c:v>
                </c:pt>
                <c:pt idx="225">
                  <c:v>33.210526315789473</c:v>
                </c:pt>
                <c:pt idx="226">
                  <c:v>32.263157894736842</c:v>
                </c:pt>
                <c:pt idx="227">
                  <c:v>35.210526315789473</c:v>
                </c:pt>
                <c:pt idx="228">
                  <c:v>33.842105263157897</c:v>
                </c:pt>
                <c:pt idx="229">
                  <c:v>31.473684210526315</c:v>
                </c:pt>
                <c:pt idx="230">
                  <c:v>32.368421052631582</c:v>
                </c:pt>
                <c:pt idx="231">
                  <c:v>29.789473684210527</c:v>
                </c:pt>
                <c:pt idx="232">
                  <c:v>31.736842105263158</c:v>
                </c:pt>
                <c:pt idx="233">
                  <c:v>34.684210526315788</c:v>
                </c:pt>
                <c:pt idx="234">
                  <c:v>31.368421052631579</c:v>
                </c:pt>
                <c:pt idx="235">
                  <c:v>31.526315789473685</c:v>
                </c:pt>
                <c:pt idx="236">
                  <c:v>31.631578947368421</c:v>
                </c:pt>
                <c:pt idx="237">
                  <c:v>29.473684210526315</c:v>
                </c:pt>
                <c:pt idx="238">
                  <c:v>31.789473684210527</c:v>
                </c:pt>
                <c:pt idx="239">
                  <c:v>33.684210526315788</c:v>
                </c:pt>
                <c:pt idx="240">
                  <c:v>31.473684210526315</c:v>
                </c:pt>
                <c:pt idx="241">
                  <c:v>31.210526315789473</c:v>
                </c:pt>
                <c:pt idx="242">
                  <c:v>32.631578947368418</c:v>
                </c:pt>
                <c:pt idx="243">
                  <c:v>29.842105263157894</c:v>
                </c:pt>
                <c:pt idx="244">
                  <c:v>30.578947368421051</c:v>
                </c:pt>
                <c:pt idx="245">
                  <c:v>34</c:v>
                </c:pt>
                <c:pt idx="246">
                  <c:v>31.473684210526315</c:v>
                </c:pt>
                <c:pt idx="247">
                  <c:v>30.210526315789473</c:v>
                </c:pt>
                <c:pt idx="248">
                  <c:v>30.684210526315791</c:v>
                </c:pt>
                <c:pt idx="249">
                  <c:v>30</c:v>
                </c:pt>
                <c:pt idx="250">
                  <c:v>33.157894736842103</c:v>
                </c:pt>
                <c:pt idx="251">
                  <c:v>31.842105263157894</c:v>
                </c:pt>
                <c:pt idx="252">
                  <c:v>29.473684210526315</c:v>
                </c:pt>
                <c:pt idx="253">
                  <c:v>28.421052631578949</c:v>
                </c:pt>
                <c:pt idx="254">
                  <c:v>29.05263157894737</c:v>
                </c:pt>
                <c:pt idx="255">
                  <c:v>28.421052631578949</c:v>
                </c:pt>
                <c:pt idx="256">
                  <c:v>29.684210526315791</c:v>
                </c:pt>
                <c:pt idx="257">
                  <c:v>30.421052631578949</c:v>
                </c:pt>
                <c:pt idx="258">
                  <c:v>29.578947368421051</c:v>
                </c:pt>
                <c:pt idx="259">
                  <c:v>31.263157894736842</c:v>
                </c:pt>
                <c:pt idx="260">
                  <c:v>31.263157894736842</c:v>
                </c:pt>
                <c:pt idx="261">
                  <c:v>32.368421052631582</c:v>
                </c:pt>
                <c:pt idx="262">
                  <c:v>31.05263157894737</c:v>
                </c:pt>
                <c:pt idx="263">
                  <c:v>28.94736842105263</c:v>
                </c:pt>
                <c:pt idx="264">
                  <c:v>31.368421052631579</c:v>
                </c:pt>
                <c:pt idx="265">
                  <c:v>29.05263157894737</c:v>
                </c:pt>
                <c:pt idx="266">
                  <c:v>30.210526315789473</c:v>
                </c:pt>
                <c:pt idx="267">
                  <c:v>30.05263157894737</c:v>
                </c:pt>
                <c:pt idx="268">
                  <c:v>29.210526315789473</c:v>
                </c:pt>
                <c:pt idx="269">
                  <c:v>29.789473684210527</c:v>
                </c:pt>
                <c:pt idx="270">
                  <c:v>30.210526315789473</c:v>
                </c:pt>
                <c:pt idx="271">
                  <c:v>31.473684210526315</c:v>
                </c:pt>
                <c:pt idx="272">
                  <c:v>30.05263157894737</c:v>
                </c:pt>
                <c:pt idx="273">
                  <c:v>28.894736842105264</c:v>
                </c:pt>
                <c:pt idx="274">
                  <c:v>29.263157894736842</c:v>
                </c:pt>
                <c:pt idx="275">
                  <c:v>29.736842105263158</c:v>
                </c:pt>
                <c:pt idx="276">
                  <c:v>29.157894736842106</c:v>
                </c:pt>
                <c:pt idx="277">
                  <c:v>29.105263157894736</c:v>
                </c:pt>
                <c:pt idx="278">
                  <c:v>29.210526315789473</c:v>
                </c:pt>
                <c:pt idx="279">
                  <c:v>29.210526315789473</c:v>
                </c:pt>
                <c:pt idx="280">
                  <c:v>26.94736842105263</c:v>
                </c:pt>
                <c:pt idx="281">
                  <c:v>28.05263157894737</c:v>
                </c:pt>
                <c:pt idx="282">
                  <c:v>29.210526315789473</c:v>
                </c:pt>
                <c:pt idx="283">
                  <c:v>29.105263157894736</c:v>
                </c:pt>
                <c:pt idx="284">
                  <c:v>28.894736842105264</c:v>
                </c:pt>
                <c:pt idx="285">
                  <c:v>27.421052631578949</c:v>
                </c:pt>
                <c:pt idx="286">
                  <c:v>28.368421052631579</c:v>
                </c:pt>
                <c:pt idx="287">
                  <c:v>27.157894736842106</c:v>
                </c:pt>
                <c:pt idx="288">
                  <c:v>28.157894736842106</c:v>
                </c:pt>
                <c:pt idx="289">
                  <c:v>28.578947368421051</c:v>
                </c:pt>
                <c:pt idx="290">
                  <c:v>27.526315789473685</c:v>
                </c:pt>
                <c:pt idx="291">
                  <c:v>27.94736842105263</c:v>
                </c:pt>
                <c:pt idx="292">
                  <c:v>29.473684210526315</c:v>
                </c:pt>
                <c:pt idx="293">
                  <c:v>28.526315789473685</c:v>
                </c:pt>
                <c:pt idx="294">
                  <c:v>30.842105263157894</c:v>
                </c:pt>
                <c:pt idx="295">
                  <c:v>26.421052631578949</c:v>
                </c:pt>
                <c:pt idx="296">
                  <c:v>29.05263157894737</c:v>
                </c:pt>
                <c:pt idx="297">
                  <c:v>28.526315789473685</c:v>
                </c:pt>
                <c:pt idx="298">
                  <c:v>30.315789473684209</c:v>
                </c:pt>
                <c:pt idx="299">
                  <c:v>27.842105263157894</c:v>
                </c:pt>
                <c:pt idx="300">
                  <c:v>29.631578947368421</c:v>
                </c:pt>
                <c:pt idx="301">
                  <c:v>29.421052631578949</c:v>
                </c:pt>
                <c:pt idx="302">
                  <c:v>30.421052631578949</c:v>
                </c:pt>
                <c:pt idx="303">
                  <c:v>26.526315789473685</c:v>
                </c:pt>
                <c:pt idx="304">
                  <c:v>29.210526315789473</c:v>
                </c:pt>
                <c:pt idx="305">
                  <c:v>29</c:v>
                </c:pt>
                <c:pt idx="306">
                  <c:v>27.473684210526315</c:v>
                </c:pt>
                <c:pt idx="307">
                  <c:v>28.473684210526315</c:v>
                </c:pt>
                <c:pt idx="308">
                  <c:v>26.526315789473685</c:v>
                </c:pt>
                <c:pt idx="309">
                  <c:v>29.789473684210527</c:v>
                </c:pt>
                <c:pt idx="310">
                  <c:v>27.94736842105263</c:v>
                </c:pt>
                <c:pt idx="311">
                  <c:v>26.368421052631579</c:v>
                </c:pt>
                <c:pt idx="312">
                  <c:v>28.473684210526315</c:v>
                </c:pt>
                <c:pt idx="313">
                  <c:v>26.105263157894736</c:v>
                </c:pt>
                <c:pt idx="314">
                  <c:v>30.05263157894737</c:v>
                </c:pt>
                <c:pt idx="315">
                  <c:v>26.526315789473685</c:v>
                </c:pt>
                <c:pt idx="316">
                  <c:v>27.684210526315791</c:v>
                </c:pt>
                <c:pt idx="317">
                  <c:v>27.105263157894736</c:v>
                </c:pt>
                <c:pt idx="318">
                  <c:v>24.94736842105263</c:v>
                </c:pt>
                <c:pt idx="319">
                  <c:v>27.526315789473685</c:v>
                </c:pt>
                <c:pt idx="320">
                  <c:v>25.210526315789473</c:v>
                </c:pt>
                <c:pt idx="321">
                  <c:v>29.157894736842106</c:v>
                </c:pt>
                <c:pt idx="322">
                  <c:v>26.842105263157894</c:v>
                </c:pt>
                <c:pt idx="323">
                  <c:v>26.842105263157894</c:v>
                </c:pt>
                <c:pt idx="324">
                  <c:v>27.842105263157894</c:v>
                </c:pt>
                <c:pt idx="325">
                  <c:v>26.578947368421051</c:v>
                </c:pt>
                <c:pt idx="326">
                  <c:v>27.736842105263158</c:v>
                </c:pt>
                <c:pt idx="327">
                  <c:v>29.210526315789473</c:v>
                </c:pt>
                <c:pt idx="328">
                  <c:v>26.105263157894736</c:v>
                </c:pt>
                <c:pt idx="329">
                  <c:v>28.105263157894736</c:v>
                </c:pt>
                <c:pt idx="330">
                  <c:v>27.421052631578949</c:v>
                </c:pt>
                <c:pt idx="331">
                  <c:v>27.05263157894737</c:v>
                </c:pt>
                <c:pt idx="332">
                  <c:v>27</c:v>
                </c:pt>
                <c:pt idx="333">
                  <c:v>27.789473684210527</c:v>
                </c:pt>
                <c:pt idx="334">
                  <c:v>30.157894736842106</c:v>
                </c:pt>
                <c:pt idx="335">
                  <c:v>26.789473684210527</c:v>
                </c:pt>
                <c:pt idx="336">
                  <c:v>26.05263157894737</c:v>
                </c:pt>
                <c:pt idx="337">
                  <c:v>27.105263157894736</c:v>
                </c:pt>
                <c:pt idx="338">
                  <c:v>28.421052631578949</c:v>
                </c:pt>
                <c:pt idx="339">
                  <c:v>25.631578947368421</c:v>
                </c:pt>
                <c:pt idx="340">
                  <c:v>26.526315789473685</c:v>
                </c:pt>
                <c:pt idx="341">
                  <c:v>27.842105263157894</c:v>
                </c:pt>
                <c:pt idx="342">
                  <c:v>27.05263157894737</c:v>
                </c:pt>
                <c:pt idx="343">
                  <c:v>28.526315789473685</c:v>
                </c:pt>
                <c:pt idx="344">
                  <c:v>25.210526315789473</c:v>
                </c:pt>
                <c:pt idx="345">
                  <c:v>28.473684210526315</c:v>
                </c:pt>
                <c:pt idx="346">
                  <c:v>28.210526315789473</c:v>
                </c:pt>
                <c:pt idx="347">
                  <c:v>26.05263157894737</c:v>
                </c:pt>
                <c:pt idx="348">
                  <c:v>24.94736842105263</c:v>
                </c:pt>
                <c:pt idx="349">
                  <c:v>27.631578947368421</c:v>
                </c:pt>
                <c:pt idx="350">
                  <c:v>27.631578947368421</c:v>
                </c:pt>
                <c:pt idx="351">
                  <c:v>25.789473684210527</c:v>
                </c:pt>
                <c:pt idx="352">
                  <c:v>27</c:v>
                </c:pt>
                <c:pt idx="353">
                  <c:v>27.736842105263158</c:v>
                </c:pt>
                <c:pt idx="354">
                  <c:v>24</c:v>
                </c:pt>
                <c:pt idx="355">
                  <c:v>26.894736842105264</c:v>
                </c:pt>
                <c:pt idx="356">
                  <c:v>27.05263157894737</c:v>
                </c:pt>
                <c:pt idx="357">
                  <c:v>25.736842105263158</c:v>
                </c:pt>
                <c:pt idx="358">
                  <c:v>27.263157894736842</c:v>
                </c:pt>
                <c:pt idx="359">
                  <c:v>24.315789473684209</c:v>
                </c:pt>
                <c:pt idx="360">
                  <c:v>25.789473684210527</c:v>
                </c:pt>
                <c:pt idx="361">
                  <c:v>25.684210526315791</c:v>
                </c:pt>
                <c:pt idx="362">
                  <c:v>27.315789473684209</c:v>
                </c:pt>
                <c:pt idx="363">
                  <c:v>25</c:v>
                </c:pt>
                <c:pt idx="364">
                  <c:v>25.94736842105263</c:v>
                </c:pt>
                <c:pt idx="365">
                  <c:v>26.736842105263158</c:v>
                </c:pt>
                <c:pt idx="366">
                  <c:v>27.421052631578949</c:v>
                </c:pt>
                <c:pt idx="367">
                  <c:v>26.684210526315791</c:v>
                </c:pt>
                <c:pt idx="368">
                  <c:v>26.894736842105264</c:v>
                </c:pt>
                <c:pt idx="369">
                  <c:v>27.473684210526315</c:v>
                </c:pt>
                <c:pt idx="370">
                  <c:v>26.368421052631579</c:v>
                </c:pt>
                <c:pt idx="371">
                  <c:v>29.789473684210527</c:v>
                </c:pt>
                <c:pt idx="372">
                  <c:v>25.421052631578949</c:v>
                </c:pt>
                <c:pt idx="373">
                  <c:v>27.578947368421051</c:v>
                </c:pt>
                <c:pt idx="374">
                  <c:v>24.894736842105264</c:v>
                </c:pt>
                <c:pt idx="375">
                  <c:v>24.526315789473685</c:v>
                </c:pt>
                <c:pt idx="376">
                  <c:v>27.736842105263158</c:v>
                </c:pt>
                <c:pt idx="377">
                  <c:v>27.842105263157894</c:v>
                </c:pt>
                <c:pt idx="378">
                  <c:v>24.315789473684209</c:v>
                </c:pt>
                <c:pt idx="379">
                  <c:v>26.842105263157894</c:v>
                </c:pt>
                <c:pt idx="380">
                  <c:v>26.157894736842106</c:v>
                </c:pt>
                <c:pt idx="381">
                  <c:v>26.263157894736842</c:v>
                </c:pt>
                <c:pt idx="382">
                  <c:v>24.684210526315791</c:v>
                </c:pt>
                <c:pt idx="383">
                  <c:v>23.157894736842106</c:v>
                </c:pt>
                <c:pt idx="384">
                  <c:v>26.736842105263158</c:v>
                </c:pt>
                <c:pt idx="385">
                  <c:v>24.157894736842106</c:v>
                </c:pt>
                <c:pt idx="386">
                  <c:v>25.631578947368421</c:v>
                </c:pt>
                <c:pt idx="387">
                  <c:v>25.368421052631579</c:v>
                </c:pt>
                <c:pt idx="388">
                  <c:v>24.526315789473685</c:v>
                </c:pt>
                <c:pt idx="389">
                  <c:v>24.94736842105263</c:v>
                </c:pt>
                <c:pt idx="390">
                  <c:v>25.894736842105264</c:v>
                </c:pt>
                <c:pt idx="391">
                  <c:v>26.631578947368421</c:v>
                </c:pt>
                <c:pt idx="392">
                  <c:v>26.210526315789473</c:v>
                </c:pt>
                <c:pt idx="393">
                  <c:v>27.157894736842106</c:v>
                </c:pt>
                <c:pt idx="394">
                  <c:v>27.315789473684209</c:v>
                </c:pt>
                <c:pt idx="395">
                  <c:v>26.473684210526315</c:v>
                </c:pt>
                <c:pt idx="396">
                  <c:v>26.315789473684209</c:v>
                </c:pt>
                <c:pt idx="397">
                  <c:v>25.473684210526315</c:v>
                </c:pt>
                <c:pt idx="398">
                  <c:v>25.526315789473685</c:v>
                </c:pt>
                <c:pt idx="399">
                  <c:v>25.578947368421051</c:v>
                </c:pt>
                <c:pt idx="400">
                  <c:v>25.473684210526315</c:v>
                </c:pt>
                <c:pt idx="401">
                  <c:v>27.94736842105263</c:v>
                </c:pt>
                <c:pt idx="402">
                  <c:v>24.631578947368421</c:v>
                </c:pt>
                <c:pt idx="403">
                  <c:v>24.157894736842106</c:v>
                </c:pt>
                <c:pt idx="404">
                  <c:v>26.421052631578949</c:v>
                </c:pt>
                <c:pt idx="405">
                  <c:v>25.05263157894737</c:v>
                </c:pt>
                <c:pt idx="406">
                  <c:v>25.631578947368421</c:v>
                </c:pt>
                <c:pt idx="407">
                  <c:v>26.210526315789473</c:v>
                </c:pt>
                <c:pt idx="408">
                  <c:v>24.368421052631579</c:v>
                </c:pt>
                <c:pt idx="409">
                  <c:v>24.684210526315791</c:v>
                </c:pt>
                <c:pt idx="410">
                  <c:v>25.894736842105264</c:v>
                </c:pt>
                <c:pt idx="411">
                  <c:v>24.368421052631579</c:v>
                </c:pt>
                <c:pt idx="412">
                  <c:v>25.263157894736842</c:v>
                </c:pt>
                <c:pt idx="413">
                  <c:v>24.263157894736842</c:v>
                </c:pt>
                <c:pt idx="414">
                  <c:v>23</c:v>
                </c:pt>
                <c:pt idx="415">
                  <c:v>24.526315789473685</c:v>
                </c:pt>
                <c:pt idx="416">
                  <c:v>26.05263157894737</c:v>
                </c:pt>
                <c:pt idx="417">
                  <c:v>24.157894736842106</c:v>
                </c:pt>
                <c:pt idx="418">
                  <c:v>25.263157894736842</c:v>
                </c:pt>
                <c:pt idx="419">
                  <c:v>25.368421052631579</c:v>
                </c:pt>
                <c:pt idx="420">
                  <c:v>23.368421052631579</c:v>
                </c:pt>
                <c:pt idx="421">
                  <c:v>24.894736842105264</c:v>
                </c:pt>
                <c:pt idx="422">
                  <c:v>24.263157894736842</c:v>
                </c:pt>
                <c:pt idx="423">
                  <c:v>25.368421052631579</c:v>
                </c:pt>
                <c:pt idx="424">
                  <c:v>24.526315789473685</c:v>
                </c:pt>
                <c:pt idx="425">
                  <c:v>25.05263157894737</c:v>
                </c:pt>
                <c:pt idx="426">
                  <c:v>24.157894736842106</c:v>
                </c:pt>
                <c:pt idx="427">
                  <c:v>25.05263157894737</c:v>
                </c:pt>
                <c:pt idx="428">
                  <c:v>24.210526315789473</c:v>
                </c:pt>
                <c:pt idx="429">
                  <c:v>22.894736842105264</c:v>
                </c:pt>
                <c:pt idx="430">
                  <c:v>25.157894736842106</c:v>
                </c:pt>
                <c:pt idx="431">
                  <c:v>24.210526315789473</c:v>
                </c:pt>
                <c:pt idx="432">
                  <c:v>25.368421052631579</c:v>
                </c:pt>
                <c:pt idx="433">
                  <c:v>25.315789473684209</c:v>
                </c:pt>
                <c:pt idx="434">
                  <c:v>25.421052631578949</c:v>
                </c:pt>
                <c:pt idx="435">
                  <c:v>23.315789473684209</c:v>
                </c:pt>
                <c:pt idx="436">
                  <c:v>26.789473684210527</c:v>
                </c:pt>
                <c:pt idx="437">
                  <c:v>22.263157894736842</c:v>
                </c:pt>
                <c:pt idx="438">
                  <c:v>25.368421052631579</c:v>
                </c:pt>
                <c:pt idx="439">
                  <c:v>23.05263157894737</c:v>
                </c:pt>
                <c:pt idx="440">
                  <c:v>21.789473684210527</c:v>
                </c:pt>
                <c:pt idx="441">
                  <c:v>24</c:v>
                </c:pt>
                <c:pt idx="442">
                  <c:v>23.736842105263158</c:v>
                </c:pt>
                <c:pt idx="443">
                  <c:v>21.789473684210527</c:v>
                </c:pt>
                <c:pt idx="444">
                  <c:v>23.736842105263158</c:v>
                </c:pt>
                <c:pt idx="445">
                  <c:v>23.631578947368421</c:v>
                </c:pt>
                <c:pt idx="446">
                  <c:v>23.578947368421051</c:v>
                </c:pt>
                <c:pt idx="447">
                  <c:v>24.842105263157894</c:v>
                </c:pt>
                <c:pt idx="448">
                  <c:v>22.736842105263158</c:v>
                </c:pt>
                <c:pt idx="449">
                  <c:v>23.736842105263158</c:v>
                </c:pt>
                <c:pt idx="450">
                  <c:v>22.736842105263158</c:v>
                </c:pt>
                <c:pt idx="451">
                  <c:v>24.736842105263158</c:v>
                </c:pt>
                <c:pt idx="452">
                  <c:v>25.105263157894736</c:v>
                </c:pt>
                <c:pt idx="453">
                  <c:v>25.473684210526315</c:v>
                </c:pt>
                <c:pt idx="454">
                  <c:v>23.631578947368421</c:v>
                </c:pt>
                <c:pt idx="455">
                  <c:v>22.05263157894737</c:v>
                </c:pt>
                <c:pt idx="456">
                  <c:v>23.684210526315791</c:v>
                </c:pt>
                <c:pt idx="457">
                  <c:v>23.473684210526315</c:v>
                </c:pt>
                <c:pt idx="458">
                  <c:v>23.105263157894736</c:v>
                </c:pt>
                <c:pt idx="459">
                  <c:v>23.789473684210527</c:v>
                </c:pt>
                <c:pt idx="460">
                  <c:v>24.684210526315791</c:v>
                </c:pt>
                <c:pt idx="461">
                  <c:v>22.157894736842106</c:v>
                </c:pt>
                <c:pt idx="462">
                  <c:v>23.263157894736842</c:v>
                </c:pt>
                <c:pt idx="463">
                  <c:v>23.421052631578949</c:v>
                </c:pt>
                <c:pt idx="464">
                  <c:v>22.894736842105264</c:v>
                </c:pt>
                <c:pt idx="465">
                  <c:v>24.789473684210527</c:v>
                </c:pt>
                <c:pt idx="466">
                  <c:v>22.894736842105264</c:v>
                </c:pt>
                <c:pt idx="467">
                  <c:v>24.631578947368421</c:v>
                </c:pt>
                <c:pt idx="468">
                  <c:v>24.105263157894736</c:v>
                </c:pt>
                <c:pt idx="469">
                  <c:v>24.263157894736842</c:v>
                </c:pt>
                <c:pt idx="470">
                  <c:v>25.736842105263158</c:v>
                </c:pt>
                <c:pt idx="471">
                  <c:v>24.684210526315791</c:v>
                </c:pt>
                <c:pt idx="472">
                  <c:v>23.05263157894737</c:v>
                </c:pt>
                <c:pt idx="473">
                  <c:v>22.94736842105263</c:v>
                </c:pt>
                <c:pt idx="474">
                  <c:v>25.473684210526315</c:v>
                </c:pt>
                <c:pt idx="475">
                  <c:v>24.263157894736842</c:v>
                </c:pt>
                <c:pt idx="476">
                  <c:v>25.157894736842106</c:v>
                </c:pt>
                <c:pt idx="477">
                  <c:v>21.631578947368421</c:v>
                </c:pt>
                <c:pt idx="478">
                  <c:v>24.105263157894736</c:v>
                </c:pt>
                <c:pt idx="479">
                  <c:v>23.368421052631579</c:v>
                </c:pt>
                <c:pt idx="480">
                  <c:v>22.736842105263158</c:v>
                </c:pt>
                <c:pt idx="481">
                  <c:v>23.105263157894736</c:v>
                </c:pt>
                <c:pt idx="482">
                  <c:v>21.105263157894736</c:v>
                </c:pt>
                <c:pt idx="483">
                  <c:v>22.894736842105264</c:v>
                </c:pt>
                <c:pt idx="484">
                  <c:v>23.157894736842106</c:v>
                </c:pt>
                <c:pt idx="485">
                  <c:v>21.473684210526315</c:v>
                </c:pt>
                <c:pt idx="486">
                  <c:v>22.421052631578949</c:v>
                </c:pt>
                <c:pt idx="487">
                  <c:v>22.94736842105263</c:v>
                </c:pt>
                <c:pt idx="488">
                  <c:v>22.526315789473685</c:v>
                </c:pt>
                <c:pt idx="489">
                  <c:v>24.315789473684209</c:v>
                </c:pt>
                <c:pt idx="490">
                  <c:v>23.578947368421051</c:v>
                </c:pt>
                <c:pt idx="491">
                  <c:v>24.421052631578949</c:v>
                </c:pt>
                <c:pt idx="492">
                  <c:v>22.263157894736842</c:v>
                </c:pt>
                <c:pt idx="493">
                  <c:v>24.157894736842106</c:v>
                </c:pt>
                <c:pt idx="494">
                  <c:v>22.263157894736842</c:v>
                </c:pt>
                <c:pt idx="495">
                  <c:v>21.421052631578949</c:v>
                </c:pt>
                <c:pt idx="496">
                  <c:v>23.736842105263158</c:v>
                </c:pt>
                <c:pt idx="497">
                  <c:v>22.94736842105263</c:v>
                </c:pt>
                <c:pt idx="498">
                  <c:v>25</c:v>
                </c:pt>
                <c:pt idx="499">
                  <c:v>21.421052631578949</c:v>
                </c:pt>
                <c:pt idx="500">
                  <c:v>22.684210526315791</c:v>
                </c:pt>
                <c:pt idx="501">
                  <c:v>23.789473684210527</c:v>
                </c:pt>
                <c:pt idx="502">
                  <c:v>21.631578947368421</c:v>
                </c:pt>
                <c:pt idx="503">
                  <c:v>21.894736842105264</c:v>
                </c:pt>
                <c:pt idx="504">
                  <c:v>22.842105263157894</c:v>
                </c:pt>
                <c:pt idx="505">
                  <c:v>23.263157894736842</c:v>
                </c:pt>
                <c:pt idx="506">
                  <c:v>22.473684210526315</c:v>
                </c:pt>
                <c:pt idx="507">
                  <c:v>22.842105263157894</c:v>
                </c:pt>
                <c:pt idx="508">
                  <c:v>22.736842105263158</c:v>
                </c:pt>
                <c:pt idx="509">
                  <c:v>24.842105263157894</c:v>
                </c:pt>
                <c:pt idx="510">
                  <c:v>23.157894736842106</c:v>
                </c:pt>
                <c:pt idx="511">
                  <c:v>24.157894736842106</c:v>
                </c:pt>
                <c:pt idx="512">
                  <c:v>24.263157894736842</c:v>
                </c:pt>
                <c:pt idx="513">
                  <c:v>19.578947368421051</c:v>
                </c:pt>
                <c:pt idx="514">
                  <c:v>22.473684210526315</c:v>
                </c:pt>
                <c:pt idx="515">
                  <c:v>20.789473684210527</c:v>
                </c:pt>
                <c:pt idx="516">
                  <c:v>23.105263157894736</c:v>
                </c:pt>
                <c:pt idx="517">
                  <c:v>24.210526315789473</c:v>
                </c:pt>
                <c:pt idx="518">
                  <c:v>20.421052631578949</c:v>
                </c:pt>
                <c:pt idx="519">
                  <c:v>21.842105263157894</c:v>
                </c:pt>
                <c:pt idx="520">
                  <c:v>22.684210526315791</c:v>
                </c:pt>
                <c:pt idx="521">
                  <c:v>21.421052631578949</c:v>
                </c:pt>
                <c:pt idx="522">
                  <c:v>23.157894736842106</c:v>
                </c:pt>
                <c:pt idx="523">
                  <c:v>23.94736842105263</c:v>
                </c:pt>
                <c:pt idx="524">
                  <c:v>22.578947368421051</c:v>
                </c:pt>
                <c:pt idx="525">
                  <c:v>22.105263157894736</c:v>
                </c:pt>
                <c:pt idx="526">
                  <c:v>22.157894736842106</c:v>
                </c:pt>
                <c:pt idx="527">
                  <c:v>22.210526315789473</c:v>
                </c:pt>
                <c:pt idx="528">
                  <c:v>23.263157894736842</c:v>
                </c:pt>
                <c:pt idx="529">
                  <c:v>21.894736842105264</c:v>
                </c:pt>
                <c:pt idx="530">
                  <c:v>22.94736842105263</c:v>
                </c:pt>
                <c:pt idx="531">
                  <c:v>21.526315789473685</c:v>
                </c:pt>
                <c:pt idx="532">
                  <c:v>21.526315789473685</c:v>
                </c:pt>
                <c:pt idx="533">
                  <c:v>23.578947368421051</c:v>
                </c:pt>
                <c:pt idx="534">
                  <c:v>21.894736842105264</c:v>
                </c:pt>
                <c:pt idx="535">
                  <c:v>23.105263157894736</c:v>
                </c:pt>
                <c:pt idx="536">
                  <c:v>23.368421052631579</c:v>
                </c:pt>
                <c:pt idx="537">
                  <c:v>23.526315789473685</c:v>
                </c:pt>
                <c:pt idx="538">
                  <c:v>22.421052631578949</c:v>
                </c:pt>
                <c:pt idx="539">
                  <c:v>23</c:v>
                </c:pt>
                <c:pt idx="540">
                  <c:v>21.578947368421051</c:v>
                </c:pt>
                <c:pt idx="541">
                  <c:v>21</c:v>
                </c:pt>
                <c:pt idx="542">
                  <c:v>22.94736842105263</c:v>
                </c:pt>
                <c:pt idx="543">
                  <c:v>21.736842105263158</c:v>
                </c:pt>
                <c:pt idx="544">
                  <c:v>23.105263157894736</c:v>
                </c:pt>
                <c:pt idx="545">
                  <c:v>22.789473684210527</c:v>
                </c:pt>
                <c:pt idx="546">
                  <c:v>21</c:v>
                </c:pt>
                <c:pt idx="547">
                  <c:v>21.263157894736842</c:v>
                </c:pt>
                <c:pt idx="548">
                  <c:v>22.578947368421051</c:v>
                </c:pt>
                <c:pt idx="549">
                  <c:v>22.631578947368421</c:v>
                </c:pt>
                <c:pt idx="550">
                  <c:v>22.473684210526315</c:v>
                </c:pt>
                <c:pt idx="551">
                  <c:v>23.421052631578949</c:v>
                </c:pt>
                <c:pt idx="552">
                  <c:v>20.157894736842106</c:v>
                </c:pt>
                <c:pt idx="553">
                  <c:v>22.421052631578949</c:v>
                </c:pt>
                <c:pt idx="554">
                  <c:v>22.684210526315791</c:v>
                </c:pt>
                <c:pt idx="555">
                  <c:v>22.631578947368421</c:v>
                </c:pt>
                <c:pt idx="556">
                  <c:v>21.315789473684209</c:v>
                </c:pt>
                <c:pt idx="557">
                  <c:v>22.315789473684209</c:v>
                </c:pt>
                <c:pt idx="558">
                  <c:v>23.05263157894737</c:v>
                </c:pt>
                <c:pt idx="559">
                  <c:v>23.263157894736842</c:v>
                </c:pt>
                <c:pt idx="560">
                  <c:v>21.842105263157894</c:v>
                </c:pt>
                <c:pt idx="561">
                  <c:v>22.263157894736842</c:v>
                </c:pt>
                <c:pt idx="562">
                  <c:v>21.421052631578949</c:v>
                </c:pt>
                <c:pt idx="563">
                  <c:v>20.894736842105264</c:v>
                </c:pt>
                <c:pt idx="564">
                  <c:v>21.684210526315791</c:v>
                </c:pt>
                <c:pt idx="565">
                  <c:v>20.578947368421051</c:v>
                </c:pt>
                <c:pt idx="566">
                  <c:v>22.315789473684209</c:v>
                </c:pt>
                <c:pt idx="567">
                  <c:v>22.842105263157894</c:v>
                </c:pt>
                <c:pt idx="568">
                  <c:v>20.421052631578949</c:v>
                </c:pt>
                <c:pt idx="569">
                  <c:v>20.105263157894736</c:v>
                </c:pt>
                <c:pt idx="570">
                  <c:v>22.05263157894737</c:v>
                </c:pt>
                <c:pt idx="571">
                  <c:v>20.05263157894737</c:v>
                </c:pt>
                <c:pt idx="572">
                  <c:v>21.421052631578949</c:v>
                </c:pt>
                <c:pt idx="573">
                  <c:v>21.157894736842106</c:v>
                </c:pt>
                <c:pt idx="574">
                  <c:v>20.842105263157894</c:v>
                </c:pt>
                <c:pt idx="575">
                  <c:v>20.684210526315791</c:v>
                </c:pt>
                <c:pt idx="576">
                  <c:v>20.684210526315791</c:v>
                </c:pt>
                <c:pt idx="577">
                  <c:v>20.789473684210527</c:v>
                </c:pt>
                <c:pt idx="578">
                  <c:v>20.263157894736842</c:v>
                </c:pt>
                <c:pt idx="579">
                  <c:v>21.105263157894736</c:v>
                </c:pt>
                <c:pt idx="580">
                  <c:v>21.473684210526315</c:v>
                </c:pt>
                <c:pt idx="581">
                  <c:v>22.736842105263158</c:v>
                </c:pt>
                <c:pt idx="582">
                  <c:v>22.578947368421051</c:v>
                </c:pt>
                <c:pt idx="583">
                  <c:v>19.842105263157894</c:v>
                </c:pt>
                <c:pt idx="584">
                  <c:v>21.684210526315791</c:v>
                </c:pt>
                <c:pt idx="585">
                  <c:v>20.894736842105264</c:v>
                </c:pt>
                <c:pt idx="586">
                  <c:v>23.05263157894737</c:v>
                </c:pt>
                <c:pt idx="587">
                  <c:v>21.105263157894736</c:v>
                </c:pt>
                <c:pt idx="588">
                  <c:v>21.157894736842106</c:v>
                </c:pt>
                <c:pt idx="589">
                  <c:v>20.578947368421051</c:v>
                </c:pt>
                <c:pt idx="590">
                  <c:v>20.473684210526315</c:v>
                </c:pt>
                <c:pt idx="591">
                  <c:v>21.315789473684209</c:v>
                </c:pt>
                <c:pt idx="592">
                  <c:v>22.631578947368421</c:v>
                </c:pt>
                <c:pt idx="593">
                  <c:v>21.210526315789473</c:v>
                </c:pt>
                <c:pt idx="594">
                  <c:v>20.315789473684209</c:v>
                </c:pt>
                <c:pt idx="595">
                  <c:v>21.526315789473685</c:v>
                </c:pt>
                <c:pt idx="596">
                  <c:v>21.105263157894736</c:v>
                </c:pt>
                <c:pt idx="597">
                  <c:v>21.789473684210527</c:v>
                </c:pt>
                <c:pt idx="598">
                  <c:v>21.421052631578949</c:v>
                </c:pt>
                <c:pt idx="599">
                  <c:v>19.94736842105263</c:v>
                </c:pt>
                <c:pt idx="600">
                  <c:v>22.263157894736842</c:v>
                </c:pt>
                <c:pt idx="601">
                  <c:v>20.789473684210527</c:v>
                </c:pt>
                <c:pt idx="602">
                  <c:v>19.94736842105263</c:v>
                </c:pt>
                <c:pt idx="603">
                  <c:v>21.05263157894737</c:v>
                </c:pt>
                <c:pt idx="604">
                  <c:v>22.05263157894737</c:v>
                </c:pt>
                <c:pt idx="605">
                  <c:v>19.631578947368421</c:v>
                </c:pt>
                <c:pt idx="606">
                  <c:v>20.736842105263158</c:v>
                </c:pt>
                <c:pt idx="607">
                  <c:v>22.263157894736842</c:v>
                </c:pt>
                <c:pt idx="608">
                  <c:v>19.157894736842106</c:v>
                </c:pt>
                <c:pt idx="609">
                  <c:v>19.894736842105264</c:v>
                </c:pt>
                <c:pt idx="610">
                  <c:v>21.315789473684209</c:v>
                </c:pt>
                <c:pt idx="611">
                  <c:v>21.894736842105264</c:v>
                </c:pt>
                <c:pt idx="612">
                  <c:v>23.05263157894737</c:v>
                </c:pt>
                <c:pt idx="613">
                  <c:v>21.315789473684209</c:v>
                </c:pt>
                <c:pt idx="614">
                  <c:v>19.789473684210527</c:v>
                </c:pt>
                <c:pt idx="615">
                  <c:v>22.736842105263158</c:v>
                </c:pt>
                <c:pt idx="616">
                  <c:v>21.473684210526315</c:v>
                </c:pt>
                <c:pt idx="617">
                  <c:v>21.578947368421051</c:v>
                </c:pt>
                <c:pt idx="618">
                  <c:v>20.210526315789473</c:v>
                </c:pt>
                <c:pt idx="619">
                  <c:v>20.315789473684209</c:v>
                </c:pt>
                <c:pt idx="620">
                  <c:v>20.368421052631579</c:v>
                </c:pt>
                <c:pt idx="621">
                  <c:v>22.736842105263158</c:v>
                </c:pt>
                <c:pt idx="622">
                  <c:v>20</c:v>
                </c:pt>
                <c:pt idx="623">
                  <c:v>21.94736842105263</c:v>
                </c:pt>
                <c:pt idx="624">
                  <c:v>20.368421052631579</c:v>
                </c:pt>
                <c:pt idx="625">
                  <c:v>21.473684210526315</c:v>
                </c:pt>
                <c:pt idx="626">
                  <c:v>20.421052631578949</c:v>
                </c:pt>
                <c:pt idx="627">
                  <c:v>20.05263157894737</c:v>
                </c:pt>
                <c:pt idx="628">
                  <c:v>21.368421052631579</c:v>
                </c:pt>
                <c:pt idx="629">
                  <c:v>21.315789473684209</c:v>
                </c:pt>
                <c:pt idx="630">
                  <c:v>21.315789473684209</c:v>
                </c:pt>
                <c:pt idx="631">
                  <c:v>21.894736842105264</c:v>
                </c:pt>
                <c:pt idx="632">
                  <c:v>21.578947368421051</c:v>
                </c:pt>
                <c:pt idx="633">
                  <c:v>22.315789473684209</c:v>
                </c:pt>
                <c:pt idx="634">
                  <c:v>19.157894736842106</c:v>
                </c:pt>
                <c:pt idx="635">
                  <c:v>19.157894736842106</c:v>
                </c:pt>
                <c:pt idx="636">
                  <c:v>18.684210526315791</c:v>
                </c:pt>
                <c:pt idx="637">
                  <c:v>20.842105263157894</c:v>
                </c:pt>
                <c:pt idx="638">
                  <c:v>21</c:v>
                </c:pt>
                <c:pt idx="639">
                  <c:v>19.842105263157894</c:v>
                </c:pt>
                <c:pt idx="640">
                  <c:v>20.789473684210527</c:v>
                </c:pt>
                <c:pt idx="641">
                  <c:v>22.315789473684209</c:v>
                </c:pt>
                <c:pt idx="642">
                  <c:v>19.631578947368421</c:v>
                </c:pt>
                <c:pt idx="643">
                  <c:v>19.105263157894736</c:v>
                </c:pt>
                <c:pt idx="644">
                  <c:v>19.736842105263158</c:v>
                </c:pt>
                <c:pt idx="645">
                  <c:v>20.05263157894737</c:v>
                </c:pt>
                <c:pt idx="646">
                  <c:v>21.210526315789473</c:v>
                </c:pt>
                <c:pt idx="647">
                  <c:v>21</c:v>
                </c:pt>
                <c:pt idx="648">
                  <c:v>19.789473684210527</c:v>
                </c:pt>
                <c:pt idx="649">
                  <c:v>19.578947368421051</c:v>
                </c:pt>
                <c:pt idx="650">
                  <c:v>20.315789473684209</c:v>
                </c:pt>
                <c:pt idx="651">
                  <c:v>19.157894736842106</c:v>
                </c:pt>
                <c:pt idx="652">
                  <c:v>19.894736842105264</c:v>
                </c:pt>
                <c:pt idx="653">
                  <c:v>21.263157894736842</c:v>
                </c:pt>
                <c:pt idx="654">
                  <c:v>19.842105263157894</c:v>
                </c:pt>
                <c:pt idx="655">
                  <c:v>19.473684210526315</c:v>
                </c:pt>
                <c:pt idx="656">
                  <c:v>20.05263157894737</c:v>
                </c:pt>
                <c:pt idx="657">
                  <c:v>20.473684210526315</c:v>
                </c:pt>
                <c:pt idx="658">
                  <c:v>19.578947368421051</c:v>
                </c:pt>
                <c:pt idx="659">
                  <c:v>20.526315789473685</c:v>
                </c:pt>
                <c:pt idx="660">
                  <c:v>19.94736842105263</c:v>
                </c:pt>
                <c:pt idx="661">
                  <c:v>17.94736842105263</c:v>
                </c:pt>
                <c:pt idx="662">
                  <c:v>20.05263157894737</c:v>
                </c:pt>
                <c:pt idx="663">
                  <c:v>20.105263157894736</c:v>
                </c:pt>
                <c:pt idx="664">
                  <c:v>19.157894736842106</c:v>
                </c:pt>
                <c:pt idx="665">
                  <c:v>22.210526315789473</c:v>
                </c:pt>
                <c:pt idx="666">
                  <c:v>20.842105263157894</c:v>
                </c:pt>
                <c:pt idx="667">
                  <c:v>20.684210526315791</c:v>
                </c:pt>
                <c:pt idx="668">
                  <c:v>19.263157894736842</c:v>
                </c:pt>
                <c:pt idx="669">
                  <c:v>21.684210526315791</c:v>
                </c:pt>
                <c:pt idx="670">
                  <c:v>18.842105263157894</c:v>
                </c:pt>
                <c:pt idx="671">
                  <c:v>20.578947368421051</c:v>
                </c:pt>
                <c:pt idx="672">
                  <c:v>21</c:v>
                </c:pt>
                <c:pt idx="673">
                  <c:v>19.368421052631579</c:v>
                </c:pt>
                <c:pt idx="674">
                  <c:v>19.421052631578949</c:v>
                </c:pt>
                <c:pt idx="675">
                  <c:v>17.789473684210527</c:v>
                </c:pt>
                <c:pt idx="676">
                  <c:v>19.578947368421051</c:v>
                </c:pt>
                <c:pt idx="677">
                  <c:v>20.631578947368421</c:v>
                </c:pt>
                <c:pt idx="678">
                  <c:v>20.894736842105264</c:v>
                </c:pt>
                <c:pt idx="679">
                  <c:v>19.684210526315791</c:v>
                </c:pt>
                <c:pt idx="680">
                  <c:v>19.94736842105263</c:v>
                </c:pt>
                <c:pt idx="681">
                  <c:v>19.421052631578949</c:v>
                </c:pt>
                <c:pt idx="682">
                  <c:v>20.105263157894736</c:v>
                </c:pt>
                <c:pt idx="683">
                  <c:v>19.263157894736842</c:v>
                </c:pt>
                <c:pt idx="684">
                  <c:v>19.789473684210527</c:v>
                </c:pt>
                <c:pt idx="685">
                  <c:v>17.631578947368421</c:v>
                </c:pt>
                <c:pt idx="686">
                  <c:v>18.789473684210527</c:v>
                </c:pt>
                <c:pt idx="687">
                  <c:v>18.894736842105264</c:v>
                </c:pt>
                <c:pt idx="688">
                  <c:v>20.368421052631579</c:v>
                </c:pt>
                <c:pt idx="689">
                  <c:v>19.789473684210527</c:v>
                </c:pt>
                <c:pt idx="690">
                  <c:v>19.263157894736842</c:v>
                </c:pt>
                <c:pt idx="691">
                  <c:v>18.05263157894737</c:v>
                </c:pt>
                <c:pt idx="692">
                  <c:v>21.842105263157894</c:v>
                </c:pt>
                <c:pt idx="693">
                  <c:v>20.631578947368421</c:v>
                </c:pt>
                <c:pt idx="694">
                  <c:v>20.526315789473685</c:v>
                </c:pt>
                <c:pt idx="695">
                  <c:v>21.210526315789473</c:v>
                </c:pt>
                <c:pt idx="696">
                  <c:v>20</c:v>
                </c:pt>
                <c:pt idx="697">
                  <c:v>18.368421052631579</c:v>
                </c:pt>
                <c:pt idx="698">
                  <c:v>19.315789473684209</c:v>
                </c:pt>
                <c:pt idx="699">
                  <c:v>19.315789473684209</c:v>
                </c:pt>
                <c:pt idx="700">
                  <c:v>18.894736842105264</c:v>
                </c:pt>
                <c:pt idx="701">
                  <c:v>19.578947368421051</c:v>
                </c:pt>
                <c:pt idx="702">
                  <c:v>19.842105263157894</c:v>
                </c:pt>
                <c:pt idx="703">
                  <c:v>18.473684210526315</c:v>
                </c:pt>
                <c:pt idx="704">
                  <c:v>20.315789473684209</c:v>
                </c:pt>
                <c:pt idx="705">
                  <c:v>19.684210526315791</c:v>
                </c:pt>
                <c:pt idx="706">
                  <c:v>18.526315789473685</c:v>
                </c:pt>
                <c:pt idx="707">
                  <c:v>19.105263157894736</c:v>
                </c:pt>
                <c:pt idx="708">
                  <c:v>19.789473684210527</c:v>
                </c:pt>
                <c:pt idx="709">
                  <c:v>18.105263157894736</c:v>
                </c:pt>
                <c:pt idx="710">
                  <c:v>18.263157894736842</c:v>
                </c:pt>
                <c:pt idx="711">
                  <c:v>18.94736842105263</c:v>
                </c:pt>
                <c:pt idx="712">
                  <c:v>18.736842105263158</c:v>
                </c:pt>
                <c:pt idx="713">
                  <c:v>18.157894736842106</c:v>
                </c:pt>
                <c:pt idx="714">
                  <c:v>19.157894736842106</c:v>
                </c:pt>
                <c:pt idx="715">
                  <c:v>19.842105263157894</c:v>
                </c:pt>
                <c:pt idx="716">
                  <c:v>18.736842105263158</c:v>
                </c:pt>
                <c:pt idx="717">
                  <c:v>19.157894736842106</c:v>
                </c:pt>
                <c:pt idx="718">
                  <c:v>18.368421052631579</c:v>
                </c:pt>
                <c:pt idx="719">
                  <c:v>18.105263157894736</c:v>
                </c:pt>
                <c:pt idx="720">
                  <c:v>17.789473684210527</c:v>
                </c:pt>
                <c:pt idx="721">
                  <c:v>17.789473684210527</c:v>
                </c:pt>
                <c:pt idx="722">
                  <c:v>19.263157894736842</c:v>
                </c:pt>
                <c:pt idx="723">
                  <c:v>18.315789473684209</c:v>
                </c:pt>
                <c:pt idx="724">
                  <c:v>18.210526315789473</c:v>
                </c:pt>
                <c:pt idx="725">
                  <c:v>18.94736842105263</c:v>
                </c:pt>
                <c:pt idx="726">
                  <c:v>19.315789473684209</c:v>
                </c:pt>
                <c:pt idx="727">
                  <c:v>17.473684210526315</c:v>
                </c:pt>
                <c:pt idx="728">
                  <c:v>18.05263157894737</c:v>
                </c:pt>
                <c:pt idx="729">
                  <c:v>17</c:v>
                </c:pt>
                <c:pt idx="730">
                  <c:v>18.94736842105263</c:v>
                </c:pt>
                <c:pt idx="731">
                  <c:v>18.421052631578949</c:v>
                </c:pt>
                <c:pt idx="732">
                  <c:v>20.631578947368421</c:v>
                </c:pt>
                <c:pt idx="733">
                  <c:v>18.105263157894736</c:v>
                </c:pt>
                <c:pt idx="734">
                  <c:v>18.421052631578949</c:v>
                </c:pt>
                <c:pt idx="735">
                  <c:v>17</c:v>
                </c:pt>
                <c:pt idx="736">
                  <c:v>18.842105263157894</c:v>
                </c:pt>
                <c:pt idx="737">
                  <c:v>16.736842105263158</c:v>
                </c:pt>
                <c:pt idx="738">
                  <c:v>20.157894736842106</c:v>
                </c:pt>
                <c:pt idx="739">
                  <c:v>18.157894736842106</c:v>
                </c:pt>
                <c:pt idx="740">
                  <c:v>18.842105263157894</c:v>
                </c:pt>
                <c:pt idx="741">
                  <c:v>20.578947368421051</c:v>
                </c:pt>
                <c:pt idx="742">
                  <c:v>17.684210526315791</c:v>
                </c:pt>
                <c:pt idx="743">
                  <c:v>18.368421052631579</c:v>
                </c:pt>
                <c:pt idx="744">
                  <c:v>17.368421052631579</c:v>
                </c:pt>
                <c:pt idx="745">
                  <c:v>18.263157894736842</c:v>
                </c:pt>
                <c:pt idx="746">
                  <c:v>17.526315789473685</c:v>
                </c:pt>
                <c:pt idx="747">
                  <c:v>17.157894736842106</c:v>
                </c:pt>
                <c:pt idx="748">
                  <c:v>17.210526315789473</c:v>
                </c:pt>
                <c:pt idx="749">
                  <c:v>17.315789473684209</c:v>
                </c:pt>
                <c:pt idx="750">
                  <c:v>18</c:v>
                </c:pt>
                <c:pt idx="751">
                  <c:v>17.842105263157894</c:v>
                </c:pt>
                <c:pt idx="752">
                  <c:v>16.736842105263158</c:v>
                </c:pt>
                <c:pt idx="753">
                  <c:v>18.263157894736842</c:v>
                </c:pt>
                <c:pt idx="754">
                  <c:v>17.368421052631579</c:v>
                </c:pt>
                <c:pt idx="755">
                  <c:v>17.473684210526315</c:v>
                </c:pt>
                <c:pt idx="756">
                  <c:v>17.789473684210527</c:v>
                </c:pt>
                <c:pt idx="757">
                  <c:v>19.315789473684209</c:v>
                </c:pt>
                <c:pt idx="758">
                  <c:v>19.842105263157894</c:v>
                </c:pt>
                <c:pt idx="759">
                  <c:v>17.631578947368421</c:v>
                </c:pt>
                <c:pt idx="760">
                  <c:v>18.789473684210527</c:v>
                </c:pt>
                <c:pt idx="761">
                  <c:v>17.157894736842106</c:v>
                </c:pt>
                <c:pt idx="762">
                  <c:v>17.05263157894737</c:v>
                </c:pt>
                <c:pt idx="763">
                  <c:v>18.736842105263158</c:v>
                </c:pt>
                <c:pt idx="764">
                  <c:v>16.368421052631579</c:v>
                </c:pt>
                <c:pt idx="765">
                  <c:v>17.684210526315791</c:v>
                </c:pt>
                <c:pt idx="766">
                  <c:v>17.631578947368421</c:v>
                </c:pt>
                <c:pt idx="767">
                  <c:v>18.157894736842106</c:v>
                </c:pt>
                <c:pt idx="768">
                  <c:v>18.526315789473685</c:v>
                </c:pt>
                <c:pt idx="769">
                  <c:v>18.894736842105264</c:v>
                </c:pt>
                <c:pt idx="770">
                  <c:v>18.263157894736842</c:v>
                </c:pt>
                <c:pt idx="771">
                  <c:v>20.526315789473685</c:v>
                </c:pt>
                <c:pt idx="772">
                  <c:v>16.315789473684209</c:v>
                </c:pt>
                <c:pt idx="773">
                  <c:v>15.315789473684211</c:v>
                </c:pt>
                <c:pt idx="774">
                  <c:v>18.368421052631579</c:v>
                </c:pt>
                <c:pt idx="775">
                  <c:v>17.526315789473685</c:v>
                </c:pt>
                <c:pt idx="776">
                  <c:v>17.105263157894736</c:v>
                </c:pt>
                <c:pt idx="777">
                  <c:v>18.157894736842106</c:v>
                </c:pt>
                <c:pt idx="778">
                  <c:v>18.736842105263158</c:v>
                </c:pt>
                <c:pt idx="779">
                  <c:v>16.526315789473685</c:v>
                </c:pt>
                <c:pt idx="780">
                  <c:v>16.526315789473685</c:v>
                </c:pt>
                <c:pt idx="781">
                  <c:v>16.421052631578949</c:v>
                </c:pt>
                <c:pt idx="782">
                  <c:v>17.736842105263158</c:v>
                </c:pt>
                <c:pt idx="783">
                  <c:v>18.789473684210527</c:v>
                </c:pt>
                <c:pt idx="784">
                  <c:v>17.263157894736842</c:v>
                </c:pt>
                <c:pt idx="785">
                  <c:v>17.684210526315791</c:v>
                </c:pt>
                <c:pt idx="786">
                  <c:v>15.894736842105264</c:v>
                </c:pt>
                <c:pt idx="787">
                  <c:v>18.526315789473685</c:v>
                </c:pt>
                <c:pt idx="788">
                  <c:v>16.789473684210527</c:v>
                </c:pt>
                <c:pt idx="789">
                  <c:v>16.94736842105263</c:v>
                </c:pt>
                <c:pt idx="790">
                  <c:v>18</c:v>
                </c:pt>
                <c:pt idx="791">
                  <c:v>16.105263157894736</c:v>
                </c:pt>
                <c:pt idx="792">
                  <c:v>15.684210526315789</c:v>
                </c:pt>
                <c:pt idx="793">
                  <c:v>15.105263157894736</c:v>
                </c:pt>
                <c:pt idx="794">
                  <c:v>14.894736842105264</c:v>
                </c:pt>
                <c:pt idx="795">
                  <c:v>15.421052631578947</c:v>
                </c:pt>
                <c:pt idx="796">
                  <c:v>11.368421052631579</c:v>
                </c:pt>
                <c:pt idx="797">
                  <c:v>12.052631578947368</c:v>
                </c:pt>
                <c:pt idx="798">
                  <c:v>10.157894736842104</c:v>
                </c:pt>
                <c:pt idx="799">
                  <c:v>8.2631578947368425</c:v>
                </c:pt>
                <c:pt idx="800">
                  <c:v>5.6315789473684212</c:v>
                </c:pt>
                <c:pt idx="801">
                  <c:v>4.6842105263157894</c:v>
                </c:pt>
                <c:pt idx="802">
                  <c:v>4.1578947368421053</c:v>
                </c:pt>
                <c:pt idx="803">
                  <c:v>3.3157894736842106</c:v>
                </c:pt>
                <c:pt idx="804">
                  <c:v>2.1052631578947367</c:v>
                </c:pt>
                <c:pt idx="805">
                  <c:v>1.263157894736842</c:v>
                </c:pt>
                <c:pt idx="806">
                  <c:v>1.5263157894736843</c:v>
                </c:pt>
                <c:pt idx="807">
                  <c:v>1.263157894736842</c:v>
                </c:pt>
                <c:pt idx="808">
                  <c:v>0.94736842105263153</c:v>
                </c:pt>
                <c:pt idx="809">
                  <c:v>0.78947368421052633</c:v>
                </c:pt>
                <c:pt idx="810">
                  <c:v>0.42105263157894735</c:v>
                </c:pt>
                <c:pt idx="811">
                  <c:v>0.31578947368421051</c:v>
                </c:pt>
                <c:pt idx="812">
                  <c:v>0.31578947368421051</c:v>
                </c:pt>
                <c:pt idx="813">
                  <c:v>0.26315789473684209</c:v>
                </c:pt>
                <c:pt idx="814">
                  <c:v>5.2631578947368418E-2</c:v>
                </c:pt>
                <c:pt idx="815">
                  <c:v>5.2631578947368418E-2</c:v>
                </c:pt>
                <c:pt idx="816">
                  <c:v>5.2631578947368418E-2</c:v>
                </c:pt>
                <c:pt idx="817">
                  <c:v>5.2631578947368418E-2</c:v>
                </c:pt>
                <c:pt idx="818">
                  <c:v>0.21052631578947367</c:v>
                </c:pt>
                <c:pt idx="819">
                  <c:v>0</c:v>
                </c:pt>
                <c:pt idx="820">
                  <c:v>0</c:v>
                </c:pt>
                <c:pt idx="821">
                  <c:v>0</c:v>
                </c:pt>
                <c:pt idx="822">
                  <c:v>5.2631578947368418E-2</c:v>
                </c:pt>
                <c:pt idx="823">
                  <c:v>5.2631578947368418E-2</c:v>
                </c:pt>
                <c:pt idx="824">
                  <c:v>0</c:v>
                </c:pt>
                <c:pt idx="825">
                  <c:v>0</c:v>
                </c:pt>
                <c:pt idx="826">
                  <c:v>0</c:v>
                </c:pt>
                <c:pt idx="827">
                  <c:v>0</c:v>
                </c:pt>
                <c:pt idx="828">
                  <c:v>5.2631578947368418E-2</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5.2631578947368418E-2</c:v>
                </c:pt>
                <c:pt idx="843">
                  <c:v>0</c:v>
                </c:pt>
                <c:pt idx="844">
                  <c:v>0</c:v>
                </c:pt>
                <c:pt idx="845">
                  <c:v>0</c:v>
                </c:pt>
                <c:pt idx="846">
                  <c:v>0</c:v>
                </c:pt>
                <c:pt idx="847">
                  <c:v>0</c:v>
                </c:pt>
                <c:pt idx="848">
                  <c:v>5.2631578947368418E-2</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5.2631578947368418E-2</c:v>
                </c:pt>
                <c:pt idx="866">
                  <c:v>0</c:v>
                </c:pt>
                <c:pt idx="867">
                  <c:v>0</c:v>
                </c:pt>
                <c:pt idx="868">
                  <c:v>0</c:v>
                </c:pt>
                <c:pt idx="869">
                  <c:v>0</c:v>
                </c:pt>
                <c:pt idx="870">
                  <c:v>0</c:v>
                </c:pt>
                <c:pt idx="871">
                  <c:v>0</c:v>
                </c:pt>
                <c:pt idx="872">
                  <c:v>0</c:v>
                </c:pt>
                <c:pt idx="873">
                  <c:v>0</c:v>
                </c:pt>
                <c:pt idx="874">
                  <c:v>0</c:v>
                </c:pt>
                <c:pt idx="875">
                  <c:v>0</c:v>
                </c:pt>
                <c:pt idx="876">
                  <c:v>5.2631578947368418E-2</c:v>
                </c:pt>
                <c:pt idx="877">
                  <c:v>0</c:v>
                </c:pt>
                <c:pt idx="878">
                  <c:v>0</c:v>
                </c:pt>
                <c:pt idx="879">
                  <c:v>0</c:v>
                </c:pt>
                <c:pt idx="880">
                  <c:v>0</c:v>
                </c:pt>
                <c:pt idx="881">
                  <c:v>0</c:v>
                </c:pt>
                <c:pt idx="882">
                  <c:v>0</c:v>
                </c:pt>
                <c:pt idx="883">
                  <c:v>0</c:v>
                </c:pt>
                <c:pt idx="884">
                  <c:v>0</c:v>
                </c:pt>
                <c:pt idx="885">
                  <c:v>0</c:v>
                </c:pt>
                <c:pt idx="886">
                  <c:v>0.10526315789473684</c:v>
                </c:pt>
                <c:pt idx="887">
                  <c:v>0</c:v>
                </c:pt>
                <c:pt idx="888">
                  <c:v>0</c:v>
                </c:pt>
                <c:pt idx="889">
                  <c:v>0</c:v>
                </c:pt>
                <c:pt idx="890">
                  <c:v>0.10526315789473684</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5.2631578947368418E-2</c:v>
                </c:pt>
                <c:pt idx="906">
                  <c:v>0</c:v>
                </c:pt>
                <c:pt idx="907">
                  <c:v>0</c:v>
                </c:pt>
                <c:pt idx="908">
                  <c:v>0</c:v>
                </c:pt>
                <c:pt idx="909">
                  <c:v>0</c:v>
                </c:pt>
                <c:pt idx="910">
                  <c:v>0</c:v>
                </c:pt>
                <c:pt idx="911">
                  <c:v>0</c:v>
                </c:pt>
                <c:pt idx="912">
                  <c:v>0</c:v>
                </c:pt>
                <c:pt idx="913">
                  <c:v>5.2631578947368418E-2</c:v>
                </c:pt>
                <c:pt idx="914">
                  <c:v>0</c:v>
                </c:pt>
                <c:pt idx="915">
                  <c:v>0</c:v>
                </c:pt>
                <c:pt idx="916">
                  <c:v>0</c:v>
                </c:pt>
                <c:pt idx="917">
                  <c:v>0</c:v>
                </c:pt>
                <c:pt idx="918">
                  <c:v>0</c:v>
                </c:pt>
                <c:pt idx="919">
                  <c:v>0</c:v>
                </c:pt>
                <c:pt idx="920">
                  <c:v>0</c:v>
                </c:pt>
                <c:pt idx="921">
                  <c:v>0</c:v>
                </c:pt>
                <c:pt idx="922">
                  <c:v>0</c:v>
                </c:pt>
                <c:pt idx="923">
                  <c:v>5.2631578947368418E-2</c:v>
                </c:pt>
                <c:pt idx="924">
                  <c:v>0</c:v>
                </c:pt>
                <c:pt idx="925">
                  <c:v>5.2631578947368418E-2</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5.2631578947368418E-2</c:v>
                </c:pt>
                <c:pt idx="941">
                  <c:v>0.10526315789473684</c:v>
                </c:pt>
                <c:pt idx="942">
                  <c:v>0</c:v>
                </c:pt>
                <c:pt idx="943">
                  <c:v>5.2631578947368418E-2</c:v>
                </c:pt>
                <c:pt idx="944">
                  <c:v>5.2631578947368418E-2</c:v>
                </c:pt>
                <c:pt idx="945">
                  <c:v>0</c:v>
                </c:pt>
                <c:pt idx="946">
                  <c:v>0</c:v>
                </c:pt>
                <c:pt idx="947">
                  <c:v>0</c:v>
                </c:pt>
                <c:pt idx="948">
                  <c:v>0</c:v>
                </c:pt>
                <c:pt idx="949">
                  <c:v>0</c:v>
                </c:pt>
                <c:pt idx="950">
                  <c:v>0</c:v>
                </c:pt>
                <c:pt idx="951">
                  <c:v>0</c:v>
                </c:pt>
                <c:pt idx="952">
                  <c:v>0</c:v>
                </c:pt>
                <c:pt idx="953">
                  <c:v>0</c:v>
                </c:pt>
                <c:pt idx="954">
                  <c:v>0</c:v>
                </c:pt>
                <c:pt idx="955">
                  <c:v>5.2631578947368418E-2</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5.2631578947368418E-2</c:v>
                </c:pt>
                <c:pt idx="973">
                  <c:v>0</c:v>
                </c:pt>
                <c:pt idx="974">
                  <c:v>0</c:v>
                </c:pt>
                <c:pt idx="975">
                  <c:v>5.2631578947368418E-2</c:v>
                </c:pt>
                <c:pt idx="976">
                  <c:v>0</c:v>
                </c:pt>
                <c:pt idx="977">
                  <c:v>0</c:v>
                </c:pt>
                <c:pt idx="978">
                  <c:v>0</c:v>
                </c:pt>
                <c:pt idx="979">
                  <c:v>0</c:v>
                </c:pt>
                <c:pt idx="980">
                  <c:v>0</c:v>
                </c:pt>
                <c:pt idx="981">
                  <c:v>0</c:v>
                </c:pt>
                <c:pt idx="982">
                  <c:v>0</c:v>
                </c:pt>
                <c:pt idx="983">
                  <c:v>0</c:v>
                </c:pt>
                <c:pt idx="984">
                  <c:v>0</c:v>
                </c:pt>
                <c:pt idx="985">
                  <c:v>5.2631578947368418E-2</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5.2631578947368418E-2</c:v>
                </c:pt>
                <c:pt idx="1001">
                  <c:v>0</c:v>
                </c:pt>
                <c:pt idx="1002">
                  <c:v>0</c:v>
                </c:pt>
                <c:pt idx="1003">
                  <c:v>5.2631578947368418E-2</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numCache>
            </c:numRef>
          </c:yVal>
          <c:smooth val="0"/>
          <c:extLst>
            <c:ext xmlns:c16="http://schemas.microsoft.com/office/drawing/2014/chart" uri="{C3380CC4-5D6E-409C-BE32-E72D297353CC}">
              <c16:uniqueId val="{00000000-DF3B-4802-9502-46D93D3E2C3D}"/>
            </c:ext>
          </c:extLst>
        </c:ser>
        <c:ser>
          <c:idx val="4"/>
          <c:order val="1"/>
          <c:tx>
            <c:v>outside</c:v>
          </c:tx>
          <c:spPr>
            <a:ln w="19050" cap="rnd">
              <a:solidFill>
                <a:srgbClr val="0070C0"/>
              </a:solidFill>
              <a:round/>
            </a:ln>
            <a:effectLst/>
          </c:spPr>
          <c:marker>
            <c:symbol val="none"/>
          </c:marker>
          <c:xVal>
            <c:numRef>
              <c:f>RBS!$A$2:$A$1028</c:f>
              <c:numCache>
                <c:formatCode>General</c:formatCode>
                <c:ptCount val="102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numCache>
            </c:numRef>
          </c:xVal>
          <c:yVal>
            <c:numRef>
              <c:f>RBS!$L$2:$L$1028</c:f>
              <c:numCache>
                <c:formatCode>General</c:formatCode>
                <c:ptCount val="102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3.0303030303030304E-2</c:v>
                </c:pt>
                <c:pt idx="20">
                  <c:v>0</c:v>
                </c:pt>
                <c:pt idx="21">
                  <c:v>0</c:v>
                </c:pt>
                <c:pt idx="22">
                  <c:v>6.0606060606060608E-2</c:v>
                </c:pt>
                <c:pt idx="23">
                  <c:v>0</c:v>
                </c:pt>
                <c:pt idx="24">
                  <c:v>0</c:v>
                </c:pt>
                <c:pt idx="25">
                  <c:v>0</c:v>
                </c:pt>
                <c:pt idx="26">
                  <c:v>0</c:v>
                </c:pt>
                <c:pt idx="27">
                  <c:v>9.0909090909090912E-2</c:v>
                </c:pt>
                <c:pt idx="28">
                  <c:v>6.0606060606060608E-2</c:v>
                </c:pt>
                <c:pt idx="29">
                  <c:v>0</c:v>
                </c:pt>
                <c:pt idx="30">
                  <c:v>0</c:v>
                </c:pt>
                <c:pt idx="31">
                  <c:v>3.0303030303030304E-2</c:v>
                </c:pt>
                <c:pt idx="32">
                  <c:v>0</c:v>
                </c:pt>
                <c:pt idx="33">
                  <c:v>6.0606060606060608E-2</c:v>
                </c:pt>
                <c:pt idx="34">
                  <c:v>0</c:v>
                </c:pt>
                <c:pt idx="35">
                  <c:v>6.0606060606060608E-2</c:v>
                </c:pt>
                <c:pt idx="36">
                  <c:v>6.5151515151515156</c:v>
                </c:pt>
                <c:pt idx="37">
                  <c:v>23.515151515151516</c:v>
                </c:pt>
                <c:pt idx="38">
                  <c:v>26.606060606060606</c:v>
                </c:pt>
                <c:pt idx="39">
                  <c:v>29.121212121212121</c:v>
                </c:pt>
                <c:pt idx="40">
                  <c:v>28.272727272727273</c:v>
                </c:pt>
                <c:pt idx="41">
                  <c:v>27.666666666666668</c:v>
                </c:pt>
                <c:pt idx="42">
                  <c:v>25.606060606060606</c:v>
                </c:pt>
                <c:pt idx="43">
                  <c:v>26.545454545454547</c:v>
                </c:pt>
                <c:pt idx="44">
                  <c:v>27.030303030303031</c:v>
                </c:pt>
                <c:pt idx="45">
                  <c:v>27.787878787878789</c:v>
                </c:pt>
                <c:pt idx="46">
                  <c:v>24.757575757575758</c:v>
                </c:pt>
                <c:pt idx="47">
                  <c:v>25.666666666666668</c:v>
                </c:pt>
                <c:pt idx="48">
                  <c:v>23.545454545454547</c:v>
                </c:pt>
                <c:pt idx="49">
                  <c:v>22.727272727272727</c:v>
                </c:pt>
                <c:pt idx="50">
                  <c:v>23.545454545454547</c:v>
                </c:pt>
                <c:pt idx="51">
                  <c:v>24.575757575757574</c:v>
                </c:pt>
                <c:pt idx="52">
                  <c:v>22.969696969696969</c:v>
                </c:pt>
                <c:pt idx="53">
                  <c:v>22.575757575757574</c:v>
                </c:pt>
                <c:pt idx="54">
                  <c:v>22.787878787878789</c:v>
                </c:pt>
                <c:pt idx="55">
                  <c:v>23.181818181818183</c:v>
                </c:pt>
                <c:pt idx="56">
                  <c:v>23.696969696969695</c:v>
                </c:pt>
                <c:pt idx="57">
                  <c:v>22.484848484848484</c:v>
                </c:pt>
                <c:pt idx="58">
                  <c:v>23.727272727272727</c:v>
                </c:pt>
                <c:pt idx="59">
                  <c:v>22.969696969696969</c:v>
                </c:pt>
                <c:pt idx="60">
                  <c:v>21.787878787878789</c:v>
                </c:pt>
                <c:pt idx="61">
                  <c:v>22.303030303030305</c:v>
                </c:pt>
                <c:pt idx="62">
                  <c:v>21.272727272727273</c:v>
                </c:pt>
                <c:pt idx="63">
                  <c:v>22.393939393939394</c:v>
                </c:pt>
                <c:pt idx="64">
                  <c:v>20.303030303030305</c:v>
                </c:pt>
                <c:pt idx="65">
                  <c:v>20.09090909090909</c:v>
                </c:pt>
                <c:pt idx="66">
                  <c:v>20.363636363636363</c:v>
                </c:pt>
                <c:pt idx="67">
                  <c:v>20.242424242424242</c:v>
                </c:pt>
                <c:pt idx="68">
                  <c:v>19.787878787878789</c:v>
                </c:pt>
                <c:pt idx="69">
                  <c:v>20.333333333333332</c:v>
                </c:pt>
                <c:pt idx="70">
                  <c:v>19.333333333333332</c:v>
                </c:pt>
                <c:pt idx="71">
                  <c:v>18.818181818181817</c:v>
                </c:pt>
                <c:pt idx="72">
                  <c:v>19.90909090909091</c:v>
                </c:pt>
                <c:pt idx="73">
                  <c:v>19.363636363636363</c:v>
                </c:pt>
                <c:pt idx="74">
                  <c:v>20.181818181818183</c:v>
                </c:pt>
                <c:pt idx="75">
                  <c:v>20.393939393939394</c:v>
                </c:pt>
                <c:pt idx="76">
                  <c:v>18.484848484848484</c:v>
                </c:pt>
                <c:pt idx="77">
                  <c:v>18.242424242424242</c:v>
                </c:pt>
                <c:pt idx="78">
                  <c:v>18.696969696969695</c:v>
                </c:pt>
                <c:pt idx="79">
                  <c:v>17.636363636363637</c:v>
                </c:pt>
                <c:pt idx="80">
                  <c:v>18.606060606060606</c:v>
                </c:pt>
                <c:pt idx="81">
                  <c:v>19.333333333333332</c:v>
                </c:pt>
                <c:pt idx="82">
                  <c:v>18.242424242424242</c:v>
                </c:pt>
                <c:pt idx="83">
                  <c:v>17.515151515151516</c:v>
                </c:pt>
                <c:pt idx="84">
                  <c:v>17.90909090909091</c:v>
                </c:pt>
                <c:pt idx="85">
                  <c:v>18.484848484848484</c:v>
                </c:pt>
                <c:pt idx="86">
                  <c:v>17.818181818181817</c:v>
                </c:pt>
                <c:pt idx="87">
                  <c:v>16.454545454545453</c:v>
                </c:pt>
                <c:pt idx="88">
                  <c:v>18.515151515151516</c:v>
                </c:pt>
                <c:pt idx="89">
                  <c:v>16.666666666666668</c:v>
                </c:pt>
                <c:pt idx="90">
                  <c:v>17.393939393939394</c:v>
                </c:pt>
                <c:pt idx="91">
                  <c:v>16.878787878787879</c:v>
                </c:pt>
                <c:pt idx="92">
                  <c:v>16.060606060606062</c:v>
                </c:pt>
                <c:pt idx="93">
                  <c:v>17.363636363636363</c:v>
                </c:pt>
                <c:pt idx="94">
                  <c:v>16</c:v>
                </c:pt>
                <c:pt idx="95">
                  <c:v>17.363636363636363</c:v>
                </c:pt>
                <c:pt idx="96">
                  <c:v>16.666666666666668</c:v>
                </c:pt>
                <c:pt idx="97">
                  <c:v>16.09090909090909</c:v>
                </c:pt>
                <c:pt idx="98">
                  <c:v>16.969696969696969</c:v>
                </c:pt>
                <c:pt idx="99">
                  <c:v>15.818181818181818</c:v>
                </c:pt>
                <c:pt idx="100">
                  <c:v>17.545454545454547</c:v>
                </c:pt>
                <c:pt idx="101">
                  <c:v>15.484848484848484</c:v>
                </c:pt>
                <c:pt idx="102">
                  <c:v>17.212121212121211</c:v>
                </c:pt>
                <c:pt idx="103">
                  <c:v>17.212121212121211</c:v>
                </c:pt>
                <c:pt idx="104">
                  <c:v>15.242424242424242</c:v>
                </c:pt>
                <c:pt idx="105">
                  <c:v>16.666666666666668</c:v>
                </c:pt>
                <c:pt idx="106">
                  <c:v>16.515151515151516</c:v>
                </c:pt>
                <c:pt idx="107">
                  <c:v>16.272727272727273</c:v>
                </c:pt>
                <c:pt idx="108">
                  <c:v>15.696969696969697</c:v>
                </c:pt>
                <c:pt idx="109">
                  <c:v>15.363636363636363</c:v>
                </c:pt>
                <c:pt idx="110">
                  <c:v>16.121212121212121</c:v>
                </c:pt>
                <c:pt idx="111">
                  <c:v>15.545454545454545</c:v>
                </c:pt>
                <c:pt idx="112">
                  <c:v>14.787878787878787</c:v>
                </c:pt>
                <c:pt idx="113">
                  <c:v>15.030303030303031</c:v>
                </c:pt>
                <c:pt idx="114">
                  <c:v>16.09090909090909</c:v>
                </c:pt>
                <c:pt idx="115">
                  <c:v>14.787878787878787</c:v>
                </c:pt>
                <c:pt idx="116">
                  <c:v>14.424242424242424</c:v>
                </c:pt>
                <c:pt idx="117">
                  <c:v>14.939393939393939</c:v>
                </c:pt>
                <c:pt idx="118">
                  <c:v>14.363636363636363</c:v>
                </c:pt>
                <c:pt idx="119">
                  <c:v>14.636363636363637</c:v>
                </c:pt>
                <c:pt idx="120">
                  <c:v>15.272727272727273</c:v>
                </c:pt>
                <c:pt idx="121">
                  <c:v>14.424242424242424</c:v>
                </c:pt>
                <c:pt idx="122">
                  <c:v>14.878787878787879</c:v>
                </c:pt>
                <c:pt idx="123">
                  <c:v>14.303030303030303</c:v>
                </c:pt>
                <c:pt idx="124">
                  <c:v>14.727272727272727</c:v>
                </c:pt>
                <c:pt idx="125">
                  <c:v>15.030303030303031</c:v>
                </c:pt>
                <c:pt idx="126">
                  <c:v>14.757575757575758</c:v>
                </c:pt>
                <c:pt idx="127">
                  <c:v>14.575757575757576</c:v>
                </c:pt>
                <c:pt idx="128">
                  <c:v>14.727272727272727</c:v>
                </c:pt>
                <c:pt idx="129">
                  <c:v>14.575757575757576</c:v>
                </c:pt>
                <c:pt idx="130">
                  <c:v>14.696969696969697</c:v>
                </c:pt>
                <c:pt idx="131">
                  <c:v>14.575757575757576</c:v>
                </c:pt>
                <c:pt idx="132">
                  <c:v>15</c:v>
                </c:pt>
                <c:pt idx="133">
                  <c:v>13.333333333333334</c:v>
                </c:pt>
                <c:pt idx="134">
                  <c:v>14.060606060606061</c:v>
                </c:pt>
                <c:pt idx="135">
                  <c:v>14.787878787878787</c:v>
                </c:pt>
                <c:pt idx="136">
                  <c:v>13.333333333333334</c:v>
                </c:pt>
                <c:pt idx="137">
                  <c:v>14</c:v>
                </c:pt>
                <c:pt idx="138">
                  <c:v>13.484848484848484</c:v>
                </c:pt>
                <c:pt idx="139">
                  <c:v>14.393939393939394</c:v>
                </c:pt>
                <c:pt idx="140">
                  <c:v>13.363636363636363</c:v>
                </c:pt>
                <c:pt idx="141">
                  <c:v>14.969696969696969</c:v>
                </c:pt>
                <c:pt idx="142">
                  <c:v>15.636363636363637</c:v>
                </c:pt>
                <c:pt idx="143">
                  <c:v>14.121212121212121</c:v>
                </c:pt>
                <c:pt idx="144">
                  <c:v>13.969696969696969</c:v>
                </c:pt>
                <c:pt idx="145">
                  <c:v>12.909090909090908</c:v>
                </c:pt>
                <c:pt idx="146">
                  <c:v>15</c:v>
                </c:pt>
                <c:pt idx="147">
                  <c:v>12.878787878787879</c:v>
                </c:pt>
                <c:pt idx="148">
                  <c:v>14.333333333333334</c:v>
                </c:pt>
                <c:pt idx="149">
                  <c:v>14.242424242424242</c:v>
                </c:pt>
                <c:pt idx="150">
                  <c:v>14.939393939393939</c:v>
                </c:pt>
                <c:pt idx="151">
                  <c:v>12.818181818181818</c:v>
                </c:pt>
                <c:pt idx="152">
                  <c:v>12.727272727272727</c:v>
                </c:pt>
                <c:pt idx="153">
                  <c:v>13.636363636363637</c:v>
                </c:pt>
                <c:pt idx="154">
                  <c:v>12.848484848484848</c:v>
                </c:pt>
                <c:pt idx="155">
                  <c:v>13.606060606060606</c:v>
                </c:pt>
                <c:pt idx="156">
                  <c:v>13.757575757575758</c:v>
                </c:pt>
                <c:pt idx="157">
                  <c:v>12.727272727272727</c:v>
                </c:pt>
                <c:pt idx="158">
                  <c:v>12.757575757575758</c:v>
                </c:pt>
                <c:pt idx="159">
                  <c:v>13.363636363636363</c:v>
                </c:pt>
                <c:pt idx="160">
                  <c:v>12.333333333333334</c:v>
                </c:pt>
                <c:pt idx="161">
                  <c:v>12.636363636363637</c:v>
                </c:pt>
                <c:pt idx="162">
                  <c:v>13.545454545454545</c:v>
                </c:pt>
                <c:pt idx="163">
                  <c:v>13.636363636363637</c:v>
                </c:pt>
                <c:pt idx="164">
                  <c:v>13.363636363636363</c:v>
                </c:pt>
                <c:pt idx="165">
                  <c:v>13.303030303030303</c:v>
                </c:pt>
                <c:pt idx="166">
                  <c:v>13.303030303030303</c:v>
                </c:pt>
                <c:pt idx="167">
                  <c:v>12.969696969696969</c:v>
                </c:pt>
                <c:pt idx="168">
                  <c:v>13.606060606060606</c:v>
                </c:pt>
                <c:pt idx="169">
                  <c:v>12.333333333333334</c:v>
                </c:pt>
                <c:pt idx="170">
                  <c:v>12.606060606060606</c:v>
                </c:pt>
                <c:pt idx="171">
                  <c:v>12.969696969696969</c:v>
                </c:pt>
                <c:pt idx="172">
                  <c:v>12.636363636363637</c:v>
                </c:pt>
                <c:pt idx="173">
                  <c:v>13.393939393939394</c:v>
                </c:pt>
                <c:pt idx="174">
                  <c:v>12.787878787878787</c:v>
                </c:pt>
                <c:pt idx="175">
                  <c:v>13.272727272727273</c:v>
                </c:pt>
                <c:pt idx="176">
                  <c:v>12.060606060606061</c:v>
                </c:pt>
                <c:pt idx="177">
                  <c:v>13.484848484848484</c:v>
                </c:pt>
                <c:pt idx="178">
                  <c:v>13.060606060606061</c:v>
                </c:pt>
                <c:pt idx="179">
                  <c:v>12.242424242424242</c:v>
                </c:pt>
                <c:pt idx="180">
                  <c:v>12.969696969696969</c:v>
                </c:pt>
                <c:pt idx="181">
                  <c:v>12.636363636363637</c:v>
                </c:pt>
                <c:pt idx="182">
                  <c:v>11.727272727272727</c:v>
                </c:pt>
                <c:pt idx="183">
                  <c:v>12.363636363636363</c:v>
                </c:pt>
                <c:pt idx="184">
                  <c:v>11.636363636363637</c:v>
                </c:pt>
                <c:pt idx="185">
                  <c:v>12.484848484848484</c:v>
                </c:pt>
                <c:pt idx="186">
                  <c:v>13.272727272727273</c:v>
                </c:pt>
                <c:pt idx="187">
                  <c:v>12.121212121212121</c:v>
                </c:pt>
                <c:pt idx="188">
                  <c:v>11.969696969696969</c:v>
                </c:pt>
                <c:pt idx="189">
                  <c:v>11.636363636363637</c:v>
                </c:pt>
                <c:pt idx="190">
                  <c:v>11.636363636363637</c:v>
                </c:pt>
                <c:pt idx="191">
                  <c:v>10.848484848484848</c:v>
                </c:pt>
                <c:pt idx="192">
                  <c:v>11.393939393939394</c:v>
                </c:pt>
                <c:pt idx="193">
                  <c:v>11.969696969696969</c:v>
                </c:pt>
                <c:pt idx="194">
                  <c:v>11.545454545454545</c:v>
                </c:pt>
                <c:pt idx="195">
                  <c:v>12.727272727272727</c:v>
                </c:pt>
                <c:pt idx="196">
                  <c:v>12.515151515151516</c:v>
                </c:pt>
                <c:pt idx="197">
                  <c:v>12</c:v>
                </c:pt>
                <c:pt idx="198">
                  <c:v>10.484848484848484</c:v>
                </c:pt>
                <c:pt idx="199">
                  <c:v>11.484848484848484</c:v>
                </c:pt>
                <c:pt idx="200">
                  <c:v>11.848484848484848</c:v>
                </c:pt>
                <c:pt idx="201">
                  <c:v>11.848484848484848</c:v>
                </c:pt>
                <c:pt idx="202">
                  <c:v>11.818181818181818</c:v>
                </c:pt>
                <c:pt idx="203">
                  <c:v>12.575757575757576</c:v>
                </c:pt>
                <c:pt idx="204">
                  <c:v>11.878787878787879</c:v>
                </c:pt>
                <c:pt idx="205">
                  <c:v>12.060606060606061</c:v>
                </c:pt>
                <c:pt idx="206">
                  <c:v>11.787878787878787</c:v>
                </c:pt>
                <c:pt idx="207">
                  <c:v>11.818181818181818</c:v>
                </c:pt>
                <c:pt idx="208">
                  <c:v>11.272727272727273</c:v>
                </c:pt>
                <c:pt idx="209">
                  <c:v>11.454545454545455</c:v>
                </c:pt>
                <c:pt idx="210">
                  <c:v>11.424242424242424</c:v>
                </c:pt>
                <c:pt idx="211">
                  <c:v>12.696969696969697</c:v>
                </c:pt>
                <c:pt idx="212">
                  <c:v>11.090909090909092</c:v>
                </c:pt>
                <c:pt idx="213">
                  <c:v>12.060606060606061</c:v>
                </c:pt>
                <c:pt idx="214">
                  <c:v>11.545454545454545</c:v>
                </c:pt>
                <c:pt idx="215">
                  <c:v>11.666666666666666</c:v>
                </c:pt>
                <c:pt idx="216">
                  <c:v>11.636363636363637</c:v>
                </c:pt>
                <c:pt idx="217">
                  <c:v>11.393939393939394</c:v>
                </c:pt>
                <c:pt idx="218">
                  <c:v>10.939393939393939</c:v>
                </c:pt>
                <c:pt idx="219">
                  <c:v>11.484848484848484</c:v>
                </c:pt>
                <c:pt idx="220">
                  <c:v>11.545454545454545</c:v>
                </c:pt>
                <c:pt idx="221">
                  <c:v>11.545454545454545</c:v>
                </c:pt>
                <c:pt idx="222">
                  <c:v>11.606060606060606</c:v>
                </c:pt>
                <c:pt idx="223">
                  <c:v>11.787878787878787</c:v>
                </c:pt>
                <c:pt idx="224">
                  <c:v>11.030303030303031</c:v>
                </c:pt>
                <c:pt idx="225">
                  <c:v>12.454545454545455</c:v>
                </c:pt>
                <c:pt idx="226">
                  <c:v>9.9393939393939394</c:v>
                </c:pt>
                <c:pt idx="227">
                  <c:v>11.242424242424242</c:v>
                </c:pt>
                <c:pt idx="228">
                  <c:v>11.757575757575758</c:v>
                </c:pt>
                <c:pt idx="229">
                  <c:v>11.272727272727273</c:v>
                </c:pt>
                <c:pt idx="230">
                  <c:v>12.424242424242424</c:v>
                </c:pt>
                <c:pt idx="231">
                  <c:v>10.090909090909092</c:v>
                </c:pt>
                <c:pt idx="232">
                  <c:v>12.272727272727273</c:v>
                </c:pt>
                <c:pt idx="233">
                  <c:v>10.212121212121213</c:v>
                </c:pt>
                <c:pt idx="234">
                  <c:v>11.787878787878787</c:v>
                </c:pt>
                <c:pt idx="235">
                  <c:v>10.909090909090908</c:v>
                </c:pt>
                <c:pt idx="236">
                  <c:v>11.090909090909092</c:v>
                </c:pt>
                <c:pt idx="237">
                  <c:v>11.181818181818182</c:v>
                </c:pt>
                <c:pt idx="238">
                  <c:v>10.727272727272727</c:v>
                </c:pt>
                <c:pt idx="239">
                  <c:v>10.939393939393939</c:v>
                </c:pt>
                <c:pt idx="240">
                  <c:v>10.575757575757576</c:v>
                </c:pt>
                <c:pt idx="241">
                  <c:v>10.727272727272727</c:v>
                </c:pt>
                <c:pt idx="242">
                  <c:v>11.333333333333334</c:v>
                </c:pt>
                <c:pt idx="243">
                  <c:v>11.121212121212121</c:v>
                </c:pt>
                <c:pt idx="244">
                  <c:v>11.454545454545455</c:v>
                </c:pt>
                <c:pt idx="245">
                  <c:v>9.9696969696969688</c:v>
                </c:pt>
                <c:pt idx="246">
                  <c:v>10.484848484848484</c:v>
                </c:pt>
                <c:pt idx="247">
                  <c:v>10.606060606060606</c:v>
                </c:pt>
                <c:pt idx="248">
                  <c:v>10.969696969696969</c:v>
                </c:pt>
                <c:pt idx="249">
                  <c:v>10.454545454545455</c:v>
                </c:pt>
                <c:pt idx="250">
                  <c:v>11.212121212121213</c:v>
                </c:pt>
                <c:pt idx="251">
                  <c:v>9.3333333333333339</c:v>
                </c:pt>
                <c:pt idx="252">
                  <c:v>10.454545454545455</c:v>
                </c:pt>
                <c:pt idx="253">
                  <c:v>10.030303030303031</c:v>
                </c:pt>
                <c:pt idx="254">
                  <c:v>9.2727272727272734</c:v>
                </c:pt>
                <c:pt idx="255">
                  <c:v>10.181818181818182</c:v>
                </c:pt>
                <c:pt idx="256">
                  <c:v>9.2121212121212128</c:v>
                </c:pt>
                <c:pt idx="257">
                  <c:v>9.6060606060606055</c:v>
                </c:pt>
                <c:pt idx="258">
                  <c:v>10.515151515151516</c:v>
                </c:pt>
                <c:pt idx="259">
                  <c:v>9.7575757575757578</c:v>
                </c:pt>
                <c:pt idx="260">
                  <c:v>8.4848484848484844</c:v>
                </c:pt>
                <c:pt idx="261">
                  <c:v>9.454545454545455</c:v>
                </c:pt>
                <c:pt idx="262">
                  <c:v>10.545454545454545</c:v>
                </c:pt>
                <c:pt idx="263">
                  <c:v>9.1515151515151523</c:v>
                </c:pt>
                <c:pt idx="264">
                  <c:v>9.8181818181818183</c:v>
                </c:pt>
                <c:pt idx="265">
                  <c:v>10.242424242424242</c:v>
                </c:pt>
                <c:pt idx="266">
                  <c:v>9.7575757575757578</c:v>
                </c:pt>
                <c:pt idx="267">
                  <c:v>8.7878787878787872</c:v>
                </c:pt>
                <c:pt idx="268">
                  <c:v>8.9696969696969688</c:v>
                </c:pt>
                <c:pt idx="269">
                  <c:v>9.4848484848484844</c:v>
                </c:pt>
                <c:pt idx="270">
                  <c:v>9.0303030303030312</c:v>
                </c:pt>
                <c:pt idx="271">
                  <c:v>8.6666666666666661</c:v>
                </c:pt>
                <c:pt idx="272">
                  <c:v>9.0606060606060606</c:v>
                </c:pt>
                <c:pt idx="273">
                  <c:v>8.0303030303030312</c:v>
                </c:pt>
                <c:pt idx="274">
                  <c:v>9</c:v>
                </c:pt>
                <c:pt idx="275">
                  <c:v>8</c:v>
                </c:pt>
                <c:pt idx="276">
                  <c:v>9.2727272727272734</c:v>
                </c:pt>
                <c:pt idx="277">
                  <c:v>8.545454545454545</c:v>
                </c:pt>
                <c:pt idx="278">
                  <c:v>7.9090909090909092</c:v>
                </c:pt>
                <c:pt idx="279">
                  <c:v>7.9393939393939394</c:v>
                </c:pt>
                <c:pt idx="280">
                  <c:v>8.1515151515151523</c:v>
                </c:pt>
                <c:pt idx="281">
                  <c:v>8.545454545454545</c:v>
                </c:pt>
                <c:pt idx="282">
                  <c:v>8.5757575757575761</c:v>
                </c:pt>
                <c:pt idx="283">
                  <c:v>8.9393939393939394</c:v>
                </c:pt>
                <c:pt idx="284">
                  <c:v>8</c:v>
                </c:pt>
                <c:pt idx="285">
                  <c:v>7.6969696969696972</c:v>
                </c:pt>
                <c:pt idx="286">
                  <c:v>8.8787878787878789</c:v>
                </c:pt>
                <c:pt idx="287">
                  <c:v>8.6060606060606055</c:v>
                </c:pt>
                <c:pt idx="288">
                  <c:v>8.7878787878787872</c:v>
                </c:pt>
                <c:pt idx="289">
                  <c:v>7.7575757575757578</c:v>
                </c:pt>
                <c:pt idx="290">
                  <c:v>8.9393939393939394</c:v>
                </c:pt>
                <c:pt idx="291">
                  <c:v>8.454545454545455</c:v>
                </c:pt>
                <c:pt idx="292">
                  <c:v>7.9090909090909092</c:v>
                </c:pt>
                <c:pt idx="293">
                  <c:v>8.3333333333333339</c:v>
                </c:pt>
                <c:pt idx="294">
                  <c:v>8.6060606060606055</c:v>
                </c:pt>
                <c:pt idx="295">
                  <c:v>9.6363636363636367</c:v>
                </c:pt>
                <c:pt idx="296">
                  <c:v>10.121212121212121</c:v>
                </c:pt>
                <c:pt idx="297">
                  <c:v>9.3030303030303028</c:v>
                </c:pt>
                <c:pt idx="298">
                  <c:v>8.2121212121212128</c:v>
                </c:pt>
                <c:pt idx="299">
                  <c:v>8.9696969696969688</c:v>
                </c:pt>
                <c:pt idx="300">
                  <c:v>9.3939393939393945</c:v>
                </c:pt>
                <c:pt idx="301">
                  <c:v>9.545454545454545</c:v>
                </c:pt>
                <c:pt idx="302">
                  <c:v>9.6969696969696972</c:v>
                </c:pt>
                <c:pt idx="303">
                  <c:v>8.9696969696969688</c:v>
                </c:pt>
                <c:pt idx="304">
                  <c:v>10.090909090909092</c:v>
                </c:pt>
                <c:pt idx="305">
                  <c:v>10.181818181818182</c:v>
                </c:pt>
                <c:pt idx="306">
                  <c:v>10</c:v>
                </c:pt>
                <c:pt idx="307">
                  <c:v>10.424242424242424</c:v>
                </c:pt>
                <c:pt idx="308">
                  <c:v>11.030303030303031</c:v>
                </c:pt>
                <c:pt idx="309">
                  <c:v>10.454545454545455</c:v>
                </c:pt>
                <c:pt idx="310">
                  <c:v>10.818181818181818</c:v>
                </c:pt>
                <c:pt idx="311">
                  <c:v>11.454545454545455</c:v>
                </c:pt>
                <c:pt idx="312">
                  <c:v>11.212121212121213</c:v>
                </c:pt>
                <c:pt idx="313">
                  <c:v>11.666666666666666</c:v>
                </c:pt>
                <c:pt idx="314">
                  <c:v>11.878787878787879</c:v>
                </c:pt>
                <c:pt idx="315">
                  <c:v>11.848484848484848</c:v>
                </c:pt>
                <c:pt idx="316">
                  <c:v>12.030303030303031</c:v>
                </c:pt>
                <c:pt idx="317">
                  <c:v>12.909090909090908</c:v>
                </c:pt>
                <c:pt idx="318">
                  <c:v>11.727272727272727</c:v>
                </c:pt>
                <c:pt idx="319">
                  <c:v>11.727272727272727</c:v>
                </c:pt>
                <c:pt idx="320">
                  <c:v>12.848484848484848</c:v>
                </c:pt>
                <c:pt idx="321">
                  <c:v>11.606060606060606</c:v>
                </c:pt>
                <c:pt idx="322">
                  <c:v>13.575757575757576</c:v>
                </c:pt>
                <c:pt idx="323">
                  <c:v>13.121212121212121</c:v>
                </c:pt>
                <c:pt idx="324">
                  <c:v>14.212121212121213</c:v>
                </c:pt>
                <c:pt idx="325">
                  <c:v>14.393939393939394</c:v>
                </c:pt>
                <c:pt idx="326">
                  <c:v>13.787878787878787</c:v>
                </c:pt>
                <c:pt idx="327">
                  <c:v>13.606060606060606</c:v>
                </c:pt>
                <c:pt idx="328">
                  <c:v>14.757575757575758</c:v>
                </c:pt>
                <c:pt idx="329">
                  <c:v>14.545454545454545</c:v>
                </c:pt>
                <c:pt idx="330">
                  <c:v>14.969696969696969</c:v>
                </c:pt>
                <c:pt idx="331">
                  <c:v>15.303030303030303</c:v>
                </c:pt>
                <c:pt idx="332">
                  <c:v>14.696969696969697</c:v>
                </c:pt>
                <c:pt idx="333">
                  <c:v>15.454545454545455</c:v>
                </c:pt>
                <c:pt idx="334">
                  <c:v>15.878787878787879</c:v>
                </c:pt>
                <c:pt idx="335">
                  <c:v>16.060606060606062</c:v>
                </c:pt>
                <c:pt idx="336">
                  <c:v>15.969696969696969</c:v>
                </c:pt>
                <c:pt idx="337">
                  <c:v>15.666666666666666</c:v>
                </c:pt>
                <c:pt idx="338">
                  <c:v>16.666666666666668</c:v>
                </c:pt>
                <c:pt idx="339">
                  <c:v>15.363636363636363</c:v>
                </c:pt>
                <c:pt idx="340">
                  <c:v>15.848484848484848</c:v>
                </c:pt>
                <c:pt idx="341">
                  <c:v>16.666666666666668</c:v>
                </c:pt>
                <c:pt idx="342">
                  <c:v>16.181818181818183</c:v>
                </c:pt>
                <c:pt idx="343">
                  <c:v>16.151515151515152</c:v>
                </c:pt>
                <c:pt idx="344">
                  <c:v>16.848484848484848</c:v>
                </c:pt>
                <c:pt idx="345">
                  <c:v>16.393939393939394</c:v>
                </c:pt>
                <c:pt idx="346">
                  <c:v>17.696969696969695</c:v>
                </c:pt>
                <c:pt idx="347">
                  <c:v>16.878787878787879</c:v>
                </c:pt>
                <c:pt idx="348">
                  <c:v>16.90909090909091</c:v>
                </c:pt>
                <c:pt idx="349">
                  <c:v>16.030303030303031</c:v>
                </c:pt>
                <c:pt idx="350">
                  <c:v>15.515151515151516</c:v>
                </c:pt>
                <c:pt idx="351">
                  <c:v>17.363636363636363</c:v>
                </c:pt>
                <c:pt idx="352">
                  <c:v>17.121212121212121</c:v>
                </c:pt>
                <c:pt idx="353">
                  <c:v>19.666666666666668</c:v>
                </c:pt>
                <c:pt idx="354">
                  <c:v>17.666666666666668</c:v>
                </c:pt>
                <c:pt idx="355">
                  <c:v>17.939393939393938</c:v>
                </c:pt>
                <c:pt idx="356">
                  <c:v>17.727272727272727</c:v>
                </c:pt>
                <c:pt idx="357">
                  <c:v>17.939393939393938</c:v>
                </c:pt>
                <c:pt idx="358">
                  <c:v>17.878787878787879</c:v>
                </c:pt>
                <c:pt idx="359">
                  <c:v>18.060606060606062</c:v>
                </c:pt>
                <c:pt idx="360">
                  <c:v>17.606060606060606</c:v>
                </c:pt>
                <c:pt idx="361">
                  <c:v>18.787878787878789</c:v>
                </c:pt>
                <c:pt idx="362">
                  <c:v>18.333333333333332</c:v>
                </c:pt>
                <c:pt idx="363">
                  <c:v>18.030303030303031</c:v>
                </c:pt>
                <c:pt idx="364">
                  <c:v>19.060606060606062</c:v>
                </c:pt>
                <c:pt idx="365">
                  <c:v>19</c:v>
                </c:pt>
                <c:pt idx="366">
                  <c:v>18.030303030303031</c:v>
                </c:pt>
                <c:pt idx="367">
                  <c:v>18.575757575757574</c:v>
                </c:pt>
                <c:pt idx="368">
                  <c:v>18.303030303030305</c:v>
                </c:pt>
                <c:pt idx="369">
                  <c:v>18.303030303030305</c:v>
                </c:pt>
                <c:pt idx="370">
                  <c:v>18.363636363636363</c:v>
                </c:pt>
                <c:pt idx="371">
                  <c:v>20.757575757575758</c:v>
                </c:pt>
                <c:pt idx="372">
                  <c:v>17.757575757575758</c:v>
                </c:pt>
                <c:pt idx="373">
                  <c:v>16.575757575757574</c:v>
                </c:pt>
                <c:pt idx="374">
                  <c:v>18.242424242424242</c:v>
                </c:pt>
                <c:pt idx="375">
                  <c:v>18.030303030303031</c:v>
                </c:pt>
                <c:pt idx="376">
                  <c:v>17.303030303030305</c:v>
                </c:pt>
                <c:pt idx="377">
                  <c:v>17.757575757575758</c:v>
                </c:pt>
                <c:pt idx="378">
                  <c:v>19.060606060606062</c:v>
                </c:pt>
                <c:pt idx="379">
                  <c:v>17.878787878787879</c:v>
                </c:pt>
                <c:pt idx="380">
                  <c:v>19.09090909090909</c:v>
                </c:pt>
                <c:pt idx="381">
                  <c:v>17.575757575757574</c:v>
                </c:pt>
                <c:pt idx="382">
                  <c:v>17.484848484848484</c:v>
                </c:pt>
                <c:pt idx="383">
                  <c:v>18.787878787878789</c:v>
                </c:pt>
                <c:pt idx="384">
                  <c:v>18.272727272727273</c:v>
                </c:pt>
                <c:pt idx="385">
                  <c:v>17.666666666666668</c:v>
                </c:pt>
                <c:pt idx="386">
                  <c:v>17.969696969696969</c:v>
                </c:pt>
                <c:pt idx="387">
                  <c:v>18.151515151515152</c:v>
                </c:pt>
                <c:pt idx="388">
                  <c:v>18.121212121212121</c:v>
                </c:pt>
                <c:pt idx="389">
                  <c:v>16.939393939393938</c:v>
                </c:pt>
                <c:pt idx="390">
                  <c:v>16.969696969696969</c:v>
                </c:pt>
                <c:pt idx="391">
                  <c:v>17.696969696969695</c:v>
                </c:pt>
                <c:pt idx="392">
                  <c:v>17.272727272727273</c:v>
                </c:pt>
                <c:pt idx="393">
                  <c:v>16.90909090909091</c:v>
                </c:pt>
                <c:pt idx="394">
                  <c:v>17.757575757575758</c:v>
                </c:pt>
                <c:pt idx="395">
                  <c:v>17.09090909090909</c:v>
                </c:pt>
                <c:pt idx="396">
                  <c:v>16.181818181818183</c:v>
                </c:pt>
                <c:pt idx="397">
                  <c:v>16.393939393939394</c:v>
                </c:pt>
                <c:pt idx="398">
                  <c:v>17.151515151515152</c:v>
                </c:pt>
                <c:pt idx="399">
                  <c:v>17.151515151515152</c:v>
                </c:pt>
                <c:pt idx="400">
                  <c:v>17.272727272727273</c:v>
                </c:pt>
                <c:pt idx="401">
                  <c:v>16.696969696969695</c:v>
                </c:pt>
                <c:pt idx="402">
                  <c:v>16.757575757575758</c:v>
                </c:pt>
                <c:pt idx="403">
                  <c:v>16.484848484848484</c:v>
                </c:pt>
                <c:pt idx="404">
                  <c:v>16.636363636363637</c:v>
                </c:pt>
                <c:pt idx="405">
                  <c:v>16.818181818181817</c:v>
                </c:pt>
                <c:pt idx="406">
                  <c:v>16.606060606060606</c:v>
                </c:pt>
                <c:pt idx="407">
                  <c:v>15.696969696969697</c:v>
                </c:pt>
                <c:pt idx="408">
                  <c:v>16.575757575757574</c:v>
                </c:pt>
                <c:pt idx="409">
                  <c:v>17.030303030303031</c:v>
                </c:pt>
                <c:pt idx="410">
                  <c:v>16.696969696969695</c:v>
                </c:pt>
                <c:pt idx="411">
                  <c:v>16.818181818181817</c:v>
                </c:pt>
                <c:pt idx="412">
                  <c:v>17.696969696969695</c:v>
                </c:pt>
                <c:pt idx="413">
                  <c:v>16.181818181818183</c:v>
                </c:pt>
                <c:pt idx="414">
                  <c:v>15.363636363636363</c:v>
                </c:pt>
                <c:pt idx="415">
                  <c:v>15.757575757575758</c:v>
                </c:pt>
                <c:pt idx="416">
                  <c:v>15.818181818181818</c:v>
                </c:pt>
                <c:pt idx="417">
                  <c:v>15.515151515151516</c:v>
                </c:pt>
                <c:pt idx="418">
                  <c:v>16.515151515151516</c:v>
                </c:pt>
                <c:pt idx="419">
                  <c:v>14.818181818181818</c:v>
                </c:pt>
                <c:pt idx="420">
                  <c:v>15.454545454545455</c:v>
                </c:pt>
                <c:pt idx="421">
                  <c:v>14.181818181818182</c:v>
                </c:pt>
                <c:pt idx="422">
                  <c:v>14.696969696969697</c:v>
                </c:pt>
                <c:pt idx="423">
                  <c:v>14.545454545454545</c:v>
                </c:pt>
                <c:pt idx="424">
                  <c:v>14.242424242424242</c:v>
                </c:pt>
                <c:pt idx="425">
                  <c:v>14.121212121212121</c:v>
                </c:pt>
                <c:pt idx="426">
                  <c:v>15.090909090909092</c:v>
                </c:pt>
                <c:pt idx="427">
                  <c:v>15.575757575757576</c:v>
                </c:pt>
                <c:pt idx="428">
                  <c:v>14.515151515151516</c:v>
                </c:pt>
                <c:pt idx="429">
                  <c:v>13.757575757575758</c:v>
                </c:pt>
                <c:pt idx="430">
                  <c:v>15</c:v>
                </c:pt>
                <c:pt idx="431">
                  <c:v>13.878787878787879</c:v>
                </c:pt>
                <c:pt idx="432">
                  <c:v>14.757575757575758</c:v>
                </c:pt>
                <c:pt idx="433">
                  <c:v>15.121212121212121</c:v>
                </c:pt>
                <c:pt idx="434">
                  <c:v>13.333333333333334</c:v>
                </c:pt>
                <c:pt idx="435">
                  <c:v>15.333333333333334</c:v>
                </c:pt>
                <c:pt idx="436">
                  <c:v>14.272727272727273</c:v>
                </c:pt>
                <c:pt idx="437">
                  <c:v>13.848484848484848</c:v>
                </c:pt>
                <c:pt idx="438">
                  <c:v>15.969696969696969</c:v>
                </c:pt>
                <c:pt idx="439">
                  <c:v>14.272727272727273</c:v>
                </c:pt>
                <c:pt idx="440">
                  <c:v>15.090909090909092</c:v>
                </c:pt>
                <c:pt idx="441">
                  <c:v>14</c:v>
                </c:pt>
                <c:pt idx="442">
                  <c:v>14.060606060606061</c:v>
                </c:pt>
                <c:pt idx="443">
                  <c:v>14.272727272727273</c:v>
                </c:pt>
                <c:pt idx="444">
                  <c:v>14.333333333333334</c:v>
                </c:pt>
                <c:pt idx="445">
                  <c:v>14.060606060606061</c:v>
                </c:pt>
                <c:pt idx="446">
                  <c:v>14.151515151515152</c:v>
                </c:pt>
                <c:pt idx="447">
                  <c:v>14.303030303030303</c:v>
                </c:pt>
                <c:pt idx="448">
                  <c:v>13.454545454545455</c:v>
                </c:pt>
                <c:pt idx="449">
                  <c:v>14.515151515151516</c:v>
                </c:pt>
                <c:pt idx="450">
                  <c:v>14.363636363636363</c:v>
                </c:pt>
                <c:pt idx="451">
                  <c:v>14.757575757575758</c:v>
                </c:pt>
                <c:pt idx="452">
                  <c:v>14.424242424242424</c:v>
                </c:pt>
                <c:pt idx="453">
                  <c:v>14.545454545454545</c:v>
                </c:pt>
                <c:pt idx="454">
                  <c:v>14.393939393939394</c:v>
                </c:pt>
                <c:pt idx="455">
                  <c:v>13.515151515151516</c:v>
                </c:pt>
                <c:pt idx="456">
                  <c:v>14.787878787878787</c:v>
                </c:pt>
                <c:pt idx="457">
                  <c:v>14.333333333333334</c:v>
                </c:pt>
                <c:pt idx="458">
                  <c:v>14.666666666666666</c:v>
                </c:pt>
                <c:pt idx="459">
                  <c:v>13.484848484848484</c:v>
                </c:pt>
                <c:pt idx="460">
                  <c:v>14.515151515151516</c:v>
                </c:pt>
                <c:pt idx="461">
                  <c:v>13</c:v>
                </c:pt>
                <c:pt idx="462">
                  <c:v>14.090909090909092</c:v>
                </c:pt>
                <c:pt idx="463">
                  <c:v>13.515151515151516</c:v>
                </c:pt>
                <c:pt idx="464">
                  <c:v>13.424242424242424</c:v>
                </c:pt>
                <c:pt idx="465">
                  <c:v>12.939393939393939</c:v>
                </c:pt>
                <c:pt idx="466">
                  <c:v>13.181818181818182</c:v>
                </c:pt>
                <c:pt idx="467">
                  <c:v>15.333333333333334</c:v>
                </c:pt>
                <c:pt idx="468">
                  <c:v>14.484848484848484</c:v>
                </c:pt>
                <c:pt idx="469">
                  <c:v>13.696969696969697</c:v>
                </c:pt>
                <c:pt idx="470">
                  <c:v>14.606060606060606</c:v>
                </c:pt>
                <c:pt idx="471">
                  <c:v>15.030303030303031</c:v>
                </c:pt>
                <c:pt idx="472">
                  <c:v>14.424242424242424</c:v>
                </c:pt>
                <c:pt idx="473">
                  <c:v>14.787878787878787</c:v>
                </c:pt>
                <c:pt idx="474">
                  <c:v>13.303030303030303</c:v>
                </c:pt>
                <c:pt idx="475">
                  <c:v>14</c:v>
                </c:pt>
                <c:pt idx="476">
                  <c:v>13.181818181818182</c:v>
                </c:pt>
                <c:pt idx="477">
                  <c:v>13.848484848484848</c:v>
                </c:pt>
                <c:pt idx="478">
                  <c:v>13.181818181818182</c:v>
                </c:pt>
                <c:pt idx="479">
                  <c:v>13.727272727272727</c:v>
                </c:pt>
                <c:pt idx="480">
                  <c:v>14.030303030303031</c:v>
                </c:pt>
                <c:pt idx="481">
                  <c:v>13.818181818181818</c:v>
                </c:pt>
                <c:pt idx="482">
                  <c:v>13.363636363636363</c:v>
                </c:pt>
                <c:pt idx="483">
                  <c:v>13.242424242424242</c:v>
                </c:pt>
                <c:pt idx="484">
                  <c:v>14.545454545454545</c:v>
                </c:pt>
                <c:pt idx="485">
                  <c:v>12.303030303030303</c:v>
                </c:pt>
                <c:pt idx="486">
                  <c:v>14.151515151515152</c:v>
                </c:pt>
                <c:pt idx="487">
                  <c:v>14.454545454545455</c:v>
                </c:pt>
                <c:pt idx="488">
                  <c:v>13.393939393939394</c:v>
                </c:pt>
                <c:pt idx="489">
                  <c:v>13.303030303030303</c:v>
                </c:pt>
                <c:pt idx="490">
                  <c:v>12.272727272727273</c:v>
                </c:pt>
                <c:pt idx="491">
                  <c:v>14.030303030303031</c:v>
                </c:pt>
                <c:pt idx="492">
                  <c:v>13.090909090909092</c:v>
                </c:pt>
                <c:pt idx="493">
                  <c:v>14.333333333333334</c:v>
                </c:pt>
                <c:pt idx="494">
                  <c:v>12.575757575757576</c:v>
                </c:pt>
                <c:pt idx="495">
                  <c:v>14.303030303030303</c:v>
                </c:pt>
                <c:pt idx="496">
                  <c:v>13.151515151515152</c:v>
                </c:pt>
                <c:pt idx="497">
                  <c:v>14.242424242424242</c:v>
                </c:pt>
                <c:pt idx="498">
                  <c:v>13.696969696969697</c:v>
                </c:pt>
                <c:pt idx="499">
                  <c:v>14</c:v>
                </c:pt>
                <c:pt idx="500">
                  <c:v>13.696969696969697</c:v>
                </c:pt>
                <c:pt idx="501">
                  <c:v>13.666666666666666</c:v>
                </c:pt>
                <c:pt idx="502">
                  <c:v>12.757575757575758</c:v>
                </c:pt>
                <c:pt idx="503">
                  <c:v>13.484848484848484</c:v>
                </c:pt>
                <c:pt idx="504">
                  <c:v>13.848484848484848</c:v>
                </c:pt>
                <c:pt idx="505">
                  <c:v>13.909090909090908</c:v>
                </c:pt>
                <c:pt idx="506">
                  <c:v>14.151515151515152</c:v>
                </c:pt>
                <c:pt idx="507">
                  <c:v>12.969696969696969</c:v>
                </c:pt>
                <c:pt idx="508">
                  <c:v>14.303030303030303</c:v>
                </c:pt>
                <c:pt idx="509">
                  <c:v>13.818181818181818</c:v>
                </c:pt>
                <c:pt idx="510">
                  <c:v>13.121212121212121</c:v>
                </c:pt>
                <c:pt idx="511">
                  <c:v>13.121212121212121</c:v>
                </c:pt>
                <c:pt idx="512">
                  <c:v>13.090909090909092</c:v>
                </c:pt>
                <c:pt idx="513">
                  <c:v>12.939393939393939</c:v>
                </c:pt>
                <c:pt idx="514">
                  <c:v>13.636363636363637</c:v>
                </c:pt>
                <c:pt idx="515">
                  <c:v>14.151515151515152</c:v>
                </c:pt>
                <c:pt idx="516">
                  <c:v>13.484848484848484</c:v>
                </c:pt>
                <c:pt idx="517">
                  <c:v>12.181818181818182</c:v>
                </c:pt>
                <c:pt idx="518">
                  <c:v>13.090909090909092</c:v>
                </c:pt>
                <c:pt idx="519">
                  <c:v>13.939393939393939</c:v>
                </c:pt>
                <c:pt idx="520">
                  <c:v>12.515151515151516</c:v>
                </c:pt>
                <c:pt idx="521">
                  <c:v>12.878787878787879</c:v>
                </c:pt>
                <c:pt idx="522">
                  <c:v>14.484848484848484</c:v>
                </c:pt>
                <c:pt idx="523">
                  <c:v>12.303030303030303</c:v>
                </c:pt>
                <c:pt idx="524">
                  <c:v>14.272727272727273</c:v>
                </c:pt>
                <c:pt idx="525">
                  <c:v>13.545454545454545</c:v>
                </c:pt>
                <c:pt idx="526">
                  <c:v>12.696969696969697</c:v>
                </c:pt>
                <c:pt idx="527">
                  <c:v>14.151515151515152</c:v>
                </c:pt>
                <c:pt idx="528">
                  <c:v>14.151515151515152</c:v>
                </c:pt>
                <c:pt idx="529">
                  <c:v>13.666666666666666</c:v>
                </c:pt>
                <c:pt idx="530">
                  <c:v>12.787878787878787</c:v>
                </c:pt>
                <c:pt idx="531">
                  <c:v>12.484848484848484</c:v>
                </c:pt>
                <c:pt idx="532">
                  <c:v>12.666666666666666</c:v>
                </c:pt>
                <c:pt idx="533">
                  <c:v>14.515151515151516</c:v>
                </c:pt>
                <c:pt idx="534">
                  <c:v>11.515151515151516</c:v>
                </c:pt>
                <c:pt idx="535">
                  <c:v>14.121212121212121</c:v>
                </c:pt>
                <c:pt idx="536">
                  <c:v>12.515151515151516</c:v>
                </c:pt>
                <c:pt idx="537">
                  <c:v>12.878787878787879</c:v>
                </c:pt>
                <c:pt idx="538">
                  <c:v>12.878787878787879</c:v>
                </c:pt>
                <c:pt idx="539">
                  <c:v>14.848484848484848</c:v>
                </c:pt>
                <c:pt idx="540">
                  <c:v>13.121212121212121</c:v>
                </c:pt>
                <c:pt idx="541">
                  <c:v>13.393939393939394</c:v>
                </c:pt>
                <c:pt idx="542">
                  <c:v>12.636363636363637</c:v>
                </c:pt>
                <c:pt idx="543">
                  <c:v>13.333333333333334</c:v>
                </c:pt>
                <c:pt idx="544">
                  <c:v>13.424242424242424</c:v>
                </c:pt>
                <c:pt idx="545">
                  <c:v>13.666666666666666</c:v>
                </c:pt>
                <c:pt idx="546">
                  <c:v>12.606060606060606</c:v>
                </c:pt>
                <c:pt idx="547">
                  <c:v>12.212121212121213</c:v>
                </c:pt>
                <c:pt idx="548">
                  <c:v>12.151515151515152</c:v>
                </c:pt>
                <c:pt idx="549">
                  <c:v>12.878787878787879</c:v>
                </c:pt>
                <c:pt idx="550">
                  <c:v>12.333333333333334</c:v>
                </c:pt>
                <c:pt idx="551">
                  <c:v>12.636363636363637</c:v>
                </c:pt>
                <c:pt idx="552">
                  <c:v>13.212121212121213</c:v>
                </c:pt>
                <c:pt idx="553">
                  <c:v>13.303030303030303</c:v>
                </c:pt>
                <c:pt idx="554">
                  <c:v>11.818181818181818</c:v>
                </c:pt>
                <c:pt idx="555">
                  <c:v>12.969696969696969</c:v>
                </c:pt>
                <c:pt idx="556">
                  <c:v>12.787878787878787</c:v>
                </c:pt>
                <c:pt idx="557">
                  <c:v>12.454545454545455</c:v>
                </c:pt>
                <c:pt idx="558">
                  <c:v>12.969696969696969</c:v>
                </c:pt>
                <c:pt idx="559">
                  <c:v>12.757575757575758</c:v>
                </c:pt>
                <c:pt idx="560">
                  <c:v>12.545454545454545</c:v>
                </c:pt>
                <c:pt idx="561">
                  <c:v>13.060606060606061</c:v>
                </c:pt>
                <c:pt idx="562">
                  <c:v>12.727272727272727</c:v>
                </c:pt>
                <c:pt idx="563">
                  <c:v>13.515151515151516</c:v>
                </c:pt>
                <c:pt idx="564">
                  <c:v>14.303030303030303</c:v>
                </c:pt>
                <c:pt idx="565">
                  <c:v>13.121212121212121</c:v>
                </c:pt>
                <c:pt idx="566">
                  <c:v>12.818181818181818</c:v>
                </c:pt>
                <c:pt idx="567">
                  <c:v>11.939393939393939</c:v>
                </c:pt>
                <c:pt idx="568">
                  <c:v>13.484848484848484</c:v>
                </c:pt>
                <c:pt idx="569">
                  <c:v>13.303030303030303</c:v>
                </c:pt>
                <c:pt idx="570">
                  <c:v>12.787878787878787</c:v>
                </c:pt>
                <c:pt idx="571">
                  <c:v>12.878787878787879</c:v>
                </c:pt>
                <c:pt idx="572">
                  <c:v>13.272727272727273</c:v>
                </c:pt>
                <c:pt idx="573">
                  <c:v>12.969696969696969</c:v>
                </c:pt>
                <c:pt idx="574">
                  <c:v>12.636363636363637</c:v>
                </c:pt>
                <c:pt idx="575">
                  <c:v>12.606060606060606</c:v>
                </c:pt>
                <c:pt idx="576">
                  <c:v>13.333333333333334</c:v>
                </c:pt>
                <c:pt idx="577">
                  <c:v>13.060606060606061</c:v>
                </c:pt>
                <c:pt idx="578">
                  <c:v>13.151515151515152</c:v>
                </c:pt>
                <c:pt idx="579">
                  <c:v>12.545454545454545</c:v>
                </c:pt>
                <c:pt idx="580">
                  <c:v>12.818181818181818</c:v>
                </c:pt>
                <c:pt idx="581">
                  <c:v>14.121212121212121</c:v>
                </c:pt>
                <c:pt idx="582">
                  <c:v>13</c:v>
                </c:pt>
                <c:pt idx="583">
                  <c:v>12.424242424242424</c:v>
                </c:pt>
                <c:pt idx="584">
                  <c:v>12.636363636363637</c:v>
                </c:pt>
                <c:pt idx="585">
                  <c:v>13.969696969696969</c:v>
                </c:pt>
                <c:pt idx="586">
                  <c:v>13.212121212121213</c:v>
                </c:pt>
                <c:pt idx="587">
                  <c:v>12.393939393939394</c:v>
                </c:pt>
                <c:pt idx="588">
                  <c:v>14.333333333333334</c:v>
                </c:pt>
                <c:pt idx="589">
                  <c:v>13.484848484848484</c:v>
                </c:pt>
                <c:pt idx="590">
                  <c:v>12.121212121212121</c:v>
                </c:pt>
                <c:pt idx="591">
                  <c:v>13.242424242424242</c:v>
                </c:pt>
                <c:pt idx="592">
                  <c:v>13.090909090909092</c:v>
                </c:pt>
                <c:pt idx="593">
                  <c:v>12.212121212121213</c:v>
                </c:pt>
                <c:pt idx="594">
                  <c:v>12.454545454545455</c:v>
                </c:pt>
                <c:pt idx="595">
                  <c:v>12.696969696969697</c:v>
                </c:pt>
                <c:pt idx="596">
                  <c:v>11.909090909090908</c:v>
                </c:pt>
                <c:pt idx="597">
                  <c:v>11.787878787878787</c:v>
                </c:pt>
                <c:pt idx="598">
                  <c:v>12.606060606060606</c:v>
                </c:pt>
                <c:pt idx="599">
                  <c:v>13.666666666666666</c:v>
                </c:pt>
                <c:pt idx="600">
                  <c:v>13.272727272727273</c:v>
                </c:pt>
                <c:pt idx="601">
                  <c:v>13.090909090909092</c:v>
                </c:pt>
                <c:pt idx="602">
                  <c:v>12.969696969696969</c:v>
                </c:pt>
                <c:pt idx="603">
                  <c:v>13.363636363636363</c:v>
                </c:pt>
                <c:pt idx="604">
                  <c:v>12.454545454545455</c:v>
                </c:pt>
                <c:pt idx="605">
                  <c:v>13.606060606060606</c:v>
                </c:pt>
                <c:pt idx="606">
                  <c:v>13.242424242424242</c:v>
                </c:pt>
                <c:pt idx="607">
                  <c:v>13.030303030303031</c:v>
                </c:pt>
                <c:pt idx="608">
                  <c:v>13.181818181818182</c:v>
                </c:pt>
                <c:pt idx="609">
                  <c:v>12.878787878787879</c:v>
                </c:pt>
                <c:pt idx="610">
                  <c:v>12</c:v>
                </c:pt>
                <c:pt idx="611">
                  <c:v>12</c:v>
                </c:pt>
                <c:pt idx="612">
                  <c:v>12.757575757575758</c:v>
                </c:pt>
                <c:pt idx="613">
                  <c:v>12.454545454545455</c:v>
                </c:pt>
                <c:pt idx="614">
                  <c:v>13.090909090909092</c:v>
                </c:pt>
                <c:pt idx="615">
                  <c:v>14</c:v>
                </c:pt>
                <c:pt idx="616">
                  <c:v>13.030303030303031</c:v>
                </c:pt>
                <c:pt idx="617">
                  <c:v>13.212121212121213</c:v>
                </c:pt>
                <c:pt idx="618">
                  <c:v>12.909090909090908</c:v>
                </c:pt>
                <c:pt idx="619">
                  <c:v>12.545454545454545</c:v>
                </c:pt>
                <c:pt idx="620">
                  <c:v>12.515151515151516</c:v>
                </c:pt>
                <c:pt idx="621">
                  <c:v>13.757575757575758</c:v>
                </c:pt>
                <c:pt idx="622">
                  <c:v>12.272727272727273</c:v>
                </c:pt>
                <c:pt idx="623">
                  <c:v>13.454545454545455</c:v>
                </c:pt>
                <c:pt idx="624">
                  <c:v>12.393939393939394</c:v>
                </c:pt>
                <c:pt idx="625">
                  <c:v>13.545454545454545</c:v>
                </c:pt>
                <c:pt idx="626">
                  <c:v>13.515151515151516</c:v>
                </c:pt>
                <c:pt idx="627">
                  <c:v>12.121212121212121</c:v>
                </c:pt>
                <c:pt idx="628">
                  <c:v>12.545454545454545</c:v>
                </c:pt>
                <c:pt idx="629">
                  <c:v>12.545454545454545</c:v>
                </c:pt>
                <c:pt idx="630">
                  <c:v>11.606060606060606</c:v>
                </c:pt>
                <c:pt idx="631">
                  <c:v>13.393939393939394</c:v>
                </c:pt>
                <c:pt idx="632">
                  <c:v>11.909090909090908</c:v>
                </c:pt>
                <c:pt idx="633">
                  <c:v>12.333333333333334</c:v>
                </c:pt>
                <c:pt idx="634">
                  <c:v>12.757575757575758</c:v>
                </c:pt>
                <c:pt idx="635">
                  <c:v>12.757575757575758</c:v>
                </c:pt>
                <c:pt idx="636">
                  <c:v>12.575757575757576</c:v>
                </c:pt>
                <c:pt idx="637">
                  <c:v>11.696969696969697</c:v>
                </c:pt>
                <c:pt idx="638">
                  <c:v>12.787878787878787</c:v>
                </c:pt>
                <c:pt idx="639">
                  <c:v>12.393939393939394</c:v>
                </c:pt>
                <c:pt idx="640">
                  <c:v>12.212121212121213</c:v>
                </c:pt>
                <c:pt idx="641">
                  <c:v>12.272727272727273</c:v>
                </c:pt>
                <c:pt idx="642">
                  <c:v>12.454545454545455</c:v>
                </c:pt>
                <c:pt idx="643">
                  <c:v>13.424242424242424</c:v>
                </c:pt>
                <c:pt idx="644">
                  <c:v>13.484848484848484</c:v>
                </c:pt>
                <c:pt idx="645">
                  <c:v>11.787878787878787</c:v>
                </c:pt>
                <c:pt idx="646">
                  <c:v>12.303030303030303</c:v>
                </c:pt>
                <c:pt idx="647">
                  <c:v>12.212121212121213</c:v>
                </c:pt>
                <c:pt idx="648">
                  <c:v>11.727272727272727</c:v>
                </c:pt>
                <c:pt idx="649">
                  <c:v>12.848484848484848</c:v>
                </c:pt>
                <c:pt idx="650">
                  <c:v>12.727272727272727</c:v>
                </c:pt>
                <c:pt idx="651">
                  <c:v>11.818181818181818</c:v>
                </c:pt>
                <c:pt idx="652">
                  <c:v>11.666666666666666</c:v>
                </c:pt>
                <c:pt idx="653">
                  <c:v>12.121212121212121</c:v>
                </c:pt>
                <c:pt idx="654">
                  <c:v>12.242424242424242</c:v>
                </c:pt>
                <c:pt idx="655">
                  <c:v>12.454545454545455</c:v>
                </c:pt>
                <c:pt idx="656">
                  <c:v>12.848484848484848</c:v>
                </c:pt>
                <c:pt idx="657">
                  <c:v>12.666666666666666</c:v>
                </c:pt>
                <c:pt idx="658">
                  <c:v>11.818181818181818</c:v>
                </c:pt>
                <c:pt idx="659">
                  <c:v>12.666666666666666</c:v>
                </c:pt>
                <c:pt idx="660">
                  <c:v>12.424242424242424</c:v>
                </c:pt>
                <c:pt idx="661">
                  <c:v>12.575757575757576</c:v>
                </c:pt>
                <c:pt idx="662">
                  <c:v>12.848484848484848</c:v>
                </c:pt>
                <c:pt idx="663">
                  <c:v>12.818181818181818</c:v>
                </c:pt>
                <c:pt idx="664">
                  <c:v>12.696969696969697</c:v>
                </c:pt>
                <c:pt idx="665">
                  <c:v>12.545454545454545</c:v>
                </c:pt>
                <c:pt idx="666">
                  <c:v>11.151515151515152</c:v>
                </c:pt>
                <c:pt idx="667">
                  <c:v>12.454545454545455</c:v>
                </c:pt>
                <c:pt idx="668">
                  <c:v>11.969696969696969</c:v>
                </c:pt>
                <c:pt idx="669">
                  <c:v>12.787878787878787</c:v>
                </c:pt>
                <c:pt idx="670">
                  <c:v>12.181818181818182</c:v>
                </c:pt>
                <c:pt idx="671">
                  <c:v>11.787878787878787</c:v>
                </c:pt>
                <c:pt idx="672">
                  <c:v>13.090909090909092</c:v>
                </c:pt>
                <c:pt idx="673">
                  <c:v>12.090909090909092</c:v>
                </c:pt>
                <c:pt idx="674">
                  <c:v>12.030303030303031</c:v>
                </c:pt>
                <c:pt idx="675">
                  <c:v>12.696969696969697</c:v>
                </c:pt>
                <c:pt idx="676">
                  <c:v>12.090909090909092</c:v>
                </c:pt>
                <c:pt idx="677">
                  <c:v>12</c:v>
                </c:pt>
                <c:pt idx="678">
                  <c:v>12.878787878787879</c:v>
                </c:pt>
                <c:pt idx="679">
                  <c:v>12.242424242424242</c:v>
                </c:pt>
                <c:pt idx="680">
                  <c:v>12.484848484848484</c:v>
                </c:pt>
                <c:pt idx="681">
                  <c:v>13.121212121212121</c:v>
                </c:pt>
                <c:pt idx="682">
                  <c:v>12.515151515151516</c:v>
                </c:pt>
                <c:pt idx="683">
                  <c:v>12.090909090909092</c:v>
                </c:pt>
                <c:pt idx="684">
                  <c:v>11.878787878787879</c:v>
                </c:pt>
                <c:pt idx="685">
                  <c:v>12.363636363636363</c:v>
                </c:pt>
                <c:pt idx="686">
                  <c:v>12.333333333333334</c:v>
                </c:pt>
                <c:pt idx="687">
                  <c:v>11.757575757575758</c:v>
                </c:pt>
                <c:pt idx="688">
                  <c:v>12.181818181818182</c:v>
                </c:pt>
                <c:pt idx="689">
                  <c:v>12.606060606060606</c:v>
                </c:pt>
                <c:pt idx="690">
                  <c:v>12.242424242424242</c:v>
                </c:pt>
                <c:pt idx="691">
                  <c:v>12</c:v>
                </c:pt>
                <c:pt idx="692">
                  <c:v>12.727272727272727</c:v>
                </c:pt>
                <c:pt idx="693">
                  <c:v>12.151515151515152</c:v>
                </c:pt>
                <c:pt idx="694">
                  <c:v>12.333333333333334</c:v>
                </c:pt>
                <c:pt idx="695">
                  <c:v>12.242424242424242</c:v>
                </c:pt>
                <c:pt idx="696">
                  <c:v>12.969696969696969</c:v>
                </c:pt>
                <c:pt idx="697">
                  <c:v>13.939393939393939</c:v>
                </c:pt>
                <c:pt idx="698">
                  <c:v>12.272727272727273</c:v>
                </c:pt>
                <c:pt idx="699">
                  <c:v>12.454545454545455</c:v>
                </c:pt>
                <c:pt idx="700">
                  <c:v>12.454545454545455</c:v>
                </c:pt>
                <c:pt idx="701">
                  <c:v>12.090909090909092</c:v>
                </c:pt>
                <c:pt idx="702">
                  <c:v>12.363636363636363</c:v>
                </c:pt>
                <c:pt idx="703">
                  <c:v>11.303030303030303</c:v>
                </c:pt>
                <c:pt idx="704">
                  <c:v>11.454545454545455</c:v>
                </c:pt>
                <c:pt idx="705">
                  <c:v>12.606060606060606</c:v>
                </c:pt>
                <c:pt idx="706">
                  <c:v>12.393939393939394</c:v>
                </c:pt>
                <c:pt idx="707">
                  <c:v>13.606060606060606</c:v>
                </c:pt>
                <c:pt idx="708">
                  <c:v>12.545454545454545</c:v>
                </c:pt>
                <c:pt idx="709">
                  <c:v>11.727272727272727</c:v>
                </c:pt>
                <c:pt idx="710">
                  <c:v>12.545454545454545</c:v>
                </c:pt>
                <c:pt idx="711">
                  <c:v>11.515151515151516</c:v>
                </c:pt>
                <c:pt idx="712">
                  <c:v>11.757575757575758</c:v>
                </c:pt>
                <c:pt idx="713">
                  <c:v>11.696969696969697</c:v>
                </c:pt>
                <c:pt idx="714">
                  <c:v>11.212121212121213</c:v>
                </c:pt>
                <c:pt idx="715">
                  <c:v>12.060606060606061</c:v>
                </c:pt>
                <c:pt idx="716">
                  <c:v>12.363636363636363</c:v>
                </c:pt>
                <c:pt idx="717">
                  <c:v>12.636363636363637</c:v>
                </c:pt>
                <c:pt idx="718">
                  <c:v>12.424242424242424</c:v>
                </c:pt>
                <c:pt idx="719">
                  <c:v>11</c:v>
                </c:pt>
                <c:pt idx="720">
                  <c:v>11.666666666666666</c:v>
                </c:pt>
                <c:pt idx="721">
                  <c:v>11</c:v>
                </c:pt>
                <c:pt idx="722">
                  <c:v>11.939393939393939</c:v>
                </c:pt>
                <c:pt idx="723">
                  <c:v>10.757575757575758</c:v>
                </c:pt>
                <c:pt idx="724">
                  <c:v>12.575757575757576</c:v>
                </c:pt>
                <c:pt idx="725">
                  <c:v>11.696969696969697</c:v>
                </c:pt>
                <c:pt idx="726">
                  <c:v>11.878787878787879</c:v>
                </c:pt>
                <c:pt idx="727">
                  <c:v>12.666666666666666</c:v>
                </c:pt>
                <c:pt idx="728">
                  <c:v>12.151515151515152</c:v>
                </c:pt>
                <c:pt idx="729">
                  <c:v>12.272727272727273</c:v>
                </c:pt>
                <c:pt idx="730">
                  <c:v>12.363636363636363</c:v>
                </c:pt>
                <c:pt idx="731">
                  <c:v>11.545454545454545</c:v>
                </c:pt>
                <c:pt idx="732">
                  <c:v>12.727272727272727</c:v>
                </c:pt>
                <c:pt idx="733">
                  <c:v>10.787878787878787</c:v>
                </c:pt>
                <c:pt idx="734">
                  <c:v>11.424242424242424</c:v>
                </c:pt>
                <c:pt idx="735">
                  <c:v>11.424242424242424</c:v>
                </c:pt>
                <c:pt idx="736">
                  <c:v>12.181818181818182</c:v>
                </c:pt>
                <c:pt idx="737">
                  <c:v>12.757575757575758</c:v>
                </c:pt>
                <c:pt idx="738">
                  <c:v>11.818181818181818</c:v>
                </c:pt>
                <c:pt idx="739">
                  <c:v>12.636363636363637</c:v>
                </c:pt>
                <c:pt idx="740">
                  <c:v>11.696969696969697</c:v>
                </c:pt>
                <c:pt idx="741">
                  <c:v>11.727272727272727</c:v>
                </c:pt>
                <c:pt idx="742">
                  <c:v>11</c:v>
                </c:pt>
                <c:pt idx="743">
                  <c:v>12.090909090909092</c:v>
                </c:pt>
                <c:pt idx="744">
                  <c:v>12.151515151515152</c:v>
                </c:pt>
                <c:pt idx="745">
                  <c:v>11.060606060606061</c:v>
                </c:pt>
                <c:pt idx="746">
                  <c:v>12.575757575757576</c:v>
                </c:pt>
                <c:pt idx="747">
                  <c:v>12.545454545454545</c:v>
                </c:pt>
                <c:pt idx="748">
                  <c:v>13.363636363636363</c:v>
                </c:pt>
                <c:pt idx="749">
                  <c:v>12.484848484848484</c:v>
                </c:pt>
                <c:pt idx="750">
                  <c:v>11.787878787878787</c:v>
                </c:pt>
                <c:pt idx="751">
                  <c:v>12.242424242424242</c:v>
                </c:pt>
                <c:pt idx="752">
                  <c:v>11.575757575757576</c:v>
                </c:pt>
                <c:pt idx="753">
                  <c:v>13.030303030303031</c:v>
                </c:pt>
                <c:pt idx="754">
                  <c:v>12.181818181818182</c:v>
                </c:pt>
                <c:pt idx="755">
                  <c:v>12.454545454545455</c:v>
                </c:pt>
                <c:pt idx="756">
                  <c:v>12.090909090909092</c:v>
                </c:pt>
                <c:pt idx="757">
                  <c:v>11.818181818181818</c:v>
                </c:pt>
                <c:pt idx="758">
                  <c:v>11.151515151515152</c:v>
                </c:pt>
                <c:pt idx="759">
                  <c:v>12.666666666666666</c:v>
                </c:pt>
                <c:pt idx="760">
                  <c:v>11.878787878787879</c:v>
                </c:pt>
                <c:pt idx="761">
                  <c:v>12</c:v>
                </c:pt>
                <c:pt idx="762">
                  <c:v>11.818181818181818</c:v>
                </c:pt>
                <c:pt idx="763">
                  <c:v>11.181818181818182</c:v>
                </c:pt>
                <c:pt idx="764">
                  <c:v>12.454545454545455</c:v>
                </c:pt>
                <c:pt idx="765">
                  <c:v>12.484848484848484</c:v>
                </c:pt>
                <c:pt idx="766">
                  <c:v>11.606060606060606</c:v>
                </c:pt>
                <c:pt idx="767">
                  <c:v>11.787878787878787</c:v>
                </c:pt>
                <c:pt idx="768">
                  <c:v>12.515151515151516</c:v>
                </c:pt>
                <c:pt idx="769">
                  <c:v>11.242424242424242</c:v>
                </c:pt>
                <c:pt idx="770">
                  <c:v>12.939393939393939</c:v>
                </c:pt>
                <c:pt idx="771">
                  <c:v>12.727272727272727</c:v>
                </c:pt>
                <c:pt idx="772">
                  <c:v>12.818181818181818</c:v>
                </c:pt>
                <c:pt idx="773">
                  <c:v>13.090909090909092</c:v>
                </c:pt>
                <c:pt idx="774">
                  <c:v>12.696969696969697</c:v>
                </c:pt>
                <c:pt idx="775">
                  <c:v>12.727272727272727</c:v>
                </c:pt>
                <c:pt idx="776">
                  <c:v>12.666666666666666</c:v>
                </c:pt>
                <c:pt idx="777">
                  <c:v>12.696969696969697</c:v>
                </c:pt>
                <c:pt idx="778">
                  <c:v>12.484848484848484</c:v>
                </c:pt>
                <c:pt idx="779">
                  <c:v>12.060606060606061</c:v>
                </c:pt>
                <c:pt idx="780">
                  <c:v>12.878787878787879</c:v>
                </c:pt>
                <c:pt idx="781">
                  <c:v>10.484848484848484</c:v>
                </c:pt>
                <c:pt idx="782">
                  <c:v>12.818181818181818</c:v>
                </c:pt>
                <c:pt idx="783">
                  <c:v>11.818181818181818</c:v>
                </c:pt>
                <c:pt idx="784">
                  <c:v>11.939393939393939</c:v>
                </c:pt>
                <c:pt idx="785">
                  <c:v>10.818181818181818</c:v>
                </c:pt>
                <c:pt idx="786">
                  <c:v>11.484848484848484</c:v>
                </c:pt>
                <c:pt idx="787">
                  <c:v>13.696969696969697</c:v>
                </c:pt>
                <c:pt idx="788">
                  <c:v>10.363636363636363</c:v>
                </c:pt>
                <c:pt idx="789">
                  <c:v>12.575757575757576</c:v>
                </c:pt>
                <c:pt idx="790">
                  <c:v>11.666666666666666</c:v>
                </c:pt>
                <c:pt idx="791">
                  <c:v>12.060606060606061</c:v>
                </c:pt>
                <c:pt idx="792">
                  <c:v>13.424242424242424</c:v>
                </c:pt>
                <c:pt idx="793">
                  <c:v>12.636363636363637</c:v>
                </c:pt>
                <c:pt idx="794">
                  <c:v>10.363636363636363</c:v>
                </c:pt>
                <c:pt idx="795">
                  <c:v>11.969696969696969</c:v>
                </c:pt>
                <c:pt idx="796">
                  <c:v>11.636363636363637</c:v>
                </c:pt>
                <c:pt idx="797">
                  <c:v>10.848484848484848</c:v>
                </c:pt>
                <c:pt idx="798">
                  <c:v>10.727272727272727</c:v>
                </c:pt>
                <c:pt idx="799">
                  <c:v>10.484848484848484</c:v>
                </c:pt>
                <c:pt idx="800">
                  <c:v>10.393939393939394</c:v>
                </c:pt>
                <c:pt idx="801">
                  <c:v>8.4848484848484844</c:v>
                </c:pt>
                <c:pt idx="802">
                  <c:v>6.666666666666667</c:v>
                </c:pt>
                <c:pt idx="803">
                  <c:v>6</c:v>
                </c:pt>
                <c:pt idx="804">
                  <c:v>4.1212121212121211</c:v>
                </c:pt>
                <c:pt idx="805">
                  <c:v>3.0303030303030303</c:v>
                </c:pt>
                <c:pt idx="806">
                  <c:v>2.3636363636363638</c:v>
                </c:pt>
                <c:pt idx="807">
                  <c:v>1.6666666666666667</c:v>
                </c:pt>
                <c:pt idx="808">
                  <c:v>0.96969696969696972</c:v>
                </c:pt>
                <c:pt idx="809">
                  <c:v>0.72727272727272729</c:v>
                </c:pt>
                <c:pt idx="810">
                  <c:v>0.30303030303030304</c:v>
                </c:pt>
                <c:pt idx="811">
                  <c:v>0.36363636363636365</c:v>
                </c:pt>
                <c:pt idx="812">
                  <c:v>0.18181818181818182</c:v>
                </c:pt>
                <c:pt idx="813">
                  <c:v>0.15151515151515152</c:v>
                </c:pt>
                <c:pt idx="814">
                  <c:v>9.0909090909090912E-2</c:v>
                </c:pt>
                <c:pt idx="815">
                  <c:v>0.15151515151515152</c:v>
                </c:pt>
                <c:pt idx="816">
                  <c:v>6.0606060606060608E-2</c:v>
                </c:pt>
                <c:pt idx="817">
                  <c:v>9.0909090909090912E-2</c:v>
                </c:pt>
                <c:pt idx="818">
                  <c:v>3.0303030303030304E-2</c:v>
                </c:pt>
                <c:pt idx="819">
                  <c:v>0</c:v>
                </c:pt>
                <c:pt idx="820">
                  <c:v>3.0303030303030304E-2</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3.0303030303030304E-2</c:v>
                </c:pt>
                <c:pt idx="836">
                  <c:v>0</c:v>
                </c:pt>
                <c:pt idx="837">
                  <c:v>0</c:v>
                </c:pt>
                <c:pt idx="838">
                  <c:v>0</c:v>
                </c:pt>
                <c:pt idx="839">
                  <c:v>0</c:v>
                </c:pt>
                <c:pt idx="840">
                  <c:v>0</c:v>
                </c:pt>
                <c:pt idx="841">
                  <c:v>0</c:v>
                </c:pt>
                <c:pt idx="842">
                  <c:v>0</c:v>
                </c:pt>
                <c:pt idx="843">
                  <c:v>0</c:v>
                </c:pt>
                <c:pt idx="844">
                  <c:v>3.0303030303030304E-2</c:v>
                </c:pt>
                <c:pt idx="845">
                  <c:v>3.0303030303030304E-2</c:v>
                </c:pt>
                <c:pt idx="846">
                  <c:v>0</c:v>
                </c:pt>
                <c:pt idx="847">
                  <c:v>0</c:v>
                </c:pt>
                <c:pt idx="848">
                  <c:v>0</c:v>
                </c:pt>
                <c:pt idx="849">
                  <c:v>6.0606060606060608E-2</c:v>
                </c:pt>
                <c:pt idx="850">
                  <c:v>3.0303030303030304E-2</c:v>
                </c:pt>
                <c:pt idx="851">
                  <c:v>0</c:v>
                </c:pt>
                <c:pt idx="852">
                  <c:v>0</c:v>
                </c:pt>
                <c:pt idx="853">
                  <c:v>0</c:v>
                </c:pt>
                <c:pt idx="854">
                  <c:v>0</c:v>
                </c:pt>
                <c:pt idx="855">
                  <c:v>0</c:v>
                </c:pt>
                <c:pt idx="856">
                  <c:v>0</c:v>
                </c:pt>
                <c:pt idx="857">
                  <c:v>0</c:v>
                </c:pt>
                <c:pt idx="858">
                  <c:v>3.0303030303030304E-2</c:v>
                </c:pt>
                <c:pt idx="859">
                  <c:v>3.0303030303030304E-2</c:v>
                </c:pt>
                <c:pt idx="860">
                  <c:v>0</c:v>
                </c:pt>
                <c:pt idx="861">
                  <c:v>3.0303030303030304E-2</c:v>
                </c:pt>
                <c:pt idx="862">
                  <c:v>0</c:v>
                </c:pt>
                <c:pt idx="863">
                  <c:v>0</c:v>
                </c:pt>
                <c:pt idx="864">
                  <c:v>3.0303030303030304E-2</c:v>
                </c:pt>
                <c:pt idx="865">
                  <c:v>3.0303030303030304E-2</c:v>
                </c:pt>
                <c:pt idx="866">
                  <c:v>0</c:v>
                </c:pt>
                <c:pt idx="867">
                  <c:v>0</c:v>
                </c:pt>
                <c:pt idx="868">
                  <c:v>0</c:v>
                </c:pt>
                <c:pt idx="869">
                  <c:v>0</c:v>
                </c:pt>
                <c:pt idx="870">
                  <c:v>0</c:v>
                </c:pt>
                <c:pt idx="871">
                  <c:v>0</c:v>
                </c:pt>
                <c:pt idx="872">
                  <c:v>3.0303030303030304E-2</c:v>
                </c:pt>
                <c:pt idx="873">
                  <c:v>0</c:v>
                </c:pt>
                <c:pt idx="874">
                  <c:v>6.0606060606060608E-2</c:v>
                </c:pt>
                <c:pt idx="875">
                  <c:v>0</c:v>
                </c:pt>
                <c:pt idx="876">
                  <c:v>3.0303030303030304E-2</c:v>
                </c:pt>
                <c:pt idx="877">
                  <c:v>0</c:v>
                </c:pt>
                <c:pt idx="878">
                  <c:v>0</c:v>
                </c:pt>
                <c:pt idx="879">
                  <c:v>0</c:v>
                </c:pt>
                <c:pt idx="880">
                  <c:v>0</c:v>
                </c:pt>
                <c:pt idx="881">
                  <c:v>3.0303030303030304E-2</c:v>
                </c:pt>
                <c:pt idx="882">
                  <c:v>0</c:v>
                </c:pt>
                <c:pt idx="883">
                  <c:v>0</c:v>
                </c:pt>
                <c:pt idx="884">
                  <c:v>0</c:v>
                </c:pt>
                <c:pt idx="885">
                  <c:v>0</c:v>
                </c:pt>
                <c:pt idx="886">
                  <c:v>3.0303030303030304E-2</c:v>
                </c:pt>
                <c:pt idx="887">
                  <c:v>0</c:v>
                </c:pt>
                <c:pt idx="888">
                  <c:v>0</c:v>
                </c:pt>
                <c:pt idx="889">
                  <c:v>3.0303030303030304E-2</c:v>
                </c:pt>
                <c:pt idx="890">
                  <c:v>0</c:v>
                </c:pt>
                <c:pt idx="891">
                  <c:v>3.0303030303030304E-2</c:v>
                </c:pt>
                <c:pt idx="892">
                  <c:v>0</c:v>
                </c:pt>
                <c:pt idx="893">
                  <c:v>0</c:v>
                </c:pt>
                <c:pt idx="894">
                  <c:v>0</c:v>
                </c:pt>
                <c:pt idx="895">
                  <c:v>0</c:v>
                </c:pt>
                <c:pt idx="896">
                  <c:v>0</c:v>
                </c:pt>
                <c:pt idx="897">
                  <c:v>0</c:v>
                </c:pt>
                <c:pt idx="898">
                  <c:v>0</c:v>
                </c:pt>
                <c:pt idx="899">
                  <c:v>6.0606060606060608E-2</c:v>
                </c:pt>
                <c:pt idx="900">
                  <c:v>0</c:v>
                </c:pt>
                <c:pt idx="901">
                  <c:v>0</c:v>
                </c:pt>
                <c:pt idx="902">
                  <c:v>3.0303030303030304E-2</c:v>
                </c:pt>
                <c:pt idx="903">
                  <c:v>0</c:v>
                </c:pt>
                <c:pt idx="904">
                  <c:v>0</c:v>
                </c:pt>
                <c:pt idx="905">
                  <c:v>3.0303030303030304E-2</c:v>
                </c:pt>
                <c:pt idx="906">
                  <c:v>6.0606060606060608E-2</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3.0303030303030304E-2</c:v>
                </c:pt>
                <c:pt idx="924">
                  <c:v>0</c:v>
                </c:pt>
                <c:pt idx="925">
                  <c:v>0</c:v>
                </c:pt>
                <c:pt idx="926">
                  <c:v>0</c:v>
                </c:pt>
                <c:pt idx="927">
                  <c:v>0</c:v>
                </c:pt>
                <c:pt idx="928">
                  <c:v>0</c:v>
                </c:pt>
                <c:pt idx="929">
                  <c:v>0</c:v>
                </c:pt>
                <c:pt idx="930">
                  <c:v>0</c:v>
                </c:pt>
                <c:pt idx="931">
                  <c:v>0</c:v>
                </c:pt>
                <c:pt idx="932">
                  <c:v>0</c:v>
                </c:pt>
                <c:pt idx="933">
                  <c:v>0</c:v>
                </c:pt>
                <c:pt idx="934">
                  <c:v>0</c:v>
                </c:pt>
                <c:pt idx="935">
                  <c:v>0</c:v>
                </c:pt>
                <c:pt idx="936">
                  <c:v>3.0303030303030304E-2</c:v>
                </c:pt>
                <c:pt idx="937">
                  <c:v>0</c:v>
                </c:pt>
                <c:pt idx="938">
                  <c:v>0</c:v>
                </c:pt>
                <c:pt idx="939">
                  <c:v>0</c:v>
                </c:pt>
                <c:pt idx="940">
                  <c:v>0</c:v>
                </c:pt>
                <c:pt idx="941">
                  <c:v>0</c:v>
                </c:pt>
                <c:pt idx="942">
                  <c:v>0</c:v>
                </c:pt>
                <c:pt idx="943">
                  <c:v>0</c:v>
                </c:pt>
                <c:pt idx="944">
                  <c:v>0</c:v>
                </c:pt>
                <c:pt idx="945">
                  <c:v>0</c:v>
                </c:pt>
                <c:pt idx="946">
                  <c:v>0</c:v>
                </c:pt>
                <c:pt idx="947">
                  <c:v>0</c:v>
                </c:pt>
                <c:pt idx="948">
                  <c:v>3.0303030303030304E-2</c:v>
                </c:pt>
                <c:pt idx="949">
                  <c:v>0</c:v>
                </c:pt>
                <c:pt idx="950">
                  <c:v>0</c:v>
                </c:pt>
                <c:pt idx="951">
                  <c:v>0</c:v>
                </c:pt>
                <c:pt idx="952">
                  <c:v>0</c:v>
                </c:pt>
                <c:pt idx="953">
                  <c:v>0</c:v>
                </c:pt>
                <c:pt idx="954">
                  <c:v>0</c:v>
                </c:pt>
                <c:pt idx="955">
                  <c:v>0</c:v>
                </c:pt>
                <c:pt idx="956">
                  <c:v>0</c:v>
                </c:pt>
                <c:pt idx="957">
                  <c:v>0</c:v>
                </c:pt>
                <c:pt idx="958">
                  <c:v>0</c:v>
                </c:pt>
                <c:pt idx="959">
                  <c:v>0</c:v>
                </c:pt>
                <c:pt idx="960">
                  <c:v>3.0303030303030304E-2</c:v>
                </c:pt>
                <c:pt idx="961">
                  <c:v>0</c:v>
                </c:pt>
                <c:pt idx="962">
                  <c:v>0</c:v>
                </c:pt>
                <c:pt idx="963">
                  <c:v>0</c:v>
                </c:pt>
                <c:pt idx="964">
                  <c:v>0</c:v>
                </c:pt>
                <c:pt idx="965">
                  <c:v>0</c:v>
                </c:pt>
                <c:pt idx="966">
                  <c:v>3.0303030303030304E-2</c:v>
                </c:pt>
                <c:pt idx="967">
                  <c:v>0</c:v>
                </c:pt>
                <c:pt idx="968">
                  <c:v>0</c:v>
                </c:pt>
                <c:pt idx="969">
                  <c:v>0</c:v>
                </c:pt>
                <c:pt idx="970">
                  <c:v>0</c:v>
                </c:pt>
                <c:pt idx="971">
                  <c:v>0</c:v>
                </c:pt>
                <c:pt idx="972">
                  <c:v>0</c:v>
                </c:pt>
                <c:pt idx="973">
                  <c:v>0</c:v>
                </c:pt>
                <c:pt idx="974">
                  <c:v>0</c:v>
                </c:pt>
                <c:pt idx="975">
                  <c:v>0</c:v>
                </c:pt>
                <c:pt idx="976">
                  <c:v>0</c:v>
                </c:pt>
                <c:pt idx="977">
                  <c:v>0</c:v>
                </c:pt>
                <c:pt idx="978">
                  <c:v>3.0303030303030304E-2</c:v>
                </c:pt>
                <c:pt idx="979">
                  <c:v>0</c:v>
                </c:pt>
                <c:pt idx="980">
                  <c:v>0</c:v>
                </c:pt>
                <c:pt idx="981">
                  <c:v>0</c:v>
                </c:pt>
                <c:pt idx="982">
                  <c:v>0</c:v>
                </c:pt>
                <c:pt idx="983">
                  <c:v>0</c:v>
                </c:pt>
                <c:pt idx="984">
                  <c:v>0</c:v>
                </c:pt>
                <c:pt idx="985">
                  <c:v>0</c:v>
                </c:pt>
                <c:pt idx="986">
                  <c:v>0</c:v>
                </c:pt>
                <c:pt idx="987">
                  <c:v>0</c:v>
                </c:pt>
                <c:pt idx="988">
                  <c:v>0</c:v>
                </c:pt>
                <c:pt idx="989">
                  <c:v>0</c:v>
                </c:pt>
                <c:pt idx="990">
                  <c:v>3.0303030303030304E-2</c:v>
                </c:pt>
                <c:pt idx="991">
                  <c:v>3.0303030303030304E-2</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3.0303030303030304E-2</c:v>
                </c:pt>
                <c:pt idx="1022">
                  <c:v>0</c:v>
                </c:pt>
                <c:pt idx="1023">
                  <c:v>0</c:v>
                </c:pt>
              </c:numCache>
            </c:numRef>
          </c:yVal>
          <c:smooth val="0"/>
          <c:extLst>
            <c:ext xmlns:c16="http://schemas.microsoft.com/office/drawing/2014/chart" uri="{C3380CC4-5D6E-409C-BE32-E72D297353CC}">
              <c16:uniqueId val="{00000001-DF3B-4802-9502-46D93D3E2C3D}"/>
            </c:ext>
          </c:extLst>
        </c:ser>
        <c:ser>
          <c:idx val="3"/>
          <c:order val="2"/>
          <c:tx>
            <c:v>in crater</c:v>
          </c:tx>
          <c:spPr>
            <a:ln w="19050" cap="rnd">
              <a:solidFill>
                <a:srgbClr val="FF0000"/>
              </a:solidFill>
              <a:round/>
            </a:ln>
            <a:effectLst/>
          </c:spPr>
          <c:marker>
            <c:symbol val="none"/>
          </c:marker>
          <c:xVal>
            <c:numRef>
              <c:f>RBS!$A$2:$A$1028</c:f>
              <c:numCache>
                <c:formatCode>General</c:formatCode>
                <c:ptCount val="102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numCache>
            </c:numRef>
          </c:xVal>
          <c:yVal>
            <c:numRef>
              <c:f>RBS!$K$2:$K$1028</c:f>
              <c:numCache>
                <c:formatCode>General</c:formatCode>
                <c:ptCount val="102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2.8571428571428571E-2</c:v>
                </c:pt>
                <c:pt idx="24">
                  <c:v>0</c:v>
                </c:pt>
                <c:pt idx="25">
                  <c:v>8.5714285714285715E-2</c:v>
                </c:pt>
                <c:pt idx="26">
                  <c:v>0</c:v>
                </c:pt>
                <c:pt idx="27">
                  <c:v>2.8571428571428571E-2</c:v>
                </c:pt>
                <c:pt idx="28">
                  <c:v>2.8571428571428571E-2</c:v>
                </c:pt>
                <c:pt idx="29">
                  <c:v>0</c:v>
                </c:pt>
                <c:pt idx="30">
                  <c:v>0</c:v>
                </c:pt>
                <c:pt idx="31">
                  <c:v>0</c:v>
                </c:pt>
                <c:pt idx="32">
                  <c:v>0</c:v>
                </c:pt>
                <c:pt idx="33">
                  <c:v>0</c:v>
                </c:pt>
                <c:pt idx="34">
                  <c:v>5.7142857142857141E-2</c:v>
                </c:pt>
                <c:pt idx="35">
                  <c:v>0.14285714285714285</c:v>
                </c:pt>
                <c:pt idx="36">
                  <c:v>6.0857142857142854</c:v>
                </c:pt>
                <c:pt idx="37">
                  <c:v>24.057142857142857</c:v>
                </c:pt>
                <c:pt idx="38">
                  <c:v>26.8</c:v>
                </c:pt>
                <c:pt idx="39">
                  <c:v>27.2</c:v>
                </c:pt>
                <c:pt idx="40">
                  <c:v>26.257142857142856</c:v>
                </c:pt>
                <c:pt idx="41">
                  <c:v>26.828571428571429</c:v>
                </c:pt>
                <c:pt idx="42">
                  <c:v>26.114285714285714</c:v>
                </c:pt>
                <c:pt idx="43">
                  <c:v>25.485714285714284</c:v>
                </c:pt>
                <c:pt idx="44">
                  <c:v>25.62857142857143</c:v>
                </c:pt>
                <c:pt idx="45">
                  <c:v>25.914285714285715</c:v>
                </c:pt>
                <c:pt idx="46">
                  <c:v>22.828571428571429</c:v>
                </c:pt>
                <c:pt idx="47">
                  <c:v>25.028571428571428</c:v>
                </c:pt>
                <c:pt idx="48">
                  <c:v>23.714285714285715</c:v>
                </c:pt>
                <c:pt idx="49">
                  <c:v>23.828571428571429</c:v>
                </c:pt>
                <c:pt idx="50">
                  <c:v>23.485714285714284</c:v>
                </c:pt>
                <c:pt idx="51">
                  <c:v>22.314285714285713</c:v>
                </c:pt>
                <c:pt idx="52">
                  <c:v>23.8</c:v>
                </c:pt>
                <c:pt idx="53">
                  <c:v>22.62857142857143</c:v>
                </c:pt>
                <c:pt idx="54">
                  <c:v>22.62857142857143</c:v>
                </c:pt>
                <c:pt idx="55">
                  <c:v>21.62857142857143</c:v>
                </c:pt>
                <c:pt idx="56">
                  <c:v>21.742857142857144</c:v>
                </c:pt>
                <c:pt idx="57">
                  <c:v>21.485714285714284</c:v>
                </c:pt>
                <c:pt idx="58">
                  <c:v>22.62857142857143</c:v>
                </c:pt>
                <c:pt idx="59">
                  <c:v>21.62857142857143</c:v>
                </c:pt>
                <c:pt idx="60">
                  <c:v>21.685714285714287</c:v>
                </c:pt>
                <c:pt idx="61">
                  <c:v>21.428571428571427</c:v>
                </c:pt>
                <c:pt idx="62">
                  <c:v>22.028571428571428</c:v>
                </c:pt>
                <c:pt idx="63">
                  <c:v>21.542857142857144</c:v>
                </c:pt>
                <c:pt idx="64">
                  <c:v>20.285714285714285</c:v>
                </c:pt>
                <c:pt idx="65">
                  <c:v>21.714285714285715</c:v>
                </c:pt>
                <c:pt idx="66">
                  <c:v>19.885714285714286</c:v>
                </c:pt>
                <c:pt idx="67">
                  <c:v>19.62857142857143</c:v>
                </c:pt>
                <c:pt idx="68">
                  <c:v>19</c:v>
                </c:pt>
                <c:pt idx="69">
                  <c:v>18.942857142857143</c:v>
                </c:pt>
                <c:pt idx="70">
                  <c:v>20.314285714285713</c:v>
                </c:pt>
                <c:pt idx="71">
                  <c:v>18.2</c:v>
                </c:pt>
                <c:pt idx="72">
                  <c:v>18.914285714285715</c:v>
                </c:pt>
                <c:pt idx="73">
                  <c:v>19.399999999999999</c:v>
                </c:pt>
                <c:pt idx="74">
                  <c:v>20.314285714285713</c:v>
                </c:pt>
                <c:pt idx="75">
                  <c:v>18.600000000000001</c:v>
                </c:pt>
                <c:pt idx="76">
                  <c:v>18.885714285714286</c:v>
                </c:pt>
                <c:pt idx="77">
                  <c:v>18.600000000000001</c:v>
                </c:pt>
                <c:pt idx="78">
                  <c:v>17.542857142857144</c:v>
                </c:pt>
                <c:pt idx="79">
                  <c:v>18.342857142857142</c:v>
                </c:pt>
                <c:pt idx="80">
                  <c:v>18.600000000000001</c:v>
                </c:pt>
                <c:pt idx="81">
                  <c:v>17.8</c:v>
                </c:pt>
                <c:pt idx="82">
                  <c:v>17.428571428571427</c:v>
                </c:pt>
                <c:pt idx="83">
                  <c:v>16.399999999999999</c:v>
                </c:pt>
                <c:pt idx="84">
                  <c:v>17.257142857142856</c:v>
                </c:pt>
                <c:pt idx="85">
                  <c:v>17.342857142857142</c:v>
                </c:pt>
                <c:pt idx="86">
                  <c:v>17.342857142857142</c:v>
                </c:pt>
                <c:pt idx="87">
                  <c:v>17.37142857142857</c:v>
                </c:pt>
                <c:pt idx="88">
                  <c:v>17.142857142857142</c:v>
                </c:pt>
                <c:pt idx="89">
                  <c:v>17.37142857142857</c:v>
                </c:pt>
                <c:pt idx="90">
                  <c:v>16.914285714285715</c:v>
                </c:pt>
                <c:pt idx="91">
                  <c:v>15.8</c:v>
                </c:pt>
                <c:pt idx="92">
                  <c:v>17.028571428571428</c:v>
                </c:pt>
                <c:pt idx="93">
                  <c:v>15.371428571428572</c:v>
                </c:pt>
                <c:pt idx="94">
                  <c:v>18.257142857142856</c:v>
                </c:pt>
                <c:pt idx="95">
                  <c:v>15.771428571428572</c:v>
                </c:pt>
                <c:pt idx="96">
                  <c:v>17.314285714285713</c:v>
                </c:pt>
                <c:pt idx="97">
                  <c:v>16.742857142857144</c:v>
                </c:pt>
                <c:pt idx="98">
                  <c:v>16.942857142857143</c:v>
                </c:pt>
                <c:pt idx="99">
                  <c:v>16.62857142857143</c:v>
                </c:pt>
                <c:pt idx="100">
                  <c:v>15.2</c:v>
                </c:pt>
                <c:pt idx="101">
                  <c:v>14.514285714285714</c:v>
                </c:pt>
                <c:pt idx="102">
                  <c:v>17.114285714285714</c:v>
                </c:pt>
                <c:pt idx="103">
                  <c:v>16</c:v>
                </c:pt>
                <c:pt idx="104">
                  <c:v>15.371428571428572</c:v>
                </c:pt>
                <c:pt idx="105">
                  <c:v>15.657142857142857</c:v>
                </c:pt>
                <c:pt idx="106">
                  <c:v>17.057142857142857</c:v>
                </c:pt>
                <c:pt idx="107">
                  <c:v>17.142857142857142</c:v>
                </c:pt>
                <c:pt idx="108">
                  <c:v>15.714285714285714</c:v>
                </c:pt>
                <c:pt idx="109">
                  <c:v>15.8</c:v>
                </c:pt>
                <c:pt idx="110">
                  <c:v>16.428571428571427</c:v>
                </c:pt>
                <c:pt idx="111">
                  <c:v>15.542857142857143</c:v>
                </c:pt>
                <c:pt idx="112">
                  <c:v>16.342857142857142</c:v>
                </c:pt>
                <c:pt idx="113">
                  <c:v>15.457142857142857</c:v>
                </c:pt>
                <c:pt idx="114">
                  <c:v>16.2</c:v>
                </c:pt>
                <c:pt idx="115">
                  <c:v>14.342857142857143</c:v>
                </c:pt>
                <c:pt idx="116">
                  <c:v>14.857142857142858</c:v>
                </c:pt>
                <c:pt idx="117">
                  <c:v>15</c:v>
                </c:pt>
                <c:pt idx="118">
                  <c:v>14.6</c:v>
                </c:pt>
                <c:pt idx="119">
                  <c:v>16.428571428571427</c:v>
                </c:pt>
                <c:pt idx="120">
                  <c:v>14.771428571428572</c:v>
                </c:pt>
                <c:pt idx="121">
                  <c:v>15.057142857142857</c:v>
                </c:pt>
                <c:pt idx="122">
                  <c:v>14.457142857142857</c:v>
                </c:pt>
                <c:pt idx="123">
                  <c:v>13.6</c:v>
                </c:pt>
                <c:pt idx="124">
                  <c:v>14.371428571428572</c:v>
                </c:pt>
                <c:pt idx="125">
                  <c:v>13.857142857142858</c:v>
                </c:pt>
                <c:pt idx="126">
                  <c:v>12.942857142857143</c:v>
                </c:pt>
                <c:pt idx="127">
                  <c:v>14.914285714285715</c:v>
                </c:pt>
                <c:pt idx="128">
                  <c:v>13.314285714285715</c:v>
                </c:pt>
                <c:pt idx="129">
                  <c:v>15.285714285714286</c:v>
                </c:pt>
                <c:pt idx="130">
                  <c:v>14</c:v>
                </c:pt>
                <c:pt idx="131">
                  <c:v>14.714285714285714</c:v>
                </c:pt>
                <c:pt idx="132">
                  <c:v>14.257142857142858</c:v>
                </c:pt>
                <c:pt idx="133">
                  <c:v>14.285714285714286</c:v>
                </c:pt>
                <c:pt idx="134">
                  <c:v>13.942857142857143</c:v>
                </c:pt>
                <c:pt idx="135">
                  <c:v>15.457142857142857</c:v>
                </c:pt>
                <c:pt idx="136">
                  <c:v>13.542857142857143</c:v>
                </c:pt>
                <c:pt idx="137">
                  <c:v>13.6</c:v>
                </c:pt>
                <c:pt idx="138">
                  <c:v>13.685714285714285</c:v>
                </c:pt>
                <c:pt idx="139">
                  <c:v>14.257142857142858</c:v>
                </c:pt>
                <c:pt idx="140">
                  <c:v>14.085714285714285</c:v>
                </c:pt>
                <c:pt idx="141">
                  <c:v>14.2</c:v>
                </c:pt>
                <c:pt idx="142">
                  <c:v>13.142857142857142</c:v>
                </c:pt>
                <c:pt idx="143">
                  <c:v>13.485714285714286</c:v>
                </c:pt>
                <c:pt idx="144">
                  <c:v>13.6</c:v>
                </c:pt>
                <c:pt idx="145">
                  <c:v>13.542857142857143</c:v>
                </c:pt>
                <c:pt idx="146">
                  <c:v>14.028571428571428</c:v>
                </c:pt>
                <c:pt idx="147">
                  <c:v>13.457142857142857</c:v>
                </c:pt>
                <c:pt idx="148">
                  <c:v>14.828571428571429</c:v>
                </c:pt>
                <c:pt idx="149">
                  <c:v>12.257142857142858</c:v>
                </c:pt>
                <c:pt idx="150">
                  <c:v>13.371428571428572</c:v>
                </c:pt>
                <c:pt idx="151">
                  <c:v>14.628571428571428</c:v>
                </c:pt>
                <c:pt idx="152">
                  <c:v>12.314285714285715</c:v>
                </c:pt>
                <c:pt idx="153">
                  <c:v>13.171428571428571</c:v>
                </c:pt>
                <c:pt idx="154">
                  <c:v>13.657142857142857</c:v>
                </c:pt>
                <c:pt idx="155">
                  <c:v>13</c:v>
                </c:pt>
                <c:pt idx="156">
                  <c:v>13.457142857142857</c:v>
                </c:pt>
                <c:pt idx="157">
                  <c:v>12.285714285714286</c:v>
                </c:pt>
                <c:pt idx="158">
                  <c:v>12.485714285714286</c:v>
                </c:pt>
                <c:pt idx="159">
                  <c:v>14.828571428571429</c:v>
                </c:pt>
                <c:pt idx="160">
                  <c:v>13.085714285714285</c:v>
                </c:pt>
                <c:pt idx="161">
                  <c:v>12.657142857142857</c:v>
                </c:pt>
                <c:pt idx="162">
                  <c:v>12.285714285714286</c:v>
                </c:pt>
                <c:pt idx="163">
                  <c:v>13.542857142857143</c:v>
                </c:pt>
                <c:pt idx="164">
                  <c:v>12.971428571428572</c:v>
                </c:pt>
                <c:pt idx="165">
                  <c:v>13.142857142857142</c:v>
                </c:pt>
                <c:pt idx="166">
                  <c:v>12.314285714285715</c:v>
                </c:pt>
                <c:pt idx="167">
                  <c:v>12.057142857142857</c:v>
                </c:pt>
                <c:pt idx="168">
                  <c:v>12.428571428571429</c:v>
                </c:pt>
                <c:pt idx="169">
                  <c:v>13.685714285714285</c:v>
                </c:pt>
                <c:pt idx="170">
                  <c:v>13.257142857142858</c:v>
                </c:pt>
                <c:pt idx="171">
                  <c:v>12.114285714285714</c:v>
                </c:pt>
                <c:pt idx="172">
                  <c:v>13</c:v>
                </c:pt>
                <c:pt idx="173">
                  <c:v>13.371428571428572</c:v>
                </c:pt>
                <c:pt idx="174">
                  <c:v>12.514285714285714</c:v>
                </c:pt>
                <c:pt idx="175">
                  <c:v>13.085714285714285</c:v>
                </c:pt>
                <c:pt idx="176">
                  <c:v>13.028571428571428</c:v>
                </c:pt>
                <c:pt idx="177">
                  <c:v>12</c:v>
                </c:pt>
                <c:pt idx="178">
                  <c:v>12.771428571428572</c:v>
                </c:pt>
                <c:pt idx="179">
                  <c:v>12.628571428571428</c:v>
                </c:pt>
                <c:pt idx="180">
                  <c:v>12.571428571428571</c:v>
                </c:pt>
                <c:pt idx="181">
                  <c:v>12.742857142857142</c:v>
                </c:pt>
                <c:pt idx="182">
                  <c:v>11.857142857142858</c:v>
                </c:pt>
                <c:pt idx="183">
                  <c:v>11.942857142857143</c:v>
                </c:pt>
                <c:pt idx="184">
                  <c:v>12.628571428571428</c:v>
                </c:pt>
                <c:pt idx="185">
                  <c:v>11.485714285714286</c:v>
                </c:pt>
                <c:pt idx="186">
                  <c:v>13.114285714285714</c:v>
                </c:pt>
                <c:pt idx="187">
                  <c:v>11.8</c:v>
                </c:pt>
                <c:pt idx="188">
                  <c:v>13</c:v>
                </c:pt>
                <c:pt idx="189">
                  <c:v>11.914285714285715</c:v>
                </c:pt>
                <c:pt idx="190">
                  <c:v>11.828571428571429</c:v>
                </c:pt>
                <c:pt idx="191">
                  <c:v>12.342857142857143</c:v>
                </c:pt>
                <c:pt idx="192">
                  <c:v>12.514285714285714</c:v>
                </c:pt>
                <c:pt idx="193">
                  <c:v>12.771428571428572</c:v>
                </c:pt>
                <c:pt idx="194">
                  <c:v>11.914285714285715</c:v>
                </c:pt>
                <c:pt idx="195">
                  <c:v>11.885714285714286</c:v>
                </c:pt>
                <c:pt idx="196">
                  <c:v>12.6</c:v>
                </c:pt>
                <c:pt idx="197">
                  <c:v>12.485714285714286</c:v>
                </c:pt>
                <c:pt idx="198">
                  <c:v>11.6</c:v>
                </c:pt>
                <c:pt idx="199">
                  <c:v>12.314285714285715</c:v>
                </c:pt>
                <c:pt idx="200">
                  <c:v>11.314285714285715</c:v>
                </c:pt>
                <c:pt idx="201">
                  <c:v>12.257142857142858</c:v>
                </c:pt>
                <c:pt idx="202">
                  <c:v>11.942857142857143</c:v>
                </c:pt>
                <c:pt idx="203">
                  <c:v>12.742857142857142</c:v>
                </c:pt>
                <c:pt idx="204">
                  <c:v>11.8</c:v>
                </c:pt>
                <c:pt idx="205">
                  <c:v>11.885714285714286</c:v>
                </c:pt>
                <c:pt idx="206">
                  <c:v>12.657142857142857</c:v>
                </c:pt>
                <c:pt idx="207">
                  <c:v>11.342857142857143</c:v>
                </c:pt>
                <c:pt idx="208">
                  <c:v>11.114285714285714</c:v>
                </c:pt>
                <c:pt idx="209">
                  <c:v>11.2</c:v>
                </c:pt>
                <c:pt idx="210">
                  <c:v>11.571428571428571</c:v>
                </c:pt>
                <c:pt idx="211">
                  <c:v>11.514285714285714</c:v>
                </c:pt>
                <c:pt idx="212">
                  <c:v>11.971428571428572</c:v>
                </c:pt>
                <c:pt idx="213">
                  <c:v>10.685714285714285</c:v>
                </c:pt>
                <c:pt idx="214">
                  <c:v>12.114285714285714</c:v>
                </c:pt>
                <c:pt idx="215">
                  <c:v>10.942857142857143</c:v>
                </c:pt>
                <c:pt idx="216">
                  <c:v>11.714285714285714</c:v>
                </c:pt>
                <c:pt idx="217">
                  <c:v>12</c:v>
                </c:pt>
                <c:pt idx="218">
                  <c:v>10.742857142857142</c:v>
                </c:pt>
                <c:pt idx="219">
                  <c:v>11.4</c:v>
                </c:pt>
                <c:pt idx="220">
                  <c:v>12.4</c:v>
                </c:pt>
                <c:pt idx="221">
                  <c:v>11.657142857142857</c:v>
                </c:pt>
                <c:pt idx="222">
                  <c:v>11.714285714285714</c:v>
                </c:pt>
                <c:pt idx="223">
                  <c:v>10.228571428571428</c:v>
                </c:pt>
                <c:pt idx="224">
                  <c:v>10.4</c:v>
                </c:pt>
                <c:pt idx="225">
                  <c:v>11.542857142857143</c:v>
                </c:pt>
                <c:pt idx="226">
                  <c:v>11.285714285714286</c:v>
                </c:pt>
                <c:pt idx="227">
                  <c:v>11.742857142857142</c:v>
                </c:pt>
                <c:pt idx="228">
                  <c:v>11.685714285714285</c:v>
                </c:pt>
                <c:pt idx="229">
                  <c:v>11.171428571428571</c:v>
                </c:pt>
                <c:pt idx="230">
                  <c:v>12.2</c:v>
                </c:pt>
                <c:pt idx="231">
                  <c:v>11.742857142857142</c:v>
                </c:pt>
                <c:pt idx="232">
                  <c:v>11.714285714285714</c:v>
                </c:pt>
                <c:pt idx="233">
                  <c:v>11.028571428571428</c:v>
                </c:pt>
                <c:pt idx="234">
                  <c:v>11.857142857142858</c:v>
                </c:pt>
                <c:pt idx="235">
                  <c:v>11</c:v>
                </c:pt>
                <c:pt idx="236">
                  <c:v>11.371428571428572</c:v>
                </c:pt>
                <c:pt idx="237">
                  <c:v>10.828571428571429</c:v>
                </c:pt>
                <c:pt idx="238">
                  <c:v>11.857142857142858</c:v>
                </c:pt>
                <c:pt idx="239">
                  <c:v>11.685714285714285</c:v>
                </c:pt>
                <c:pt idx="240">
                  <c:v>10.4</c:v>
                </c:pt>
                <c:pt idx="241">
                  <c:v>11.457142857142857</c:v>
                </c:pt>
                <c:pt idx="242">
                  <c:v>11.228571428571428</c:v>
                </c:pt>
                <c:pt idx="243">
                  <c:v>12.514285714285714</c:v>
                </c:pt>
                <c:pt idx="244">
                  <c:v>10.4</c:v>
                </c:pt>
                <c:pt idx="245">
                  <c:v>11.314285714285715</c:v>
                </c:pt>
                <c:pt idx="246">
                  <c:v>11.685714285714285</c:v>
                </c:pt>
                <c:pt idx="247">
                  <c:v>11.885714285714286</c:v>
                </c:pt>
                <c:pt idx="248">
                  <c:v>10.914285714285715</c:v>
                </c:pt>
                <c:pt idx="249">
                  <c:v>10.314285714285715</c:v>
                </c:pt>
                <c:pt idx="250">
                  <c:v>10.628571428571428</c:v>
                </c:pt>
                <c:pt idx="251">
                  <c:v>10.4</c:v>
                </c:pt>
                <c:pt idx="252">
                  <c:v>11.114285714285714</c:v>
                </c:pt>
                <c:pt idx="253">
                  <c:v>11.228571428571428</c:v>
                </c:pt>
                <c:pt idx="254">
                  <c:v>11.314285714285715</c:v>
                </c:pt>
                <c:pt idx="255">
                  <c:v>11.714285714285714</c:v>
                </c:pt>
                <c:pt idx="256">
                  <c:v>11.428571428571429</c:v>
                </c:pt>
                <c:pt idx="257">
                  <c:v>10.8</c:v>
                </c:pt>
                <c:pt idx="258">
                  <c:v>10.6</c:v>
                </c:pt>
                <c:pt idx="259">
                  <c:v>12</c:v>
                </c:pt>
                <c:pt idx="260">
                  <c:v>11.971428571428572</c:v>
                </c:pt>
                <c:pt idx="261">
                  <c:v>11.142857142857142</c:v>
                </c:pt>
                <c:pt idx="262">
                  <c:v>10.885714285714286</c:v>
                </c:pt>
                <c:pt idx="263">
                  <c:v>10.571428571428571</c:v>
                </c:pt>
                <c:pt idx="264">
                  <c:v>10.142857142857142</c:v>
                </c:pt>
                <c:pt idx="265">
                  <c:v>10.514285714285714</c:v>
                </c:pt>
                <c:pt idx="266">
                  <c:v>12.428571428571429</c:v>
                </c:pt>
                <c:pt idx="267">
                  <c:v>12</c:v>
                </c:pt>
                <c:pt idx="268">
                  <c:v>10.571428571428571</c:v>
                </c:pt>
                <c:pt idx="269">
                  <c:v>10.914285714285715</c:v>
                </c:pt>
                <c:pt idx="270">
                  <c:v>11.771428571428572</c:v>
                </c:pt>
                <c:pt idx="271">
                  <c:v>9.9142857142857146</c:v>
                </c:pt>
                <c:pt idx="272">
                  <c:v>10.314285714285715</c:v>
                </c:pt>
                <c:pt idx="273">
                  <c:v>11.4</c:v>
                </c:pt>
                <c:pt idx="274">
                  <c:v>10.114285714285714</c:v>
                </c:pt>
                <c:pt idx="275">
                  <c:v>11.257142857142858</c:v>
                </c:pt>
                <c:pt idx="276">
                  <c:v>11.714285714285714</c:v>
                </c:pt>
                <c:pt idx="277">
                  <c:v>10.228571428571428</c:v>
                </c:pt>
                <c:pt idx="278">
                  <c:v>10.314285714285715</c:v>
                </c:pt>
                <c:pt idx="279">
                  <c:v>10.085714285714285</c:v>
                </c:pt>
                <c:pt idx="280">
                  <c:v>10.457142857142857</c:v>
                </c:pt>
                <c:pt idx="281">
                  <c:v>10.857142857142858</c:v>
                </c:pt>
                <c:pt idx="282">
                  <c:v>9.7142857142857135</c:v>
                </c:pt>
                <c:pt idx="283">
                  <c:v>11.657142857142857</c:v>
                </c:pt>
                <c:pt idx="284">
                  <c:v>10.457142857142857</c:v>
                </c:pt>
                <c:pt idx="285">
                  <c:v>10.542857142857143</c:v>
                </c:pt>
                <c:pt idx="286">
                  <c:v>10.485714285714286</c:v>
                </c:pt>
                <c:pt idx="287">
                  <c:v>11.142857142857142</c:v>
                </c:pt>
                <c:pt idx="288">
                  <c:v>11.942857142857143</c:v>
                </c:pt>
                <c:pt idx="289">
                  <c:v>11.228571428571428</c:v>
                </c:pt>
                <c:pt idx="290">
                  <c:v>10.914285714285715</c:v>
                </c:pt>
                <c:pt idx="291">
                  <c:v>10.628571428571428</c:v>
                </c:pt>
                <c:pt idx="292">
                  <c:v>10.914285714285715</c:v>
                </c:pt>
                <c:pt idx="293">
                  <c:v>10.685714285714285</c:v>
                </c:pt>
                <c:pt idx="294">
                  <c:v>9.7142857142857135</c:v>
                </c:pt>
                <c:pt idx="295">
                  <c:v>9.6571428571428566</c:v>
                </c:pt>
                <c:pt idx="296">
                  <c:v>9.6857142857142851</c:v>
                </c:pt>
                <c:pt idx="297">
                  <c:v>10.8</c:v>
                </c:pt>
                <c:pt idx="298">
                  <c:v>10.685714285714285</c:v>
                </c:pt>
                <c:pt idx="299">
                  <c:v>11.057142857142857</c:v>
                </c:pt>
                <c:pt idx="300">
                  <c:v>10.342857142857143</c:v>
                </c:pt>
                <c:pt idx="301">
                  <c:v>10.771428571428572</c:v>
                </c:pt>
                <c:pt idx="302">
                  <c:v>10.314285714285715</c:v>
                </c:pt>
                <c:pt idx="303">
                  <c:v>11.257142857142858</c:v>
                </c:pt>
                <c:pt idx="304">
                  <c:v>10.542857142857143</c:v>
                </c:pt>
                <c:pt idx="305">
                  <c:v>10.942857142857143</c:v>
                </c:pt>
                <c:pt idx="306">
                  <c:v>10.028571428571428</c:v>
                </c:pt>
                <c:pt idx="307">
                  <c:v>11.4</c:v>
                </c:pt>
                <c:pt idx="308">
                  <c:v>10.514285714285714</c:v>
                </c:pt>
                <c:pt idx="309">
                  <c:v>10.6</c:v>
                </c:pt>
                <c:pt idx="310">
                  <c:v>9.7714285714285722</c:v>
                </c:pt>
                <c:pt idx="311">
                  <c:v>9.7142857142857135</c:v>
                </c:pt>
                <c:pt idx="312">
                  <c:v>10.628571428571428</c:v>
                </c:pt>
                <c:pt idx="313">
                  <c:v>9.1428571428571423</c:v>
                </c:pt>
                <c:pt idx="314">
                  <c:v>10.114285714285714</c:v>
                </c:pt>
                <c:pt idx="315">
                  <c:v>10.257142857142858</c:v>
                </c:pt>
                <c:pt idx="316">
                  <c:v>9.8857142857142861</c:v>
                </c:pt>
                <c:pt idx="317">
                  <c:v>9.8285714285714292</c:v>
                </c:pt>
                <c:pt idx="318">
                  <c:v>11</c:v>
                </c:pt>
                <c:pt idx="319">
                  <c:v>10.771428571428572</c:v>
                </c:pt>
                <c:pt idx="320">
                  <c:v>10.371428571428572</c:v>
                </c:pt>
                <c:pt idx="321">
                  <c:v>10</c:v>
                </c:pt>
                <c:pt idx="322">
                  <c:v>10.657142857142857</c:v>
                </c:pt>
                <c:pt idx="323">
                  <c:v>10.485714285714286</c:v>
                </c:pt>
                <c:pt idx="324">
                  <c:v>9.8857142857142861</c:v>
                </c:pt>
                <c:pt idx="325">
                  <c:v>9.9714285714285715</c:v>
                </c:pt>
                <c:pt idx="326">
                  <c:v>10.371428571428572</c:v>
                </c:pt>
                <c:pt idx="327">
                  <c:v>10.057142857142857</c:v>
                </c:pt>
                <c:pt idx="328">
                  <c:v>10.457142857142857</c:v>
                </c:pt>
                <c:pt idx="329">
                  <c:v>9.1142857142857139</c:v>
                </c:pt>
                <c:pt idx="330">
                  <c:v>10.485714285714286</c:v>
                </c:pt>
                <c:pt idx="331">
                  <c:v>9.5142857142857142</c:v>
                </c:pt>
                <c:pt idx="332">
                  <c:v>10.657142857142857</c:v>
                </c:pt>
                <c:pt idx="333">
                  <c:v>9.8000000000000007</c:v>
                </c:pt>
                <c:pt idx="334">
                  <c:v>9.6</c:v>
                </c:pt>
                <c:pt idx="335">
                  <c:v>10.171428571428571</c:v>
                </c:pt>
                <c:pt idx="336">
                  <c:v>9.4857142857142858</c:v>
                </c:pt>
                <c:pt idx="337">
                  <c:v>10.428571428571429</c:v>
                </c:pt>
                <c:pt idx="338">
                  <c:v>10.571428571428571</c:v>
                </c:pt>
                <c:pt idx="339">
                  <c:v>9.7714285714285722</c:v>
                </c:pt>
                <c:pt idx="340">
                  <c:v>9.1999999999999993</c:v>
                </c:pt>
                <c:pt idx="341">
                  <c:v>9.8857142857142861</c:v>
                </c:pt>
                <c:pt idx="342">
                  <c:v>9.7142857142857135</c:v>
                </c:pt>
                <c:pt idx="343">
                  <c:v>10.8</c:v>
                </c:pt>
                <c:pt idx="344">
                  <c:v>9.7714285714285722</c:v>
                </c:pt>
                <c:pt idx="345">
                  <c:v>9.9428571428571431</c:v>
                </c:pt>
                <c:pt idx="346">
                  <c:v>10.228571428571428</c:v>
                </c:pt>
                <c:pt idx="347">
                  <c:v>9.6285714285714281</c:v>
                </c:pt>
                <c:pt idx="348">
                  <c:v>10.685714285714285</c:v>
                </c:pt>
                <c:pt idx="349">
                  <c:v>10.057142857142857</c:v>
                </c:pt>
                <c:pt idx="350">
                  <c:v>10.4</c:v>
                </c:pt>
                <c:pt idx="351">
                  <c:v>9.4857142857142858</c:v>
                </c:pt>
                <c:pt idx="352">
                  <c:v>10.371428571428572</c:v>
                </c:pt>
                <c:pt idx="353">
                  <c:v>9.4285714285714288</c:v>
                </c:pt>
                <c:pt idx="354">
                  <c:v>8.3714285714285719</c:v>
                </c:pt>
                <c:pt idx="355">
                  <c:v>9.742857142857142</c:v>
                </c:pt>
                <c:pt idx="356">
                  <c:v>9.4571428571428573</c:v>
                </c:pt>
                <c:pt idx="357">
                  <c:v>10.028571428571428</c:v>
                </c:pt>
                <c:pt idx="358">
                  <c:v>9.2285714285714278</c:v>
                </c:pt>
                <c:pt idx="359">
                  <c:v>9.7714285714285722</c:v>
                </c:pt>
                <c:pt idx="360">
                  <c:v>10.085714285714285</c:v>
                </c:pt>
                <c:pt idx="361">
                  <c:v>10.171428571428571</c:v>
                </c:pt>
                <c:pt idx="362">
                  <c:v>9.2857142857142865</c:v>
                </c:pt>
                <c:pt idx="363">
                  <c:v>8.9428571428571431</c:v>
                </c:pt>
                <c:pt idx="364">
                  <c:v>9.1428571428571423</c:v>
                </c:pt>
                <c:pt idx="365">
                  <c:v>10.114285714285714</c:v>
                </c:pt>
                <c:pt idx="366">
                  <c:v>8.9714285714285715</c:v>
                </c:pt>
                <c:pt idx="367">
                  <c:v>9.6857142857142851</c:v>
                </c:pt>
                <c:pt idx="368">
                  <c:v>9.2857142857142865</c:v>
                </c:pt>
                <c:pt idx="369">
                  <c:v>9.4</c:v>
                </c:pt>
                <c:pt idx="370">
                  <c:v>9.6</c:v>
                </c:pt>
                <c:pt idx="371">
                  <c:v>10.085714285714285</c:v>
                </c:pt>
                <c:pt idx="372">
                  <c:v>9.6571428571428566</c:v>
                </c:pt>
                <c:pt idx="373">
                  <c:v>9.4285714285714288</c:v>
                </c:pt>
                <c:pt idx="374">
                  <c:v>8.9714285714285715</c:v>
                </c:pt>
                <c:pt idx="375">
                  <c:v>8.9428571428571431</c:v>
                </c:pt>
                <c:pt idx="376">
                  <c:v>8.8000000000000007</c:v>
                </c:pt>
                <c:pt idx="377">
                  <c:v>8.3142857142857149</c:v>
                </c:pt>
                <c:pt idx="378">
                  <c:v>8.9714285714285715</c:v>
                </c:pt>
                <c:pt idx="379">
                  <c:v>7.9142857142857146</c:v>
                </c:pt>
                <c:pt idx="380">
                  <c:v>8.3428571428571434</c:v>
                </c:pt>
                <c:pt idx="381">
                  <c:v>9.257142857142858</c:v>
                </c:pt>
                <c:pt idx="382">
                  <c:v>7.1142857142857139</c:v>
                </c:pt>
                <c:pt idx="383">
                  <c:v>8.0857142857142854</c:v>
                </c:pt>
                <c:pt idx="384">
                  <c:v>9.1714285714285708</c:v>
                </c:pt>
                <c:pt idx="385">
                  <c:v>7.2571428571428571</c:v>
                </c:pt>
                <c:pt idx="386">
                  <c:v>7.8571428571428568</c:v>
                </c:pt>
                <c:pt idx="387">
                  <c:v>8</c:v>
                </c:pt>
                <c:pt idx="388">
                  <c:v>8.0571428571428569</c:v>
                </c:pt>
                <c:pt idx="389">
                  <c:v>7.6857142857142859</c:v>
                </c:pt>
                <c:pt idx="390">
                  <c:v>8.7142857142857135</c:v>
                </c:pt>
                <c:pt idx="391">
                  <c:v>7.1714285714285717</c:v>
                </c:pt>
                <c:pt idx="392">
                  <c:v>7.2285714285714286</c:v>
                </c:pt>
                <c:pt idx="393">
                  <c:v>7.0857142857142854</c:v>
                </c:pt>
                <c:pt idx="394">
                  <c:v>7.7428571428571429</c:v>
                </c:pt>
                <c:pt idx="395">
                  <c:v>7.4</c:v>
                </c:pt>
                <c:pt idx="396">
                  <c:v>7.2</c:v>
                </c:pt>
                <c:pt idx="397">
                  <c:v>7.0857142857142854</c:v>
                </c:pt>
                <c:pt idx="398">
                  <c:v>7.3428571428571425</c:v>
                </c:pt>
                <c:pt idx="399">
                  <c:v>6.7714285714285714</c:v>
                </c:pt>
                <c:pt idx="400">
                  <c:v>7.1142857142857139</c:v>
                </c:pt>
                <c:pt idx="401">
                  <c:v>7.9428571428571431</c:v>
                </c:pt>
                <c:pt idx="402">
                  <c:v>5.8571428571428568</c:v>
                </c:pt>
                <c:pt idx="403">
                  <c:v>6.2</c:v>
                </c:pt>
                <c:pt idx="404">
                  <c:v>6.6857142857142859</c:v>
                </c:pt>
                <c:pt idx="405">
                  <c:v>7.1428571428571432</c:v>
                </c:pt>
                <c:pt idx="406">
                  <c:v>6.7428571428571429</c:v>
                </c:pt>
                <c:pt idx="407">
                  <c:v>5.7142857142857144</c:v>
                </c:pt>
                <c:pt idx="408">
                  <c:v>6.7714285714285714</c:v>
                </c:pt>
                <c:pt idx="409">
                  <c:v>5.4571428571428573</c:v>
                </c:pt>
                <c:pt idx="410">
                  <c:v>6.6857142857142859</c:v>
                </c:pt>
                <c:pt idx="411">
                  <c:v>5.7714285714285714</c:v>
                </c:pt>
                <c:pt idx="412">
                  <c:v>6.4857142857142858</c:v>
                </c:pt>
                <c:pt idx="413">
                  <c:v>6.0857142857142854</c:v>
                </c:pt>
                <c:pt idx="414">
                  <c:v>7.4</c:v>
                </c:pt>
                <c:pt idx="415">
                  <c:v>6.8</c:v>
                </c:pt>
                <c:pt idx="416">
                  <c:v>6.4285714285714288</c:v>
                </c:pt>
                <c:pt idx="417">
                  <c:v>6.2857142857142856</c:v>
                </c:pt>
                <c:pt idx="418">
                  <c:v>6.1142857142857139</c:v>
                </c:pt>
                <c:pt idx="419">
                  <c:v>5.8571428571428568</c:v>
                </c:pt>
                <c:pt idx="420">
                  <c:v>6.628571428571429</c:v>
                </c:pt>
                <c:pt idx="421">
                  <c:v>6.5428571428571427</c:v>
                </c:pt>
                <c:pt idx="422">
                  <c:v>6.4</c:v>
                </c:pt>
                <c:pt idx="423">
                  <c:v>6.8857142857142861</c:v>
                </c:pt>
                <c:pt idx="424">
                  <c:v>7.3142857142857141</c:v>
                </c:pt>
                <c:pt idx="425">
                  <c:v>7.2285714285714286</c:v>
                </c:pt>
                <c:pt idx="426">
                  <c:v>7.2</c:v>
                </c:pt>
                <c:pt idx="427">
                  <c:v>8.2285714285714278</c:v>
                </c:pt>
                <c:pt idx="428">
                  <c:v>7</c:v>
                </c:pt>
                <c:pt idx="429">
                  <c:v>8.5714285714285712</c:v>
                </c:pt>
                <c:pt idx="430">
                  <c:v>8.1999999999999993</c:v>
                </c:pt>
                <c:pt idx="431">
                  <c:v>8.257142857142858</c:v>
                </c:pt>
                <c:pt idx="432">
                  <c:v>8.1714285714285708</c:v>
                </c:pt>
                <c:pt idx="433">
                  <c:v>9.3142857142857149</c:v>
                </c:pt>
                <c:pt idx="434">
                  <c:v>8.3142857142857149</c:v>
                </c:pt>
                <c:pt idx="435">
                  <c:v>9.5714285714285712</c:v>
                </c:pt>
                <c:pt idx="436">
                  <c:v>9.4571428571428573</c:v>
                </c:pt>
                <c:pt idx="437">
                  <c:v>9.6285714285714281</c:v>
                </c:pt>
                <c:pt idx="438">
                  <c:v>10.857142857142858</c:v>
                </c:pt>
                <c:pt idx="439">
                  <c:v>9.742857142857142</c:v>
                </c:pt>
                <c:pt idx="440">
                  <c:v>10.314285714285715</c:v>
                </c:pt>
                <c:pt idx="441">
                  <c:v>11.057142857142857</c:v>
                </c:pt>
                <c:pt idx="442">
                  <c:v>9.8000000000000007</c:v>
                </c:pt>
                <c:pt idx="443">
                  <c:v>11.457142857142857</c:v>
                </c:pt>
                <c:pt idx="444">
                  <c:v>11.6</c:v>
                </c:pt>
                <c:pt idx="445">
                  <c:v>10.828571428571429</c:v>
                </c:pt>
                <c:pt idx="446">
                  <c:v>12.171428571428571</c:v>
                </c:pt>
                <c:pt idx="447">
                  <c:v>12</c:v>
                </c:pt>
                <c:pt idx="448">
                  <c:v>12.142857142857142</c:v>
                </c:pt>
                <c:pt idx="449">
                  <c:v>12.971428571428572</c:v>
                </c:pt>
                <c:pt idx="450">
                  <c:v>12.171428571428571</c:v>
                </c:pt>
                <c:pt idx="451">
                  <c:v>13.314285714285715</c:v>
                </c:pt>
                <c:pt idx="452">
                  <c:v>14.314285714285715</c:v>
                </c:pt>
                <c:pt idx="453">
                  <c:v>12.628571428571428</c:v>
                </c:pt>
                <c:pt idx="454">
                  <c:v>13.914285714285715</c:v>
                </c:pt>
                <c:pt idx="455">
                  <c:v>15.228571428571428</c:v>
                </c:pt>
                <c:pt idx="456">
                  <c:v>15.142857142857142</c:v>
                </c:pt>
                <c:pt idx="457">
                  <c:v>13.828571428571429</c:v>
                </c:pt>
                <c:pt idx="458">
                  <c:v>15.857142857142858</c:v>
                </c:pt>
                <c:pt idx="459">
                  <c:v>15.2</c:v>
                </c:pt>
                <c:pt idx="460">
                  <c:v>16.142857142857142</c:v>
                </c:pt>
                <c:pt idx="461">
                  <c:v>16.37142857142857</c:v>
                </c:pt>
                <c:pt idx="462">
                  <c:v>16.857142857142858</c:v>
                </c:pt>
                <c:pt idx="463">
                  <c:v>16.057142857142857</c:v>
                </c:pt>
                <c:pt idx="464">
                  <c:v>15.657142857142857</c:v>
                </c:pt>
                <c:pt idx="465">
                  <c:v>17.028571428571428</c:v>
                </c:pt>
                <c:pt idx="466">
                  <c:v>15.742857142857142</c:v>
                </c:pt>
                <c:pt idx="467">
                  <c:v>16.228571428571428</c:v>
                </c:pt>
                <c:pt idx="468">
                  <c:v>16.399999999999999</c:v>
                </c:pt>
                <c:pt idx="469">
                  <c:v>16.600000000000001</c:v>
                </c:pt>
                <c:pt idx="470">
                  <c:v>18.114285714285714</c:v>
                </c:pt>
                <c:pt idx="471">
                  <c:v>18.028571428571428</c:v>
                </c:pt>
                <c:pt idx="472">
                  <c:v>16.2</c:v>
                </c:pt>
                <c:pt idx="473">
                  <c:v>17.742857142857144</c:v>
                </c:pt>
                <c:pt idx="474">
                  <c:v>18.37142857142857</c:v>
                </c:pt>
                <c:pt idx="475">
                  <c:v>18.285714285714285</c:v>
                </c:pt>
                <c:pt idx="476">
                  <c:v>17.885714285714286</c:v>
                </c:pt>
                <c:pt idx="477">
                  <c:v>18.771428571428572</c:v>
                </c:pt>
                <c:pt idx="478">
                  <c:v>18.114285714285714</c:v>
                </c:pt>
                <c:pt idx="479">
                  <c:v>19.228571428571428</c:v>
                </c:pt>
                <c:pt idx="480">
                  <c:v>18.771428571428572</c:v>
                </c:pt>
                <c:pt idx="481">
                  <c:v>19.342857142857142</c:v>
                </c:pt>
                <c:pt idx="482">
                  <c:v>17.428571428571427</c:v>
                </c:pt>
                <c:pt idx="483">
                  <c:v>19.285714285714285</c:v>
                </c:pt>
                <c:pt idx="484">
                  <c:v>18.914285714285715</c:v>
                </c:pt>
                <c:pt idx="485">
                  <c:v>19.028571428571428</c:v>
                </c:pt>
                <c:pt idx="486">
                  <c:v>18.542857142857144</c:v>
                </c:pt>
                <c:pt idx="487">
                  <c:v>18.8</c:v>
                </c:pt>
                <c:pt idx="488">
                  <c:v>18.828571428571429</c:v>
                </c:pt>
                <c:pt idx="489">
                  <c:v>18.600000000000001</c:v>
                </c:pt>
                <c:pt idx="490">
                  <c:v>18.228571428571428</c:v>
                </c:pt>
                <c:pt idx="491">
                  <c:v>17.828571428571429</c:v>
                </c:pt>
                <c:pt idx="492">
                  <c:v>18.857142857142858</c:v>
                </c:pt>
                <c:pt idx="493">
                  <c:v>18.514285714285716</c:v>
                </c:pt>
                <c:pt idx="494">
                  <c:v>19.142857142857142</c:v>
                </c:pt>
                <c:pt idx="495">
                  <c:v>19.742857142857144</c:v>
                </c:pt>
                <c:pt idx="496">
                  <c:v>19.571428571428573</c:v>
                </c:pt>
                <c:pt idx="497">
                  <c:v>19.285714285714285</c:v>
                </c:pt>
                <c:pt idx="498">
                  <c:v>19.085714285714285</c:v>
                </c:pt>
                <c:pt idx="499">
                  <c:v>20.085714285714285</c:v>
                </c:pt>
                <c:pt idx="500">
                  <c:v>19.285714285714285</c:v>
                </c:pt>
                <c:pt idx="501">
                  <c:v>18.542857142857144</c:v>
                </c:pt>
                <c:pt idx="502">
                  <c:v>19.2</c:v>
                </c:pt>
                <c:pt idx="503">
                  <c:v>19.257142857142856</c:v>
                </c:pt>
                <c:pt idx="504">
                  <c:v>18.142857142857142</c:v>
                </c:pt>
                <c:pt idx="505">
                  <c:v>19.514285714285716</c:v>
                </c:pt>
                <c:pt idx="506">
                  <c:v>20.171428571428571</c:v>
                </c:pt>
                <c:pt idx="507">
                  <c:v>17.514285714285716</c:v>
                </c:pt>
                <c:pt idx="508">
                  <c:v>17.8</c:v>
                </c:pt>
                <c:pt idx="509">
                  <c:v>17.885714285714286</c:v>
                </c:pt>
                <c:pt idx="510">
                  <c:v>20</c:v>
                </c:pt>
                <c:pt idx="511">
                  <c:v>18.057142857142857</c:v>
                </c:pt>
                <c:pt idx="512">
                  <c:v>18.057142857142857</c:v>
                </c:pt>
                <c:pt idx="513">
                  <c:v>17.657142857142858</c:v>
                </c:pt>
                <c:pt idx="514">
                  <c:v>18.057142857142857</c:v>
                </c:pt>
                <c:pt idx="515">
                  <c:v>16.428571428571427</c:v>
                </c:pt>
                <c:pt idx="516">
                  <c:v>17.542857142857144</c:v>
                </c:pt>
                <c:pt idx="517">
                  <c:v>17.657142857142858</c:v>
                </c:pt>
                <c:pt idx="518">
                  <c:v>18</c:v>
                </c:pt>
                <c:pt idx="519">
                  <c:v>18.542857142857144</c:v>
                </c:pt>
                <c:pt idx="520">
                  <c:v>17.314285714285713</c:v>
                </c:pt>
                <c:pt idx="521">
                  <c:v>16.971428571428572</c:v>
                </c:pt>
                <c:pt idx="522">
                  <c:v>16.885714285714286</c:v>
                </c:pt>
                <c:pt idx="523">
                  <c:v>16.600000000000001</c:v>
                </c:pt>
                <c:pt idx="524">
                  <c:v>15.685714285714285</c:v>
                </c:pt>
                <c:pt idx="525">
                  <c:v>15.857142857142858</c:v>
                </c:pt>
                <c:pt idx="526">
                  <c:v>16</c:v>
                </c:pt>
                <c:pt idx="527">
                  <c:v>16.428571428571427</c:v>
                </c:pt>
                <c:pt idx="528">
                  <c:v>15.628571428571428</c:v>
                </c:pt>
                <c:pt idx="529">
                  <c:v>16.485714285714284</c:v>
                </c:pt>
                <c:pt idx="530">
                  <c:v>15.028571428571428</c:v>
                </c:pt>
                <c:pt idx="531">
                  <c:v>16.457142857142856</c:v>
                </c:pt>
                <c:pt idx="532">
                  <c:v>16.142857142857142</c:v>
                </c:pt>
                <c:pt idx="533">
                  <c:v>15.542857142857143</c:v>
                </c:pt>
                <c:pt idx="534">
                  <c:v>15.6</c:v>
                </c:pt>
                <c:pt idx="535">
                  <c:v>15.085714285714285</c:v>
                </c:pt>
                <c:pt idx="536">
                  <c:v>15.628571428571428</c:v>
                </c:pt>
                <c:pt idx="537">
                  <c:v>14.885714285714286</c:v>
                </c:pt>
                <c:pt idx="538">
                  <c:v>15.8</c:v>
                </c:pt>
                <c:pt idx="539">
                  <c:v>15.171428571428571</c:v>
                </c:pt>
                <c:pt idx="540">
                  <c:v>15.742857142857142</c:v>
                </c:pt>
                <c:pt idx="541">
                  <c:v>15.371428571428572</c:v>
                </c:pt>
                <c:pt idx="542">
                  <c:v>15.371428571428572</c:v>
                </c:pt>
                <c:pt idx="543">
                  <c:v>15.142857142857142</c:v>
                </c:pt>
                <c:pt idx="544">
                  <c:v>14.142857142857142</c:v>
                </c:pt>
                <c:pt idx="545">
                  <c:v>14.914285714285715</c:v>
                </c:pt>
                <c:pt idx="546">
                  <c:v>14.085714285714285</c:v>
                </c:pt>
                <c:pt idx="547">
                  <c:v>14.028571428571428</c:v>
                </c:pt>
                <c:pt idx="548">
                  <c:v>15.028571428571428</c:v>
                </c:pt>
                <c:pt idx="549">
                  <c:v>15.6</c:v>
                </c:pt>
                <c:pt idx="550">
                  <c:v>14.542857142857143</c:v>
                </c:pt>
                <c:pt idx="551">
                  <c:v>13.314285714285715</c:v>
                </c:pt>
                <c:pt idx="552">
                  <c:v>14.657142857142857</c:v>
                </c:pt>
                <c:pt idx="553">
                  <c:v>14.085714285714285</c:v>
                </c:pt>
                <c:pt idx="554">
                  <c:v>14.4</c:v>
                </c:pt>
                <c:pt idx="555">
                  <c:v>13.257142857142858</c:v>
                </c:pt>
                <c:pt idx="556">
                  <c:v>12.628571428571428</c:v>
                </c:pt>
                <c:pt idx="557">
                  <c:v>14.257142857142858</c:v>
                </c:pt>
                <c:pt idx="558">
                  <c:v>14.285714285714286</c:v>
                </c:pt>
                <c:pt idx="559">
                  <c:v>14.314285714285715</c:v>
                </c:pt>
                <c:pt idx="560">
                  <c:v>13.857142857142858</c:v>
                </c:pt>
                <c:pt idx="561">
                  <c:v>13.8</c:v>
                </c:pt>
                <c:pt idx="562">
                  <c:v>13.828571428571429</c:v>
                </c:pt>
                <c:pt idx="563">
                  <c:v>15.028571428571428</c:v>
                </c:pt>
                <c:pt idx="564">
                  <c:v>13.514285714285714</c:v>
                </c:pt>
                <c:pt idx="565">
                  <c:v>14.085714285714285</c:v>
                </c:pt>
                <c:pt idx="566">
                  <c:v>14.057142857142857</c:v>
                </c:pt>
                <c:pt idx="567">
                  <c:v>13.657142857142857</c:v>
                </c:pt>
                <c:pt idx="568">
                  <c:v>14.028571428571428</c:v>
                </c:pt>
                <c:pt idx="569">
                  <c:v>13.485714285714286</c:v>
                </c:pt>
                <c:pt idx="570">
                  <c:v>14.057142857142857</c:v>
                </c:pt>
                <c:pt idx="571">
                  <c:v>13.342857142857143</c:v>
                </c:pt>
                <c:pt idx="572">
                  <c:v>14</c:v>
                </c:pt>
                <c:pt idx="573">
                  <c:v>13.942857142857143</c:v>
                </c:pt>
                <c:pt idx="574">
                  <c:v>12.714285714285714</c:v>
                </c:pt>
                <c:pt idx="575">
                  <c:v>14.4</c:v>
                </c:pt>
                <c:pt idx="576">
                  <c:v>14.2</c:v>
                </c:pt>
                <c:pt idx="577">
                  <c:v>14.142857142857142</c:v>
                </c:pt>
                <c:pt idx="578">
                  <c:v>13.942857142857143</c:v>
                </c:pt>
                <c:pt idx="579">
                  <c:v>13.514285714285714</c:v>
                </c:pt>
                <c:pt idx="580">
                  <c:v>12.885714285714286</c:v>
                </c:pt>
                <c:pt idx="581">
                  <c:v>14.885714285714286</c:v>
                </c:pt>
                <c:pt idx="582">
                  <c:v>14.342857142857143</c:v>
                </c:pt>
                <c:pt idx="583">
                  <c:v>13.142857142857142</c:v>
                </c:pt>
                <c:pt idx="584">
                  <c:v>13.771428571428572</c:v>
                </c:pt>
                <c:pt idx="585">
                  <c:v>14</c:v>
                </c:pt>
                <c:pt idx="586">
                  <c:v>12.971428571428572</c:v>
                </c:pt>
                <c:pt idx="587">
                  <c:v>13.542857142857143</c:v>
                </c:pt>
                <c:pt idx="588">
                  <c:v>14.228571428571428</c:v>
                </c:pt>
                <c:pt idx="589">
                  <c:v>12.885714285714286</c:v>
                </c:pt>
                <c:pt idx="590">
                  <c:v>12.914285714285715</c:v>
                </c:pt>
                <c:pt idx="591">
                  <c:v>13.628571428571428</c:v>
                </c:pt>
                <c:pt idx="592">
                  <c:v>13.542857142857143</c:v>
                </c:pt>
                <c:pt idx="593">
                  <c:v>13.342857142857143</c:v>
                </c:pt>
                <c:pt idx="594">
                  <c:v>11.914285714285715</c:v>
                </c:pt>
                <c:pt idx="595">
                  <c:v>13.742857142857142</c:v>
                </c:pt>
                <c:pt idx="596">
                  <c:v>12.371428571428572</c:v>
                </c:pt>
                <c:pt idx="597">
                  <c:v>12.628571428571428</c:v>
                </c:pt>
                <c:pt idx="598">
                  <c:v>13.571428571428571</c:v>
                </c:pt>
                <c:pt idx="599">
                  <c:v>13.771428571428572</c:v>
                </c:pt>
                <c:pt idx="600">
                  <c:v>13.142857142857142</c:v>
                </c:pt>
                <c:pt idx="601">
                  <c:v>13</c:v>
                </c:pt>
                <c:pt idx="602">
                  <c:v>12.942857142857143</c:v>
                </c:pt>
                <c:pt idx="603">
                  <c:v>12.971428571428572</c:v>
                </c:pt>
                <c:pt idx="604">
                  <c:v>13.257142857142858</c:v>
                </c:pt>
                <c:pt idx="605">
                  <c:v>13.2</c:v>
                </c:pt>
                <c:pt idx="606">
                  <c:v>12.342857142857143</c:v>
                </c:pt>
                <c:pt idx="607">
                  <c:v>13.371428571428572</c:v>
                </c:pt>
                <c:pt idx="608">
                  <c:v>12.514285714285714</c:v>
                </c:pt>
                <c:pt idx="609">
                  <c:v>13.114285714285714</c:v>
                </c:pt>
                <c:pt idx="610">
                  <c:v>12.342857142857143</c:v>
                </c:pt>
                <c:pt idx="611">
                  <c:v>12.971428571428572</c:v>
                </c:pt>
                <c:pt idx="612">
                  <c:v>13.285714285714286</c:v>
                </c:pt>
                <c:pt idx="613">
                  <c:v>13.142857142857142</c:v>
                </c:pt>
                <c:pt idx="614">
                  <c:v>12.4</c:v>
                </c:pt>
                <c:pt idx="615">
                  <c:v>12.8</c:v>
                </c:pt>
                <c:pt idx="616">
                  <c:v>14.657142857142857</c:v>
                </c:pt>
                <c:pt idx="617">
                  <c:v>13.4</c:v>
                </c:pt>
                <c:pt idx="618">
                  <c:v>12.685714285714285</c:v>
                </c:pt>
                <c:pt idx="619">
                  <c:v>12.742857142857142</c:v>
                </c:pt>
                <c:pt idx="620">
                  <c:v>13.2</c:v>
                </c:pt>
                <c:pt idx="621">
                  <c:v>13.485714285714286</c:v>
                </c:pt>
                <c:pt idx="622">
                  <c:v>12.685714285714285</c:v>
                </c:pt>
                <c:pt idx="623">
                  <c:v>13.171428571428571</c:v>
                </c:pt>
                <c:pt idx="624">
                  <c:v>12.742857142857142</c:v>
                </c:pt>
                <c:pt idx="625">
                  <c:v>13.4</c:v>
                </c:pt>
                <c:pt idx="626">
                  <c:v>12.885714285714286</c:v>
                </c:pt>
                <c:pt idx="627">
                  <c:v>13.6</c:v>
                </c:pt>
                <c:pt idx="628">
                  <c:v>13.171428571428571</c:v>
                </c:pt>
                <c:pt idx="629">
                  <c:v>12.514285714285714</c:v>
                </c:pt>
                <c:pt idx="630">
                  <c:v>12.971428571428572</c:v>
                </c:pt>
                <c:pt idx="631">
                  <c:v>14.142857142857142</c:v>
                </c:pt>
                <c:pt idx="632">
                  <c:v>12.828571428571429</c:v>
                </c:pt>
                <c:pt idx="633">
                  <c:v>13.428571428571429</c:v>
                </c:pt>
                <c:pt idx="634">
                  <c:v>13.371428571428572</c:v>
                </c:pt>
                <c:pt idx="635">
                  <c:v>13.942857142857143</c:v>
                </c:pt>
                <c:pt idx="636">
                  <c:v>13.142857142857142</c:v>
                </c:pt>
                <c:pt idx="637">
                  <c:v>13.028571428571428</c:v>
                </c:pt>
                <c:pt idx="638">
                  <c:v>12.771428571428572</c:v>
                </c:pt>
                <c:pt idx="639">
                  <c:v>13.228571428571428</c:v>
                </c:pt>
                <c:pt idx="640">
                  <c:v>12.542857142857143</c:v>
                </c:pt>
                <c:pt idx="641">
                  <c:v>13.171428571428571</c:v>
                </c:pt>
                <c:pt idx="642">
                  <c:v>13</c:v>
                </c:pt>
                <c:pt idx="643">
                  <c:v>13.914285714285715</c:v>
                </c:pt>
                <c:pt idx="644">
                  <c:v>13.485714285714286</c:v>
                </c:pt>
                <c:pt idx="645">
                  <c:v>13</c:v>
                </c:pt>
                <c:pt idx="646">
                  <c:v>12.457142857142857</c:v>
                </c:pt>
                <c:pt idx="647">
                  <c:v>13.228571428571428</c:v>
                </c:pt>
                <c:pt idx="648">
                  <c:v>13.885714285714286</c:v>
                </c:pt>
                <c:pt idx="649">
                  <c:v>12.914285714285715</c:v>
                </c:pt>
                <c:pt idx="650">
                  <c:v>12.342857142857143</c:v>
                </c:pt>
                <c:pt idx="651">
                  <c:v>12.485714285714286</c:v>
                </c:pt>
                <c:pt idx="652">
                  <c:v>13.142857142857142</c:v>
                </c:pt>
                <c:pt idx="653">
                  <c:v>12.114285714285714</c:v>
                </c:pt>
                <c:pt idx="654">
                  <c:v>12.342857142857143</c:v>
                </c:pt>
                <c:pt idx="655">
                  <c:v>11.971428571428572</c:v>
                </c:pt>
                <c:pt idx="656">
                  <c:v>13.657142857142857</c:v>
                </c:pt>
                <c:pt idx="657">
                  <c:v>13.914285714285715</c:v>
                </c:pt>
                <c:pt idx="658">
                  <c:v>12.857142857142858</c:v>
                </c:pt>
                <c:pt idx="659">
                  <c:v>13.028571428571428</c:v>
                </c:pt>
                <c:pt idx="660">
                  <c:v>12.742857142857142</c:v>
                </c:pt>
                <c:pt idx="661">
                  <c:v>12.6</c:v>
                </c:pt>
                <c:pt idx="662">
                  <c:v>13.8</c:v>
                </c:pt>
                <c:pt idx="663">
                  <c:v>12.457142857142857</c:v>
                </c:pt>
                <c:pt idx="664">
                  <c:v>12.285714285714286</c:v>
                </c:pt>
                <c:pt idx="665">
                  <c:v>13.657142857142857</c:v>
                </c:pt>
                <c:pt idx="666">
                  <c:v>12.971428571428572</c:v>
                </c:pt>
                <c:pt idx="667">
                  <c:v>12.685714285714285</c:v>
                </c:pt>
                <c:pt idx="668">
                  <c:v>13.4</c:v>
                </c:pt>
                <c:pt idx="669">
                  <c:v>13.857142857142858</c:v>
                </c:pt>
                <c:pt idx="670">
                  <c:v>12.914285714285715</c:v>
                </c:pt>
                <c:pt idx="671">
                  <c:v>12.428571428571429</c:v>
                </c:pt>
                <c:pt idx="672">
                  <c:v>12.828571428571429</c:v>
                </c:pt>
                <c:pt idx="673">
                  <c:v>13.314285714285715</c:v>
                </c:pt>
                <c:pt idx="674">
                  <c:v>12.742857142857142</c:v>
                </c:pt>
                <c:pt idx="675">
                  <c:v>12.257142857142858</c:v>
                </c:pt>
                <c:pt idx="676">
                  <c:v>12.942857142857143</c:v>
                </c:pt>
                <c:pt idx="677">
                  <c:v>12.628571428571428</c:v>
                </c:pt>
                <c:pt idx="678">
                  <c:v>12.742857142857142</c:v>
                </c:pt>
                <c:pt idx="679">
                  <c:v>12.514285714285714</c:v>
                </c:pt>
                <c:pt idx="680">
                  <c:v>12.057142857142857</c:v>
                </c:pt>
                <c:pt idx="681">
                  <c:v>13.257142857142858</c:v>
                </c:pt>
                <c:pt idx="682">
                  <c:v>12.457142857142857</c:v>
                </c:pt>
                <c:pt idx="683">
                  <c:v>12.885714285714286</c:v>
                </c:pt>
                <c:pt idx="684">
                  <c:v>12.971428571428572</c:v>
                </c:pt>
                <c:pt idx="685">
                  <c:v>13.171428571428571</c:v>
                </c:pt>
                <c:pt idx="686">
                  <c:v>12.8</c:v>
                </c:pt>
                <c:pt idx="687">
                  <c:v>12.771428571428572</c:v>
                </c:pt>
                <c:pt idx="688">
                  <c:v>13.514285714285714</c:v>
                </c:pt>
                <c:pt idx="689">
                  <c:v>12.485714285714286</c:v>
                </c:pt>
                <c:pt idx="690">
                  <c:v>13.971428571428572</c:v>
                </c:pt>
                <c:pt idx="691">
                  <c:v>12.342857142857143</c:v>
                </c:pt>
                <c:pt idx="692">
                  <c:v>12.542857142857143</c:v>
                </c:pt>
                <c:pt idx="693">
                  <c:v>13.2</c:v>
                </c:pt>
                <c:pt idx="694">
                  <c:v>12.857142857142858</c:v>
                </c:pt>
                <c:pt idx="695">
                  <c:v>12.2</c:v>
                </c:pt>
                <c:pt idx="696">
                  <c:v>12.942857142857143</c:v>
                </c:pt>
                <c:pt idx="697">
                  <c:v>13.285714285714286</c:v>
                </c:pt>
                <c:pt idx="698">
                  <c:v>12.885714285714286</c:v>
                </c:pt>
                <c:pt idx="699">
                  <c:v>12.657142857142857</c:v>
                </c:pt>
                <c:pt idx="700">
                  <c:v>13.257142857142858</c:v>
                </c:pt>
                <c:pt idx="701">
                  <c:v>13.571428571428571</c:v>
                </c:pt>
                <c:pt idx="702">
                  <c:v>11.971428571428572</c:v>
                </c:pt>
                <c:pt idx="703">
                  <c:v>12.685714285714285</c:v>
                </c:pt>
                <c:pt idx="704">
                  <c:v>13.542857142857143</c:v>
                </c:pt>
                <c:pt idx="705">
                  <c:v>13.714285714285714</c:v>
                </c:pt>
                <c:pt idx="706">
                  <c:v>12.371428571428572</c:v>
                </c:pt>
                <c:pt idx="707">
                  <c:v>12.628571428571428</c:v>
                </c:pt>
                <c:pt idx="708">
                  <c:v>12.857142857142858</c:v>
                </c:pt>
                <c:pt idx="709">
                  <c:v>12.285714285714286</c:v>
                </c:pt>
                <c:pt idx="710">
                  <c:v>13.857142857142858</c:v>
                </c:pt>
                <c:pt idx="711">
                  <c:v>11.771428571428572</c:v>
                </c:pt>
                <c:pt idx="712">
                  <c:v>13.457142857142857</c:v>
                </c:pt>
                <c:pt idx="713">
                  <c:v>12.914285714285715</c:v>
                </c:pt>
                <c:pt idx="714">
                  <c:v>13.685714285714285</c:v>
                </c:pt>
                <c:pt idx="715">
                  <c:v>11.657142857142857</c:v>
                </c:pt>
                <c:pt idx="716">
                  <c:v>11.8</c:v>
                </c:pt>
                <c:pt idx="717">
                  <c:v>12.885714285714286</c:v>
                </c:pt>
                <c:pt idx="718">
                  <c:v>12.114285714285714</c:v>
                </c:pt>
                <c:pt idx="719">
                  <c:v>13.257142857142858</c:v>
                </c:pt>
                <c:pt idx="720">
                  <c:v>13.171428571428571</c:v>
                </c:pt>
                <c:pt idx="721">
                  <c:v>12.457142857142857</c:v>
                </c:pt>
                <c:pt idx="722">
                  <c:v>12.628571428571428</c:v>
                </c:pt>
                <c:pt idx="723">
                  <c:v>12.171428571428571</c:v>
                </c:pt>
                <c:pt idx="724">
                  <c:v>13.257142857142858</c:v>
                </c:pt>
                <c:pt idx="725">
                  <c:v>12.8</c:v>
                </c:pt>
                <c:pt idx="726">
                  <c:v>12.914285714285715</c:v>
                </c:pt>
                <c:pt idx="727">
                  <c:v>12.371428571428572</c:v>
                </c:pt>
                <c:pt idx="728">
                  <c:v>12.714285714285714</c:v>
                </c:pt>
                <c:pt idx="729">
                  <c:v>11.885714285714286</c:v>
                </c:pt>
                <c:pt idx="730">
                  <c:v>12.942857142857143</c:v>
                </c:pt>
                <c:pt idx="731">
                  <c:v>12.428571428571429</c:v>
                </c:pt>
                <c:pt idx="732">
                  <c:v>12.257142857142858</c:v>
                </c:pt>
                <c:pt idx="733">
                  <c:v>12.171428571428571</c:v>
                </c:pt>
                <c:pt idx="734">
                  <c:v>13.142857142857142</c:v>
                </c:pt>
                <c:pt idx="735">
                  <c:v>12.228571428571428</c:v>
                </c:pt>
                <c:pt idx="736">
                  <c:v>12.542857142857143</c:v>
                </c:pt>
                <c:pt idx="737">
                  <c:v>12.485714285714286</c:v>
                </c:pt>
                <c:pt idx="738">
                  <c:v>12.942857142857143</c:v>
                </c:pt>
                <c:pt idx="739">
                  <c:v>12.742857142857142</c:v>
                </c:pt>
                <c:pt idx="740">
                  <c:v>11.942857142857143</c:v>
                </c:pt>
                <c:pt idx="741">
                  <c:v>12.257142857142858</c:v>
                </c:pt>
                <c:pt idx="742">
                  <c:v>12.485714285714286</c:v>
                </c:pt>
                <c:pt idx="743">
                  <c:v>12.342857142857143</c:v>
                </c:pt>
                <c:pt idx="744">
                  <c:v>11.914285714285715</c:v>
                </c:pt>
                <c:pt idx="745">
                  <c:v>12.2</c:v>
                </c:pt>
                <c:pt idx="746">
                  <c:v>12.6</c:v>
                </c:pt>
                <c:pt idx="747">
                  <c:v>12.828571428571429</c:v>
                </c:pt>
                <c:pt idx="748">
                  <c:v>13.114285714285714</c:v>
                </c:pt>
                <c:pt idx="749">
                  <c:v>11.6</c:v>
                </c:pt>
                <c:pt idx="750">
                  <c:v>12.371428571428572</c:v>
                </c:pt>
                <c:pt idx="751">
                  <c:v>13.142857142857142</c:v>
                </c:pt>
                <c:pt idx="752">
                  <c:v>11.085714285714285</c:v>
                </c:pt>
                <c:pt idx="753">
                  <c:v>12.485714285714286</c:v>
                </c:pt>
                <c:pt idx="754">
                  <c:v>11.514285714285714</c:v>
                </c:pt>
                <c:pt idx="755">
                  <c:v>12.342857142857143</c:v>
                </c:pt>
                <c:pt idx="756">
                  <c:v>12.428571428571429</c:v>
                </c:pt>
                <c:pt idx="757">
                  <c:v>12.685714285714285</c:v>
                </c:pt>
                <c:pt idx="758">
                  <c:v>12.742857142857142</c:v>
                </c:pt>
                <c:pt idx="759">
                  <c:v>11.257142857142858</c:v>
                </c:pt>
                <c:pt idx="760">
                  <c:v>11.942857142857143</c:v>
                </c:pt>
                <c:pt idx="761">
                  <c:v>12.685714285714285</c:v>
                </c:pt>
                <c:pt idx="762">
                  <c:v>11.714285714285714</c:v>
                </c:pt>
                <c:pt idx="763">
                  <c:v>11.342857142857143</c:v>
                </c:pt>
                <c:pt idx="764">
                  <c:v>11.485714285714286</c:v>
                </c:pt>
                <c:pt idx="765">
                  <c:v>12.257142857142858</c:v>
                </c:pt>
                <c:pt idx="766">
                  <c:v>11.542857142857143</c:v>
                </c:pt>
                <c:pt idx="767">
                  <c:v>12.371428571428572</c:v>
                </c:pt>
                <c:pt idx="768">
                  <c:v>11.342857142857143</c:v>
                </c:pt>
                <c:pt idx="769">
                  <c:v>11.828571428571429</c:v>
                </c:pt>
                <c:pt idx="770">
                  <c:v>11.6</c:v>
                </c:pt>
                <c:pt idx="771">
                  <c:v>12.057142857142857</c:v>
                </c:pt>
                <c:pt idx="772">
                  <c:v>12.6</c:v>
                </c:pt>
                <c:pt idx="773">
                  <c:v>11.942857142857143</c:v>
                </c:pt>
                <c:pt idx="774">
                  <c:v>10.942857142857143</c:v>
                </c:pt>
                <c:pt idx="775">
                  <c:v>10.971428571428572</c:v>
                </c:pt>
                <c:pt idx="776">
                  <c:v>10.742857142857142</c:v>
                </c:pt>
                <c:pt idx="777">
                  <c:v>11.857142857142858</c:v>
                </c:pt>
                <c:pt idx="778">
                  <c:v>12.2</c:v>
                </c:pt>
                <c:pt idx="779">
                  <c:v>11.771428571428572</c:v>
                </c:pt>
                <c:pt idx="780">
                  <c:v>10.514285714285714</c:v>
                </c:pt>
                <c:pt idx="781">
                  <c:v>11.085714285714285</c:v>
                </c:pt>
                <c:pt idx="782">
                  <c:v>11.142857142857142</c:v>
                </c:pt>
                <c:pt idx="783">
                  <c:v>11.171428571428571</c:v>
                </c:pt>
                <c:pt idx="784">
                  <c:v>12.314285714285715</c:v>
                </c:pt>
                <c:pt idx="785">
                  <c:v>11.971428571428572</c:v>
                </c:pt>
                <c:pt idx="786">
                  <c:v>11.885714285714286</c:v>
                </c:pt>
                <c:pt idx="787">
                  <c:v>11.742857142857142</c:v>
                </c:pt>
                <c:pt idx="788">
                  <c:v>10.6</c:v>
                </c:pt>
                <c:pt idx="789">
                  <c:v>11.485714285714286</c:v>
                </c:pt>
                <c:pt idx="790">
                  <c:v>11.028571428571428</c:v>
                </c:pt>
                <c:pt idx="791">
                  <c:v>10.371428571428572</c:v>
                </c:pt>
                <c:pt idx="792">
                  <c:v>10.828571428571429</c:v>
                </c:pt>
                <c:pt idx="793">
                  <c:v>10.057142857142857</c:v>
                </c:pt>
                <c:pt idx="794">
                  <c:v>10.171428571428571</c:v>
                </c:pt>
                <c:pt idx="795">
                  <c:v>8.742857142857142</c:v>
                </c:pt>
                <c:pt idx="796">
                  <c:v>8.6571428571428566</c:v>
                </c:pt>
                <c:pt idx="797">
                  <c:v>8.1428571428571423</c:v>
                </c:pt>
                <c:pt idx="798">
                  <c:v>8.5714285714285712</c:v>
                </c:pt>
                <c:pt idx="799">
                  <c:v>6.5428571428571427</c:v>
                </c:pt>
                <c:pt idx="800">
                  <c:v>5.2285714285714286</c:v>
                </c:pt>
                <c:pt idx="801">
                  <c:v>4.5999999999999996</c:v>
                </c:pt>
                <c:pt idx="802">
                  <c:v>3.6857142857142855</c:v>
                </c:pt>
                <c:pt idx="803">
                  <c:v>3.4571428571428573</c:v>
                </c:pt>
                <c:pt idx="804">
                  <c:v>2.7142857142857144</c:v>
                </c:pt>
                <c:pt idx="805">
                  <c:v>1.6857142857142857</c:v>
                </c:pt>
                <c:pt idx="806">
                  <c:v>0.82857142857142863</c:v>
                </c:pt>
                <c:pt idx="807">
                  <c:v>0.7142857142857143</c:v>
                </c:pt>
                <c:pt idx="808">
                  <c:v>0.48571428571428571</c:v>
                </c:pt>
                <c:pt idx="809">
                  <c:v>0.2857142857142857</c:v>
                </c:pt>
                <c:pt idx="810">
                  <c:v>0.2857142857142857</c:v>
                </c:pt>
                <c:pt idx="811">
                  <c:v>8.5714285714285715E-2</c:v>
                </c:pt>
                <c:pt idx="812">
                  <c:v>0.17142857142857143</c:v>
                </c:pt>
                <c:pt idx="813">
                  <c:v>0.11428571428571428</c:v>
                </c:pt>
                <c:pt idx="814">
                  <c:v>5.7142857142857141E-2</c:v>
                </c:pt>
                <c:pt idx="815">
                  <c:v>2.8571428571428571E-2</c:v>
                </c:pt>
                <c:pt idx="816">
                  <c:v>2.8571428571428571E-2</c:v>
                </c:pt>
                <c:pt idx="817">
                  <c:v>0</c:v>
                </c:pt>
                <c:pt idx="818">
                  <c:v>2.8571428571428571E-2</c:v>
                </c:pt>
                <c:pt idx="819">
                  <c:v>2.8571428571428571E-2</c:v>
                </c:pt>
                <c:pt idx="820">
                  <c:v>2.8571428571428571E-2</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5.7142857142857141E-2</c:v>
                </c:pt>
                <c:pt idx="847">
                  <c:v>2.8571428571428571E-2</c:v>
                </c:pt>
                <c:pt idx="848">
                  <c:v>0</c:v>
                </c:pt>
                <c:pt idx="849">
                  <c:v>2.8571428571428571E-2</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2.8571428571428571E-2</c:v>
                </c:pt>
                <c:pt idx="871">
                  <c:v>0</c:v>
                </c:pt>
                <c:pt idx="872">
                  <c:v>0</c:v>
                </c:pt>
                <c:pt idx="873">
                  <c:v>0</c:v>
                </c:pt>
                <c:pt idx="874">
                  <c:v>0</c:v>
                </c:pt>
                <c:pt idx="875">
                  <c:v>0</c:v>
                </c:pt>
                <c:pt idx="876">
                  <c:v>2.8571428571428571E-2</c:v>
                </c:pt>
                <c:pt idx="877">
                  <c:v>0</c:v>
                </c:pt>
                <c:pt idx="878">
                  <c:v>0</c:v>
                </c:pt>
                <c:pt idx="879">
                  <c:v>0</c:v>
                </c:pt>
                <c:pt idx="880">
                  <c:v>0</c:v>
                </c:pt>
                <c:pt idx="881">
                  <c:v>0</c:v>
                </c:pt>
                <c:pt idx="882">
                  <c:v>0</c:v>
                </c:pt>
                <c:pt idx="883">
                  <c:v>0</c:v>
                </c:pt>
                <c:pt idx="884">
                  <c:v>0</c:v>
                </c:pt>
                <c:pt idx="885">
                  <c:v>0</c:v>
                </c:pt>
                <c:pt idx="886">
                  <c:v>0</c:v>
                </c:pt>
                <c:pt idx="887">
                  <c:v>0</c:v>
                </c:pt>
                <c:pt idx="888">
                  <c:v>0</c:v>
                </c:pt>
                <c:pt idx="889">
                  <c:v>5.7142857142857141E-2</c:v>
                </c:pt>
                <c:pt idx="890">
                  <c:v>0</c:v>
                </c:pt>
                <c:pt idx="891">
                  <c:v>0</c:v>
                </c:pt>
                <c:pt idx="892">
                  <c:v>0</c:v>
                </c:pt>
                <c:pt idx="893">
                  <c:v>0</c:v>
                </c:pt>
                <c:pt idx="894">
                  <c:v>0</c:v>
                </c:pt>
                <c:pt idx="895">
                  <c:v>0</c:v>
                </c:pt>
                <c:pt idx="896">
                  <c:v>2.8571428571428571E-2</c:v>
                </c:pt>
                <c:pt idx="897">
                  <c:v>0</c:v>
                </c:pt>
                <c:pt idx="898">
                  <c:v>0</c:v>
                </c:pt>
                <c:pt idx="899">
                  <c:v>2.8571428571428571E-2</c:v>
                </c:pt>
                <c:pt idx="900">
                  <c:v>0</c:v>
                </c:pt>
                <c:pt idx="901">
                  <c:v>0</c:v>
                </c:pt>
                <c:pt idx="902">
                  <c:v>0</c:v>
                </c:pt>
                <c:pt idx="903">
                  <c:v>2.8571428571428571E-2</c:v>
                </c:pt>
                <c:pt idx="904">
                  <c:v>0</c:v>
                </c:pt>
                <c:pt idx="905">
                  <c:v>0</c:v>
                </c:pt>
                <c:pt idx="906">
                  <c:v>0</c:v>
                </c:pt>
                <c:pt idx="907">
                  <c:v>0</c:v>
                </c:pt>
                <c:pt idx="908">
                  <c:v>0</c:v>
                </c:pt>
                <c:pt idx="909">
                  <c:v>0</c:v>
                </c:pt>
                <c:pt idx="910">
                  <c:v>0</c:v>
                </c:pt>
                <c:pt idx="911">
                  <c:v>2.8571428571428571E-2</c:v>
                </c:pt>
                <c:pt idx="912">
                  <c:v>0</c:v>
                </c:pt>
                <c:pt idx="913">
                  <c:v>0</c:v>
                </c:pt>
                <c:pt idx="914">
                  <c:v>0</c:v>
                </c:pt>
                <c:pt idx="915">
                  <c:v>0</c:v>
                </c:pt>
                <c:pt idx="916">
                  <c:v>0</c:v>
                </c:pt>
                <c:pt idx="917">
                  <c:v>2.8571428571428571E-2</c:v>
                </c:pt>
                <c:pt idx="918">
                  <c:v>0</c:v>
                </c:pt>
                <c:pt idx="919">
                  <c:v>0</c:v>
                </c:pt>
                <c:pt idx="920">
                  <c:v>0</c:v>
                </c:pt>
                <c:pt idx="921">
                  <c:v>0</c:v>
                </c:pt>
                <c:pt idx="922">
                  <c:v>2.8571428571428571E-2</c:v>
                </c:pt>
                <c:pt idx="923">
                  <c:v>0</c:v>
                </c:pt>
                <c:pt idx="924">
                  <c:v>0</c:v>
                </c:pt>
                <c:pt idx="925">
                  <c:v>0</c:v>
                </c:pt>
                <c:pt idx="926">
                  <c:v>0</c:v>
                </c:pt>
                <c:pt idx="927">
                  <c:v>0</c:v>
                </c:pt>
                <c:pt idx="928">
                  <c:v>0</c:v>
                </c:pt>
                <c:pt idx="929">
                  <c:v>0</c:v>
                </c:pt>
                <c:pt idx="930">
                  <c:v>0</c:v>
                </c:pt>
                <c:pt idx="931">
                  <c:v>0</c:v>
                </c:pt>
                <c:pt idx="932">
                  <c:v>0</c:v>
                </c:pt>
                <c:pt idx="933">
                  <c:v>2.8571428571428571E-2</c:v>
                </c:pt>
                <c:pt idx="934">
                  <c:v>0</c:v>
                </c:pt>
                <c:pt idx="935">
                  <c:v>0</c:v>
                </c:pt>
                <c:pt idx="936">
                  <c:v>0</c:v>
                </c:pt>
                <c:pt idx="937">
                  <c:v>2.8571428571428571E-2</c:v>
                </c:pt>
                <c:pt idx="938">
                  <c:v>0</c:v>
                </c:pt>
                <c:pt idx="939">
                  <c:v>2.8571428571428571E-2</c:v>
                </c:pt>
                <c:pt idx="940">
                  <c:v>0</c:v>
                </c:pt>
                <c:pt idx="941">
                  <c:v>0</c:v>
                </c:pt>
                <c:pt idx="942">
                  <c:v>0</c:v>
                </c:pt>
                <c:pt idx="943">
                  <c:v>0</c:v>
                </c:pt>
                <c:pt idx="944">
                  <c:v>0</c:v>
                </c:pt>
                <c:pt idx="945">
                  <c:v>0</c:v>
                </c:pt>
                <c:pt idx="946">
                  <c:v>0</c:v>
                </c:pt>
                <c:pt idx="947">
                  <c:v>0</c:v>
                </c:pt>
                <c:pt idx="948">
                  <c:v>0</c:v>
                </c:pt>
                <c:pt idx="949">
                  <c:v>0</c:v>
                </c:pt>
                <c:pt idx="950">
                  <c:v>2.8571428571428571E-2</c:v>
                </c:pt>
                <c:pt idx="951">
                  <c:v>2.8571428571428571E-2</c:v>
                </c:pt>
                <c:pt idx="952">
                  <c:v>0</c:v>
                </c:pt>
                <c:pt idx="953">
                  <c:v>2.8571428571428571E-2</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2.8571428571428571E-2</c:v>
                </c:pt>
                <c:pt idx="998">
                  <c:v>0</c:v>
                </c:pt>
                <c:pt idx="999">
                  <c:v>2.8571428571428571E-2</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2.8571428571428571E-2</c:v>
                </c:pt>
                <c:pt idx="1016">
                  <c:v>0</c:v>
                </c:pt>
                <c:pt idx="1017">
                  <c:v>0</c:v>
                </c:pt>
                <c:pt idx="1018">
                  <c:v>0</c:v>
                </c:pt>
                <c:pt idx="1019">
                  <c:v>0</c:v>
                </c:pt>
                <c:pt idx="1020">
                  <c:v>0</c:v>
                </c:pt>
                <c:pt idx="1021">
                  <c:v>0</c:v>
                </c:pt>
                <c:pt idx="1022">
                  <c:v>0</c:v>
                </c:pt>
                <c:pt idx="1023">
                  <c:v>0</c:v>
                </c:pt>
              </c:numCache>
            </c:numRef>
          </c:yVal>
          <c:smooth val="0"/>
          <c:extLst>
            <c:ext xmlns:c16="http://schemas.microsoft.com/office/drawing/2014/chart" uri="{C3380CC4-5D6E-409C-BE32-E72D297353CC}">
              <c16:uniqueId val="{00000002-DF3B-4802-9502-46D93D3E2C3D}"/>
            </c:ext>
          </c:extLst>
        </c:ser>
        <c:dLbls>
          <c:showLegendKey val="0"/>
          <c:showVal val="0"/>
          <c:showCatName val="0"/>
          <c:showSerName val="0"/>
          <c:showPercent val="0"/>
          <c:showBubbleSize val="0"/>
        </c:dLbls>
        <c:axId val="723428431"/>
        <c:axId val="672492367"/>
      </c:scatterChart>
      <c:valAx>
        <c:axId val="723428431"/>
        <c:scaling>
          <c:orientation val="minMax"/>
          <c:max val="1000"/>
        </c:scaling>
        <c:delete val="0"/>
        <c:axPos val="b"/>
        <c:title>
          <c:tx>
            <c:rich>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GB" sz="1200" b="1" noProof="0" dirty="0">
                    <a:solidFill>
                      <a:sysClr val="windowText" lastClr="000000"/>
                    </a:solidFill>
                  </a:rPr>
                  <a:t>Energy (channels)</a:t>
                </a:r>
              </a:p>
            </c:rich>
          </c:tx>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672492367"/>
        <c:crosses val="autoZero"/>
        <c:crossBetween val="midCat"/>
      </c:valAx>
      <c:valAx>
        <c:axId val="672492367"/>
        <c:scaling>
          <c:orientation val="minMax"/>
        </c:scaling>
        <c:delete val="0"/>
        <c:axPos val="l"/>
        <c:title>
          <c:tx>
            <c:rich>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GB" sz="1200" b="1" noProof="0" dirty="0">
                    <a:solidFill>
                      <a:sysClr val="windowText" lastClr="000000"/>
                    </a:solidFill>
                  </a:rPr>
                  <a:t>Normalized yield (</a:t>
                </a:r>
                <a:r>
                  <a:rPr lang="en-GB" sz="1200" b="1" noProof="0" dirty="0" err="1">
                    <a:solidFill>
                      <a:sysClr val="windowText" lastClr="000000"/>
                    </a:solidFill>
                  </a:rPr>
                  <a:t>a.u</a:t>
                </a:r>
                <a:r>
                  <a:rPr lang="en-GB" sz="1200" b="1" noProof="0" dirty="0">
                    <a:solidFill>
                      <a:sysClr val="windowText" lastClr="000000"/>
                    </a:solidFill>
                  </a:rPr>
                  <a:t>.)</a:t>
                </a:r>
              </a:p>
            </c:rich>
          </c:tx>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723428431"/>
        <c:crosses val="autoZero"/>
        <c:crossBetween val="midCat"/>
      </c:valAx>
      <c:spPr>
        <a:solidFill>
          <a:schemeClr val="bg1"/>
        </a:solidFill>
        <a:ln>
          <a:solidFill>
            <a:schemeClr val="bg1">
              <a:lumMod val="75000"/>
            </a:schemeClr>
          </a:solidFill>
        </a:ln>
        <a:effectLst/>
      </c:spPr>
    </c:plotArea>
    <c:legend>
      <c:legendPos val="r"/>
      <c:layout>
        <c:manualLayout>
          <c:xMode val="edge"/>
          <c:yMode val="edge"/>
          <c:x val="0.61335465858177085"/>
          <c:y val="7.7219086610027271E-2"/>
          <c:w val="0.30282356327911736"/>
          <c:h val="0.19832509570065332"/>
        </c:manualLayout>
      </c:layout>
      <c:overlay val="1"/>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solidFill>
                <a:srgbClr val="002060"/>
              </a:solidFill>
              <a:prstDash val="solid"/>
              <a:round/>
            </a:ln>
            <a:effectLst/>
          </c:spPr>
          <c:marker>
            <c:symbol val="none"/>
          </c:marker>
          <c:xVal>
            <c:numRef>
              <c:f>NRA!$B$17:$B$23</c:f>
              <c:numCache>
                <c:formatCode>General</c:formatCode>
                <c:ptCount val="7"/>
                <c:pt idx="0">
                  <c:v>0</c:v>
                </c:pt>
                <c:pt idx="1">
                  <c:v>3201.1089999999999</c:v>
                </c:pt>
                <c:pt idx="2">
                  <c:v>3201.1089999999999</c:v>
                </c:pt>
                <c:pt idx="3">
                  <c:v>6311.9390000000003</c:v>
                </c:pt>
                <c:pt idx="4">
                  <c:v>6311.9390000000003</c:v>
                </c:pt>
                <c:pt idx="5">
                  <c:v>16208.633</c:v>
                </c:pt>
                <c:pt idx="6">
                  <c:v>16208.633</c:v>
                </c:pt>
              </c:numCache>
            </c:numRef>
          </c:xVal>
          <c:yVal>
            <c:numRef>
              <c:f>NRA!$C$17:$C$23</c:f>
              <c:numCache>
                <c:formatCode>General</c:formatCode>
                <c:ptCount val="7"/>
                <c:pt idx="0">
                  <c:v>4.9847999999999999</c:v>
                </c:pt>
                <c:pt idx="1">
                  <c:v>4.9847999999999999</c:v>
                </c:pt>
                <c:pt idx="2">
                  <c:v>2.8496000000000001</c:v>
                </c:pt>
                <c:pt idx="3">
                  <c:v>2.8496000000000001</c:v>
                </c:pt>
                <c:pt idx="4">
                  <c:v>0.24759999999999999</c:v>
                </c:pt>
                <c:pt idx="5">
                  <c:v>0.24759999999999999</c:v>
                </c:pt>
                <c:pt idx="6">
                  <c:v>1E-4</c:v>
                </c:pt>
              </c:numCache>
            </c:numRef>
          </c:yVal>
          <c:smooth val="0"/>
          <c:extLst>
            <c:ext xmlns:c16="http://schemas.microsoft.com/office/drawing/2014/chart" uri="{C3380CC4-5D6E-409C-BE32-E72D297353CC}">
              <c16:uniqueId val="{00000000-3235-4CFD-8BCF-3AF37E7643A5}"/>
            </c:ext>
          </c:extLst>
        </c:ser>
        <c:ser>
          <c:idx val="1"/>
          <c:order val="1"/>
          <c:spPr>
            <a:ln w="19050" cap="rnd">
              <a:solidFill>
                <a:srgbClr val="0070C0"/>
              </a:solidFill>
              <a:prstDash val="solid"/>
              <a:round/>
            </a:ln>
            <a:effectLst/>
          </c:spPr>
          <c:marker>
            <c:symbol val="none"/>
          </c:marker>
          <c:xVal>
            <c:numRef>
              <c:f>NRA!$F$17:$F$23</c:f>
              <c:numCache>
                <c:formatCode>General</c:formatCode>
                <c:ptCount val="7"/>
                <c:pt idx="0">
                  <c:v>0</c:v>
                </c:pt>
                <c:pt idx="1">
                  <c:v>3057.366</c:v>
                </c:pt>
                <c:pt idx="2">
                  <c:v>3057.366</c:v>
                </c:pt>
                <c:pt idx="3">
                  <c:v>6076.6480000000001</c:v>
                </c:pt>
                <c:pt idx="4">
                  <c:v>6076.6480000000001</c:v>
                </c:pt>
                <c:pt idx="5">
                  <c:v>7375.5129999999999</c:v>
                </c:pt>
                <c:pt idx="6">
                  <c:v>7375.5129999999999</c:v>
                </c:pt>
              </c:numCache>
            </c:numRef>
          </c:xVal>
          <c:yVal>
            <c:numRef>
              <c:f>NRA!$G$17:$G$23</c:f>
              <c:numCache>
                <c:formatCode>General</c:formatCode>
                <c:ptCount val="7"/>
                <c:pt idx="0">
                  <c:v>5.0044000000000004</c:v>
                </c:pt>
                <c:pt idx="1">
                  <c:v>5.0044000000000004</c:v>
                </c:pt>
                <c:pt idx="2">
                  <c:v>2.440500000000001</c:v>
                </c:pt>
                <c:pt idx="3">
                  <c:v>2.440500000000001</c:v>
                </c:pt>
                <c:pt idx="4">
                  <c:v>0.4632</c:v>
                </c:pt>
                <c:pt idx="5">
                  <c:v>0.4632</c:v>
                </c:pt>
                <c:pt idx="6">
                  <c:v>1E-4</c:v>
                </c:pt>
              </c:numCache>
            </c:numRef>
          </c:yVal>
          <c:smooth val="0"/>
          <c:extLst>
            <c:ext xmlns:c16="http://schemas.microsoft.com/office/drawing/2014/chart" uri="{C3380CC4-5D6E-409C-BE32-E72D297353CC}">
              <c16:uniqueId val="{00000001-3235-4CFD-8BCF-3AF37E7643A5}"/>
            </c:ext>
          </c:extLst>
        </c:ser>
        <c:ser>
          <c:idx val="2"/>
          <c:order val="2"/>
          <c:spPr>
            <a:ln w="19050" cap="rnd">
              <a:solidFill>
                <a:schemeClr val="tx2">
                  <a:lumMod val="40000"/>
                  <a:lumOff val="60000"/>
                </a:schemeClr>
              </a:solidFill>
              <a:prstDash val="solid"/>
              <a:round/>
            </a:ln>
            <a:effectLst/>
          </c:spPr>
          <c:marker>
            <c:symbol val="none"/>
          </c:marker>
          <c:xVal>
            <c:numRef>
              <c:f>NRA!$J$17:$J$23</c:f>
              <c:numCache>
                <c:formatCode>General</c:formatCode>
                <c:ptCount val="7"/>
                <c:pt idx="0">
                  <c:v>0</c:v>
                </c:pt>
                <c:pt idx="1">
                  <c:v>3192.9760000000001</c:v>
                </c:pt>
                <c:pt idx="2">
                  <c:v>3192.9760000000001</c:v>
                </c:pt>
                <c:pt idx="3">
                  <c:v>6170.9960000000001</c:v>
                </c:pt>
                <c:pt idx="4">
                  <c:v>6170.9960000000001</c:v>
                </c:pt>
                <c:pt idx="5">
                  <c:v>8183.5140000000001</c:v>
                </c:pt>
                <c:pt idx="6">
                  <c:v>8183.5140000000001</c:v>
                </c:pt>
              </c:numCache>
            </c:numRef>
          </c:xVal>
          <c:yVal>
            <c:numRef>
              <c:f>NRA!$K$17:$K$23</c:f>
              <c:numCache>
                <c:formatCode>General</c:formatCode>
                <c:ptCount val="7"/>
                <c:pt idx="0">
                  <c:v>5.0674999999999999</c:v>
                </c:pt>
                <c:pt idx="1">
                  <c:v>5.0674999999999999</c:v>
                </c:pt>
                <c:pt idx="2">
                  <c:v>2.9392999999999998</c:v>
                </c:pt>
                <c:pt idx="3">
                  <c:v>2.9392999999999998</c:v>
                </c:pt>
                <c:pt idx="4">
                  <c:v>0.2072</c:v>
                </c:pt>
                <c:pt idx="5">
                  <c:v>0.2072</c:v>
                </c:pt>
                <c:pt idx="6">
                  <c:v>1E-4</c:v>
                </c:pt>
              </c:numCache>
            </c:numRef>
          </c:yVal>
          <c:smooth val="0"/>
          <c:extLst>
            <c:ext xmlns:c16="http://schemas.microsoft.com/office/drawing/2014/chart" uri="{C3380CC4-5D6E-409C-BE32-E72D297353CC}">
              <c16:uniqueId val="{00000002-3235-4CFD-8BCF-3AF37E7643A5}"/>
            </c:ext>
          </c:extLst>
        </c:ser>
        <c:ser>
          <c:idx val="3"/>
          <c:order val="3"/>
          <c:spPr>
            <a:ln w="19050" cap="rnd">
              <a:solidFill>
                <a:srgbClr val="C00000"/>
              </a:solidFill>
              <a:round/>
            </a:ln>
            <a:effectLst/>
          </c:spPr>
          <c:marker>
            <c:symbol val="none"/>
          </c:marker>
          <c:xVal>
            <c:numRef>
              <c:f>NRA!$B$3:$B$11</c:f>
              <c:numCache>
                <c:formatCode>General</c:formatCode>
                <c:ptCount val="9"/>
                <c:pt idx="0">
                  <c:v>0</c:v>
                </c:pt>
                <c:pt idx="1">
                  <c:v>1773.826</c:v>
                </c:pt>
                <c:pt idx="2">
                  <c:v>1773.826</c:v>
                </c:pt>
                <c:pt idx="3">
                  <c:v>7809.866</c:v>
                </c:pt>
                <c:pt idx="4">
                  <c:v>7809.866</c:v>
                </c:pt>
                <c:pt idx="5">
                  <c:v>10509.186</c:v>
                </c:pt>
                <c:pt idx="6">
                  <c:v>10509.186</c:v>
                </c:pt>
                <c:pt idx="7">
                  <c:v>18500</c:v>
                </c:pt>
                <c:pt idx="8">
                  <c:v>18500</c:v>
                </c:pt>
              </c:numCache>
            </c:numRef>
          </c:xVal>
          <c:yVal>
            <c:numRef>
              <c:f>NRA!$C$3:$C$11</c:f>
              <c:numCache>
                <c:formatCode>General</c:formatCode>
                <c:ptCount val="9"/>
                <c:pt idx="0">
                  <c:v>8.9999999999999998E-4</c:v>
                </c:pt>
                <c:pt idx="1">
                  <c:v>8.9999999999999998E-4</c:v>
                </c:pt>
                <c:pt idx="2">
                  <c:v>1.0775999999999999</c:v>
                </c:pt>
                <c:pt idx="3">
                  <c:v>1.0775999999999999</c:v>
                </c:pt>
                <c:pt idx="4">
                  <c:v>0.29299999999999998</c:v>
                </c:pt>
                <c:pt idx="5">
                  <c:v>0.29299999999999998</c:v>
                </c:pt>
                <c:pt idx="6">
                  <c:v>0.08</c:v>
                </c:pt>
                <c:pt idx="7">
                  <c:v>0.08</c:v>
                </c:pt>
                <c:pt idx="8">
                  <c:v>1E-4</c:v>
                </c:pt>
              </c:numCache>
            </c:numRef>
          </c:yVal>
          <c:smooth val="0"/>
          <c:extLst>
            <c:ext xmlns:c16="http://schemas.microsoft.com/office/drawing/2014/chart" uri="{C3380CC4-5D6E-409C-BE32-E72D297353CC}">
              <c16:uniqueId val="{00000003-3235-4CFD-8BCF-3AF37E7643A5}"/>
            </c:ext>
          </c:extLst>
        </c:ser>
        <c:ser>
          <c:idx val="4"/>
          <c:order val="4"/>
          <c:spPr>
            <a:ln w="19050" cap="rnd">
              <a:solidFill>
                <a:srgbClr val="FF0000"/>
              </a:solidFill>
              <a:round/>
            </a:ln>
            <a:effectLst/>
          </c:spPr>
          <c:marker>
            <c:symbol val="none"/>
          </c:marker>
          <c:xVal>
            <c:numRef>
              <c:f>NRA!$F$3:$F$11</c:f>
              <c:numCache>
                <c:formatCode>General</c:formatCode>
                <c:ptCount val="9"/>
                <c:pt idx="0">
                  <c:v>0</c:v>
                </c:pt>
                <c:pt idx="1">
                  <c:v>2306.66</c:v>
                </c:pt>
                <c:pt idx="2">
                  <c:v>2306.66</c:v>
                </c:pt>
                <c:pt idx="3">
                  <c:v>8020.07</c:v>
                </c:pt>
                <c:pt idx="4">
                  <c:v>8020.07</c:v>
                </c:pt>
                <c:pt idx="5">
                  <c:v>10791.4</c:v>
                </c:pt>
                <c:pt idx="6">
                  <c:v>10791.4</c:v>
                </c:pt>
                <c:pt idx="7">
                  <c:v>18800</c:v>
                </c:pt>
                <c:pt idx="8">
                  <c:v>18800</c:v>
                </c:pt>
              </c:numCache>
            </c:numRef>
          </c:xVal>
          <c:yVal>
            <c:numRef>
              <c:f>NRA!$G$3:$G$11</c:f>
              <c:numCache>
                <c:formatCode>General</c:formatCode>
                <c:ptCount val="9"/>
                <c:pt idx="0">
                  <c:v>5.67E-2</c:v>
                </c:pt>
                <c:pt idx="1">
                  <c:v>5.67E-2</c:v>
                </c:pt>
                <c:pt idx="2">
                  <c:v>1.1975</c:v>
                </c:pt>
                <c:pt idx="3">
                  <c:v>1.1975</c:v>
                </c:pt>
                <c:pt idx="4">
                  <c:v>0.41139999999999999</c:v>
                </c:pt>
                <c:pt idx="5">
                  <c:v>0.41139999999999999</c:v>
                </c:pt>
                <c:pt idx="6">
                  <c:v>0.22</c:v>
                </c:pt>
                <c:pt idx="7">
                  <c:v>0.22</c:v>
                </c:pt>
                <c:pt idx="8">
                  <c:v>1E-4</c:v>
                </c:pt>
              </c:numCache>
            </c:numRef>
          </c:yVal>
          <c:smooth val="0"/>
          <c:extLst>
            <c:ext xmlns:c16="http://schemas.microsoft.com/office/drawing/2014/chart" uri="{C3380CC4-5D6E-409C-BE32-E72D297353CC}">
              <c16:uniqueId val="{00000004-3235-4CFD-8BCF-3AF37E7643A5}"/>
            </c:ext>
          </c:extLst>
        </c:ser>
        <c:ser>
          <c:idx val="5"/>
          <c:order val="5"/>
          <c:spPr>
            <a:ln w="19050" cap="rnd">
              <a:solidFill>
                <a:schemeClr val="accent6"/>
              </a:solidFill>
              <a:round/>
            </a:ln>
            <a:effectLst/>
          </c:spPr>
          <c:marker>
            <c:symbol val="none"/>
          </c:marker>
          <c:xVal>
            <c:numRef>
              <c:f>NRA!$J$3:$J$11</c:f>
              <c:numCache>
                <c:formatCode>General</c:formatCode>
                <c:ptCount val="9"/>
                <c:pt idx="0">
                  <c:v>0</c:v>
                </c:pt>
                <c:pt idx="1">
                  <c:v>1969.7550000000001</c:v>
                </c:pt>
                <c:pt idx="2">
                  <c:v>1969.7550000000001</c:v>
                </c:pt>
                <c:pt idx="3">
                  <c:v>7334.8909999999996</c:v>
                </c:pt>
                <c:pt idx="4">
                  <c:v>7334.8909999999996</c:v>
                </c:pt>
                <c:pt idx="5">
                  <c:v>9877.1360000000004</c:v>
                </c:pt>
                <c:pt idx="6">
                  <c:v>9877.1360000000004</c:v>
                </c:pt>
                <c:pt idx="7">
                  <c:v>15700</c:v>
                </c:pt>
                <c:pt idx="8">
                  <c:v>15700</c:v>
                </c:pt>
              </c:numCache>
            </c:numRef>
          </c:xVal>
          <c:yVal>
            <c:numRef>
              <c:f>NRA!$K$3:$K$11</c:f>
              <c:numCache>
                <c:formatCode>General</c:formatCode>
                <c:ptCount val="9"/>
                <c:pt idx="0">
                  <c:v>3.4799999999999998E-2</c:v>
                </c:pt>
                <c:pt idx="1">
                  <c:v>3.4799999999999998E-2</c:v>
                </c:pt>
                <c:pt idx="2">
                  <c:v>1.1004</c:v>
                </c:pt>
                <c:pt idx="3">
                  <c:v>1.1004</c:v>
                </c:pt>
                <c:pt idx="4">
                  <c:v>0.41959999999999997</c:v>
                </c:pt>
                <c:pt idx="5">
                  <c:v>0.41959999999999997</c:v>
                </c:pt>
                <c:pt idx="6">
                  <c:v>8.7999999999999995E-2</c:v>
                </c:pt>
                <c:pt idx="7">
                  <c:v>8.7999999999999995E-2</c:v>
                </c:pt>
                <c:pt idx="8">
                  <c:v>1E-4</c:v>
                </c:pt>
              </c:numCache>
            </c:numRef>
          </c:yVal>
          <c:smooth val="0"/>
          <c:extLst>
            <c:ext xmlns:c16="http://schemas.microsoft.com/office/drawing/2014/chart" uri="{C3380CC4-5D6E-409C-BE32-E72D297353CC}">
              <c16:uniqueId val="{00000005-3235-4CFD-8BCF-3AF37E7643A5}"/>
            </c:ext>
          </c:extLst>
        </c:ser>
        <c:dLbls>
          <c:showLegendKey val="0"/>
          <c:showVal val="0"/>
          <c:showCatName val="0"/>
          <c:showSerName val="0"/>
          <c:showPercent val="0"/>
          <c:showBubbleSize val="0"/>
        </c:dLbls>
        <c:axId val="2064962144"/>
        <c:axId val="1733228816"/>
      </c:scatterChart>
      <c:valAx>
        <c:axId val="206496214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solidFill>
                      <a:sysClr val="windowText" lastClr="000000"/>
                    </a:solidFill>
                  </a:rPr>
                  <a:t>Depth (10</a:t>
                </a:r>
                <a:r>
                  <a:rPr lang="en-US" sz="1200" b="1" baseline="30000">
                    <a:solidFill>
                      <a:sysClr val="windowText" lastClr="000000"/>
                    </a:solidFill>
                  </a:rPr>
                  <a:t>15</a:t>
                </a:r>
                <a:r>
                  <a:rPr lang="en-US" sz="1200" b="1">
                    <a:solidFill>
                      <a:sysClr val="windowText" lastClr="000000"/>
                    </a:solidFill>
                  </a:rPr>
                  <a:t> D/cm</a:t>
                </a:r>
                <a:r>
                  <a:rPr lang="en-US" sz="1200" b="1" baseline="30000">
                    <a:solidFill>
                      <a:sysClr val="windowText" lastClr="000000"/>
                    </a:solidFill>
                  </a:rPr>
                  <a:t>2</a:t>
                </a:r>
                <a:r>
                  <a:rPr lang="en-US" sz="1200" b="1">
                    <a:solidFill>
                      <a:sysClr val="windowText" lastClr="000000"/>
                    </a:solidFill>
                  </a:rPr>
                  <a:t>)</a:t>
                </a:r>
              </a:p>
            </c:rich>
          </c:tx>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1733228816"/>
        <c:crossesAt val="1.0000000000000002E-2"/>
        <c:crossBetween val="midCat"/>
      </c:valAx>
      <c:valAx>
        <c:axId val="1733228816"/>
        <c:scaling>
          <c:logBase val="10"/>
          <c:orientation val="minMax"/>
          <c:min val="1.0000000000000002E-2"/>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t-EE" sz="1200" b="1">
                    <a:solidFill>
                      <a:sysClr val="windowText" lastClr="000000"/>
                    </a:solidFill>
                  </a:rPr>
                  <a:t>D concentration</a:t>
                </a:r>
                <a:r>
                  <a:rPr lang="et-EE" sz="1200" b="1" baseline="0">
                    <a:solidFill>
                      <a:sysClr val="windowText" lastClr="000000"/>
                    </a:solidFill>
                  </a:rPr>
                  <a:t> (at. %)</a:t>
                </a:r>
                <a:endParaRPr lang="en-US" sz="1200" b="1">
                  <a:solidFill>
                    <a:sysClr val="windowText" lastClr="000000"/>
                  </a:solidFill>
                </a:endParaRPr>
              </a:p>
            </c:rich>
          </c:tx>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2064962144"/>
        <c:crosses val="autoZero"/>
        <c:crossBetween val="midCat"/>
      </c:valAx>
      <c:spPr>
        <a:solidFill>
          <a:schemeClr val="bg1"/>
        </a:solidFill>
        <a:ln>
          <a:solidFill>
            <a:schemeClr val="bg1">
              <a:lumMod val="75000"/>
            </a:schemeClr>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solidFill>
                <a:srgbClr val="002060"/>
              </a:solidFill>
              <a:round/>
            </a:ln>
            <a:effectLst/>
          </c:spPr>
          <c:marker>
            <c:symbol val="none"/>
          </c:marker>
          <c:xVal>
            <c:numRef>
              <c:f>Sheet1!$A$19:$A$23</c:f>
              <c:numCache>
                <c:formatCode>General</c:formatCode>
                <c:ptCount val="5"/>
                <c:pt idx="0">
                  <c:v>0</c:v>
                </c:pt>
                <c:pt idx="1">
                  <c:v>3761.0210000000002</c:v>
                </c:pt>
                <c:pt idx="2">
                  <c:v>3761.0210000000002</c:v>
                </c:pt>
                <c:pt idx="3">
                  <c:v>6636.902</c:v>
                </c:pt>
                <c:pt idx="4">
                  <c:v>6636.902</c:v>
                </c:pt>
              </c:numCache>
            </c:numRef>
          </c:xVal>
          <c:yVal>
            <c:numRef>
              <c:f>Sheet1!$B$19:$B$23</c:f>
              <c:numCache>
                <c:formatCode>General</c:formatCode>
                <c:ptCount val="5"/>
                <c:pt idx="0">
                  <c:v>4.2606999999999999</c:v>
                </c:pt>
                <c:pt idx="1">
                  <c:v>4.2606999999999999</c:v>
                </c:pt>
                <c:pt idx="2">
                  <c:v>2.0619000000000001</c:v>
                </c:pt>
                <c:pt idx="3">
                  <c:v>2.0619000000000001</c:v>
                </c:pt>
                <c:pt idx="4">
                  <c:v>1E-4</c:v>
                </c:pt>
              </c:numCache>
            </c:numRef>
          </c:yVal>
          <c:smooth val="0"/>
          <c:extLst>
            <c:ext xmlns:c16="http://schemas.microsoft.com/office/drawing/2014/chart" uri="{C3380CC4-5D6E-409C-BE32-E72D297353CC}">
              <c16:uniqueId val="{00000000-EFE3-4503-87A4-8239EB22582A}"/>
            </c:ext>
          </c:extLst>
        </c:ser>
        <c:ser>
          <c:idx val="1"/>
          <c:order val="1"/>
          <c:spPr>
            <a:ln w="19050" cap="rnd">
              <a:solidFill>
                <a:srgbClr val="0070C0"/>
              </a:solidFill>
              <a:round/>
            </a:ln>
            <a:effectLst/>
          </c:spPr>
          <c:marker>
            <c:symbol val="none"/>
          </c:marker>
          <c:xVal>
            <c:numRef>
              <c:f>Sheet1!$E$19:$E$23</c:f>
              <c:numCache>
                <c:formatCode>General</c:formatCode>
                <c:ptCount val="5"/>
                <c:pt idx="0">
                  <c:v>0</c:v>
                </c:pt>
                <c:pt idx="1">
                  <c:v>3551.357</c:v>
                </c:pt>
                <c:pt idx="2">
                  <c:v>3551.357</c:v>
                </c:pt>
                <c:pt idx="3">
                  <c:v>6427.2079999999996</c:v>
                </c:pt>
                <c:pt idx="4">
                  <c:v>6427.2079999999996</c:v>
                </c:pt>
              </c:numCache>
            </c:numRef>
          </c:xVal>
          <c:yVal>
            <c:numRef>
              <c:f>Sheet1!$F$19:$F$23</c:f>
              <c:numCache>
                <c:formatCode>General</c:formatCode>
                <c:ptCount val="5"/>
                <c:pt idx="0">
                  <c:v>4.2500999999999998</c:v>
                </c:pt>
                <c:pt idx="1">
                  <c:v>4.2500999999999998</c:v>
                </c:pt>
                <c:pt idx="2">
                  <c:v>1.8746</c:v>
                </c:pt>
                <c:pt idx="3">
                  <c:v>1.8746</c:v>
                </c:pt>
                <c:pt idx="4">
                  <c:v>1E-4</c:v>
                </c:pt>
              </c:numCache>
            </c:numRef>
          </c:yVal>
          <c:smooth val="0"/>
          <c:extLst>
            <c:ext xmlns:c16="http://schemas.microsoft.com/office/drawing/2014/chart" uri="{C3380CC4-5D6E-409C-BE32-E72D297353CC}">
              <c16:uniqueId val="{00000001-EFE3-4503-87A4-8239EB22582A}"/>
            </c:ext>
          </c:extLst>
        </c:ser>
        <c:ser>
          <c:idx val="2"/>
          <c:order val="2"/>
          <c:spPr>
            <a:ln w="19050" cap="rnd">
              <a:solidFill>
                <a:schemeClr val="tx2">
                  <a:lumMod val="40000"/>
                  <a:lumOff val="60000"/>
                </a:schemeClr>
              </a:solidFill>
              <a:round/>
            </a:ln>
            <a:effectLst/>
          </c:spPr>
          <c:marker>
            <c:symbol val="none"/>
          </c:marker>
          <c:xVal>
            <c:numRef>
              <c:f>Sheet1!$I$19:$I$23</c:f>
              <c:numCache>
                <c:formatCode>General</c:formatCode>
                <c:ptCount val="5"/>
                <c:pt idx="0">
                  <c:v>0</c:v>
                </c:pt>
                <c:pt idx="1">
                  <c:v>3530.663</c:v>
                </c:pt>
                <c:pt idx="2">
                  <c:v>3530.663</c:v>
                </c:pt>
                <c:pt idx="3">
                  <c:v>6256.2730000000001</c:v>
                </c:pt>
                <c:pt idx="4">
                  <c:v>6256.2730000000001</c:v>
                </c:pt>
              </c:numCache>
            </c:numRef>
          </c:xVal>
          <c:yVal>
            <c:numRef>
              <c:f>Sheet1!$J$19:$J$23</c:f>
              <c:numCache>
                <c:formatCode>General</c:formatCode>
                <c:ptCount val="5"/>
                <c:pt idx="0">
                  <c:v>4.3167999999999997</c:v>
                </c:pt>
                <c:pt idx="1">
                  <c:v>4.3167999999999997</c:v>
                </c:pt>
                <c:pt idx="2">
                  <c:v>2.2002999999999999</c:v>
                </c:pt>
                <c:pt idx="3">
                  <c:v>2.2002999999999999</c:v>
                </c:pt>
                <c:pt idx="4">
                  <c:v>1E-4</c:v>
                </c:pt>
              </c:numCache>
            </c:numRef>
          </c:yVal>
          <c:smooth val="0"/>
          <c:extLst>
            <c:ext xmlns:c16="http://schemas.microsoft.com/office/drawing/2014/chart" uri="{C3380CC4-5D6E-409C-BE32-E72D297353CC}">
              <c16:uniqueId val="{00000002-EFE3-4503-87A4-8239EB22582A}"/>
            </c:ext>
          </c:extLst>
        </c:ser>
        <c:ser>
          <c:idx val="3"/>
          <c:order val="3"/>
          <c:spPr>
            <a:ln w="19050" cap="rnd">
              <a:solidFill>
                <a:srgbClr val="C00000"/>
              </a:solidFill>
              <a:round/>
            </a:ln>
            <a:effectLst/>
          </c:spPr>
          <c:marker>
            <c:symbol val="none"/>
          </c:marker>
          <c:xVal>
            <c:numRef>
              <c:f>Sheet1!$A$3:$A$14</c:f>
              <c:numCache>
                <c:formatCode>General</c:formatCode>
                <c:ptCount val="12"/>
                <c:pt idx="0">
                  <c:v>0</c:v>
                </c:pt>
                <c:pt idx="1">
                  <c:v>2048.0039999999999</c:v>
                </c:pt>
                <c:pt idx="2">
                  <c:v>2048.0039999999999</c:v>
                </c:pt>
                <c:pt idx="3">
                  <c:v>4276.5769999999993</c:v>
                </c:pt>
                <c:pt idx="4">
                  <c:v>4276.5769999999993</c:v>
                </c:pt>
                <c:pt idx="5">
                  <c:v>6499.0409999999993</c:v>
                </c:pt>
                <c:pt idx="6">
                  <c:v>6499.0409999999993</c:v>
                </c:pt>
                <c:pt idx="7">
                  <c:v>8700</c:v>
                </c:pt>
                <c:pt idx="8">
                  <c:v>8700</c:v>
                </c:pt>
                <c:pt idx="9">
                  <c:v>12300</c:v>
                </c:pt>
                <c:pt idx="10">
                  <c:v>12300</c:v>
                </c:pt>
                <c:pt idx="11">
                  <c:v>30000</c:v>
                </c:pt>
              </c:numCache>
            </c:numRef>
          </c:xVal>
          <c:yVal>
            <c:numRef>
              <c:f>Sheet1!$B$3:$B$14</c:f>
              <c:numCache>
                <c:formatCode>General</c:formatCode>
                <c:ptCount val="12"/>
                <c:pt idx="0">
                  <c:v>1.09E-2</c:v>
                </c:pt>
                <c:pt idx="1">
                  <c:v>1.09E-2</c:v>
                </c:pt>
                <c:pt idx="2">
                  <c:v>0.75270000000000004</c:v>
                </c:pt>
                <c:pt idx="3">
                  <c:v>0.75270000000000004</c:v>
                </c:pt>
                <c:pt idx="4">
                  <c:v>0.84910000000000008</c:v>
                </c:pt>
                <c:pt idx="5">
                  <c:v>0.84910000000000008</c:v>
                </c:pt>
                <c:pt idx="6">
                  <c:v>0.48</c:v>
                </c:pt>
                <c:pt idx="7">
                  <c:v>0.48</c:v>
                </c:pt>
                <c:pt idx="8">
                  <c:v>0.24</c:v>
                </c:pt>
                <c:pt idx="9">
                  <c:v>0.24</c:v>
                </c:pt>
                <c:pt idx="10">
                  <c:v>0.04</c:v>
                </c:pt>
                <c:pt idx="11">
                  <c:v>0.04</c:v>
                </c:pt>
              </c:numCache>
            </c:numRef>
          </c:yVal>
          <c:smooth val="0"/>
          <c:extLst>
            <c:ext xmlns:c16="http://schemas.microsoft.com/office/drawing/2014/chart" uri="{C3380CC4-5D6E-409C-BE32-E72D297353CC}">
              <c16:uniqueId val="{00000003-EFE3-4503-87A4-8239EB22582A}"/>
            </c:ext>
          </c:extLst>
        </c:ser>
        <c:ser>
          <c:idx val="4"/>
          <c:order val="4"/>
          <c:spPr>
            <a:ln w="19050" cap="rnd">
              <a:solidFill>
                <a:srgbClr val="FF0000"/>
              </a:solidFill>
              <a:round/>
            </a:ln>
            <a:effectLst/>
          </c:spPr>
          <c:marker>
            <c:symbol val="none"/>
          </c:marker>
          <c:xVal>
            <c:numRef>
              <c:f>Sheet1!$E$3:$E$15</c:f>
              <c:numCache>
                <c:formatCode>General</c:formatCode>
                <c:ptCount val="13"/>
                <c:pt idx="0">
                  <c:v>0</c:v>
                </c:pt>
                <c:pt idx="1">
                  <c:v>1578.808</c:v>
                </c:pt>
                <c:pt idx="2">
                  <c:v>1578.808</c:v>
                </c:pt>
                <c:pt idx="3">
                  <c:v>4190.982</c:v>
                </c:pt>
                <c:pt idx="4">
                  <c:v>4190.982</c:v>
                </c:pt>
                <c:pt idx="5">
                  <c:v>6848.5720000000001</c:v>
                </c:pt>
                <c:pt idx="6">
                  <c:v>6848.5720000000001</c:v>
                </c:pt>
                <c:pt idx="7">
                  <c:v>9200</c:v>
                </c:pt>
                <c:pt idx="8">
                  <c:v>9200</c:v>
                </c:pt>
                <c:pt idx="9">
                  <c:v>12300</c:v>
                </c:pt>
                <c:pt idx="10">
                  <c:v>12300</c:v>
                </c:pt>
                <c:pt idx="11">
                  <c:v>30000</c:v>
                </c:pt>
                <c:pt idx="12">
                  <c:v>30000</c:v>
                </c:pt>
              </c:numCache>
            </c:numRef>
          </c:xVal>
          <c:yVal>
            <c:numRef>
              <c:f>Sheet1!$F$3:$F$15</c:f>
              <c:numCache>
                <c:formatCode>General</c:formatCode>
                <c:ptCount val="13"/>
                <c:pt idx="0">
                  <c:v>1.43E-2</c:v>
                </c:pt>
                <c:pt idx="1">
                  <c:v>1.43E-2</c:v>
                </c:pt>
                <c:pt idx="2">
                  <c:v>0.66590000000000005</c:v>
                </c:pt>
                <c:pt idx="3">
                  <c:v>0.66590000000000005</c:v>
                </c:pt>
                <c:pt idx="4">
                  <c:v>0.85540000000000005</c:v>
                </c:pt>
                <c:pt idx="5">
                  <c:v>0.85540000000000005</c:v>
                </c:pt>
                <c:pt idx="6">
                  <c:v>0.755</c:v>
                </c:pt>
                <c:pt idx="7">
                  <c:v>0.755</c:v>
                </c:pt>
                <c:pt idx="8">
                  <c:v>0.42</c:v>
                </c:pt>
                <c:pt idx="9">
                  <c:v>0.42</c:v>
                </c:pt>
                <c:pt idx="10">
                  <c:v>0.17</c:v>
                </c:pt>
                <c:pt idx="11">
                  <c:v>0.17</c:v>
                </c:pt>
                <c:pt idx="12">
                  <c:v>1E-4</c:v>
                </c:pt>
              </c:numCache>
            </c:numRef>
          </c:yVal>
          <c:smooth val="0"/>
          <c:extLst>
            <c:ext xmlns:c16="http://schemas.microsoft.com/office/drawing/2014/chart" uri="{C3380CC4-5D6E-409C-BE32-E72D297353CC}">
              <c16:uniqueId val="{00000004-EFE3-4503-87A4-8239EB22582A}"/>
            </c:ext>
          </c:extLst>
        </c:ser>
        <c:ser>
          <c:idx val="5"/>
          <c:order val="5"/>
          <c:spPr>
            <a:ln w="19050" cap="rnd">
              <a:solidFill>
                <a:schemeClr val="accent6"/>
              </a:solidFill>
              <a:round/>
            </a:ln>
            <a:effectLst/>
          </c:spPr>
          <c:marker>
            <c:symbol val="none"/>
          </c:marker>
          <c:xVal>
            <c:numRef>
              <c:f>Sheet1!$I$3:$I$15</c:f>
              <c:numCache>
                <c:formatCode>General</c:formatCode>
                <c:ptCount val="13"/>
                <c:pt idx="0">
                  <c:v>0</c:v>
                </c:pt>
                <c:pt idx="1">
                  <c:v>2355.864</c:v>
                </c:pt>
                <c:pt idx="2">
                  <c:v>2355.864</c:v>
                </c:pt>
                <c:pt idx="3">
                  <c:v>4406.8280000000004</c:v>
                </c:pt>
                <c:pt idx="4">
                  <c:v>4406.8280000000004</c:v>
                </c:pt>
                <c:pt idx="5">
                  <c:v>7864.6179999999986</c:v>
                </c:pt>
                <c:pt idx="6">
                  <c:v>7864.6179999999986</c:v>
                </c:pt>
                <c:pt idx="7">
                  <c:v>11000</c:v>
                </c:pt>
                <c:pt idx="8">
                  <c:v>11000</c:v>
                </c:pt>
                <c:pt idx="9">
                  <c:v>13700</c:v>
                </c:pt>
                <c:pt idx="10">
                  <c:v>13700</c:v>
                </c:pt>
                <c:pt idx="11">
                  <c:v>30000</c:v>
                </c:pt>
                <c:pt idx="12">
                  <c:v>30000</c:v>
                </c:pt>
              </c:numCache>
            </c:numRef>
          </c:xVal>
          <c:yVal>
            <c:numRef>
              <c:f>Sheet1!$J$3:$J$15</c:f>
              <c:numCache>
                <c:formatCode>General</c:formatCode>
                <c:ptCount val="13"/>
                <c:pt idx="0">
                  <c:v>1.5900000000000001E-2</c:v>
                </c:pt>
                <c:pt idx="1">
                  <c:v>1.5900000000000001E-2</c:v>
                </c:pt>
                <c:pt idx="2">
                  <c:v>0.75639999999999996</c:v>
                </c:pt>
                <c:pt idx="3">
                  <c:v>0.75639999999999996</c:v>
                </c:pt>
                <c:pt idx="4">
                  <c:v>0.93289999999999984</c:v>
                </c:pt>
                <c:pt idx="5">
                  <c:v>0.93289999999999984</c:v>
                </c:pt>
                <c:pt idx="6">
                  <c:v>0.5</c:v>
                </c:pt>
                <c:pt idx="7">
                  <c:v>0.5</c:v>
                </c:pt>
                <c:pt idx="8">
                  <c:v>0.22</c:v>
                </c:pt>
                <c:pt idx="9">
                  <c:v>0.22</c:v>
                </c:pt>
                <c:pt idx="10">
                  <c:v>4.2000000000000003E-2</c:v>
                </c:pt>
                <c:pt idx="11">
                  <c:v>4.2000000000000003E-2</c:v>
                </c:pt>
                <c:pt idx="12">
                  <c:v>1E-4</c:v>
                </c:pt>
              </c:numCache>
            </c:numRef>
          </c:yVal>
          <c:smooth val="0"/>
          <c:extLst>
            <c:ext xmlns:c16="http://schemas.microsoft.com/office/drawing/2014/chart" uri="{C3380CC4-5D6E-409C-BE32-E72D297353CC}">
              <c16:uniqueId val="{00000005-EFE3-4503-87A4-8239EB22582A}"/>
            </c:ext>
          </c:extLst>
        </c:ser>
        <c:dLbls>
          <c:showLegendKey val="0"/>
          <c:showVal val="0"/>
          <c:showCatName val="0"/>
          <c:showSerName val="0"/>
          <c:showPercent val="0"/>
          <c:showBubbleSize val="0"/>
        </c:dLbls>
        <c:axId val="61661311"/>
        <c:axId val="53680895"/>
      </c:scatterChart>
      <c:valAx>
        <c:axId val="61661311"/>
        <c:scaling>
          <c:orientation val="minMax"/>
          <c:max val="200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sz="1200" b="1">
                    <a:solidFill>
                      <a:schemeClr val="tx1"/>
                    </a:solidFill>
                  </a:rPr>
                  <a:t>Depth (10</a:t>
                </a:r>
                <a:r>
                  <a:rPr lang="en-US" sz="1200" b="1" baseline="30000">
                    <a:solidFill>
                      <a:schemeClr val="tx1"/>
                    </a:solidFill>
                  </a:rPr>
                  <a:t>15</a:t>
                </a:r>
                <a:r>
                  <a:rPr lang="en-US" sz="1200" b="1">
                    <a:solidFill>
                      <a:schemeClr val="tx1"/>
                    </a:solidFill>
                  </a:rPr>
                  <a:t> D/cm</a:t>
                </a:r>
                <a:r>
                  <a:rPr lang="et-EE" sz="1200" b="1" baseline="30000">
                    <a:solidFill>
                      <a:schemeClr val="tx1"/>
                    </a:solidFill>
                  </a:rPr>
                  <a:t>2</a:t>
                </a:r>
                <a:r>
                  <a:rPr lang="en-US" sz="1200" b="1">
                    <a:solidFill>
                      <a:schemeClr val="tx1"/>
                    </a:solidFill>
                  </a:rPr>
                  <a:t>)</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3680895"/>
        <c:crossesAt val="1.0000000000000002E-2"/>
        <c:crossBetween val="midCat"/>
      </c:valAx>
      <c:valAx>
        <c:axId val="53680895"/>
        <c:scaling>
          <c:logBase val="10"/>
          <c:orientation val="minMax"/>
          <c:max val="10"/>
          <c:min val="1.0000000000000002E-2"/>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sz="1200" b="1">
                    <a:solidFill>
                      <a:schemeClr val="tx1"/>
                    </a:solidFill>
                  </a:rPr>
                  <a:t>D concentration (at. %)</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61661311"/>
        <c:crosses val="autoZero"/>
        <c:crossBetween val="midCat"/>
      </c:valAx>
      <c:spPr>
        <a:solidFill>
          <a:schemeClr val="bg1"/>
        </a:solidFill>
        <a:ln>
          <a:solidFill>
            <a:schemeClr val="bg1">
              <a:lumMod val="75000"/>
            </a:schemeClr>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TEAC</c:v>
          </c:tx>
          <c:spPr>
            <a:solidFill>
              <a:srgbClr val="0070C0"/>
            </a:solidFill>
            <a:ln>
              <a:noFill/>
            </a:ln>
            <a:effectLst/>
          </c:spPr>
          <c:invertIfNegative val="0"/>
          <c:errBars>
            <c:errBarType val="both"/>
            <c:errValType val="cust"/>
            <c:noEndCap val="0"/>
            <c:plus>
              <c:numRef>
                <c:f>NRA!$E$30:$E$31</c:f>
                <c:numCache>
                  <c:formatCode>General</c:formatCode>
                  <c:ptCount val="2"/>
                  <c:pt idx="0">
                    <c:v>0.26286878856189838</c:v>
                  </c:pt>
                  <c:pt idx="1">
                    <c:v>6.0086964753874463E-2</c:v>
                  </c:pt>
                </c:numCache>
              </c:numRef>
            </c:plus>
            <c:minus>
              <c:numRef>
                <c:f>NRA!$E$30:$E$31</c:f>
                <c:numCache>
                  <c:formatCode>General</c:formatCode>
                  <c:ptCount val="2"/>
                  <c:pt idx="0">
                    <c:v>0.26286878856189838</c:v>
                  </c:pt>
                  <c:pt idx="1">
                    <c:v>6.0086964753874463E-2</c:v>
                  </c:pt>
                </c:numCache>
              </c:numRef>
            </c:minus>
            <c:spPr>
              <a:noFill/>
              <a:ln w="9525" cap="flat" cmpd="sng" algn="ctr">
                <a:solidFill>
                  <a:schemeClr val="tx1">
                    <a:lumMod val="65000"/>
                    <a:lumOff val="35000"/>
                  </a:schemeClr>
                </a:solidFill>
                <a:round/>
              </a:ln>
              <a:effectLst/>
            </c:spPr>
          </c:errBars>
          <c:cat>
            <c:strRef>
              <c:f>NRA!$C$30:$C$31</c:f>
              <c:strCache>
                <c:ptCount val="2"/>
                <c:pt idx="0">
                  <c:v>before</c:v>
                </c:pt>
                <c:pt idx="1">
                  <c:v>after</c:v>
                </c:pt>
              </c:strCache>
            </c:strRef>
          </c:cat>
          <c:val>
            <c:numRef>
              <c:f>NRA!$D$30:$D$31</c:f>
              <c:numCache>
                <c:formatCode>General</c:formatCode>
                <c:ptCount val="2"/>
                <c:pt idx="0">
                  <c:v>2.74</c:v>
                </c:pt>
                <c:pt idx="1">
                  <c:v>0.33723333333333333</c:v>
                </c:pt>
              </c:numCache>
            </c:numRef>
          </c:val>
          <c:extLst>
            <c:ext xmlns:c16="http://schemas.microsoft.com/office/drawing/2014/chart" uri="{C3380CC4-5D6E-409C-BE32-E72D297353CC}">
              <c16:uniqueId val="{00000000-8382-4B79-AE56-45AEE692838B}"/>
            </c:ext>
          </c:extLst>
        </c:ser>
        <c:ser>
          <c:idx val="1"/>
          <c:order val="1"/>
          <c:tx>
            <c:v>IBAS</c:v>
          </c:tx>
          <c:spPr>
            <a:solidFill>
              <a:schemeClr val="bg1"/>
            </a:solidFill>
            <a:ln w="19050">
              <a:solidFill>
                <a:srgbClr val="0070C0"/>
              </a:solidFill>
            </a:ln>
            <a:effectLst/>
          </c:spPr>
          <c:invertIfNegative val="0"/>
          <c:errBars>
            <c:errBarType val="both"/>
            <c:errValType val="cust"/>
            <c:noEndCap val="0"/>
            <c:plus>
              <c:numRef>
                <c:f>NRA!$E$33:$E$34</c:f>
                <c:numCache>
                  <c:formatCode>General</c:formatCode>
                  <c:ptCount val="2"/>
                  <c:pt idx="0">
                    <c:v>0.16643316977093245</c:v>
                  </c:pt>
                  <c:pt idx="1">
                    <c:v>8.0033326391780901E-2</c:v>
                  </c:pt>
                </c:numCache>
              </c:numRef>
            </c:plus>
            <c:minus>
              <c:numRef>
                <c:f>NRA!$E$33:$E$34</c:f>
                <c:numCache>
                  <c:formatCode>General</c:formatCode>
                  <c:ptCount val="2"/>
                  <c:pt idx="0">
                    <c:v>0.16643316977093245</c:v>
                  </c:pt>
                  <c:pt idx="1">
                    <c:v>8.0033326391780901E-2</c:v>
                  </c:pt>
                </c:numCache>
              </c:numRef>
            </c:minus>
            <c:spPr>
              <a:noFill/>
              <a:ln w="9525" cap="flat" cmpd="sng" algn="ctr">
                <a:solidFill>
                  <a:schemeClr val="tx1">
                    <a:lumMod val="65000"/>
                    <a:lumOff val="35000"/>
                  </a:schemeClr>
                </a:solidFill>
                <a:round/>
              </a:ln>
              <a:effectLst/>
            </c:spPr>
          </c:errBars>
          <c:cat>
            <c:strRef>
              <c:f>NRA!$C$33:$C$34</c:f>
              <c:strCache>
                <c:ptCount val="2"/>
                <c:pt idx="0">
                  <c:v>before</c:v>
                </c:pt>
                <c:pt idx="1">
                  <c:v>after</c:v>
                </c:pt>
              </c:strCache>
            </c:strRef>
          </c:cat>
          <c:val>
            <c:numRef>
              <c:f>NRA!$D$33:$D$34</c:f>
              <c:numCache>
                <c:formatCode>General</c:formatCode>
                <c:ptCount val="2"/>
                <c:pt idx="0">
                  <c:v>2.67</c:v>
                </c:pt>
                <c:pt idx="1">
                  <c:v>0.21666666666666667</c:v>
                </c:pt>
              </c:numCache>
            </c:numRef>
          </c:val>
          <c:extLst>
            <c:ext xmlns:c16="http://schemas.microsoft.com/office/drawing/2014/chart" uri="{C3380CC4-5D6E-409C-BE32-E72D297353CC}">
              <c16:uniqueId val="{00000001-8382-4B79-AE56-45AEE692838B}"/>
            </c:ext>
          </c:extLst>
        </c:ser>
        <c:dLbls>
          <c:showLegendKey val="0"/>
          <c:showVal val="0"/>
          <c:showCatName val="0"/>
          <c:showSerName val="0"/>
          <c:showPercent val="0"/>
          <c:showBubbleSize val="0"/>
        </c:dLbls>
        <c:gapWidth val="219"/>
        <c:overlap val="-27"/>
        <c:axId val="452491743"/>
        <c:axId val="451980255"/>
      </c:barChart>
      <c:catAx>
        <c:axId val="4524917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t-EE"/>
          </a:p>
        </c:txPr>
        <c:crossAx val="451980255"/>
        <c:crosses val="autoZero"/>
        <c:auto val="1"/>
        <c:lblAlgn val="ctr"/>
        <c:lblOffset val="100"/>
        <c:noMultiLvlLbl val="0"/>
      </c:catAx>
      <c:valAx>
        <c:axId val="451980255"/>
        <c:scaling>
          <c:orientation val="minMax"/>
          <c:max val="3"/>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solidFill>
                      <a:sysClr val="windowText" lastClr="000000"/>
                    </a:solidFill>
                  </a:rPr>
                  <a:t>Average D in 250 nm (at. %)</a:t>
                </a:r>
              </a:p>
            </c:rich>
          </c:tx>
          <c:layout>
            <c:manualLayout>
              <c:xMode val="edge"/>
              <c:yMode val="edge"/>
              <c:x val="6.8798269389465011E-2"/>
              <c:y val="0.1957675086962998"/>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t-E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t-EE"/>
          </a:p>
        </c:txPr>
        <c:crossAx val="452491743"/>
        <c:crosses val="autoZero"/>
        <c:crossBetween val="between"/>
      </c:valAx>
      <c:spPr>
        <a:solidFill>
          <a:schemeClr val="bg1"/>
        </a:solid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t-E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t-E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0.38126</cdr:x>
      <cdr:y>0.50405</cdr:y>
    </cdr:from>
    <cdr:to>
      <cdr:x>0.46478</cdr:x>
      <cdr:y>0.62934</cdr:y>
    </cdr:to>
    <cdr:sp macro="" textlink="">
      <cdr:nvSpPr>
        <cdr:cNvPr id="3" name="TextBox 1">
          <a:extLst xmlns:a="http://schemas.openxmlformats.org/drawingml/2006/main">
            <a:ext uri="{FF2B5EF4-FFF2-40B4-BE49-F238E27FC236}">
              <a16:creationId xmlns:a16="http://schemas.microsoft.com/office/drawing/2014/main" id="{A6FADCA2-BC3A-4EFE-ACD3-6EDB7994A760}"/>
            </a:ext>
          </a:extLst>
        </cdr:cNvPr>
        <cdr:cNvSpPr txBox="1"/>
      </cdr:nvSpPr>
      <cdr:spPr>
        <a:xfrm xmlns:a="http://schemas.openxmlformats.org/drawingml/2006/main">
          <a:off x="1157234" y="1112898"/>
          <a:ext cx="253508" cy="27662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t-EE" sz="1200"/>
            <a:t>D</a:t>
          </a:r>
        </a:p>
      </cdr:txBody>
    </cdr:sp>
  </cdr:relSizeAnchor>
  <cdr:relSizeAnchor xmlns:cdr="http://schemas.openxmlformats.org/drawingml/2006/chartDrawing">
    <cdr:from>
      <cdr:x>0.68704</cdr:x>
      <cdr:y>0.23965</cdr:y>
    </cdr:from>
    <cdr:to>
      <cdr:x>0.77311</cdr:x>
      <cdr:y>0.36735</cdr:y>
    </cdr:to>
    <cdr:sp macro="" textlink="">
      <cdr:nvSpPr>
        <cdr:cNvPr id="5" name="TextBox 1">
          <a:extLst xmlns:a="http://schemas.openxmlformats.org/drawingml/2006/main">
            <a:ext uri="{FF2B5EF4-FFF2-40B4-BE49-F238E27FC236}">
              <a16:creationId xmlns:a16="http://schemas.microsoft.com/office/drawing/2014/main" id="{8120E53E-379B-4284-9273-045F9E8E6916}"/>
            </a:ext>
          </a:extLst>
        </cdr:cNvPr>
        <cdr:cNvSpPr txBox="1"/>
      </cdr:nvSpPr>
      <cdr:spPr>
        <a:xfrm xmlns:a="http://schemas.openxmlformats.org/drawingml/2006/main">
          <a:off x="2085376" y="529132"/>
          <a:ext cx="261249" cy="28194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t-EE" sz="1200"/>
            <a:t>Mo</a:t>
          </a:r>
        </a:p>
      </cdr:txBody>
    </cdr:sp>
  </cdr:relSizeAnchor>
  <cdr:relSizeAnchor xmlns:cdr="http://schemas.openxmlformats.org/drawingml/2006/chartDrawing">
    <cdr:from>
      <cdr:x>0.21906</cdr:x>
      <cdr:y>0.06675</cdr:y>
    </cdr:from>
    <cdr:to>
      <cdr:x>0.56835</cdr:x>
      <cdr:y>0.21911</cdr:y>
    </cdr:to>
    <cdr:sp macro="" textlink="">
      <cdr:nvSpPr>
        <cdr:cNvPr id="6" name="TextBox 1">
          <a:extLst xmlns:a="http://schemas.openxmlformats.org/drawingml/2006/main">
            <a:ext uri="{FF2B5EF4-FFF2-40B4-BE49-F238E27FC236}">
              <a16:creationId xmlns:a16="http://schemas.microsoft.com/office/drawing/2014/main" id="{838A64B0-2769-4EDB-B12F-638CF01A0C44}"/>
            </a:ext>
          </a:extLst>
        </cdr:cNvPr>
        <cdr:cNvSpPr txBox="1"/>
      </cdr:nvSpPr>
      <cdr:spPr>
        <a:xfrm xmlns:a="http://schemas.openxmlformats.org/drawingml/2006/main">
          <a:off x="664909" y="154040"/>
          <a:ext cx="1060200" cy="35160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t-EE" sz="1200" dirty="0"/>
            <a:t>1800s </a:t>
          </a:r>
          <a:r>
            <a:rPr lang="et-EE" sz="1200" dirty="0" err="1"/>
            <a:t>exposure</a:t>
          </a:r>
          <a:r>
            <a:rPr lang="et-EE" sz="1200" dirty="0"/>
            <a:t> </a:t>
          </a:r>
        </a:p>
      </cdr:txBody>
    </cdr:sp>
  </cdr:relSizeAnchor>
  <cdr:relSizeAnchor xmlns:cdr="http://schemas.openxmlformats.org/drawingml/2006/chartDrawing">
    <cdr:from>
      <cdr:x>0.28025</cdr:x>
      <cdr:y>0.33005</cdr:y>
    </cdr:from>
    <cdr:to>
      <cdr:x>0.5</cdr:x>
      <cdr:y>0.49009</cdr:y>
    </cdr:to>
    <cdr:sp macro="" textlink="">
      <cdr:nvSpPr>
        <cdr:cNvPr id="4" name="TextBox 12">
          <a:extLst xmlns:a="http://schemas.openxmlformats.org/drawingml/2006/main">
            <a:ext uri="{FF2B5EF4-FFF2-40B4-BE49-F238E27FC236}">
              <a16:creationId xmlns:a16="http://schemas.microsoft.com/office/drawing/2014/main" id="{487B308F-C48D-04D4-60D9-F290255D0246}"/>
            </a:ext>
          </a:extLst>
        </cdr:cNvPr>
        <cdr:cNvSpPr txBox="1"/>
      </cdr:nvSpPr>
      <cdr:spPr bwMode="auto">
        <a:xfrm xmlns:a="http://schemas.openxmlformats.org/drawingml/2006/main">
          <a:off x="850639" y="761678"/>
          <a:ext cx="667011" cy="369332"/>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xmlns:a="http://schemas.openxmlformats.org/drawingml/2006/main">
          <a:r>
            <a:rPr lang="en-GB" noProof="0" dirty="0"/>
            <a:t>LIBS</a:t>
          </a:r>
          <a:endParaRPr lang="et-EE" dirty="0"/>
        </a:p>
      </cdr:txBody>
    </cdr:sp>
  </cdr:relSizeAnchor>
</c:userShapes>
</file>

<file path=ppt/drawings/drawing10.xml><?xml version="1.0" encoding="utf-8"?>
<c:userShapes xmlns:c="http://schemas.openxmlformats.org/drawingml/2006/chart">
  <cdr:relSizeAnchor xmlns:cdr="http://schemas.openxmlformats.org/drawingml/2006/chartDrawing">
    <cdr:from>
      <cdr:x>0.7389</cdr:x>
      <cdr:y>0.04458</cdr:y>
    </cdr:from>
    <cdr:to>
      <cdr:x>0.9181</cdr:x>
      <cdr:y>0.23634</cdr:y>
    </cdr:to>
    <cdr:sp macro="" textlink="">
      <cdr:nvSpPr>
        <cdr:cNvPr id="2" name="TextBox 55">
          <a:extLst xmlns:a="http://schemas.openxmlformats.org/drawingml/2006/main">
            <a:ext uri="{FF2B5EF4-FFF2-40B4-BE49-F238E27FC236}">
              <a16:creationId xmlns:a16="http://schemas.microsoft.com/office/drawing/2014/main" id="{73496CC8-2AA7-43D6-8D31-F8E595104505}"/>
            </a:ext>
          </a:extLst>
        </cdr:cNvPr>
        <cdr:cNvSpPr txBox="1"/>
      </cdr:nvSpPr>
      <cdr:spPr>
        <a:xfrm xmlns:a="http://schemas.openxmlformats.org/drawingml/2006/main">
          <a:off x="2557993" y="115253"/>
          <a:ext cx="620370" cy="49569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600" noProof="0" dirty="0"/>
            <a:t>TEAC</a:t>
          </a:r>
          <a:endParaRPr lang="et-EE" sz="1600" dirty="0"/>
        </a:p>
        <a:p xmlns:a="http://schemas.openxmlformats.org/drawingml/2006/main">
          <a:r>
            <a:rPr lang="et-EE" sz="1200" noProof="0" dirty="0"/>
            <a:t>3 </a:t>
          </a:r>
          <a:r>
            <a:rPr lang="et-EE" sz="1200" noProof="0" dirty="0" err="1"/>
            <a:t>spots</a:t>
          </a:r>
          <a:endParaRPr lang="en-GB" sz="1200" noProof="0" dirty="0"/>
        </a:p>
      </cdr:txBody>
    </cdr:sp>
  </cdr:relSizeAnchor>
  <cdr:relSizeAnchor xmlns:cdr="http://schemas.openxmlformats.org/drawingml/2006/chartDrawing">
    <cdr:from>
      <cdr:x>0.5</cdr:x>
      <cdr:y>0.07663</cdr:y>
    </cdr:from>
    <cdr:to>
      <cdr:x>0.69457</cdr:x>
      <cdr:y>0.20759</cdr:y>
    </cdr:to>
    <cdr:sp macro="" textlink="">
      <cdr:nvSpPr>
        <cdr:cNvPr id="3" name="TextBox 9">
          <a:extLst xmlns:a="http://schemas.openxmlformats.org/drawingml/2006/main">
            <a:ext uri="{FF2B5EF4-FFF2-40B4-BE49-F238E27FC236}">
              <a16:creationId xmlns:a16="http://schemas.microsoft.com/office/drawing/2014/main" id="{BE632216-3751-47CB-B70F-5675FF6CB076}"/>
            </a:ext>
          </a:extLst>
        </cdr:cNvPr>
        <cdr:cNvSpPr txBox="1"/>
      </cdr:nvSpPr>
      <cdr:spPr>
        <a:xfrm xmlns:a="http://schemas.openxmlformats.org/drawingml/2006/main">
          <a:off x="1730944" y="198092"/>
          <a:ext cx="673580" cy="33853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t-EE" sz="1600" noProof="0" dirty="0"/>
            <a:t>p</a:t>
          </a:r>
          <a:r>
            <a:rPr lang="en-GB" sz="1600" noProof="0" dirty="0"/>
            <a:t>-W</a:t>
          </a:r>
          <a:r>
            <a:rPr lang="et-EE" sz="1600" noProof="0" dirty="0"/>
            <a:t>O</a:t>
          </a:r>
          <a:endParaRPr lang="en-GB" sz="1600" noProof="0" dirty="0"/>
        </a:p>
      </cdr:txBody>
    </cdr:sp>
  </cdr:relSizeAnchor>
  <cdr:relSizeAnchor xmlns:cdr="http://schemas.openxmlformats.org/drawingml/2006/chartDrawing">
    <cdr:from>
      <cdr:x>0.29499</cdr:x>
      <cdr:y>0.14771</cdr:y>
    </cdr:from>
    <cdr:to>
      <cdr:x>0.31031</cdr:x>
      <cdr:y>0.19342</cdr:y>
    </cdr:to>
    <cdr:sp macro="" textlink="">
      <cdr:nvSpPr>
        <cdr:cNvPr id="4" name="Oval 3">
          <a:extLst xmlns:a="http://schemas.openxmlformats.org/drawingml/2006/main">
            <a:ext uri="{FF2B5EF4-FFF2-40B4-BE49-F238E27FC236}">
              <a16:creationId xmlns:a16="http://schemas.microsoft.com/office/drawing/2014/main" id="{09F40D03-C690-4F2A-9363-27EF8E358BFB}"/>
            </a:ext>
          </a:extLst>
        </cdr:cNvPr>
        <cdr:cNvSpPr/>
      </cdr:nvSpPr>
      <cdr:spPr>
        <a:xfrm xmlns:a="http://schemas.openxmlformats.org/drawingml/2006/main">
          <a:off x="1021215" y="381826"/>
          <a:ext cx="53036" cy="118164"/>
        </a:xfrm>
        <a:prstGeom xmlns:a="http://schemas.openxmlformats.org/drawingml/2006/main" prst="ellipse">
          <a:avLst/>
        </a:prstGeom>
        <a:noFill xmlns:a="http://schemas.openxmlformats.org/drawingml/2006/main"/>
        <a:ln xmlns:a="http://schemas.openxmlformats.org/drawingml/2006/main" w="12700">
          <a:solidFill>
            <a:sysClr val="windowText" lastClr="0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US" sz="1100"/>
        </a:p>
      </cdr:txBody>
    </cdr:sp>
  </cdr:relSizeAnchor>
  <cdr:relSizeAnchor xmlns:cdr="http://schemas.openxmlformats.org/drawingml/2006/chartDrawing">
    <cdr:from>
      <cdr:x>0.23268</cdr:x>
      <cdr:y>0.041</cdr:y>
    </cdr:from>
    <cdr:to>
      <cdr:x>0.40237</cdr:x>
      <cdr:y>0.14251</cdr:y>
    </cdr:to>
    <cdr:sp macro="" textlink="">
      <cdr:nvSpPr>
        <cdr:cNvPr id="5" name="TextBox 9">
          <a:extLst xmlns:a="http://schemas.openxmlformats.org/drawingml/2006/main">
            <a:ext uri="{FF2B5EF4-FFF2-40B4-BE49-F238E27FC236}">
              <a16:creationId xmlns:a16="http://schemas.microsoft.com/office/drawing/2014/main" id="{4369F30E-403D-44C6-A1DB-9E1180E23D4C}"/>
            </a:ext>
          </a:extLst>
        </cdr:cNvPr>
        <cdr:cNvSpPr txBox="1"/>
      </cdr:nvSpPr>
      <cdr:spPr>
        <a:xfrm xmlns:a="http://schemas.openxmlformats.org/drawingml/2006/main">
          <a:off x="805505" y="105989"/>
          <a:ext cx="587448" cy="26240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t-EE" sz="1200" noProof="0" dirty="0" err="1"/>
            <a:t>before</a:t>
          </a:r>
          <a:endParaRPr lang="en-GB" sz="1200" noProof="0" dirty="0"/>
        </a:p>
      </cdr:txBody>
    </cdr:sp>
  </cdr:relSizeAnchor>
  <cdr:relSizeAnchor xmlns:cdr="http://schemas.openxmlformats.org/drawingml/2006/chartDrawing">
    <cdr:from>
      <cdr:x>0.2566</cdr:x>
      <cdr:y>0.59295</cdr:y>
    </cdr:from>
    <cdr:to>
      <cdr:x>0.28428</cdr:x>
      <cdr:y>0.70358</cdr:y>
    </cdr:to>
    <cdr:sp macro="" textlink="">
      <cdr:nvSpPr>
        <cdr:cNvPr id="6" name="Oval 5">
          <a:extLst xmlns:a="http://schemas.openxmlformats.org/drawingml/2006/main">
            <a:ext uri="{FF2B5EF4-FFF2-40B4-BE49-F238E27FC236}">
              <a16:creationId xmlns:a16="http://schemas.microsoft.com/office/drawing/2014/main" id="{4D657BA3-3AF8-4CF8-A8E4-6CAEF37E1110}"/>
            </a:ext>
          </a:extLst>
        </cdr:cNvPr>
        <cdr:cNvSpPr/>
      </cdr:nvSpPr>
      <cdr:spPr>
        <a:xfrm xmlns:a="http://schemas.openxmlformats.org/drawingml/2006/main">
          <a:off x="888308" y="1532799"/>
          <a:ext cx="95826" cy="285986"/>
        </a:xfrm>
        <a:prstGeom xmlns:a="http://schemas.openxmlformats.org/drawingml/2006/main" prst="ellipse">
          <a:avLst/>
        </a:prstGeom>
        <a:noFill xmlns:a="http://schemas.openxmlformats.org/drawingml/2006/main"/>
        <a:ln xmlns:a="http://schemas.openxmlformats.org/drawingml/2006/main" w="12700">
          <a:solidFill>
            <a:sysClr val="windowText" lastClr="0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US" sz="1100"/>
        </a:p>
      </cdr:txBody>
    </cdr:sp>
  </cdr:relSizeAnchor>
  <cdr:relSizeAnchor xmlns:cdr="http://schemas.openxmlformats.org/drawingml/2006/chartDrawing">
    <cdr:from>
      <cdr:x>0.22368</cdr:x>
      <cdr:y>0.68056</cdr:y>
    </cdr:from>
    <cdr:to>
      <cdr:x>0.3657</cdr:x>
      <cdr:y>0.78208</cdr:y>
    </cdr:to>
    <cdr:sp macro="" textlink="">
      <cdr:nvSpPr>
        <cdr:cNvPr id="7" name="TextBox 9">
          <a:extLst xmlns:a="http://schemas.openxmlformats.org/drawingml/2006/main">
            <a:ext uri="{FF2B5EF4-FFF2-40B4-BE49-F238E27FC236}">
              <a16:creationId xmlns:a16="http://schemas.microsoft.com/office/drawing/2014/main" id="{B82EBD80-CC48-42BB-8FAF-D5AC26AC3140}"/>
            </a:ext>
          </a:extLst>
        </cdr:cNvPr>
        <cdr:cNvSpPr txBox="1"/>
      </cdr:nvSpPr>
      <cdr:spPr>
        <a:xfrm xmlns:a="http://schemas.openxmlformats.org/drawingml/2006/main">
          <a:off x="774343" y="1759264"/>
          <a:ext cx="491657" cy="26243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t-EE" sz="1200" noProof="0" dirty="0" err="1"/>
            <a:t>after</a:t>
          </a:r>
          <a:endParaRPr lang="en-GB" sz="1200" noProof="0" dirty="0"/>
        </a:p>
      </cdr:txBody>
    </cdr:sp>
  </cdr:relSizeAnchor>
</c:userShapes>
</file>

<file path=ppt/drawings/drawing11.xml><?xml version="1.0" encoding="utf-8"?>
<c:userShapes xmlns:c="http://schemas.openxmlformats.org/drawingml/2006/chart">
  <cdr:relSizeAnchor xmlns:cdr="http://schemas.openxmlformats.org/drawingml/2006/chartDrawing">
    <cdr:from>
      <cdr:x>0.80366</cdr:x>
      <cdr:y>0.25281</cdr:y>
    </cdr:from>
    <cdr:to>
      <cdr:x>0.89336</cdr:x>
      <cdr:y>0.36754</cdr:y>
    </cdr:to>
    <cdr:sp macro="" textlink="">
      <cdr:nvSpPr>
        <cdr:cNvPr id="2" name="TextBox 6">
          <a:extLst xmlns:a="http://schemas.openxmlformats.org/drawingml/2006/main">
            <a:ext uri="{FF2B5EF4-FFF2-40B4-BE49-F238E27FC236}">
              <a16:creationId xmlns:a16="http://schemas.microsoft.com/office/drawing/2014/main" id="{F9D7E02B-41E4-C525-309F-DEFDCC8214BE}"/>
            </a:ext>
          </a:extLst>
        </cdr:cNvPr>
        <cdr:cNvSpPr txBox="1"/>
      </cdr:nvSpPr>
      <cdr:spPr>
        <a:xfrm xmlns:a="http://schemas.openxmlformats.org/drawingml/2006/main">
          <a:off x="3033036" y="661236"/>
          <a:ext cx="338554" cy="30008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t-EE" sz="1350" dirty="0"/>
            <a:t>W</a:t>
          </a:r>
        </a:p>
      </cdr:txBody>
    </cdr:sp>
  </cdr:relSizeAnchor>
  <cdr:relSizeAnchor xmlns:cdr="http://schemas.openxmlformats.org/drawingml/2006/chartDrawing">
    <cdr:from>
      <cdr:x>0.60397</cdr:x>
      <cdr:y>0.24265</cdr:y>
    </cdr:from>
    <cdr:to>
      <cdr:x>0.68433</cdr:x>
      <cdr:y>0.35738</cdr:y>
    </cdr:to>
    <cdr:sp macro="" textlink="">
      <cdr:nvSpPr>
        <cdr:cNvPr id="3" name="TextBox 8">
          <a:extLst xmlns:a="http://schemas.openxmlformats.org/drawingml/2006/main">
            <a:ext uri="{FF2B5EF4-FFF2-40B4-BE49-F238E27FC236}">
              <a16:creationId xmlns:a16="http://schemas.microsoft.com/office/drawing/2014/main" id="{C14D1256-3D22-D745-6A08-7FBC1D9FD768}"/>
            </a:ext>
          </a:extLst>
        </cdr:cNvPr>
        <cdr:cNvSpPr txBox="1"/>
      </cdr:nvSpPr>
      <cdr:spPr>
        <a:xfrm xmlns:a="http://schemas.openxmlformats.org/drawingml/2006/main">
          <a:off x="2279416" y="634662"/>
          <a:ext cx="303288" cy="30008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t-EE" sz="1350" dirty="0"/>
            <a:t>D</a:t>
          </a:r>
        </a:p>
      </cdr:txBody>
    </cdr:sp>
  </cdr:relSizeAnchor>
  <cdr:relSizeAnchor xmlns:cdr="http://schemas.openxmlformats.org/drawingml/2006/chartDrawing">
    <cdr:from>
      <cdr:x>0.62409</cdr:x>
      <cdr:y>0.44943</cdr:y>
    </cdr:from>
    <cdr:to>
      <cdr:x>0.70445</cdr:x>
      <cdr:y>0.56416</cdr:y>
    </cdr:to>
    <cdr:sp macro="" textlink="">
      <cdr:nvSpPr>
        <cdr:cNvPr id="4" name="TextBox 9">
          <a:extLst xmlns:a="http://schemas.openxmlformats.org/drawingml/2006/main">
            <a:ext uri="{FF2B5EF4-FFF2-40B4-BE49-F238E27FC236}">
              <a16:creationId xmlns:a16="http://schemas.microsoft.com/office/drawing/2014/main" id="{205F6C09-2DA0-B49B-7C04-4397909B8F0D}"/>
            </a:ext>
          </a:extLst>
        </cdr:cNvPr>
        <cdr:cNvSpPr txBox="1"/>
      </cdr:nvSpPr>
      <cdr:spPr>
        <a:xfrm xmlns:a="http://schemas.openxmlformats.org/drawingml/2006/main">
          <a:off x="2355323" y="1175522"/>
          <a:ext cx="303288" cy="30008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t-EE" sz="1350" dirty="0"/>
            <a:t>H</a:t>
          </a:r>
        </a:p>
      </cdr:txBody>
    </cdr:sp>
  </cdr:relSizeAnchor>
  <cdr:relSizeAnchor xmlns:cdr="http://schemas.openxmlformats.org/drawingml/2006/chartDrawing">
    <cdr:from>
      <cdr:x>0.15586</cdr:x>
      <cdr:y>0.28961</cdr:y>
    </cdr:from>
    <cdr:to>
      <cdr:x>0.24557</cdr:x>
      <cdr:y>0.40434</cdr:y>
    </cdr:to>
    <cdr:sp macro="" textlink="">
      <cdr:nvSpPr>
        <cdr:cNvPr id="5" name="TextBox 6">
          <a:extLst xmlns:a="http://schemas.openxmlformats.org/drawingml/2006/main">
            <a:ext uri="{FF2B5EF4-FFF2-40B4-BE49-F238E27FC236}">
              <a16:creationId xmlns:a16="http://schemas.microsoft.com/office/drawing/2014/main" id="{1D5F6DD6-97AC-7EA6-9431-C4E55F7A2C7F}"/>
            </a:ext>
          </a:extLst>
        </cdr:cNvPr>
        <cdr:cNvSpPr txBox="1"/>
      </cdr:nvSpPr>
      <cdr:spPr>
        <a:xfrm xmlns:a="http://schemas.openxmlformats.org/drawingml/2006/main">
          <a:off x="588218" y="757489"/>
          <a:ext cx="338554" cy="30008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t-EE" sz="1350" dirty="0"/>
            <a:t>W</a:t>
          </a:r>
        </a:p>
      </cdr:txBody>
    </cdr:sp>
  </cdr:relSizeAnchor>
  <cdr:relSizeAnchor xmlns:cdr="http://schemas.openxmlformats.org/drawingml/2006/chartDrawing">
    <cdr:from>
      <cdr:x>0.24583</cdr:x>
      <cdr:y>0.26487</cdr:y>
    </cdr:from>
    <cdr:to>
      <cdr:x>0.33554</cdr:x>
      <cdr:y>0.3796</cdr:y>
    </cdr:to>
    <cdr:sp macro="" textlink="">
      <cdr:nvSpPr>
        <cdr:cNvPr id="6" name="TextBox 6">
          <a:extLst xmlns:a="http://schemas.openxmlformats.org/drawingml/2006/main">
            <a:ext uri="{FF2B5EF4-FFF2-40B4-BE49-F238E27FC236}">
              <a16:creationId xmlns:a16="http://schemas.microsoft.com/office/drawing/2014/main" id="{C45F29CA-3266-E001-196D-6F5264E0A250}"/>
            </a:ext>
          </a:extLst>
        </cdr:cNvPr>
        <cdr:cNvSpPr txBox="1"/>
      </cdr:nvSpPr>
      <cdr:spPr>
        <a:xfrm xmlns:a="http://schemas.openxmlformats.org/drawingml/2006/main">
          <a:off x="927777" y="692786"/>
          <a:ext cx="338554" cy="30008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t-EE" sz="1350" dirty="0"/>
            <a:t>W</a:t>
          </a:r>
        </a:p>
      </cdr:txBody>
    </cdr:sp>
  </cdr:relSizeAnchor>
  <cdr:relSizeAnchor xmlns:cdr="http://schemas.openxmlformats.org/drawingml/2006/chartDrawing">
    <cdr:from>
      <cdr:x>0.64879</cdr:x>
      <cdr:y>0.21689</cdr:y>
    </cdr:from>
    <cdr:to>
      <cdr:x>0.7385</cdr:x>
      <cdr:y>0.33162</cdr:y>
    </cdr:to>
    <cdr:sp macro="" textlink="">
      <cdr:nvSpPr>
        <cdr:cNvPr id="7" name="TextBox 6">
          <a:extLst xmlns:a="http://schemas.openxmlformats.org/drawingml/2006/main">
            <a:ext uri="{FF2B5EF4-FFF2-40B4-BE49-F238E27FC236}">
              <a16:creationId xmlns:a16="http://schemas.microsoft.com/office/drawing/2014/main" id="{D17ED9A3-6903-60C3-D41E-043B1FEDBA77}"/>
            </a:ext>
          </a:extLst>
        </cdr:cNvPr>
        <cdr:cNvSpPr txBox="1"/>
      </cdr:nvSpPr>
      <cdr:spPr>
        <a:xfrm xmlns:a="http://schemas.openxmlformats.org/drawingml/2006/main">
          <a:off x="2448568" y="567285"/>
          <a:ext cx="338554" cy="30008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t-EE" sz="1350" dirty="0"/>
            <a:t>W</a:t>
          </a:r>
        </a:p>
      </cdr:txBody>
    </cdr:sp>
  </cdr:relSizeAnchor>
</c:userShapes>
</file>

<file path=ppt/drawings/drawing12.xml><?xml version="1.0" encoding="utf-8"?>
<c:userShapes xmlns:c="http://schemas.openxmlformats.org/drawingml/2006/chart">
  <cdr:relSizeAnchor xmlns:cdr="http://schemas.openxmlformats.org/drawingml/2006/chartDrawing">
    <cdr:from>
      <cdr:x>0.79416</cdr:x>
      <cdr:y>0.12503</cdr:y>
    </cdr:from>
    <cdr:to>
      <cdr:x>0.88387</cdr:x>
      <cdr:y>0.23976</cdr:y>
    </cdr:to>
    <cdr:sp macro="" textlink="">
      <cdr:nvSpPr>
        <cdr:cNvPr id="2" name="TextBox 6">
          <a:extLst xmlns:a="http://schemas.openxmlformats.org/drawingml/2006/main">
            <a:ext uri="{FF2B5EF4-FFF2-40B4-BE49-F238E27FC236}">
              <a16:creationId xmlns:a16="http://schemas.microsoft.com/office/drawing/2014/main" id="{0676C9D0-9530-0E23-20D3-337209F5D3C0}"/>
            </a:ext>
          </a:extLst>
        </cdr:cNvPr>
        <cdr:cNvSpPr txBox="1"/>
      </cdr:nvSpPr>
      <cdr:spPr>
        <a:xfrm xmlns:a="http://schemas.openxmlformats.org/drawingml/2006/main">
          <a:off x="2997208" y="327026"/>
          <a:ext cx="338554" cy="30008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t-EE" sz="1350" dirty="0"/>
            <a:t>W</a:t>
          </a:r>
        </a:p>
      </cdr:txBody>
    </cdr:sp>
  </cdr:relSizeAnchor>
  <cdr:relSizeAnchor xmlns:cdr="http://schemas.openxmlformats.org/drawingml/2006/chartDrawing">
    <cdr:from>
      <cdr:x>0.59421</cdr:x>
      <cdr:y>0.21055</cdr:y>
    </cdr:from>
    <cdr:to>
      <cdr:x>0.67457</cdr:x>
      <cdr:y>0.32528</cdr:y>
    </cdr:to>
    <cdr:sp macro="" textlink="">
      <cdr:nvSpPr>
        <cdr:cNvPr id="3" name="TextBox 8">
          <a:extLst xmlns:a="http://schemas.openxmlformats.org/drawingml/2006/main">
            <a:ext uri="{FF2B5EF4-FFF2-40B4-BE49-F238E27FC236}">
              <a16:creationId xmlns:a16="http://schemas.microsoft.com/office/drawing/2014/main" id="{C7CAE0ED-38E4-3F01-23EA-669C4814CD80}"/>
            </a:ext>
          </a:extLst>
        </cdr:cNvPr>
        <cdr:cNvSpPr txBox="1"/>
      </cdr:nvSpPr>
      <cdr:spPr>
        <a:xfrm xmlns:a="http://schemas.openxmlformats.org/drawingml/2006/main">
          <a:off x="2242577" y="550708"/>
          <a:ext cx="303288" cy="30008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t-EE" sz="1350" dirty="0"/>
            <a:t>D</a:t>
          </a:r>
        </a:p>
      </cdr:txBody>
    </cdr:sp>
  </cdr:relSizeAnchor>
  <cdr:relSizeAnchor xmlns:cdr="http://schemas.openxmlformats.org/drawingml/2006/chartDrawing">
    <cdr:from>
      <cdr:x>0.17187</cdr:x>
      <cdr:y>0.13239</cdr:y>
    </cdr:from>
    <cdr:to>
      <cdr:x>0.26158</cdr:x>
      <cdr:y>0.24712</cdr:y>
    </cdr:to>
    <cdr:sp macro="" textlink="">
      <cdr:nvSpPr>
        <cdr:cNvPr id="4" name="TextBox 6">
          <a:extLst xmlns:a="http://schemas.openxmlformats.org/drawingml/2006/main">
            <a:ext uri="{FF2B5EF4-FFF2-40B4-BE49-F238E27FC236}">
              <a16:creationId xmlns:a16="http://schemas.microsoft.com/office/drawing/2014/main" id="{C8B4BBA8-9B91-3F24-690E-8D291229653B}"/>
            </a:ext>
          </a:extLst>
        </cdr:cNvPr>
        <cdr:cNvSpPr txBox="1"/>
      </cdr:nvSpPr>
      <cdr:spPr>
        <a:xfrm xmlns:a="http://schemas.openxmlformats.org/drawingml/2006/main">
          <a:off x="648644" y="346276"/>
          <a:ext cx="338554" cy="30008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t-EE" sz="1350" dirty="0"/>
            <a:t>W</a:t>
          </a:r>
        </a:p>
      </cdr:txBody>
    </cdr:sp>
  </cdr:relSizeAnchor>
  <cdr:relSizeAnchor xmlns:cdr="http://schemas.openxmlformats.org/drawingml/2006/chartDrawing">
    <cdr:from>
      <cdr:x>0.26439</cdr:x>
      <cdr:y>0.12237</cdr:y>
    </cdr:from>
    <cdr:to>
      <cdr:x>0.3541</cdr:x>
      <cdr:y>0.2371</cdr:y>
    </cdr:to>
    <cdr:sp macro="" textlink="">
      <cdr:nvSpPr>
        <cdr:cNvPr id="5" name="TextBox 6">
          <a:extLst xmlns:a="http://schemas.openxmlformats.org/drawingml/2006/main">
            <a:ext uri="{FF2B5EF4-FFF2-40B4-BE49-F238E27FC236}">
              <a16:creationId xmlns:a16="http://schemas.microsoft.com/office/drawing/2014/main" id="{E4123300-26A7-9A5E-6C65-8729F8066E43}"/>
            </a:ext>
          </a:extLst>
        </cdr:cNvPr>
        <cdr:cNvSpPr txBox="1"/>
      </cdr:nvSpPr>
      <cdr:spPr>
        <a:xfrm xmlns:a="http://schemas.openxmlformats.org/drawingml/2006/main">
          <a:off x="997827" y="320074"/>
          <a:ext cx="338554" cy="30008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t-EE" sz="1350" dirty="0"/>
            <a:t>W</a:t>
          </a:r>
        </a:p>
      </cdr:txBody>
    </cdr:sp>
  </cdr:relSizeAnchor>
  <cdr:relSizeAnchor xmlns:cdr="http://schemas.openxmlformats.org/drawingml/2006/chartDrawing">
    <cdr:from>
      <cdr:x>0.6291</cdr:x>
      <cdr:y>0.0621</cdr:y>
    </cdr:from>
    <cdr:to>
      <cdr:x>0.7188</cdr:x>
      <cdr:y>0.17683</cdr:y>
    </cdr:to>
    <cdr:sp macro="" textlink="">
      <cdr:nvSpPr>
        <cdr:cNvPr id="6" name="TextBox 5">
          <a:extLst xmlns:a="http://schemas.openxmlformats.org/drawingml/2006/main">
            <a:ext uri="{FF2B5EF4-FFF2-40B4-BE49-F238E27FC236}">
              <a16:creationId xmlns:a16="http://schemas.microsoft.com/office/drawing/2014/main" id="{55126C4F-6885-FE1F-D6E2-5F5D6A0CA854}"/>
            </a:ext>
          </a:extLst>
        </cdr:cNvPr>
        <cdr:cNvSpPr txBox="1"/>
      </cdr:nvSpPr>
      <cdr:spPr>
        <a:xfrm xmlns:a="http://schemas.openxmlformats.org/drawingml/2006/main">
          <a:off x="2374239" y="162418"/>
          <a:ext cx="338554" cy="30008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t-EE" sz="1350" dirty="0"/>
            <a:t>W</a:t>
          </a:r>
        </a:p>
      </cdr:txBody>
    </cdr:sp>
  </cdr:relSizeAnchor>
  <cdr:relSizeAnchor xmlns:cdr="http://schemas.openxmlformats.org/drawingml/2006/chartDrawing">
    <cdr:from>
      <cdr:x>0.635</cdr:x>
      <cdr:y>0.38527</cdr:y>
    </cdr:from>
    <cdr:to>
      <cdr:x>0.71536</cdr:x>
      <cdr:y>0.5</cdr:y>
    </cdr:to>
    <cdr:sp macro="" textlink="">
      <cdr:nvSpPr>
        <cdr:cNvPr id="7" name="TextBox 9">
          <a:extLst xmlns:a="http://schemas.openxmlformats.org/drawingml/2006/main">
            <a:ext uri="{FF2B5EF4-FFF2-40B4-BE49-F238E27FC236}">
              <a16:creationId xmlns:a16="http://schemas.microsoft.com/office/drawing/2014/main" id="{D5AC79D7-24C8-D516-EB5B-6C3E7FE9EABA}"/>
            </a:ext>
          </a:extLst>
        </cdr:cNvPr>
        <cdr:cNvSpPr txBox="1"/>
      </cdr:nvSpPr>
      <cdr:spPr>
        <a:xfrm xmlns:a="http://schemas.openxmlformats.org/drawingml/2006/main">
          <a:off x="2396498" y="1007700"/>
          <a:ext cx="303288" cy="30008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r>
            <a:rPr lang="et-EE" sz="1350" dirty="0"/>
            <a:t>H</a:t>
          </a:r>
        </a:p>
      </cdr:txBody>
    </cdr:sp>
  </cdr:relSizeAnchor>
</c:userShapes>
</file>

<file path=ppt/drawings/drawing2.xml><?xml version="1.0" encoding="utf-8"?>
<c:userShapes xmlns:c="http://schemas.openxmlformats.org/drawingml/2006/chart">
  <cdr:relSizeAnchor xmlns:cdr="http://schemas.openxmlformats.org/drawingml/2006/chartDrawing">
    <cdr:from>
      <cdr:x>0.2354</cdr:x>
      <cdr:y>0.0943</cdr:y>
    </cdr:from>
    <cdr:to>
      <cdr:x>0.96743</cdr:x>
      <cdr:y>0.25243</cdr:y>
    </cdr:to>
    <cdr:sp macro="" textlink="">
      <cdr:nvSpPr>
        <cdr:cNvPr id="2" name="TextBox 1"/>
        <cdr:cNvSpPr txBox="1"/>
      </cdr:nvSpPr>
      <cdr:spPr>
        <a:xfrm xmlns:a="http://schemas.openxmlformats.org/drawingml/2006/main">
          <a:off x="614346" y="208148"/>
          <a:ext cx="1910505" cy="34903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t-EE" sz="1200" dirty="0"/>
            <a:t>1800</a:t>
          </a:r>
          <a:r>
            <a:rPr lang="et-EE" sz="1200" baseline="0" dirty="0"/>
            <a:t> s </a:t>
          </a:r>
          <a:r>
            <a:rPr lang="et-EE" sz="1200" baseline="0" dirty="0" err="1"/>
            <a:t>exposure</a:t>
          </a:r>
          <a:endParaRPr lang="et-EE" sz="1200" dirty="0"/>
        </a:p>
      </cdr:txBody>
    </cdr:sp>
  </cdr:relSizeAnchor>
  <cdr:relSizeAnchor xmlns:cdr="http://schemas.openxmlformats.org/drawingml/2006/chartDrawing">
    <cdr:from>
      <cdr:x>0.47119</cdr:x>
      <cdr:y>0.28476</cdr:y>
    </cdr:from>
    <cdr:to>
      <cdr:x>0.72677</cdr:x>
      <cdr:y>0.45209</cdr:y>
    </cdr:to>
    <cdr:sp macro="" textlink="">
      <cdr:nvSpPr>
        <cdr:cNvPr id="5" name="TextBox 12">
          <a:extLst xmlns:a="http://schemas.openxmlformats.org/drawingml/2006/main">
            <a:ext uri="{FF2B5EF4-FFF2-40B4-BE49-F238E27FC236}">
              <a16:creationId xmlns:a16="http://schemas.microsoft.com/office/drawing/2014/main" id="{FA545CDD-072D-3423-9614-F35E8C78FC04}"/>
            </a:ext>
          </a:extLst>
        </cdr:cNvPr>
        <cdr:cNvSpPr txBox="1"/>
      </cdr:nvSpPr>
      <cdr:spPr bwMode="auto">
        <a:xfrm xmlns:a="http://schemas.openxmlformats.org/drawingml/2006/main">
          <a:off x="1229743" y="628540"/>
          <a:ext cx="667011" cy="369332"/>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US"/>
          </a:defPPr>
          <a:lvl1pPr marL="0" indent="0" algn="l" defTabSz="914400">
            <a:defRPr sz="1800">
              <a:solidFill>
                <a:schemeClr val="tx1"/>
              </a:solidFill>
              <a:latin typeface="+mn-lt"/>
              <a:ea typeface="+mn-ea"/>
              <a:cs typeface="+mn-cs"/>
            </a:defRPr>
          </a:lvl1pPr>
          <a:lvl2pPr marL="457200" indent="0" algn="l" defTabSz="914400">
            <a:defRPr sz="1800">
              <a:solidFill>
                <a:schemeClr val="tx1"/>
              </a:solidFill>
              <a:latin typeface="+mn-lt"/>
              <a:ea typeface="+mn-ea"/>
              <a:cs typeface="+mn-cs"/>
            </a:defRPr>
          </a:lvl2pPr>
          <a:lvl3pPr marL="914400" indent="0" algn="l" defTabSz="914400">
            <a:defRPr sz="1800">
              <a:solidFill>
                <a:schemeClr val="tx1"/>
              </a:solidFill>
              <a:latin typeface="+mn-lt"/>
              <a:ea typeface="+mn-ea"/>
              <a:cs typeface="+mn-cs"/>
            </a:defRPr>
          </a:lvl3pPr>
          <a:lvl4pPr marL="1371600" indent="0" algn="l" defTabSz="914400">
            <a:defRPr sz="1800">
              <a:solidFill>
                <a:schemeClr val="tx1"/>
              </a:solidFill>
              <a:latin typeface="+mn-lt"/>
              <a:ea typeface="+mn-ea"/>
              <a:cs typeface="+mn-cs"/>
            </a:defRPr>
          </a:lvl4pPr>
          <a:lvl5pPr marL="1828800" indent="0" algn="l" defTabSz="914400">
            <a:defRPr sz="1800">
              <a:solidFill>
                <a:schemeClr val="tx1"/>
              </a:solidFill>
              <a:latin typeface="+mn-lt"/>
              <a:ea typeface="+mn-ea"/>
              <a:cs typeface="+mn-cs"/>
            </a:defRPr>
          </a:lvl5pPr>
          <a:lvl6pPr marL="2286000" indent="0" algn="l" defTabSz="914400">
            <a:defRPr sz="1800">
              <a:solidFill>
                <a:schemeClr val="tx1"/>
              </a:solidFill>
              <a:latin typeface="+mn-lt"/>
              <a:ea typeface="+mn-ea"/>
              <a:cs typeface="+mn-cs"/>
            </a:defRPr>
          </a:lvl6pPr>
          <a:lvl7pPr marL="2743200" indent="0" algn="l" defTabSz="914400">
            <a:defRPr sz="1800">
              <a:solidFill>
                <a:schemeClr val="tx1"/>
              </a:solidFill>
              <a:latin typeface="+mn-lt"/>
              <a:ea typeface="+mn-ea"/>
              <a:cs typeface="+mn-cs"/>
            </a:defRPr>
          </a:lvl7pPr>
          <a:lvl8pPr marL="3200400" indent="0" algn="l" defTabSz="914400">
            <a:defRPr sz="1800">
              <a:solidFill>
                <a:schemeClr val="tx1"/>
              </a:solidFill>
              <a:latin typeface="+mn-lt"/>
              <a:ea typeface="+mn-ea"/>
              <a:cs typeface="+mn-cs"/>
            </a:defRPr>
          </a:lvl8pPr>
          <a:lvl9pPr marL="3657600" indent="0" algn="l" defTabSz="914400">
            <a:defRPr sz="1800">
              <a:solidFill>
                <a:schemeClr val="tx1"/>
              </a:solidFill>
              <a:latin typeface="+mn-lt"/>
              <a:ea typeface="+mn-ea"/>
              <a:cs typeface="+mn-cs"/>
            </a:defRPr>
          </a:lvl9pPr>
        </a:lstStyle>
        <a:p xmlns:a="http://schemas.openxmlformats.org/drawingml/2006/main">
          <a:r>
            <a:rPr lang="et-EE" noProof="0" dirty="0"/>
            <a:t>NRA</a:t>
          </a:r>
          <a:endParaRPr lang="et-EE" dirty="0"/>
        </a:p>
      </cdr:txBody>
    </cdr:sp>
  </cdr:relSizeAnchor>
</c:userShapes>
</file>

<file path=ppt/drawings/drawing3.xml><?xml version="1.0" encoding="utf-8"?>
<c:userShapes xmlns:c="http://schemas.openxmlformats.org/drawingml/2006/chart">
  <cdr:relSizeAnchor xmlns:cdr="http://schemas.openxmlformats.org/drawingml/2006/chartDrawing">
    <cdr:from>
      <cdr:x>0.39728</cdr:x>
      <cdr:y>0.50866</cdr:y>
    </cdr:from>
    <cdr:to>
      <cdr:x>0.46645</cdr:x>
      <cdr:y>0.6113</cdr:y>
    </cdr:to>
    <cdr:sp macro="" textlink="">
      <cdr:nvSpPr>
        <cdr:cNvPr id="3" name="TextBox 1">
          <a:extLst xmlns:a="http://schemas.openxmlformats.org/drawingml/2006/main">
            <a:ext uri="{FF2B5EF4-FFF2-40B4-BE49-F238E27FC236}">
              <a16:creationId xmlns:a16="http://schemas.microsoft.com/office/drawing/2014/main" id="{7C4ED6AB-0D9B-44D3-90EC-562BA79E8CAA}"/>
            </a:ext>
          </a:extLst>
        </cdr:cNvPr>
        <cdr:cNvSpPr txBox="1"/>
      </cdr:nvSpPr>
      <cdr:spPr>
        <a:xfrm xmlns:a="http://schemas.openxmlformats.org/drawingml/2006/main">
          <a:off x="1208393" y="1120161"/>
          <a:ext cx="210391" cy="22603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t-EE" sz="1200"/>
            <a:t>D</a:t>
          </a:r>
        </a:p>
      </cdr:txBody>
    </cdr:sp>
  </cdr:relSizeAnchor>
  <cdr:relSizeAnchor xmlns:cdr="http://schemas.openxmlformats.org/drawingml/2006/chartDrawing">
    <cdr:from>
      <cdr:x>0.67599</cdr:x>
      <cdr:y>0.32288</cdr:y>
    </cdr:from>
    <cdr:to>
      <cdr:x>0.79698</cdr:x>
      <cdr:y>0.45574</cdr:y>
    </cdr:to>
    <cdr:sp macro="" textlink="">
      <cdr:nvSpPr>
        <cdr:cNvPr id="5" name="TextBox 1">
          <a:extLst xmlns:a="http://schemas.openxmlformats.org/drawingml/2006/main">
            <a:ext uri="{FF2B5EF4-FFF2-40B4-BE49-F238E27FC236}">
              <a16:creationId xmlns:a16="http://schemas.microsoft.com/office/drawing/2014/main" id="{FF27310C-A99D-4E74-961D-2E4FA2D07F1E}"/>
            </a:ext>
          </a:extLst>
        </cdr:cNvPr>
        <cdr:cNvSpPr txBox="1"/>
      </cdr:nvSpPr>
      <cdr:spPr>
        <a:xfrm xmlns:a="http://schemas.openxmlformats.org/drawingml/2006/main">
          <a:off x="2056125" y="711049"/>
          <a:ext cx="368009" cy="29258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t-EE" sz="1200"/>
            <a:t>Mo</a:t>
          </a:r>
        </a:p>
      </cdr:txBody>
    </cdr:sp>
  </cdr:relSizeAnchor>
  <cdr:relSizeAnchor xmlns:cdr="http://schemas.openxmlformats.org/drawingml/2006/chartDrawing">
    <cdr:from>
      <cdr:x>0.22528</cdr:x>
      <cdr:y>0.07102</cdr:y>
    </cdr:from>
    <cdr:to>
      <cdr:x>0.51154</cdr:x>
      <cdr:y>0.21595</cdr:y>
    </cdr:to>
    <cdr:sp macro="" textlink="">
      <cdr:nvSpPr>
        <cdr:cNvPr id="6" name="TextBox 1">
          <a:extLst xmlns:a="http://schemas.openxmlformats.org/drawingml/2006/main">
            <a:ext uri="{FF2B5EF4-FFF2-40B4-BE49-F238E27FC236}">
              <a16:creationId xmlns:a16="http://schemas.microsoft.com/office/drawing/2014/main" id="{ECE60A23-3EC0-4A54-ADFC-6E750136A2E2}"/>
            </a:ext>
          </a:extLst>
        </cdr:cNvPr>
        <cdr:cNvSpPr txBox="1"/>
      </cdr:nvSpPr>
      <cdr:spPr>
        <a:xfrm xmlns:a="http://schemas.openxmlformats.org/drawingml/2006/main">
          <a:off x="685217" y="156390"/>
          <a:ext cx="870703" cy="31916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t-EE" sz="1200" dirty="0"/>
            <a:t>3600s </a:t>
          </a:r>
          <a:r>
            <a:rPr lang="et-EE" sz="1200" dirty="0" err="1"/>
            <a:t>exposure</a:t>
          </a:r>
          <a:endParaRPr lang="et-EE" sz="1200" dirty="0"/>
        </a:p>
      </cdr:txBody>
    </cdr:sp>
  </cdr:relSizeAnchor>
  <cdr:relSizeAnchor xmlns:cdr="http://schemas.openxmlformats.org/drawingml/2006/chartDrawing">
    <cdr:from>
      <cdr:x>0.33502</cdr:x>
      <cdr:y>0.33085</cdr:y>
    </cdr:from>
    <cdr:to>
      <cdr:x>0.55431</cdr:x>
      <cdr:y>0.49856</cdr:y>
    </cdr:to>
    <cdr:sp macro="" textlink="">
      <cdr:nvSpPr>
        <cdr:cNvPr id="4" name="TextBox 12">
          <a:extLst xmlns:a="http://schemas.openxmlformats.org/drawingml/2006/main">
            <a:ext uri="{FF2B5EF4-FFF2-40B4-BE49-F238E27FC236}">
              <a16:creationId xmlns:a16="http://schemas.microsoft.com/office/drawing/2014/main" id="{FA545CDD-072D-3423-9614-F35E8C78FC04}"/>
            </a:ext>
          </a:extLst>
        </cdr:cNvPr>
        <cdr:cNvSpPr txBox="1"/>
      </cdr:nvSpPr>
      <cdr:spPr bwMode="auto">
        <a:xfrm xmlns:a="http://schemas.openxmlformats.org/drawingml/2006/main">
          <a:off x="1019005" y="728583"/>
          <a:ext cx="667011" cy="369332"/>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US"/>
          </a:defPPr>
          <a:lvl1pPr marL="0" indent="0" algn="l" defTabSz="914400">
            <a:defRPr sz="1800">
              <a:solidFill>
                <a:schemeClr val="tx1"/>
              </a:solidFill>
              <a:latin typeface="+mn-lt"/>
              <a:ea typeface="+mn-ea"/>
              <a:cs typeface="+mn-cs"/>
            </a:defRPr>
          </a:lvl1pPr>
          <a:lvl2pPr marL="457200" indent="0" algn="l" defTabSz="914400">
            <a:defRPr sz="1800">
              <a:solidFill>
                <a:schemeClr val="tx1"/>
              </a:solidFill>
              <a:latin typeface="+mn-lt"/>
              <a:ea typeface="+mn-ea"/>
              <a:cs typeface="+mn-cs"/>
            </a:defRPr>
          </a:lvl2pPr>
          <a:lvl3pPr marL="914400" indent="0" algn="l" defTabSz="914400">
            <a:defRPr sz="1800">
              <a:solidFill>
                <a:schemeClr val="tx1"/>
              </a:solidFill>
              <a:latin typeface="+mn-lt"/>
              <a:ea typeface="+mn-ea"/>
              <a:cs typeface="+mn-cs"/>
            </a:defRPr>
          </a:lvl3pPr>
          <a:lvl4pPr marL="1371600" indent="0" algn="l" defTabSz="914400">
            <a:defRPr sz="1800">
              <a:solidFill>
                <a:schemeClr val="tx1"/>
              </a:solidFill>
              <a:latin typeface="+mn-lt"/>
              <a:ea typeface="+mn-ea"/>
              <a:cs typeface="+mn-cs"/>
            </a:defRPr>
          </a:lvl4pPr>
          <a:lvl5pPr marL="1828800" indent="0" algn="l" defTabSz="914400">
            <a:defRPr sz="1800">
              <a:solidFill>
                <a:schemeClr val="tx1"/>
              </a:solidFill>
              <a:latin typeface="+mn-lt"/>
              <a:ea typeface="+mn-ea"/>
              <a:cs typeface="+mn-cs"/>
            </a:defRPr>
          </a:lvl5pPr>
          <a:lvl6pPr marL="2286000" indent="0" algn="l" defTabSz="914400">
            <a:defRPr sz="1800">
              <a:solidFill>
                <a:schemeClr val="tx1"/>
              </a:solidFill>
              <a:latin typeface="+mn-lt"/>
              <a:ea typeface="+mn-ea"/>
              <a:cs typeface="+mn-cs"/>
            </a:defRPr>
          </a:lvl6pPr>
          <a:lvl7pPr marL="2743200" indent="0" algn="l" defTabSz="914400">
            <a:defRPr sz="1800">
              <a:solidFill>
                <a:schemeClr val="tx1"/>
              </a:solidFill>
              <a:latin typeface="+mn-lt"/>
              <a:ea typeface="+mn-ea"/>
              <a:cs typeface="+mn-cs"/>
            </a:defRPr>
          </a:lvl7pPr>
          <a:lvl8pPr marL="3200400" indent="0" algn="l" defTabSz="914400">
            <a:defRPr sz="1800">
              <a:solidFill>
                <a:schemeClr val="tx1"/>
              </a:solidFill>
              <a:latin typeface="+mn-lt"/>
              <a:ea typeface="+mn-ea"/>
              <a:cs typeface="+mn-cs"/>
            </a:defRPr>
          </a:lvl8pPr>
          <a:lvl9pPr marL="3657600" indent="0" algn="l" defTabSz="914400">
            <a:defRPr sz="1800">
              <a:solidFill>
                <a:schemeClr val="tx1"/>
              </a:solidFill>
              <a:latin typeface="+mn-lt"/>
              <a:ea typeface="+mn-ea"/>
              <a:cs typeface="+mn-cs"/>
            </a:defRPr>
          </a:lvl9pPr>
        </a:lstStyle>
        <a:p xmlns:a="http://schemas.openxmlformats.org/drawingml/2006/main">
          <a:r>
            <a:rPr lang="en-GB" noProof="0" dirty="0"/>
            <a:t>LIBS</a:t>
          </a:r>
          <a:endParaRPr lang="et-EE" dirty="0"/>
        </a:p>
      </cdr:txBody>
    </cdr:sp>
  </cdr:relSizeAnchor>
</c:userShapes>
</file>

<file path=ppt/drawings/drawing4.xml><?xml version="1.0" encoding="utf-8"?>
<c:userShapes xmlns:c="http://schemas.openxmlformats.org/drawingml/2006/chart">
  <cdr:relSizeAnchor xmlns:cdr="http://schemas.openxmlformats.org/drawingml/2006/chartDrawing">
    <cdr:from>
      <cdr:x>0.21814</cdr:x>
      <cdr:y>0.08585</cdr:y>
    </cdr:from>
    <cdr:to>
      <cdr:x>0.96684</cdr:x>
      <cdr:y>0.24639</cdr:y>
    </cdr:to>
    <cdr:sp macro="" textlink="">
      <cdr:nvSpPr>
        <cdr:cNvPr id="2" name="TextBox 1"/>
        <cdr:cNvSpPr txBox="1"/>
      </cdr:nvSpPr>
      <cdr:spPr>
        <a:xfrm xmlns:a="http://schemas.openxmlformats.org/drawingml/2006/main">
          <a:off x="556839" y="189594"/>
          <a:ext cx="1911219" cy="35455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t-EE" sz="1200" dirty="0"/>
            <a:t>3600</a:t>
          </a:r>
          <a:r>
            <a:rPr lang="et-EE" sz="1200" baseline="0" dirty="0"/>
            <a:t> s </a:t>
          </a:r>
          <a:r>
            <a:rPr lang="et-EE" sz="1200" baseline="0" dirty="0" err="1"/>
            <a:t>exposure</a:t>
          </a:r>
          <a:endParaRPr lang="et-EE" sz="1200" dirty="0"/>
        </a:p>
      </cdr:txBody>
    </cdr:sp>
  </cdr:relSizeAnchor>
  <cdr:relSizeAnchor xmlns:cdr="http://schemas.openxmlformats.org/drawingml/2006/chartDrawing">
    <cdr:from>
      <cdr:x>0.44478</cdr:x>
      <cdr:y>0.2845</cdr:y>
    </cdr:from>
    <cdr:to>
      <cdr:x>0.70608</cdr:x>
      <cdr:y>0.45173</cdr:y>
    </cdr:to>
    <cdr:sp macro="" textlink="">
      <cdr:nvSpPr>
        <cdr:cNvPr id="4" name="TextBox 12">
          <a:extLst xmlns:a="http://schemas.openxmlformats.org/drawingml/2006/main">
            <a:ext uri="{FF2B5EF4-FFF2-40B4-BE49-F238E27FC236}">
              <a16:creationId xmlns:a16="http://schemas.microsoft.com/office/drawing/2014/main" id="{FA545CDD-072D-3423-9614-F35E8C78FC04}"/>
            </a:ext>
          </a:extLst>
        </cdr:cNvPr>
        <cdr:cNvSpPr txBox="1"/>
      </cdr:nvSpPr>
      <cdr:spPr bwMode="auto">
        <a:xfrm xmlns:a="http://schemas.openxmlformats.org/drawingml/2006/main">
          <a:off x="1135397" y="628331"/>
          <a:ext cx="667011" cy="369332"/>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US"/>
          </a:defPPr>
          <a:lvl1pPr marL="0" indent="0" algn="l" defTabSz="914400">
            <a:defRPr sz="1800">
              <a:solidFill>
                <a:schemeClr val="tx1"/>
              </a:solidFill>
              <a:latin typeface="+mn-lt"/>
              <a:ea typeface="+mn-ea"/>
              <a:cs typeface="+mn-cs"/>
            </a:defRPr>
          </a:lvl1pPr>
          <a:lvl2pPr marL="457200" indent="0" algn="l" defTabSz="914400">
            <a:defRPr sz="1800">
              <a:solidFill>
                <a:schemeClr val="tx1"/>
              </a:solidFill>
              <a:latin typeface="+mn-lt"/>
              <a:ea typeface="+mn-ea"/>
              <a:cs typeface="+mn-cs"/>
            </a:defRPr>
          </a:lvl2pPr>
          <a:lvl3pPr marL="914400" indent="0" algn="l" defTabSz="914400">
            <a:defRPr sz="1800">
              <a:solidFill>
                <a:schemeClr val="tx1"/>
              </a:solidFill>
              <a:latin typeface="+mn-lt"/>
              <a:ea typeface="+mn-ea"/>
              <a:cs typeface="+mn-cs"/>
            </a:defRPr>
          </a:lvl3pPr>
          <a:lvl4pPr marL="1371600" indent="0" algn="l" defTabSz="914400">
            <a:defRPr sz="1800">
              <a:solidFill>
                <a:schemeClr val="tx1"/>
              </a:solidFill>
              <a:latin typeface="+mn-lt"/>
              <a:ea typeface="+mn-ea"/>
              <a:cs typeface="+mn-cs"/>
            </a:defRPr>
          </a:lvl4pPr>
          <a:lvl5pPr marL="1828800" indent="0" algn="l" defTabSz="914400">
            <a:defRPr sz="1800">
              <a:solidFill>
                <a:schemeClr val="tx1"/>
              </a:solidFill>
              <a:latin typeface="+mn-lt"/>
              <a:ea typeface="+mn-ea"/>
              <a:cs typeface="+mn-cs"/>
            </a:defRPr>
          </a:lvl5pPr>
          <a:lvl6pPr marL="2286000" indent="0" algn="l" defTabSz="914400">
            <a:defRPr sz="1800">
              <a:solidFill>
                <a:schemeClr val="tx1"/>
              </a:solidFill>
              <a:latin typeface="+mn-lt"/>
              <a:ea typeface="+mn-ea"/>
              <a:cs typeface="+mn-cs"/>
            </a:defRPr>
          </a:lvl6pPr>
          <a:lvl7pPr marL="2743200" indent="0" algn="l" defTabSz="914400">
            <a:defRPr sz="1800">
              <a:solidFill>
                <a:schemeClr val="tx1"/>
              </a:solidFill>
              <a:latin typeface="+mn-lt"/>
              <a:ea typeface="+mn-ea"/>
              <a:cs typeface="+mn-cs"/>
            </a:defRPr>
          </a:lvl7pPr>
          <a:lvl8pPr marL="3200400" indent="0" algn="l" defTabSz="914400">
            <a:defRPr sz="1800">
              <a:solidFill>
                <a:schemeClr val="tx1"/>
              </a:solidFill>
              <a:latin typeface="+mn-lt"/>
              <a:ea typeface="+mn-ea"/>
              <a:cs typeface="+mn-cs"/>
            </a:defRPr>
          </a:lvl8pPr>
          <a:lvl9pPr marL="3657600" indent="0" algn="l" defTabSz="914400">
            <a:defRPr sz="1800">
              <a:solidFill>
                <a:schemeClr val="tx1"/>
              </a:solidFill>
              <a:latin typeface="+mn-lt"/>
              <a:ea typeface="+mn-ea"/>
              <a:cs typeface="+mn-cs"/>
            </a:defRPr>
          </a:lvl9pPr>
        </a:lstStyle>
        <a:p xmlns:a="http://schemas.openxmlformats.org/drawingml/2006/main">
          <a:r>
            <a:rPr lang="et-EE" noProof="0" dirty="0"/>
            <a:t>NRA</a:t>
          </a:r>
          <a:endParaRPr lang="et-EE" dirty="0"/>
        </a:p>
      </cdr:txBody>
    </cdr:sp>
  </cdr:relSizeAnchor>
</c:userShapes>
</file>

<file path=ppt/drawings/drawing5.xml><?xml version="1.0" encoding="utf-8"?>
<c:userShapes xmlns:c="http://schemas.openxmlformats.org/drawingml/2006/chart">
  <cdr:relSizeAnchor xmlns:cdr="http://schemas.openxmlformats.org/drawingml/2006/chartDrawing">
    <cdr:from>
      <cdr:x>0.47597</cdr:x>
      <cdr:y>0.13415</cdr:y>
    </cdr:from>
    <cdr:to>
      <cdr:x>0.61296</cdr:x>
      <cdr:y>0.2754</cdr:y>
    </cdr:to>
    <cdr:sp macro="" textlink="">
      <cdr:nvSpPr>
        <cdr:cNvPr id="2" name="TextBox 1">
          <a:extLst xmlns:a="http://schemas.openxmlformats.org/drawingml/2006/main">
            <a:ext uri="{FF2B5EF4-FFF2-40B4-BE49-F238E27FC236}">
              <a16:creationId xmlns:a16="http://schemas.microsoft.com/office/drawing/2014/main" id="{DC323C8A-2DC6-48E6-811B-91E26B4F3A0A}"/>
            </a:ext>
          </a:extLst>
        </cdr:cNvPr>
        <cdr:cNvSpPr txBox="1"/>
      </cdr:nvSpPr>
      <cdr:spPr>
        <a:xfrm xmlns:a="http://schemas.openxmlformats.org/drawingml/2006/main">
          <a:off x="1710568" y="340390"/>
          <a:ext cx="492317" cy="35839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t-EE" sz="1600" b="0" dirty="0"/>
            <a:t>c-W</a:t>
          </a:r>
          <a:endParaRPr lang="en-US" sz="1600" b="0" dirty="0"/>
        </a:p>
      </cdr:txBody>
    </cdr:sp>
  </cdr:relSizeAnchor>
  <cdr:relSizeAnchor xmlns:cdr="http://schemas.openxmlformats.org/drawingml/2006/chartDrawing">
    <cdr:from>
      <cdr:x>0.23561</cdr:x>
      <cdr:y>0.04805</cdr:y>
    </cdr:from>
    <cdr:to>
      <cdr:x>0.35682</cdr:x>
      <cdr:y>0.15535</cdr:y>
    </cdr:to>
    <cdr:sp macro="" textlink="">
      <cdr:nvSpPr>
        <cdr:cNvPr id="3" name="TextBox 1">
          <a:extLst xmlns:a="http://schemas.openxmlformats.org/drawingml/2006/main">
            <a:ext uri="{FF2B5EF4-FFF2-40B4-BE49-F238E27FC236}">
              <a16:creationId xmlns:a16="http://schemas.microsoft.com/office/drawing/2014/main" id="{A99BCDDA-D622-4BE3-AD61-6C81A15A4F29}"/>
            </a:ext>
          </a:extLst>
        </cdr:cNvPr>
        <cdr:cNvSpPr txBox="1"/>
      </cdr:nvSpPr>
      <cdr:spPr>
        <a:xfrm xmlns:a="http://schemas.openxmlformats.org/drawingml/2006/main">
          <a:off x="846753" y="121908"/>
          <a:ext cx="435604" cy="272256"/>
        </a:xfrm>
        <a:prstGeom xmlns:a="http://schemas.openxmlformats.org/drawingml/2006/main" prst="rect">
          <a:avLst/>
        </a:prstGeom>
      </cdr:spPr>
      <cdr:txBody>
        <a:bodyPr xmlns:a="http://schemas.openxmlformats.org/drawingml/2006/main" wrap="none" rtlCol="0"/>
        <a:lstStyle xmlns:a="http://schemas.openxmlformats.org/drawingml/2006/main">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xmlns:a="http://schemas.openxmlformats.org/drawingml/2006/main">
          <a:r>
            <a:rPr lang="et-EE" sz="1600" b="0" dirty="0"/>
            <a:t>IBAS</a:t>
          </a:r>
          <a:endParaRPr lang="en-US" sz="1600" b="0" dirty="0"/>
        </a:p>
      </cdr:txBody>
    </cdr:sp>
  </cdr:relSizeAnchor>
</c:userShapes>
</file>

<file path=ppt/drawings/drawing6.xml><?xml version="1.0" encoding="utf-8"?>
<c:userShapes xmlns:c="http://schemas.openxmlformats.org/drawingml/2006/chart">
  <cdr:relSizeAnchor xmlns:cdr="http://schemas.openxmlformats.org/drawingml/2006/chartDrawing">
    <cdr:from>
      <cdr:x>0.43889</cdr:x>
      <cdr:y>0.14162</cdr:y>
    </cdr:from>
    <cdr:to>
      <cdr:x>0.61399</cdr:x>
      <cdr:y>0.27043</cdr:y>
    </cdr:to>
    <cdr:sp macro="" textlink="">
      <cdr:nvSpPr>
        <cdr:cNvPr id="2" name="TextBox 1">
          <a:extLst xmlns:a="http://schemas.openxmlformats.org/drawingml/2006/main">
            <a:ext uri="{FF2B5EF4-FFF2-40B4-BE49-F238E27FC236}">
              <a16:creationId xmlns:a16="http://schemas.microsoft.com/office/drawing/2014/main" id="{76F59248-BA00-4FD4-84DF-C2EFA07D5CC1}"/>
            </a:ext>
          </a:extLst>
        </cdr:cNvPr>
        <cdr:cNvSpPr txBox="1"/>
      </cdr:nvSpPr>
      <cdr:spPr>
        <a:xfrm xmlns:a="http://schemas.openxmlformats.org/drawingml/2006/main">
          <a:off x="1582532" y="359341"/>
          <a:ext cx="631384" cy="32683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t-EE" sz="1600" b="0" dirty="0"/>
            <a:t>p-WO</a:t>
          </a:r>
          <a:endParaRPr lang="en-US" sz="1600" b="0" dirty="0"/>
        </a:p>
      </cdr:txBody>
    </cdr:sp>
  </cdr:relSizeAnchor>
  <cdr:relSizeAnchor xmlns:cdr="http://schemas.openxmlformats.org/drawingml/2006/chartDrawing">
    <cdr:from>
      <cdr:x>0.22041</cdr:x>
      <cdr:y>0.0266</cdr:y>
    </cdr:from>
    <cdr:to>
      <cdr:x>0.32644</cdr:x>
      <cdr:y>0.12104</cdr:y>
    </cdr:to>
    <cdr:sp macro="" textlink="">
      <cdr:nvSpPr>
        <cdr:cNvPr id="3" name="TextBox 1">
          <a:extLst xmlns:a="http://schemas.openxmlformats.org/drawingml/2006/main">
            <a:ext uri="{FF2B5EF4-FFF2-40B4-BE49-F238E27FC236}">
              <a16:creationId xmlns:a16="http://schemas.microsoft.com/office/drawing/2014/main" id="{A99BCDDA-D622-4BE3-AD61-6C81A15A4F29}"/>
            </a:ext>
          </a:extLst>
        </cdr:cNvPr>
        <cdr:cNvSpPr txBox="1"/>
      </cdr:nvSpPr>
      <cdr:spPr>
        <a:xfrm xmlns:a="http://schemas.openxmlformats.org/drawingml/2006/main">
          <a:off x="905520" y="76693"/>
          <a:ext cx="435604" cy="272256"/>
        </a:xfrm>
        <a:prstGeom xmlns:a="http://schemas.openxmlformats.org/drawingml/2006/main" prst="rect">
          <a:avLst/>
        </a:prstGeom>
      </cdr:spPr>
      <cdr:txBody>
        <a:bodyPr xmlns:a="http://schemas.openxmlformats.org/drawingml/2006/main" wrap="none" rtlCol="0"/>
        <a:lstStyle xmlns:a="http://schemas.openxmlformats.org/drawingml/2006/main">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xmlns:a="http://schemas.openxmlformats.org/drawingml/2006/main">
          <a:r>
            <a:rPr lang="et-EE" sz="1600" b="0" dirty="0"/>
            <a:t>IBAS</a:t>
          </a:r>
          <a:endParaRPr lang="en-US" sz="1600" b="0" dirty="0"/>
        </a:p>
      </cdr:txBody>
    </cdr:sp>
  </cdr:relSizeAnchor>
</c:userShapes>
</file>

<file path=ppt/drawings/drawing7.xml><?xml version="1.0" encoding="utf-8"?>
<c:userShapes xmlns:c="http://schemas.openxmlformats.org/drawingml/2006/chart">
  <cdr:relSizeAnchor xmlns:cdr="http://schemas.openxmlformats.org/drawingml/2006/chartDrawing">
    <cdr:from>
      <cdr:x>0.26308</cdr:x>
      <cdr:y>0.10538</cdr:y>
    </cdr:from>
    <cdr:to>
      <cdr:x>0.27629</cdr:x>
      <cdr:y>0.15074</cdr:y>
    </cdr:to>
    <cdr:sp macro="" textlink="">
      <cdr:nvSpPr>
        <cdr:cNvPr id="2" name="Oval 1">
          <a:extLst xmlns:a="http://schemas.openxmlformats.org/drawingml/2006/main">
            <a:ext uri="{FF2B5EF4-FFF2-40B4-BE49-F238E27FC236}">
              <a16:creationId xmlns:a16="http://schemas.microsoft.com/office/drawing/2014/main" id="{334109A1-3535-4C36-898D-8AD402E77FD9}"/>
            </a:ext>
          </a:extLst>
        </cdr:cNvPr>
        <cdr:cNvSpPr/>
      </cdr:nvSpPr>
      <cdr:spPr>
        <a:xfrm xmlns:a="http://schemas.openxmlformats.org/drawingml/2006/main">
          <a:off x="910753" y="271704"/>
          <a:ext cx="45719" cy="116947"/>
        </a:xfrm>
        <a:prstGeom xmlns:a="http://schemas.openxmlformats.org/drawingml/2006/main" prst="ellipse">
          <a:avLst/>
        </a:prstGeom>
        <a:noFill xmlns:a="http://schemas.openxmlformats.org/drawingml/2006/main"/>
        <a:ln xmlns:a="http://schemas.openxmlformats.org/drawingml/2006/main" w="12700">
          <a:solidFill>
            <a:sysClr val="windowText" lastClr="0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US" sz="1100"/>
        </a:p>
      </cdr:txBody>
    </cdr:sp>
  </cdr:relSizeAnchor>
  <cdr:relSizeAnchor xmlns:cdr="http://schemas.openxmlformats.org/drawingml/2006/chartDrawing">
    <cdr:from>
      <cdr:x>0.24953</cdr:x>
      <cdr:y>0.56745</cdr:y>
    </cdr:from>
    <cdr:to>
      <cdr:x>0.26757</cdr:x>
      <cdr:y>0.68764</cdr:y>
    </cdr:to>
    <cdr:sp macro="" textlink="">
      <cdr:nvSpPr>
        <cdr:cNvPr id="3" name="Oval 2">
          <a:extLst xmlns:a="http://schemas.openxmlformats.org/drawingml/2006/main">
            <a:ext uri="{FF2B5EF4-FFF2-40B4-BE49-F238E27FC236}">
              <a16:creationId xmlns:a16="http://schemas.microsoft.com/office/drawing/2014/main" id="{FC0C1DC6-279F-4C7F-916C-3CBDFFFE6058}"/>
            </a:ext>
          </a:extLst>
        </cdr:cNvPr>
        <cdr:cNvSpPr/>
      </cdr:nvSpPr>
      <cdr:spPr>
        <a:xfrm xmlns:a="http://schemas.openxmlformats.org/drawingml/2006/main">
          <a:off x="863837" y="1463071"/>
          <a:ext cx="62462" cy="309880"/>
        </a:xfrm>
        <a:prstGeom xmlns:a="http://schemas.openxmlformats.org/drawingml/2006/main" prst="ellipse">
          <a:avLst/>
        </a:prstGeom>
        <a:noFill xmlns:a="http://schemas.openxmlformats.org/drawingml/2006/main"/>
        <a:ln xmlns:a="http://schemas.openxmlformats.org/drawingml/2006/main" w="12700">
          <a:solidFill>
            <a:sysClr val="windowText" lastClr="0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US" sz="1100"/>
        </a:p>
      </cdr:txBody>
    </cdr:sp>
  </cdr:relSizeAnchor>
  <cdr:relSizeAnchor xmlns:cdr="http://schemas.openxmlformats.org/drawingml/2006/chartDrawing">
    <cdr:from>
      <cdr:x>0.74279</cdr:x>
      <cdr:y>0.07951</cdr:y>
    </cdr:from>
    <cdr:to>
      <cdr:x>0.92199</cdr:x>
      <cdr:y>0.27178</cdr:y>
    </cdr:to>
    <cdr:sp macro="" textlink="">
      <cdr:nvSpPr>
        <cdr:cNvPr id="4" name="TextBox 55">
          <a:extLst xmlns:a="http://schemas.openxmlformats.org/drawingml/2006/main">
            <a:ext uri="{FF2B5EF4-FFF2-40B4-BE49-F238E27FC236}">
              <a16:creationId xmlns:a16="http://schemas.microsoft.com/office/drawing/2014/main" id="{2F691829-7C87-48BA-B8A8-3B8447512AEE}"/>
            </a:ext>
          </a:extLst>
        </cdr:cNvPr>
        <cdr:cNvSpPr txBox="1"/>
      </cdr:nvSpPr>
      <cdr:spPr>
        <a:xfrm xmlns:a="http://schemas.openxmlformats.org/drawingml/2006/main">
          <a:off x="2571470" y="205013"/>
          <a:ext cx="620370" cy="495716"/>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600" noProof="0" dirty="0"/>
            <a:t>TEAC</a:t>
          </a:r>
          <a:endParaRPr lang="et-EE" sz="1600" dirty="0"/>
        </a:p>
        <a:p xmlns:a="http://schemas.openxmlformats.org/drawingml/2006/main">
          <a:r>
            <a:rPr lang="et-EE" sz="1200" noProof="0" dirty="0"/>
            <a:t>3 </a:t>
          </a:r>
          <a:r>
            <a:rPr lang="et-EE" sz="1200" noProof="0" dirty="0" err="1"/>
            <a:t>spots</a:t>
          </a:r>
          <a:endParaRPr lang="en-GB" sz="1200" noProof="0" dirty="0"/>
        </a:p>
      </cdr:txBody>
    </cdr:sp>
  </cdr:relSizeAnchor>
  <cdr:relSizeAnchor xmlns:cdr="http://schemas.openxmlformats.org/drawingml/2006/chartDrawing">
    <cdr:from>
      <cdr:x>0.45043</cdr:x>
      <cdr:y>0.07406</cdr:y>
    </cdr:from>
    <cdr:to>
      <cdr:x>0.59653</cdr:x>
      <cdr:y>0.19845</cdr:y>
    </cdr:to>
    <cdr:sp macro="" textlink="">
      <cdr:nvSpPr>
        <cdr:cNvPr id="5" name="TextBox 9">
          <a:extLst xmlns:a="http://schemas.openxmlformats.org/drawingml/2006/main">
            <a:ext uri="{FF2B5EF4-FFF2-40B4-BE49-F238E27FC236}">
              <a16:creationId xmlns:a16="http://schemas.microsoft.com/office/drawing/2014/main" id="{4A75783F-2DE5-4A6C-BDD2-DC91B37EB197}"/>
            </a:ext>
          </a:extLst>
        </cdr:cNvPr>
        <cdr:cNvSpPr txBox="1"/>
      </cdr:nvSpPr>
      <cdr:spPr>
        <a:xfrm xmlns:a="http://schemas.openxmlformats.org/drawingml/2006/main">
          <a:off x="1559352" y="190939"/>
          <a:ext cx="505782" cy="320743"/>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600" noProof="0" dirty="0"/>
            <a:t>c-W</a:t>
          </a:r>
        </a:p>
      </cdr:txBody>
    </cdr:sp>
  </cdr:relSizeAnchor>
  <cdr:relSizeAnchor xmlns:cdr="http://schemas.openxmlformats.org/drawingml/2006/chartDrawing">
    <cdr:from>
      <cdr:x>0.25573</cdr:x>
      <cdr:y>0.02791</cdr:y>
    </cdr:from>
    <cdr:to>
      <cdr:x>0.42542</cdr:x>
      <cdr:y>0.12968</cdr:y>
    </cdr:to>
    <cdr:sp macro="" textlink="">
      <cdr:nvSpPr>
        <cdr:cNvPr id="6" name="TextBox 9">
          <a:extLst xmlns:a="http://schemas.openxmlformats.org/drawingml/2006/main">
            <a:ext uri="{FF2B5EF4-FFF2-40B4-BE49-F238E27FC236}">
              <a16:creationId xmlns:a16="http://schemas.microsoft.com/office/drawing/2014/main" id="{50E3CEB3-E73C-42FD-8C44-01C6D49D8C1C}"/>
            </a:ext>
          </a:extLst>
        </cdr:cNvPr>
        <cdr:cNvSpPr txBox="1"/>
      </cdr:nvSpPr>
      <cdr:spPr>
        <a:xfrm xmlns:a="http://schemas.openxmlformats.org/drawingml/2006/main">
          <a:off x="885302" y="71953"/>
          <a:ext cx="587448" cy="26240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t-EE" sz="1200" noProof="0" dirty="0" err="1"/>
            <a:t>before</a:t>
          </a:r>
          <a:endParaRPr lang="en-GB" sz="1200" noProof="0" dirty="0"/>
        </a:p>
      </cdr:txBody>
    </cdr:sp>
  </cdr:relSizeAnchor>
  <cdr:relSizeAnchor xmlns:cdr="http://schemas.openxmlformats.org/drawingml/2006/chartDrawing">
    <cdr:from>
      <cdr:x>0.17028</cdr:x>
      <cdr:y>0.6705</cdr:y>
    </cdr:from>
    <cdr:to>
      <cdr:x>0.3123</cdr:x>
      <cdr:y>0.77229</cdr:y>
    </cdr:to>
    <cdr:sp macro="" textlink="">
      <cdr:nvSpPr>
        <cdr:cNvPr id="7" name="TextBox 9">
          <a:extLst xmlns:a="http://schemas.openxmlformats.org/drawingml/2006/main">
            <a:ext uri="{FF2B5EF4-FFF2-40B4-BE49-F238E27FC236}">
              <a16:creationId xmlns:a16="http://schemas.microsoft.com/office/drawing/2014/main" id="{96F11685-4AFE-47FE-AEEF-5E33C9D8061A}"/>
            </a:ext>
          </a:extLst>
        </cdr:cNvPr>
        <cdr:cNvSpPr txBox="1"/>
      </cdr:nvSpPr>
      <cdr:spPr>
        <a:xfrm xmlns:a="http://schemas.openxmlformats.org/drawingml/2006/main">
          <a:off x="589481" y="1728779"/>
          <a:ext cx="491658" cy="26243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t-EE" sz="1200" noProof="0" dirty="0" err="1"/>
            <a:t>after</a:t>
          </a:r>
          <a:endParaRPr lang="en-GB" sz="1200" noProof="0" dirty="0"/>
        </a:p>
      </cdr:txBody>
    </cdr:sp>
  </cdr:relSizeAnchor>
</c:userShapes>
</file>

<file path=ppt/drawings/drawing8.xml><?xml version="1.0" encoding="utf-8"?>
<c:userShapes xmlns:c="http://schemas.openxmlformats.org/drawingml/2006/chart">
  <cdr:relSizeAnchor xmlns:cdr="http://schemas.openxmlformats.org/drawingml/2006/chartDrawing">
    <cdr:from>
      <cdr:x>0.25332</cdr:x>
      <cdr:y>0.11899</cdr:y>
    </cdr:from>
    <cdr:to>
      <cdr:x>0.2763</cdr:x>
      <cdr:y>0.17269</cdr:y>
    </cdr:to>
    <cdr:sp macro="" textlink="">
      <cdr:nvSpPr>
        <cdr:cNvPr id="2" name="Oval 1">
          <a:extLst xmlns:a="http://schemas.openxmlformats.org/drawingml/2006/main">
            <a:ext uri="{FF2B5EF4-FFF2-40B4-BE49-F238E27FC236}">
              <a16:creationId xmlns:a16="http://schemas.microsoft.com/office/drawing/2014/main" id="{92FAF2B2-DD9E-4D87-ABC8-166370F6835E}"/>
            </a:ext>
          </a:extLst>
        </cdr:cNvPr>
        <cdr:cNvSpPr/>
      </cdr:nvSpPr>
      <cdr:spPr>
        <a:xfrm xmlns:a="http://schemas.openxmlformats.org/drawingml/2006/main">
          <a:off x="876981" y="300791"/>
          <a:ext cx="79554" cy="135751"/>
        </a:xfrm>
        <a:prstGeom xmlns:a="http://schemas.openxmlformats.org/drawingml/2006/main" prst="ellipse">
          <a:avLst/>
        </a:prstGeom>
        <a:noFill xmlns:a="http://schemas.openxmlformats.org/drawingml/2006/main"/>
        <a:ln xmlns:a="http://schemas.openxmlformats.org/drawingml/2006/main" w="12700">
          <a:solidFill>
            <a:sysClr val="windowText" lastClr="0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US" sz="1100"/>
        </a:p>
      </cdr:txBody>
    </cdr:sp>
  </cdr:relSizeAnchor>
  <cdr:relSizeAnchor xmlns:cdr="http://schemas.openxmlformats.org/drawingml/2006/chartDrawing">
    <cdr:from>
      <cdr:x>0.24034</cdr:x>
      <cdr:y>0.68377</cdr:y>
    </cdr:from>
    <cdr:to>
      <cdr:x>0.26631</cdr:x>
      <cdr:y>0.7586</cdr:y>
    </cdr:to>
    <cdr:sp macro="" textlink="">
      <cdr:nvSpPr>
        <cdr:cNvPr id="3" name="Oval 2">
          <a:extLst xmlns:a="http://schemas.openxmlformats.org/drawingml/2006/main">
            <a:ext uri="{FF2B5EF4-FFF2-40B4-BE49-F238E27FC236}">
              <a16:creationId xmlns:a16="http://schemas.microsoft.com/office/drawing/2014/main" id="{04BAA4A3-080C-4C62-8147-6D90CE7E352B}"/>
            </a:ext>
          </a:extLst>
        </cdr:cNvPr>
        <cdr:cNvSpPr/>
      </cdr:nvSpPr>
      <cdr:spPr>
        <a:xfrm xmlns:a="http://schemas.openxmlformats.org/drawingml/2006/main">
          <a:off x="832013" y="1728530"/>
          <a:ext cx="89935" cy="189175"/>
        </a:xfrm>
        <a:prstGeom xmlns:a="http://schemas.openxmlformats.org/drawingml/2006/main" prst="ellipse">
          <a:avLst/>
        </a:prstGeom>
        <a:noFill xmlns:a="http://schemas.openxmlformats.org/drawingml/2006/main"/>
        <a:ln xmlns:a="http://schemas.openxmlformats.org/drawingml/2006/main" w="12700">
          <a:solidFill>
            <a:sysClr val="windowText" lastClr="0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US" sz="1100"/>
        </a:p>
      </cdr:txBody>
    </cdr:sp>
  </cdr:relSizeAnchor>
  <cdr:relSizeAnchor xmlns:cdr="http://schemas.openxmlformats.org/drawingml/2006/chartDrawing">
    <cdr:from>
      <cdr:x>0.73991</cdr:x>
      <cdr:y>0.07984</cdr:y>
    </cdr:from>
    <cdr:to>
      <cdr:x>0.92291</cdr:x>
      <cdr:y>0.28682</cdr:y>
    </cdr:to>
    <cdr:sp macro="" textlink="">
      <cdr:nvSpPr>
        <cdr:cNvPr id="4" name="TextBox 55">
          <a:extLst xmlns:a="http://schemas.openxmlformats.org/drawingml/2006/main">
            <a:ext uri="{FF2B5EF4-FFF2-40B4-BE49-F238E27FC236}">
              <a16:creationId xmlns:a16="http://schemas.microsoft.com/office/drawing/2014/main" id="{64BEF40B-C96A-4277-8E4F-BB59C461EE7A}"/>
            </a:ext>
          </a:extLst>
        </cdr:cNvPr>
        <cdr:cNvSpPr txBox="1"/>
      </cdr:nvSpPr>
      <cdr:spPr>
        <a:xfrm xmlns:a="http://schemas.openxmlformats.org/drawingml/2006/main">
          <a:off x="2561478" y="201836"/>
          <a:ext cx="633525" cy="52323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t-EE" sz="1600" noProof="0" dirty="0"/>
            <a:t>IBAS</a:t>
          </a:r>
        </a:p>
        <a:p xmlns:a="http://schemas.openxmlformats.org/drawingml/2006/main">
          <a:r>
            <a:rPr lang="et-EE" sz="1200" dirty="0"/>
            <a:t>3</a:t>
          </a:r>
          <a:r>
            <a:rPr lang="et-EE" sz="1200" noProof="0" dirty="0"/>
            <a:t> </a:t>
          </a:r>
          <a:r>
            <a:rPr lang="et-EE" sz="1200" noProof="0" dirty="0" err="1"/>
            <a:t>spots</a:t>
          </a:r>
          <a:endParaRPr lang="en-GB" sz="1200" noProof="0" dirty="0"/>
        </a:p>
      </cdr:txBody>
    </cdr:sp>
  </cdr:relSizeAnchor>
  <cdr:relSizeAnchor xmlns:cdr="http://schemas.openxmlformats.org/drawingml/2006/chartDrawing">
    <cdr:from>
      <cdr:x>0.51585</cdr:x>
      <cdr:y>0.05257</cdr:y>
    </cdr:from>
    <cdr:to>
      <cdr:x>0.66505</cdr:x>
      <cdr:y>0.1865</cdr:y>
    </cdr:to>
    <cdr:sp macro="" textlink="">
      <cdr:nvSpPr>
        <cdr:cNvPr id="5" name="TextBox 9">
          <a:extLst xmlns:a="http://schemas.openxmlformats.org/drawingml/2006/main">
            <a:ext uri="{FF2B5EF4-FFF2-40B4-BE49-F238E27FC236}">
              <a16:creationId xmlns:a16="http://schemas.microsoft.com/office/drawing/2014/main" id="{111B67B0-103C-456B-8950-F8DE9F6AA982}"/>
            </a:ext>
          </a:extLst>
        </cdr:cNvPr>
        <cdr:cNvSpPr txBox="1"/>
      </cdr:nvSpPr>
      <cdr:spPr>
        <a:xfrm xmlns:a="http://schemas.openxmlformats.org/drawingml/2006/main">
          <a:off x="1785829" y="132884"/>
          <a:ext cx="516514" cy="33856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600" noProof="0" dirty="0"/>
            <a:t>c-W</a:t>
          </a:r>
        </a:p>
      </cdr:txBody>
    </cdr:sp>
  </cdr:relSizeAnchor>
  <cdr:relSizeAnchor xmlns:cdr="http://schemas.openxmlformats.org/drawingml/2006/chartDrawing">
    <cdr:from>
      <cdr:x>0.24461</cdr:x>
      <cdr:y>0.02814</cdr:y>
    </cdr:from>
    <cdr:to>
      <cdr:x>0.41788</cdr:x>
      <cdr:y>0.13772</cdr:y>
    </cdr:to>
    <cdr:sp macro="" textlink="">
      <cdr:nvSpPr>
        <cdr:cNvPr id="6" name="TextBox 9">
          <a:extLst xmlns:a="http://schemas.openxmlformats.org/drawingml/2006/main">
            <a:ext uri="{FF2B5EF4-FFF2-40B4-BE49-F238E27FC236}">
              <a16:creationId xmlns:a16="http://schemas.microsoft.com/office/drawing/2014/main" id="{F2889318-1B92-47A2-88CE-68BB00174FC1}"/>
            </a:ext>
          </a:extLst>
        </cdr:cNvPr>
        <cdr:cNvSpPr txBox="1"/>
      </cdr:nvSpPr>
      <cdr:spPr>
        <a:xfrm xmlns:a="http://schemas.openxmlformats.org/drawingml/2006/main">
          <a:off x="846806" y="71142"/>
          <a:ext cx="599842" cy="277013"/>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t-EE" sz="1200" noProof="0" dirty="0" err="1"/>
            <a:t>before</a:t>
          </a:r>
          <a:endParaRPr lang="en-GB" sz="1200" noProof="0" dirty="0"/>
        </a:p>
      </cdr:txBody>
    </cdr:sp>
  </cdr:relSizeAnchor>
  <cdr:relSizeAnchor xmlns:cdr="http://schemas.openxmlformats.org/drawingml/2006/chartDrawing">
    <cdr:from>
      <cdr:x>0.15721</cdr:x>
      <cdr:y>0.58804</cdr:y>
    </cdr:from>
    <cdr:to>
      <cdr:x>0.30224</cdr:x>
      <cdr:y>0.69761</cdr:y>
    </cdr:to>
    <cdr:sp macro="" textlink="">
      <cdr:nvSpPr>
        <cdr:cNvPr id="7" name="TextBox 9">
          <a:extLst xmlns:a="http://schemas.openxmlformats.org/drawingml/2006/main">
            <a:ext uri="{FF2B5EF4-FFF2-40B4-BE49-F238E27FC236}">
              <a16:creationId xmlns:a16="http://schemas.microsoft.com/office/drawing/2014/main" id="{82E84CE8-DFAB-494B-9ED8-9A235F362921}"/>
            </a:ext>
          </a:extLst>
        </cdr:cNvPr>
        <cdr:cNvSpPr txBox="1"/>
      </cdr:nvSpPr>
      <cdr:spPr>
        <a:xfrm xmlns:a="http://schemas.openxmlformats.org/drawingml/2006/main">
          <a:off x="544232" y="1486539"/>
          <a:ext cx="502078" cy="276988"/>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t-EE" sz="1200" noProof="0" dirty="0" err="1"/>
            <a:t>after</a:t>
          </a:r>
          <a:endParaRPr lang="en-GB" sz="1200" noProof="0" dirty="0"/>
        </a:p>
      </cdr:txBody>
    </cdr:sp>
  </cdr:relSizeAnchor>
</c:userShapes>
</file>

<file path=ppt/drawings/drawing9.xml><?xml version="1.0" encoding="utf-8"?>
<c:userShapes xmlns:c="http://schemas.openxmlformats.org/drawingml/2006/chart">
  <cdr:relSizeAnchor xmlns:cdr="http://schemas.openxmlformats.org/drawingml/2006/chartDrawing">
    <cdr:from>
      <cdr:x>0.25191</cdr:x>
      <cdr:y>0.22809</cdr:y>
    </cdr:from>
    <cdr:to>
      <cdr:x>0.2682</cdr:x>
      <cdr:y>0.30845</cdr:y>
    </cdr:to>
    <cdr:sp macro="" textlink="">
      <cdr:nvSpPr>
        <cdr:cNvPr id="2" name="Oval 1">
          <a:extLst xmlns:a="http://schemas.openxmlformats.org/drawingml/2006/main">
            <a:ext uri="{FF2B5EF4-FFF2-40B4-BE49-F238E27FC236}">
              <a16:creationId xmlns:a16="http://schemas.microsoft.com/office/drawing/2014/main" id="{DD34BE2A-BD54-4C81-A967-467B4D95C938}"/>
            </a:ext>
          </a:extLst>
        </cdr:cNvPr>
        <cdr:cNvSpPr/>
      </cdr:nvSpPr>
      <cdr:spPr>
        <a:xfrm xmlns:a="http://schemas.openxmlformats.org/drawingml/2006/main">
          <a:off x="872808" y="580201"/>
          <a:ext cx="56442" cy="204415"/>
        </a:xfrm>
        <a:prstGeom xmlns:a="http://schemas.openxmlformats.org/drawingml/2006/main" prst="ellipse">
          <a:avLst/>
        </a:prstGeom>
        <a:noFill xmlns:a="http://schemas.openxmlformats.org/drawingml/2006/main"/>
        <a:ln xmlns:a="http://schemas.openxmlformats.org/drawingml/2006/main" w="12700">
          <a:solidFill>
            <a:sysClr val="windowText" lastClr="0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US" sz="1100"/>
        </a:p>
      </cdr:txBody>
    </cdr:sp>
  </cdr:relSizeAnchor>
  <cdr:relSizeAnchor xmlns:cdr="http://schemas.openxmlformats.org/drawingml/2006/chartDrawing">
    <cdr:from>
      <cdr:x>0.22399</cdr:x>
      <cdr:y>0.08935</cdr:y>
    </cdr:from>
    <cdr:to>
      <cdr:x>0.39711</cdr:x>
      <cdr:y>0.19825</cdr:y>
    </cdr:to>
    <cdr:sp macro="" textlink="">
      <cdr:nvSpPr>
        <cdr:cNvPr id="3" name="TextBox 9">
          <a:extLst xmlns:a="http://schemas.openxmlformats.org/drawingml/2006/main">
            <a:ext uri="{FF2B5EF4-FFF2-40B4-BE49-F238E27FC236}">
              <a16:creationId xmlns:a16="http://schemas.microsoft.com/office/drawing/2014/main" id="{B5AF86BA-CF30-4734-BCD1-18A8F8EFA70E}"/>
            </a:ext>
          </a:extLst>
        </cdr:cNvPr>
        <cdr:cNvSpPr txBox="1"/>
      </cdr:nvSpPr>
      <cdr:spPr>
        <a:xfrm xmlns:a="http://schemas.openxmlformats.org/drawingml/2006/main">
          <a:off x="776071" y="227276"/>
          <a:ext cx="599826" cy="27701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t-EE" sz="1200" noProof="0" dirty="0" err="1"/>
            <a:t>before</a:t>
          </a:r>
          <a:endParaRPr lang="en-GB" sz="1200" noProof="0" dirty="0"/>
        </a:p>
      </cdr:txBody>
    </cdr:sp>
  </cdr:relSizeAnchor>
  <cdr:relSizeAnchor xmlns:cdr="http://schemas.openxmlformats.org/drawingml/2006/chartDrawing">
    <cdr:from>
      <cdr:x>0.2542</cdr:x>
      <cdr:y>0.43092</cdr:y>
    </cdr:from>
    <cdr:to>
      <cdr:x>0.28279</cdr:x>
      <cdr:y>0.71345</cdr:y>
    </cdr:to>
    <cdr:sp macro="" textlink="">
      <cdr:nvSpPr>
        <cdr:cNvPr id="4" name="Oval 3">
          <a:extLst xmlns:a="http://schemas.openxmlformats.org/drawingml/2006/main">
            <a:ext uri="{FF2B5EF4-FFF2-40B4-BE49-F238E27FC236}">
              <a16:creationId xmlns:a16="http://schemas.microsoft.com/office/drawing/2014/main" id="{B5A961B9-6008-4690-ABD8-183AD348EA98}"/>
            </a:ext>
          </a:extLst>
        </cdr:cNvPr>
        <cdr:cNvSpPr/>
      </cdr:nvSpPr>
      <cdr:spPr>
        <a:xfrm xmlns:a="http://schemas.openxmlformats.org/drawingml/2006/main">
          <a:off x="880736" y="1096133"/>
          <a:ext cx="99059" cy="718673"/>
        </a:xfrm>
        <a:prstGeom xmlns:a="http://schemas.openxmlformats.org/drawingml/2006/main" prst="ellipse">
          <a:avLst/>
        </a:prstGeom>
        <a:noFill xmlns:a="http://schemas.openxmlformats.org/drawingml/2006/main"/>
        <a:ln xmlns:a="http://schemas.openxmlformats.org/drawingml/2006/main" w="12700">
          <a:solidFill>
            <a:sysClr val="windowText" lastClr="0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US" sz="1100"/>
        </a:p>
      </cdr:txBody>
    </cdr:sp>
  </cdr:relSizeAnchor>
  <cdr:relSizeAnchor xmlns:cdr="http://schemas.openxmlformats.org/drawingml/2006/chartDrawing">
    <cdr:from>
      <cdr:x>0.1376</cdr:x>
      <cdr:y>0.57219</cdr:y>
    </cdr:from>
    <cdr:to>
      <cdr:x>0.2825</cdr:x>
      <cdr:y>0.68107</cdr:y>
    </cdr:to>
    <cdr:sp macro="" textlink="">
      <cdr:nvSpPr>
        <cdr:cNvPr id="5" name="TextBox 9">
          <a:extLst xmlns:a="http://schemas.openxmlformats.org/drawingml/2006/main">
            <a:ext uri="{FF2B5EF4-FFF2-40B4-BE49-F238E27FC236}">
              <a16:creationId xmlns:a16="http://schemas.microsoft.com/office/drawing/2014/main" id="{5867DE39-066D-41E8-B344-1A0A4D4C796B}"/>
            </a:ext>
          </a:extLst>
        </cdr:cNvPr>
        <cdr:cNvSpPr txBox="1"/>
      </cdr:nvSpPr>
      <cdr:spPr>
        <a:xfrm xmlns:a="http://schemas.openxmlformats.org/drawingml/2006/main">
          <a:off x="476763" y="1455470"/>
          <a:ext cx="502049" cy="27696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t-EE" sz="1200" noProof="0" dirty="0" err="1"/>
            <a:t>after</a:t>
          </a:r>
          <a:endParaRPr lang="en-GB" sz="1200" noProof="0" dirty="0"/>
        </a:p>
      </cdr:txBody>
    </cdr:sp>
  </cdr:relSizeAnchor>
  <cdr:relSizeAnchor xmlns:cdr="http://schemas.openxmlformats.org/drawingml/2006/chartDrawing">
    <cdr:from>
      <cdr:x>0.5042</cdr:x>
      <cdr:y>0.05635</cdr:y>
    </cdr:from>
    <cdr:to>
      <cdr:x>0.69861</cdr:x>
      <cdr:y>0.18945</cdr:y>
    </cdr:to>
    <cdr:sp macro="" textlink="">
      <cdr:nvSpPr>
        <cdr:cNvPr id="6" name="TextBox 9">
          <a:extLst xmlns:a="http://schemas.openxmlformats.org/drawingml/2006/main">
            <a:ext uri="{FF2B5EF4-FFF2-40B4-BE49-F238E27FC236}">
              <a16:creationId xmlns:a16="http://schemas.microsoft.com/office/drawing/2014/main" id="{7A2817BD-E6CE-4858-B90E-089D9A212827}"/>
            </a:ext>
          </a:extLst>
        </cdr:cNvPr>
        <cdr:cNvSpPr txBox="1"/>
      </cdr:nvSpPr>
      <cdr:spPr>
        <a:xfrm xmlns:a="http://schemas.openxmlformats.org/drawingml/2006/main">
          <a:off x="1746950" y="143344"/>
          <a:ext cx="673590" cy="33856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t-EE" sz="1600" noProof="0" dirty="0"/>
            <a:t>p</a:t>
          </a:r>
          <a:r>
            <a:rPr lang="en-GB" sz="1600" noProof="0" dirty="0"/>
            <a:t>-W</a:t>
          </a:r>
          <a:r>
            <a:rPr lang="et-EE" sz="1600" noProof="0" dirty="0"/>
            <a:t>O</a:t>
          </a:r>
          <a:endParaRPr lang="en-GB" sz="1600" noProof="0" dirty="0"/>
        </a:p>
      </cdr:txBody>
    </cdr:sp>
  </cdr:relSizeAnchor>
  <cdr:relSizeAnchor xmlns:cdr="http://schemas.openxmlformats.org/drawingml/2006/chartDrawing">
    <cdr:from>
      <cdr:x>0.73792</cdr:x>
      <cdr:y>0.03688</cdr:y>
    </cdr:from>
    <cdr:to>
      <cdr:x>0.92076</cdr:x>
      <cdr:y>0.24257</cdr:y>
    </cdr:to>
    <cdr:sp macro="" textlink="">
      <cdr:nvSpPr>
        <cdr:cNvPr id="7" name="TextBox 55">
          <a:extLst xmlns:a="http://schemas.openxmlformats.org/drawingml/2006/main">
            <a:ext uri="{FF2B5EF4-FFF2-40B4-BE49-F238E27FC236}">
              <a16:creationId xmlns:a16="http://schemas.microsoft.com/office/drawing/2014/main" id="{A669CAF5-2A12-4467-B6AB-597FF7D9EBED}"/>
            </a:ext>
          </a:extLst>
        </cdr:cNvPr>
        <cdr:cNvSpPr txBox="1"/>
      </cdr:nvSpPr>
      <cdr:spPr>
        <a:xfrm xmlns:a="http://schemas.openxmlformats.org/drawingml/2006/main">
          <a:off x="2556738" y="93801"/>
          <a:ext cx="633503" cy="523236"/>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t-EE" sz="1600" noProof="0" dirty="0"/>
            <a:t>IBAS</a:t>
          </a:r>
        </a:p>
        <a:p xmlns:a="http://schemas.openxmlformats.org/drawingml/2006/main">
          <a:r>
            <a:rPr lang="et-EE" sz="1200" dirty="0"/>
            <a:t>3</a:t>
          </a:r>
          <a:r>
            <a:rPr lang="et-EE" sz="1200" noProof="0" dirty="0"/>
            <a:t> </a:t>
          </a:r>
          <a:r>
            <a:rPr lang="et-EE" sz="1200" noProof="0" dirty="0" err="1"/>
            <a:t>spots</a:t>
          </a:r>
          <a:endParaRPr lang="en-GB" sz="1200" noProof="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2918831" cy="495029"/>
          </a:xfrm>
          <a:prstGeom prst="rect">
            <a:avLst/>
          </a:prstGeom>
        </p:spPr>
        <p:txBody>
          <a:bodyPr vert="horz" lIns="91440" tIns="45720" rIns="91440" bIns="45720" rtlCol="0" anchor="ctr"/>
          <a:lstStyle>
            <a:lvl1pPr algn="l">
              <a:defRPr sz="1200"/>
            </a:lvl1pPr>
          </a:lstStyle>
          <a:p>
            <a:pPr>
              <a:defRPr/>
            </a:pPr>
            <a:endParaRPr/>
          </a:p>
        </p:txBody>
      </p:sp>
      <p:sp>
        <p:nvSpPr>
          <p:cNvPr id="3" name="Date Placeholder 2"/>
          <p:cNvSpPr>
            <a:spLocks noGrp="1"/>
          </p:cNvSpPr>
          <p:nvPr>
            <p:ph type="dt" idx="2"/>
          </p:nvPr>
        </p:nvSpPr>
        <p:spPr bwMode="auto">
          <a:xfrm>
            <a:off x="3815373" y="0"/>
            <a:ext cx="2918831" cy="495029"/>
          </a:xfrm>
          <a:prstGeom prst="rect">
            <a:avLst/>
          </a:prstGeom>
        </p:spPr>
        <p:txBody>
          <a:bodyPr vert="horz" lIns="91440" tIns="45720" rIns="91440" bIns="45720" rtlCol="0" anchor="ctr"/>
          <a:lstStyle>
            <a:lvl1pPr algn="r">
              <a:defRPr sz="1200"/>
            </a:lvl1pPr>
          </a:lstStyle>
          <a:p>
            <a:pPr>
              <a:defRPr/>
            </a:pPr>
            <a:endParaRPr/>
          </a:p>
        </p:txBody>
      </p:sp>
      <p:sp>
        <p:nvSpPr>
          <p:cNvPr id="4" name="Date Placeholder 2"/>
          <p:cNvSpPr>
            <a:spLocks noGrp="1"/>
          </p:cNvSpPr>
          <p:nvPr>
            <p:ph type="dt" idx="3"/>
          </p:nvPr>
        </p:nvSpPr>
        <p:spPr bwMode="auto">
          <a:xfrm>
            <a:off x="3815373" y="0"/>
            <a:ext cx="2918831" cy="495029"/>
          </a:xfrm>
          <a:prstGeom prst="rect">
            <a:avLst/>
          </a:prstGeom>
        </p:spPr>
        <p:txBody>
          <a:bodyPr vert="horz" lIns="91440" tIns="45720" rIns="91440" bIns="45720" rtlCol="0" anchor="ctr"/>
          <a:lstStyle>
            <a:lvl1pPr algn="r">
              <a:defRPr sz="1200"/>
            </a:lvl1pPr>
          </a:lstStyle>
          <a:p>
            <a:pPr>
              <a:defRPr/>
            </a:pPr>
            <a:endParaRPr/>
          </a:p>
        </p:txBody>
      </p:sp>
      <p:sp>
        <p:nvSpPr>
          <p:cNvPr id="5" name="Notes Placeholder 4"/>
          <p:cNvSpPr>
            <a:spLocks noGrp="1"/>
          </p:cNvSpPr>
          <p:nvPr>
            <p:ph type="body" sz="quarter" idx="1"/>
          </p:nvPr>
        </p:nvSpPr>
        <p:spPr bwMode="auto">
          <a:xfrm>
            <a:off x="673577" y="4748163"/>
            <a:ext cx="5388610" cy="3884861"/>
          </a:xfrm>
          <a:prstGeom prst="rect">
            <a:avLst/>
          </a:prstGeom>
        </p:spPr>
        <p:txBody>
          <a:bodyPr vert="horz" lIns="91440" tIns="45720" rIns="91440" bIns="45720" rtlCol="0" anchor="ctr"/>
          <a:lstStyle/>
          <a:p>
            <a:pPr>
              <a:defRPr/>
            </a:pPr>
            <a:endParaRPr/>
          </a:p>
        </p:txBody>
      </p:sp>
      <p:sp>
        <p:nvSpPr>
          <p:cNvPr id="6" name="Footer Placeholder 5"/>
          <p:cNvSpPr>
            <a:spLocks noGrp="1"/>
          </p:cNvSpPr>
          <p:nvPr>
            <p:ph type="ftr" sz="quarter" idx="4"/>
          </p:nvPr>
        </p:nvSpPr>
        <p:spPr bwMode="auto">
          <a:xfrm>
            <a:off x="0" y="9371286"/>
            <a:ext cx="2918831" cy="495028"/>
          </a:xfrm>
          <a:prstGeom prst="rect">
            <a:avLst/>
          </a:prstGeom>
        </p:spPr>
        <p:txBody>
          <a:bodyPr vert="horz" lIns="91440" tIns="45720" rIns="91440" bIns="45720" rtlCol="0" anchor="b"/>
          <a:lstStyle>
            <a:lvl1pPr algn="l">
              <a:defRPr sz="1200"/>
            </a:lvl1pPr>
          </a:lstStyle>
          <a:p>
            <a:pPr>
              <a:defRPr/>
            </a:pPr>
            <a:endParaRPr/>
          </a:p>
        </p:txBody>
      </p:sp>
      <p:sp>
        <p:nvSpPr>
          <p:cNvPr id="7" name="Slide Number Placeholder 6"/>
          <p:cNvSpPr>
            <a:spLocks noGrp="1"/>
          </p:cNvSpPr>
          <p:nvPr>
            <p:ph type="sldNum" sz="quarter" idx="10"/>
          </p:nvPr>
        </p:nvSpPr>
        <p:spPr bwMode="auto">
          <a:xfrm>
            <a:off x="3815373" y="9371286"/>
            <a:ext cx="2918831" cy="495028"/>
          </a:xfrm>
          <a:prstGeom prst="rect">
            <a:avLst/>
          </a:prstGeom>
        </p:spPr>
        <p:txBody>
          <a:bodyPr vert="horz" lIns="91440" tIns="45720" rIns="91440" bIns="45720" rtlCol="0" anchor="b"/>
          <a:lstStyle>
            <a:lvl1pPr algn="r">
              <a:defRPr sz="1200"/>
            </a:lvl1pPr>
          </a:lstStyle>
          <a:p>
            <a:pPr>
              <a:defRPr/>
            </a:pPr>
            <a:endParaRP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txBody>
          <a:bodyPr/>
          <a:lstStyle/>
          <a:p>
            <a:endParaRPr lang="et-EE"/>
          </a:p>
        </p:txBody>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02D1B89E-83DC-3F72-35C6-2FE9493E3D5A}" type="slidenum">
              <a:rP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a:prstGeom prst="rect">
            <a:avLst/>
          </a:prstGeom>
          <a:noFill/>
          <a:ln w="12700">
            <a:solidFill>
              <a:prstClr val="black"/>
            </a:solidFill>
          </a:ln>
        </p:spPr>
        <p:txBody>
          <a:bodyPr/>
          <a:lstStyle/>
          <a:p>
            <a:endParaRPr lang="et-EE"/>
          </a:p>
        </p:txBody>
      </p:sp>
      <p:sp>
        <p:nvSpPr>
          <p:cNvPr id="3" name="Notes Placeholder 2"/>
          <p:cNvSpPr>
            <a:spLocks noGrp="1"/>
          </p:cNvSpPr>
          <p:nvPr>
            <p:ph type="body" idx="1"/>
          </p:nvPr>
        </p:nvSpPr>
        <p:spPr/>
        <p:txBody>
          <a:bodyPr/>
          <a:lstStyle/>
          <a:p>
            <a:r>
              <a:rPr lang="et-EE" dirty="0" err="1"/>
              <a:t>Low</a:t>
            </a:r>
            <a:r>
              <a:rPr lang="et-EE" dirty="0"/>
              <a:t> </a:t>
            </a:r>
            <a:r>
              <a:rPr lang="et-EE" dirty="0" err="1"/>
              <a:t>surf</a:t>
            </a:r>
            <a:r>
              <a:rPr lang="et-EE" dirty="0"/>
              <a:t> temp </a:t>
            </a:r>
            <a:r>
              <a:rPr lang="et-EE" dirty="0" err="1"/>
              <a:t>for</a:t>
            </a:r>
            <a:r>
              <a:rPr lang="et-EE" dirty="0"/>
              <a:t> </a:t>
            </a:r>
            <a:r>
              <a:rPr lang="et-EE" dirty="0" err="1"/>
              <a:t>high</a:t>
            </a:r>
            <a:r>
              <a:rPr lang="et-EE" dirty="0"/>
              <a:t> D </a:t>
            </a:r>
            <a:r>
              <a:rPr lang="et-EE" dirty="0" err="1"/>
              <a:t>retention</a:t>
            </a:r>
            <a:endParaRPr lang="en-US"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4056848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8AE03-C269-70FC-7BA0-2809E2A0A8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EFA800-B50F-0E85-7BF3-6FE9F497E8A1}"/>
              </a:ext>
            </a:extLst>
          </p:cNvPr>
          <p:cNvSpPr>
            <a:spLocks noGrp="1" noRot="1" noChangeAspect="1"/>
          </p:cNvSpPr>
          <p:nvPr>
            <p:ph type="sldImg"/>
          </p:nvPr>
        </p:nvSpPr>
        <p:spPr>
          <a:xfrm>
            <a:off x="409575" y="1233488"/>
            <a:ext cx="5916613" cy="3328987"/>
          </a:xfrm>
          <a:prstGeom prst="rect">
            <a:avLst/>
          </a:prstGeom>
          <a:noFill/>
          <a:ln w="12700">
            <a:solidFill>
              <a:prstClr val="black"/>
            </a:solidFill>
          </a:ln>
        </p:spPr>
        <p:txBody>
          <a:bodyPr/>
          <a:lstStyle/>
          <a:p>
            <a:endParaRPr lang="et-EE"/>
          </a:p>
        </p:txBody>
      </p:sp>
      <p:sp>
        <p:nvSpPr>
          <p:cNvPr id="3" name="Notes Placeholder 2">
            <a:extLst>
              <a:ext uri="{FF2B5EF4-FFF2-40B4-BE49-F238E27FC236}">
                <a16:creationId xmlns:a16="http://schemas.microsoft.com/office/drawing/2014/main" id="{DA019D68-4057-215E-7D2C-20D4B291A518}"/>
              </a:ext>
            </a:extLst>
          </p:cNvPr>
          <p:cNvSpPr>
            <a:spLocks noGrp="1"/>
          </p:cNvSpPr>
          <p:nvPr>
            <p:ph type="body" idx="1"/>
          </p:nvPr>
        </p:nvSpPr>
        <p:spPr/>
        <p:txBody>
          <a:bodyPr/>
          <a:lstStyle/>
          <a:p>
            <a:r>
              <a:rPr lang="et-EE" dirty="0" err="1"/>
              <a:t>Usually</a:t>
            </a:r>
            <a:r>
              <a:rPr lang="et-EE" dirty="0"/>
              <a:t> NRA </a:t>
            </a:r>
            <a:r>
              <a:rPr lang="et-EE" dirty="0" err="1"/>
              <a:t>measurements</a:t>
            </a:r>
            <a:r>
              <a:rPr lang="et-EE" dirty="0"/>
              <a:t> 2-3 mm </a:t>
            </a:r>
            <a:r>
              <a:rPr lang="et-EE" dirty="0" err="1"/>
              <a:t>outside</a:t>
            </a:r>
            <a:r>
              <a:rPr lang="et-EE" dirty="0"/>
              <a:t> </a:t>
            </a:r>
            <a:r>
              <a:rPr lang="et-EE" dirty="0" err="1"/>
              <a:t>from</a:t>
            </a:r>
            <a:r>
              <a:rPr lang="et-EE" dirty="0"/>
              <a:t> </a:t>
            </a:r>
            <a:r>
              <a:rPr lang="et-EE" dirty="0" err="1"/>
              <a:t>the</a:t>
            </a:r>
            <a:r>
              <a:rPr lang="et-EE" dirty="0"/>
              <a:t> </a:t>
            </a:r>
            <a:r>
              <a:rPr lang="et-EE" dirty="0" err="1"/>
              <a:t>crater</a:t>
            </a:r>
            <a:endParaRPr lang="en-US" dirty="0"/>
          </a:p>
        </p:txBody>
      </p:sp>
      <p:sp>
        <p:nvSpPr>
          <p:cNvPr id="4" name="Slide Number Placeholder 3">
            <a:extLst>
              <a:ext uri="{FF2B5EF4-FFF2-40B4-BE49-F238E27FC236}">
                <a16:creationId xmlns:a16="http://schemas.microsoft.com/office/drawing/2014/main" id="{A880609C-8E81-CF2F-F069-856AA60CE61B}"/>
              </a:ext>
            </a:extLst>
          </p:cNvPr>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732393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D2E32-4B8F-5182-1493-F2E9DC9773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2A3250-C056-C61F-A692-B46AC1DE1743}"/>
              </a:ext>
            </a:extLst>
          </p:cNvPr>
          <p:cNvSpPr>
            <a:spLocks noGrp="1" noRot="1" noChangeAspect="1"/>
          </p:cNvSpPr>
          <p:nvPr>
            <p:ph type="sldImg"/>
          </p:nvPr>
        </p:nvSpPr>
        <p:spPr>
          <a:xfrm>
            <a:off x="409575" y="1233488"/>
            <a:ext cx="5916613" cy="3328987"/>
          </a:xfrm>
          <a:prstGeom prst="rect">
            <a:avLst/>
          </a:prstGeom>
          <a:noFill/>
          <a:ln w="12700">
            <a:solidFill>
              <a:prstClr val="black"/>
            </a:solidFill>
          </a:ln>
        </p:spPr>
        <p:txBody>
          <a:bodyPr/>
          <a:lstStyle/>
          <a:p>
            <a:endParaRPr lang="et-EE"/>
          </a:p>
        </p:txBody>
      </p:sp>
      <p:sp>
        <p:nvSpPr>
          <p:cNvPr id="3" name="Notes Placeholder 2">
            <a:extLst>
              <a:ext uri="{FF2B5EF4-FFF2-40B4-BE49-F238E27FC236}">
                <a16:creationId xmlns:a16="http://schemas.microsoft.com/office/drawing/2014/main" id="{3792866E-7F0B-672B-F00E-1454D70D6600}"/>
              </a:ext>
            </a:extLst>
          </p:cNvPr>
          <p:cNvSpPr>
            <a:spLocks noGrp="1"/>
          </p:cNvSpPr>
          <p:nvPr>
            <p:ph type="body" idx="1"/>
          </p:nvPr>
        </p:nvSpPr>
        <p:spPr/>
        <p:txBody>
          <a:bodyPr/>
          <a:lstStyle/>
          <a:p>
            <a:r>
              <a:rPr lang="et-EE" dirty="0" err="1"/>
              <a:t>Usually</a:t>
            </a:r>
            <a:r>
              <a:rPr lang="et-EE" dirty="0"/>
              <a:t> NRA </a:t>
            </a:r>
            <a:r>
              <a:rPr lang="et-EE" dirty="0" err="1"/>
              <a:t>measurements</a:t>
            </a:r>
            <a:r>
              <a:rPr lang="et-EE" dirty="0"/>
              <a:t> 2-3 mm </a:t>
            </a:r>
            <a:r>
              <a:rPr lang="et-EE" dirty="0" err="1"/>
              <a:t>outside</a:t>
            </a:r>
            <a:r>
              <a:rPr lang="et-EE" dirty="0"/>
              <a:t> </a:t>
            </a:r>
            <a:r>
              <a:rPr lang="et-EE" dirty="0" err="1"/>
              <a:t>from</a:t>
            </a:r>
            <a:r>
              <a:rPr lang="et-EE" dirty="0"/>
              <a:t> </a:t>
            </a:r>
            <a:r>
              <a:rPr lang="et-EE" dirty="0" err="1"/>
              <a:t>the</a:t>
            </a:r>
            <a:r>
              <a:rPr lang="et-EE" dirty="0"/>
              <a:t> </a:t>
            </a:r>
            <a:r>
              <a:rPr lang="et-EE" dirty="0" err="1"/>
              <a:t>crater</a:t>
            </a:r>
            <a:endParaRPr lang="en-US" dirty="0"/>
          </a:p>
        </p:txBody>
      </p:sp>
      <p:sp>
        <p:nvSpPr>
          <p:cNvPr id="4" name="Slide Number Placeholder 3">
            <a:extLst>
              <a:ext uri="{FF2B5EF4-FFF2-40B4-BE49-F238E27FC236}">
                <a16:creationId xmlns:a16="http://schemas.microsoft.com/office/drawing/2014/main" id="{C1D524D7-F0C0-34B1-27A7-BA1816AC3889}"/>
              </a:ext>
            </a:extLst>
          </p:cNvPr>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5661770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EUROfusion_cover">
    <p:spTree>
      <p:nvGrpSpPr>
        <p:cNvPr id="1" name=""/>
        <p:cNvGrpSpPr/>
        <p:nvPr/>
      </p:nvGrpSpPr>
      <p:grpSpPr bwMode="auto">
        <a:xfrm>
          <a:off x="0" y="0"/>
          <a:ext cx="0" cy="0"/>
          <a:chOff x="0" y="0"/>
          <a:chExt cx="0" cy="0"/>
        </a:xfrm>
      </p:grpSpPr>
      <p:grpSp>
        <p:nvGrpSpPr>
          <p:cNvPr id="4" name="Gruppieren 3"/>
          <p:cNvGrpSpPr/>
          <p:nvPr userDrawn="1"/>
        </p:nvGrpSpPr>
        <p:grpSpPr bwMode="auto">
          <a:xfrm>
            <a:off x="411869" y="6034962"/>
            <a:ext cx="4392488" cy="497895"/>
            <a:chOff x="5735960" y="5717361"/>
            <a:chExt cx="6120680" cy="713919"/>
          </a:xfrm>
        </p:grpSpPr>
        <p:pic>
          <p:nvPicPr>
            <p:cNvPr id="25" name="Grafik 24"/>
            <p:cNvPicPr>
              <a:picLocks noChangeAspect="1"/>
            </p:cNvPicPr>
            <p:nvPr userDrawn="1"/>
          </p:nvPicPr>
          <p:blipFill>
            <a:blip r:embed="rId2"/>
            <a:stretch/>
          </p:blipFill>
          <p:spPr bwMode="auto">
            <a:xfrm>
              <a:off x="5735960" y="5774784"/>
              <a:ext cx="997207" cy="656496"/>
            </a:xfrm>
            <a:prstGeom prst="rect">
              <a:avLst/>
            </a:prstGeom>
            <a:noFill/>
            <a:ln>
              <a:noFill/>
            </a:ln>
          </p:spPr>
        </p:pic>
        <p:sp>
          <p:nvSpPr>
            <p:cNvPr id="3" name="Rechteck 2"/>
            <p:cNvSpPr/>
            <p:nvPr userDrawn="1"/>
          </p:nvSpPr>
          <p:spPr bwMode="auto">
            <a:xfrm>
              <a:off x="6744072" y="5717361"/>
              <a:ext cx="5112568" cy="480131"/>
            </a:xfrm>
            <a:prstGeom prst="rect">
              <a:avLst/>
            </a:prstGeom>
            <a:grpFill/>
          </p:spPr>
          <p:txBody>
            <a:bodyPr wrap="square">
              <a:spAutoFit/>
            </a:bodyPr>
            <a:lstStyle/>
            <a:p>
              <a:pPr marL="0" marR="0" lvl="0" indent="0" algn="just" defTabSz="914400">
                <a:lnSpc>
                  <a:spcPct val="90000"/>
                </a:lnSpc>
                <a:spcBef>
                  <a:spcPts val="0"/>
                </a:spcBef>
                <a:spcAft>
                  <a:spcPts val="0"/>
                </a:spcAft>
                <a:buClrTx/>
                <a:buSzTx/>
                <a:buFontTx/>
                <a:buNone/>
                <a:defRPr/>
              </a:pPr>
              <a:r>
                <a:rPr lang="en-GB" sz="700" b="0" i="0" u="none" strike="noStrike" cap="none" spc="0">
                  <a:ln>
                    <a:noFill/>
                  </a:ln>
                  <a:solidFill>
                    <a:prstClr val="black"/>
                  </a:solidFill>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a:p>
          </p:txBody>
        </p:sp>
      </p:grpSp>
      <p:pic>
        <p:nvPicPr>
          <p:cNvPr id="2060" name="Picture 12" descr="Contract between EC and EUROfusion is signed | FuseNet"/>
          <p:cNvPicPr>
            <a:picLocks noChangeAspect="1" noChangeArrowheads="1"/>
          </p:cNvPicPr>
          <p:nvPr userDrawn="1"/>
        </p:nvPicPr>
        <p:blipFill>
          <a:blip r:embed="rId3"/>
          <a:stretch/>
        </p:blipFill>
        <p:spPr bwMode="auto">
          <a:xfrm>
            <a:off x="445066" y="325143"/>
            <a:ext cx="2304256" cy="596340"/>
          </a:xfrm>
          <a:prstGeom prst="rect">
            <a:avLst/>
          </a:prstGeom>
          <a:noFill/>
        </p:spPr>
      </p:pic>
      <p:sp>
        <p:nvSpPr>
          <p:cNvPr id="11" name="Title 20"/>
          <p:cNvSpPr>
            <a:spLocks noGrp="1"/>
          </p:cNvSpPr>
          <p:nvPr>
            <p:ph type="title"/>
          </p:nvPr>
        </p:nvSpPr>
        <p:spPr bwMode="auto">
          <a:xfrm>
            <a:off x="407368" y="2074187"/>
            <a:ext cx="5544615" cy="620251"/>
          </a:xfrm>
        </p:spPr>
        <p:txBody>
          <a:bodyPr/>
          <a:lstStyle>
            <a:lvl1pPr algn="l">
              <a:defRPr b="1"/>
            </a:lvl1pPr>
          </a:lstStyle>
          <a:p>
            <a:pPr>
              <a:defRPr/>
            </a:pPr>
            <a:r>
              <a:rPr lang="en-US"/>
              <a:t>Click to edit Master title style</a:t>
            </a:r>
            <a:endParaRPr/>
          </a:p>
        </p:txBody>
      </p:sp>
      <p:sp>
        <p:nvSpPr>
          <p:cNvPr id="14" name="Text Placeholder 22"/>
          <p:cNvSpPr>
            <a:spLocks noGrp="1"/>
          </p:cNvSpPr>
          <p:nvPr>
            <p:ph type="body" sz="quarter" idx="10" hasCustomPrompt="1"/>
          </p:nvPr>
        </p:nvSpPr>
        <p:spPr bwMode="auto">
          <a:xfrm>
            <a:off x="407368" y="3693074"/>
            <a:ext cx="4375150" cy="457848"/>
          </a:xfrm>
        </p:spPr>
        <p:txBody>
          <a:bodyPr/>
          <a:lstStyle>
            <a:lvl1pPr marL="0" indent="0">
              <a:buNone/>
              <a:defRPr b="1"/>
            </a:lvl1pPr>
            <a:lvl2pPr marL="342900" indent="0">
              <a:buNone/>
              <a:defRPr/>
            </a:lvl2pPr>
          </a:lstStyle>
          <a:p>
            <a:pPr lvl="0">
              <a:defRPr/>
            </a:pPr>
            <a:r>
              <a:rPr lang="en-US"/>
              <a:t>Click to edit Lecturer’s name</a:t>
            </a:r>
            <a:endParaRPr/>
          </a:p>
        </p:txBody>
      </p:sp>
      <p:sp>
        <p:nvSpPr>
          <p:cNvPr id="15" name="Text Placeholder 22"/>
          <p:cNvSpPr>
            <a:spLocks noGrp="1"/>
          </p:cNvSpPr>
          <p:nvPr>
            <p:ph type="body" sz="quarter" idx="11" hasCustomPrompt="1"/>
          </p:nvPr>
        </p:nvSpPr>
        <p:spPr bwMode="auto">
          <a:xfrm>
            <a:off x="407368" y="4159260"/>
            <a:ext cx="4375150" cy="457848"/>
          </a:xfrm>
        </p:spPr>
        <p:txBody>
          <a:bodyPr/>
          <a:lstStyle>
            <a:lvl1pPr marL="0" indent="0">
              <a:buNone/>
              <a:defRPr b="0"/>
            </a:lvl1pPr>
            <a:lvl2pPr marL="342900" indent="0">
              <a:buNone/>
              <a:defRPr/>
            </a:lvl2pPr>
          </a:lstStyle>
          <a:p>
            <a:pPr lvl="0">
              <a:defRPr/>
            </a:pPr>
            <a:r>
              <a:rPr lang="en-US"/>
              <a:t>Click to edit Lecturer’s affiliation</a:t>
            </a:r>
            <a:endParaRPr/>
          </a:p>
        </p:txBody>
      </p:sp>
      <p:sp>
        <p:nvSpPr>
          <p:cNvPr id="20" name="Text Placeholder 22"/>
          <p:cNvSpPr>
            <a:spLocks noGrp="1"/>
          </p:cNvSpPr>
          <p:nvPr>
            <p:ph type="body" sz="quarter" idx="12" hasCustomPrompt="1"/>
          </p:nvPr>
        </p:nvSpPr>
        <p:spPr bwMode="auto">
          <a:xfrm>
            <a:off x="407368" y="1650286"/>
            <a:ext cx="5544614" cy="338554"/>
          </a:xfrm>
        </p:spPr>
        <p:txBody>
          <a:bodyPr>
            <a:normAutofit/>
          </a:bodyPr>
          <a:lstStyle>
            <a:lvl1pPr marL="0" indent="0">
              <a:buNone/>
              <a:defRPr sz="1600" b="0"/>
            </a:lvl1pPr>
            <a:lvl2pPr marL="342900" indent="0">
              <a:buNone/>
              <a:defRPr/>
            </a:lvl2pPr>
          </a:lstStyle>
          <a:p>
            <a:pPr lvl="0">
              <a:defRPr/>
            </a:pPr>
            <a:r>
              <a:rPr lang="en-US"/>
              <a:t>Click to edit Event title</a:t>
            </a:r>
            <a:endParaRPr/>
          </a:p>
        </p:txBody>
      </p:sp>
      <p:pic>
        <p:nvPicPr>
          <p:cNvPr id="2" name="Picture 1"/>
          <p:cNvPicPr>
            <a:picLocks noChangeAspect="1"/>
          </p:cNvPicPr>
          <p:nvPr userDrawn="1"/>
        </p:nvPicPr>
        <p:blipFill>
          <a:blip r:embed="rId4">
            <a:alphaModFix/>
          </a:blip>
          <a:stretch/>
        </p:blipFill>
        <p:spPr bwMode="auto">
          <a:xfrm>
            <a:off x="7247890" y="252412"/>
            <a:ext cx="4944110" cy="6353175"/>
          </a:xfrm>
          <a:prstGeom prst="rect">
            <a:avLst/>
          </a:prstGeom>
          <a:solidFill>
            <a:schemeClr val="bg1"/>
          </a:solid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EUROfusion_content">
    <p:spTree>
      <p:nvGrpSpPr>
        <p:cNvPr id="1" name=""/>
        <p:cNvGrpSpPr/>
        <p:nvPr/>
      </p:nvGrpSpPr>
      <p:grpSpPr bwMode="auto">
        <a:xfrm>
          <a:off x="0" y="0"/>
          <a:ext cx="0" cy="0"/>
          <a:chOff x="0" y="0"/>
          <a:chExt cx="0" cy="0"/>
        </a:xfrm>
      </p:grpSpPr>
      <p:sp>
        <p:nvSpPr>
          <p:cNvPr id="4" name="Rectangle 3"/>
          <p:cNvSpPr/>
          <p:nvPr userDrawn="1"/>
        </p:nvSpPr>
        <p:spPr bwMode="auto">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mn-ea"/>
              <a:cs typeface="+mn-cs"/>
            </a:endParaRPr>
          </a:p>
        </p:txBody>
      </p:sp>
      <p:sp>
        <p:nvSpPr>
          <p:cNvPr id="2" name="Title 1"/>
          <p:cNvSpPr>
            <a:spLocks noGrp="1"/>
          </p:cNvSpPr>
          <p:nvPr>
            <p:ph type="title"/>
          </p:nvPr>
        </p:nvSpPr>
        <p:spPr bwMode="auto">
          <a:xfrm>
            <a:off x="983432" y="192515"/>
            <a:ext cx="9451776" cy="457200"/>
          </a:xfrm>
        </p:spPr>
        <p:txBody>
          <a:bodyPr>
            <a:noAutofit/>
          </a:bodyPr>
          <a:lstStyle>
            <a:lvl1pPr algn="l">
              <a:lnSpc>
                <a:spcPts val="2400"/>
              </a:lnSpc>
              <a:defRPr sz="2800" b="1">
                <a:solidFill>
                  <a:schemeClr val="tx2"/>
                </a:solidFill>
                <a:latin typeface="+mn-lt"/>
                <a:cs typeface="Arial"/>
              </a:defRPr>
            </a:lvl1pPr>
          </a:lstStyle>
          <a:p>
            <a:pPr>
              <a:defRPr/>
            </a:pPr>
            <a:r>
              <a:rPr lang="en-US"/>
              <a:t>Click to edit Master title style</a:t>
            </a:r>
            <a:endParaRPr lang="en-GB"/>
          </a:p>
        </p:txBody>
      </p:sp>
      <p:sp>
        <p:nvSpPr>
          <p:cNvPr id="3" name="Content Placeholder 2"/>
          <p:cNvSpPr>
            <a:spLocks noGrp="1"/>
          </p:cNvSpPr>
          <p:nvPr>
            <p:ph idx="1"/>
          </p:nvPr>
        </p:nvSpPr>
        <p:spPr bwMode="auto">
          <a:xfrm>
            <a:off x="609600" y="836712"/>
            <a:ext cx="11103024" cy="5688632"/>
          </a:xfrm>
        </p:spPr>
        <p:txBody>
          <a:bodyPr>
            <a:normAutofit/>
          </a:bodyPr>
          <a:lstStyle>
            <a:lvl1pPr marL="257175" indent="-257175">
              <a:buFont typeface="Arial"/>
              <a:buChar char="•"/>
              <a:defRPr sz="2400">
                <a:latin typeface="+mn-lt"/>
                <a:cs typeface="Arial"/>
              </a:defRPr>
            </a:lvl1pPr>
            <a:lvl2pPr marL="557213" indent="-214313">
              <a:buFont typeface="Arial"/>
              <a:buChar char="•"/>
              <a:defRPr sz="1800">
                <a:latin typeface="+mn-lt"/>
                <a:cs typeface="Arial"/>
              </a:defRPr>
            </a:lvl2pPr>
            <a:lvl3pPr marL="857250" indent="-171450">
              <a:buFont typeface="Arial"/>
              <a:buChar char="•"/>
              <a:defRPr sz="1600">
                <a:latin typeface="+mn-lt"/>
                <a:cs typeface="Arial"/>
              </a:defRPr>
            </a:lvl3pPr>
            <a:lvl4pPr>
              <a:defRPr/>
            </a:lvl4pPr>
            <a:lvl5pPr>
              <a:defRPr/>
            </a:lvl5pPr>
          </a:lstStyle>
          <a:p>
            <a:pPr lvl="0">
              <a:defRPr/>
            </a:pPr>
            <a:r>
              <a:rPr lang="en-US" dirty="0"/>
              <a:t>Click to edit Master text styles</a:t>
            </a:r>
            <a:endParaRPr dirty="0"/>
          </a:p>
          <a:p>
            <a:pPr lvl="1">
              <a:defRPr/>
            </a:pPr>
            <a:r>
              <a:rPr lang="en-US" dirty="0"/>
              <a:t>Second level</a:t>
            </a:r>
            <a:endParaRPr dirty="0"/>
          </a:p>
          <a:p>
            <a:pPr lvl="2">
              <a:defRPr/>
            </a:pPr>
            <a:r>
              <a:rPr lang="en-US" dirty="0"/>
              <a:t>Third level</a:t>
            </a:r>
            <a:endParaRPr dirty="0"/>
          </a:p>
        </p:txBody>
      </p:sp>
      <p:sp>
        <p:nvSpPr>
          <p:cNvPr id="8" name="Footer Placeholder 7"/>
          <p:cNvSpPr>
            <a:spLocks noGrp="1"/>
          </p:cNvSpPr>
          <p:nvPr>
            <p:ph type="ftr" sz="quarter" idx="11"/>
          </p:nvPr>
        </p:nvSpPr>
        <p:spPr bwMode="auto">
          <a:xfrm>
            <a:off x="825624" y="6555770"/>
            <a:ext cx="4476049" cy="329614"/>
          </a:xfrm>
          <a:prstGeom prst="rect">
            <a:avLst/>
          </a:prstGeom>
        </p:spPr>
        <p:txBody>
          <a:bodyPr anchor="t"/>
          <a:lstStyle>
            <a:lvl1pPr>
              <a:defRPr sz="1200">
                <a:solidFill>
                  <a:schemeClr val="bg1"/>
                </a:solidFill>
              </a:defRPr>
            </a:lvl1pPr>
          </a:lstStyle>
          <a:p>
            <a:pPr>
              <a:defRPr/>
            </a:pPr>
            <a:r>
              <a:rPr lang="et-EE" dirty="0">
                <a:solidFill>
                  <a:prstClr val="white"/>
                </a:solidFill>
              </a:rPr>
              <a:t>I</a:t>
            </a:r>
            <a:r>
              <a:rPr lang="en-GB" dirty="0">
                <a:solidFill>
                  <a:prstClr val="white"/>
                </a:solidFill>
              </a:rPr>
              <a:t>. </a:t>
            </a:r>
            <a:r>
              <a:rPr lang="et-EE" dirty="0">
                <a:solidFill>
                  <a:prstClr val="white"/>
                </a:solidFill>
              </a:rPr>
              <a:t>Jõgi</a:t>
            </a:r>
            <a:r>
              <a:rPr lang="en-GB" dirty="0">
                <a:solidFill>
                  <a:prstClr val="white"/>
                </a:solidFill>
              </a:rPr>
              <a:t>| WPPWIE </a:t>
            </a:r>
            <a:r>
              <a:rPr lang="et-EE" dirty="0" err="1">
                <a:solidFill>
                  <a:prstClr val="white"/>
                </a:solidFill>
              </a:rPr>
              <a:t>Reporting</a:t>
            </a:r>
            <a:r>
              <a:rPr lang="et-EE" dirty="0">
                <a:solidFill>
                  <a:prstClr val="white"/>
                </a:solidFill>
              </a:rPr>
              <a:t> meeting</a:t>
            </a:r>
            <a:r>
              <a:rPr lang="en-GB" dirty="0">
                <a:solidFill>
                  <a:prstClr val="white"/>
                </a:solidFill>
              </a:rPr>
              <a:t> | </a:t>
            </a:r>
            <a:r>
              <a:rPr lang="et-EE" dirty="0">
                <a:solidFill>
                  <a:prstClr val="white"/>
                </a:solidFill>
              </a:rPr>
              <a:t>21</a:t>
            </a:r>
            <a:r>
              <a:rPr lang="en-GB" dirty="0">
                <a:solidFill>
                  <a:prstClr val="white"/>
                </a:solidFill>
              </a:rPr>
              <a:t> </a:t>
            </a:r>
            <a:r>
              <a:rPr lang="et-EE" dirty="0">
                <a:solidFill>
                  <a:prstClr val="white"/>
                </a:solidFill>
              </a:rPr>
              <a:t>Nov</a:t>
            </a:r>
            <a:r>
              <a:rPr lang="en-GB" dirty="0">
                <a:solidFill>
                  <a:prstClr val="white"/>
                </a:solidFill>
              </a:rPr>
              <a:t> 20</a:t>
            </a:r>
            <a:r>
              <a:rPr lang="et-EE" dirty="0">
                <a:solidFill>
                  <a:prstClr val="white"/>
                </a:solidFill>
              </a:rPr>
              <a:t>25</a:t>
            </a:r>
            <a:endParaRPr lang="en-GB" dirty="0"/>
          </a:p>
        </p:txBody>
      </p:sp>
      <p:sp>
        <p:nvSpPr>
          <p:cNvPr id="9" name="Slide Number Placeholder 8"/>
          <p:cNvSpPr>
            <a:spLocks noGrp="1"/>
          </p:cNvSpPr>
          <p:nvPr>
            <p:ph type="sldNum" sz="quarter" idx="12"/>
          </p:nvPr>
        </p:nvSpPr>
        <p:spPr bwMode="auto">
          <a:xfrm>
            <a:off x="0" y="6590037"/>
            <a:ext cx="720080" cy="199173"/>
          </a:xfrm>
        </p:spPr>
        <p:txBody>
          <a:bodyPr anchor="ctr"/>
          <a:lstStyle>
            <a:lvl1pPr>
              <a:defRPr sz="1400">
                <a:solidFill>
                  <a:schemeClr val="bg1"/>
                </a:solidFill>
              </a:defRPr>
            </a:lvl1pPr>
          </a:lstStyle>
          <a:p>
            <a:pPr>
              <a:defRPr/>
            </a:pPr>
            <a:fld id="{6A6D9FA1-99C7-4910-8E32-B85D378B0060}" type="slidenum">
              <a:rPr lang="en-GB">
                <a:solidFill>
                  <a:prstClr val="white"/>
                </a:solidFill>
              </a:rPr>
              <a:t>‹#›</a:t>
            </a:fld>
            <a:endParaRPr lang="en-GB">
              <a:solidFill>
                <a:prstClr val="white"/>
              </a:solidFill>
            </a:endParaRPr>
          </a:p>
        </p:txBody>
      </p:sp>
      <p:pic>
        <p:nvPicPr>
          <p:cNvPr id="1026" name="Picture 2" descr="EUROfusion - Realising Fusion Energy"/>
          <p:cNvPicPr>
            <a:picLocks noChangeAspect="1" noChangeArrowheads="1"/>
          </p:cNvPicPr>
          <p:nvPr userDrawn="1"/>
        </p:nvPicPr>
        <p:blipFill>
          <a:blip r:embed="rId2"/>
          <a:stretch/>
        </p:blipFill>
        <p:spPr bwMode="auto">
          <a:xfrm>
            <a:off x="191344" y="57007"/>
            <a:ext cx="636023" cy="636023"/>
          </a:xfrm>
          <a:prstGeom prst="rect">
            <a:avLst/>
          </a:prstGeom>
          <a:noFill/>
        </p:spPr>
      </p:pic>
      <p:pic>
        <p:nvPicPr>
          <p:cNvPr id="6" name="Picture 5"/>
          <p:cNvPicPr>
            <a:picLocks noChangeAspect="1"/>
          </p:cNvPicPr>
          <p:nvPr userDrawn="1"/>
        </p:nvPicPr>
        <p:blipFill>
          <a:blip r:embed="rId3">
            <a:alphaModFix amt="65000"/>
          </a:blip>
          <a:stretch/>
        </p:blipFill>
        <p:spPr bwMode="auto">
          <a:xfrm>
            <a:off x="7247890" y="252412"/>
            <a:ext cx="4944110" cy="6353175"/>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EUROfusion_content_empty">
    <p:spTree>
      <p:nvGrpSpPr>
        <p:cNvPr id="1" name=""/>
        <p:cNvGrpSpPr/>
        <p:nvPr/>
      </p:nvGrpSpPr>
      <p:grpSpPr bwMode="auto">
        <a:xfrm>
          <a:off x="0" y="0"/>
          <a:ext cx="0" cy="0"/>
          <a:chOff x="0" y="0"/>
          <a:chExt cx="0" cy="0"/>
        </a:xfrm>
      </p:grpSpPr>
      <p:sp>
        <p:nvSpPr>
          <p:cNvPr id="4" name="Rectangle 3"/>
          <p:cNvSpPr/>
          <p:nvPr userDrawn="1"/>
        </p:nvSpPr>
        <p:spPr bwMode="auto">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mn-ea"/>
              <a:cs typeface="+mn-cs"/>
            </a:endParaRPr>
          </a:p>
        </p:txBody>
      </p:sp>
      <p:sp>
        <p:nvSpPr>
          <p:cNvPr id="2" name="Title 1"/>
          <p:cNvSpPr>
            <a:spLocks noGrp="1"/>
          </p:cNvSpPr>
          <p:nvPr>
            <p:ph type="title"/>
          </p:nvPr>
        </p:nvSpPr>
        <p:spPr bwMode="auto">
          <a:xfrm>
            <a:off x="983432" y="192515"/>
            <a:ext cx="9451776" cy="457200"/>
          </a:xfrm>
        </p:spPr>
        <p:txBody>
          <a:bodyPr>
            <a:noAutofit/>
          </a:bodyPr>
          <a:lstStyle>
            <a:lvl1pPr algn="l">
              <a:lnSpc>
                <a:spcPts val="2400"/>
              </a:lnSpc>
              <a:defRPr sz="2800" b="1">
                <a:solidFill>
                  <a:schemeClr val="tx2"/>
                </a:solidFill>
                <a:latin typeface="+mn-lt"/>
                <a:cs typeface="Arial"/>
              </a:defRPr>
            </a:lvl1pPr>
          </a:lstStyle>
          <a:p>
            <a:pPr>
              <a:defRPr/>
            </a:pPr>
            <a:r>
              <a:rPr lang="en-US"/>
              <a:t>Click to edit Master title style</a:t>
            </a:r>
            <a:endParaRPr lang="en-GB"/>
          </a:p>
        </p:txBody>
      </p:sp>
      <p:sp>
        <p:nvSpPr>
          <p:cNvPr id="8" name="Footer Placeholder 7"/>
          <p:cNvSpPr>
            <a:spLocks noGrp="1"/>
          </p:cNvSpPr>
          <p:nvPr>
            <p:ph type="ftr" sz="quarter" idx="11"/>
          </p:nvPr>
        </p:nvSpPr>
        <p:spPr bwMode="auto">
          <a:xfrm>
            <a:off x="825624" y="6555770"/>
            <a:ext cx="4512994" cy="329614"/>
          </a:xfrm>
          <a:prstGeom prst="rect">
            <a:avLst/>
          </a:prstGeom>
        </p:spPr>
        <p:txBody>
          <a:bodyPr anchor="t"/>
          <a:lstStyle>
            <a:lvl1pPr>
              <a:defRPr sz="1200">
                <a:solidFill>
                  <a:schemeClr val="bg1"/>
                </a:solidFill>
              </a:defRPr>
            </a:lvl1pPr>
          </a:lstStyle>
          <a:p>
            <a:pPr>
              <a:defRPr/>
            </a:pPr>
            <a:r>
              <a:rPr lang="et-EE" dirty="0">
                <a:solidFill>
                  <a:prstClr val="white"/>
                </a:solidFill>
              </a:rPr>
              <a:t>I</a:t>
            </a:r>
            <a:r>
              <a:rPr lang="en-GB" dirty="0">
                <a:solidFill>
                  <a:prstClr val="white"/>
                </a:solidFill>
              </a:rPr>
              <a:t>. </a:t>
            </a:r>
            <a:r>
              <a:rPr lang="et-EE" dirty="0">
                <a:solidFill>
                  <a:prstClr val="white"/>
                </a:solidFill>
              </a:rPr>
              <a:t>Jõgi</a:t>
            </a:r>
            <a:r>
              <a:rPr lang="en-GB" dirty="0">
                <a:solidFill>
                  <a:prstClr val="white"/>
                </a:solidFill>
              </a:rPr>
              <a:t>| WPPWIE </a:t>
            </a:r>
            <a:r>
              <a:rPr lang="et-EE" dirty="0" err="1">
                <a:solidFill>
                  <a:prstClr val="white"/>
                </a:solidFill>
              </a:rPr>
              <a:t>Reporting</a:t>
            </a:r>
            <a:r>
              <a:rPr lang="et-EE" dirty="0">
                <a:solidFill>
                  <a:prstClr val="white"/>
                </a:solidFill>
              </a:rPr>
              <a:t> meeting</a:t>
            </a:r>
            <a:r>
              <a:rPr lang="en-GB" dirty="0">
                <a:solidFill>
                  <a:prstClr val="white"/>
                </a:solidFill>
              </a:rPr>
              <a:t> | </a:t>
            </a:r>
            <a:r>
              <a:rPr lang="et-EE" dirty="0">
                <a:solidFill>
                  <a:prstClr val="white"/>
                </a:solidFill>
              </a:rPr>
              <a:t>21</a:t>
            </a:r>
            <a:r>
              <a:rPr lang="en-GB" dirty="0">
                <a:solidFill>
                  <a:prstClr val="white"/>
                </a:solidFill>
              </a:rPr>
              <a:t> </a:t>
            </a:r>
            <a:r>
              <a:rPr lang="et-EE" dirty="0">
                <a:solidFill>
                  <a:prstClr val="white"/>
                </a:solidFill>
              </a:rPr>
              <a:t>Nov</a:t>
            </a:r>
            <a:r>
              <a:rPr lang="en-GB" dirty="0">
                <a:solidFill>
                  <a:prstClr val="white"/>
                </a:solidFill>
              </a:rPr>
              <a:t> 20</a:t>
            </a:r>
            <a:r>
              <a:rPr lang="et-EE" dirty="0">
                <a:solidFill>
                  <a:prstClr val="white"/>
                </a:solidFill>
              </a:rPr>
              <a:t>25</a:t>
            </a:r>
            <a:endParaRPr lang="en-GB" dirty="0"/>
          </a:p>
        </p:txBody>
      </p:sp>
      <p:sp>
        <p:nvSpPr>
          <p:cNvPr id="9" name="Slide Number Placeholder 8"/>
          <p:cNvSpPr>
            <a:spLocks noGrp="1"/>
          </p:cNvSpPr>
          <p:nvPr>
            <p:ph type="sldNum" sz="quarter" idx="12"/>
          </p:nvPr>
        </p:nvSpPr>
        <p:spPr bwMode="auto">
          <a:xfrm>
            <a:off x="0" y="6590037"/>
            <a:ext cx="720080" cy="199173"/>
          </a:xfrm>
        </p:spPr>
        <p:txBody>
          <a:bodyPr anchor="ctr"/>
          <a:lstStyle>
            <a:lvl1pPr>
              <a:defRPr sz="1400">
                <a:solidFill>
                  <a:schemeClr val="bg1"/>
                </a:solidFill>
              </a:defRPr>
            </a:lvl1pPr>
          </a:lstStyle>
          <a:p>
            <a:pPr>
              <a:defRPr/>
            </a:pPr>
            <a:fld id="{6A6D9FA1-99C7-4910-8E32-B85D378B0060}" type="slidenum">
              <a:rPr lang="en-GB">
                <a:solidFill>
                  <a:prstClr val="white"/>
                </a:solidFill>
              </a:rPr>
              <a:t>‹#›</a:t>
            </a:fld>
            <a:endParaRPr lang="en-GB">
              <a:solidFill>
                <a:prstClr val="white"/>
              </a:solidFill>
            </a:endParaRPr>
          </a:p>
        </p:txBody>
      </p:sp>
      <p:pic>
        <p:nvPicPr>
          <p:cNvPr id="1026" name="Picture 2" descr="EUROfusion - Realising Fusion Energy"/>
          <p:cNvPicPr>
            <a:picLocks noChangeAspect="1" noChangeArrowheads="1"/>
          </p:cNvPicPr>
          <p:nvPr userDrawn="1"/>
        </p:nvPicPr>
        <p:blipFill>
          <a:blip r:embed="rId2"/>
          <a:stretch/>
        </p:blipFill>
        <p:spPr bwMode="auto">
          <a:xfrm>
            <a:off x="191344" y="57007"/>
            <a:ext cx="636023" cy="636023"/>
          </a:xfrm>
          <a:prstGeom prst="rect">
            <a:avLst/>
          </a:prstGeom>
          <a:noFill/>
        </p:spPr>
      </p:pic>
      <p:pic>
        <p:nvPicPr>
          <p:cNvPr id="6" name="Picture 5"/>
          <p:cNvPicPr>
            <a:picLocks noChangeAspect="1"/>
          </p:cNvPicPr>
          <p:nvPr userDrawn="1"/>
        </p:nvPicPr>
        <p:blipFill>
          <a:blip r:embed="rId3">
            <a:alphaModFix amt="65000"/>
          </a:blip>
          <a:stretch/>
        </p:blipFill>
        <p:spPr bwMode="auto">
          <a:xfrm>
            <a:off x="7247890" y="252412"/>
            <a:ext cx="4944110" cy="6353175"/>
          </a:xfrm>
          <a:prstGeom prst="rect">
            <a:avLst/>
          </a:prstGeom>
          <a:no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EUROfusion_Values">
    <p:spTree>
      <p:nvGrpSpPr>
        <p:cNvPr id="1" name=""/>
        <p:cNvGrpSpPr/>
        <p:nvPr/>
      </p:nvGrpSpPr>
      <p:grpSpPr bwMode="auto">
        <a:xfrm>
          <a:off x="0" y="0"/>
          <a:ext cx="0" cy="0"/>
          <a:chOff x="0" y="0"/>
          <a:chExt cx="0" cy="0"/>
        </a:xfrm>
      </p:grpSpPr>
      <p:pic>
        <p:nvPicPr>
          <p:cNvPr id="6" name="Picture 5"/>
          <p:cNvPicPr>
            <a:picLocks noChangeAspect="1"/>
          </p:cNvPicPr>
          <p:nvPr userDrawn="1"/>
        </p:nvPicPr>
        <p:blipFill>
          <a:blip r:embed="rId2">
            <a:alphaModFix amt="65000"/>
          </a:blip>
          <a:stretch/>
        </p:blipFill>
        <p:spPr bwMode="auto">
          <a:xfrm>
            <a:off x="7247890" y="252412"/>
            <a:ext cx="4944110" cy="6353175"/>
          </a:xfrm>
          <a:prstGeom prst="rect">
            <a:avLst/>
          </a:prstGeom>
          <a:noFill/>
        </p:spPr>
      </p:pic>
      <p:sp>
        <p:nvSpPr>
          <p:cNvPr id="5" name="Rectangle 4"/>
          <p:cNvSpPr/>
          <p:nvPr userDrawn="1"/>
        </p:nvSpPr>
        <p:spPr bwMode="auto">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7" name="Rectangle 6"/>
          <p:cNvSpPr/>
          <p:nvPr userDrawn="1"/>
        </p:nvSpPr>
        <p:spPr bwMode="auto">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4" name="Rectangle 3"/>
          <p:cNvSpPr/>
          <p:nvPr userDrawn="1"/>
        </p:nvSpPr>
        <p:spPr bwMode="auto">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mn-ea"/>
              <a:cs typeface="+mn-cs"/>
            </a:endParaRPr>
          </a:p>
        </p:txBody>
      </p:sp>
      <p:sp>
        <p:nvSpPr>
          <p:cNvPr id="2" name="Title 1"/>
          <p:cNvSpPr>
            <a:spLocks noGrp="1"/>
          </p:cNvSpPr>
          <p:nvPr>
            <p:ph type="title" hasCustomPrompt="1"/>
          </p:nvPr>
        </p:nvSpPr>
        <p:spPr bwMode="auto">
          <a:xfrm>
            <a:off x="983432" y="192515"/>
            <a:ext cx="9451776" cy="457200"/>
          </a:xfrm>
        </p:spPr>
        <p:txBody>
          <a:bodyPr>
            <a:noAutofit/>
          </a:bodyPr>
          <a:lstStyle>
            <a:lvl1pPr algn="l">
              <a:lnSpc>
                <a:spcPts val="2400"/>
              </a:lnSpc>
              <a:defRPr sz="2800" b="1">
                <a:solidFill>
                  <a:schemeClr val="tx2"/>
                </a:solidFill>
                <a:latin typeface="+mn-lt"/>
                <a:cs typeface="Arial"/>
              </a:defRPr>
            </a:lvl1pPr>
          </a:lstStyle>
          <a:p>
            <a:pPr>
              <a:defRPr/>
            </a:pPr>
            <a:r>
              <a:rPr lang="en-US"/>
              <a:t>EUROfusion Values</a:t>
            </a:r>
            <a:endParaRPr lang="en-GB"/>
          </a:p>
        </p:txBody>
      </p:sp>
      <p:sp>
        <p:nvSpPr>
          <p:cNvPr id="8" name="Footer Placeholder 7"/>
          <p:cNvSpPr>
            <a:spLocks noGrp="1"/>
          </p:cNvSpPr>
          <p:nvPr>
            <p:ph type="ftr" sz="quarter" idx="11"/>
          </p:nvPr>
        </p:nvSpPr>
        <p:spPr bwMode="auto">
          <a:xfrm>
            <a:off x="825624" y="6555770"/>
            <a:ext cx="3470175" cy="329614"/>
          </a:xfrm>
          <a:prstGeom prst="rect">
            <a:avLst/>
          </a:prstGeom>
        </p:spPr>
        <p:txBody>
          <a:bodyPr anchor="t"/>
          <a:lstStyle>
            <a:lvl1pPr>
              <a:defRPr sz="1200">
                <a:solidFill>
                  <a:schemeClr val="bg1"/>
                </a:solidFill>
              </a:defRPr>
            </a:lvl1pPr>
          </a:lstStyle>
          <a:p>
            <a:pPr>
              <a:defRPr/>
            </a:pPr>
            <a:r>
              <a:rPr lang="et-EE" dirty="0">
                <a:solidFill>
                  <a:prstClr val="white"/>
                </a:solidFill>
              </a:rPr>
              <a:t>I</a:t>
            </a:r>
            <a:r>
              <a:rPr lang="en-GB" dirty="0">
                <a:solidFill>
                  <a:prstClr val="white"/>
                </a:solidFill>
              </a:rPr>
              <a:t>. </a:t>
            </a:r>
            <a:r>
              <a:rPr lang="et-EE" dirty="0">
                <a:solidFill>
                  <a:prstClr val="white"/>
                </a:solidFill>
              </a:rPr>
              <a:t>Jõgi</a:t>
            </a:r>
            <a:r>
              <a:rPr lang="en-GB" dirty="0">
                <a:solidFill>
                  <a:prstClr val="white"/>
                </a:solidFill>
              </a:rPr>
              <a:t>| WPPWIE </a:t>
            </a:r>
            <a:r>
              <a:rPr lang="et-EE" dirty="0" err="1">
                <a:solidFill>
                  <a:prstClr val="white"/>
                </a:solidFill>
              </a:rPr>
              <a:t>Reporting</a:t>
            </a:r>
            <a:r>
              <a:rPr lang="et-EE" dirty="0">
                <a:solidFill>
                  <a:prstClr val="white"/>
                </a:solidFill>
              </a:rPr>
              <a:t> meeting</a:t>
            </a:r>
            <a:r>
              <a:rPr lang="en-GB" dirty="0">
                <a:solidFill>
                  <a:prstClr val="white"/>
                </a:solidFill>
              </a:rPr>
              <a:t> | </a:t>
            </a:r>
            <a:r>
              <a:rPr lang="et-EE" dirty="0">
                <a:solidFill>
                  <a:prstClr val="white"/>
                </a:solidFill>
              </a:rPr>
              <a:t>21</a:t>
            </a:r>
            <a:r>
              <a:rPr lang="en-GB" dirty="0">
                <a:solidFill>
                  <a:prstClr val="white"/>
                </a:solidFill>
              </a:rPr>
              <a:t> </a:t>
            </a:r>
            <a:r>
              <a:rPr lang="et-EE" dirty="0">
                <a:solidFill>
                  <a:prstClr val="white"/>
                </a:solidFill>
              </a:rPr>
              <a:t>Nov</a:t>
            </a:r>
            <a:r>
              <a:rPr lang="en-GB" dirty="0">
                <a:solidFill>
                  <a:prstClr val="white"/>
                </a:solidFill>
              </a:rPr>
              <a:t> 20</a:t>
            </a:r>
            <a:r>
              <a:rPr lang="et-EE" dirty="0">
                <a:solidFill>
                  <a:prstClr val="white"/>
                </a:solidFill>
              </a:rPr>
              <a:t>25</a:t>
            </a:r>
            <a:endParaRPr lang="en-GB" dirty="0"/>
          </a:p>
        </p:txBody>
      </p:sp>
      <p:sp>
        <p:nvSpPr>
          <p:cNvPr id="9" name="Slide Number Placeholder 8"/>
          <p:cNvSpPr>
            <a:spLocks noGrp="1"/>
          </p:cNvSpPr>
          <p:nvPr>
            <p:ph type="sldNum" sz="quarter" idx="12"/>
          </p:nvPr>
        </p:nvSpPr>
        <p:spPr bwMode="auto">
          <a:xfrm>
            <a:off x="0" y="6590037"/>
            <a:ext cx="720080" cy="199173"/>
          </a:xfrm>
        </p:spPr>
        <p:txBody>
          <a:bodyPr anchor="ctr"/>
          <a:lstStyle>
            <a:lvl1pPr>
              <a:defRPr sz="1400">
                <a:solidFill>
                  <a:schemeClr val="bg1"/>
                </a:solidFill>
              </a:defRPr>
            </a:lvl1pPr>
          </a:lstStyle>
          <a:p>
            <a:pPr>
              <a:defRPr/>
            </a:pPr>
            <a:fld id="{6A6D9FA1-99C7-4910-8E32-B85D378B0060}" type="slidenum">
              <a:rPr lang="en-GB">
                <a:solidFill>
                  <a:prstClr val="white"/>
                </a:solidFill>
              </a:rPr>
              <a:t>‹#›</a:t>
            </a:fld>
            <a:endParaRPr lang="en-GB">
              <a:solidFill>
                <a:prstClr val="white"/>
              </a:solidFill>
            </a:endParaRPr>
          </a:p>
        </p:txBody>
      </p:sp>
      <p:pic>
        <p:nvPicPr>
          <p:cNvPr id="1026" name="Picture 2" descr="EUROfusion - Realising Fusion Energy"/>
          <p:cNvPicPr>
            <a:picLocks noChangeAspect="1" noChangeArrowheads="1"/>
          </p:cNvPicPr>
          <p:nvPr userDrawn="1"/>
        </p:nvPicPr>
        <p:blipFill>
          <a:blip r:embed="rId3"/>
          <a:stretch/>
        </p:blipFill>
        <p:spPr bwMode="auto">
          <a:xfrm>
            <a:off x="191344" y="57007"/>
            <a:ext cx="636023" cy="636023"/>
          </a:xfrm>
          <a:prstGeom prst="rect">
            <a:avLst/>
          </a:prstGeom>
          <a:noFill/>
        </p:spPr>
      </p:pic>
      <p:pic>
        <p:nvPicPr>
          <p:cNvPr id="3" name="Picture 2"/>
          <p:cNvPicPr>
            <a:picLocks noChangeAspect="1"/>
          </p:cNvPicPr>
          <p:nvPr userDrawn="1"/>
        </p:nvPicPr>
        <p:blipFill>
          <a:blip r:embed="rId4">
            <a:clrChange>
              <a:clrFrom>
                <a:srgbClr val="FFFFFF"/>
              </a:clrFrom>
              <a:clrTo>
                <a:srgbClr val="FFFFFF">
                  <a:alpha val="0"/>
                </a:srgbClr>
              </a:clrTo>
            </a:clrChange>
          </a:blip>
          <a:stretch/>
        </p:blipFill>
        <p:spPr bwMode="auto">
          <a:xfrm>
            <a:off x="5414" y="979851"/>
            <a:ext cx="12181172" cy="557784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609600" y="274638"/>
            <a:ext cx="10972800" cy="1143000"/>
          </a:xfrm>
          <a:prstGeom prst="rect">
            <a:avLst/>
          </a:prstGeom>
        </p:spPr>
        <p:txBody>
          <a:bodyPr vert="horz" lIns="91440" tIns="45720" rIns="91440" bIns="45720" rtlCol="0" anchor="ctr">
            <a:normAutofit/>
          </a:bodyPr>
          <a:lstStyle/>
          <a:p>
            <a:pPr>
              <a:defRPr/>
            </a:pPr>
            <a:r>
              <a:rPr lang="en-US"/>
              <a:t>Click to edit Master title style</a:t>
            </a:r>
            <a:endParaRPr lang="en-GB"/>
          </a:p>
        </p:txBody>
      </p:sp>
      <p:sp>
        <p:nvSpPr>
          <p:cNvPr id="3" name="Text Placeholder 2"/>
          <p:cNvSpPr>
            <a:spLocks noGrp="1"/>
          </p:cNvSpPr>
          <p:nvPr>
            <p:ph type="body" idx="1"/>
          </p:nvPr>
        </p:nvSpPr>
        <p:spPr bwMode="auto">
          <a:xfrm>
            <a:off x="609600" y="1600203"/>
            <a:ext cx="10972800" cy="4525963"/>
          </a:xfrm>
          <a:prstGeom prst="rect">
            <a:avLst/>
          </a:prstGeom>
        </p:spPr>
        <p:txBody>
          <a:bodyPr vert="horz" lIns="91440" tIns="45720" rIns="91440" bIns="45720" rtlCol="0">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Slide Number Placeholder 5"/>
          <p:cNvSpPr>
            <a:spLocks noGrp="1"/>
          </p:cNvSpPr>
          <p:nvPr>
            <p:ph type="sldNum" sz="quarter" idx="4"/>
          </p:nvPr>
        </p:nvSpPr>
        <p:spPr bwMode="auto">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a:lnSpc>
                <a:spcPct val="100000"/>
              </a:lnSpc>
              <a:spcBef>
                <a:spcPts val="0"/>
              </a:spcBef>
              <a:spcAft>
                <a:spcPts val="0"/>
              </a:spcAft>
              <a:buClrTx/>
              <a:buSzTx/>
              <a:buFontTx/>
              <a:buNone/>
              <a:defRPr/>
            </a:pPr>
            <a:fld id="{6A6D9FA1-99C7-4910-8E32-B85D378B0060}" type="slidenum">
              <a:rPr lang="en-GB" sz="1000" b="0" i="0" u="none" strike="noStrike" cap="none" spc="0">
                <a:ln>
                  <a:noFill/>
                </a:ln>
                <a:solidFill>
                  <a:prstClr val="black">
                    <a:tint val="75000"/>
                  </a:prstClr>
                </a:solidFill>
                <a:latin typeface="Calibri"/>
                <a:ea typeface="+mn-ea"/>
                <a:cs typeface="+mn-cs"/>
              </a:rPr>
              <a:t>‹#›</a:t>
            </a:fld>
            <a:endParaRPr lang="en-GB" sz="1000" b="0" i="0" u="none" strike="noStrike" cap="none" spc="0">
              <a:ln>
                <a:noFill/>
              </a:ln>
              <a:solidFill>
                <a:prstClr val="black">
                  <a:tint val="75000"/>
                </a:prstClr>
              </a:solidFill>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Lst>
  <p:hf hdr="0" dt="0"/>
  <p:txStyles>
    <p:titleStyle>
      <a:lvl1pPr algn="ctr" defTabSz="685800">
        <a:spcBef>
          <a:spcPts val="0"/>
        </a:spcBef>
        <a:buNone/>
        <a:defRPr sz="3300">
          <a:solidFill>
            <a:schemeClr val="tx1"/>
          </a:solidFill>
          <a:latin typeface="+mj-lt"/>
          <a:ea typeface="+mj-ea"/>
          <a:cs typeface="+mj-cs"/>
        </a:defRPr>
      </a:lvl1pPr>
    </p:titleStyle>
    <p:bodyStyle>
      <a:lvl1pPr marL="257175" indent="-257175" algn="l" defTabSz="685800">
        <a:spcBef>
          <a:spcPts val="0"/>
        </a:spcBef>
        <a:buFont typeface="Arial"/>
        <a:buChar char="•"/>
        <a:defRPr sz="2400">
          <a:solidFill>
            <a:schemeClr val="tx1"/>
          </a:solidFill>
          <a:latin typeface="+mn-lt"/>
          <a:ea typeface="+mn-ea"/>
          <a:cs typeface="+mn-cs"/>
        </a:defRPr>
      </a:lvl1pPr>
      <a:lvl2pPr marL="557213" indent="-214313" algn="l" defTabSz="685800">
        <a:spcBef>
          <a:spcPts val="0"/>
        </a:spcBef>
        <a:buFont typeface="Arial"/>
        <a:buChar char="–"/>
        <a:defRPr sz="2100">
          <a:solidFill>
            <a:schemeClr val="tx1"/>
          </a:solidFill>
          <a:latin typeface="+mn-lt"/>
          <a:ea typeface="+mn-ea"/>
          <a:cs typeface="+mn-cs"/>
        </a:defRPr>
      </a:lvl2pPr>
      <a:lvl3pPr marL="857250" indent="-171450" algn="l" defTabSz="685800">
        <a:spcBef>
          <a:spcPts val="0"/>
        </a:spcBef>
        <a:buFont typeface="Arial"/>
        <a:buChar char="•"/>
        <a:defRPr sz="1800">
          <a:solidFill>
            <a:schemeClr val="tx1"/>
          </a:solidFill>
          <a:latin typeface="+mn-lt"/>
          <a:ea typeface="+mn-ea"/>
          <a:cs typeface="+mn-cs"/>
        </a:defRPr>
      </a:lvl3pPr>
      <a:lvl4pPr marL="1200150" indent="-171450" algn="l" defTabSz="685800">
        <a:spcBef>
          <a:spcPts val="0"/>
        </a:spcBef>
        <a:buFont typeface="Arial"/>
        <a:buChar char="–"/>
        <a:defRPr sz="1500">
          <a:solidFill>
            <a:schemeClr val="tx1"/>
          </a:solidFill>
          <a:latin typeface="+mn-lt"/>
          <a:ea typeface="+mn-ea"/>
          <a:cs typeface="+mn-cs"/>
        </a:defRPr>
      </a:lvl4pPr>
      <a:lvl5pPr marL="1543050" indent="-171450" algn="l" defTabSz="685800">
        <a:spcBef>
          <a:spcPts val="0"/>
        </a:spcBef>
        <a:buFont typeface="Arial"/>
        <a:buChar char="»"/>
        <a:defRPr sz="1500">
          <a:solidFill>
            <a:schemeClr val="tx1"/>
          </a:solidFill>
          <a:latin typeface="+mn-lt"/>
          <a:ea typeface="+mn-ea"/>
          <a:cs typeface="+mn-cs"/>
        </a:defRPr>
      </a:lvl5pPr>
      <a:lvl6pPr marL="1885950" indent="-171450" algn="l" defTabSz="685800">
        <a:spcBef>
          <a:spcPts val="0"/>
        </a:spcBef>
        <a:buFont typeface="Arial"/>
        <a:buChar char="•"/>
        <a:defRPr sz="1500">
          <a:solidFill>
            <a:schemeClr val="tx1"/>
          </a:solidFill>
          <a:latin typeface="+mn-lt"/>
          <a:ea typeface="+mn-ea"/>
          <a:cs typeface="+mn-cs"/>
        </a:defRPr>
      </a:lvl6pPr>
      <a:lvl7pPr marL="2228850" indent="-171450" algn="l" defTabSz="685800">
        <a:spcBef>
          <a:spcPts val="0"/>
        </a:spcBef>
        <a:buFont typeface="Arial"/>
        <a:buChar char="•"/>
        <a:defRPr sz="1500">
          <a:solidFill>
            <a:schemeClr val="tx1"/>
          </a:solidFill>
          <a:latin typeface="+mn-lt"/>
          <a:ea typeface="+mn-ea"/>
          <a:cs typeface="+mn-cs"/>
        </a:defRPr>
      </a:lvl7pPr>
      <a:lvl8pPr marL="2571750" indent="-171450" algn="l" defTabSz="685800">
        <a:spcBef>
          <a:spcPts val="0"/>
        </a:spcBef>
        <a:buFont typeface="Arial"/>
        <a:buChar char="•"/>
        <a:defRPr sz="1500">
          <a:solidFill>
            <a:schemeClr val="tx1"/>
          </a:solidFill>
          <a:latin typeface="+mn-lt"/>
          <a:ea typeface="+mn-ea"/>
          <a:cs typeface="+mn-cs"/>
        </a:defRPr>
      </a:lvl8pPr>
      <a:lvl9pPr marL="2914650" indent="-171450" algn="l" defTabSz="685800">
        <a:spcBef>
          <a:spcPts val="0"/>
        </a:spcBef>
        <a:buFont typeface="Arial"/>
        <a:buChar char="•"/>
        <a:defRPr sz="1500">
          <a:solidFill>
            <a:schemeClr val="tx1"/>
          </a:solidFill>
          <a:latin typeface="+mn-lt"/>
          <a:ea typeface="+mn-ea"/>
          <a:cs typeface="+mn-cs"/>
        </a:defRPr>
      </a:lvl9pPr>
    </p:bodyStyle>
    <p:otherStyle>
      <a:defPPr>
        <a:defRPr lang="en-US"/>
      </a:defPPr>
      <a:lvl1pPr marL="0" algn="l" defTabSz="685800">
        <a:defRPr sz="1350">
          <a:solidFill>
            <a:schemeClr val="tx1"/>
          </a:solidFill>
          <a:latin typeface="+mn-lt"/>
          <a:ea typeface="+mn-ea"/>
          <a:cs typeface="+mn-cs"/>
        </a:defRPr>
      </a:lvl1pPr>
      <a:lvl2pPr marL="342900" algn="l" defTabSz="685800">
        <a:defRPr sz="1350">
          <a:solidFill>
            <a:schemeClr val="tx1"/>
          </a:solidFill>
          <a:latin typeface="+mn-lt"/>
          <a:ea typeface="+mn-ea"/>
          <a:cs typeface="+mn-cs"/>
        </a:defRPr>
      </a:lvl2pPr>
      <a:lvl3pPr marL="685800" algn="l" defTabSz="685800">
        <a:defRPr sz="1350">
          <a:solidFill>
            <a:schemeClr val="tx1"/>
          </a:solidFill>
          <a:latin typeface="+mn-lt"/>
          <a:ea typeface="+mn-ea"/>
          <a:cs typeface="+mn-cs"/>
        </a:defRPr>
      </a:lvl3pPr>
      <a:lvl4pPr marL="1028700" algn="l" defTabSz="685800">
        <a:defRPr sz="1350">
          <a:solidFill>
            <a:schemeClr val="tx1"/>
          </a:solidFill>
          <a:latin typeface="+mn-lt"/>
          <a:ea typeface="+mn-ea"/>
          <a:cs typeface="+mn-cs"/>
        </a:defRPr>
      </a:lvl4pPr>
      <a:lvl5pPr marL="1371600" algn="l" defTabSz="685800">
        <a:defRPr sz="1350">
          <a:solidFill>
            <a:schemeClr val="tx1"/>
          </a:solidFill>
          <a:latin typeface="+mn-lt"/>
          <a:ea typeface="+mn-ea"/>
          <a:cs typeface="+mn-cs"/>
        </a:defRPr>
      </a:lvl5pPr>
      <a:lvl6pPr marL="1714500" algn="l" defTabSz="685800">
        <a:defRPr sz="1350">
          <a:solidFill>
            <a:schemeClr val="tx1"/>
          </a:solidFill>
          <a:latin typeface="+mn-lt"/>
          <a:ea typeface="+mn-ea"/>
          <a:cs typeface="+mn-cs"/>
        </a:defRPr>
      </a:lvl6pPr>
      <a:lvl7pPr marL="2057400" algn="l" defTabSz="685800">
        <a:defRPr sz="1350">
          <a:solidFill>
            <a:schemeClr val="tx1"/>
          </a:solidFill>
          <a:latin typeface="+mn-lt"/>
          <a:ea typeface="+mn-ea"/>
          <a:cs typeface="+mn-cs"/>
        </a:defRPr>
      </a:lvl7pPr>
      <a:lvl8pPr marL="2400300" algn="l" defTabSz="685800">
        <a:defRPr sz="1350">
          <a:solidFill>
            <a:schemeClr val="tx1"/>
          </a:solidFill>
          <a:latin typeface="+mn-lt"/>
          <a:ea typeface="+mn-ea"/>
          <a:cs typeface="+mn-cs"/>
        </a:defRPr>
      </a:lvl8pPr>
      <a:lvl9pPr marL="2743200" algn="l" defTabSz="685800">
        <a:defRPr sz="135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3.xml"/><Relationship Id="rId4" Type="http://schemas.openxmlformats.org/officeDocument/2006/relationships/chart" Target="../charts/chart9.xml"/></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3.xml"/><Relationship Id="rId4" Type="http://schemas.openxmlformats.org/officeDocument/2006/relationships/chart" Target="../charts/char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3.xml"/><Relationship Id="rId4" Type="http://schemas.openxmlformats.org/officeDocument/2006/relationships/chart" Target="../charts/char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chart" Target="../charts/chart4.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3.xml"/><Relationship Id="rId5" Type="http://schemas.openxmlformats.org/officeDocument/2006/relationships/image" Target="../media/image15.emf"/><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407368" y="2074187"/>
            <a:ext cx="8705810" cy="620251"/>
          </a:xfrm>
        </p:spPr>
        <p:txBody>
          <a:bodyPr>
            <a:noAutofit/>
          </a:bodyPr>
          <a:lstStyle/>
          <a:p>
            <a:pPr>
              <a:defRPr/>
            </a:pPr>
            <a:r>
              <a:rPr lang="en-GB" sz="4400" noProof="0" dirty="0"/>
              <a:t>LIBS induced D outgassing in Magnum-PSI exposed samples</a:t>
            </a:r>
            <a:endParaRPr lang="en-GB" sz="2400" noProof="0" dirty="0"/>
          </a:p>
        </p:txBody>
      </p:sp>
      <p:sp>
        <p:nvSpPr>
          <p:cNvPr id="3" name="Text Placeholder 2"/>
          <p:cNvSpPr>
            <a:spLocks noGrp="1"/>
          </p:cNvSpPr>
          <p:nvPr>
            <p:ph type="body" sz="quarter" idx="10"/>
          </p:nvPr>
        </p:nvSpPr>
        <p:spPr bwMode="auto">
          <a:xfrm>
            <a:off x="407367" y="3549634"/>
            <a:ext cx="7702490" cy="997314"/>
          </a:xfrm>
        </p:spPr>
        <p:txBody>
          <a:bodyPr>
            <a:normAutofit fontScale="92500" lnSpcReduction="10000"/>
          </a:bodyPr>
          <a:lstStyle/>
          <a:p>
            <a:pPr>
              <a:defRPr/>
            </a:pPr>
            <a:r>
              <a:rPr lang="en-GB" noProof="0" dirty="0"/>
              <a:t>Indrek Jõgi, Peeter Paris, Jasper Ristkok, Jort van Kesteren, Beata Tyburska-Pueschel, Jordy Vernimmen, Sanath Jagannath Shetty</a:t>
            </a:r>
            <a:r>
              <a:rPr lang="et-EE" noProof="0" dirty="0"/>
              <a:t>, </a:t>
            </a:r>
            <a:r>
              <a:rPr lang="et-EE" dirty="0"/>
              <a:t>Pavel Veis,</a:t>
            </a:r>
            <a:r>
              <a:rPr lang="en-GB" dirty="0"/>
              <a:t> </a:t>
            </a:r>
            <a:r>
              <a:rPr lang="en-GB" noProof="0" dirty="0"/>
              <a:t>Hennie van der Meiden</a:t>
            </a:r>
            <a:endParaRPr lang="en-GB" baseline="30000" noProof="0" dirty="0"/>
          </a:p>
        </p:txBody>
      </p:sp>
      <p:sp>
        <p:nvSpPr>
          <p:cNvPr id="6" name="Text Placeholder 2">
            <a:extLst>
              <a:ext uri="{FF2B5EF4-FFF2-40B4-BE49-F238E27FC236}">
                <a16:creationId xmlns:a16="http://schemas.microsoft.com/office/drawing/2014/main" id="{A17BFC62-E6B9-290F-4867-2D0577BC73BE}"/>
              </a:ext>
            </a:extLst>
          </p:cNvPr>
          <p:cNvSpPr txBox="1">
            <a:spLocks/>
          </p:cNvSpPr>
          <p:nvPr/>
        </p:nvSpPr>
        <p:spPr bwMode="auto">
          <a:xfrm>
            <a:off x="407366" y="2550861"/>
            <a:ext cx="6844772" cy="457848"/>
          </a:xfrm>
          <a:prstGeom prst="rect">
            <a:avLst/>
          </a:prstGeom>
        </p:spPr>
        <p:txBody>
          <a:bodyPr vert="horz" lIns="91440" tIns="45720" rIns="91440" bIns="45720" rtlCol="0">
            <a:normAutofit/>
          </a:bodyPr>
          <a:lstStyle>
            <a:lvl1pPr marL="0" indent="0" algn="l" defTabSz="685800">
              <a:spcBef>
                <a:spcPts val="0"/>
              </a:spcBef>
              <a:buFont typeface="Arial"/>
              <a:buNone/>
              <a:defRPr sz="2400" b="1">
                <a:solidFill>
                  <a:schemeClr val="tx1"/>
                </a:solidFill>
                <a:latin typeface="+mn-lt"/>
                <a:ea typeface="+mn-ea"/>
                <a:cs typeface="+mn-cs"/>
              </a:defRPr>
            </a:lvl1pPr>
            <a:lvl2pPr marL="342900" indent="0" algn="l" defTabSz="685800">
              <a:spcBef>
                <a:spcPts val="0"/>
              </a:spcBef>
              <a:buFont typeface="Arial"/>
              <a:buNone/>
              <a:defRPr sz="2100">
                <a:solidFill>
                  <a:schemeClr val="tx1"/>
                </a:solidFill>
                <a:latin typeface="+mn-lt"/>
                <a:ea typeface="+mn-ea"/>
                <a:cs typeface="+mn-cs"/>
              </a:defRPr>
            </a:lvl2pPr>
            <a:lvl3pPr marL="857250" indent="-171450" algn="l" defTabSz="685800">
              <a:spcBef>
                <a:spcPts val="0"/>
              </a:spcBef>
              <a:buFont typeface="Arial"/>
              <a:buChar char="•"/>
              <a:defRPr sz="1800">
                <a:solidFill>
                  <a:schemeClr val="tx1"/>
                </a:solidFill>
                <a:latin typeface="+mn-lt"/>
                <a:ea typeface="+mn-ea"/>
                <a:cs typeface="+mn-cs"/>
              </a:defRPr>
            </a:lvl3pPr>
            <a:lvl4pPr marL="1200150" indent="-171450" algn="l" defTabSz="685800">
              <a:spcBef>
                <a:spcPts val="0"/>
              </a:spcBef>
              <a:buFont typeface="Arial"/>
              <a:buChar char="–"/>
              <a:defRPr sz="1500">
                <a:solidFill>
                  <a:schemeClr val="tx1"/>
                </a:solidFill>
                <a:latin typeface="+mn-lt"/>
                <a:ea typeface="+mn-ea"/>
                <a:cs typeface="+mn-cs"/>
              </a:defRPr>
            </a:lvl4pPr>
            <a:lvl5pPr marL="1543050" indent="-171450" algn="l" defTabSz="685800">
              <a:spcBef>
                <a:spcPts val="0"/>
              </a:spcBef>
              <a:buFont typeface="Arial"/>
              <a:buChar char="»"/>
              <a:defRPr sz="1500">
                <a:solidFill>
                  <a:schemeClr val="tx1"/>
                </a:solidFill>
                <a:latin typeface="+mn-lt"/>
                <a:ea typeface="+mn-ea"/>
                <a:cs typeface="+mn-cs"/>
              </a:defRPr>
            </a:lvl5pPr>
            <a:lvl6pPr marL="1885950" indent="-171450" algn="l" defTabSz="685800">
              <a:spcBef>
                <a:spcPts val="0"/>
              </a:spcBef>
              <a:buFont typeface="Arial"/>
              <a:buChar char="•"/>
              <a:defRPr sz="1500">
                <a:solidFill>
                  <a:schemeClr val="tx1"/>
                </a:solidFill>
                <a:latin typeface="+mn-lt"/>
                <a:ea typeface="+mn-ea"/>
                <a:cs typeface="+mn-cs"/>
              </a:defRPr>
            </a:lvl6pPr>
            <a:lvl7pPr marL="2228850" indent="-171450" algn="l" defTabSz="685800">
              <a:spcBef>
                <a:spcPts val="0"/>
              </a:spcBef>
              <a:buFont typeface="Arial"/>
              <a:buChar char="•"/>
              <a:defRPr sz="1500">
                <a:solidFill>
                  <a:schemeClr val="tx1"/>
                </a:solidFill>
                <a:latin typeface="+mn-lt"/>
                <a:ea typeface="+mn-ea"/>
                <a:cs typeface="+mn-cs"/>
              </a:defRPr>
            </a:lvl7pPr>
            <a:lvl8pPr marL="2571750" indent="-171450" algn="l" defTabSz="685800">
              <a:spcBef>
                <a:spcPts val="0"/>
              </a:spcBef>
              <a:buFont typeface="Arial"/>
              <a:buChar char="•"/>
              <a:defRPr sz="1500">
                <a:solidFill>
                  <a:schemeClr val="tx1"/>
                </a:solidFill>
                <a:latin typeface="+mn-lt"/>
                <a:ea typeface="+mn-ea"/>
                <a:cs typeface="+mn-cs"/>
              </a:defRPr>
            </a:lvl8pPr>
            <a:lvl9pPr marL="2914650" indent="-171450" algn="l" defTabSz="685800">
              <a:spcBef>
                <a:spcPts val="0"/>
              </a:spcBef>
              <a:buFont typeface="Arial"/>
              <a:buChar char="•"/>
              <a:defRPr sz="1500">
                <a:solidFill>
                  <a:schemeClr val="tx1"/>
                </a:solidFill>
                <a:latin typeface="+mn-lt"/>
                <a:ea typeface="+mn-ea"/>
                <a:cs typeface="+mn-cs"/>
              </a:defRPr>
            </a:lvl9pPr>
          </a:lstStyle>
          <a:p>
            <a:pPr>
              <a:defRPr/>
            </a:pPr>
            <a:endParaRPr lang="en-GB" noProof="0" dirty="0"/>
          </a:p>
        </p:txBody>
      </p:sp>
      <p:sp>
        <p:nvSpPr>
          <p:cNvPr id="7" name="Text Placeholder 6">
            <a:extLst>
              <a:ext uri="{FF2B5EF4-FFF2-40B4-BE49-F238E27FC236}">
                <a16:creationId xmlns:a16="http://schemas.microsoft.com/office/drawing/2014/main" id="{4793BA1D-DC60-A332-2220-F51B82D8F0C0}"/>
              </a:ext>
            </a:extLst>
          </p:cNvPr>
          <p:cNvSpPr>
            <a:spLocks noGrp="1"/>
          </p:cNvSpPr>
          <p:nvPr>
            <p:ph type="body" sz="quarter" idx="11"/>
          </p:nvPr>
        </p:nvSpPr>
        <p:spPr>
          <a:xfrm>
            <a:off x="407366" y="4700185"/>
            <a:ext cx="6322205" cy="457848"/>
          </a:xfrm>
        </p:spPr>
        <p:txBody>
          <a:bodyPr>
            <a:normAutofit/>
          </a:bodyPr>
          <a:lstStyle/>
          <a:p>
            <a:r>
              <a:rPr lang="en-GB" sz="2000" noProof="0" dirty="0"/>
              <a:t>University of Tartu, DIFFER, Comenius University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044E6-2361-4CF2-AAD6-D66C69D254C6}"/>
              </a:ext>
            </a:extLst>
          </p:cNvPr>
          <p:cNvSpPr>
            <a:spLocks noGrp="1"/>
          </p:cNvSpPr>
          <p:nvPr>
            <p:ph type="title"/>
          </p:nvPr>
        </p:nvSpPr>
        <p:spPr/>
        <p:txBody>
          <a:bodyPr/>
          <a:lstStyle/>
          <a:p>
            <a:r>
              <a:rPr lang="en-GB" noProof="0" dirty="0"/>
              <a:t>RBS results for W and O concentrations</a:t>
            </a:r>
          </a:p>
        </p:txBody>
      </p:sp>
      <p:sp>
        <p:nvSpPr>
          <p:cNvPr id="3" name="Footer Placeholder 2">
            <a:extLst>
              <a:ext uri="{FF2B5EF4-FFF2-40B4-BE49-F238E27FC236}">
                <a16:creationId xmlns:a16="http://schemas.microsoft.com/office/drawing/2014/main" id="{F33D2F1D-E1D9-4D5D-B93D-4F76ADC78229}"/>
              </a:ext>
            </a:extLst>
          </p:cNvPr>
          <p:cNvSpPr>
            <a:spLocks noGrp="1"/>
          </p:cNvSpPr>
          <p:nvPr>
            <p:ph type="ftr" sz="quarter" idx="11"/>
          </p:nvPr>
        </p:nvSpPr>
        <p:spPr/>
        <p:txBody>
          <a:bodyPr/>
          <a:lstStyle/>
          <a:p>
            <a:pPr>
              <a:defRPr/>
            </a:pPr>
            <a:r>
              <a:rPr lang="en-GB" noProof="0" dirty="0">
                <a:solidFill>
                  <a:prstClr val="white"/>
                </a:solidFill>
              </a:rPr>
              <a:t>I. Jõgi| WPPWIE Reporting meeting | 21 Nov 2025</a:t>
            </a:r>
            <a:endParaRPr lang="en-GB" noProof="0" dirty="0"/>
          </a:p>
        </p:txBody>
      </p:sp>
      <p:sp>
        <p:nvSpPr>
          <p:cNvPr id="4" name="Slide Number Placeholder 3">
            <a:extLst>
              <a:ext uri="{FF2B5EF4-FFF2-40B4-BE49-F238E27FC236}">
                <a16:creationId xmlns:a16="http://schemas.microsoft.com/office/drawing/2014/main" id="{EECCAC65-8E76-4D19-BD32-51DCB940EBED}"/>
              </a:ext>
            </a:extLst>
          </p:cNvPr>
          <p:cNvSpPr>
            <a:spLocks noGrp="1"/>
          </p:cNvSpPr>
          <p:nvPr>
            <p:ph type="sldNum" sz="quarter" idx="12"/>
          </p:nvPr>
        </p:nvSpPr>
        <p:spPr/>
        <p:txBody>
          <a:bodyPr/>
          <a:lstStyle/>
          <a:p>
            <a:pPr>
              <a:defRPr/>
            </a:pPr>
            <a:fld id="{6A6D9FA1-99C7-4910-8E32-B85D378B0060}" type="slidenum">
              <a:rPr lang="en-GB" noProof="0" smtClean="0">
                <a:solidFill>
                  <a:prstClr val="white"/>
                </a:solidFill>
              </a:rPr>
              <a:t>10</a:t>
            </a:fld>
            <a:endParaRPr lang="en-GB" noProof="0" dirty="0">
              <a:solidFill>
                <a:prstClr val="white"/>
              </a:solidFill>
            </a:endParaRPr>
          </a:p>
        </p:txBody>
      </p:sp>
      <p:sp>
        <p:nvSpPr>
          <p:cNvPr id="5" name="TextBox 4">
            <a:extLst>
              <a:ext uri="{FF2B5EF4-FFF2-40B4-BE49-F238E27FC236}">
                <a16:creationId xmlns:a16="http://schemas.microsoft.com/office/drawing/2014/main" id="{08700E4C-1F2B-4930-9A51-655EAECAE77C}"/>
              </a:ext>
            </a:extLst>
          </p:cNvPr>
          <p:cNvSpPr txBox="1"/>
          <p:nvPr/>
        </p:nvSpPr>
        <p:spPr>
          <a:xfrm>
            <a:off x="568486" y="4299343"/>
            <a:ext cx="4024733" cy="1708160"/>
          </a:xfrm>
          <a:prstGeom prst="rect">
            <a:avLst/>
          </a:prstGeom>
          <a:solidFill>
            <a:schemeClr val="bg1">
              <a:alpha val="50000"/>
            </a:schemeClr>
          </a:solidFill>
        </p:spPr>
        <p:txBody>
          <a:bodyPr wrap="square" rtlCol="0">
            <a:spAutoFit/>
          </a:bodyPr>
          <a:lstStyle/>
          <a:p>
            <a:pPr>
              <a:spcAft>
                <a:spcPts val="600"/>
              </a:spcAft>
            </a:pPr>
            <a:r>
              <a:rPr lang="en-GB" noProof="0" dirty="0"/>
              <a:t>c-W coating</a:t>
            </a:r>
          </a:p>
          <a:p>
            <a:pPr marL="285750" indent="-285750">
              <a:spcAft>
                <a:spcPts val="600"/>
              </a:spcAft>
              <a:buFont typeface="Arial" panose="020B0604020202020204" pitchFamily="34" charset="0"/>
              <a:buChar char="•"/>
            </a:pPr>
            <a:r>
              <a:rPr lang="en-GB" noProof="0" dirty="0"/>
              <a:t>W and Mo are mixed after first shot (60%-40%)</a:t>
            </a:r>
          </a:p>
          <a:p>
            <a:pPr marL="285750" indent="-285750">
              <a:spcAft>
                <a:spcPts val="600"/>
              </a:spcAft>
              <a:buFont typeface="Arial" panose="020B0604020202020204" pitchFamily="34" charset="0"/>
              <a:buChar char="•"/>
            </a:pPr>
            <a:r>
              <a:rPr lang="en-GB" noProof="0" dirty="0"/>
              <a:t>O increased from initial 0-3% to 20 %</a:t>
            </a:r>
          </a:p>
          <a:p>
            <a:pPr marL="285750" indent="-285750">
              <a:spcAft>
                <a:spcPts val="600"/>
              </a:spcAft>
              <a:buFont typeface="Arial" panose="020B0604020202020204" pitchFamily="34" charset="0"/>
              <a:buChar char="•"/>
            </a:pPr>
            <a:r>
              <a:rPr lang="en-GB" noProof="0" dirty="0"/>
              <a:t>Crater depth can’t be determined</a:t>
            </a:r>
          </a:p>
        </p:txBody>
      </p:sp>
      <p:graphicFrame>
        <p:nvGraphicFramePr>
          <p:cNvPr id="44" name="Chart 43">
            <a:extLst>
              <a:ext uri="{FF2B5EF4-FFF2-40B4-BE49-F238E27FC236}">
                <a16:creationId xmlns:a16="http://schemas.microsoft.com/office/drawing/2014/main" id="{66D34DCB-B691-4625-92B2-46F29BEFEC28}"/>
              </a:ext>
            </a:extLst>
          </p:cNvPr>
          <p:cNvGraphicFramePr>
            <a:graphicFrameLocks/>
          </p:cNvGraphicFramePr>
          <p:nvPr>
            <p:extLst>
              <p:ext uri="{D42A27DB-BD31-4B8C-83A1-F6EECF244321}">
                <p14:modId xmlns:p14="http://schemas.microsoft.com/office/powerpoint/2010/main" val="3568703051"/>
              </p:ext>
            </p:extLst>
          </p:nvPr>
        </p:nvGraphicFramePr>
        <p:xfrm>
          <a:off x="470861" y="1577376"/>
          <a:ext cx="3593863" cy="253733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6" name="Chart 45">
            <a:extLst>
              <a:ext uri="{FF2B5EF4-FFF2-40B4-BE49-F238E27FC236}">
                <a16:creationId xmlns:a16="http://schemas.microsoft.com/office/drawing/2014/main" id="{1229CE8F-9395-4764-8C90-67446E47F541}"/>
              </a:ext>
            </a:extLst>
          </p:cNvPr>
          <p:cNvGraphicFramePr>
            <a:graphicFrameLocks/>
          </p:cNvGraphicFramePr>
          <p:nvPr>
            <p:extLst>
              <p:ext uri="{D42A27DB-BD31-4B8C-83A1-F6EECF244321}">
                <p14:modId xmlns:p14="http://schemas.microsoft.com/office/powerpoint/2010/main" val="3573031697"/>
              </p:ext>
            </p:extLst>
          </p:nvPr>
        </p:nvGraphicFramePr>
        <p:xfrm>
          <a:off x="4593219" y="1566116"/>
          <a:ext cx="3593862" cy="253733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9D6C7069-8C5A-09A8-D808-EAE6DF249AC7}"/>
              </a:ext>
            </a:extLst>
          </p:cNvPr>
          <p:cNvSpPr txBox="1"/>
          <p:nvPr/>
        </p:nvSpPr>
        <p:spPr bwMode="auto">
          <a:xfrm>
            <a:off x="5028193" y="4299343"/>
            <a:ext cx="3593863" cy="1200329"/>
          </a:xfrm>
          <a:prstGeom prst="rect">
            <a:avLst/>
          </a:prstGeom>
          <a:solidFill>
            <a:schemeClr val="bg1">
              <a:alpha val="50000"/>
            </a:schemeClr>
          </a:solidFill>
        </p:spPr>
        <p:txBody>
          <a:bodyPr wrap="square">
            <a:spAutoFit/>
          </a:bodyPr>
          <a:lstStyle/>
          <a:p>
            <a:r>
              <a:rPr lang="en-GB" noProof="0" dirty="0"/>
              <a:t>p-W coating</a:t>
            </a:r>
            <a:endParaRPr lang="et-EE" noProof="0" dirty="0"/>
          </a:p>
          <a:p>
            <a:pPr marL="285750" indent="-285750">
              <a:buFont typeface="Arial" panose="020B0604020202020204" pitchFamily="34" charset="0"/>
              <a:buChar char="•"/>
            </a:pPr>
            <a:r>
              <a:rPr lang="en-GB" dirty="0"/>
              <a:t>Crater depth 300-400 nm when assuming 50%W-50%O</a:t>
            </a:r>
          </a:p>
          <a:p>
            <a:pPr marL="285750" indent="-285750">
              <a:buFont typeface="Arial" panose="020B0604020202020204" pitchFamily="34" charset="0"/>
              <a:buChar char="•"/>
            </a:pPr>
            <a:endParaRPr lang="en-GB" noProof="0" dirty="0"/>
          </a:p>
        </p:txBody>
      </p:sp>
    </p:spTree>
    <p:extLst>
      <p:ext uri="{BB962C8B-B14F-4D97-AF65-F5344CB8AC3E}">
        <p14:creationId xmlns:p14="http://schemas.microsoft.com/office/powerpoint/2010/main" val="2522110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8127E-42ED-4536-A0DC-C195702EBDFA}"/>
              </a:ext>
            </a:extLst>
          </p:cNvPr>
          <p:cNvSpPr>
            <a:spLocks noGrp="1"/>
          </p:cNvSpPr>
          <p:nvPr>
            <p:ph type="title"/>
          </p:nvPr>
        </p:nvSpPr>
        <p:spPr/>
        <p:txBody>
          <a:bodyPr/>
          <a:lstStyle/>
          <a:p>
            <a:r>
              <a:rPr lang="en-GB" noProof="0" dirty="0"/>
              <a:t>LI</a:t>
            </a:r>
            <a:r>
              <a:rPr lang="et-EE" noProof="0" dirty="0"/>
              <a:t>B</a:t>
            </a:r>
            <a:r>
              <a:rPr lang="en-GB" noProof="0" dirty="0"/>
              <a:t>S induced D outgassing</a:t>
            </a:r>
            <a:r>
              <a:rPr lang="et-EE" noProof="0" dirty="0"/>
              <a:t> in </a:t>
            </a:r>
            <a:r>
              <a:rPr lang="et-EE" dirty="0"/>
              <a:t>c-W</a:t>
            </a:r>
            <a:r>
              <a:rPr lang="en-GB" noProof="0" dirty="0"/>
              <a:t> </a:t>
            </a:r>
            <a:r>
              <a:rPr lang="et-EE" dirty="0" err="1"/>
              <a:t>coating</a:t>
            </a:r>
            <a:r>
              <a:rPr lang="et-EE" dirty="0"/>
              <a:t> (</a:t>
            </a:r>
            <a:r>
              <a:rPr lang="en-GB" noProof="0" dirty="0"/>
              <a:t>NRA</a:t>
            </a:r>
            <a:r>
              <a:rPr lang="et-EE" noProof="0" dirty="0"/>
              <a:t>)</a:t>
            </a:r>
            <a:endParaRPr lang="en-GB" noProof="0" dirty="0"/>
          </a:p>
        </p:txBody>
      </p:sp>
      <p:sp>
        <p:nvSpPr>
          <p:cNvPr id="3" name="Footer Placeholder 2">
            <a:extLst>
              <a:ext uri="{FF2B5EF4-FFF2-40B4-BE49-F238E27FC236}">
                <a16:creationId xmlns:a16="http://schemas.microsoft.com/office/drawing/2014/main" id="{681DB77C-B355-4A64-89C8-88E91F49716A}"/>
              </a:ext>
            </a:extLst>
          </p:cNvPr>
          <p:cNvSpPr>
            <a:spLocks noGrp="1"/>
          </p:cNvSpPr>
          <p:nvPr>
            <p:ph type="ftr" sz="quarter" idx="11"/>
          </p:nvPr>
        </p:nvSpPr>
        <p:spPr/>
        <p:txBody>
          <a:bodyPr/>
          <a:lstStyle/>
          <a:p>
            <a:pPr>
              <a:defRPr/>
            </a:pPr>
            <a:r>
              <a:rPr lang="en-GB" noProof="0" dirty="0">
                <a:solidFill>
                  <a:prstClr val="white"/>
                </a:solidFill>
              </a:rPr>
              <a:t>I. Jõgi| WPPWIE Reporting meeting | 21 Nov 2025</a:t>
            </a:r>
            <a:endParaRPr lang="en-GB" noProof="0" dirty="0"/>
          </a:p>
        </p:txBody>
      </p:sp>
      <p:sp>
        <p:nvSpPr>
          <p:cNvPr id="5" name="TextBox 4">
            <a:extLst>
              <a:ext uri="{FF2B5EF4-FFF2-40B4-BE49-F238E27FC236}">
                <a16:creationId xmlns:a16="http://schemas.microsoft.com/office/drawing/2014/main" id="{9ACC0A32-32CD-436B-B25E-A63CF1DFB7DD}"/>
              </a:ext>
            </a:extLst>
          </p:cNvPr>
          <p:cNvSpPr txBox="1"/>
          <p:nvPr/>
        </p:nvSpPr>
        <p:spPr>
          <a:xfrm>
            <a:off x="800525" y="4783254"/>
            <a:ext cx="6268195" cy="143116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t-EE" dirty="0" err="1"/>
              <a:t>Strong</a:t>
            </a:r>
            <a:r>
              <a:rPr lang="et-EE" dirty="0"/>
              <a:t> LIBS </a:t>
            </a:r>
            <a:r>
              <a:rPr lang="et-EE" dirty="0" err="1"/>
              <a:t>induced</a:t>
            </a:r>
            <a:r>
              <a:rPr lang="et-EE" dirty="0"/>
              <a:t> </a:t>
            </a:r>
            <a:r>
              <a:rPr lang="et-EE" dirty="0" err="1"/>
              <a:t>outgassing</a:t>
            </a:r>
            <a:endParaRPr lang="et-EE" dirty="0"/>
          </a:p>
          <a:p>
            <a:pPr marL="285750" indent="-285750">
              <a:spcAft>
                <a:spcPts val="600"/>
              </a:spcAft>
              <a:buFont typeface="Arial" panose="020B0604020202020204" pitchFamily="34" charset="0"/>
              <a:buChar char="•"/>
            </a:pPr>
            <a:r>
              <a:rPr lang="en-GB" dirty="0"/>
              <a:t>D diffusion into c-W coating</a:t>
            </a:r>
            <a:endParaRPr lang="et-EE" noProof="0" dirty="0"/>
          </a:p>
          <a:p>
            <a:pPr marL="285750" indent="-285750">
              <a:spcAft>
                <a:spcPts val="600"/>
              </a:spcAft>
              <a:buFont typeface="Arial" panose="020B0604020202020204" pitchFamily="34" charset="0"/>
              <a:buChar char="•"/>
            </a:pPr>
            <a:r>
              <a:rPr lang="et-EE" dirty="0"/>
              <a:t>C</a:t>
            </a:r>
            <a:r>
              <a:rPr lang="en-GB" noProof="0" dirty="0" err="1"/>
              <a:t>omparable</a:t>
            </a:r>
            <a:r>
              <a:rPr lang="en-GB" noProof="0" dirty="0"/>
              <a:t> </a:t>
            </a:r>
            <a:r>
              <a:rPr lang="et-EE" noProof="0" dirty="0" err="1"/>
              <a:t>results</a:t>
            </a:r>
            <a:r>
              <a:rPr lang="et-EE" noProof="0" dirty="0"/>
              <a:t> by</a:t>
            </a:r>
            <a:r>
              <a:rPr lang="et-EE" dirty="0"/>
              <a:t> TEAC and IBAS (made a </a:t>
            </a:r>
            <a:r>
              <a:rPr lang="et-EE" dirty="0" err="1"/>
              <a:t>week</a:t>
            </a:r>
            <a:r>
              <a:rPr lang="et-EE" dirty="0"/>
              <a:t> </a:t>
            </a:r>
            <a:r>
              <a:rPr lang="et-EE" dirty="0" err="1"/>
              <a:t>later</a:t>
            </a:r>
            <a:r>
              <a:rPr lang="et-EE" dirty="0"/>
              <a:t>)</a:t>
            </a:r>
          </a:p>
          <a:p>
            <a:pPr marL="285750" indent="-285750">
              <a:spcAft>
                <a:spcPts val="600"/>
              </a:spcAft>
              <a:buFont typeface="Arial" panose="020B0604020202020204" pitchFamily="34" charset="0"/>
              <a:buChar char="•"/>
            </a:pPr>
            <a:r>
              <a:rPr lang="en-GB" dirty="0"/>
              <a:t>D depth profiles at 3 </a:t>
            </a:r>
            <a:r>
              <a:rPr lang="et-EE" dirty="0" err="1"/>
              <a:t>spots</a:t>
            </a:r>
            <a:r>
              <a:rPr lang="en-GB" dirty="0"/>
              <a:t> </a:t>
            </a:r>
            <a:r>
              <a:rPr lang="et-EE" dirty="0" err="1"/>
              <a:t>quite</a:t>
            </a:r>
            <a:r>
              <a:rPr lang="et-EE" dirty="0"/>
              <a:t> </a:t>
            </a:r>
            <a:r>
              <a:rPr lang="en-GB" dirty="0"/>
              <a:t>similar</a:t>
            </a:r>
            <a:endParaRPr lang="et-EE" dirty="0"/>
          </a:p>
        </p:txBody>
      </p:sp>
      <p:grpSp>
        <p:nvGrpSpPr>
          <p:cNvPr id="72" name="Group 71">
            <a:extLst>
              <a:ext uri="{FF2B5EF4-FFF2-40B4-BE49-F238E27FC236}">
                <a16:creationId xmlns:a16="http://schemas.microsoft.com/office/drawing/2014/main" id="{6B467C08-0EF2-DA96-3EF8-4C92CB60DAFC}"/>
              </a:ext>
            </a:extLst>
          </p:cNvPr>
          <p:cNvGrpSpPr/>
          <p:nvPr/>
        </p:nvGrpSpPr>
        <p:grpSpPr>
          <a:xfrm>
            <a:off x="1121967" y="1615296"/>
            <a:ext cx="2731013" cy="469963"/>
            <a:chOff x="7738338" y="1389763"/>
            <a:chExt cx="2788764" cy="496053"/>
          </a:xfrm>
        </p:grpSpPr>
        <p:sp>
          <p:nvSpPr>
            <p:cNvPr id="73" name="TextBox 72">
              <a:extLst>
                <a:ext uri="{FF2B5EF4-FFF2-40B4-BE49-F238E27FC236}">
                  <a16:creationId xmlns:a16="http://schemas.microsoft.com/office/drawing/2014/main" id="{5BC2B3C1-2C7C-0840-9343-C5C0DA6890C4}"/>
                </a:ext>
              </a:extLst>
            </p:cNvPr>
            <p:cNvSpPr txBox="1"/>
            <p:nvPr/>
          </p:nvSpPr>
          <p:spPr bwMode="auto">
            <a:xfrm>
              <a:off x="9438746" y="1625199"/>
              <a:ext cx="447558" cy="246221"/>
            </a:xfrm>
            <a:prstGeom prst="rect">
              <a:avLst/>
            </a:prstGeom>
            <a:noFill/>
          </p:spPr>
          <p:txBody>
            <a:bodyPr wrap="none" rtlCol="0">
              <a:spAutoFit/>
            </a:bodyPr>
            <a:lstStyle/>
            <a:p>
              <a:r>
                <a:rPr lang="en-GB" sz="1000" noProof="0" dirty="0"/>
                <a:t>1330</a:t>
              </a:r>
            </a:p>
          </p:txBody>
        </p:sp>
        <p:sp>
          <p:nvSpPr>
            <p:cNvPr id="74" name="TextBox 73">
              <a:extLst>
                <a:ext uri="{FF2B5EF4-FFF2-40B4-BE49-F238E27FC236}">
                  <a16:creationId xmlns:a16="http://schemas.microsoft.com/office/drawing/2014/main" id="{17718CCC-DC99-198C-F0D7-CF0E01BD6D1B}"/>
                </a:ext>
              </a:extLst>
            </p:cNvPr>
            <p:cNvSpPr txBox="1"/>
            <p:nvPr/>
          </p:nvSpPr>
          <p:spPr bwMode="auto">
            <a:xfrm>
              <a:off x="8267430" y="1634977"/>
              <a:ext cx="381836" cy="246221"/>
            </a:xfrm>
            <a:prstGeom prst="rect">
              <a:avLst/>
            </a:prstGeom>
            <a:noFill/>
          </p:spPr>
          <p:txBody>
            <a:bodyPr wrap="none" rtlCol="0">
              <a:spAutoFit/>
            </a:bodyPr>
            <a:lstStyle/>
            <a:p>
              <a:r>
                <a:rPr lang="en-GB" sz="1000" noProof="0" dirty="0"/>
                <a:t>443</a:t>
              </a:r>
            </a:p>
          </p:txBody>
        </p:sp>
        <p:sp>
          <p:nvSpPr>
            <p:cNvPr id="75" name="TextBox 74">
              <a:extLst>
                <a:ext uri="{FF2B5EF4-FFF2-40B4-BE49-F238E27FC236}">
                  <a16:creationId xmlns:a16="http://schemas.microsoft.com/office/drawing/2014/main" id="{C00C538C-60F3-BCA8-62C7-5CD93CF222D2}"/>
                </a:ext>
              </a:extLst>
            </p:cNvPr>
            <p:cNvSpPr txBox="1"/>
            <p:nvPr/>
          </p:nvSpPr>
          <p:spPr bwMode="auto">
            <a:xfrm>
              <a:off x="10079544" y="1617919"/>
              <a:ext cx="447558" cy="246221"/>
            </a:xfrm>
            <a:prstGeom prst="rect">
              <a:avLst/>
            </a:prstGeom>
            <a:noFill/>
          </p:spPr>
          <p:txBody>
            <a:bodyPr wrap="none" rtlCol="0">
              <a:spAutoFit/>
            </a:bodyPr>
            <a:lstStyle/>
            <a:p>
              <a:r>
                <a:rPr lang="en-GB" sz="1000" noProof="0" dirty="0"/>
                <a:t>1773</a:t>
              </a:r>
            </a:p>
          </p:txBody>
        </p:sp>
        <p:sp>
          <p:nvSpPr>
            <p:cNvPr id="76" name="TextBox 75">
              <a:extLst>
                <a:ext uri="{FF2B5EF4-FFF2-40B4-BE49-F238E27FC236}">
                  <a16:creationId xmlns:a16="http://schemas.microsoft.com/office/drawing/2014/main" id="{020EC453-0848-A74B-7827-3CCD03A0BD72}"/>
                </a:ext>
              </a:extLst>
            </p:cNvPr>
            <p:cNvSpPr txBox="1"/>
            <p:nvPr/>
          </p:nvSpPr>
          <p:spPr bwMode="auto">
            <a:xfrm>
              <a:off x="7738338" y="1639595"/>
              <a:ext cx="250390" cy="246221"/>
            </a:xfrm>
            <a:prstGeom prst="rect">
              <a:avLst/>
            </a:prstGeom>
            <a:noFill/>
          </p:spPr>
          <p:txBody>
            <a:bodyPr wrap="none" rtlCol="0">
              <a:spAutoFit/>
            </a:bodyPr>
            <a:lstStyle/>
            <a:p>
              <a:r>
                <a:rPr lang="en-GB" sz="1000" noProof="0" dirty="0"/>
                <a:t>0</a:t>
              </a:r>
            </a:p>
          </p:txBody>
        </p:sp>
        <p:sp>
          <p:nvSpPr>
            <p:cNvPr id="77" name="TextBox 76">
              <a:extLst>
                <a:ext uri="{FF2B5EF4-FFF2-40B4-BE49-F238E27FC236}">
                  <a16:creationId xmlns:a16="http://schemas.microsoft.com/office/drawing/2014/main" id="{985E3094-87DE-18CD-E6EB-296B6BA8A2F4}"/>
                </a:ext>
              </a:extLst>
            </p:cNvPr>
            <p:cNvSpPr txBox="1"/>
            <p:nvPr/>
          </p:nvSpPr>
          <p:spPr bwMode="auto">
            <a:xfrm>
              <a:off x="8567958" y="1389763"/>
              <a:ext cx="918841" cy="276999"/>
            </a:xfrm>
            <a:prstGeom prst="rect">
              <a:avLst/>
            </a:prstGeom>
            <a:noFill/>
          </p:spPr>
          <p:txBody>
            <a:bodyPr wrap="none" rtlCol="0">
              <a:spAutoFit/>
            </a:bodyPr>
            <a:lstStyle/>
            <a:p>
              <a:r>
                <a:rPr lang="en-GB" sz="1200" b="1" noProof="0" dirty="0"/>
                <a:t>Depth (nm)</a:t>
              </a:r>
            </a:p>
          </p:txBody>
        </p:sp>
        <p:sp>
          <p:nvSpPr>
            <p:cNvPr id="78" name="TextBox 77">
              <a:extLst>
                <a:ext uri="{FF2B5EF4-FFF2-40B4-BE49-F238E27FC236}">
                  <a16:creationId xmlns:a16="http://schemas.microsoft.com/office/drawing/2014/main" id="{81D29B67-21F7-D44C-47CE-E1B1456AED21}"/>
                </a:ext>
              </a:extLst>
            </p:cNvPr>
            <p:cNvSpPr txBox="1"/>
            <p:nvPr/>
          </p:nvSpPr>
          <p:spPr bwMode="auto">
            <a:xfrm>
              <a:off x="8874973" y="1625199"/>
              <a:ext cx="381836" cy="246221"/>
            </a:xfrm>
            <a:prstGeom prst="rect">
              <a:avLst/>
            </a:prstGeom>
            <a:noFill/>
          </p:spPr>
          <p:txBody>
            <a:bodyPr wrap="none" rtlCol="0">
              <a:spAutoFit/>
            </a:bodyPr>
            <a:lstStyle/>
            <a:p>
              <a:r>
                <a:rPr lang="en-GB" sz="1000" noProof="0" dirty="0"/>
                <a:t>886</a:t>
              </a:r>
            </a:p>
          </p:txBody>
        </p:sp>
      </p:grpSp>
      <p:graphicFrame>
        <p:nvGraphicFramePr>
          <p:cNvPr id="24" name="Chart 23">
            <a:extLst>
              <a:ext uri="{FF2B5EF4-FFF2-40B4-BE49-F238E27FC236}">
                <a16:creationId xmlns:a16="http://schemas.microsoft.com/office/drawing/2014/main" id="{8DC3FC6F-BFDA-4040-A0CB-FC52D863DDE4}"/>
              </a:ext>
            </a:extLst>
          </p:cNvPr>
          <p:cNvGraphicFramePr>
            <a:graphicFrameLocks/>
          </p:cNvGraphicFramePr>
          <p:nvPr>
            <p:extLst>
              <p:ext uri="{D42A27DB-BD31-4B8C-83A1-F6EECF244321}">
                <p14:modId xmlns:p14="http://schemas.microsoft.com/office/powerpoint/2010/main" val="1930347567"/>
              </p:ext>
            </p:extLst>
          </p:nvPr>
        </p:nvGraphicFramePr>
        <p:xfrm>
          <a:off x="503335" y="1965929"/>
          <a:ext cx="3461888" cy="2578329"/>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Group 6">
            <a:extLst>
              <a:ext uri="{FF2B5EF4-FFF2-40B4-BE49-F238E27FC236}">
                <a16:creationId xmlns:a16="http://schemas.microsoft.com/office/drawing/2014/main" id="{02F9EF47-8B57-4283-8BE8-BB747EB13419}"/>
              </a:ext>
            </a:extLst>
          </p:cNvPr>
          <p:cNvGrpSpPr/>
          <p:nvPr/>
        </p:nvGrpSpPr>
        <p:grpSpPr>
          <a:xfrm>
            <a:off x="4594911" y="1673838"/>
            <a:ext cx="2697588" cy="503706"/>
            <a:chOff x="8812709" y="314748"/>
            <a:chExt cx="2697588" cy="503706"/>
          </a:xfrm>
        </p:grpSpPr>
        <p:sp>
          <p:nvSpPr>
            <p:cNvPr id="105" name="TextBox 104">
              <a:extLst>
                <a:ext uri="{FF2B5EF4-FFF2-40B4-BE49-F238E27FC236}">
                  <a16:creationId xmlns:a16="http://schemas.microsoft.com/office/drawing/2014/main" id="{609E42C4-3783-4BEE-B0BC-3F040C6BB3D0}"/>
                </a:ext>
              </a:extLst>
            </p:cNvPr>
            <p:cNvSpPr txBox="1"/>
            <p:nvPr/>
          </p:nvSpPr>
          <p:spPr bwMode="auto">
            <a:xfrm>
              <a:off x="10482560" y="562455"/>
              <a:ext cx="447558" cy="246221"/>
            </a:xfrm>
            <a:prstGeom prst="rect">
              <a:avLst/>
            </a:prstGeom>
            <a:noFill/>
          </p:spPr>
          <p:txBody>
            <a:bodyPr wrap="none" rtlCol="0">
              <a:spAutoFit/>
            </a:bodyPr>
            <a:lstStyle/>
            <a:p>
              <a:r>
                <a:rPr lang="en-GB" sz="1000" noProof="0" dirty="0"/>
                <a:t>1330</a:t>
              </a:r>
            </a:p>
          </p:txBody>
        </p:sp>
        <p:sp>
          <p:nvSpPr>
            <p:cNvPr id="106" name="TextBox 105">
              <a:extLst>
                <a:ext uri="{FF2B5EF4-FFF2-40B4-BE49-F238E27FC236}">
                  <a16:creationId xmlns:a16="http://schemas.microsoft.com/office/drawing/2014/main" id="{D116CC68-758B-4B88-98F2-FD902483DD4D}"/>
                </a:ext>
              </a:extLst>
            </p:cNvPr>
            <p:cNvSpPr txBox="1"/>
            <p:nvPr/>
          </p:nvSpPr>
          <p:spPr bwMode="auto">
            <a:xfrm>
              <a:off x="9323196" y="572233"/>
              <a:ext cx="381836" cy="246221"/>
            </a:xfrm>
            <a:prstGeom prst="rect">
              <a:avLst/>
            </a:prstGeom>
            <a:noFill/>
          </p:spPr>
          <p:txBody>
            <a:bodyPr wrap="none" rtlCol="0">
              <a:spAutoFit/>
            </a:bodyPr>
            <a:lstStyle/>
            <a:p>
              <a:r>
                <a:rPr lang="en-GB" sz="1000" noProof="0" dirty="0"/>
                <a:t>443</a:t>
              </a:r>
            </a:p>
          </p:txBody>
        </p:sp>
        <p:sp>
          <p:nvSpPr>
            <p:cNvPr id="107" name="TextBox 106">
              <a:extLst>
                <a:ext uri="{FF2B5EF4-FFF2-40B4-BE49-F238E27FC236}">
                  <a16:creationId xmlns:a16="http://schemas.microsoft.com/office/drawing/2014/main" id="{8C36ABA7-39F1-40A3-A0BE-AF872B2EC37D}"/>
                </a:ext>
              </a:extLst>
            </p:cNvPr>
            <p:cNvSpPr txBox="1"/>
            <p:nvPr/>
          </p:nvSpPr>
          <p:spPr bwMode="auto">
            <a:xfrm>
              <a:off x="11062739" y="562454"/>
              <a:ext cx="447558" cy="246221"/>
            </a:xfrm>
            <a:prstGeom prst="rect">
              <a:avLst/>
            </a:prstGeom>
            <a:noFill/>
          </p:spPr>
          <p:txBody>
            <a:bodyPr wrap="none" rtlCol="0">
              <a:spAutoFit/>
            </a:bodyPr>
            <a:lstStyle/>
            <a:p>
              <a:r>
                <a:rPr lang="en-GB" sz="1000" noProof="0" dirty="0"/>
                <a:t>1773</a:t>
              </a:r>
            </a:p>
          </p:txBody>
        </p:sp>
        <p:sp>
          <p:nvSpPr>
            <p:cNvPr id="108" name="TextBox 107">
              <a:extLst>
                <a:ext uri="{FF2B5EF4-FFF2-40B4-BE49-F238E27FC236}">
                  <a16:creationId xmlns:a16="http://schemas.microsoft.com/office/drawing/2014/main" id="{1522904A-19C0-422F-91C1-E0EA315BD188}"/>
                </a:ext>
              </a:extLst>
            </p:cNvPr>
            <p:cNvSpPr txBox="1"/>
            <p:nvPr/>
          </p:nvSpPr>
          <p:spPr bwMode="auto">
            <a:xfrm>
              <a:off x="8812709" y="572232"/>
              <a:ext cx="250390" cy="246221"/>
            </a:xfrm>
            <a:prstGeom prst="rect">
              <a:avLst/>
            </a:prstGeom>
            <a:noFill/>
          </p:spPr>
          <p:txBody>
            <a:bodyPr wrap="none" rtlCol="0">
              <a:spAutoFit/>
            </a:bodyPr>
            <a:lstStyle/>
            <a:p>
              <a:r>
                <a:rPr lang="en-GB" sz="1000" noProof="0" dirty="0"/>
                <a:t>0</a:t>
              </a:r>
            </a:p>
          </p:txBody>
        </p:sp>
        <p:sp>
          <p:nvSpPr>
            <p:cNvPr id="109" name="TextBox 108">
              <a:extLst>
                <a:ext uri="{FF2B5EF4-FFF2-40B4-BE49-F238E27FC236}">
                  <a16:creationId xmlns:a16="http://schemas.microsoft.com/office/drawing/2014/main" id="{C349AD3E-8ABC-4061-B669-E259E6E58B45}"/>
                </a:ext>
              </a:extLst>
            </p:cNvPr>
            <p:cNvSpPr txBox="1"/>
            <p:nvPr/>
          </p:nvSpPr>
          <p:spPr bwMode="auto">
            <a:xfrm>
              <a:off x="9651300" y="314748"/>
              <a:ext cx="918841" cy="276999"/>
            </a:xfrm>
            <a:prstGeom prst="rect">
              <a:avLst/>
            </a:prstGeom>
            <a:noFill/>
          </p:spPr>
          <p:txBody>
            <a:bodyPr wrap="none" rtlCol="0">
              <a:spAutoFit/>
            </a:bodyPr>
            <a:lstStyle/>
            <a:p>
              <a:r>
                <a:rPr lang="en-GB" sz="1200" b="1" noProof="0" dirty="0"/>
                <a:t>Depth (nm)</a:t>
              </a:r>
            </a:p>
          </p:txBody>
        </p:sp>
        <p:sp>
          <p:nvSpPr>
            <p:cNvPr id="110" name="TextBox 109">
              <a:extLst>
                <a:ext uri="{FF2B5EF4-FFF2-40B4-BE49-F238E27FC236}">
                  <a16:creationId xmlns:a16="http://schemas.microsoft.com/office/drawing/2014/main" id="{8581FC59-ECA9-4DEA-92A3-4A126955DD7C}"/>
                </a:ext>
              </a:extLst>
            </p:cNvPr>
            <p:cNvSpPr txBox="1"/>
            <p:nvPr/>
          </p:nvSpPr>
          <p:spPr bwMode="auto">
            <a:xfrm>
              <a:off x="9918471" y="562455"/>
              <a:ext cx="381836" cy="246221"/>
            </a:xfrm>
            <a:prstGeom prst="rect">
              <a:avLst/>
            </a:prstGeom>
            <a:noFill/>
          </p:spPr>
          <p:txBody>
            <a:bodyPr wrap="none" rtlCol="0">
              <a:spAutoFit/>
            </a:bodyPr>
            <a:lstStyle/>
            <a:p>
              <a:r>
                <a:rPr lang="en-GB" sz="1000" noProof="0" dirty="0"/>
                <a:t>886</a:t>
              </a:r>
            </a:p>
          </p:txBody>
        </p:sp>
      </p:grpSp>
      <p:graphicFrame>
        <p:nvGraphicFramePr>
          <p:cNvPr id="23" name="Chart 22">
            <a:extLst>
              <a:ext uri="{FF2B5EF4-FFF2-40B4-BE49-F238E27FC236}">
                <a16:creationId xmlns:a16="http://schemas.microsoft.com/office/drawing/2014/main" id="{B127870A-9225-4CDD-8ECB-7537507A5BD0}"/>
              </a:ext>
            </a:extLst>
          </p:cNvPr>
          <p:cNvGraphicFramePr>
            <a:graphicFrameLocks/>
          </p:cNvGraphicFramePr>
          <p:nvPr>
            <p:extLst>
              <p:ext uri="{D42A27DB-BD31-4B8C-83A1-F6EECF244321}">
                <p14:modId xmlns:p14="http://schemas.microsoft.com/office/powerpoint/2010/main" val="1052623024"/>
              </p:ext>
            </p:extLst>
          </p:nvPr>
        </p:nvGraphicFramePr>
        <p:xfrm>
          <a:off x="3932003" y="2016307"/>
          <a:ext cx="3461888" cy="25279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2D011032-FFDC-C169-5EF2-35365E39D4EC}"/>
              </a:ext>
            </a:extLst>
          </p:cNvPr>
          <p:cNvGraphicFramePr>
            <a:graphicFrameLocks/>
          </p:cNvGraphicFramePr>
          <p:nvPr>
            <p:extLst>
              <p:ext uri="{D42A27DB-BD31-4B8C-83A1-F6EECF244321}">
                <p14:modId xmlns:p14="http://schemas.microsoft.com/office/powerpoint/2010/main" val="39862461"/>
              </p:ext>
            </p:extLst>
          </p:nvPr>
        </p:nvGraphicFramePr>
        <p:xfrm>
          <a:off x="8716901" y="1746511"/>
          <a:ext cx="2215172" cy="2527951"/>
        </p:xfrm>
        <a:graphic>
          <a:graphicData uri="http://schemas.openxmlformats.org/drawingml/2006/chart">
            <c:chart xmlns:c="http://schemas.openxmlformats.org/drawingml/2006/chart" xmlns:r="http://schemas.openxmlformats.org/officeDocument/2006/relationships" r:id="rId4"/>
          </a:graphicData>
        </a:graphic>
      </p:graphicFrame>
      <p:sp>
        <p:nvSpPr>
          <p:cNvPr id="6" name="Slide Number Placeholder 3">
            <a:extLst>
              <a:ext uri="{FF2B5EF4-FFF2-40B4-BE49-F238E27FC236}">
                <a16:creationId xmlns:a16="http://schemas.microsoft.com/office/drawing/2014/main" id="{1DCFEA66-F26D-DA57-41C3-DB006CEED8DB}"/>
              </a:ext>
            </a:extLst>
          </p:cNvPr>
          <p:cNvSpPr>
            <a:spLocks noGrp="1"/>
          </p:cNvSpPr>
          <p:nvPr>
            <p:ph type="sldNum" sz="quarter" idx="12"/>
          </p:nvPr>
        </p:nvSpPr>
        <p:spPr>
          <a:xfrm>
            <a:off x="0" y="6590037"/>
            <a:ext cx="720080" cy="199173"/>
          </a:xfrm>
        </p:spPr>
        <p:txBody>
          <a:bodyPr/>
          <a:lstStyle/>
          <a:p>
            <a:pPr>
              <a:defRPr/>
            </a:pPr>
            <a:fld id="{6A6D9FA1-99C7-4910-8E32-B85D378B0060}" type="slidenum">
              <a:rPr lang="en-GB" noProof="0" smtClean="0">
                <a:solidFill>
                  <a:prstClr val="white"/>
                </a:solidFill>
              </a:rPr>
              <a:t>11</a:t>
            </a:fld>
            <a:endParaRPr lang="en-GB" noProof="0" dirty="0">
              <a:solidFill>
                <a:prstClr val="white"/>
              </a:solidFill>
            </a:endParaRPr>
          </a:p>
        </p:txBody>
      </p:sp>
    </p:spTree>
    <p:extLst>
      <p:ext uri="{BB962C8B-B14F-4D97-AF65-F5344CB8AC3E}">
        <p14:creationId xmlns:p14="http://schemas.microsoft.com/office/powerpoint/2010/main" val="1393479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E1D69-2320-9231-AB3C-603A23DB70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E5461F-637E-13FB-36DE-C95C707C4431}"/>
              </a:ext>
            </a:extLst>
          </p:cNvPr>
          <p:cNvSpPr>
            <a:spLocks noGrp="1"/>
          </p:cNvSpPr>
          <p:nvPr>
            <p:ph type="title"/>
          </p:nvPr>
        </p:nvSpPr>
        <p:spPr/>
        <p:txBody>
          <a:bodyPr/>
          <a:lstStyle/>
          <a:p>
            <a:r>
              <a:rPr lang="en-GB" noProof="0" dirty="0"/>
              <a:t>L</a:t>
            </a:r>
            <a:r>
              <a:rPr lang="et-EE" noProof="0" dirty="0"/>
              <a:t>I</a:t>
            </a:r>
            <a:r>
              <a:rPr lang="en-GB" noProof="0" dirty="0"/>
              <a:t>BS induced D outgassing </a:t>
            </a:r>
            <a:r>
              <a:rPr lang="et-EE" noProof="0" dirty="0"/>
              <a:t>in </a:t>
            </a:r>
            <a:r>
              <a:rPr lang="et-EE" dirty="0"/>
              <a:t>p-WO </a:t>
            </a:r>
            <a:r>
              <a:rPr lang="et-EE" dirty="0" err="1"/>
              <a:t>coating</a:t>
            </a:r>
            <a:r>
              <a:rPr lang="et-EE" dirty="0"/>
              <a:t> (</a:t>
            </a:r>
            <a:r>
              <a:rPr lang="en-GB" noProof="0" dirty="0"/>
              <a:t>NRA</a:t>
            </a:r>
            <a:r>
              <a:rPr lang="et-EE" noProof="0" dirty="0"/>
              <a:t>)</a:t>
            </a:r>
            <a:endParaRPr lang="en-GB" noProof="0" dirty="0"/>
          </a:p>
        </p:txBody>
      </p:sp>
      <p:sp>
        <p:nvSpPr>
          <p:cNvPr id="3" name="Footer Placeholder 2">
            <a:extLst>
              <a:ext uri="{FF2B5EF4-FFF2-40B4-BE49-F238E27FC236}">
                <a16:creationId xmlns:a16="http://schemas.microsoft.com/office/drawing/2014/main" id="{6C0A098C-3750-3E0D-47EC-44BAAFAAD96A}"/>
              </a:ext>
            </a:extLst>
          </p:cNvPr>
          <p:cNvSpPr>
            <a:spLocks noGrp="1"/>
          </p:cNvSpPr>
          <p:nvPr>
            <p:ph type="ftr" sz="quarter" idx="11"/>
          </p:nvPr>
        </p:nvSpPr>
        <p:spPr/>
        <p:txBody>
          <a:bodyPr/>
          <a:lstStyle/>
          <a:p>
            <a:pPr>
              <a:defRPr/>
            </a:pPr>
            <a:r>
              <a:rPr lang="en-GB" noProof="0" dirty="0">
                <a:solidFill>
                  <a:prstClr val="white"/>
                </a:solidFill>
              </a:rPr>
              <a:t>I. Jõgi| WPPWIE Reporting meeting | 21 Nov 2025</a:t>
            </a:r>
            <a:endParaRPr lang="en-GB" noProof="0" dirty="0"/>
          </a:p>
        </p:txBody>
      </p:sp>
      <p:sp>
        <p:nvSpPr>
          <p:cNvPr id="4" name="Slide Number Placeholder 3">
            <a:extLst>
              <a:ext uri="{FF2B5EF4-FFF2-40B4-BE49-F238E27FC236}">
                <a16:creationId xmlns:a16="http://schemas.microsoft.com/office/drawing/2014/main" id="{3FF11CBE-D4F4-4888-089C-C1E9AC3B77D9}"/>
              </a:ext>
            </a:extLst>
          </p:cNvPr>
          <p:cNvSpPr>
            <a:spLocks noGrp="1"/>
          </p:cNvSpPr>
          <p:nvPr>
            <p:ph type="sldNum" sz="quarter" idx="12"/>
          </p:nvPr>
        </p:nvSpPr>
        <p:spPr/>
        <p:txBody>
          <a:bodyPr/>
          <a:lstStyle/>
          <a:p>
            <a:pPr>
              <a:defRPr/>
            </a:pPr>
            <a:fld id="{6A6D9FA1-99C7-4910-8E32-B85D378B0060}" type="slidenum">
              <a:rPr lang="en-GB" noProof="0" smtClean="0">
                <a:solidFill>
                  <a:prstClr val="white"/>
                </a:solidFill>
              </a:rPr>
              <a:t>12</a:t>
            </a:fld>
            <a:endParaRPr lang="en-GB" noProof="0" dirty="0">
              <a:solidFill>
                <a:prstClr val="white"/>
              </a:solidFill>
            </a:endParaRPr>
          </a:p>
        </p:txBody>
      </p:sp>
      <p:sp>
        <p:nvSpPr>
          <p:cNvPr id="6" name="TextBox 5">
            <a:extLst>
              <a:ext uri="{FF2B5EF4-FFF2-40B4-BE49-F238E27FC236}">
                <a16:creationId xmlns:a16="http://schemas.microsoft.com/office/drawing/2014/main" id="{950A7772-625F-DA3F-01E5-6ADF15E32BA6}"/>
              </a:ext>
            </a:extLst>
          </p:cNvPr>
          <p:cNvSpPr txBox="1"/>
          <p:nvPr/>
        </p:nvSpPr>
        <p:spPr>
          <a:xfrm>
            <a:off x="506025" y="4866578"/>
            <a:ext cx="8204840" cy="1431161"/>
          </a:xfrm>
          <a:prstGeom prst="rect">
            <a:avLst/>
          </a:prstGeom>
          <a:solidFill>
            <a:schemeClr val="bg1">
              <a:alpha val="50000"/>
            </a:schemeClr>
          </a:solidFill>
        </p:spPr>
        <p:txBody>
          <a:bodyPr wrap="square" rtlCol="0">
            <a:spAutoFit/>
          </a:bodyPr>
          <a:lstStyle/>
          <a:p>
            <a:pPr marL="285750" indent="-285750">
              <a:spcAft>
                <a:spcPts val="600"/>
              </a:spcAft>
              <a:buFont typeface="Arial" panose="020B0604020202020204" pitchFamily="34" charset="0"/>
              <a:buChar char="•"/>
            </a:pPr>
            <a:r>
              <a:rPr lang="et-EE" dirty="0" err="1"/>
              <a:t>Strong</a:t>
            </a:r>
            <a:r>
              <a:rPr lang="et-EE" dirty="0"/>
              <a:t> LIBS </a:t>
            </a:r>
            <a:r>
              <a:rPr lang="et-EE" dirty="0" err="1"/>
              <a:t>induced</a:t>
            </a:r>
            <a:r>
              <a:rPr lang="et-EE" dirty="0"/>
              <a:t> </a:t>
            </a:r>
            <a:r>
              <a:rPr lang="et-EE" dirty="0" err="1"/>
              <a:t>outgassing</a:t>
            </a:r>
            <a:r>
              <a:rPr lang="et-EE" dirty="0"/>
              <a:t> </a:t>
            </a:r>
          </a:p>
          <a:p>
            <a:pPr marL="285750" indent="-285750">
              <a:spcAft>
                <a:spcPts val="600"/>
              </a:spcAft>
              <a:buFont typeface="Arial" panose="020B0604020202020204" pitchFamily="34" charset="0"/>
              <a:buChar char="•"/>
            </a:pPr>
            <a:r>
              <a:rPr lang="en-GB" dirty="0"/>
              <a:t>Somewhat thicker </a:t>
            </a:r>
            <a:r>
              <a:rPr lang="et-EE" dirty="0"/>
              <a:t>D </a:t>
            </a:r>
            <a:r>
              <a:rPr lang="en-GB" noProof="0" dirty="0"/>
              <a:t>deficient layer </a:t>
            </a:r>
            <a:r>
              <a:rPr lang="en-GB" dirty="0"/>
              <a:t>in p-WO</a:t>
            </a:r>
            <a:endParaRPr lang="et-EE" dirty="0"/>
          </a:p>
          <a:p>
            <a:pPr marL="285750" indent="-285750">
              <a:spcAft>
                <a:spcPts val="600"/>
              </a:spcAft>
              <a:buFont typeface="Arial" panose="020B0604020202020204" pitchFamily="34" charset="0"/>
              <a:buChar char="•"/>
            </a:pPr>
            <a:r>
              <a:rPr lang="en-GB" noProof="0" dirty="0"/>
              <a:t>considerably lower D </a:t>
            </a:r>
            <a:r>
              <a:rPr lang="et-EE" dirty="0"/>
              <a:t>by </a:t>
            </a:r>
            <a:r>
              <a:rPr lang="et-EE" noProof="0" dirty="0"/>
              <a:t>IBAS (made a </a:t>
            </a:r>
            <a:r>
              <a:rPr lang="en-GB" noProof="0" dirty="0"/>
              <a:t>week later</a:t>
            </a:r>
            <a:r>
              <a:rPr lang="et-EE" dirty="0"/>
              <a:t>)</a:t>
            </a:r>
            <a:r>
              <a:rPr lang="en-GB" noProof="0" dirty="0"/>
              <a:t> – </a:t>
            </a:r>
            <a:r>
              <a:rPr lang="et-EE" noProof="0" dirty="0" err="1"/>
              <a:t>ordinary</a:t>
            </a:r>
            <a:r>
              <a:rPr lang="en-GB" noProof="0" dirty="0"/>
              <a:t> D outgassing</a:t>
            </a:r>
            <a:endParaRPr lang="et-EE" noProof="0" dirty="0"/>
          </a:p>
          <a:p>
            <a:pPr marL="285750" indent="-285750">
              <a:spcAft>
                <a:spcPts val="600"/>
              </a:spcAft>
              <a:buFont typeface="Arial" panose="020B0604020202020204" pitchFamily="34" charset="0"/>
              <a:buChar char="•"/>
            </a:pPr>
            <a:r>
              <a:rPr lang="en-GB" dirty="0"/>
              <a:t>D depth profiles at 3 </a:t>
            </a:r>
            <a:r>
              <a:rPr lang="et-EE" dirty="0" err="1"/>
              <a:t>spots</a:t>
            </a:r>
            <a:r>
              <a:rPr lang="en-GB" dirty="0"/>
              <a:t> </a:t>
            </a:r>
            <a:r>
              <a:rPr lang="et-EE" dirty="0" err="1"/>
              <a:t>vary</a:t>
            </a:r>
            <a:r>
              <a:rPr lang="et-EE" dirty="0"/>
              <a:t> </a:t>
            </a:r>
            <a:r>
              <a:rPr lang="et-EE" dirty="0" err="1"/>
              <a:t>more</a:t>
            </a:r>
            <a:r>
              <a:rPr lang="en-GB" dirty="0"/>
              <a:t> for p-WO coating</a:t>
            </a:r>
            <a:endParaRPr lang="et-EE" dirty="0"/>
          </a:p>
        </p:txBody>
      </p:sp>
      <p:grpSp>
        <p:nvGrpSpPr>
          <p:cNvPr id="113" name="Group 112">
            <a:extLst>
              <a:ext uri="{FF2B5EF4-FFF2-40B4-BE49-F238E27FC236}">
                <a16:creationId xmlns:a16="http://schemas.microsoft.com/office/drawing/2014/main" id="{7586A52A-79A9-477F-A224-3DF0846A7197}"/>
              </a:ext>
            </a:extLst>
          </p:cNvPr>
          <p:cNvGrpSpPr/>
          <p:nvPr/>
        </p:nvGrpSpPr>
        <p:grpSpPr>
          <a:xfrm>
            <a:off x="4598125" y="1669208"/>
            <a:ext cx="2747220" cy="503706"/>
            <a:chOff x="8812709" y="314748"/>
            <a:chExt cx="2747220" cy="503706"/>
          </a:xfrm>
        </p:grpSpPr>
        <p:sp>
          <p:nvSpPr>
            <p:cNvPr id="114" name="TextBox 113">
              <a:extLst>
                <a:ext uri="{FF2B5EF4-FFF2-40B4-BE49-F238E27FC236}">
                  <a16:creationId xmlns:a16="http://schemas.microsoft.com/office/drawing/2014/main" id="{BFDB49CB-6E20-4D44-ACF3-D89688C975FD}"/>
                </a:ext>
              </a:extLst>
            </p:cNvPr>
            <p:cNvSpPr txBox="1"/>
            <p:nvPr/>
          </p:nvSpPr>
          <p:spPr bwMode="auto">
            <a:xfrm>
              <a:off x="10482560" y="562455"/>
              <a:ext cx="447558" cy="246221"/>
            </a:xfrm>
            <a:prstGeom prst="rect">
              <a:avLst/>
            </a:prstGeom>
            <a:noFill/>
          </p:spPr>
          <p:txBody>
            <a:bodyPr wrap="none" rtlCol="0">
              <a:spAutoFit/>
            </a:bodyPr>
            <a:lstStyle/>
            <a:p>
              <a:r>
                <a:rPr lang="en-GB" sz="1000" noProof="0" dirty="0"/>
                <a:t>1330</a:t>
              </a:r>
            </a:p>
          </p:txBody>
        </p:sp>
        <p:sp>
          <p:nvSpPr>
            <p:cNvPr id="115" name="TextBox 114">
              <a:extLst>
                <a:ext uri="{FF2B5EF4-FFF2-40B4-BE49-F238E27FC236}">
                  <a16:creationId xmlns:a16="http://schemas.microsoft.com/office/drawing/2014/main" id="{8D8EA9D1-0322-4683-8393-6553BE3B3F23}"/>
                </a:ext>
              </a:extLst>
            </p:cNvPr>
            <p:cNvSpPr txBox="1"/>
            <p:nvPr/>
          </p:nvSpPr>
          <p:spPr bwMode="auto">
            <a:xfrm>
              <a:off x="9323196" y="572233"/>
              <a:ext cx="381836" cy="246221"/>
            </a:xfrm>
            <a:prstGeom prst="rect">
              <a:avLst/>
            </a:prstGeom>
            <a:noFill/>
          </p:spPr>
          <p:txBody>
            <a:bodyPr wrap="none" rtlCol="0">
              <a:spAutoFit/>
            </a:bodyPr>
            <a:lstStyle/>
            <a:p>
              <a:r>
                <a:rPr lang="en-GB" sz="1000" noProof="0" dirty="0"/>
                <a:t>443</a:t>
              </a:r>
            </a:p>
          </p:txBody>
        </p:sp>
        <p:sp>
          <p:nvSpPr>
            <p:cNvPr id="116" name="TextBox 115">
              <a:extLst>
                <a:ext uri="{FF2B5EF4-FFF2-40B4-BE49-F238E27FC236}">
                  <a16:creationId xmlns:a16="http://schemas.microsoft.com/office/drawing/2014/main" id="{41CA1615-2B5E-4636-95DA-F8363763B5A7}"/>
                </a:ext>
              </a:extLst>
            </p:cNvPr>
            <p:cNvSpPr txBox="1"/>
            <p:nvPr/>
          </p:nvSpPr>
          <p:spPr bwMode="auto">
            <a:xfrm>
              <a:off x="11112371" y="555175"/>
              <a:ext cx="447558" cy="246221"/>
            </a:xfrm>
            <a:prstGeom prst="rect">
              <a:avLst/>
            </a:prstGeom>
            <a:noFill/>
          </p:spPr>
          <p:txBody>
            <a:bodyPr wrap="none" rtlCol="0">
              <a:spAutoFit/>
            </a:bodyPr>
            <a:lstStyle/>
            <a:p>
              <a:r>
                <a:rPr lang="en-GB" sz="1000" noProof="0" dirty="0"/>
                <a:t>1773</a:t>
              </a:r>
            </a:p>
          </p:txBody>
        </p:sp>
        <p:sp>
          <p:nvSpPr>
            <p:cNvPr id="117" name="TextBox 116">
              <a:extLst>
                <a:ext uri="{FF2B5EF4-FFF2-40B4-BE49-F238E27FC236}">
                  <a16:creationId xmlns:a16="http://schemas.microsoft.com/office/drawing/2014/main" id="{2CF72D5A-683F-4E0F-9458-E6F8996AAF73}"/>
                </a:ext>
              </a:extLst>
            </p:cNvPr>
            <p:cNvSpPr txBox="1"/>
            <p:nvPr/>
          </p:nvSpPr>
          <p:spPr bwMode="auto">
            <a:xfrm>
              <a:off x="8812709" y="572232"/>
              <a:ext cx="250390" cy="246221"/>
            </a:xfrm>
            <a:prstGeom prst="rect">
              <a:avLst/>
            </a:prstGeom>
            <a:noFill/>
          </p:spPr>
          <p:txBody>
            <a:bodyPr wrap="none" rtlCol="0">
              <a:spAutoFit/>
            </a:bodyPr>
            <a:lstStyle/>
            <a:p>
              <a:r>
                <a:rPr lang="en-GB" sz="1000" noProof="0" dirty="0"/>
                <a:t>0</a:t>
              </a:r>
            </a:p>
          </p:txBody>
        </p:sp>
        <p:sp>
          <p:nvSpPr>
            <p:cNvPr id="118" name="TextBox 117">
              <a:extLst>
                <a:ext uri="{FF2B5EF4-FFF2-40B4-BE49-F238E27FC236}">
                  <a16:creationId xmlns:a16="http://schemas.microsoft.com/office/drawing/2014/main" id="{118D10E6-D4C8-4EBF-9335-C1B7727992F4}"/>
                </a:ext>
              </a:extLst>
            </p:cNvPr>
            <p:cNvSpPr txBox="1"/>
            <p:nvPr/>
          </p:nvSpPr>
          <p:spPr bwMode="auto">
            <a:xfrm>
              <a:off x="9651300" y="314748"/>
              <a:ext cx="918841" cy="276999"/>
            </a:xfrm>
            <a:prstGeom prst="rect">
              <a:avLst/>
            </a:prstGeom>
            <a:noFill/>
          </p:spPr>
          <p:txBody>
            <a:bodyPr wrap="none" rtlCol="0">
              <a:spAutoFit/>
            </a:bodyPr>
            <a:lstStyle/>
            <a:p>
              <a:r>
                <a:rPr lang="en-GB" sz="1200" b="1" noProof="0" dirty="0"/>
                <a:t>Depth (nm)</a:t>
              </a:r>
            </a:p>
          </p:txBody>
        </p:sp>
        <p:sp>
          <p:nvSpPr>
            <p:cNvPr id="119" name="TextBox 118">
              <a:extLst>
                <a:ext uri="{FF2B5EF4-FFF2-40B4-BE49-F238E27FC236}">
                  <a16:creationId xmlns:a16="http://schemas.microsoft.com/office/drawing/2014/main" id="{9E189F3F-E7AC-403D-90C7-4DD4F7AA87ED}"/>
                </a:ext>
              </a:extLst>
            </p:cNvPr>
            <p:cNvSpPr txBox="1"/>
            <p:nvPr/>
          </p:nvSpPr>
          <p:spPr bwMode="auto">
            <a:xfrm>
              <a:off x="9918471" y="562455"/>
              <a:ext cx="381836" cy="246221"/>
            </a:xfrm>
            <a:prstGeom prst="rect">
              <a:avLst/>
            </a:prstGeom>
            <a:noFill/>
          </p:spPr>
          <p:txBody>
            <a:bodyPr wrap="none" rtlCol="0">
              <a:spAutoFit/>
            </a:bodyPr>
            <a:lstStyle/>
            <a:p>
              <a:r>
                <a:rPr lang="en-GB" sz="1000" noProof="0" dirty="0"/>
                <a:t>886</a:t>
              </a:r>
            </a:p>
          </p:txBody>
        </p:sp>
      </p:grpSp>
      <p:graphicFrame>
        <p:nvGraphicFramePr>
          <p:cNvPr id="24" name="Chart 23">
            <a:extLst>
              <a:ext uri="{FF2B5EF4-FFF2-40B4-BE49-F238E27FC236}">
                <a16:creationId xmlns:a16="http://schemas.microsoft.com/office/drawing/2014/main" id="{3867CF71-7C4F-4FC0-A6E9-9EFF5F3909F7}"/>
              </a:ext>
            </a:extLst>
          </p:cNvPr>
          <p:cNvGraphicFramePr>
            <a:graphicFrameLocks/>
          </p:cNvGraphicFramePr>
          <p:nvPr>
            <p:extLst>
              <p:ext uri="{D42A27DB-BD31-4B8C-83A1-F6EECF244321}">
                <p14:modId xmlns:p14="http://schemas.microsoft.com/office/powerpoint/2010/main" val="2047197055"/>
              </p:ext>
            </p:extLst>
          </p:nvPr>
        </p:nvGraphicFramePr>
        <p:xfrm>
          <a:off x="3931309" y="2006120"/>
          <a:ext cx="3464188" cy="2529004"/>
        </p:xfrm>
        <a:graphic>
          <a:graphicData uri="http://schemas.openxmlformats.org/drawingml/2006/chart">
            <c:chart xmlns:c="http://schemas.openxmlformats.org/drawingml/2006/chart" xmlns:r="http://schemas.openxmlformats.org/officeDocument/2006/relationships" r:id="rId2"/>
          </a:graphicData>
        </a:graphic>
      </p:graphicFrame>
      <p:grpSp>
        <p:nvGrpSpPr>
          <p:cNvPr id="97" name="Group 96">
            <a:extLst>
              <a:ext uri="{FF2B5EF4-FFF2-40B4-BE49-F238E27FC236}">
                <a16:creationId xmlns:a16="http://schemas.microsoft.com/office/drawing/2014/main" id="{B4D1B116-C209-2F1D-D971-B176FA5C42F1}"/>
              </a:ext>
            </a:extLst>
          </p:cNvPr>
          <p:cNvGrpSpPr/>
          <p:nvPr/>
        </p:nvGrpSpPr>
        <p:grpSpPr>
          <a:xfrm>
            <a:off x="1179272" y="1658631"/>
            <a:ext cx="2731013" cy="469963"/>
            <a:chOff x="7738338" y="1389763"/>
            <a:chExt cx="2788764" cy="496053"/>
          </a:xfrm>
        </p:grpSpPr>
        <p:sp>
          <p:nvSpPr>
            <p:cNvPr id="98" name="TextBox 97">
              <a:extLst>
                <a:ext uri="{FF2B5EF4-FFF2-40B4-BE49-F238E27FC236}">
                  <a16:creationId xmlns:a16="http://schemas.microsoft.com/office/drawing/2014/main" id="{056AC8AD-3D48-C48B-C807-E6054B51A9BE}"/>
                </a:ext>
              </a:extLst>
            </p:cNvPr>
            <p:cNvSpPr txBox="1"/>
            <p:nvPr/>
          </p:nvSpPr>
          <p:spPr bwMode="auto">
            <a:xfrm>
              <a:off x="9438746" y="1625199"/>
              <a:ext cx="447558" cy="246221"/>
            </a:xfrm>
            <a:prstGeom prst="rect">
              <a:avLst/>
            </a:prstGeom>
            <a:noFill/>
          </p:spPr>
          <p:txBody>
            <a:bodyPr wrap="none" rtlCol="0">
              <a:spAutoFit/>
            </a:bodyPr>
            <a:lstStyle/>
            <a:p>
              <a:r>
                <a:rPr lang="en-GB" sz="1000" noProof="0" dirty="0"/>
                <a:t>1330</a:t>
              </a:r>
            </a:p>
          </p:txBody>
        </p:sp>
        <p:sp>
          <p:nvSpPr>
            <p:cNvPr id="99" name="TextBox 98">
              <a:extLst>
                <a:ext uri="{FF2B5EF4-FFF2-40B4-BE49-F238E27FC236}">
                  <a16:creationId xmlns:a16="http://schemas.microsoft.com/office/drawing/2014/main" id="{AF960144-D9B7-1196-3180-D3CB132CA6E7}"/>
                </a:ext>
              </a:extLst>
            </p:cNvPr>
            <p:cNvSpPr txBox="1"/>
            <p:nvPr/>
          </p:nvSpPr>
          <p:spPr bwMode="auto">
            <a:xfrm>
              <a:off x="8267430" y="1634977"/>
              <a:ext cx="381836" cy="246221"/>
            </a:xfrm>
            <a:prstGeom prst="rect">
              <a:avLst/>
            </a:prstGeom>
            <a:noFill/>
          </p:spPr>
          <p:txBody>
            <a:bodyPr wrap="none" rtlCol="0">
              <a:spAutoFit/>
            </a:bodyPr>
            <a:lstStyle/>
            <a:p>
              <a:r>
                <a:rPr lang="en-GB" sz="1000" noProof="0" dirty="0"/>
                <a:t>443</a:t>
              </a:r>
            </a:p>
          </p:txBody>
        </p:sp>
        <p:sp>
          <p:nvSpPr>
            <p:cNvPr id="100" name="TextBox 99">
              <a:extLst>
                <a:ext uri="{FF2B5EF4-FFF2-40B4-BE49-F238E27FC236}">
                  <a16:creationId xmlns:a16="http://schemas.microsoft.com/office/drawing/2014/main" id="{AF441477-2ABC-9110-007F-A2F739E2AFFD}"/>
                </a:ext>
              </a:extLst>
            </p:cNvPr>
            <p:cNvSpPr txBox="1"/>
            <p:nvPr/>
          </p:nvSpPr>
          <p:spPr bwMode="auto">
            <a:xfrm>
              <a:off x="10079544" y="1617919"/>
              <a:ext cx="447558" cy="246221"/>
            </a:xfrm>
            <a:prstGeom prst="rect">
              <a:avLst/>
            </a:prstGeom>
            <a:noFill/>
          </p:spPr>
          <p:txBody>
            <a:bodyPr wrap="none" rtlCol="0">
              <a:spAutoFit/>
            </a:bodyPr>
            <a:lstStyle/>
            <a:p>
              <a:r>
                <a:rPr lang="en-GB" sz="1000" noProof="0" dirty="0"/>
                <a:t>1773</a:t>
              </a:r>
            </a:p>
          </p:txBody>
        </p:sp>
        <p:sp>
          <p:nvSpPr>
            <p:cNvPr id="101" name="TextBox 100">
              <a:extLst>
                <a:ext uri="{FF2B5EF4-FFF2-40B4-BE49-F238E27FC236}">
                  <a16:creationId xmlns:a16="http://schemas.microsoft.com/office/drawing/2014/main" id="{AD517E24-BBE5-2350-522F-EAFD431E6F53}"/>
                </a:ext>
              </a:extLst>
            </p:cNvPr>
            <p:cNvSpPr txBox="1"/>
            <p:nvPr/>
          </p:nvSpPr>
          <p:spPr bwMode="auto">
            <a:xfrm>
              <a:off x="7738338" y="1639595"/>
              <a:ext cx="250390" cy="246221"/>
            </a:xfrm>
            <a:prstGeom prst="rect">
              <a:avLst/>
            </a:prstGeom>
            <a:noFill/>
          </p:spPr>
          <p:txBody>
            <a:bodyPr wrap="none" rtlCol="0">
              <a:spAutoFit/>
            </a:bodyPr>
            <a:lstStyle/>
            <a:p>
              <a:r>
                <a:rPr lang="en-GB" sz="1000" noProof="0" dirty="0"/>
                <a:t>0</a:t>
              </a:r>
            </a:p>
          </p:txBody>
        </p:sp>
        <p:sp>
          <p:nvSpPr>
            <p:cNvPr id="102" name="TextBox 101">
              <a:extLst>
                <a:ext uri="{FF2B5EF4-FFF2-40B4-BE49-F238E27FC236}">
                  <a16:creationId xmlns:a16="http://schemas.microsoft.com/office/drawing/2014/main" id="{AA19CD93-BAA6-AE65-D17A-A1A2F2BCD91D}"/>
                </a:ext>
              </a:extLst>
            </p:cNvPr>
            <p:cNvSpPr txBox="1"/>
            <p:nvPr/>
          </p:nvSpPr>
          <p:spPr bwMode="auto">
            <a:xfrm>
              <a:off x="8567958" y="1389763"/>
              <a:ext cx="918841" cy="276999"/>
            </a:xfrm>
            <a:prstGeom prst="rect">
              <a:avLst/>
            </a:prstGeom>
            <a:noFill/>
          </p:spPr>
          <p:txBody>
            <a:bodyPr wrap="none" rtlCol="0">
              <a:spAutoFit/>
            </a:bodyPr>
            <a:lstStyle/>
            <a:p>
              <a:r>
                <a:rPr lang="en-GB" sz="1200" b="1" noProof="0" dirty="0"/>
                <a:t>Depth (nm)</a:t>
              </a:r>
            </a:p>
          </p:txBody>
        </p:sp>
        <p:sp>
          <p:nvSpPr>
            <p:cNvPr id="103" name="TextBox 102">
              <a:extLst>
                <a:ext uri="{FF2B5EF4-FFF2-40B4-BE49-F238E27FC236}">
                  <a16:creationId xmlns:a16="http://schemas.microsoft.com/office/drawing/2014/main" id="{5D905F02-8352-63C1-891D-B15F556F70A8}"/>
                </a:ext>
              </a:extLst>
            </p:cNvPr>
            <p:cNvSpPr txBox="1"/>
            <p:nvPr/>
          </p:nvSpPr>
          <p:spPr bwMode="auto">
            <a:xfrm>
              <a:off x="8874973" y="1625199"/>
              <a:ext cx="381836" cy="246221"/>
            </a:xfrm>
            <a:prstGeom prst="rect">
              <a:avLst/>
            </a:prstGeom>
            <a:noFill/>
          </p:spPr>
          <p:txBody>
            <a:bodyPr wrap="none" rtlCol="0">
              <a:spAutoFit/>
            </a:bodyPr>
            <a:lstStyle/>
            <a:p>
              <a:r>
                <a:rPr lang="en-GB" sz="1000" noProof="0" dirty="0"/>
                <a:t>886</a:t>
              </a:r>
            </a:p>
          </p:txBody>
        </p:sp>
      </p:grpSp>
      <p:graphicFrame>
        <p:nvGraphicFramePr>
          <p:cNvPr id="25" name="Chart 24">
            <a:extLst>
              <a:ext uri="{FF2B5EF4-FFF2-40B4-BE49-F238E27FC236}">
                <a16:creationId xmlns:a16="http://schemas.microsoft.com/office/drawing/2014/main" id="{3AACC6DC-28C2-0B20-61E4-63AF9FE2DAD7}"/>
              </a:ext>
            </a:extLst>
          </p:cNvPr>
          <p:cNvGraphicFramePr>
            <a:graphicFrameLocks/>
          </p:cNvGraphicFramePr>
          <p:nvPr>
            <p:extLst>
              <p:ext uri="{D42A27DB-BD31-4B8C-83A1-F6EECF244321}">
                <p14:modId xmlns:p14="http://schemas.microsoft.com/office/powerpoint/2010/main" val="3724000253"/>
              </p:ext>
            </p:extLst>
          </p:nvPr>
        </p:nvGraphicFramePr>
        <p:xfrm>
          <a:off x="543392" y="1991422"/>
          <a:ext cx="3461889" cy="25850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D050337C-C838-E16E-1137-FF4271810515}"/>
              </a:ext>
            </a:extLst>
          </p:cNvPr>
          <p:cNvGraphicFramePr>
            <a:graphicFrameLocks/>
          </p:cNvGraphicFramePr>
          <p:nvPr>
            <p:extLst>
              <p:ext uri="{D42A27DB-BD31-4B8C-83A1-F6EECF244321}">
                <p14:modId xmlns:p14="http://schemas.microsoft.com/office/powerpoint/2010/main" val="3207667666"/>
              </p:ext>
            </p:extLst>
          </p:nvPr>
        </p:nvGraphicFramePr>
        <p:xfrm>
          <a:off x="8710865" y="1745082"/>
          <a:ext cx="2215173" cy="252795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70625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A9C53-E0B9-43C1-902A-5DDF5E67FE11}"/>
              </a:ext>
            </a:extLst>
          </p:cNvPr>
          <p:cNvSpPr>
            <a:spLocks noGrp="1"/>
          </p:cNvSpPr>
          <p:nvPr>
            <p:ph type="title"/>
          </p:nvPr>
        </p:nvSpPr>
        <p:spPr/>
        <p:txBody>
          <a:bodyPr/>
          <a:lstStyle/>
          <a:p>
            <a:r>
              <a:rPr lang="en-GB" noProof="0" dirty="0"/>
              <a:t>LIBS results </a:t>
            </a:r>
          </a:p>
        </p:txBody>
      </p:sp>
      <p:sp>
        <p:nvSpPr>
          <p:cNvPr id="3" name="Footer Placeholder 2">
            <a:extLst>
              <a:ext uri="{FF2B5EF4-FFF2-40B4-BE49-F238E27FC236}">
                <a16:creationId xmlns:a16="http://schemas.microsoft.com/office/drawing/2014/main" id="{CA53C49A-0D87-4B50-8884-6D8C0D21F9AB}"/>
              </a:ext>
            </a:extLst>
          </p:cNvPr>
          <p:cNvSpPr>
            <a:spLocks noGrp="1"/>
          </p:cNvSpPr>
          <p:nvPr>
            <p:ph type="ftr" sz="quarter" idx="11"/>
          </p:nvPr>
        </p:nvSpPr>
        <p:spPr/>
        <p:txBody>
          <a:bodyPr/>
          <a:lstStyle/>
          <a:p>
            <a:pPr>
              <a:defRPr/>
            </a:pPr>
            <a:r>
              <a:rPr lang="en-GB" noProof="0" dirty="0">
                <a:solidFill>
                  <a:prstClr val="white"/>
                </a:solidFill>
              </a:rPr>
              <a:t>I. Jõgi| WPPWIE Reporting meeting | 21 Nov 2025</a:t>
            </a:r>
            <a:endParaRPr lang="en-GB" noProof="0" dirty="0"/>
          </a:p>
        </p:txBody>
      </p:sp>
      <p:sp>
        <p:nvSpPr>
          <p:cNvPr id="4" name="Slide Number Placeholder 3">
            <a:extLst>
              <a:ext uri="{FF2B5EF4-FFF2-40B4-BE49-F238E27FC236}">
                <a16:creationId xmlns:a16="http://schemas.microsoft.com/office/drawing/2014/main" id="{7DF85D09-8330-4B5E-8A25-F21B0AA25C66}"/>
              </a:ext>
            </a:extLst>
          </p:cNvPr>
          <p:cNvSpPr>
            <a:spLocks noGrp="1"/>
          </p:cNvSpPr>
          <p:nvPr>
            <p:ph type="sldNum" sz="quarter" idx="12"/>
          </p:nvPr>
        </p:nvSpPr>
        <p:spPr/>
        <p:txBody>
          <a:bodyPr/>
          <a:lstStyle/>
          <a:p>
            <a:pPr>
              <a:defRPr/>
            </a:pPr>
            <a:fld id="{6A6D9FA1-99C7-4910-8E32-B85D378B0060}" type="slidenum">
              <a:rPr lang="en-GB" noProof="0" smtClean="0">
                <a:solidFill>
                  <a:prstClr val="white"/>
                </a:solidFill>
              </a:rPr>
              <a:t>13</a:t>
            </a:fld>
            <a:endParaRPr lang="en-GB" noProof="0" dirty="0">
              <a:solidFill>
                <a:prstClr val="white"/>
              </a:solidFill>
            </a:endParaRPr>
          </a:p>
        </p:txBody>
      </p:sp>
      <p:graphicFrame>
        <p:nvGraphicFramePr>
          <p:cNvPr id="5" name="Chart 4">
            <a:extLst>
              <a:ext uri="{FF2B5EF4-FFF2-40B4-BE49-F238E27FC236}">
                <a16:creationId xmlns:a16="http://schemas.microsoft.com/office/drawing/2014/main" id="{DF63F3B9-82F4-40F4-AB67-21F89EA042BF}"/>
              </a:ext>
            </a:extLst>
          </p:cNvPr>
          <p:cNvGraphicFramePr>
            <a:graphicFrameLocks/>
          </p:cNvGraphicFramePr>
          <p:nvPr>
            <p:extLst>
              <p:ext uri="{D42A27DB-BD31-4B8C-83A1-F6EECF244321}">
                <p14:modId xmlns:p14="http://schemas.microsoft.com/office/powerpoint/2010/main" val="3423497153"/>
              </p:ext>
            </p:extLst>
          </p:nvPr>
        </p:nvGraphicFramePr>
        <p:xfrm>
          <a:off x="348743" y="1875760"/>
          <a:ext cx="3322640" cy="261556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87DEF989-A46D-4694-856A-147AE4151FF5}"/>
              </a:ext>
            </a:extLst>
          </p:cNvPr>
          <p:cNvSpPr txBox="1"/>
          <p:nvPr/>
        </p:nvSpPr>
        <p:spPr>
          <a:xfrm>
            <a:off x="1921097" y="1612683"/>
            <a:ext cx="486928" cy="300082"/>
          </a:xfrm>
          <a:prstGeom prst="rect">
            <a:avLst/>
          </a:prstGeom>
          <a:noFill/>
        </p:spPr>
        <p:txBody>
          <a:bodyPr wrap="none" rtlCol="0">
            <a:spAutoFit/>
          </a:bodyPr>
          <a:lstStyle/>
          <a:p>
            <a:r>
              <a:rPr lang="en-GB" sz="1350" noProof="0" dirty="0"/>
              <a:t>c-W</a:t>
            </a:r>
          </a:p>
        </p:txBody>
      </p:sp>
      <p:sp>
        <p:nvSpPr>
          <p:cNvPr id="7" name="TextBox 6">
            <a:extLst>
              <a:ext uri="{FF2B5EF4-FFF2-40B4-BE49-F238E27FC236}">
                <a16:creationId xmlns:a16="http://schemas.microsoft.com/office/drawing/2014/main" id="{1743D448-5D26-41BB-98A7-884573B72BE2}"/>
              </a:ext>
            </a:extLst>
          </p:cNvPr>
          <p:cNvSpPr txBox="1"/>
          <p:nvPr/>
        </p:nvSpPr>
        <p:spPr>
          <a:xfrm>
            <a:off x="5186680" y="1649688"/>
            <a:ext cx="619400" cy="300082"/>
          </a:xfrm>
          <a:prstGeom prst="rect">
            <a:avLst/>
          </a:prstGeom>
          <a:noFill/>
        </p:spPr>
        <p:txBody>
          <a:bodyPr wrap="none" rtlCol="0">
            <a:spAutoFit/>
          </a:bodyPr>
          <a:lstStyle/>
          <a:p>
            <a:r>
              <a:rPr lang="en-GB" sz="1350" noProof="0" dirty="0"/>
              <a:t>p-WO</a:t>
            </a:r>
          </a:p>
        </p:txBody>
      </p:sp>
      <p:graphicFrame>
        <p:nvGraphicFramePr>
          <p:cNvPr id="8" name="Chart 7">
            <a:extLst>
              <a:ext uri="{FF2B5EF4-FFF2-40B4-BE49-F238E27FC236}">
                <a16:creationId xmlns:a16="http://schemas.microsoft.com/office/drawing/2014/main" id="{77AC89ED-B3BE-4B08-8D1D-90ED347974AA}"/>
              </a:ext>
            </a:extLst>
          </p:cNvPr>
          <p:cNvGraphicFramePr>
            <a:graphicFrameLocks/>
          </p:cNvGraphicFramePr>
          <p:nvPr>
            <p:extLst>
              <p:ext uri="{D42A27DB-BD31-4B8C-83A1-F6EECF244321}">
                <p14:modId xmlns:p14="http://schemas.microsoft.com/office/powerpoint/2010/main" val="3091052825"/>
              </p:ext>
            </p:extLst>
          </p:nvPr>
        </p:nvGraphicFramePr>
        <p:xfrm>
          <a:off x="3671383" y="1912765"/>
          <a:ext cx="3322641" cy="261556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5EBE8DDC-1C3F-4B3F-A06D-89D576E1D093}"/>
              </a:ext>
            </a:extLst>
          </p:cNvPr>
          <p:cNvSpPr txBox="1"/>
          <p:nvPr/>
        </p:nvSpPr>
        <p:spPr>
          <a:xfrm>
            <a:off x="525531" y="4800600"/>
            <a:ext cx="7492409" cy="369332"/>
          </a:xfrm>
          <a:prstGeom prst="rect">
            <a:avLst/>
          </a:prstGeom>
          <a:noFill/>
        </p:spPr>
        <p:txBody>
          <a:bodyPr wrap="square" rtlCol="0">
            <a:spAutoFit/>
          </a:bodyPr>
          <a:lstStyle/>
          <a:p>
            <a:r>
              <a:rPr lang="en-GB" noProof="0" dirty="0"/>
              <a:t>W line intensities are considerably larger in the case of large crater</a:t>
            </a:r>
          </a:p>
        </p:txBody>
      </p:sp>
      <p:sp>
        <p:nvSpPr>
          <p:cNvPr id="10" name="TextBox 9">
            <a:extLst>
              <a:ext uri="{FF2B5EF4-FFF2-40B4-BE49-F238E27FC236}">
                <a16:creationId xmlns:a16="http://schemas.microsoft.com/office/drawing/2014/main" id="{1CD7F60F-5629-4704-8735-687D30D946E2}"/>
              </a:ext>
            </a:extLst>
          </p:cNvPr>
          <p:cNvSpPr txBox="1"/>
          <p:nvPr/>
        </p:nvSpPr>
        <p:spPr>
          <a:xfrm>
            <a:off x="525531" y="5225163"/>
            <a:ext cx="7492409" cy="369332"/>
          </a:xfrm>
          <a:prstGeom prst="rect">
            <a:avLst/>
          </a:prstGeom>
          <a:noFill/>
        </p:spPr>
        <p:txBody>
          <a:bodyPr wrap="square" rtlCol="0">
            <a:spAutoFit/>
          </a:bodyPr>
          <a:lstStyle/>
          <a:p>
            <a:r>
              <a:rPr lang="en-GB" noProof="0" dirty="0"/>
              <a:t>W and D intensities are comparable for different craters</a:t>
            </a:r>
          </a:p>
        </p:txBody>
      </p:sp>
      <p:graphicFrame>
        <p:nvGraphicFramePr>
          <p:cNvPr id="13" name="Chart 12">
            <a:extLst>
              <a:ext uri="{FF2B5EF4-FFF2-40B4-BE49-F238E27FC236}">
                <a16:creationId xmlns:a16="http://schemas.microsoft.com/office/drawing/2014/main" id="{B66A6F7F-5211-8B8B-F9EA-2FD4A3AE7FED}"/>
              </a:ext>
            </a:extLst>
          </p:cNvPr>
          <p:cNvGraphicFramePr>
            <a:graphicFrameLocks/>
          </p:cNvGraphicFramePr>
          <p:nvPr>
            <p:extLst>
              <p:ext uri="{D42A27DB-BD31-4B8C-83A1-F6EECF244321}">
                <p14:modId xmlns:p14="http://schemas.microsoft.com/office/powerpoint/2010/main" val="4131980204"/>
              </p:ext>
            </p:extLst>
          </p:nvPr>
        </p:nvGraphicFramePr>
        <p:xfrm>
          <a:off x="8520618" y="1956577"/>
          <a:ext cx="2914649"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8E7BC24C-7CE2-1AF0-9548-5D142AE85303}"/>
              </a:ext>
            </a:extLst>
          </p:cNvPr>
          <p:cNvSpPr txBox="1"/>
          <p:nvPr/>
        </p:nvSpPr>
        <p:spPr>
          <a:xfrm>
            <a:off x="525531" y="5838952"/>
            <a:ext cx="7492409" cy="369332"/>
          </a:xfrm>
          <a:prstGeom prst="rect">
            <a:avLst/>
          </a:prstGeom>
          <a:noFill/>
        </p:spPr>
        <p:txBody>
          <a:bodyPr wrap="square" rtlCol="0">
            <a:spAutoFit/>
          </a:bodyPr>
          <a:lstStyle/>
          <a:p>
            <a:r>
              <a:rPr lang="en-GB" noProof="0" dirty="0"/>
              <a:t>LIBS D intensity correlates with D concentration in 300-400 nm surface layer</a:t>
            </a:r>
          </a:p>
        </p:txBody>
      </p:sp>
    </p:spTree>
    <p:extLst>
      <p:ext uri="{BB962C8B-B14F-4D97-AF65-F5344CB8AC3E}">
        <p14:creationId xmlns:p14="http://schemas.microsoft.com/office/powerpoint/2010/main" val="1713757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7F7F0-8F2D-49B5-AF36-80CACCBE2596}"/>
              </a:ext>
            </a:extLst>
          </p:cNvPr>
          <p:cNvSpPr>
            <a:spLocks noGrp="1"/>
          </p:cNvSpPr>
          <p:nvPr>
            <p:ph type="title"/>
          </p:nvPr>
        </p:nvSpPr>
        <p:spPr/>
        <p:txBody>
          <a:bodyPr/>
          <a:lstStyle/>
          <a:p>
            <a:r>
              <a:rPr lang="en-GB" noProof="0" dirty="0"/>
              <a:t>Summary</a:t>
            </a:r>
          </a:p>
        </p:txBody>
      </p:sp>
      <p:sp>
        <p:nvSpPr>
          <p:cNvPr id="3" name="Footer Placeholder 2">
            <a:extLst>
              <a:ext uri="{FF2B5EF4-FFF2-40B4-BE49-F238E27FC236}">
                <a16:creationId xmlns:a16="http://schemas.microsoft.com/office/drawing/2014/main" id="{8BC80417-F97A-4D1D-AE8C-4EB63A79B774}"/>
              </a:ext>
            </a:extLst>
          </p:cNvPr>
          <p:cNvSpPr>
            <a:spLocks noGrp="1"/>
          </p:cNvSpPr>
          <p:nvPr>
            <p:ph type="ftr" sz="quarter" idx="11"/>
          </p:nvPr>
        </p:nvSpPr>
        <p:spPr/>
        <p:txBody>
          <a:bodyPr/>
          <a:lstStyle/>
          <a:p>
            <a:pPr>
              <a:defRPr/>
            </a:pPr>
            <a:r>
              <a:rPr lang="en-GB" noProof="0" dirty="0">
                <a:solidFill>
                  <a:prstClr val="white"/>
                </a:solidFill>
              </a:rPr>
              <a:t>I. Jõgi| WPPWIE Reporting meeting | 21 Nov 2025</a:t>
            </a:r>
            <a:endParaRPr lang="en-GB" noProof="0" dirty="0"/>
          </a:p>
        </p:txBody>
      </p:sp>
      <p:sp>
        <p:nvSpPr>
          <p:cNvPr id="4" name="Slide Number Placeholder 3">
            <a:extLst>
              <a:ext uri="{FF2B5EF4-FFF2-40B4-BE49-F238E27FC236}">
                <a16:creationId xmlns:a16="http://schemas.microsoft.com/office/drawing/2014/main" id="{ADC5B5C0-8900-4E5B-9E08-A6E4F5F754B5}"/>
              </a:ext>
            </a:extLst>
          </p:cNvPr>
          <p:cNvSpPr>
            <a:spLocks noGrp="1"/>
          </p:cNvSpPr>
          <p:nvPr>
            <p:ph type="sldNum" sz="quarter" idx="12"/>
          </p:nvPr>
        </p:nvSpPr>
        <p:spPr/>
        <p:txBody>
          <a:bodyPr/>
          <a:lstStyle/>
          <a:p>
            <a:pPr>
              <a:defRPr/>
            </a:pPr>
            <a:fld id="{6A6D9FA1-99C7-4910-8E32-B85D378B0060}" type="slidenum">
              <a:rPr lang="en-GB" noProof="0" smtClean="0">
                <a:solidFill>
                  <a:prstClr val="white"/>
                </a:solidFill>
              </a:rPr>
              <a:t>14</a:t>
            </a:fld>
            <a:endParaRPr lang="en-GB" noProof="0" dirty="0">
              <a:solidFill>
                <a:prstClr val="white"/>
              </a:solidFill>
            </a:endParaRPr>
          </a:p>
        </p:txBody>
      </p:sp>
      <p:sp>
        <p:nvSpPr>
          <p:cNvPr id="5" name="Rectangle 4">
            <a:extLst>
              <a:ext uri="{FF2B5EF4-FFF2-40B4-BE49-F238E27FC236}">
                <a16:creationId xmlns:a16="http://schemas.microsoft.com/office/drawing/2014/main" id="{849FCBCA-CB9A-468C-88F0-6CD00D87413C}"/>
              </a:ext>
            </a:extLst>
          </p:cNvPr>
          <p:cNvSpPr/>
          <p:nvPr/>
        </p:nvSpPr>
        <p:spPr>
          <a:xfrm>
            <a:off x="720080" y="1480330"/>
            <a:ext cx="8958176" cy="4401205"/>
          </a:xfrm>
          <a:prstGeom prst="rect">
            <a:avLst/>
          </a:prstGeom>
          <a:solidFill>
            <a:schemeClr val="bg1">
              <a:alpha val="50000"/>
            </a:schemeClr>
          </a:solidFill>
        </p:spPr>
        <p:txBody>
          <a:bodyPr wrap="square">
            <a:spAutoFit/>
          </a:bodyPr>
          <a:lstStyle/>
          <a:p>
            <a:pPr marL="342900" indent="-342900">
              <a:spcAft>
                <a:spcPts val="1200"/>
              </a:spcAft>
              <a:buFont typeface="Arial" panose="020B0604020202020204" pitchFamily="34" charset="0"/>
              <a:buChar char="•"/>
            </a:pPr>
            <a:r>
              <a:rPr lang="en-GB" sz="2400" noProof="0" dirty="0"/>
              <a:t>LIBS induced D outgassing can be studied in Magnum-PSI TEAC</a:t>
            </a:r>
          </a:p>
          <a:p>
            <a:pPr marL="342900" indent="-342900">
              <a:spcAft>
                <a:spcPts val="600"/>
              </a:spcAft>
              <a:buFont typeface="Arial" panose="020B0604020202020204" pitchFamily="34" charset="0"/>
              <a:buChar char="•"/>
            </a:pPr>
            <a:r>
              <a:rPr lang="en-GB" sz="2400" noProof="0" dirty="0"/>
              <a:t>ns-LIBS at relatively small fluence resulted in </a:t>
            </a:r>
            <a:r>
              <a:rPr lang="et-EE" sz="2400" noProof="0" dirty="0" err="1"/>
              <a:t>strong</a:t>
            </a:r>
            <a:r>
              <a:rPr lang="en-GB" sz="2400" noProof="0" dirty="0"/>
              <a:t> LIBS induced D outgassing in c-W and p-WO coatings</a:t>
            </a:r>
            <a:endParaRPr lang="et-EE" sz="2400" noProof="0" dirty="0"/>
          </a:p>
          <a:p>
            <a:pPr marL="342900" indent="-342900">
              <a:spcAft>
                <a:spcPts val="600"/>
              </a:spcAft>
              <a:buFont typeface="Arial" panose="020B0604020202020204" pitchFamily="34" charset="0"/>
              <a:buChar char="•"/>
            </a:pPr>
            <a:r>
              <a:rPr lang="et-EE" sz="2400" noProof="0" dirty="0"/>
              <a:t>p-WO </a:t>
            </a:r>
            <a:r>
              <a:rPr lang="et-EE" sz="2400" noProof="0" dirty="0" err="1"/>
              <a:t>coating</a:t>
            </a:r>
            <a:r>
              <a:rPr lang="et-EE" sz="2400" noProof="0" dirty="0"/>
              <a:t> </a:t>
            </a:r>
            <a:r>
              <a:rPr lang="et-EE" sz="2400" noProof="0" dirty="0" err="1"/>
              <a:t>has</a:t>
            </a:r>
            <a:r>
              <a:rPr lang="et-EE" sz="2400" noProof="0" dirty="0"/>
              <a:t> </a:t>
            </a:r>
            <a:r>
              <a:rPr lang="et-EE" sz="2400" noProof="0" dirty="0" err="1"/>
              <a:t>considerable</a:t>
            </a:r>
            <a:r>
              <a:rPr lang="et-EE" sz="2400" noProof="0" dirty="0"/>
              <a:t> </a:t>
            </a:r>
            <a:r>
              <a:rPr lang="et-EE" sz="2400" noProof="0" dirty="0" err="1"/>
              <a:t>long</a:t>
            </a:r>
            <a:r>
              <a:rPr lang="et-EE" sz="2400" noProof="0" dirty="0"/>
              <a:t>-term </a:t>
            </a:r>
            <a:r>
              <a:rPr lang="et-EE" sz="2400" noProof="0" dirty="0" err="1"/>
              <a:t>ordinary</a:t>
            </a:r>
            <a:r>
              <a:rPr lang="et-EE" sz="2400" noProof="0" dirty="0"/>
              <a:t> </a:t>
            </a:r>
            <a:r>
              <a:rPr lang="et-EE" sz="2400" noProof="0" dirty="0" err="1"/>
              <a:t>outgassing</a:t>
            </a:r>
            <a:endParaRPr lang="en-GB" sz="2400" noProof="0" dirty="0"/>
          </a:p>
          <a:p>
            <a:pPr marL="342900" indent="-342900">
              <a:spcBef>
                <a:spcPts val="600"/>
              </a:spcBef>
              <a:spcAft>
                <a:spcPts val="600"/>
              </a:spcAft>
              <a:buFont typeface="Arial" panose="020B0604020202020204" pitchFamily="34" charset="0"/>
              <a:buChar char="•"/>
            </a:pPr>
            <a:r>
              <a:rPr lang="en-GB" sz="2400" noProof="0" dirty="0"/>
              <a:t>Mo/W mixing in the LIBS crater of c-W coating was an unexpected finding</a:t>
            </a:r>
          </a:p>
          <a:p>
            <a:pPr>
              <a:spcBef>
                <a:spcPts val="600"/>
              </a:spcBef>
              <a:spcAft>
                <a:spcPts val="600"/>
              </a:spcAft>
            </a:pPr>
            <a:endParaRPr lang="en-GB" sz="2400" noProof="0" dirty="0"/>
          </a:p>
          <a:p>
            <a:pPr>
              <a:spcAft>
                <a:spcPts val="600"/>
              </a:spcAft>
            </a:pPr>
            <a:r>
              <a:rPr lang="en-GB" sz="2400" b="1" noProof="0" dirty="0"/>
              <a:t>CONCLUSION</a:t>
            </a:r>
            <a:r>
              <a:rPr lang="en-GB" sz="2400" noProof="0" dirty="0"/>
              <a:t>: experiments confirmed that actual D retention may be considerably larger than predicted by LIBS after 1st laser shots</a:t>
            </a:r>
          </a:p>
          <a:p>
            <a:pPr>
              <a:spcAft>
                <a:spcPts val="600"/>
              </a:spcAft>
            </a:pPr>
            <a:endParaRPr lang="en-GB" sz="1900" noProof="0" dirty="0"/>
          </a:p>
        </p:txBody>
      </p:sp>
    </p:spTree>
    <p:extLst>
      <p:ext uri="{BB962C8B-B14F-4D97-AF65-F5344CB8AC3E}">
        <p14:creationId xmlns:p14="http://schemas.microsoft.com/office/powerpoint/2010/main" val="878655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CA85D-D214-8791-53DA-997F44D9BA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44F728-A057-DC32-5AB5-AAA91B81C66E}"/>
              </a:ext>
            </a:extLst>
          </p:cNvPr>
          <p:cNvSpPr>
            <a:spLocks noGrp="1"/>
          </p:cNvSpPr>
          <p:nvPr>
            <p:ph type="title"/>
          </p:nvPr>
        </p:nvSpPr>
        <p:spPr/>
        <p:txBody>
          <a:bodyPr/>
          <a:lstStyle/>
          <a:p>
            <a:r>
              <a:rPr lang="et-EE" noProof="0" dirty="0" err="1"/>
              <a:t>Future</a:t>
            </a:r>
            <a:r>
              <a:rPr lang="et-EE" noProof="0" dirty="0"/>
              <a:t> </a:t>
            </a:r>
            <a:r>
              <a:rPr lang="et-EE" noProof="0" dirty="0" err="1"/>
              <a:t>plans</a:t>
            </a:r>
            <a:endParaRPr lang="en-GB" noProof="0" dirty="0"/>
          </a:p>
        </p:txBody>
      </p:sp>
      <p:sp>
        <p:nvSpPr>
          <p:cNvPr id="3" name="Footer Placeholder 2">
            <a:extLst>
              <a:ext uri="{FF2B5EF4-FFF2-40B4-BE49-F238E27FC236}">
                <a16:creationId xmlns:a16="http://schemas.microsoft.com/office/drawing/2014/main" id="{40E3572B-4AD4-6298-7F48-0AFD7A54E590}"/>
              </a:ext>
            </a:extLst>
          </p:cNvPr>
          <p:cNvSpPr>
            <a:spLocks noGrp="1"/>
          </p:cNvSpPr>
          <p:nvPr>
            <p:ph type="ftr" sz="quarter" idx="11"/>
          </p:nvPr>
        </p:nvSpPr>
        <p:spPr/>
        <p:txBody>
          <a:bodyPr/>
          <a:lstStyle/>
          <a:p>
            <a:pPr>
              <a:defRPr/>
            </a:pPr>
            <a:r>
              <a:rPr lang="en-GB" noProof="0" dirty="0">
                <a:solidFill>
                  <a:prstClr val="white"/>
                </a:solidFill>
              </a:rPr>
              <a:t>I. Jõgi| WPPWIE Reporting meeting | 21 Nov 2025</a:t>
            </a:r>
            <a:endParaRPr lang="en-GB" noProof="0" dirty="0"/>
          </a:p>
        </p:txBody>
      </p:sp>
      <p:sp>
        <p:nvSpPr>
          <p:cNvPr id="4" name="Slide Number Placeholder 3">
            <a:extLst>
              <a:ext uri="{FF2B5EF4-FFF2-40B4-BE49-F238E27FC236}">
                <a16:creationId xmlns:a16="http://schemas.microsoft.com/office/drawing/2014/main" id="{A3755D52-F253-95B1-2F94-4344AC32A18E}"/>
              </a:ext>
            </a:extLst>
          </p:cNvPr>
          <p:cNvSpPr>
            <a:spLocks noGrp="1"/>
          </p:cNvSpPr>
          <p:nvPr>
            <p:ph type="sldNum" sz="quarter" idx="12"/>
          </p:nvPr>
        </p:nvSpPr>
        <p:spPr/>
        <p:txBody>
          <a:bodyPr/>
          <a:lstStyle/>
          <a:p>
            <a:pPr>
              <a:defRPr/>
            </a:pPr>
            <a:fld id="{6A6D9FA1-99C7-4910-8E32-B85D378B0060}" type="slidenum">
              <a:rPr lang="en-GB" noProof="0" smtClean="0">
                <a:solidFill>
                  <a:prstClr val="white"/>
                </a:solidFill>
              </a:rPr>
              <a:t>15</a:t>
            </a:fld>
            <a:endParaRPr lang="en-GB" noProof="0" dirty="0">
              <a:solidFill>
                <a:prstClr val="white"/>
              </a:solidFill>
            </a:endParaRPr>
          </a:p>
        </p:txBody>
      </p:sp>
      <p:sp>
        <p:nvSpPr>
          <p:cNvPr id="5" name="Rectangle 4">
            <a:extLst>
              <a:ext uri="{FF2B5EF4-FFF2-40B4-BE49-F238E27FC236}">
                <a16:creationId xmlns:a16="http://schemas.microsoft.com/office/drawing/2014/main" id="{E6E8E093-C2D9-C256-3F32-75D33A4840E1}"/>
              </a:ext>
            </a:extLst>
          </p:cNvPr>
          <p:cNvSpPr/>
          <p:nvPr/>
        </p:nvSpPr>
        <p:spPr>
          <a:xfrm>
            <a:off x="720080" y="1336119"/>
            <a:ext cx="8136537" cy="2092881"/>
          </a:xfrm>
          <a:prstGeom prst="rect">
            <a:avLst/>
          </a:prstGeom>
          <a:solidFill>
            <a:schemeClr val="bg1">
              <a:alpha val="50000"/>
            </a:schemeClr>
          </a:solidFill>
        </p:spPr>
        <p:txBody>
          <a:bodyPr wrap="square">
            <a:spAutoFit/>
          </a:bodyPr>
          <a:lstStyle/>
          <a:p>
            <a:pPr marL="342900" indent="-342900">
              <a:spcAft>
                <a:spcPts val="600"/>
              </a:spcAft>
              <a:buFont typeface="Arial" panose="020B0604020202020204" pitchFamily="34" charset="0"/>
              <a:buChar char="•"/>
            </a:pPr>
            <a:r>
              <a:rPr lang="en-GB" sz="2400" noProof="0" dirty="0"/>
              <a:t>Application of several consecutive LIBS shots to study the cumulative effect</a:t>
            </a:r>
          </a:p>
          <a:p>
            <a:pPr marL="342900" indent="-342900">
              <a:spcAft>
                <a:spcPts val="600"/>
              </a:spcAft>
              <a:buFont typeface="Arial" panose="020B0604020202020204" pitchFamily="34" charset="0"/>
              <a:buChar char="•"/>
            </a:pPr>
            <a:r>
              <a:rPr lang="et-EE" sz="2400" noProof="0" dirty="0" err="1"/>
              <a:t>Experiments</a:t>
            </a:r>
            <a:r>
              <a:rPr lang="et-EE" sz="2400" noProof="0" dirty="0"/>
              <a:t> </a:t>
            </a:r>
            <a:r>
              <a:rPr lang="et-EE" sz="2400" noProof="0" dirty="0" err="1"/>
              <a:t>with</a:t>
            </a:r>
            <a:r>
              <a:rPr lang="en-GB" sz="2400" noProof="0" dirty="0"/>
              <a:t> </a:t>
            </a:r>
            <a:r>
              <a:rPr lang="en-GB" sz="2400" noProof="0" dirty="0" err="1"/>
              <a:t>ps</a:t>
            </a:r>
            <a:r>
              <a:rPr lang="en-GB" sz="2400" noProof="0" dirty="0"/>
              <a:t>-LIBS</a:t>
            </a:r>
            <a:r>
              <a:rPr lang="et-EE" sz="2400" noProof="0" dirty="0"/>
              <a:t> </a:t>
            </a:r>
            <a:r>
              <a:rPr lang="et-EE" sz="2400" noProof="0" dirty="0" err="1"/>
              <a:t>with</a:t>
            </a:r>
            <a:r>
              <a:rPr lang="et-EE" sz="2400" noProof="0" dirty="0"/>
              <a:t> </a:t>
            </a:r>
            <a:r>
              <a:rPr lang="et-EE" sz="2400" noProof="0" dirty="0" err="1"/>
              <a:t>expectedly</a:t>
            </a:r>
            <a:r>
              <a:rPr lang="et-EE" sz="2400" noProof="0" dirty="0"/>
              <a:t> </a:t>
            </a:r>
            <a:r>
              <a:rPr lang="et-EE" sz="2400" noProof="0" dirty="0" err="1"/>
              <a:t>smaller</a:t>
            </a:r>
            <a:r>
              <a:rPr lang="et-EE" sz="2400" noProof="0" dirty="0"/>
              <a:t> LIBS </a:t>
            </a:r>
            <a:r>
              <a:rPr lang="et-EE" sz="2400" noProof="0" dirty="0" err="1"/>
              <a:t>induced</a:t>
            </a:r>
            <a:r>
              <a:rPr lang="et-EE" sz="2400" noProof="0" dirty="0"/>
              <a:t> </a:t>
            </a:r>
            <a:r>
              <a:rPr lang="et-EE" sz="2400" noProof="0" dirty="0" err="1"/>
              <a:t>outgassing</a:t>
            </a:r>
            <a:endParaRPr lang="en-GB" sz="2400" noProof="0" dirty="0"/>
          </a:p>
          <a:p>
            <a:pPr marL="342900" indent="-342900">
              <a:spcAft>
                <a:spcPts val="600"/>
              </a:spcAft>
              <a:buFont typeface="Arial" panose="020B0604020202020204" pitchFamily="34" charset="0"/>
              <a:buChar char="•"/>
            </a:pPr>
            <a:r>
              <a:rPr lang="et-EE" sz="2400" noProof="0" dirty="0" err="1"/>
              <a:t>Investigate</a:t>
            </a:r>
            <a:r>
              <a:rPr lang="et-EE" sz="2400" noProof="0" dirty="0"/>
              <a:t> </a:t>
            </a:r>
            <a:r>
              <a:rPr lang="et-EE" sz="2400" noProof="0" dirty="0" err="1"/>
              <a:t>the</a:t>
            </a:r>
            <a:r>
              <a:rPr lang="et-EE" sz="2400" noProof="0" dirty="0"/>
              <a:t> </a:t>
            </a:r>
            <a:r>
              <a:rPr lang="et-EE" sz="2400" noProof="0" dirty="0" err="1"/>
              <a:t>effect</a:t>
            </a:r>
            <a:r>
              <a:rPr lang="et-EE" sz="2400" noProof="0" dirty="0"/>
              <a:t> in d</a:t>
            </a:r>
            <a:r>
              <a:rPr lang="en-GB" sz="2400" noProof="0" dirty="0" err="1"/>
              <a:t>ifferent</a:t>
            </a:r>
            <a:r>
              <a:rPr lang="en-GB" sz="2400" noProof="0" dirty="0"/>
              <a:t> types of W coatings</a:t>
            </a:r>
          </a:p>
        </p:txBody>
      </p:sp>
      <p:sp>
        <p:nvSpPr>
          <p:cNvPr id="6" name="Title 1">
            <a:extLst>
              <a:ext uri="{FF2B5EF4-FFF2-40B4-BE49-F238E27FC236}">
                <a16:creationId xmlns:a16="http://schemas.microsoft.com/office/drawing/2014/main" id="{7EB1AC21-47EA-8A63-9E8C-31DCFFE52A4D}"/>
              </a:ext>
            </a:extLst>
          </p:cNvPr>
          <p:cNvSpPr txBox="1">
            <a:spLocks/>
          </p:cNvSpPr>
          <p:nvPr/>
        </p:nvSpPr>
        <p:spPr bwMode="auto">
          <a:xfrm>
            <a:off x="983432" y="4890939"/>
            <a:ext cx="9451776" cy="457200"/>
          </a:xfrm>
          <a:prstGeom prst="rect">
            <a:avLst/>
          </a:prstGeom>
        </p:spPr>
        <p:txBody>
          <a:bodyPr vert="horz" lIns="91440" tIns="45720" rIns="91440" bIns="45720" rtlCol="0" anchor="ctr">
            <a:noAutofit/>
          </a:bodyPr>
          <a:lstStyle>
            <a:lvl1pPr algn="l" defTabSz="685800">
              <a:lnSpc>
                <a:spcPts val="2400"/>
              </a:lnSpc>
              <a:spcBef>
                <a:spcPts val="0"/>
              </a:spcBef>
              <a:buNone/>
              <a:defRPr sz="2800" b="1">
                <a:solidFill>
                  <a:schemeClr val="tx2"/>
                </a:solidFill>
                <a:latin typeface="+mn-lt"/>
                <a:ea typeface="+mj-ea"/>
                <a:cs typeface="Arial"/>
              </a:defRPr>
            </a:lvl1pPr>
          </a:lstStyle>
          <a:p>
            <a:r>
              <a:rPr lang="en-GB" sz="4000" noProof="0" dirty="0"/>
              <a:t>Thank you for your attention!</a:t>
            </a:r>
          </a:p>
        </p:txBody>
      </p:sp>
    </p:spTree>
    <p:extLst>
      <p:ext uri="{BB962C8B-B14F-4D97-AF65-F5344CB8AC3E}">
        <p14:creationId xmlns:p14="http://schemas.microsoft.com/office/powerpoint/2010/main" val="358937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79DA012-F8CF-FB43-49BA-3D8FFCBF37C8}"/>
              </a:ext>
            </a:extLst>
          </p:cNvPr>
          <p:cNvSpPr>
            <a:spLocks noGrp="1"/>
          </p:cNvSpPr>
          <p:nvPr>
            <p:ph type="ftr" sz="quarter" idx="11"/>
          </p:nvPr>
        </p:nvSpPr>
        <p:spPr/>
        <p:txBody>
          <a:bodyPr/>
          <a:lstStyle/>
          <a:p>
            <a:pPr>
              <a:defRPr/>
            </a:pPr>
            <a:r>
              <a:rPr lang="en-GB" noProof="0" dirty="0">
                <a:solidFill>
                  <a:prstClr val="white"/>
                </a:solidFill>
              </a:rPr>
              <a:t>I. Jõgi| WPPWIE Reporting meeting | 21 Nov 2025</a:t>
            </a:r>
            <a:endParaRPr lang="en-GB" noProof="0" dirty="0"/>
          </a:p>
          <a:p>
            <a:pPr>
              <a:defRPr/>
            </a:pPr>
            <a:endParaRPr lang="en-GB" noProof="0" dirty="0"/>
          </a:p>
        </p:txBody>
      </p:sp>
      <p:sp>
        <p:nvSpPr>
          <p:cNvPr id="4" name="Slide Number Placeholder 3">
            <a:extLst>
              <a:ext uri="{FF2B5EF4-FFF2-40B4-BE49-F238E27FC236}">
                <a16:creationId xmlns:a16="http://schemas.microsoft.com/office/drawing/2014/main" id="{FD8E3CD6-A8B8-1A3E-530E-D3BC486A74B9}"/>
              </a:ext>
            </a:extLst>
          </p:cNvPr>
          <p:cNvSpPr>
            <a:spLocks noGrp="1"/>
          </p:cNvSpPr>
          <p:nvPr>
            <p:ph type="sldNum" sz="quarter" idx="12"/>
          </p:nvPr>
        </p:nvSpPr>
        <p:spPr/>
        <p:txBody>
          <a:bodyPr/>
          <a:lstStyle/>
          <a:p>
            <a:pPr>
              <a:defRPr/>
            </a:pPr>
            <a:fld id="{6A6D9FA1-99C7-4910-8E32-B85D378B0060}" type="slidenum">
              <a:rPr lang="en-GB" noProof="0" smtClean="0">
                <a:solidFill>
                  <a:prstClr val="white"/>
                </a:solidFill>
              </a:rPr>
              <a:t>2</a:t>
            </a:fld>
            <a:endParaRPr lang="en-GB" noProof="0" dirty="0">
              <a:solidFill>
                <a:prstClr val="white"/>
              </a:solidFill>
            </a:endParaRPr>
          </a:p>
        </p:txBody>
      </p:sp>
      <p:sp>
        <p:nvSpPr>
          <p:cNvPr id="5" name="Titre 1">
            <a:extLst>
              <a:ext uri="{FF2B5EF4-FFF2-40B4-BE49-F238E27FC236}">
                <a16:creationId xmlns:a16="http://schemas.microsoft.com/office/drawing/2014/main" id="{5745B66D-A6CB-9F71-21A8-40C02DA8450B}"/>
              </a:ext>
            </a:extLst>
          </p:cNvPr>
          <p:cNvSpPr>
            <a:spLocks noGrp="1"/>
          </p:cNvSpPr>
          <p:nvPr>
            <p:ph type="title"/>
          </p:nvPr>
        </p:nvSpPr>
        <p:spPr>
          <a:xfrm>
            <a:off x="983432" y="192515"/>
            <a:ext cx="9451776" cy="457200"/>
          </a:xfrm>
        </p:spPr>
        <p:txBody>
          <a:bodyPr/>
          <a:lstStyle/>
          <a:p>
            <a:r>
              <a:rPr lang="en-GB" noProof="0" dirty="0"/>
              <a:t>Motivation</a:t>
            </a:r>
          </a:p>
        </p:txBody>
      </p:sp>
      <p:pic>
        <p:nvPicPr>
          <p:cNvPr id="6" name="Picture 5">
            <a:extLst>
              <a:ext uri="{FF2B5EF4-FFF2-40B4-BE49-F238E27FC236}">
                <a16:creationId xmlns:a16="http://schemas.microsoft.com/office/drawing/2014/main" id="{5951F770-43B4-4C2D-917A-3259837F5DC2}"/>
              </a:ext>
            </a:extLst>
          </p:cNvPr>
          <p:cNvPicPr>
            <a:picLocks noChangeAspect="1"/>
          </p:cNvPicPr>
          <p:nvPr/>
        </p:nvPicPr>
        <p:blipFill>
          <a:blip r:embed="rId2"/>
          <a:stretch>
            <a:fillRect/>
          </a:stretch>
        </p:blipFill>
        <p:spPr>
          <a:xfrm>
            <a:off x="5986066" y="2678700"/>
            <a:ext cx="4154808" cy="2954158"/>
          </a:xfrm>
          <a:prstGeom prst="rect">
            <a:avLst/>
          </a:prstGeom>
        </p:spPr>
      </p:pic>
      <p:sp>
        <p:nvSpPr>
          <p:cNvPr id="7" name="Rectangle 6">
            <a:extLst>
              <a:ext uri="{FF2B5EF4-FFF2-40B4-BE49-F238E27FC236}">
                <a16:creationId xmlns:a16="http://schemas.microsoft.com/office/drawing/2014/main" id="{C60605B8-6CFE-46DF-A3E8-7303AF8E4CCD}"/>
              </a:ext>
            </a:extLst>
          </p:cNvPr>
          <p:cNvSpPr/>
          <p:nvPr/>
        </p:nvSpPr>
        <p:spPr>
          <a:xfrm rot="16200000">
            <a:off x="2528059" y="2786728"/>
            <a:ext cx="1578377" cy="1085828"/>
          </a:xfrm>
          <a:prstGeom prst="rect">
            <a:avLst/>
          </a:prstGeom>
          <a:ln>
            <a:solidFill>
              <a:schemeClr val="accent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350" noProof="0" dirty="0"/>
          </a:p>
        </p:txBody>
      </p:sp>
      <p:sp>
        <p:nvSpPr>
          <p:cNvPr id="10" name="TextBox 9">
            <a:extLst>
              <a:ext uri="{FF2B5EF4-FFF2-40B4-BE49-F238E27FC236}">
                <a16:creationId xmlns:a16="http://schemas.microsoft.com/office/drawing/2014/main" id="{5327981B-CB26-4561-9D75-A417A79A6214}"/>
              </a:ext>
            </a:extLst>
          </p:cNvPr>
          <p:cNvSpPr txBox="1"/>
          <p:nvPr/>
        </p:nvSpPr>
        <p:spPr>
          <a:xfrm>
            <a:off x="1220922" y="2422230"/>
            <a:ext cx="1233030" cy="369332"/>
          </a:xfrm>
          <a:prstGeom prst="rect">
            <a:avLst/>
          </a:prstGeom>
          <a:noFill/>
        </p:spPr>
        <p:txBody>
          <a:bodyPr wrap="none" rtlCol="0">
            <a:spAutoFit/>
          </a:bodyPr>
          <a:lstStyle/>
          <a:p>
            <a:r>
              <a:rPr lang="en-GB" noProof="0" dirty="0"/>
              <a:t>Laser pulse</a:t>
            </a:r>
          </a:p>
        </p:txBody>
      </p:sp>
      <p:sp>
        <p:nvSpPr>
          <p:cNvPr id="13" name="Arc 12">
            <a:extLst>
              <a:ext uri="{FF2B5EF4-FFF2-40B4-BE49-F238E27FC236}">
                <a16:creationId xmlns:a16="http://schemas.microsoft.com/office/drawing/2014/main" id="{8AC7B6ED-A2DB-4271-82AE-3BF9B7370EAA}"/>
              </a:ext>
            </a:extLst>
          </p:cNvPr>
          <p:cNvSpPr/>
          <p:nvPr/>
        </p:nvSpPr>
        <p:spPr>
          <a:xfrm rot="16200000">
            <a:off x="2203238" y="2881656"/>
            <a:ext cx="1142189" cy="906202"/>
          </a:xfrm>
          <a:prstGeom prst="arc">
            <a:avLst>
              <a:gd name="adj1" fmla="val 3087"/>
              <a:gd name="adj2" fmla="val 10789655"/>
            </a:avLst>
          </a:prstGeom>
          <a:solidFill>
            <a:srgbClr val="FF0000">
              <a:alpha val="20000"/>
            </a:srgbClr>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noProof="0" dirty="0"/>
          </a:p>
        </p:txBody>
      </p:sp>
      <p:sp>
        <p:nvSpPr>
          <p:cNvPr id="15" name="TextBox 14">
            <a:extLst>
              <a:ext uri="{FF2B5EF4-FFF2-40B4-BE49-F238E27FC236}">
                <a16:creationId xmlns:a16="http://schemas.microsoft.com/office/drawing/2014/main" id="{B6F42E96-6C24-431B-8687-2133E5EA8627}"/>
              </a:ext>
            </a:extLst>
          </p:cNvPr>
          <p:cNvSpPr txBox="1"/>
          <p:nvPr/>
        </p:nvSpPr>
        <p:spPr>
          <a:xfrm>
            <a:off x="756634" y="4505317"/>
            <a:ext cx="4913525" cy="369332"/>
          </a:xfrm>
          <a:prstGeom prst="rect">
            <a:avLst/>
          </a:prstGeom>
          <a:noFill/>
        </p:spPr>
        <p:txBody>
          <a:bodyPr wrap="none" rtlCol="0">
            <a:spAutoFit/>
          </a:bodyPr>
          <a:lstStyle/>
          <a:p>
            <a:r>
              <a:rPr lang="en-GB" noProof="0" dirty="0"/>
              <a:t>Laser pulse heats the material below ablated layer</a:t>
            </a:r>
          </a:p>
        </p:txBody>
      </p:sp>
      <p:sp>
        <p:nvSpPr>
          <p:cNvPr id="16" name="TextBox 15">
            <a:extLst>
              <a:ext uri="{FF2B5EF4-FFF2-40B4-BE49-F238E27FC236}">
                <a16:creationId xmlns:a16="http://schemas.microsoft.com/office/drawing/2014/main" id="{F2748ABB-8B87-46F5-A885-F9369D0B4550}"/>
              </a:ext>
            </a:extLst>
          </p:cNvPr>
          <p:cNvSpPr txBox="1"/>
          <p:nvPr/>
        </p:nvSpPr>
        <p:spPr>
          <a:xfrm>
            <a:off x="756634" y="4948308"/>
            <a:ext cx="4243469" cy="369332"/>
          </a:xfrm>
          <a:prstGeom prst="rect">
            <a:avLst/>
          </a:prstGeom>
          <a:noFill/>
        </p:spPr>
        <p:txBody>
          <a:bodyPr wrap="none" rtlCol="0">
            <a:spAutoFit/>
          </a:bodyPr>
          <a:lstStyle/>
          <a:p>
            <a:r>
              <a:rPr lang="en-GB" noProof="0" dirty="0"/>
              <a:t>D will diffuse out – </a:t>
            </a:r>
            <a:r>
              <a:rPr lang="en-GB" b="1" noProof="0" dirty="0"/>
              <a:t>LIBS induced outgassing</a:t>
            </a:r>
          </a:p>
        </p:txBody>
      </p:sp>
      <p:sp>
        <p:nvSpPr>
          <p:cNvPr id="17" name="TextBox 16">
            <a:extLst>
              <a:ext uri="{FF2B5EF4-FFF2-40B4-BE49-F238E27FC236}">
                <a16:creationId xmlns:a16="http://schemas.microsoft.com/office/drawing/2014/main" id="{B3FB3014-6EC0-4C42-9472-353BFD7D144D}"/>
              </a:ext>
            </a:extLst>
          </p:cNvPr>
          <p:cNvSpPr txBox="1"/>
          <p:nvPr/>
        </p:nvSpPr>
        <p:spPr>
          <a:xfrm>
            <a:off x="6654990" y="2448066"/>
            <a:ext cx="3523722" cy="307777"/>
          </a:xfrm>
          <a:prstGeom prst="rect">
            <a:avLst/>
          </a:prstGeom>
          <a:solidFill>
            <a:schemeClr val="bg1">
              <a:alpha val="50000"/>
            </a:schemeClr>
          </a:solidFill>
        </p:spPr>
        <p:txBody>
          <a:bodyPr wrap="none" rtlCol="0">
            <a:spAutoFit/>
          </a:bodyPr>
          <a:lstStyle/>
          <a:p>
            <a:r>
              <a:rPr lang="en-GB" sz="1400" noProof="0" dirty="0"/>
              <a:t>D. Matveev et al.  Phys. Scr. 96 (2021) 124079</a:t>
            </a:r>
          </a:p>
        </p:txBody>
      </p:sp>
      <p:sp>
        <p:nvSpPr>
          <p:cNvPr id="18" name="Rectangle 17">
            <a:extLst>
              <a:ext uri="{FF2B5EF4-FFF2-40B4-BE49-F238E27FC236}">
                <a16:creationId xmlns:a16="http://schemas.microsoft.com/office/drawing/2014/main" id="{70E8FF29-9C50-4E47-8BD9-5E67556BFD0E}"/>
              </a:ext>
            </a:extLst>
          </p:cNvPr>
          <p:cNvSpPr/>
          <p:nvPr/>
        </p:nvSpPr>
        <p:spPr>
          <a:xfrm>
            <a:off x="803873" y="5789613"/>
            <a:ext cx="9069490" cy="646331"/>
          </a:xfrm>
          <a:prstGeom prst="rect">
            <a:avLst/>
          </a:prstGeom>
          <a:solidFill>
            <a:schemeClr val="bg1">
              <a:alpha val="50000"/>
            </a:schemeClr>
          </a:solidFill>
        </p:spPr>
        <p:txBody>
          <a:bodyPr wrap="square">
            <a:spAutoFit/>
          </a:bodyPr>
          <a:lstStyle/>
          <a:p>
            <a:r>
              <a:rPr lang="en-GB" noProof="0" dirty="0"/>
              <a:t>D. Matveev et al. „</a:t>
            </a:r>
            <a:r>
              <a:rPr lang="en-GB" i="1" noProof="0" dirty="0"/>
              <a:t>thermal outgassing removes about 50% of D from a 100 nm thick W layer below the LIBS crater, contributing at least 25% to the amount of D released by ablation itself</a:t>
            </a:r>
            <a:r>
              <a:rPr lang="en-GB" noProof="0" dirty="0"/>
              <a:t>“</a:t>
            </a:r>
          </a:p>
        </p:txBody>
      </p:sp>
      <p:sp>
        <p:nvSpPr>
          <p:cNvPr id="19" name="Rectangle 18">
            <a:extLst>
              <a:ext uri="{FF2B5EF4-FFF2-40B4-BE49-F238E27FC236}">
                <a16:creationId xmlns:a16="http://schemas.microsoft.com/office/drawing/2014/main" id="{123C834D-ED6B-4D74-8B38-3321E9FB1F59}"/>
              </a:ext>
            </a:extLst>
          </p:cNvPr>
          <p:cNvSpPr/>
          <p:nvPr/>
        </p:nvSpPr>
        <p:spPr>
          <a:xfrm>
            <a:off x="6351578" y="1961092"/>
            <a:ext cx="1899794" cy="400110"/>
          </a:xfrm>
          <a:prstGeom prst="rect">
            <a:avLst/>
          </a:prstGeom>
          <a:solidFill>
            <a:schemeClr val="bg1">
              <a:alpha val="50000"/>
            </a:schemeClr>
          </a:solidFill>
        </p:spPr>
        <p:txBody>
          <a:bodyPr wrap="square">
            <a:spAutoFit/>
          </a:bodyPr>
          <a:lstStyle/>
          <a:p>
            <a:r>
              <a:rPr lang="en-GB" sz="2000" b="1" noProof="0" dirty="0"/>
              <a:t>Calculations:</a:t>
            </a:r>
          </a:p>
        </p:txBody>
      </p:sp>
      <p:sp>
        <p:nvSpPr>
          <p:cNvPr id="20" name="TextBox 19">
            <a:extLst>
              <a:ext uri="{FF2B5EF4-FFF2-40B4-BE49-F238E27FC236}">
                <a16:creationId xmlns:a16="http://schemas.microsoft.com/office/drawing/2014/main" id="{FF7518BF-522C-4A88-8CAC-5879DCDB605C}"/>
              </a:ext>
            </a:extLst>
          </p:cNvPr>
          <p:cNvSpPr txBox="1"/>
          <p:nvPr/>
        </p:nvSpPr>
        <p:spPr>
          <a:xfrm>
            <a:off x="2680503" y="2124946"/>
            <a:ext cx="1848583" cy="369332"/>
          </a:xfrm>
          <a:prstGeom prst="rect">
            <a:avLst/>
          </a:prstGeom>
          <a:noFill/>
        </p:spPr>
        <p:txBody>
          <a:bodyPr wrap="none" rtlCol="0">
            <a:spAutoFit/>
          </a:bodyPr>
          <a:lstStyle/>
          <a:p>
            <a:r>
              <a:rPr lang="en-GB" noProof="0" dirty="0"/>
              <a:t>Material with D/T</a:t>
            </a:r>
          </a:p>
        </p:txBody>
      </p:sp>
      <p:sp>
        <p:nvSpPr>
          <p:cNvPr id="8" name="Arc 7">
            <a:extLst>
              <a:ext uri="{FF2B5EF4-FFF2-40B4-BE49-F238E27FC236}">
                <a16:creationId xmlns:a16="http://schemas.microsoft.com/office/drawing/2014/main" id="{4BA2699A-54A6-418A-ADFC-EAF8D0B18BFA}"/>
              </a:ext>
            </a:extLst>
          </p:cNvPr>
          <p:cNvSpPr/>
          <p:nvPr/>
        </p:nvSpPr>
        <p:spPr>
          <a:xfrm rot="16200000">
            <a:off x="2136916" y="2909032"/>
            <a:ext cx="936604" cy="841930"/>
          </a:xfrm>
          <a:prstGeom prst="arc">
            <a:avLst>
              <a:gd name="adj1" fmla="val 1254664"/>
              <a:gd name="adj2" fmla="val 9521045"/>
            </a:avLst>
          </a:prstGeom>
          <a:solidFill>
            <a:schemeClr val="bg1"/>
          </a:solidFill>
          <a:ln w="190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1350" noProof="0" dirty="0"/>
          </a:p>
        </p:txBody>
      </p:sp>
      <p:grpSp>
        <p:nvGrpSpPr>
          <p:cNvPr id="22" name="Group 21">
            <a:extLst>
              <a:ext uri="{FF2B5EF4-FFF2-40B4-BE49-F238E27FC236}">
                <a16:creationId xmlns:a16="http://schemas.microsoft.com/office/drawing/2014/main" id="{584A6EE9-9910-2238-D7A1-C1AA6141B573}"/>
              </a:ext>
            </a:extLst>
          </p:cNvPr>
          <p:cNvGrpSpPr/>
          <p:nvPr/>
        </p:nvGrpSpPr>
        <p:grpSpPr>
          <a:xfrm>
            <a:off x="1183149" y="2894174"/>
            <a:ext cx="1833797" cy="871643"/>
            <a:chOff x="326125" y="3498433"/>
            <a:chExt cx="1935922" cy="1020232"/>
          </a:xfrm>
        </p:grpSpPr>
        <p:sp>
          <p:nvSpPr>
            <p:cNvPr id="12" name="Rectangle 11">
              <a:extLst>
                <a:ext uri="{FF2B5EF4-FFF2-40B4-BE49-F238E27FC236}">
                  <a16:creationId xmlns:a16="http://schemas.microsoft.com/office/drawing/2014/main" id="{BA329AD0-8A56-4F3F-BD48-1AE700A483EE}"/>
                </a:ext>
              </a:extLst>
            </p:cNvPr>
            <p:cNvSpPr/>
            <p:nvPr/>
          </p:nvSpPr>
          <p:spPr>
            <a:xfrm rot="16200000">
              <a:off x="666871" y="3172891"/>
              <a:ext cx="989000" cy="1670491"/>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4" name="Arc 13">
              <a:extLst>
                <a:ext uri="{FF2B5EF4-FFF2-40B4-BE49-F238E27FC236}">
                  <a16:creationId xmlns:a16="http://schemas.microsoft.com/office/drawing/2014/main" id="{43CDD3B0-3B89-49A4-A117-10AB2466398C}"/>
                </a:ext>
              </a:extLst>
            </p:cNvPr>
            <p:cNvSpPr/>
            <p:nvPr/>
          </p:nvSpPr>
          <p:spPr>
            <a:xfrm rot="16200000">
              <a:off x="1396752" y="3653369"/>
              <a:ext cx="1020232" cy="710359"/>
            </a:xfrm>
            <a:prstGeom prst="arc">
              <a:avLst>
                <a:gd name="adj1" fmla="val 618563"/>
                <a:gd name="adj2" fmla="val 10162218"/>
              </a:avLst>
            </a:prstGeom>
            <a:solidFill>
              <a:srgbClr val="FF5050"/>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noProof="0" dirty="0"/>
            </a:p>
          </p:txBody>
        </p:sp>
      </p:grpSp>
      <p:sp>
        <p:nvSpPr>
          <p:cNvPr id="24" name="Content Placeholder 2">
            <a:extLst>
              <a:ext uri="{FF2B5EF4-FFF2-40B4-BE49-F238E27FC236}">
                <a16:creationId xmlns:a16="http://schemas.microsoft.com/office/drawing/2014/main" id="{DC79FD9E-A0D6-5825-247D-FE1BCCB490E6}"/>
              </a:ext>
            </a:extLst>
          </p:cNvPr>
          <p:cNvSpPr>
            <a:spLocks noGrp="1"/>
          </p:cNvSpPr>
          <p:nvPr/>
        </p:nvSpPr>
        <p:spPr>
          <a:xfrm>
            <a:off x="756634" y="1105429"/>
            <a:ext cx="6899920" cy="8556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spcAft>
                <a:spcPts val="600"/>
              </a:spcAft>
              <a:buFont typeface="Arial" panose="020B0604020202020204" pitchFamily="34" charset="0"/>
              <a:buChar char="•"/>
              <a:defRPr sz="24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rgbClr val="00206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spcBef>
                <a:spcPct val="20000"/>
              </a:spcBef>
              <a:buFont typeface="Arial" panose="020B0604020202020204" pitchFamily="34" charset="0"/>
              <a:buChar char="•"/>
              <a:defRPr sz="1800" kern="1200" baseline="0">
                <a:solidFill>
                  <a:srgbClr val="002060"/>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hangingPunct="1">
              <a:buNone/>
            </a:pPr>
            <a:r>
              <a:rPr lang="en-GB" sz="2000" noProof="0" dirty="0">
                <a:latin typeface="+mj-lt"/>
              </a:rPr>
              <a:t>LIBS – in-situ measurement of elemental depth profiles in the plasma facing components of fusion reactors</a:t>
            </a:r>
          </a:p>
        </p:txBody>
      </p:sp>
    </p:spTree>
    <p:extLst>
      <p:ext uri="{BB962C8B-B14F-4D97-AF65-F5344CB8AC3E}">
        <p14:creationId xmlns:p14="http://schemas.microsoft.com/office/powerpoint/2010/main" val="327368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22"/>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3" grpId="0" animBg="1"/>
      <p:bldP spid="15" grpId="0"/>
      <p:bldP spid="16" grpId="0"/>
      <p:bldP spid="17" grpId="0" animBg="1"/>
      <p:bldP spid="18" grpId="0" animBg="1"/>
      <p:bldP spid="19"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91A0B-2CA9-1A1B-DA98-B61D6F4782CD}"/>
              </a:ext>
            </a:extLst>
          </p:cNvPr>
          <p:cNvSpPr>
            <a:spLocks noGrp="1"/>
          </p:cNvSpPr>
          <p:nvPr>
            <p:ph type="title"/>
          </p:nvPr>
        </p:nvSpPr>
        <p:spPr/>
        <p:txBody>
          <a:bodyPr/>
          <a:lstStyle/>
          <a:p>
            <a:r>
              <a:rPr lang="en-GB" noProof="0" dirty="0"/>
              <a:t>Motivation</a:t>
            </a:r>
          </a:p>
        </p:txBody>
      </p:sp>
      <p:sp>
        <p:nvSpPr>
          <p:cNvPr id="3" name="Footer Placeholder 2">
            <a:extLst>
              <a:ext uri="{FF2B5EF4-FFF2-40B4-BE49-F238E27FC236}">
                <a16:creationId xmlns:a16="http://schemas.microsoft.com/office/drawing/2014/main" id="{51361BAC-72CE-6366-7A8A-2AF5CE5FCDB4}"/>
              </a:ext>
            </a:extLst>
          </p:cNvPr>
          <p:cNvSpPr>
            <a:spLocks noGrp="1"/>
          </p:cNvSpPr>
          <p:nvPr>
            <p:ph type="ftr" sz="quarter" idx="11"/>
          </p:nvPr>
        </p:nvSpPr>
        <p:spPr/>
        <p:txBody>
          <a:bodyPr/>
          <a:lstStyle/>
          <a:p>
            <a:pPr>
              <a:defRPr/>
            </a:pPr>
            <a:r>
              <a:rPr lang="et-EE">
                <a:solidFill>
                  <a:prstClr val="white"/>
                </a:solidFill>
              </a:rPr>
              <a:t>I</a:t>
            </a:r>
            <a:r>
              <a:rPr lang="en-GB">
                <a:solidFill>
                  <a:prstClr val="white"/>
                </a:solidFill>
              </a:rPr>
              <a:t>. </a:t>
            </a:r>
            <a:r>
              <a:rPr lang="et-EE">
                <a:solidFill>
                  <a:prstClr val="white"/>
                </a:solidFill>
              </a:rPr>
              <a:t>Jõgi</a:t>
            </a:r>
            <a:r>
              <a:rPr lang="en-GB">
                <a:solidFill>
                  <a:prstClr val="white"/>
                </a:solidFill>
              </a:rPr>
              <a:t>| WPPWIE </a:t>
            </a:r>
            <a:r>
              <a:rPr lang="et-EE">
                <a:solidFill>
                  <a:prstClr val="white"/>
                </a:solidFill>
              </a:rPr>
              <a:t>Reporting meeting</a:t>
            </a:r>
            <a:r>
              <a:rPr lang="en-GB">
                <a:solidFill>
                  <a:prstClr val="white"/>
                </a:solidFill>
              </a:rPr>
              <a:t> | </a:t>
            </a:r>
            <a:r>
              <a:rPr lang="et-EE">
                <a:solidFill>
                  <a:prstClr val="white"/>
                </a:solidFill>
              </a:rPr>
              <a:t>21</a:t>
            </a:r>
            <a:r>
              <a:rPr lang="en-GB">
                <a:solidFill>
                  <a:prstClr val="white"/>
                </a:solidFill>
              </a:rPr>
              <a:t> </a:t>
            </a:r>
            <a:r>
              <a:rPr lang="et-EE">
                <a:solidFill>
                  <a:prstClr val="white"/>
                </a:solidFill>
              </a:rPr>
              <a:t>Nov</a:t>
            </a:r>
            <a:r>
              <a:rPr lang="en-GB">
                <a:solidFill>
                  <a:prstClr val="white"/>
                </a:solidFill>
              </a:rPr>
              <a:t> 20</a:t>
            </a:r>
            <a:r>
              <a:rPr lang="et-EE">
                <a:solidFill>
                  <a:prstClr val="white"/>
                </a:solidFill>
              </a:rPr>
              <a:t>25</a:t>
            </a:r>
            <a:endParaRPr lang="en-GB" dirty="0"/>
          </a:p>
        </p:txBody>
      </p:sp>
      <p:sp>
        <p:nvSpPr>
          <p:cNvPr id="4" name="Slide Number Placeholder 3">
            <a:extLst>
              <a:ext uri="{FF2B5EF4-FFF2-40B4-BE49-F238E27FC236}">
                <a16:creationId xmlns:a16="http://schemas.microsoft.com/office/drawing/2014/main" id="{99B3CBCB-E666-B8C1-C79F-72D4B3C236DE}"/>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3</a:t>
            </a:fld>
            <a:endParaRPr lang="en-GB">
              <a:solidFill>
                <a:prstClr val="white"/>
              </a:solidFill>
            </a:endParaRPr>
          </a:p>
        </p:txBody>
      </p:sp>
      <p:graphicFrame>
        <p:nvGraphicFramePr>
          <p:cNvPr id="5" name="Chart 4">
            <a:extLst>
              <a:ext uri="{FF2B5EF4-FFF2-40B4-BE49-F238E27FC236}">
                <a16:creationId xmlns:a16="http://schemas.microsoft.com/office/drawing/2014/main" id="{8FD1E67E-016C-401F-8D65-7766565614F1}"/>
              </a:ext>
            </a:extLst>
          </p:cNvPr>
          <p:cNvGraphicFramePr/>
          <p:nvPr>
            <p:extLst>
              <p:ext uri="{D42A27DB-BD31-4B8C-83A1-F6EECF244321}">
                <p14:modId xmlns:p14="http://schemas.microsoft.com/office/powerpoint/2010/main" val="4093995044"/>
              </p:ext>
            </p:extLst>
          </p:nvPr>
        </p:nvGraphicFramePr>
        <p:xfrm>
          <a:off x="1021702" y="1883362"/>
          <a:ext cx="3035300" cy="23077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D295BC6C-8FF5-4DD8-BEBE-D49FC6B26952}"/>
              </a:ext>
            </a:extLst>
          </p:cNvPr>
          <p:cNvGraphicFramePr/>
          <p:nvPr>
            <p:extLst>
              <p:ext uri="{D42A27DB-BD31-4B8C-83A1-F6EECF244321}">
                <p14:modId xmlns:p14="http://schemas.microsoft.com/office/powerpoint/2010/main" val="1236613275"/>
              </p:ext>
            </p:extLst>
          </p:nvPr>
        </p:nvGraphicFramePr>
        <p:xfrm>
          <a:off x="4146071" y="1883362"/>
          <a:ext cx="2609850" cy="22072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DE38566A-3275-48BE-B939-9C8A5FF0DB43}"/>
              </a:ext>
            </a:extLst>
          </p:cNvPr>
          <p:cNvGraphicFramePr/>
          <p:nvPr>
            <p:extLst>
              <p:ext uri="{D42A27DB-BD31-4B8C-83A1-F6EECF244321}">
                <p14:modId xmlns:p14="http://schemas.microsoft.com/office/powerpoint/2010/main" val="3328224315"/>
              </p:ext>
            </p:extLst>
          </p:nvPr>
        </p:nvGraphicFramePr>
        <p:xfrm>
          <a:off x="983432" y="4197463"/>
          <a:ext cx="3041650" cy="22021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BF217921-9FD3-49AC-A615-FCF2039BCE59}"/>
              </a:ext>
            </a:extLst>
          </p:cNvPr>
          <p:cNvGraphicFramePr/>
          <p:nvPr>
            <p:extLst>
              <p:ext uri="{D42A27DB-BD31-4B8C-83A1-F6EECF244321}">
                <p14:modId xmlns:p14="http://schemas.microsoft.com/office/powerpoint/2010/main" val="1631888529"/>
              </p:ext>
            </p:extLst>
          </p:nvPr>
        </p:nvGraphicFramePr>
        <p:xfrm>
          <a:off x="4203221" y="4191113"/>
          <a:ext cx="2552700" cy="2208530"/>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a:extLst>
              <a:ext uri="{FF2B5EF4-FFF2-40B4-BE49-F238E27FC236}">
                <a16:creationId xmlns:a16="http://schemas.microsoft.com/office/drawing/2014/main" id="{2CB608CF-3C66-32A7-C112-786F100222C4}"/>
              </a:ext>
            </a:extLst>
          </p:cNvPr>
          <p:cNvSpPr txBox="1"/>
          <p:nvPr/>
        </p:nvSpPr>
        <p:spPr>
          <a:xfrm>
            <a:off x="825625" y="925025"/>
            <a:ext cx="6351789" cy="646331"/>
          </a:xfrm>
          <a:prstGeom prst="rect">
            <a:avLst/>
          </a:prstGeom>
          <a:noFill/>
        </p:spPr>
        <p:txBody>
          <a:bodyPr wrap="square" rtlCol="0">
            <a:spAutoFit/>
          </a:bodyPr>
          <a:lstStyle/>
          <a:p>
            <a:r>
              <a:rPr lang="en-GB" noProof="0" dirty="0"/>
              <a:t>LIBS induced outgassing </a:t>
            </a:r>
            <a:r>
              <a:rPr lang="en-GB" b="1" noProof="0" dirty="0"/>
              <a:t>not always apparent</a:t>
            </a:r>
            <a:r>
              <a:rPr lang="en-GB" b="1" dirty="0"/>
              <a:t> </a:t>
            </a:r>
            <a:r>
              <a:rPr lang="en-GB" dirty="0"/>
              <a:t>– example of</a:t>
            </a:r>
            <a:r>
              <a:rPr lang="et-EE" dirty="0"/>
              <a:t>   </a:t>
            </a:r>
            <a:r>
              <a:rPr lang="en-GB" dirty="0"/>
              <a:t> </a:t>
            </a:r>
            <a:r>
              <a:rPr lang="et-EE" dirty="0"/>
              <a:t>        </a:t>
            </a:r>
            <a:r>
              <a:rPr lang="en-GB" dirty="0"/>
              <a:t>1 µm porous WO</a:t>
            </a:r>
            <a:r>
              <a:rPr lang="et-EE" dirty="0"/>
              <a:t> on </a:t>
            </a:r>
            <a:r>
              <a:rPr lang="et-EE" dirty="0" err="1"/>
              <a:t>Mo</a:t>
            </a:r>
            <a:r>
              <a:rPr lang="en-GB" dirty="0"/>
              <a:t> exposed to D</a:t>
            </a:r>
            <a:r>
              <a:rPr lang="en-GB" baseline="-25000" dirty="0"/>
              <a:t>2</a:t>
            </a:r>
            <a:r>
              <a:rPr lang="en-GB" dirty="0"/>
              <a:t> plasma in Magnum PSI</a:t>
            </a:r>
            <a:endParaRPr lang="en-GB" noProof="0" dirty="0"/>
          </a:p>
        </p:txBody>
      </p:sp>
      <p:pic>
        <p:nvPicPr>
          <p:cNvPr id="12" name="Picture 11">
            <a:extLst>
              <a:ext uri="{FF2B5EF4-FFF2-40B4-BE49-F238E27FC236}">
                <a16:creationId xmlns:a16="http://schemas.microsoft.com/office/drawing/2014/main" id="{FA43765C-5C36-2A22-3831-A8FBCA0B1A25}"/>
              </a:ext>
            </a:extLst>
          </p:cNvPr>
          <p:cNvPicPr>
            <a:picLocks noChangeAspect="1"/>
          </p:cNvPicPr>
          <p:nvPr/>
        </p:nvPicPr>
        <p:blipFill>
          <a:blip r:embed="rId6"/>
          <a:stretch>
            <a:fillRect/>
          </a:stretch>
        </p:blipFill>
        <p:spPr>
          <a:xfrm>
            <a:off x="9453996" y="2509709"/>
            <a:ext cx="1962424" cy="1838582"/>
          </a:xfrm>
          <a:prstGeom prst="rect">
            <a:avLst/>
          </a:prstGeom>
        </p:spPr>
      </p:pic>
    </p:spTree>
    <p:extLst>
      <p:ext uri="{BB962C8B-B14F-4D97-AF65-F5344CB8AC3E}">
        <p14:creationId xmlns:p14="http://schemas.microsoft.com/office/powerpoint/2010/main" val="3884032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82E7F-0673-4AE4-BB1D-B4DC728B55A2}"/>
              </a:ext>
            </a:extLst>
          </p:cNvPr>
          <p:cNvSpPr>
            <a:spLocks noGrp="1"/>
          </p:cNvSpPr>
          <p:nvPr>
            <p:ph type="title"/>
          </p:nvPr>
        </p:nvSpPr>
        <p:spPr/>
        <p:txBody>
          <a:bodyPr/>
          <a:lstStyle/>
          <a:p>
            <a:r>
              <a:rPr lang="en-GB" noProof="0" dirty="0"/>
              <a:t>Motivation</a:t>
            </a:r>
          </a:p>
        </p:txBody>
      </p:sp>
      <p:sp>
        <p:nvSpPr>
          <p:cNvPr id="3" name="Footer Placeholder 2">
            <a:extLst>
              <a:ext uri="{FF2B5EF4-FFF2-40B4-BE49-F238E27FC236}">
                <a16:creationId xmlns:a16="http://schemas.microsoft.com/office/drawing/2014/main" id="{EF032047-B8E4-4EFA-A55D-855D8823F7EB}"/>
              </a:ext>
            </a:extLst>
          </p:cNvPr>
          <p:cNvSpPr>
            <a:spLocks noGrp="1"/>
          </p:cNvSpPr>
          <p:nvPr>
            <p:ph type="ftr" sz="quarter" idx="11"/>
          </p:nvPr>
        </p:nvSpPr>
        <p:spPr/>
        <p:txBody>
          <a:bodyPr/>
          <a:lstStyle/>
          <a:p>
            <a:pPr>
              <a:defRPr/>
            </a:pPr>
            <a:r>
              <a:rPr lang="en-GB" noProof="0" dirty="0">
                <a:solidFill>
                  <a:prstClr val="white"/>
                </a:solidFill>
              </a:rPr>
              <a:t>I. Jõgi| WPPWIE Reporting meeting | 21 Nov 2025</a:t>
            </a:r>
            <a:endParaRPr lang="en-GB" noProof="0" dirty="0"/>
          </a:p>
        </p:txBody>
      </p:sp>
      <p:sp>
        <p:nvSpPr>
          <p:cNvPr id="4" name="Slide Number Placeholder 3">
            <a:extLst>
              <a:ext uri="{FF2B5EF4-FFF2-40B4-BE49-F238E27FC236}">
                <a16:creationId xmlns:a16="http://schemas.microsoft.com/office/drawing/2014/main" id="{938BAEFC-3BBC-468E-B790-6CA325AB713C}"/>
              </a:ext>
            </a:extLst>
          </p:cNvPr>
          <p:cNvSpPr>
            <a:spLocks noGrp="1"/>
          </p:cNvSpPr>
          <p:nvPr>
            <p:ph type="sldNum" sz="quarter" idx="12"/>
          </p:nvPr>
        </p:nvSpPr>
        <p:spPr>
          <a:xfrm>
            <a:off x="0" y="6590037"/>
            <a:ext cx="720080" cy="199173"/>
          </a:xfrm>
        </p:spPr>
        <p:txBody>
          <a:bodyPr/>
          <a:lstStyle/>
          <a:p>
            <a:pPr>
              <a:defRPr/>
            </a:pPr>
            <a:fld id="{6A6D9FA1-99C7-4910-8E32-B85D378B0060}" type="slidenum">
              <a:rPr lang="en-GB" noProof="0" smtClean="0">
                <a:solidFill>
                  <a:prstClr val="white"/>
                </a:solidFill>
              </a:rPr>
              <a:t>4</a:t>
            </a:fld>
            <a:endParaRPr lang="en-GB" noProof="0" dirty="0">
              <a:solidFill>
                <a:prstClr val="white"/>
              </a:solidFill>
            </a:endParaRPr>
          </a:p>
        </p:txBody>
      </p:sp>
      <p:pic>
        <p:nvPicPr>
          <p:cNvPr id="5" name="Picture 2" descr="Magnum-PSI overview picture">
            <a:extLst>
              <a:ext uri="{FF2B5EF4-FFF2-40B4-BE49-F238E27FC236}">
                <a16:creationId xmlns:a16="http://schemas.microsoft.com/office/drawing/2014/main" id="{0F32824C-A951-49A7-AFFF-BD9C1D430E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0473" y="1493368"/>
            <a:ext cx="5631506" cy="400540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E7CACC49-AA78-49C2-B7CE-868A8736BA26}"/>
              </a:ext>
            </a:extLst>
          </p:cNvPr>
          <p:cNvSpPr>
            <a:spLocks noGrp="1"/>
          </p:cNvSpPr>
          <p:nvPr/>
        </p:nvSpPr>
        <p:spPr>
          <a:xfrm>
            <a:off x="6503054" y="1616974"/>
            <a:ext cx="2377965" cy="5635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spcAft>
                <a:spcPts val="600"/>
              </a:spcAft>
              <a:buFont typeface="Arial" panose="020B0604020202020204" pitchFamily="34" charset="0"/>
              <a:buChar char="•"/>
              <a:defRPr sz="24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rgbClr val="00206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spcBef>
                <a:spcPct val="20000"/>
              </a:spcBef>
              <a:buFont typeface="Arial" panose="020B0604020202020204" pitchFamily="34" charset="0"/>
              <a:buChar char="•"/>
              <a:defRPr sz="1800" kern="1200" baseline="0">
                <a:solidFill>
                  <a:srgbClr val="002060"/>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hangingPunct="1">
              <a:buNone/>
            </a:pPr>
            <a:r>
              <a:rPr lang="en-GB" sz="2000" noProof="0" dirty="0">
                <a:latin typeface="+mn-lt"/>
              </a:rPr>
              <a:t>Magnum-PSI</a:t>
            </a:r>
          </a:p>
        </p:txBody>
      </p:sp>
      <p:sp>
        <p:nvSpPr>
          <p:cNvPr id="7" name="Content Placeholder 2">
            <a:extLst>
              <a:ext uri="{FF2B5EF4-FFF2-40B4-BE49-F238E27FC236}">
                <a16:creationId xmlns:a16="http://schemas.microsoft.com/office/drawing/2014/main" id="{BB0313AB-6C21-44DF-85C2-C3F96BD4A663}"/>
              </a:ext>
            </a:extLst>
          </p:cNvPr>
          <p:cNvSpPr>
            <a:spLocks noGrp="1"/>
          </p:cNvSpPr>
          <p:nvPr/>
        </p:nvSpPr>
        <p:spPr>
          <a:xfrm>
            <a:off x="7378637" y="5676956"/>
            <a:ext cx="4669329" cy="5635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spcAft>
                <a:spcPts val="600"/>
              </a:spcAft>
              <a:buFont typeface="Arial" panose="020B0604020202020204" pitchFamily="34" charset="0"/>
              <a:buChar char="•"/>
              <a:defRPr sz="24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rgbClr val="00206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spcBef>
                <a:spcPct val="20000"/>
              </a:spcBef>
              <a:buFont typeface="Arial" panose="020B0604020202020204" pitchFamily="34" charset="0"/>
              <a:buChar char="•"/>
              <a:defRPr sz="1800" kern="1200" baseline="0">
                <a:solidFill>
                  <a:srgbClr val="002060"/>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800" noProof="0" dirty="0">
                <a:latin typeface="+mj-lt"/>
              </a:rPr>
              <a:t>TEAC </a:t>
            </a:r>
            <a:r>
              <a:rPr lang="en-GB" sz="1800" b="0" noProof="0" dirty="0">
                <a:latin typeface="+mj-lt"/>
              </a:rPr>
              <a:t>(</a:t>
            </a:r>
            <a:r>
              <a:rPr lang="en-GB" sz="1800" b="0" i="1" noProof="0" dirty="0">
                <a:latin typeface="+mj-lt"/>
              </a:rPr>
              <a:t>Target Exchange and Analysis Chamber</a:t>
            </a:r>
            <a:r>
              <a:rPr lang="en-GB" sz="1800" b="0" noProof="0" dirty="0">
                <a:latin typeface="+mj-lt"/>
              </a:rPr>
              <a:t>)</a:t>
            </a:r>
          </a:p>
        </p:txBody>
      </p:sp>
      <p:cxnSp>
        <p:nvCxnSpPr>
          <p:cNvPr id="8" name="Straight Arrow Connector 7">
            <a:extLst>
              <a:ext uri="{FF2B5EF4-FFF2-40B4-BE49-F238E27FC236}">
                <a16:creationId xmlns:a16="http://schemas.microsoft.com/office/drawing/2014/main" id="{8A196F22-60CF-482E-9621-FD54952C1E28}"/>
              </a:ext>
            </a:extLst>
          </p:cNvPr>
          <p:cNvCxnSpPr>
            <a:cxnSpLocks/>
          </p:cNvCxnSpPr>
          <p:nvPr/>
        </p:nvCxnSpPr>
        <p:spPr>
          <a:xfrm flipV="1">
            <a:off x="7889315" y="4275523"/>
            <a:ext cx="0" cy="1331413"/>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9" name="Content Placeholder 2">
            <a:extLst>
              <a:ext uri="{FF2B5EF4-FFF2-40B4-BE49-F238E27FC236}">
                <a16:creationId xmlns:a16="http://schemas.microsoft.com/office/drawing/2014/main" id="{2A5031C3-2284-49FB-8F03-3C1C751A851F}"/>
              </a:ext>
            </a:extLst>
          </p:cNvPr>
          <p:cNvSpPr>
            <a:spLocks noGrp="1"/>
          </p:cNvSpPr>
          <p:nvPr/>
        </p:nvSpPr>
        <p:spPr>
          <a:xfrm>
            <a:off x="7472102" y="5973521"/>
            <a:ext cx="1812204" cy="420332"/>
          </a:xfrm>
          <a:prstGeom prst="rect">
            <a:avLst/>
          </a:prstGeom>
          <a:solidFill>
            <a:schemeClr val="bg1">
              <a:alpha val="50000"/>
            </a:schemeClr>
          </a:solidFill>
        </p:spPr>
        <p:txBody>
          <a:bodyPr vert="horz" lIns="91440" tIns="45720" rIns="91440" bIns="45720" rtlCol="0">
            <a:normAutofit/>
          </a:bodyPr>
          <a:lstStyle>
            <a:lvl1pPr marL="342900" indent="-342900" algn="l" defTabSz="914400" rtl="0" eaLnBrk="1" latinLnBrk="0" hangingPunct="1">
              <a:spcBef>
                <a:spcPct val="20000"/>
              </a:spcBef>
              <a:spcAft>
                <a:spcPts val="600"/>
              </a:spcAft>
              <a:buFont typeface="Arial" panose="020B0604020202020204" pitchFamily="34" charset="0"/>
              <a:buChar char="•"/>
              <a:defRPr sz="24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rgbClr val="00206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spcBef>
                <a:spcPct val="20000"/>
              </a:spcBef>
              <a:buFont typeface="Arial" panose="020B0604020202020204" pitchFamily="34" charset="0"/>
              <a:buChar char="•"/>
              <a:defRPr sz="1800" kern="1200" baseline="0">
                <a:solidFill>
                  <a:srgbClr val="002060"/>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800" b="0" noProof="0" dirty="0">
                <a:latin typeface="+mn-lt"/>
              </a:rPr>
              <a:t>LIBS + NRA/RBS</a:t>
            </a:r>
          </a:p>
        </p:txBody>
      </p:sp>
      <p:sp>
        <p:nvSpPr>
          <p:cNvPr id="12" name="Rectangle 11">
            <a:extLst>
              <a:ext uri="{FF2B5EF4-FFF2-40B4-BE49-F238E27FC236}">
                <a16:creationId xmlns:a16="http://schemas.microsoft.com/office/drawing/2014/main" id="{3A1966BB-70F2-4B94-8187-EA91AB5E8956}"/>
              </a:ext>
            </a:extLst>
          </p:cNvPr>
          <p:cNvSpPr/>
          <p:nvPr/>
        </p:nvSpPr>
        <p:spPr>
          <a:xfrm>
            <a:off x="665227" y="1295345"/>
            <a:ext cx="3821728" cy="461665"/>
          </a:xfrm>
          <a:prstGeom prst="rect">
            <a:avLst/>
          </a:prstGeom>
        </p:spPr>
        <p:txBody>
          <a:bodyPr wrap="square">
            <a:spAutoFit/>
          </a:bodyPr>
          <a:lstStyle/>
          <a:p>
            <a:r>
              <a:rPr lang="en-GB" sz="2400" b="1" noProof="0" dirty="0"/>
              <a:t>Experimental validation?</a:t>
            </a:r>
          </a:p>
        </p:txBody>
      </p:sp>
      <p:sp>
        <p:nvSpPr>
          <p:cNvPr id="15" name="Rectangle 14">
            <a:extLst>
              <a:ext uri="{FF2B5EF4-FFF2-40B4-BE49-F238E27FC236}">
                <a16:creationId xmlns:a16="http://schemas.microsoft.com/office/drawing/2014/main" id="{7F261CE2-C141-44CF-9611-4EEC523290A7}"/>
              </a:ext>
            </a:extLst>
          </p:cNvPr>
          <p:cNvSpPr/>
          <p:nvPr/>
        </p:nvSpPr>
        <p:spPr>
          <a:xfrm rot="16200000">
            <a:off x="1227384" y="4611400"/>
            <a:ext cx="1578377" cy="1085830"/>
          </a:xfrm>
          <a:prstGeom prst="rect">
            <a:avLst/>
          </a:prstGeom>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350" noProof="0" dirty="0"/>
          </a:p>
        </p:txBody>
      </p:sp>
      <p:grpSp>
        <p:nvGrpSpPr>
          <p:cNvPr id="52" name="Group 51">
            <a:extLst>
              <a:ext uri="{FF2B5EF4-FFF2-40B4-BE49-F238E27FC236}">
                <a16:creationId xmlns:a16="http://schemas.microsoft.com/office/drawing/2014/main" id="{2B1BA090-25D6-4FCF-B587-EB075BDDC0BF}"/>
              </a:ext>
            </a:extLst>
          </p:cNvPr>
          <p:cNvGrpSpPr/>
          <p:nvPr/>
        </p:nvGrpSpPr>
        <p:grpSpPr>
          <a:xfrm>
            <a:off x="1473657" y="3300192"/>
            <a:ext cx="1085831" cy="882517"/>
            <a:chOff x="3050075" y="2717800"/>
            <a:chExt cx="1085831" cy="882517"/>
          </a:xfrm>
        </p:grpSpPr>
        <p:cxnSp>
          <p:nvCxnSpPr>
            <p:cNvPr id="31" name="Straight Connector 30">
              <a:extLst>
                <a:ext uri="{FF2B5EF4-FFF2-40B4-BE49-F238E27FC236}">
                  <a16:creationId xmlns:a16="http://schemas.microsoft.com/office/drawing/2014/main" id="{18B82512-B1E1-4E1A-9826-90E46DA29190}"/>
                </a:ext>
              </a:extLst>
            </p:cNvPr>
            <p:cNvCxnSpPr>
              <a:cxnSpLocks/>
            </p:cNvCxnSpPr>
            <p:nvPr/>
          </p:nvCxnSpPr>
          <p:spPr>
            <a:xfrm>
              <a:off x="4135906" y="2717800"/>
              <a:ext cx="0" cy="882517"/>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3B882D5-64DD-4374-8907-9C5AE1744867}"/>
                </a:ext>
              </a:extLst>
            </p:cNvPr>
            <p:cNvCxnSpPr>
              <a:cxnSpLocks/>
            </p:cNvCxnSpPr>
            <p:nvPr/>
          </p:nvCxnSpPr>
          <p:spPr>
            <a:xfrm>
              <a:off x="3050075" y="2717800"/>
              <a:ext cx="1085831"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A4576A20-C144-4A69-BC32-631EC94576F0}"/>
              </a:ext>
            </a:extLst>
          </p:cNvPr>
          <p:cNvSpPr/>
          <p:nvPr/>
        </p:nvSpPr>
        <p:spPr>
          <a:xfrm>
            <a:off x="1884306" y="2695697"/>
            <a:ext cx="1861407" cy="369332"/>
          </a:xfrm>
          <a:prstGeom prst="rect">
            <a:avLst/>
          </a:prstGeom>
        </p:spPr>
        <p:txBody>
          <a:bodyPr wrap="none">
            <a:spAutoFit/>
          </a:bodyPr>
          <a:lstStyle/>
          <a:p>
            <a:r>
              <a:rPr lang="en-GB" noProof="0" dirty="0"/>
              <a:t>NRA fresh surface</a:t>
            </a:r>
          </a:p>
        </p:txBody>
      </p:sp>
      <p:sp>
        <p:nvSpPr>
          <p:cNvPr id="36" name="Rectangle 35">
            <a:extLst>
              <a:ext uri="{FF2B5EF4-FFF2-40B4-BE49-F238E27FC236}">
                <a16:creationId xmlns:a16="http://schemas.microsoft.com/office/drawing/2014/main" id="{732474E7-1C6D-40EF-BD82-A62A75367964}"/>
              </a:ext>
            </a:extLst>
          </p:cNvPr>
          <p:cNvSpPr/>
          <p:nvPr/>
        </p:nvSpPr>
        <p:spPr>
          <a:xfrm>
            <a:off x="2749370" y="3372119"/>
            <a:ext cx="2217274" cy="369332"/>
          </a:xfrm>
          <a:prstGeom prst="rect">
            <a:avLst/>
          </a:prstGeom>
        </p:spPr>
        <p:txBody>
          <a:bodyPr wrap="none">
            <a:spAutoFit/>
          </a:bodyPr>
          <a:lstStyle/>
          <a:p>
            <a:r>
              <a:rPr lang="en-GB" noProof="0" dirty="0"/>
              <a:t>new NRA at LIBS spot</a:t>
            </a:r>
          </a:p>
        </p:txBody>
      </p:sp>
      <p:grpSp>
        <p:nvGrpSpPr>
          <p:cNvPr id="53" name="Group 52">
            <a:extLst>
              <a:ext uri="{FF2B5EF4-FFF2-40B4-BE49-F238E27FC236}">
                <a16:creationId xmlns:a16="http://schemas.microsoft.com/office/drawing/2014/main" id="{98F39C4C-4222-4235-9070-49A1B10CDC51}"/>
              </a:ext>
            </a:extLst>
          </p:cNvPr>
          <p:cNvGrpSpPr/>
          <p:nvPr/>
        </p:nvGrpSpPr>
        <p:grpSpPr>
          <a:xfrm>
            <a:off x="1728035" y="3354781"/>
            <a:ext cx="831453" cy="836538"/>
            <a:chOff x="3304453" y="2772389"/>
            <a:chExt cx="831453" cy="836538"/>
          </a:xfrm>
        </p:grpSpPr>
        <p:cxnSp>
          <p:nvCxnSpPr>
            <p:cNvPr id="38" name="Straight Connector 37">
              <a:extLst>
                <a:ext uri="{FF2B5EF4-FFF2-40B4-BE49-F238E27FC236}">
                  <a16:creationId xmlns:a16="http://schemas.microsoft.com/office/drawing/2014/main" id="{7CACD2B9-DB20-4CBF-B492-112D00811114}"/>
                </a:ext>
              </a:extLst>
            </p:cNvPr>
            <p:cNvCxnSpPr>
              <a:cxnSpLocks/>
            </p:cNvCxnSpPr>
            <p:nvPr/>
          </p:nvCxnSpPr>
          <p:spPr>
            <a:xfrm>
              <a:off x="3592143" y="2772389"/>
              <a:ext cx="543763" cy="138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02B01D-0157-48A6-B904-C34129072BDB}"/>
                </a:ext>
              </a:extLst>
            </p:cNvPr>
            <p:cNvCxnSpPr>
              <a:cxnSpLocks/>
            </p:cNvCxnSpPr>
            <p:nvPr/>
          </p:nvCxnSpPr>
          <p:spPr>
            <a:xfrm>
              <a:off x="4135906" y="2773769"/>
              <a:ext cx="0" cy="82654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82D52D9-B34C-4414-9060-B7C17DE2CF5A}"/>
                </a:ext>
              </a:extLst>
            </p:cNvPr>
            <p:cNvCxnSpPr>
              <a:cxnSpLocks/>
            </p:cNvCxnSpPr>
            <p:nvPr/>
          </p:nvCxnSpPr>
          <p:spPr>
            <a:xfrm flipV="1">
              <a:off x="3304453" y="3411758"/>
              <a:ext cx="156271" cy="19716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C74B1DE-6A7E-48C6-8EEE-0B784B612F7C}"/>
                </a:ext>
              </a:extLst>
            </p:cNvPr>
            <p:cNvCxnSpPr>
              <a:cxnSpLocks/>
            </p:cNvCxnSpPr>
            <p:nvPr/>
          </p:nvCxnSpPr>
          <p:spPr>
            <a:xfrm flipH="1">
              <a:off x="3460724" y="2772389"/>
              <a:ext cx="131419" cy="63936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A3832D56-6893-E887-1BCA-34C749E142EA}"/>
              </a:ext>
            </a:extLst>
          </p:cNvPr>
          <p:cNvGrpSpPr/>
          <p:nvPr/>
        </p:nvGrpSpPr>
        <p:grpSpPr>
          <a:xfrm>
            <a:off x="1026130" y="2902644"/>
            <a:ext cx="3276556" cy="1593690"/>
            <a:chOff x="1398104" y="2357857"/>
            <a:chExt cx="3276556" cy="1593690"/>
          </a:xfrm>
        </p:grpSpPr>
        <p:cxnSp>
          <p:nvCxnSpPr>
            <p:cNvPr id="27" name="Straight Arrow Connector 26">
              <a:extLst>
                <a:ext uri="{FF2B5EF4-FFF2-40B4-BE49-F238E27FC236}">
                  <a16:creationId xmlns:a16="http://schemas.microsoft.com/office/drawing/2014/main" id="{61BBE3A1-9FB3-4970-824F-26D9D7B256A9}"/>
                </a:ext>
              </a:extLst>
            </p:cNvPr>
            <p:cNvCxnSpPr/>
            <p:nvPr/>
          </p:nvCxnSpPr>
          <p:spPr>
            <a:xfrm>
              <a:off x="1824661" y="3637922"/>
              <a:ext cx="165802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94278130-E66B-428A-8495-48BBDC51B8D0}"/>
                </a:ext>
              </a:extLst>
            </p:cNvPr>
            <p:cNvCxnSpPr>
              <a:cxnSpLocks/>
            </p:cNvCxnSpPr>
            <p:nvPr/>
          </p:nvCxnSpPr>
          <p:spPr>
            <a:xfrm flipV="1">
              <a:off x="1824661" y="2357857"/>
              <a:ext cx="0" cy="12800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FA7F732D-1A45-40D5-80F9-3ADD15B3390A}"/>
                </a:ext>
              </a:extLst>
            </p:cNvPr>
            <p:cNvSpPr/>
            <p:nvPr/>
          </p:nvSpPr>
          <p:spPr>
            <a:xfrm rot="16200000">
              <a:off x="1116937" y="2907925"/>
              <a:ext cx="931665" cy="369332"/>
            </a:xfrm>
            <a:prstGeom prst="rect">
              <a:avLst/>
            </a:prstGeom>
          </p:spPr>
          <p:txBody>
            <a:bodyPr wrap="none">
              <a:spAutoFit/>
            </a:bodyPr>
            <a:lstStyle/>
            <a:p>
              <a:r>
                <a:rPr lang="en-GB" noProof="0" dirty="0"/>
                <a:t>D (at.%)</a:t>
              </a:r>
            </a:p>
          </p:txBody>
        </p:sp>
        <p:sp>
          <p:nvSpPr>
            <p:cNvPr id="55" name="Rectangle 54">
              <a:extLst>
                <a:ext uri="{FF2B5EF4-FFF2-40B4-BE49-F238E27FC236}">
                  <a16:creationId xmlns:a16="http://schemas.microsoft.com/office/drawing/2014/main" id="{3A8158AE-3AC7-4314-B791-4E72C7B5B351}"/>
                </a:ext>
              </a:extLst>
            </p:cNvPr>
            <p:cNvSpPr/>
            <p:nvPr/>
          </p:nvSpPr>
          <p:spPr>
            <a:xfrm>
              <a:off x="3411173" y="3582215"/>
              <a:ext cx="1263487" cy="369332"/>
            </a:xfrm>
            <a:prstGeom prst="rect">
              <a:avLst/>
            </a:prstGeom>
          </p:spPr>
          <p:txBody>
            <a:bodyPr wrap="none">
              <a:spAutoFit/>
            </a:bodyPr>
            <a:lstStyle/>
            <a:p>
              <a:r>
                <a:rPr lang="en-GB" noProof="0" dirty="0"/>
                <a:t>Depth (nm)</a:t>
              </a:r>
            </a:p>
          </p:txBody>
        </p:sp>
      </p:grpSp>
      <p:cxnSp>
        <p:nvCxnSpPr>
          <p:cNvPr id="57" name="Straight Connector 56">
            <a:extLst>
              <a:ext uri="{FF2B5EF4-FFF2-40B4-BE49-F238E27FC236}">
                <a16:creationId xmlns:a16="http://schemas.microsoft.com/office/drawing/2014/main" id="{5F931257-42BB-4EE9-B756-962CA5A77422}"/>
              </a:ext>
            </a:extLst>
          </p:cNvPr>
          <p:cNvCxnSpPr>
            <a:cxnSpLocks/>
          </p:cNvCxnSpPr>
          <p:nvPr/>
        </p:nvCxnSpPr>
        <p:spPr>
          <a:xfrm flipV="1">
            <a:off x="1727018" y="3300193"/>
            <a:ext cx="0" cy="264331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81A36402-F303-4F1A-B4B7-6AC34312BB00}"/>
              </a:ext>
            </a:extLst>
          </p:cNvPr>
          <p:cNvCxnSpPr/>
          <p:nvPr/>
        </p:nvCxnSpPr>
        <p:spPr>
          <a:xfrm flipH="1">
            <a:off x="1948589" y="3105174"/>
            <a:ext cx="99446" cy="209462"/>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6715AD22-0B91-4D87-A9D2-93A3E560E824}"/>
              </a:ext>
            </a:extLst>
          </p:cNvPr>
          <p:cNvCxnSpPr>
            <a:cxnSpLocks/>
          </p:cNvCxnSpPr>
          <p:nvPr/>
        </p:nvCxnSpPr>
        <p:spPr>
          <a:xfrm flipH="1">
            <a:off x="2576091" y="3593029"/>
            <a:ext cx="232965" cy="6580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CE9C433A-AD7D-4B06-BE13-DB0C568C34A0}"/>
              </a:ext>
            </a:extLst>
          </p:cNvPr>
          <p:cNvSpPr/>
          <p:nvPr/>
        </p:nvSpPr>
        <p:spPr>
          <a:xfrm>
            <a:off x="665227" y="1985703"/>
            <a:ext cx="5086649" cy="369332"/>
          </a:xfrm>
          <a:prstGeom prst="rect">
            <a:avLst/>
          </a:prstGeom>
        </p:spPr>
        <p:txBody>
          <a:bodyPr wrap="none">
            <a:spAutoFit/>
          </a:bodyPr>
          <a:lstStyle/>
          <a:p>
            <a:r>
              <a:rPr lang="en-GB" noProof="0" dirty="0"/>
              <a:t>Nuclear Reaction Analysis (NRA) for D depth profiles</a:t>
            </a:r>
          </a:p>
        </p:txBody>
      </p:sp>
      <p:grpSp>
        <p:nvGrpSpPr>
          <p:cNvPr id="24" name="Group 23">
            <a:extLst>
              <a:ext uri="{FF2B5EF4-FFF2-40B4-BE49-F238E27FC236}">
                <a16:creationId xmlns:a16="http://schemas.microsoft.com/office/drawing/2014/main" id="{5CC1999E-F587-411B-8E62-4F06AA0F8FE2}"/>
              </a:ext>
            </a:extLst>
          </p:cNvPr>
          <p:cNvGrpSpPr/>
          <p:nvPr/>
        </p:nvGrpSpPr>
        <p:grpSpPr>
          <a:xfrm>
            <a:off x="908789" y="4567455"/>
            <a:ext cx="1010370" cy="1213218"/>
            <a:chOff x="1261295" y="4056570"/>
            <a:chExt cx="1029285" cy="1904861"/>
          </a:xfrm>
        </p:grpSpPr>
        <p:sp>
          <p:nvSpPr>
            <p:cNvPr id="21" name="Arc 20">
              <a:extLst>
                <a:ext uri="{FF2B5EF4-FFF2-40B4-BE49-F238E27FC236}">
                  <a16:creationId xmlns:a16="http://schemas.microsoft.com/office/drawing/2014/main" id="{26D0876A-6D0B-4CDC-981B-A8E25D2A2F51}"/>
                </a:ext>
              </a:extLst>
            </p:cNvPr>
            <p:cNvSpPr/>
            <p:nvPr/>
          </p:nvSpPr>
          <p:spPr>
            <a:xfrm rot="16200000">
              <a:off x="884310" y="4555162"/>
              <a:ext cx="1904861" cy="907678"/>
            </a:xfrm>
            <a:prstGeom prst="arc">
              <a:avLst>
                <a:gd name="adj1" fmla="val 3087"/>
                <a:gd name="adj2" fmla="val 10789655"/>
              </a:avLst>
            </a:prstGeom>
            <a:solidFill>
              <a:srgbClr val="FF0000">
                <a:alpha val="20000"/>
              </a:srgbClr>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noProof="0" dirty="0"/>
            </a:p>
          </p:txBody>
        </p:sp>
        <p:sp>
          <p:nvSpPr>
            <p:cNvPr id="16" name="Arc 15">
              <a:extLst>
                <a:ext uri="{FF2B5EF4-FFF2-40B4-BE49-F238E27FC236}">
                  <a16:creationId xmlns:a16="http://schemas.microsoft.com/office/drawing/2014/main" id="{1C72B681-2243-4BFA-96CC-C8865067AB98}"/>
                </a:ext>
              </a:extLst>
            </p:cNvPr>
            <p:cNvSpPr/>
            <p:nvPr/>
          </p:nvSpPr>
          <p:spPr>
            <a:xfrm rot="16200000">
              <a:off x="921319" y="4590389"/>
              <a:ext cx="1517176" cy="837223"/>
            </a:xfrm>
            <a:prstGeom prst="arc">
              <a:avLst>
                <a:gd name="adj1" fmla="val 1133994"/>
                <a:gd name="adj2" fmla="val 9654613"/>
              </a:avLst>
            </a:prstGeom>
            <a:solidFill>
              <a:schemeClr val="bg1"/>
            </a:solidFill>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1350" noProof="0" dirty="0"/>
            </a:p>
          </p:txBody>
        </p:sp>
      </p:grpSp>
    </p:spTree>
    <p:extLst>
      <p:ext uri="{BB962C8B-B14F-4D97-AF65-F5344CB8AC3E}">
        <p14:creationId xmlns:p14="http://schemas.microsoft.com/office/powerpoint/2010/main" val="590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animBg="1"/>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79DA012-F8CF-FB43-49BA-3D8FFCBF37C8}"/>
              </a:ext>
            </a:extLst>
          </p:cNvPr>
          <p:cNvSpPr>
            <a:spLocks noGrp="1"/>
          </p:cNvSpPr>
          <p:nvPr>
            <p:ph type="ftr" sz="quarter" idx="11"/>
          </p:nvPr>
        </p:nvSpPr>
        <p:spPr/>
        <p:txBody>
          <a:bodyPr/>
          <a:lstStyle/>
          <a:p>
            <a:pPr>
              <a:defRPr/>
            </a:pPr>
            <a:r>
              <a:rPr lang="en-GB" noProof="0" dirty="0">
                <a:solidFill>
                  <a:prstClr val="white"/>
                </a:solidFill>
              </a:rPr>
              <a:t>I. Jõgi| WPPWIE Reporting meeting | 21 Nov 2025</a:t>
            </a:r>
            <a:endParaRPr lang="en-GB" noProof="0" dirty="0"/>
          </a:p>
          <a:p>
            <a:pPr>
              <a:defRPr/>
            </a:pPr>
            <a:endParaRPr lang="en-GB" noProof="0" dirty="0"/>
          </a:p>
        </p:txBody>
      </p:sp>
      <p:sp>
        <p:nvSpPr>
          <p:cNvPr id="4" name="Slide Number Placeholder 3">
            <a:extLst>
              <a:ext uri="{FF2B5EF4-FFF2-40B4-BE49-F238E27FC236}">
                <a16:creationId xmlns:a16="http://schemas.microsoft.com/office/drawing/2014/main" id="{FD8E3CD6-A8B8-1A3E-530E-D3BC486A74B9}"/>
              </a:ext>
            </a:extLst>
          </p:cNvPr>
          <p:cNvSpPr>
            <a:spLocks noGrp="1"/>
          </p:cNvSpPr>
          <p:nvPr>
            <p:ph type="sldNum" sz="quarter" idx="12"/>
          </p:nvPr>
        </p:nvSpPr>
        <p:spPr/>
        <p:txBody>
          <a:bodyPr/>
          <a:lstStyle/>
          <a:p>
            <a:pPr>
              <a:defRPr/>
            </a:pPr>
            <a:fld id="{6A6D9FA1-99C7-4910-8E32-B85D378B0060}" type="slidenum">
              <a:rPr lang="en-GB" noProof="0" smtClean="0">
                <a:solidFill>
                  <a:prstClr val="white"/>
                </a:solidFill>
              </a:rPr>
              <a:t>5</a:t>
            </a:fld>
            <a:endParaRPr lang="en-GB" noProof="0" dirty="0">
              <a:solidFill>
                <a:prstClr val="white"/>
              </a:solidFill>
            </a:endParaRPr>
          </a:p>
        </p:txBody>
      </p:sp>
      <p:sp>
        <p:nvSpPr>
          <p:cNvPr id="5" name="Titre 1">
            <a:extLst>
              <a:ext uri="{FF2B5EF4-FFF2-40B4-BE49-F238E27FC236}">
                <a16:creationId xmlns:a16="http://schemas.microsoft.com/office/drawing/2014/main" id="{5745B66D-A6CB-9F71-21A8-40C02DA8450B}"/>
              </a:ext>
            </a:extLst>
          </p:cNvPr>
          <p:cNvSpPr>
            <a:spLocks noGrp="1"/>
          </p:cNvSpPr>
          <p:nvPr>
            <p:ph type="title"/>
          </p:nvPr>
        </p:nvSpPr>
        <p:spPr>
          <a:xfrm>
            <a:off x="983432" y="192515"/>
            <a:ext cx="9451776" cy="457200"/>
          </a:xfrm>
        </p:spPr>
        <p:txBody>
          <a:bodyPr/>
          <a:lstStyle/>
          <a:p>
            <a:r>
              <a:rPr lang="en-GB" noProof="0" dirty="0"/>
              <a:t>Feasibility of the approach?</a:t>
            </a:r>
          </a:p>
        </p:txBody>
      </p:sp>
      <p:sp>
        <p:nvSpPr>
          <p:cNvPr id="6" name="Rectangle 5">
            <a:extLst>
              <a:ext uri="{FF2B5EF4-FFF2-40B4-BE49-F238E27FC236}">
                <a16:creationId xmlns:a16="http://schemas.microsoft.com/office/drawing/2014/main" id="{EEAC192C-3F62-4749-BDB6-A4F4069721CF}"/>
              </a:ext>
            </a:extLst>
          </p:cNvPr>
          <p:cNvSpPr/>
          <p:nvPr/>
        </p:nvSpPr>
        <p:spPr>
          <a:xfrm>
            <a:off x="720080" y="2521059"/>
            <a:ext cx="9756197" cy="2031325"/>
          </a:xfrm>
          <a:prstGeom prst="rect">
            <a:avLst/>
          </a:prstGeom>
          <a:solidFill>
            <a:schemeClr val="bg1">
              <a:alpha val="50000"/>
            </a:schemeClr>
          </a:solidFill>
        </p:spPr>
        <p:txBody>
          <a:bodyPr wrap="none">
            <a:spAutoFit/>
          </a:bodyPr>
          <a:lstStyle/>
          <a:p>
            <a:pPr marL="285750" indent="-285750">
              <a:spcAft>
                <a:spcPts val="1200"/>
              </a:spcAft>
              <a:buFont typeface="Arial" panose="020B0604020202020204" pitchFamily="34" charset="0"/>
              <a:buChar char="•"/>
            </a:pPr>
            <a:r>
              <a:rPr lang="en-GB" sz="2400" noProof="0" dirty="0"/>
              <a:t>Depth resolution and sensitivity of NRA is sufficient?</a:t>
            </a:r>
          </a:p>
          <a:p>
            <a:pPr marL="285750" indent="-285750">
              <a:spcAft>
                <a:spcPts val="1200"/>
              </a:spcAft>
              <a:buFont typeface="Arial" panose="020B0604020202020204" pitchFamily="34" charset="0"/>
              <a:buChar char="•"/>
            </a:pPr>
            <a:r>
              <a:rPr lang="en-GB" sz="2400" noProof="0" dirty="0"/>
              <a:t>Relative importance of ordinary outgassing?</a:t>
            </a:r>
          </a:p>
          <a:p>
            <a:pPr marL="285750" indent="-285750">
              <a:spcAft>
                <a:spcPts val="1200"/>
              </a:spcAft>
              <a:buFont typeface="Arial" panose="020B0604020202020204" pitchFamily="34" charset="0"/>
              <a:buChar char="•"/>
            </a:pPr>
            <a:r>
              <a:rPr lang="en-GB" sz="2400" noProof="0" dirty="0"/>
              <a:t>D retention is sufficiently uniform along the surface?</a:t>
            </a:r>
          </a:p>
          <a:p>
            <a:pPr marL="285750" indent="-285750">
              <a:spcAft>
                <a:spcPts val="1200"/>
              </a:spcAft>
              <a:buFont typeface="Arial" panose="020B0604020202020204" pitchFamily="34" charset="0"/>
              <a:buChar char="•"/>
            </a:pPr>
            <a:r>
              <a:rPr lang="en-GB" sz="2400" noProof="0" dirty="0"/>
              <a:t>LIBS crater with diameter 1 mm is comparable with NRA area (0.5x0.5 mm)</a:t>
            </a:r>
          </a:p>
        </p:txBody>
      </p:sp>
    </p:spTree>
    <p:extLst>
      <p:ext uri="{BB962C8B-B14F-4D97-AF65-F5344CB8AC3E}">
        <p14:creationId xmlns:p14="http://schemas.microsoft.com/office/powerpoint/2010/main" val="2644311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79DA012-F8CF-FB43-49BA-3D8FFCBF37C8}"/>
              </a:ext>
            </a:extLst>
          </p:cNvPr>
          <p:cNvSpPr>
            <a:spLocks noGrp="1"/>
          </p:cNvSpPr>
          <p:nvPr>
            <p:ph type="ftr" sz="quarter" idx="11"/>
          </p:nvPr>
        </p:nvSpPr>
        <p:spPr/>
        <p:txBody>
          <a:bodyPr/>
          <a:lstStyle/>
          <a:p>
            <a:pPr>
              <a:defRPr/>
            </a:pPr>
            <a:r>
              <a:rPr lang="en-GB" noProof="0" dirty="0">
                <a:solidFill>
                  <a:prstClr val="white"/>
                </a:solidFill>
              </a:rPr>
              <a:t>I. Jõgi| WPPWIE Reporting meeting | 21 Nov 2025</a:t>
            </a:r>
            <a:endParaRPr lang="en-GB" noProof="0" dirty="0"/>
          </a:p>
          <a:p>
            <a:pPr>
              <a:defRPr/>
            </a:pPr>
            <a:endParaRPr lang="en-GB" noProof="0" dirty="0"/>
          </a:p>
        </p:txBody>
      </p:sp>
      <p:sp>
        <p:nvSpPr>
          <p:cNvPr id="4" name="Slide Number Placeholder 3">
            <a:extLst>
              <a:ext uri="{FF2B5EF4-FFF2-40B4-BE49-F238E27FC236}">
                <a16:creationId xmlns:a16="http://schemas.microsoft.com/office/drawing/2014/main" id="{FD8E3CD6-A8B8-1A3E-530E-D3BC486A74B9}"/>
              </a:ext>
            </a:extLst>
          </p:cNvPr>
          <p:cNvSpPr>
            <a:spLocks noGrp="1"/>
          </p:cNvSpPr>
          <p:nvPr>
            <p:ph type="sldNum" sz="quarter" idx="12"/>
          </p:nvPr>
        </p:nvSpPr>
        <p:spPr/>
        <p:txBody>
          <a:bodyPr/>
          <a:lstStyle/>
          <a:p>
            <a:pPr>
              <a:defRPr/>
            </a:pPr>
            <a:fld id="{6A6D9FA1-99C7-4910-8E32-B85D378B0060}" type="slidenum">
              <a:rPr lang="en-GB" noProof="0" smtClean="0">
                <a:solidFill>
                  <a:prstClr val="white"/>
                </a:solidFill>
              </a:rPr>
              <a:t>6</a:t>
            </a:fld>
            <a:endParaRPr lang="en-GB" noProof="0" dirty="0">
              <a:solidFill>
                <a:prstClr val="white"/>
              </a:solidFill>
            </a:endParaRPr>
          </a:p>
        </p:txBody>
      </p:sp>
      <p:sp>
        <p:nvSpPr>
          <p:cNvPr id="5" name="Titre 1">
            <a:extLst>
              <a:ext uri="{FF2B5EF4-FFF2-40B4-BE49-F238E27FC236}">
                <a16:creationId xmlns:a16="http://schemas.microsoft.com/office/drawing/2014/main" id="{5745B66D-A6CB-9F71-21A8-40C02DA8450B}"/>
              </a:ext>
            </a:extLst>
          </p:cNvPr>
          <p:cNvSpPr>
            <a:spLocks noGrp="1"/>
          </p:cNvSpPr>
          <p:nvPr>
            <p:ph type="title"/>
          </p:nvPr>
        </p:nvSpPr>
        <p:spPr>
          <a:xfrm>
            <a:off x="983432" y="192515"/>
            <a:ext cx="9451776" cy="457200"/>
          </a:xfrm>
        </p:spPr>
        <p:txBody>
          <a:bodyPr/>
          <a:lstStyle/>
          <a:p>
            <a:r>
              <a:rPr lang="en-GB" noProof="0" dirty="0"/>
              <a:t>Experimental setup</a:t>
            </a:r>
          </a:p>
        </p:txBody>
      </p:sp>
      <p:sp>
        <p:nvSpPr>
          <p:cNvPr id="6" name="Content Placeholder 6">
            <a:extLst>
              <a:ext uri="{FF2B5EF4-FFF2-40B4-BE49-F238E27FC236}">
                <a16:creationId xmlns:a16="http://schemas.microsoft.com/office/drawing/2014/main" id="{11E05EAB-8861-4D1F-B444-28302CCE29CC}"/>
              </a:ext>
            </a:extLst>
          </p:cNvPr>
          <p:cNvSpPr>
            <a:spLocks noGrp="1"/>
          </p:cNvSpPr>
          <p:nvPr/>
        </p:nvSpPr>
        <p:spPr>
          <a:xfrm>
            <a:off x="6245407" y="2781952"/>
            <a:ext cx="4154155" cy="3331221"/>
          </a:xfrm>
          <a:prstGeom prst="rect">
            <a:avLst/>
          </a:prstGeom>
          <a:solidFill>
            <a:schemeClr val="bg1">
              <a:alpha val="50000"/>
            </a:schemeClr>
          </a:solidFill>
        </p:spPr>
        <p:txBody>
          <a:bodyPr vert="horz" lIns="91440" tIns="45720" rIns="91440" bIns="45720" rtlCol="0">
            <a:normAutofit/>
          </a:bodyPr>
          <a:lstStyle>
            <a:lvl1pPr marL="342900" indent="-342900" algn="l" defTabSz="914400" rtl="0" eaLnBrk="1" latinLnBrk="0" hangingPunct="1">
              <a:spcBef>
                <a:spcPct val="20000"/>
              </a:spcBef>
              <a:spcAft>
                <a:spcPts val="600"/>
              </a:spcAft>
              <a:buFont typeface="Arial" panose="020B0604020202020204" pitchFamily="34" charset="0"/>
              <a:buChar char="•"/>
              <a:defRPr sz="24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rgbClr val="00206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spcBef>
                <a:spcPct val="20000"/>
              </a:spcBef>
              <a:buFont typeface="Arial" panose="020B0604020202020204" pitchFamily="34" charset="0"/>
              <a:buChar char="•"/>
              <a:defRPr sz="1800" kern="1200" baseline="0">
                <a:solidFill>
                  <a:srgbClr val="002060"/>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800" b="1" noProof="0" dirty="0">
                <a:latin typeface="+mn-lt"/>
              </a:rPr>
              <a:t>Magnum-PSI </a:t>
            </a:r>
            <a:r>
              <a:rPr lang="en-GB" sz="1800" noProof="0" dirty="0">
                <a:latin typeface="+mn-lt"/>
              </a:rPr>
              <a:t>plasma</a:t>
            </a:r>
            <a:r>
              <a:rPr lang="en-GB" sz="1800" b="1" noProof="0" dirty="0">
                <a:latin typeface="+mn-lt"/>
              </a:rPr>
              <a:t> </a:t>
            </a:r>
            <a:r>
              <a:rPr lang="en-GB" sz="1800" noProof="0" dirty="0">
                <a:latin typeface="+mn-lt"/>
              </a:rPr>
              <a:t>parameters</a:t>
            </a:r>
          </a:p>
          <a:p>
            <a:pPr>
              <a:spcBef>
                <a:spcPts val="0"/>
              </a:spcBef>
            </a:pPr>
            <a:r>
              <a:rPr lang="et-EE" sz="1800" b="0" noProof="0" dirty="0">
                <a:latin typeface="+mn-lt"/>
              </a:rPr>
              <a:t>6 </a:t>
            </a:r>
            <a:r>
              <a:rPr lang="et-EE" sz="1800" b="0" noProof="0" dirty="0" err="1">
                <a:latin typeface="+mn-lt"/>
              </a:rPr>
              <a:t>slm</a:t>
            </a:r>
            <a:r>
              <a:rPr lang="et-EE" sz="1800" b="0" noProof="0" dirty="0">
                <a:latin typeface="+mn-lt"/>
              </a:rPr>
              <a:t> </a:t>
            </a:r>
            <a:r>
              <a:rPr lang="en-GB" sz="1800" b="0" noProof="0" dirty="0">
                <a:latin typeface="+mn-lt"/>
              </a:rPr>
              <a:t>D</a:t>
            </a:r>
            <a:r>
              <a:rPr lang="en-GB" sz="1800" b="0" baseline="-25000" noProof="0" dirty="0">
                <a:latin typeface="+mn-lt"/>
              </a:rPr>
              <a:t>2</a:t>
            </a:r>
            <a:r>
              <a:rPr lang="et-EE" sz="1800" b="0" noProof="0" dirty="0">
                <a:latin typeface="+mn-lt"/>
              </a:rPr>
              <a:t> plasma</a:t>
            </a:r>
            <a:endParaRPr lang="en-GB" sz="1800" b="0" noProof="0" dirty="0">
              <a:latin typeface="+mn-lt"/>
            </a:endParaRPr>
          </a:p>
          <a:p>
            <a:pPr>
              <a:spcBef>
                <a:spcPts val="0"/>
              </a:spcBef>
            </a:pPr>
            <a:r>
              <a:rPr lang="en-GB" sz="1800" b="0" noProof="0" dirty="0">
                <a:latin typeface="+mn-lt"/>
              </a:rPr>
              <a:t>Exposure time 3000 s</a:t>
            </a:r>
          </a:p>
          <a:p>
            <a:pPr>
              <a:spcBef>
                <a:spcPts val="0"/>
              </a:spcBef>
            </a:pPr>
            <a:r>
              <a:rPr lang="en-GB" sz="1800" b="0" noProof="0" dirty="0">
                <a:latin typeface="+mn-lt"/>
              </a:rPr>
              <a:t>Magnetic field </a:t>
            </a:r>
            <a:r>
              <a:rPr lang="en-GB" sz="1800" noProof="0" dirty="0">
                <a:latin typeface="+mn-lt"/>
              </a:rPr>
              <a:t>0.6 T</a:t>
            </a:r>
          </a:p>
          <a:p>
            <a:pPr>
              <a:spcBef>
                <a:spcPts val="0"/>
              </a:spcBef>
            </a:pPr>
            <a:r>
              <a:rPr lang="en-GB" sz="1800" b="0" noProof="0" dirty="0">
                <a:latin typeface="+mn-lt"/>
              </a:rPr>
              <a:t>Voltage -40 V</a:t>
            </a:r>
          </a:p>
          <a:p>
            <a:pPr>
              <a:spcBef>
                <a:spcPts val="0"/>
              </a:spcBef>
            </a:pPr>
            <a:r>
              <a:rPr lang="en-GB" sz="1800" b="0" noProof="0" dirty="0">
                <a:latin typeface="+mn-lt"/>
              </a:rPr>
              <a:t>Electron temp. </a:t>
            </a:r>
            <a:r>
              <a:rPr lang="en-GB" sz="1800" b="0" i="1" noProof="0" dirty="0" err="1">
                <a:latin typeface="+mn-lt"/>
              </a:rPr>
              <a:t>T</a:t>
            </a:r>
            <a:r>
              <a:rPr lang="en-GB" sz="1800" b="0" baseline="-25000" noProof="0" dirty="0" err="1">
                <a:latin typeface="+mn-lt"/>
              </a:rPr>
              <a:t>e</a:t>
            </a:r>
            <a:r>
              <a:rPr lang="en-GB" sz="1800" b="0" noProof="0" dirty="0">
                <a:latin typeface="+mn-lt"/>
              </a:rPr>
              <a:t> </a:t>
            </a:r>
            <a:r>
              <a:rPr lang="en-GB" sz="1800" b="0" noProof="0" dirty="0">
                <a:latin typeface="Aptos Narrow" panose="020B0004020202020204" pitchFamily="34" charset="0"/>
              </a:rPr>
              <a:t>≈ </a:t>
            </a:r>
            <a:r>
              <a:rPr lang="en-GB" sz="1800" b="0" noProof="0" dirty="0">
                <a:latin typeface="+mn-lt"/>
              </a:rPr>
              <a:t>1 eV </a:t>
            </a:r>
          </a:p>
          <a:p>
            <a:pPr>
              <a:spcBef>
                <a:spcPts val="0"/>
              </a:spcBef>
            </a:pPr>
            <a:r>
              <a:rPr lang="en-GB" sz="1800" b="0" noProof="0" dirty="0">
                <a:latin typeface="+mn-lt"/>
              </a:rPr>
              <a:t>Electron density </a:t>
            </a:r>
            <a:r>
              <a:rPr lang="en-GB" sz="1800" b="0" i="1" noProof="0" dirty="0">
                <a:latin typeface="+mn-lt"/>
              </a:rPr>
              <a:t>n</a:t>
            </a:r>
            <a:r>
              <a:rPr lang="en-GB" sz="1800" b="0" baseline="-25000" noProof="0" dirty="0">
                <a:latin typeface="+mn-lt"/>
              </a:rPr>
              <a:t>e</a:t>
            </a:r>
            <a:r>
              <a:rPr lang="en-GB" sz="1800" b="0" noProof="0" dirty="0">
                <a:latin typeface="+mn-lt"/>
              </a:rPr>
              <a:t> </a:t>
            </a:r>
            <a:r>
              <a:rPr lang="en-GB" sz="1800" b="0" noProof="0" dirty="0">
                <a:latin typeface="Aptos Narrow" panose="020B0004020202020204" pitchFamily="34" charset="0"/>
              </a:rPr>
              <a:t>≈  </a:t>
            </a:r>
            <a:r>
              <a:rPr lang="en-GB" sz="1800" b="0" noProof="0" dirty="0">
                <a:latin typeface="+mn-lt"/>
              </a:rPr>
              <a:t>2.6·10</a:t>
            </a:r>
            <a:r>
              <a:rPr lang="en-GB" sz="1800" b="0" baseline="30000" noProof="0" dirty="0">
                <a:latin typeface="+mn-lt"/>
              </a:rPr>
              <a:t>19</a:t>
            </a:r>
            <a:r>
              <a:rPr lang="en-GB" sz="1800" b="0" noProof="0" dirty="0">
                <a:latin typeface="+mn-lt"/>
              </a:rPr>
              <a:t> cm</a:t>
            </a:r>
            <a:r>
              <a:rPr lang="en-GB" sz="1800" b="0" baseline="30000" noProof="0" dirty="0">
                <a:latin typeface="+mn-lt"/>
              </a:rPr>
              <a:t>-3</a:t>
            </a:r>
            <a:endParaRPr lang="en-GB" sz="1800" b="0" noProof="0" dirty="0">
              <a:latin typeface="+mn-lt"/>
            </a:endParaRPr>
          </a:p>
          <a:p>
            <a:pPr>
              <a:spcBef>
                <a:spcPts val="0"/>
              </a:spcBef>
            </a:pPr>
            <a:r>
              <a:rPr lang="en-GB" sz="1800" b="0" noProof="0" dirty="0">
                <a:latin typeface="+mn-lt"/>
              </a:rPr>
              <a:t>Plasma beam FWHM </a:t>
            </a:r>
            <a:r>
              <a:rPr lang="en-GB" sz="1800" b="0" noProof="0" dirty="0">
                <a:latin typeface="Aptos Narrow" panose="020B0004020202020204" pitchFamily="34" charset="0"/>
              </a:rPr>
              <a:t>≈  </a:t>
            </a:r>
            <a:r>
              <a:rPr lang="en-GB" sz="1800" b="0" noProof="0" dirty="0">
                <a:latin typeface="+mn-lt"/>
              </a:rPr>
              <a:t>21 mm</a:t>
            </a:r>
          </a:p>
          <a:p>
            <a:pPr>
              <a:spcBef>
                <a:spcPts val="0"/>
              </a:spcBef>
            </a:pPr>
            <a:r>
              <a:rPr lang="en-GB" sz="1800" b="0" noProof="0" dirty="0">
                <a:latin typeface="+mn-lt"/>
              </a:rPr>
              <a:t>Surface temp. </a:t>
            </a:r>
            <a:r>
              <a:rPr lang="en-GB" sz="1800" b="0" noProof="0" dirty="0">
                <a:latin typeface="Aptos Narrow" panose="020B0004020202020204" pitchFamily="34" charset="0"/>
              </a:rPr>
              <a:t>≈ </a:t>
            </a:r>
            <a:r>
              <a:rPr lang="en-GB" sz="1800" b="0" noProof="0" dirty="0">
                <a:latin typeface="+mn-lt"/>
              </a:rPr>
              <a:t>160/255°C</a:t>
            </a:r>
            <a:endParaRPr lang="en-GB" sz="1800" b="0" baseline="30000" noProof="0" dirty="0">
              <a:latin typeface="+mn-lt"/>
            </a:endParaRPr>
          </a:p>
        </p:txBody>
      </p:sp>
      <p:grpSp>
        <p:nvGrpSpPr>
          <p:cNvPr id="7" name="Group 6">
            <a:extLst>
              <a:ext uri="{FF2B5EF4-FFF2-40B4-BE49-F238E27FC236}">
                <a16:creationId xmlns:a16="http://schemas.microsoft.com/office/drawing/2014/main" id="{144AADFC-F998-410E-B7AF-42087FC4682C}"/>
              </a:ext>
            </a:extLst>
          </p:cNvPr>
          <p:cNvGrpSpPr/>
          <p:nvPr/>
        </p:nvGrpSpPr>
        <p:grpSpPr>
          <a:xfrm>
            <a:off x="825624" y="1442902"/>
            <a:ext cx="5243776" cy="4602706"/>
            <a:chOff x="3803425" y="967072"/>
            <a:chExt cx="5243776" cy="4602706"/>
          </a:xfrm>
        </p:grpSpPr>
        <p:sp>
          <p:nvSpPr>
            <p:cNvPr id="8" name="Rectangle 7">
              <a:extLst>
                <a:ext uri="{FF2B5EF4-FFF2-40B4-BE49-F238E27FC236}">
                  <a16:creationId xmlns:a16="http://schemas.microsoft.com/office/drawing/2014/main" id="{C5316423-D186-4CF0-9973-110D775CDBBA}"/>
                </a:ext>
              </a:extLst>
            </p:cNvPr>
            <p:cNvSpPr/>
            <p:nvPr/>
          </p:nvSpPr>
          <p:spPr>
            <a:xfrm>
              <a:off x="6662933" y="2256691"/>
              <a:ext cx="853595" cy="291092"/>
            </a:xfrm>
            <a:prstGeom prst="rect">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noProof="0" dirty="0"/>
            </a:p>
          </p:txBody>
        </p:sp>
        <p:sp>
          <p:nvSpPr>
            <p:cNvPr id="9" name="Oval 8">
              <a:extLst>
                <a:ext uri="{FF2B5EF4-FFF2-40B4-BE49-F238E27FC236}">
                  <a16:creationId xmlns:a16="http://schemas.microsoft.com/office/drawing/2014/main" id="{2058E74A-C8BB-4443-AA63-B1A251BF1110}"/>
                </a:ext>
              </a:extLst>
            </p:cNvPr>
            <p:cNvSpPr/>
            <p:nvPr/>
          </p:nvSpPr>
          <p:spPr>
            <a:xfrm rot="8700000">
              <a:off x="6429974" y="3788944"/>
              <a:ext cx="254426" cy="45719"/>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noProof="0" dirty="0"/>
            </a:p>
          </p:txBody>
        </p:sp>
        <p:sp>
          <p:nvSpPr>
            <p:cNvPr id="10" name="TextBox 17">
              <a:extLst>
                <a:ext uri="{FF2B5EF4-FFF2-40B4-BE49-F238E27FC236}">
                  <a16:creationId xmlns:a16="http://schemas.microsoft.com/office/drawing/2014/main" id="{D112AB7D-9F79-470C-B96A-AD931913F721}"/>
                </a:ext>
              </a:extLst>
            </p:cNvPr>
            <p:cNvSpPr txBox="1"/>
            <p:nvPr/>
          </p:nvSpPr>
          <p:spPr>
            <a:xfrm>
              <a:off x="7439040" y="3738549"/>
              <a:ext cx="1608161"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noProof="0" dirty="0"/>
                <a:t>Laser beam</a:t>
              </a:r>
            </a:p>
          </p:txBody>
        </p:sp>
        <p:sp>
          <p:nvSpPr>
            <p:cNvPr id="11" name="Oval 10">
              <a:extLst>
                <a:ext uri="{FF2B5EF4-FFF2-40B4-BE49-F238E27FC236}">
                  <a16:creationId xmlns:a16="http://schemas.microsoft.com/office/drawing/2014/main" id="{FD6F2FCB-E106-4B55-BEA7-41F91EF7B7C7}"/>
                </a:ext>
              </a:extLst>
            </p:cNvPr>
            <p:cNvSpPr/>
            <p:nvPr/>
          </p:nvSpPr>
          <p:spPr>
            <a:xfrm>
              <a:off x="4611120" y="1406221"/>
              <a:ext cx="1996454" cy="1996454"/>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noProof="0" dirty="0"/>
            </a:p>
          </p:txBody>
        </p:sp>
        <p:sp>
          <p:nvSpPr>
            <p:cNvPr id="12" name="Oval 11">
              <a:extLst>
                <a:ext uri="{FF2B5EF4-FFF2-40B4-BE49-F238E27FC236}">
                  <a16:creationId xmlns:a16="http://schemas.microsoft.com/office/drawing/2014/main" id="{0D2D93D4-B8E3-4363-894C-0D7FC4F722B1}"/>
                </a:ext>
              </a:extLst>
            </p:cNvPr>
            <p:cNvSpPr/>
            <p:nvPr/>
          </p:nvSpPr>
          <p:spPr>
            <a:xfrm rot="8100000">
              <a:off x="5632375" y="2490941"/>
              <a:ext cx="94433" cy="152232"/>
            </a:xfrm>
            <a:prstGeom prst="ellipse">
              <a:avLst/>
            </a:prstGeom>
            <a:gradFill flip="none" rotWithShape="1">
              <a:gsLst>
                <a:gs pos="0">
                  <a:srgbClr val="FFF875"/>
                </a:gs>
                <a:gs pos="45000">
                  <a:srgbClr val="FF7A00"/>
                </a:gs>
                <a:gs pos="70000">
                  <a:srgbClr val="FF0000"/>
                </a:gs>
                <a:gs pos="100000">
                  <a:srgbClr val="7030A0"/>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noProof="0" dirty="0"/>
            </a:p>
          </p:txBody>
        </p:sp>
        <p:sp>
          <p:nvSpPr>
            <p:cNvPr id="13" name="TextBox 39">
              <a:extLst>
                <a:ext uri="{FF2B5EF4-FFF2-40B4-BE49-F238E27FC236}">
                  <a16:creationId xmlns:a16="http://schemas.microsoft.com/office/drawing/2014/main" id="{EB69ABE9-F09A-49E1-8C94-CE0B22395378}"/>
                </a:ext>
              </a:extLst>
            </p:cNvPr>
            <p:cNvSpPr txBox="1"/>
            <p:nvPr/>
          </p:nvSpPr>
          <p:spPr>
            <a:xfrm>
              <a:off x="4934755" y="967072"/>
              <a:ext cx="408928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noProof="0" dirty="0"/>
                <a:t>TEAC</a:t>
              </a:r>
              <a:endParaRPr lang="en-GB" noProof="0" dirty="0"/>
            </a:p>
          </p:txBody>
        </p:sp>
        <p:cxnSp>
          <p:nvCxnSpPr>
            <p:cNvPr id="14" name="Straight Connector 13">
              <a:extLst>
                <a:ext uri="{FF2B5EF4-FFF2-40B4-BE49-F238E27FC236}">
                  <a16:creationId xmlns:a16="http://schemas.microsoft.com/office/drawing/2014/main" id="{EC50CCDA-4998-4770-8B68-45C5372591F0}"/>
                </a:ext>
              </a:extLst>
            </p:cNvPr>
            <p:cNvCxnSpPr>
              <a:cxnSpLocks/>
              <a:stCxn id="16" idx="12"/>
              <a:endCxn id="17" idx="1"/>
            </p:cNvCxnSpPr>
            <p:nvPr/>
          </p:nvCxnSpPr>
          <p:spPr>
            <a:xfrm flipH="1" flipV="1">
              <a:off x="6299484" y="3658975"/>
              <a:ext cx="414818" cy="109328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6A1A2D2-9160-4F9A-A65F-EDBA90280AF0}"/>
                </a:ext>
              </a:extLst>
            </p:cNvPr>
            <p:cNvCxnSpPr>
              <a:cxnSpLocks/>
              <a:endCxn id="17" idx="7"/>
            </p:cNvCxnSpPr>
            <p:nvPr/>
          </p:nvCxnSpPr>
          <p:spPr>
            <a:xfrm flipH="1" flipV="1">
              <a:off x="6138707" y="3733946"/>
              <a:ext cx="575595" cy="1018317"/>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Shape 15">
              <a:extLst>
                <a:ext uri="{FF2B5EF4-FFF2-40B4-BE49-F238E27FC236}">
                  <a16:creationId xmlns:a16="http://schemas.microsoft.com/office/drawing/2014/main" id="{AEB8BBC6-59D3-4832-9C43-1525D1C1EEBD}"/>
                </a:ext>
              </a:extLst>
            </p:cNvPr>
            <p:cNvSpPr/>
            <p:nvPr/>
          </p:nvSpPr>
          <p:spPr>
            <a:xfrm rot="3600000" flipH="1" flipV="1">
              <a:off x="6255439" y="4640718"/>
              <a:ext cx="447549" cy="591707"/>
            </a:xfrm>
            <a:custGeom>
              <a:avLst/>
              <a:gdLst>
                <a:gd name="connsiteX0" fmla="*/ 514605 w 1315319"/>
                <a:gd name="connsiteY0" fmla="*/ 0 h 2257835"/>
                <a:gd name="connsiteX1" fmla="*/ 1009905 w 1315319"/>
                <a:gd name="connsiteY1" fmla="*/ 57150 h 2257835"/>
                <a:gd name="connsiteX2" fmla="*/ 1286130 w 1315319"/>
                <a:gd name="connsiteY2" fmla="*/ 333375 h 2257835"/>
                <a:gd name="connsiteX3" fmla="*/ 1248030 w 1315319"/>
                <a:gd name="connsiteY3" fmla="*/ 781050 h 2257835"/>
                <a:gd name="connsiteX4" fmla="*/ 762255 w 1315319"/>
                <a:gd name="connsiteY4" fmla="*/ 1123950 h 2257835"/>
                <a:gd name="connsiteX5" fmla="*/ 228855 w 1315319"/>
                <a:gd name="connsiteY5" fmla="*/ 1362075 h 2257835"/>
                <a:gd name="connsiteX6" fmla="*/ 66930 w 1315319"/>
                <a:gd name="connsiteY6" fmla="*/ 1524000 h 2257835"/>
                <a:gd name="connsiteX7" fmla="*/ 255 w 1315319"/>
                <a:gd name="connsiteY7" fmla="*/ 1809750 h 2257835"/>
                <a:gd name="connsiteX8" fmla="*/ 47880 w 1315319"/>
                <a:gd name="connsiteY8" fmla="*/ 1971675 h 2257835"/>
                <a:gd name="connsiteX9" fmla="*/ 143130 w 1315319"/>
                <a:gd name="connsiteY9" fmla="*/ 2085975 h 2257835"/>
                <a:gd name="connsiteX10" fmla="*/ 352680 w 1315319"/>
                <a:gd name="connsiteY10" fmla="*/ 2190750 h 2257835"/>
                <a:gd name="connsiteX11" fmla="*/ 571755 w 1315319"/>
                <a:gd name="connsiteY11" fmla="*/ 2247900 h 2257835"/>
                <a:gd name="connsiteX12" fmla="*/ 781305 w 1315319"/>
                <a:gd name="connsiteY12" fmla="*/ 2257425 h 2257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5319" h="2257835">
                  <a:moveTo>
                    <a:pt x="514605" y="0"/>
                  </a:moveTo>
                  <a:cubicBezTo>
                    <a:pt x="697961" y="794"/>
                    <a:pt x="881318" y="1588"/>
                    <a:pt x="1009905" y="57150"/>
                  </a:cubicBezTo>
                  <a:cubicBezTo>
                    <a:pt x="1138493" y="112713"/>
                    <a:pt x="1246443" y="212725"/>
                    <a:pt x="1286130" y="333375"/>
                  </a:cubicBezTo>
                  <a:cubicBezTo>
                    <a:pt x="1325817" y="454025"/>
                    <a:pt x="1335342" y="649288"/>
                    <a:pt x="1248030" y="781050"/>
                  </a:cubicBezTo>
                  <a:cubicBezTo>
                    <a:pt x="1160718" y="912812"/>
                    <a:pt x="932118" y="1027113"/>
                    <a:pt x="762255" y="1123950"/>
                  </a:cubicBezTo>
                  <a:cubicBezTo>
                    <a:pt x="592393" y="1220788"/>
                    <a:pt x="344742" y="1295400"/>
                    <a:pt x="228855" y="1362075"/>
                  </a:cubicBezTo>
                  <a:cubicBezTo>
                    <a:pt x="112968" y="1428750"/>
                    <a:pt x="105030" y="1449388"/>
                    <a:pt x="66930" y="1524000"/>
                  </a:cubicBezTo>
                  <a:cubicBezTo>
                    <a:pt x="28830" y="1598613"/>
                    <a:pt x="3430" y="1735138"/>
                    <a:pt x="255" y="1809750"/>
                  </a:cubicBezTo>
                  <a:cubicBezTo>
                    <a:pt x="-2920" y="1884362"/>
                    <a:pt x="24067" y="1925638"/>
                    <a:pt x="47880" y="1971675"/>
                  </a:cubicBezTo>
                  <a:cubicBezTo>
                    <a:pt x="71692" y="2017713"/>
                    <a:pt x="92330" y="2049463"/>
                    <a:pt x="143130" y="2085975"/>
                  </a:cubicBezTo>
                  <a:cubicBezTo>
                    <a:pt x="193930" y="2122487"/>
                    <a:pt x="281243" y="2163763"/>
                    <a:pt x="352680" y="2190750"/>
                  </a:cubicBezTo>
                  <a:cubicBezTo>
                    <a:pt x="424117" y="2217737"/>
                    <a:pt x="500317" y="2236787"/>
                    <a:pt x="571755" y="2247900"/>
                  </a:cubicBezTo>
                  <a:cubicBezTo>
                    <a:pt x="643193" y="2259013"/>
                    <a:pt x="712249" y="2258219"/>
                    <a:pt x="781305" y="2257425"/>
                  </a:cubicBezTo>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noProof="0" dirty="0"/>
            </a:p>
          </p:txBody>
        </p:sp>
        <p:sp>
          <p:nvSpPr>
            <p:cNvPr id="17" name="Oval 16">
              <a:extLst>
                <a:ext uri="{FF2B5EF4-FFF2-40B4-BE49-F238E27FC236}">
                  <a16:creationId xmlns:a16="http://schemas.microsoft.com/office/drawing/2014/main" id="{5971D57F-9F84-4BEE-B49F-940B0029B5C3}"/>
                </a:ext>
              </a:extLst>
            </p:cNvPr>
            <p:cNvSpPr/>
            <p:nvPr/>
          </p:nvSpPr>
          <p:spPr>
            <a:xfrm rot="9300000">
              <a:off x="6086824" y="3658951"/>
              <a:ext cx="250880" cy="45719"/>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noProof="0" dirty="0"/>
            </a:p>
          </p:txBody>
        </p:sp>
        <p:sp>
          <p:nvSpPr>
            <p:cNvPr id="18" name="Rectangle 17">
              <a:extLst>
                <a:ext uri="{FF2B5EF4-FFF2-40B4-BE49-F238E27FC236}">
                  <a16:creationId xmlns:a16="http://schemas.microsoft.com/office/drawing/2014/main" id="{9502A9E2-874C-4B53-B01F-19599261107A}"/>
                </a:ext>
              </a:extLst>
            </p:cNvPr>
            <p:cNvSpPr/>
            <p:nvPr/>
          </p:nvSpPr>
          <p:spPr>
            <a:xfrm>
              <a:off x="5406696" y="1347651"/>
              <a:ext cx="404929" cy="78839"/>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noProof="0" dirty="0"/>
            </a:p>
          </p:txBody>
        </p:sp>
        <p:cxnSp>
          <p:nvCxnSpPr>
            <p:cNvPr id="19" name="Straight Connector 18">
              <a:extLst>
                <a:ext uri="{FF2B5EF4-FFF2-40B4-BE49-F238E27FC236}">
                  <a16:creationId xmlns:a16="http://schemas.microsoft.com/office/drawing/2014/main" id="{4F7BEE01-72D5-4C81-93FC-D2F9AA090814}"/>
                </a:ext>
              </a:extLst>
            </p:cNvPr>
            <p:cNvCxnSpPr>
              <a:cxnSpLocks/>
              <a:stCxn id="17" idx="5"/>
            </p:cNvCxnSpPr>
            <p:nvPr/>
          </p:nvCxnSpPr>
          <p:spPr>
            <a:xfrm flipH="1" flipV="1">
              <a:off x="5671893" y="2578274"/>
              <a:ext cx="453151" cy="112637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6A30F0C-06CE-4EA9-B706-B2B5B0EC8CA2}"/>
                </a:ext>
              </a:extLst>
            </p:cNvPr>
            <p:cNvCxnSpPr>
              <a:cxnSpLocks/>
              <a:stCxn id="17" idx="3"/>
            </p:cNvCxnSpPr>
            <p:nvPr/>
          </p:nvCxnSpPr>
          <p:spPr>
            <a:xfrm flipH="1" flipV="1">
              <a:off x="5682526" y="2578274"/>
              <a:ext cx="603295" cy="1051401"/>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8D4344D6-1127-4761-BD06-D24D7F6D0BD4}"/>
                </a:ext>
              </a:extLst>
            </p:cNvPr>
            <p:cNvSpPr/>
            <p:nvPr/>
          </p:nvSpPr>
          <p:spPr>
            <a:xfrm>
              <a:off x="5449089" y="3381944"/>
              <a:ext cx="404929" cy="78839"/>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noProof="0" dirty="0"/>
            </a:p>
          </p:txBody>
        </p:sp>
        <p:sp>
          <p:nvSpPr>
            <p:cNvPr id="22" name="Rectangle 21">
              <a:extLst>
                <a:ext uri="{FF2B5EF4-FFF2-40B4-BE49-F238E27FC236}">
                  <a16:creationId xmlns:a16="http://schemas.microsoft.com/office/drawing/2014/main" id="{C5473C76-E678-425F-826C-A6486B6DCB3E}"/>
                </a:ext>
              </a:extLst>
            </p:cNvPr>
            <p:cNvSpPr/>
            <p:nvPr/>
          </p:nvSpPr>
          <p:spPr>
            <a:xfrm rot="1800000">
              <a:off x="4899288" y="3247684"/>
              <a:ext cx="404929" cy="78839"/>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noProof="0" dirty="0"/>
            </a:p>
          </p:txBody>
        </p:sp>
        <p:sp>
          <p:nvSpPr>
            <p:cNvPr id="23" name="Rectangle 22">
              <a:extLst>
                <a:ext uri="{FF2B5EF4-FFF2-40B4-BE49-F238E27FC236}">
                  <a16:creationId xmlns:a16="http://schemas.microsoft.com/office/drawing/2014/main" id="{5E0F9F55-D770-4B66-BF0E-AF9B330FF529}"/>
                </a:ext>
              </a:extLst>
            </p:cNvPr>
            <p:cNvSpPr/>
            <p:nvPr/>
          </p:nvSpPr>
          <p:spPr>
            <a:xfrm rot="3600000">
              <a:off x="4526121" y="2875996"/>
              <a:ext cx="404929" cy="78839"/>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noProof="0" dirty="0"/>
            </a:p>
          </p:txBody>
        </p:sp>
        <p:sp>
          <p:nvSpPr>
            <p:cNvPr id="24" name="Rectangle 23">
              <a:extLst>
                <a:ext uri="{FF2B5EF4-FFF2-40B4-BE49-F238E27FC236}">
                  <a16:creationId xmlns:a16="http://schemas.microsoft.com/office/drawing/2014/main" id="{F67D07C7-C394-4D3F-BA72-438FEAFD39C3}"/>
                </a:ext>
              </a:extLst>
            </p:cNvPr>
            <p:cNvSpPr/>
            <p:nvPr/>
          </p:nvSpPr>
          <p:spPr>
            <a:xfrm rot="5400000">
              <a:off x="4389862" y="2369469"/>
              <a:ext cx="404929" cy="78839"/>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noProof="0" dirty="0"/>
            </a:p>
          </p:txBody>
        </p:sp>
        <p:sp>
          <p:nvSpPr>
            <p:cNvPr id="25" name="Rectangle 24">
              <a:extLst>
                <a:ext uri="{FF2B5EF4-FFF2-40B4-BE49-F238E27FC236}">
                  <a16:creationId xmlns:a16="http://schemas.microsoft.com/office/drawing/2014/main" id="{09F59AC9-C2C8-429E-8649-622D18DE38D7}"/>
                </a:ext>
              </a:extLst>
            </p:cNvPr>
            <p:cNvSpPr/>
            <p:nvPr/>
          </p:nvSpPr>
          <p:spPr>
            <a:xfrm rot="7200000">
              <a:off x="4521139" y="1865132"/>
              <a:ext cx="404929" cy="78839"/>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noProof="0" dirty="0"/>
            </a:p>
          </p:txBody>
        </p:sp>
        <p:sp>
          <p:nvSpPr>
            <p:cNvPr id="26" name="Rectangle 25">
              <a:extLst>
                <a:ext uri="{FF2B5EF4-FFF2-40B4-BE49-F238E27FC236}">
                  <a16:creationId xmlns:a16="http://schemas.microsoft.com/office/drawing/2014/main" id="{52961791-1AEC-4E7C-B8D0-6C338EF8ADE0}"/>
                </a:ext>
              </a:extLst>
            </p:cNvPr>
            <p:cNvSpPr/>
            <p:nvPr/>
          </p:nvSpPr>
          <p:spPr>
            <a:xfrm rot="9000000">
              <a:off x="4899287" y="1487872"/>
              <a:ext cx="404929" cy="78839"/>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noProof="0" dirty="0"/>
            </a:p>
          </p:txBody>
        </p:sp>
        <p:sp>
          <p:nvSpPr>
            <p:cNvPr id="27" name="Rectangle 26">
              <a:extLst>
                <a:ext uri="{FF2B5EF4-FFF2-40B4-BE49-F238E27FC236}">
                  <a16:creationId xmlns:a16="http://schemas.microsoft.com/office/drawing/2014/main" id="{254C408F-BC14-4A16-B648-353240265622}"/>
                </a:ext>
              </a:extLst>
            </p:cNvPr>
            <p:cNvSpPr/>
            <p:nvPr/>
          </p:nvSpPr>
          <p:spPr>
            <a:xfrm rot="1800000">
              <a:off x="5917686" y="1487871"/>
              <a:ext cx="404929" cy="78839"/>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noProof="0" dirty="0"/>
            </a:p>
          </p:txBody>
        </p:sp>
        <p:sp>
          <p:nvSpPr>
            <p:cNvPr id="28" name="Rectangle 27">
              <a:extLst>
                <a:ext uri="{FF2B5EF4-FFF2-40B4-BE49-F238E27FC236}">
                  <a16:creationId xmlns:a16="http://schemas.microsoft.com/office/drawing/2014/main" id="{7EFEFAE7-2654-4267-92C9-392FB9E91F32}"/>
                </a:ext>
              </a:extLst>
            </p:cNvPr>
            <p:cNvSpPr/>
            <p:nvPr/>
          </p:nvSpPr>
          <p:spPr>
            <a:xfrm rot="3600000">
              <a:off x="6287625" y="1861579"/>
              <a:ext cx="404929" cy="78839"/>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noProof="0" dirty="0"/>
            </a:p>
          </p:txBody>
        </p:sp>
        <p:sp>
          <p:nvSpPr>
            <p:cNvPr id="29" name="Rectangle 28">
              <a:extLst>
                <a:ext uri="{FF2B5EF4-FFF2-40B4-BE49-F238E27FC236}">
                  <a16:creationId xmlns:a16="http://schemas.microsoft.com/office/drawing/2014/main" id="{BE7D6CC8-CB90-414A-9FEC-DC399996B4EE}"/>
                </a:ext>
              </a:extLst>
            </p:cNvPr>
            <p:cNvSpPr/>
            <p:nvPr/>
          </p:nvSpPr>
          <p:spPr>
            <a:xfrm rot="5400000">
              <a:off x="6422433" y="2362930"/>
              <a:ext cx="404929" cy="78839"/>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noProof="0" dirty="0"/>
            </a:p>
          </p:txBody>
        </p:sp>
        <p:sp>
          <p:nvSpPr>
            <p:cNvPr id="30" name="Rectangle 29">
              <a:extLst>
                <a:ext uri="{FF2B5EF4-FFF2-40B4-BE49-F238E27FC236}">
                  <a16:creationId xmlns:a16="http://schemas.microsoft.com/office/drawing/2014/main" id="{72CAEFFA-B05F-44CB-8F2E-F4C020800806}"/>
                </a:ext>
              </a:extLst>
            </p:cNvPr>
            <p:cNvSpPr/>
            <p:nvPr/>
          </p:nvSpPr>
          <p:spPr>
            <a:xfrm rot="7200000">
              <a:off x="6287062" y="2870515"/>
              <a:ext cx="404929" cy="78839"/>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noProof="0" dirty="0"/>
            </a:p>
          </p:txBody>
        </p:sp>
        <p:sp>
          <p:nvSpPr>
            <p:cNvPr id="31" name="Rectangle 30">
              <a:extLst>
                <a:ext uri="{FF2B5EF4-FFF2-40B4-BE49-F238E27FC236}">
                  <a16:creationId xmlns:a16="http://schemas.microsoft.com/office/drawing/2014/main" id="{EC65C9FD-B1BF-4B4C-A6AB-AE9CB67FD2D3}"/>
                </a:ext>
              </a:extLst>
            </p:cNvPr>
            <p:cNvSpPr/>
            <p:nvPr/>
          </p:nvSpPr>
          <p:spPr>
            <a:xfrm rot="9000000">
              <a:off x="5908646" y="3247002"/>
              <a:ext cx="404929" cy="78839"/>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noProof="0" dirty="0"/>
            </a:p>
          </p:txBody>
        </p:sp>
        <p:sp>
          <p:nvSpPr>
            <p:cNvPr id="32" name="Rectangle 31">
              <a:extLst>
                <a:ext uri="{FF2B5EF4-FFF2-40B4-BE49-F238E27FC236}">
                  <a16:creationId xmlns:a16="http://schemas.microsoft.com/office/drawing/2014/main" id="{2C61EC34-3DA0-45FA-815D-60F514280ADD}"/>
                </a:ext>
              </a:extLst>
            </p:cNvPr>
            <p:cNvSpPr/>
            <p:nvPr/>
          </p:nvSpPr>
          <p:spPr>
            <a:xfrm>
              <a:off x="4091995" y="2347992"/>
              <a:ext cx="1382075" cy="117030"/>
            </a:xfrm>
            <a:prstGeom prst="rect">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noProof="0" dirty="0"/>
            </a:p>
          </p:txBody>
        </p:sp>
        <p:sp>
          <p:nvSpPr>
            <p:cNvPr id="33" name="Arrow: Right 32">
              <a:extLst>
                <a:ext uri="{FF2B5EF4-FFF2-40B4-BE49-F238E27FC236}">
                  <a16:creationId xmlns:a16="http://schemas.microsoft.com/office/drawing/2014/main" id="{3A9A7963-0B50-4836-8361-FD00DBF462BE}"/>
                </a:ext>
              </a:extLst>
            </p:cNvPr>
            <p:cNvSpPr/>
            <p:nvPr/>
          </p:nvSpPr>
          <p:spPr>
            <a:xfrm>
              <a:off x="7259019" y="2316133"/>
              <a:ext cx="433421" cy="156147"/>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noProof="0" dirty="0"/>
            </a:p>
          </p:txBody>
        </p:sp>
        <p:sp>
          <p:nvSpPr>
            <p:cNvPr id="34" name="TextBox 29">
              <a:extLst>
                <a:ext uri="{FF2B5EF4-FFF2-40B4-BE49-F238E27FC236}">
                  <a16:creationId xmlns:a16="http://schemas.microsoft.com/office/drawing/2014/main" id="{96A86C55-6EC7-4880-B89A-42CE1792BA2A}"/>
                </a:ext>
              </a:extLst>
            </p:cNvPr>
            <p:cNvSpPr txBox="1"/>
            <p:nvPr/>
          </p:nvSpPr>
          <p:spPr>
            <a:xfrm>
              <a:off x="6810225" y="1892089"/>
              <a:ext cx="138211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noProof="0" dirty="0"/>
                <a:t>Magnum-PSI</a:t>
              </a:r>
            </a:p>
          </p:txBody>
        </p:sp>
        <p:sp>
          <p:nvSpPr>
            <p:cNvPr id="35" name="Freeform: Shape 34">
              <a:extLst>
                <a:ext uri="{FF2B5EF4-FFF2-40B4-BE49-F238E27FC236}">
                  <a16:creationId xmlns:a16="http://schemas.microsoft.com/office/drawing/2014/main" id="{358AE5D7-42E8-46D9-BCA1-F4BFDE10A7DB}"/>
                </a:ext>
              </a:extLst>
            </p:cNvPr>
            <p:cNvSpPr/>
            <p:nvPr/>
          </p:nvSpPr>
          <p:spPr>
            <a:xfrm>
              <a:off x="6209519" y="5061476"/>
              <a:ext cx="1098550" cy="356163"/>
            </a:xfrm>
            <a:custGeom>
              <a:avLst/>
              <a:gdLst>
                <a:gd name="connsiteX0" fmla="*/ 0 w 1098550"/>
                <a:gd name="connsiteY0" fmla="*/ 0 h 356163"/>
                <a:gd name="connsiteX1" fmla="*/ 196850 w 1098550"/>
                <a:gd name="connsiteY1" fmla="*/ 247650 h 356163"/>
                <a:gd name="connsiteX2" fmla="*/ 444500 w 1098550"/>
                <a:gd name="connsiteY2" fmla="*/ 336550 h 356163"/>
                <a:gd name="connsiteX3" fmla="*/ 882650 w 1098550"/>
                <a:gd name="connsiteY3" fmla="*/ 355600 h 356163"/>
                <a:gd name="connsiteX4" fmla="*/ 1098550 w 1098550"/>
                <a:gd name="connsiteY4" fmla="*/ 349250 h 356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550" h="356163">
                  <a:moveTo>
                    <a:pt x="0" y="0"/>
                  </a:moveTo>
                  <a:cubicBezTo>
                    <a:pt x="61383" y="95779"/>
                    <a:pt x="122767" y="191558"/>
                    <a:pt x="196850" y="247650"/>
                  </a:cubicBezTo>
                  <a:cubicBezTo>
                    <a:pt x="270933" y="303742"/>
                    <a:pt x="330200" y="318558"/>
                    <a:pt x="444500" y="336550"/>
                  </a:cubicBezTo>
                  <a:cubicBezTo>
                    <a:pt x="558800" y="354542"/>
                    <a:pt x="773642" y="353483"/>
                    <a:pt x="882650" y="355600"/>
                  </a:cubicBezTo>
                  <a:cubicBezTo>
                    <a:pt x="991658" y="357717"/>
                    <a:pt x="1045104" y="353483"/>
                    <a:pt x="1098550" y="349250"/>
                  </a:cubicBezTo>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noProof="0" dirty="0"/>
            </a:p>
          </p:txBody>
        </p:sp>
        <p:sp>
          <p:nvSpPr>
            <p:cNvPr id="36" name="TextBox 19">
              <a:extLst>
                <a:ext uri="{FF2B5EF4-FFF2-40B4-BE49-F238E27FC236}">
                  <a16:creationId xmlns:a16="http://schemas.microsoft.com/office/drawing/2014/main" id="{46242F5A-AD00-4D4A-83DD-25DC5EF507B6}"/>
                </a:ext>
              </a:extLst>
            </p:cNvPr>
            <p:cNvSpPr txBox="1"/>
            <p:nvPr/>
          </p:nvSpPr>
          <p:spPr>
            <a:xfrm>
              <a:off x="7094454" y="5231224"/>
              <a:ext cx="1534045" cy="338554"/>
            </a:xfrm>
            <a:prstGeom prst="rect">
              <a:avLst/>
            </a:prstGeom>
            <a:solidFill>
              <a:schemeClr val="bg1"/>
            </a:solidFill>
            <a:ln>
              <a:solidFill>
                <a:schemeClr val="accent1">
                  <a:shade val="50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noProof="0" dirty="0"/>
                <a:t>Spectrometer</a:t>
              </a:r>
            </a:p>
          </p:txBody>
        </p:sp>
        <p:sp>
          <p:nvSpPr>
            <p:cNvPr id="37" name="TextBox 17">
              <a:extLst>
                <a:ext uri="{FF2B5EF4-FFF2-40B4-BE49-F238E27FC236}">
                  <a16:creationId xmlns:a16="http://schemas.microsoft.com/office/drawing/2014/main" id="{6E3C12D5-B26E-47DE-B773-ECDBC1BD9FF9}"/>
                </a:ext>
              </a:extLst>
            </p:cNvPr>
            <p:cNvSpPr txBox="1"/>
            <p:nvPr/>
          </p:nvSpPr>
          <p:spPr>
            <a:xfrm>
              <a:off x="7216816" y="4229331"/>
              <a:ext cx="1608161"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noProof="0" dirty="0"/>
                <a:t>Mirror</a:t>
              </a:r>
              <a:endParaRPr lang="en-GB" sz="1600" baseline="30000" noProof="0" dirty="0"/>
            </a:p>
          </p:txBody>
        </p:sp>
        <p:sp>
          <p:nvSpPr>
            <p:cNvPr id="38" name="Isosceles Triangle 37">
              <a:extLst>
                <a:ext uri="{FF2B5EF4-FFF2-40B4-BE49-F238E27FC236}">
                  <a16:creationId xmlns:a16="http://schemas.microsoft.com/office/drawing/2014/main" id="{F41FC4A3-E312-49EC-AFA0-EBF498DD0AF5}"/>
                </a:ext>
              </a:extLst>
            </p:cNvPr>
            <p:cNvSpPr/>
            <p:nvPr/>
          </p:nvSpPr>
          <p:spPr>
            <a:xfrm rot="19500000">
              <a:off x="6036508" y="2344349"/>
              <a:ext cx="96680" cy="1595630"/>
            </a:xfrm>
            <a:prstGeom prst="triangle">
              <a:avLst>
                <a:gd name="adj" fmla="val 43170"/>
              </a:avLst>
            </a:pr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noProof="0" dirty="0"/>
            </a:p>
          </p:txBody>
        </p:sp>
        <p:sp>
          <p:nvSpPr>
            <p:cNvPr id="39" name="Rectangle 38">
              <a:extLst>
                <a:ext uri="{FF2B5EF4-FFF2-40B4-BE49-F238E27FC236}">
                  <a16:creationId xmlns:a16="http://schemas.microsoft.com/office/drawing/2014/main" id="{3621A754-CF77-4879-96CC-0D867C19399A}"/>
                </a:ext>
              </a:extLst>
            </p:cNvPr>
            <p:cNvSpPr/>
            <p:nvPr/>
          </p:nvSpPr>
          <p:spPr>
            <a:xfrm rot="19440000">
              <a:off x="6713379" y="3771881"/>
              <a:ext cx="91732" cy="64367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noProof="0" dirty="0"/>
            </a:p>
          </p:txBody>
        </p:sp>
        <p:sp>
          <p:nvSpPr>
            <p:cNvPr id="40" name="Rectangle 39">
              <a:extLst>
                <a:ext uri="{FF2B5EF4-FFF2-40B4-BE49-F238E27FC236}">
                  <a16:creationId xmlns:a16="http://schemas.microsoft.com/office/drawing/2014/main" id="{3639DB27-5F3A-4F1D-BAEA-5DC3079E1FD9}"/>
                </a:ext>
              </a:extLst>
            </p:cNvPr>
            <p:cNvSpPr/>
            <p:nvPr/>
          </p:nvSpPr>
          <p:spPr>
            <a:xfrm rot="3600000">
              <a:off x="7132375" y="3850536"/>
              <a:ext cx="91732" cy="64367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noProof="0" dirty="0"/>
            </a:p>
          </p:txBody>
        </p:sp>
        <p:cxnSp>
          <p:nvCxnSpPr>
            <p:cNvPr id="41" name="Straight Connector 40">
              <a:extLst>
                <a:ext uri="{FF2B5EF4-FFF2-40B4-BE49-F238E27FC236}">
                  <a16:creationId xmlns:a16="http://schemas.microsoft.com/office/drawing/2014/main" id="{AAA4BD7E-93B3-41F1-B417-C602C6333755}"/>
                </a:ext>
              </a:extLst>
            </p:cNvPr>
            <p:cNvCxnSpPr>
              <a:cxnSpLocks/>
            </p:cNvCxnSpPr>
            <p:nvPr/>
          </p:nvCxnSpPr>
          <p:spPr>
            <a:xfrm>
              <a:off x="6643166" y="4285143"/>
              <a:ext cx="517697" cy="135520"/>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
          <p:nvSpPr>
            <p:cNvPr id="42" name="Rectangle: Top Corners Snipped 41">
              <a:extLst>
                <a:ext uri="{FF2B5EF4-FFF2-40B4-BE49-F238E27FC236}">
                  <a16:creationId xmlns:a16="http://schemas.microsoft.com/office/drawing/2014/main" id="{DC3B17C9-ED48-454C-B58B-BBEA47BF2E1F}"/>
                </a:ext>
              </a:extLst>
            </p:cNvPr>
            <p:cNvSpPr/>
            <p:nvPr/>
          </p:nvSpPr>
          <p:spPr>
            <a:xfrm rot="5400000">
              <a:off x="5397418" y="2297265"/>
              <a:ext cx="364206" cy="213780"/>
            </a:xfrm>
            <a:prstGeom prst="snip2SameRect">
              <a:avLst>
                <a:gd name="adj1" fmla="val 46776"/>
                <a:gd name="adj2" fmla="val 0"/>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noProof="0" dirty="0"/>
            </a:p>
          </p:txBody>
        </p:sp>
        <p:sp>
          <p:nvSpPr>
            <p:cNvPr id="43" name="Arc 42">
              <a:extLst>
                <a:ext uri="{FF2B5EF4-FFF2-40B4-BE49-F238E27FC236}">
                  <a16:creationId xmlns:a16="http://schemas.microsoft.com/office/drawing/2014/main" id="{3C82F96A-F480-452A-A23A-6B4DCE5B50B1}"/>
                </a:ext>
              </a:extLst>
            </p:cNvPr>
            <p:cNvSpPr/>
            <p:nvPr/>
          </p:nvSpPr>
          <p:spPr>
            <a:xfrm>
              <a:off x="5427460" y="2327947"/>
              <a:ext cx="148580" cy="148580"/>
            </a:xfrm>
            <a:prstGeom prst="arc">
              <a:avLst>
                <a:gd name="adj1" fmla="val 15534406"/>
                <a:gd name="adj2" fmla="val 6415901"/>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noProof="0" dirty="0"/>
            </a:p>
          </p:txBody>
        </p:sp>
        <p:cxnSp>
          <p:nvCxnSpPr>
            <p:cNvPr id="45" name="Straight Arrow Connector 44">
              <a:extLst>
                <a:ext uri="{FF2B5EF4-FFF2-40B4-BE49-F238E27FC236}">
                  <a16:creationId xmlns:a16="http://schemas.microsoft.com/office/drawing/2014/main" id="{DC9C936A-2782-4997-98D1-4A8399DB3410}"/>
                </a:ext>
              </a:extLst>
            </p:cNvPr>
            <p:cNvCxnSpPr>
              <a:cxnSpLocks/>
            </p:cNvCxnSpPr>
            <p:nvPr/>
          </p:nvCxnSpPr>
          <p:spPr>
            <a:xfrm flipV="1">
              <a:off x="6606225" y="4734196"/>
              <a:ext cx="233079" cy="92119"/>
            </a:xfrm>
            <a:prstGeom prst="straightConnector1">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46" name="TextBox 17">
              <a:extLst>
                <a:ext uri="{FF2B5EF4-FFF2-40B4-BE49-F238E27FC236}">
                  <a16:creationId xmlns:a16="http://schemas.microsoft.com/office/drawing/2014/main" id="{D34AD784-971A-4074-B1B6-0A4779A0BB58}"/>
                </a:ext>
              </a:extLst>
            </p:cNvPr>
            <p:cNvSpPr txBox="1"/>
            <p:nvPr/>
          </p:nvSpPr>
          <p:spPr>
            <a:xfrm>
              <a:off x="6768541" y="4724710"/>
              <a:ext cx="1249659"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noProof="0" dirty="0"/>
                <a:t>Fiber</a:t>
              </a:r>
              <a:endParaRPr lang="en-GB" sz="1600" baseline="30000" noProof="0" dirty="0"/>
            </a:p>
          </p:txBody>
        </p:sp>
        <p:sp>
          <p:nvSpPr>
            <p:cNvPr id="47" name="TextBox 46">
              <a:extLst>
                <a:ext uri="{FF2B5EF4-FFF2-40B4-BE49-F238E27FC236}">
                  <a16:creationId xmlns:a16="http://schemas.microsoft.com/office/drawing/2014/main" id="{C9903203-D673-486F-9FCF-7F7480036FF3}"/>
                </a:ext>
              </a:extLst>
            </p:cNvPr>
            <p:cNvSpPr txBox="1"/>
            <p:nvPr/>
          </p:nvSpPr>
          <p:spPr>
            <a:xfrm>
              <a:off x="4810695" y="1863664"/>
              <a:ext cx="154241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noProof="0" dirty="0"/>
                <a:t>Sample holder</a:t>
              </a:r>
            </a:p>
          </p:txBody>
        </p:sp>
        <p:sp>
          <p:nvSpPr>
            <p:cNvPr id="48" name="Rectangle 47">
              <a:extLst>
                <a:ext uri="{FF2B5EF4-FFF2-40B4-BE49-F238E27FC236}">
                  <a16:creationId xmlns:a16="http://schemas.microsoft.com/office/drawing/2014/main" id="{FBD4DC0A-D72F-4F6B-9DF3-9DF743FCE9BA}"/>
                </a:ext>
              </a:extLst>
            </p:cNvPr>
            <p:cNvSpPr/>
            <p:nvPr/>
          </p:nvSpPr>
          <p:spPr>
            <a:xfrm rot="5400000">
              <a:off x="5229488" y="3802631"/>
              <a:ext cx="853595" cy="185524"/>
            </a:xfrm>
            <a:prstGeom prst="rect">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noProof="0" dirty="0"/>
            </a:p>
          </p:txBody>
        </p:sp>
        <p:sp>
          <p:nvSpPr>
            <p:cNvPr id="49" name="TextBox 17">
              <a:extLst>
                <a:ext uri="{FF2B5EF4-FFF2-40B4-BE49-F238E27FC236}">
                  <a16:creationId xmlns:a16="http://schemas.microsoft.com/office/drawing/2014/main" id="{9B4A391F-1650-47C5-A881-D8DFAF226167}"/>
                </a:ext>
              </a:extLst>
            </p:cNvPr>
            <p:cNvSpPr txBox="1"/>
            <p:nvPr/>
          </p:nvSpPr>
          <p:spPr>
            <a:xfrm>
              <a:off x="3803425" y="3621440"/>
              <a:ext cx="1760196" cy="58477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600" noProof="0" dirty="0"/>
                <a:t>Ion-Beam channel for NRA/RBS</a:t>
              </a:r>
              <a:endParaRPr lang="en-GB" sz="1600" baseline="30000" noProof="0" dirty="0"/>
            </a:p>
          </p:txBody>
        </p:sp>
        <p:sp>
          <p:nvSpPr>
            <p:cNvPr id="50" name="Arrow: Right 49">
              <a:extLst>
                <a:ext uri="{FF2B5EF4-FFF2-40B4-BE49-F238E27FC236}">
                  <a16:creationId xmlns:a16="http://schemas.microsoft.com/office/drawing/2014/main" id="{1FFE16DC-43E6-4BE5-9313-7BE96D2378A7}"/>
                </a:ext>
              </a:extLst>
            </p:cNvPr>
            <p:cNvSpPr/>
            <p:nvPr/>
          </p:nvSpPr>
          <p:spPr>
            <a:xfrm rot="5400000">
              <a:off x="5437626" y="4158682"/>
              <a:ext cx="433421" cy="156147"/>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noProof="0" dirty="0"/>
            </a:p>
          </p:txBody>
        </p:sp>
        <p:cxnSp>
          <p:nvCxnSpPr>
            <p:cNvPr id="51" name="Straight Connector 50">
              <a:extLst>
                <a:ext uri="{FF2B5EF4-FFF2-40B4-BE49-F238E27FC236}">
                  <a16:creationId xmlns:a16="http://schemas.microsoft.com/office/drawing/2014/main" id="{B0BF79A9-A5DB-4824-88B7-207690AF8C0D}"/>
                </a:ext>
              </a:extLst>
            </p:cNvPr>
            <p:cNvCxnSpPr>
              <a:cxnSpLocks/>
            </p:cNvCxnSpPr>
            <p:nvPr/>
          </p:nvCxnSpPr>
          <p:spPr>
            <a:xfrm flipH="1" flipV="1">
              <a:off x="5659840" y="2556496"/>
              <a:ext cx="1" cy="1117541"/>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pic>
        <p:nvPicPr>
          <p:cNvPr id="52" name="Picture 51">
            <a:extLst>
              <a:ext uri="{FF2B5EF4-FFF2-40B4-BE49-F238E27FC236}">
                <a16:creationId xmlns:a16="http://schemas.microsoft.com/office/drawing/2014/main" id="{4E456DAD-7878-474C-B1E0-D5262D1182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0998" y="1068800"/>
            <a:ext cx="3267015" cy="1509361"/>
          </a:xfrm>
          <a:prstGeom prst="rect">
            <a:avLst/>
          </a:prstGeom>
        </p:spPr>
      </p:pic>
    </p:spTree>
    <p:extLst>
      <p:ext uri="{BB962C8B-B14F-4D97-AF65-F5344CB8AC3E}">
        <p14:creationId xmlns:p14="http://schemas.microsoft.com/office/powerpoint/2010/main" val="3832831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86072-A1FC-85C1-0DE6-E4852753CCD1}"/>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D2EBE9FD-C7F3-BC8E-8510-36AB5959D67D}"/>
              </a:ext>
            </a:extLst>
          </p:cNvPr>
          <p:cNvSpPr>
            <a:spLocks noGrp="1"/>
          </p:cNvSpPr>
          <p:nvPr>
            <p:ph type="ftr" sz="quarter" idx="11"/>
          </p:nvPr>
        </p:nvSpPr>
        <p:spPr/>
        <p:txBody>
          <a:bodyPr/>
          <a:lstStyle/>
          <a:p>
            <a:pPr>
              <a:defRPr/>
            </a:pPr>
            <a:r>
              <a:rPr lang="en-GB" noProof="0" dirty="0">
                <a:solidFill>
                  <a:prstClr val="white"/>
                </a:solidFill>
              </a:rPr>
              <a:t>I. Jõgi| WPPWIE Reporting meeting | 21 Nov 2025</a:t>
            </a:r>
            <a:endParaRPr lang="en-GB" noProof="0" dirty="0"/>
          </a:p>
          <a:p>
            <a:pPr>
              <a:defRPr/>
            </a:pPr>
            <a:endParaRPr lang="en-GB" noProof="0" dirty="0"/>
          </a:p>
        </p:txBody>
      </p:sp>
      <p:sp>
        <p:nvSpPr>
          <p:cNvPr id="4" name="Slide Number Placeholder 3">
            <a:extLst>
              <a:ext uri="{FF2B5EF4-FFF2-40B4-BE49-F238E27FC236}">
                <a16:creationId xmlns:a16="http://schemas.microsoft.com/office/drawing/2014/main" id="{1232CAA4-B540-8338-8C7A-FCB2A9C0942C}"/>
              </a:ext>
            </a:extLst>
          </p:cNvPr>
          <p:cNvSpPr>
            <a:spLocks noGrp="1"/>
          </p:cNvSpPr>
          <p:nvPr>
            <p:ph type="sldNum" sz="quarter" idx="12"/>
          </p:nvPr>
        </p:nvSpPr>
        <p:spPr/>
        <p:txBody>
          <a:bodyPr/>
          <a:lstStyle/>
          <a:p>
            <a:pPr>
              <a:defRPr/>
            </a:pPr>
            <a:fld id="{6A6D9FA1-99C7-4910-8E32-B85D378B0060}" type="slidenum">
              <a:rPr lang="en-GB" noProof="0" smtClean="0">
                <a:solidFill>
                  <a:prstClr val="white"/>
                </a:solidFill>
              </a:rPr>
              <a:t>7</a:t>
            </a:fld>
            <a:endParaRPr lang="en-GB" noProof="0" dirty="0">
              <a:solidFill>
                <a:prstClr val="white"/>
              </a:solidFill>
            </a:endParaRPr>
          </a:p>
        </p:txBody>
      </p:sp>
      <p:sp>
        <p:nvSpPr>
          <p:cNvPr id="5" name="Titre 1">
            <a:extLst>
              <a:ext uri="{FF2B5EF4-FFF2-40B4-BE49-F238E27FC236}">
                <a16:creationId xmlns:a16="http://schemas.microsoft.com/office/drawing/2014/main" id="{3187C95D-5471-B5FF-EB82-E8212488E306}"/>
              </a:ext>
            </a:extLst>
          </p:cNvPr>
          <p:cNvSpPr>
            <a:spLocks noGrp="1"/>
          </p:cNvSpPr>
          <p:nvPr>
            <p:ph type="title"/>
          </p:nvPr>
        </p:nvSpPr>
        <p:spPr>
          <a:xfrm>
            <a:off x="983432" y="192515"/>
            <a:ext cx="9451776" cy="457200"/>
          </a:xfrm>
        </p:spPr>
        <p:txBody>
          <a:bodyPr/>
          <a:lstStyle/>
          <a:p>
            <a:r>
              <a:rPr lang="en-GB" noProof="0" dirty="0"/>
              <a:t>Experimental setup</a:t>
            </a:r>
          </a:p>
        </p:txBody>
      </p:sp>
      <p:grpSp>
        <p:nvGrpSpPr>
          <p:cNvPr id="7" name="Group 6">
            <a:extLst>
              <a:ext uri="{FF2B5EF4-FFF2-40B4-BE49-F238E27FC236}">
                <a16:creationId xmlns:a16="http://schemas.microsoft.com/office/drawing/2014/main" id="{CAE99485-6473-86BD-DE26-E39748533DAD}"/>
              </a:ext>
            </a:extLst>
          </p:cNvPr>
          <p:cNvGrpSpPr/>
          <p:nvPr/>
        </p:nvGrpSpPr>
        <p:grpSpPr>
          <a:xfrm>
            <a:off x="825624" y="1442902"/>
            <a:ext cx="5243776" cy="4602706"/>
            <a:chOff x="3803425" y="967072"/>
            <a:chExt cx="5243776" cy="4602706"/>
          </a:xfrm>
        </p:grpSpPr>
        <p:sp>
          <p:nvSpPr>
            <p:cNvPr id="8" name="Rectangle 7">
              <a:extLst>
                <a:ext uri="{FF2B5EF4-FFF2-40B4-BE49-F238E27FC236}">
                  <a16:creationId xmlns:a16="http://schemas.microsoft.com/office/drawing/2014/main" id="{20889ACD-6E90-7817-2F82-1B111C21E8A9}"/>
                </a:ext>
              </a:extLst>
            </p:cNvPr>
            <p:cNvSpPr/>
            <p:nvPr/>
          </p:nvSpPr>
          <p:spPr>
            <a:xfrm>
              <a:off x="6662933" y="2256691"/>
              <a:ext cx="853595" cy="291092"/>
            </a:xfrm>
            <a:prstGeom prst="rect">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noProof="0" dirty="0"/>
            </a:p>
          </p:txBody>
        </p:sp>
        <p:sp>
          <p:nvSpPr>
            <p:cNvPr id="9" name="Oval 8">
              <a:extLst>
                <a:ext uri="{FF2B5EF4-FFF2-40B4-BE49-F238E27FC236}">
                  <a16:creationId xmlns:a16="http://schemas.microsoft.com/office/drawing/2014/main" id="{48B3AE09-AD2A-B609-2B38-810EDA8B4B7D}"/>
                </a:ext>
              </a:extLst>
            </p:cNvPr>
            <p:cNvSpPr/>
            <p:nvPr/>
          </p:nvSpPr>
          <p:spPr>
            <a:xfrm rot="8700000">
              <a:off x="6429974" y="3788944"/>
              <a:ext cx="254426" cy="45719"/>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noProof="0" dirty="0"/>
            </a:p>
          </p:txBody>
        </p:sp>
        <p:sp>
          <p:nvSpPr>
            <p:cNvPr id="10" name="TextBox 17">
              <a:extLst>
                <a:ext uri="{FF2B5EF4-FFF2-40B4-BE49-F238E27FC236}">
                  <a16:creationId xmlns:a16="http://schemas.microsoft.com/office/drawing/2014/main" id="{9F3E6D0F-4135-3FAA-AFD6-CD485ADAED25}"/>
                </a:ext>
              </a:extLst>
            </p:cNvPr>
            <p:cNvSpPr txBox="1"/>
            <p:nvPr/>
          </p:nvSpPr>
          <p:spPr>
            <a:xfrm>
              <a:off x="7439040" y="3738549"/>
              <a:ext cx="1608161"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noProof="0" dirty="0"/>
                <a:t>Laser beam</a:t>
              </a:r>
            </a:p>
          </p:txBody>
        </p:sp>
        <p:sp>
          <p:nvSpPr>
            <p:cNvPr id="11" name="Oval 10">
              <a:extLst>
                <a:ext uri="{FF2B5EF4-FFF2-40B4-BE49-F238E27FC236}">
                  <a16:creationId xmlns:a16="http://schemas.microsoft.com/office/drawing/2014/main" id="{8A4898E3-F649-640B-388E-BE03055EC73A}"/>
                </a:ext>
              </a:extLst>
            </p:cNvPr>
            <p:cNvSpPr/>
            <p:nvPr/>
          </p:nvSpPr>
          <p:spPr>
            <a:xfrm>
              <a:off x="4611120" y="1406221"/>
              <a:ext cx="1996454" cy="1996454"/>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noProof="0" dirty="0"/>
            </a:p>
          </p:txBody>
        </p:sp>
        <p:sp>
          <p:nvSpPr>
            <p:cNvPr id="12" name="Oval 11">
              <a:extLst>
                <a:ext uri="{FF2B5EF4-FFF2-40B4-BE49-F238E27FC236}">
                  <a16:creationId xmlns:a16="http://schemas.microsoft.com/office/drawing/2014/main" id="{EB468AD5-0D9A-D172-147F-9F637FB0BA8A}"/>
                </a:ext>
              </a:extLst>
            </p:cNvPr>
            <p:cNvSpPr/>
            <p:nvPr/>
          </p:nvSpPr>
          <p:spPr>
            <a:xfrm rot="8100000">
              <a:off x="5632375" y="2490941"/>
              <a:ext cx="94433" cy="152232"/>
            </a:xfrm>
            <a:prstGeom prst="ellipse">
              <a:avLst/>
            </a:prstGeom>
            <a:gradFill flip="none" rotWithShape="1">
              <a:gsLst>
                <a:gs pos="0">
                  <a:srgbClr val="FFF875"/>
                </a:gs>
                <a:gs pos="45000">
                  <a:srgbClr val="FF7A00"/>
                </a:gs>
                <a:gs pos="70000">
                  <a:srgbClr val="FF0000"/>
                </a:gs>
                <a:gs pos="100000">
                  <a:srgbClr val="7030A0"/>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noProof="0" dirty="0"/>
            </a:p>
          </p:txBody>
        </p:sp>
        <p:sp>
          <p:nvSpPr>
            <p:cNvPr id="13" name="TextBox 39">
              <a:extLst>
                <a:ext uri="{FF2B5EF4-FFF2-40B4-BE49-F238E27FC236}">
                  <a16:creationId xmlns:a16="http://schemas.microsoft.com/office/drawing/2014/main" id="{657A770A-1619-6662-6E2B-86E2548B0134}"/>
                </a:ext>
              </a:extLst>
            </p:cNvPr>
            <p:cNvSpPr txBox="1"/>
            <p:nvPr/>
          </p:nvSpPr>
          <p:spPr>
            <a:xfrm>
              <a:off x="4934755" y="967072"/>
              <a:ext cx="408928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noProof="0" dirty="0"/>
                <a:t>TEAC</a:t>
              </a:r>
              <a:endParaRPr lang="en-GB" noProof="0" dirty="0"/>
            </a:p>
          </p:txBody>
        </p:sp>
        <p:cxnSp>
          <p:nvCxnSpPr>
            <p:cNvPr id="14" name="Straight Connector 13">
              <a:extLst>
                <a:ext uri="{FF2B5EF4-FFF2-40B4-BE49-F238E27FC236}">
                  <a16:creationId xmlns:a16="http://schemas.microsoft.com/office/drawing/2014/main" id="{9C5FDE82-71B3-565A-C7D8-1D94FBD4A4CB}"/>
                </a:ext>
              </a:extLst>
            </p:cNvPr>
            <p:cNvCxnSpPr>
              <a:cxnSpLocks/>
              <a:stCxn id="16" idx="12"/>
              <a:endCxn id="17" idx="1"/>
            </p:cNvCxnSpPr>
            <p:nvPr/>
          </p:nvCxnSpPr>
          <p:spPr>
            <a:xfrm flipH="1" flipV="1">
              <a:off x="6299484" y="3658975"/>
              <a:ext cx="414818" cy="109328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E5ED56D-A5AF-AD1D-33DD-94D691B62124}"/>
                </a:ext>
              </a:extLst>
            </p:cNvPr>
            <p:cNvCxnSpPr>
              <a:cxnSpLocks/>
              <a:endCxn id="17" idx="7"/>
            </p:cNvCxnSpPr>
            <p:nvPr/>
          </p:nvCxnSpPr>
          <p:spPr>
            <a:xfrm flipH="1" flipV="1">
              <a:off x="6138707" y="3733946"/>
              <a:ext cx="575595" cy="1018317"/>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Shape 15">
              <a:extLst>
                <a:ext uri="{FF2B5EF4-FFF2-40B4-BE49-F238E27FC236}">
                  <a16:creationId xmlns:a16="http://schemas.microsoft.com/office/drawing/2014/main" id="{9EB34E40-C24B-74B2-8FC8-0D3249D0F3E6}"/>
                </a:ext>
              </a:extLst>
            </p:cNvPr>
            <p:cNvSpPr/>
            <p:nvPr/>
          </p:nvSpPr>
          <p:spPr>
            <a:xfrm rot="3600000" flipH="1" flipV="1">
              <a:off x="6255439" y="4640718"/>
              <a:ext cx="447549" cy="591707"/>
            </a:xfrm>
            <a:custGeom>
              <a:avLst/>
              <a:gdLst>
                <a:gd name="connsiteX0" fmla="*/ 514605 w 1315319"/>
                <a:gd name="connsiteY0" fmla="*/ 0 h 2257835"/>
                <a:gd name="connsiteX1" fmla="*/ 1009905 w 1315319"/>
                <a:gd name="connsiteY1" fmla="*/ 57150 h 2257835"/>
                <a:gd name="connsiteX2" fmla="*/ 1286130 w 1315319"/>
                <a:gd name="connsiteY2" fmla="*/ 333375 h 2257835"/>
                <a:gd name="connsiteX3" fmla="*/ 1248030 w 1315319"/>
                <a:gd name="connsiteY3" fmla="*/ 781050 h 2257835"/>
                <a:gd name="connsiteX4" fmla="*/ 762255 w 1315319"/>
                <a:gd name="connsiteY4" fmla="*/ 1123950 h 2257835"/>
                <a:gd name="connsiteX5" fmla="*/ 228855 w 1315319"/>
                <a:gd name="connsiteY5" fmla="*/ 1362075 h 2257835"/>
                <a:gd name="connsiteX6" fmla="*/ 66930 w 1315319"/>
                <a:gd name="connsiteY6" fmla="*/ 1524000 h 2257835"/>
                <a:gd name="connsiteX7" fmla="*/ 255 w 1315319"/>
                <a:gd name="connsiteY7" fmla="*/ 1809750 h 2257835"/>
                <a:gd name="connsiteX8" fmla="*/ 47880 w 1315319"/>
                <a:gd name="connsiteY8" fmla="*/ 1971675 h 2257835"/>
                <a:gd name="connsiteX9" fmla="*/ 143130 w 1315319"/>
                <a:gd name="connsiteY9" fmla="*/ 2085975 h 2257835"/>
                <a:gd name="connsiteX10" fmla="*/ 352680 w 1315319"/>
                <a:gd name="connsiteY10" fmla="*/ 2190750 h 2257835"/>
                <a:gd name="connsiteX11" fmla="*/ 571755 w 1315319"/>
                <a:gd name="connsiteY11" fmla="*/ 2247900 h 2257835"/>
                <a:gd name="connsiteX12" fmla="*/ 781305 w 1315319"/>
                <a:gd name="connsiteY12" fmla="*/ 2257425 h 2257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5319" h="2257835">
                  <a:moveTo>
                    <a:pt x="514605" y="0"/>
                  </a:moveTo>
                  <a:cubicBezTo>
                    <a:pt x="697961" y="794"/>
                    <a:pt x="881318" y="1588"/>
                    <a:pt x="1009905" y="57150"/>
                  </a:cubicBezTo>
                  <a:cubicBezTo>
                    <a:pt x="1138493" y="112713"/>
                    <a:pt x="1246443" y="212725"/>
                    <a:pt x="1286130" y="333375"/>
                  </a:cubicBezTo>
                  <a:cubicBezTo>
                    <a:pt x="1325817" y="454025"/>
                    <a:pt x="1335342" y="649288"/>
                    <a:pt x="1248030" y="781050"/>
                  </a:cubicBezTo>
                  <a:cubicBezTo>
                    <a:pt x="1160718" y="912812"/>
                    <a:pt x="932118" y="1027113"/>
                    <a:pt x="762255" y="1123950"/>
                  </a:cubicBezTo>
                  <a:cubicBezTo>
                    <a:pt x="592393" y="1220788"/>
                    <a:pt x="344742" y="1295400"/>
                    <a:pt x="228855" y="1362075"/>
                  </a:cubicBezTo>
                  <a:cubicBezTo>
                    <a:pt x="112968" y="1428750"/>
                    <a:pt x="105030" y="1449388"/>
                    <a:pt x="66930" y="1524000"/>
                  </a:cubicBezTo>
                  <a:cubicBezTo>
                    <a:pt x="28830" y="1598613"/>
                    <a:pt x="3430" y="1735138"/>
                    <a:pt x="255" y="1809750"/>
                  </a:cubicBezTo>
                  <a:cubicBezTo>
                    <a:pt x="-2920" y="1884362"/>
                    <a:pt x="24067" y="1925638"/>
                    <a:pt x="47880" y="1971675"/>
                  </a:cubicBezTo>
                  <a:cubicBezTo>
                    <a:pt x="71692" y="2017713"/>
                    <a:pt x="92330" y="2049463"/>
                    <a:pt x="143130" y="2085975"/>
                  </a:cubicBezTo>
                  <a:cubicBezTo>
                    <a:pt x="193930" y="2122487"/>
                    <a:pt x="281243" y="2163763"/>
                    <a:pt x="352680" y="2190750"/>
                  </a:cubicBezTo>
                  <a:cubicBezTo>
                    <a:pt x="424117" y="2217737"/>
                    <a:pt x="500317" y="2236787"/>
                    <a:pt x="571755" y="2247900"/>
                  </a:cubicBezTo>
                  <a:cubicBezTo>
                    <a:pt x="643193" y="2259013"/>
                    <a:pt x="712249" y="2258219"/>
                    <a:pt x="781305" y="2257425"/>
                  </a:cubicBezTo>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noProof="0" dirty="0"/>
            </a:p>
          </p:txBody>
        </p:sp>
        <p:sp>
          <p:nvSpPr>
            <p:cNvPr id="17" name="Oval 16">
              <a:extLst>
                <a:ext uri="{FF2B5EF4-FFF2-40B4-BE49-F238E27FC236}">
                  <a16:creationId xmlns:a16="http://schemas.microsoft.com/office/drawing/2014/main" id="{00BA48B9-28AF-FABD-AEAF-65F0523ADD6C}"/>
                </a:ext>
              </a:extLst>
            </p:cNvPr>
            <p:cNvSpPr/>
            <p:nvPr/>
          </p:nvSpPr>
          <p:spPr>
            <a:xfrm rot="9300000">
              <a:off x="6086824" y="3658951"/>
              <a:ext cx="250880" cy="45719"/>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noProof="0" dirty="0"/>
            </a:p>
          </p:txBody>
        </p:sp>
        <p:sp>
          <p:nvSpPr>
            <p:cNvPr id="18" name="Rectangle 17">
              <a:extLst>
                <a:ext uri="{FF2B5EF4-FFF2-40B4-BE49-F238E27FC236}">
                  <a16:creationId xmlns:a16="http://schemas.microsoft.com/office/drawing/2014/main" id="{8C7DA7A6-5CCD-4E3C-C10C-A9570349D9C3}"/>
                </a:ext>
              </a:extLst>
            </p:cNvPr>
            <p:cNvSpPr/>
            <p:nvPr/>
          </p:nvSpPr>
          <p:spPr>
            <a:xfrm>
              <a:off x="5406696" y="1347651"/>
              <a:ext cx="404929" cy="78839"/>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noProof="0" dirty="0"/>
            </a:p>
          </p:txBody>
        </p:sp>
        <p:cxnSp>
          <p:nvCxnSpPr>
            <p:cNvPr id="19" name="Straight Connector 18">
              <a:extLst>
                <a:ext uri="{FF2B5EF4-FFF2-40B4-BE49-F238E27FC236}">
                  <a16:creationId xmlns:a16="http://schemas.microsoft.com/office/drawing/2014/main" id="{5AB3179A-D4BC-86BD-94EC-6BAE6968E111}"/>
                </a:ext>
              </a:extLst>
            </p:cNvPr>
            <p:cNvCxnSpPr>
              <a:cxnSpLocks/>
              <a:stCxn id="17" idx="5"/>
            </p:cNvCxnSpPr>
            <p:nvPr/>
          </p:nvCxnSpPr>
          <p:spPr>
            <a:xfrm flipH="1" flipV="1">
              <a:off x="5671893" y="2578274"/>
              <a:ext cx="453151" cy="112637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3CBFF01-29B4-CDBF-86A8-1B5787119211}"/>
                </a:ext>
              </a:extLst>
            </p:cNvPr>
            <p:cNvCxnSpPr>
              <a:cxnSpLocks/>
              <a:stCxn id="17" idx="3"/>
            </p:cNvCxnSpPr>
            <p:nvPr/>
          </p:nvCxnSpPr>
          <p:spPr>
            <a:xfrm flipH="1" flipV="1">
              <a:off x="5682526" y="2578274"/>
              <a:ext cx="603295" cy="1051401"/>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A7BD64A8-2237-3DF3-4425-C4E7166FF4D5}"/>
                </a:ext>
              </a:extLst>
            </p:cNvPr>
            <p:cNvSpPr/>
            <p:nvPr/>
          </p:nvSpPr>
          <p:spPr>
            <a:xfrm>
              <a:off x="5449089" y="3381944"/>
              <a:ext cx="404929" cy="78839"/>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noProof="0" dirty="0"/>
            </a:p>
          </p:txBody>
        </p:sp>
        <p:sp>
          <p:nvSpPr>
            <p:cNvPr id="22" name="Rectangle 21">
              <a:extLst>
                <a:ext uri="{FF2B5EF4-FFF2-40B4-BE49-F238E27FC236}">
                  <a16:creationId xmlns:a16="http://schemas.microsoft.com/office/drawing/2014/main" id="{303E1B89-0747-3111-CF95-D78133A5E383}"/>
                </a:ext>
              </a:extLst>
            </p:cNvPr>
            <p:cNvSpPr/>
            <p:nvPr/>
          </p:nvSpPr>
          <p:spPr>
            <a:xfrm rot="1800000">
              <a:off x="4899288" y="3247684"/>
              <a:ext cx="404929" cy="78839"/>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noProof="0" dirty="0"/>
            </a:p>
          </p:txBody>
        </p:sp>
        <p:sp>
          <p:nvSpPr>
            <p:cNvPr id="23" name="Rectangle 22">
              <a:extLst>
                <a:ext uri="{FF2B5EF4-FFF2-40B4-BE49-F238E27FC236}">
                  <a16:creationId xmlns:a16="http://schemas.microsoft.com/office/drawing/2014/main" id="{1E5A559F-B585-224E-A6FD-DCC6A1AFBBC2}"/>
                </a:ext>
              </a:extLst>
            </p:cNvPr>
            <p:cNvSpPr/>
            <p:nvPr/>
          </p:nvSpPr>
          <p:spPr>
            <a:xfrm rot="3600000">
              <a:off x="4526121" y="2875996"/>
              <a:ext cx="404929" cy="78839"/>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noProof="0" dirty="0"/>
            </a:p>
          </p:txBody>
        </p:sp>
        <p:sp>
          <p:nvSpPr>
            <p:cNvPr id="24" name="Rectangle 23">
              <a:extLst>
                <a:ext uri="{FF2B5EF4-FFF2-40B4-BE49-F238E27FC236}">
                  <a16:creationId xmlns:a16="http://schemas.microsoft.com/office/drawing/2014/main" id="{663FA25F-F8BA-8078-6C97-7AA86D2A69B5}"/>
                </a:ext>
              </a:extLst>
            </p:cNvPr>
            <p:cNvSpPr/>
            <p:nvPr/>
          </p:nvSpPr>
          <p:spPr>
            <a:xfrm rot="5400000">
              <a:off x="4389862" y="2369469"/>
              <a:ext cx="404929" cy="78839"/>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noProof="0" dirty="0"/>
            </a:p>
          </p:txBody>
        </p:sp>
        <p:sp>
          <p:nvSpPr>
            <p:cNvPr id="25" name="Rectangle 24">
              <a:extLst>
                <a:ext uri="{FF2B5EF4-FFF2-40B4-BE49-F238E27FC236}">
                  <a16:creationId xmlns:a16="http://schemas.microsoft.com/office/drawing/2014/main" id="{75BB6190-84DD-2A97-A363-76769E6FFD0C}"/>
                </a:ext>
              </a:extLst>
            </p:cNvPr>
            <p:cNvSpPr/>
            <p:nvPr/>
          </p:nvSpPr>
          <p:spPr>
            <a:xfrm rot="7200000">
              <a:off x="4521139" y="1865132"/>
              <a:ext cx="404929" cy="78839"/>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noProof="0" dirty="0"/>
            </a:p>
          </p:txBody>
        </p:sp>
        <p:sp>
          <p:nvSpPr>
            <p:cNvPr id="26" name="Rectangle 25">
              <a:extLst>
                <a:ext uri="{FF2B5EF4-FFF2-40B4-BE49-F238E27FC236}">
                  <a16:creationId xmlns:a16="http://schemas.microsoft.com/office/drawing/2014/main" id="{AA3CD99E-2DCF-58E7-D7E6-C30B5C8D5271}"/>
                </a:ext>
              </a:extLst>
            </p:cNvPr>
            <p:cNvSpPr/>
            <p:nvPr/>
          </p:nvSpPr>
          <p:spPr>
            <a:xfrm rot="9000000">
              <a:off x="4899287" y="1487872"/>
              <a:ext cx="404929" cy="78839"/>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noProof="0" dirty="0"/>
            </a:p>
          </p:txBody>
        </p:sp>
        <p:sp>
          <p:nvSpPr>
            <p:cNvPr id="27" name="Rectangle 26">
              <a:extLst>
                <a:ext uri="{FF2B5EF4-FFF2-40B4-BE49-F238E27FC236}">
                  <a16:creationId xmlns:a16="http://schemas.microsoft.com/office/drawing/2014/main" id="{A7B1F78C-FFF0-FD79-0B57-4450846E1EAF}"/>
                </a:ext>
              </a:extLst>
            </p:cNvPr>
            <p:cNvSpPr/>
            <p:nvPr/>
          </p:nvSpPr>
          <p:spPr>
            <a:xfrm rot="1800000">
              <a:off x="5917686" y="1487871"/>
              <a:ext cx="404929" cy="78839"/>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noProof="0" dirty="0"/>
            </a:p>
          </p:txBody>
        </p:sp>
        <p:sp>
          <p:nvSpPr>
            <p:cNvPr id="28" name="Rectangle 27">
              <a:extLst>
                <a:ext uri="{FF2B5EF4-FFF2-40B4-BE49-F238E27FC236}">
                  <a16:creationId xmlns:a16="http://schemas.microsoft.com/office/drawing/2014/main" id="{03DF14F8-EB45-9E3D-FB36-5D5970BEB059}"/>
                </a:ext>
              </a:extLst>
            </p:cNvPr>
            <p:cNvSpPr/>
            <p:nvPr/>
          </p:nvSpPr>
          <p:spPr>
            <a:xfrm rot="3600000">
              <a:off x="6287625" y="1861579"/>
              <a:ext cx="404929" cy="78839"/>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noProof="0" dirty="0"/>
            </a:p>
          </p:txBody>
        </p:sp>
        <p:sp>
          <p:nvSpPr>
            <p:cNvPr id="29" name="Rectangle 28">
              <a:extLst>
                <a:ext uri="{FF2B5EF4-FFF2-40B4-BE49-F238E27FC236}">
                  <a16:creationId xmlns:a16="http://schemas.microsoft.com/office/drawing/2014/main" id="{A103F259-B785-900E-998D-B1416F656455}"/>
                </a:ext>
              </a:extLst>
            </p:cNvPr>
            <p:cNvSpPr/>
            <p:nvPr/>
          </p:nvSpPr>
          <p:spPr>
            <a:xfrm rot="5400000">
              <a:off x="6422433" y="2362930"/>
              <a:ext cx="404929" cy="78839"/>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noProof="0" dirty="0"/>
            </a:p>
          </p:txBody>
        </p:sp>
        <p:sp>
          <p:nvSpPr>
            <p:cNvPr id="30" name="Rectangle 29">
              <a:extLst>
                <a:ext uri="{FF2B5EF4-FFF2-40B4-BE49-F238E27FC236}">
                  <a16:creationId xmlns:a16="http://schemas.microsoft.com/office/drawing/2014/main" id="{E796EED9-C473-5073-EAC9-9962930CF862}"/>
                </a:ext>
              </a:extLst>
            </p:cNvPr>
            <p:cNvSpPr/>
            <p:nvPr/>
          </p:nvSpPr>
          <p:spPr>
            <a:xfrm rot="7200000">
              <a:off x="6287062" y="2870515"/>
              <a:ext cx="404929" cy="78839"/>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noProof="0" dirty="0"/>
            </a:p>
          </p:txBody>
        </p:sp>
        <p:sp>
          <p:nvSpPr>
            <p:cNvPr id="31" name="Rectangle 30">
              <a:extLst>
                <a:ext uri="{FF2B5EF4-FFF2-40B4-BE49-F238E27FC236}">
                  <a16:creationId xmlns:a16="http://schemas.microsoft.com/office/drawing/2014/main" id="{7F4C0C43-B477-8A89-8CC6-9874E25B7C8B}"/>
                </a:ext>
              </a:extLst>
            </p:cNvPr>
            <p:cNvSpPr/>
            <p:nvPr/>
          </p:nvSpPr>
          <p:spPr>
            <a:xfrm rot="9000000">
              <a:off x="5908646" y="3247002"/>
              <a:ext cx="404929" cy="78839"/>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noProof="0" dirty="0"/>
            </a:p>
          </p:txBody>
        </p:sp>
        <p:sp>
          <p:nvSpPr>
            <p:cNvPr id="32" name="Rectangle 31">
              <a:extLst>
                <a:ext uri="{FF2B5EF4-FFF2-40B4-BE49-F238E27FC236}">
                  <a16:creationId xmlns:a16="http://schemas.microsoft.com/office/drawing/2014/main" id="{0D8D96E3-9FC8-2E69-4DD4-0B6D5C8A249A}"/>
                </a:ext>
              </a:extLst>
            </p:cNvPr>
            <p:cNvSpPr/>
            <p:nvPr/>
          </p:nvSpPr>
          <p:spPr>
            <a:xfrm>
              <a:off x="4091995" y="2347992"/>
              <a:ext cx="1382075" cy="117030"/>
            </a:xfrm>
            <a:prstGeom prst="rect">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noProof="0" dirty="0"/>
            </a:p>
          </p:txBody>
        </p:sp>
        <p:sp>
          <p:nvSpPr>
            <p:cNvPr id="33" name="Arrow: Right 32">
              <a:extLst>
                <a:ext uri="{FF2B5EF4-FFF2-40B4-BE49-F238E27FC236}">
                  <a16:creationId xmlns:a16="http://schemas.microsoft.com/office/drawing/2014/main" id="{5AD7C304-F7B2-BA89-C185-B097FEF43E03}"/>
                </a:ext>
              </a:extLst>
            </p:cNvPr>
            <p:cNvSpPr/>
            <p:nvPr/>
          </p:nvSpPr>
          <p:spPr>
            <a:xfrm>
              <a:off x="7259019" y="2316133"/>
              <a:ext cx="433421" cy="156147"/>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noProof="0" dirty="0"/>
            </a:p>
          </p:txBody>
        </p:sp>
        <p:sp>
          <p:nvSpPr>
            <p:cNvPr id="34" name="TextBox 29">
              <a:extLst>
                <a:ext uri="{FF2B5EF4-FFF2-40B4-BE49-F238E27FC236}">
                  <a16:creationId xmlns:a16="http://schemas.microsoft.com/office/drawing/2014/main" id="{FF57F82C-3EA6-E72B-DD5A-EA1CF6ADF0B8}"/>
                </a:ext>
              </a:extLst>
            </p:cNvPr>
            <p:cNvSpPr txBox="1"/>
            <p:nvPr/>
          </p:nvSpPr>
          <p:spPr>
            <a:xfrm>
              <a:off x="6810225" y="1892089"/>
              <a:ext cx="138211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noProof="0" dirty="0"/>
                <a:t>Magnum-PSI</a:t>
              </a:r>
            </a:p>
          </p:txBody>
        </p:sp>
        <p:sp>
          <p:nvSpPr>
            <p:cNvPr id="35" name="Freeform: Shape 34">
              <a:extLst>
                <a:ext uri="{FF2B5EF4-FFF2-40B4-BE49-F238E27FC236}">
                  <a16:creationId xmlns:a16="http://schemas.microsoft.com/office/drawing/2014/main" id="{C3798709-B81E-6AD4-BCBE-44E022E07FD2}"/>
                </a:ext>
              </a:extLst>
            </p:cNvPr>
            <p:cNvSpPr/>
            <p:nvPr/>
          </p:nvSpPr>
          <p:spPr>
            <a:xfrm>
              <a:off x="6209519" y="5061476"/>
              <a:ext cx="1098550" cy="356163"/>
            </a:xfrm>
            <a:custGeom>
              <a:avLst/>
              <a:gdLst>
                <a:gd name="connsiteX0" fmla="*/ 0 w 1098550"/>
                <a:gd name="connsiteY0" fmla="*/ 0 h 356163"/>
                <a:gd name="connsiteX1" fmla="*/ 196850 w 1098550"/>
                <a:gd name="connsiteY1" fmla="*/ 247650 h 356163"/>
                <a:gd name="connsiteX2" fmla="*/ 444500 w 1098550"/>
                <a:gd name="connsiteY2" fmla="*/ 336550 h 356163"/>
                <a:gd name="connsiteX3" fmla="*/ 882650 w 1098550"/>
                <a:gd name="connsiteY3" fmla="*/ 355600 h 356163"/>
                <a:gd name="connsiteX4" fmla="*/ 1098550 w 1098550"/>
                <a:gd name="connsiteY4" fmla="*/ 349250 h 356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550" h="356163">
                  <a:moveTo>
                    <a:pt x="0" y="0"/>
                  </a:moveTo>
                  <a:cubicBezTo>
                    <a:pt x="61383" y="95779"/>
                    <a:pt x="122767" y="191558"/>
                    <a:pt x="196850" y="247650"/>
                  </a:cubicBezTo>
                  <a:cubicBezTo>
                    <a:pt x="270933" y="303742"/>
                    <a:pt x="330200" y="318558"/>
                    <a:pt x="444500" y="336550"/>
                  </a:cubicBezTo>
                  <a:cubicBezTo>
                    <a:pt x="558800" y="354542"/>
                    <a:pt x="773642" y="353483"/>
                    <a:pt x="882650" y="355600"/>
                  </a:cubicBezTo>
                  <a:cubicBezTo>
                    <a:pt x="991658" y="357717"/>
                    <a:pt x="1045104" y="353483"/>
                    <a:pt x="1098550" y="349250"/>
                  </a:cubicBezTo>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noProof="0" dirty="0"/>
            </a:p>
          </p:txBody>
        </p:sp>
        <p:sp>
          <p:nvSpPr>
            <p:cNvPr id="36" name="TextBox 19">
              <a:extLst>
                <a:ext uri="{FF2B5EF4-FFF2-40B4-BE49-F238E27FC236}">
                  <a16:creationId xmlns:a16="http://schemas.microsoft.com/office/drawing/2014/main" id="{05483B30-164E-65CA-AF10-5D519BC7C6AA}"/>
                </a:ext>
              </a:extLst>
            </p:cNvPr>
            <p:cNvSpPr txBox="1"/>
            <p:nvPr/>
          </p:nvSpPr>
          <p:spPr>
            <a:xfrm>
              <a:off x="7094454" y="5231224"/>
              <a:ext cx="1534045" cy="338554"/>
            </a:xfrm>
            <a:prstGeom prst="rect">
              <a:avLst/>
            </a:prstGeom>
            <a:solidFill>
              <a:schemeClr val="bg1"/>
            </a:solidFill>
            <a:ln>
              <a:solidFill>
                <a:schemeClr val="accent1">
                  <a:shade val="50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noProof="0" dirty="0"/>
                <a:t>Spectrometer</a:t>
              </a:r>
            </a:p>
          </p:txBody>
        </p:sp>
        <p:sp>
          <p:nvSpPr>
            <p:cNvPr id="37" name="TextBox 17">
              <a:extLst>
                <a:ext uri="{FF2B5EF4-FFF2-40B4-BE49-F238E27FC236}">
                  <a16:creationId xmlns:a16="http://schemas.microsoft.com/office/drawing/2014/main" id="{CBC4DB85-988A-E13E-1C31-C8AB6170E77D}"/>
                </a:ext>
              </a:extLst>
            </p:cNvPr>
            <p:cNvSpPr txBox="1"/>
            <p:nvPr/>
          </p:nvSpPr>
          <p:spPr>
            <a:xfrm>
              <a:off x="7216816" y="4229331"/>
              <a:ext cx="1608161"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noProof="0" dirty="0"/>
                <a:t>Mirror</a:t>
              </a:r>
              <a:endParaRPr lang="en-GB" sz="1600" baseline="30000" noProof="0" dirty="0"/>
            </a:p>
          </p:txBody>
        </p:sp>
        <p:sp>
          <p:nvSpPr>
            <p:cNvPr id="38" name="Isosceles Triangle 37">
              <a:extLst>
                <a:ext uri="{FF2B5EF4-FFF2-40B4-BE49-F238E27FC236}">
                  <a16:creationId xmlns:a16="http://schemas.microsoft.com/office/drawing/2014/main" id="{7B4DB677-7271-43E5-A15A-A3CE5BA79BC0}"/>
                </a:ext>
              </a:extLst>
            </p:cNvPr>
            <p:cNvSpPr/>
            <p:nvPr/>
          </p:nvSpPr>
          <p:spPr>
            <a:xfrm rot="19500000">
              <a:off x="6036508" y="2344349"/>
              <a:ext cx="96680" cy="1595630"/>
            </a:xfrm>
            <a:prstGeom prst="triangle">
              <a:avLst>
                <a:gd name="adj" fmla="val 43170"/>
              </a:avLst>
            </a:pr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noProof="0" dirty="0"/>
            </a:p>
          </p:txBody>
        </p:sp>
        <p:sp>
          <p:nvSpPr>
            <p:cNvPr id="39" name="Rectangle 38">
              <a:extLst>
                <a:ext uri="{FF2B5EF4-FFF2-40B4-BE49-F238E27FC236}">
                  <a16:creationId xmlns:a16="http://schemas.microsoft.com/office/drawing/2014/main" id="{958BCEFA-5B80-4E2A-7A44-CE51A75F37B9}"/>
                </a:ext>
              </a:extLst>
            </p:cNvPr>
            <p:cNvSpPr/>
            <p:nvPr/>
          </p:nvSpPr>
          <p:spPr>
            <a:xfrm rot="19440000">
              <a:off x="6713379" y="3771881"/>
              <a:ext cx="91732" cy="64367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noProof="0" dirty="0"/>
            </a:p>
          </p:txBody>
        </p:sp>
        <p:sp>
          <p:nvSpPr>
            <p:cNvPr id="40" name="Rectangle 39">
              <a:extLst>
                <a:ext uri="{FF2B5EF4-FFF2-40B4-BE49-F238E27FC236}">
                  <a16:creationId xmlns:a16="http://schemas.microsoft.com/office/drawing/2014/main" id="{945AB764-9E16-76A1-AFDD-0D861FCC4142}"/>
                </a:ext>
              </a:extLst>
            </p:cNvPr>
            <p:cNvSpPr/>
            <p:nvPr/>
          </p:nvSpPr>
          <p:spPr>
            <a:xfrm rot="3600000">
              <a:off x="7132375" y="3850536"/>
              <a:ext cx="91732" cy="64367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noProof="0" dirty="0"/>
            </a:p>
          </p:txBody>
        </p:sp>
        <p:cxnSp>
          <p:nvCxnSpPr>
            <p:cNvPr id="41" name="Straight Connector 40">
              <a:extLst>
                <a:ext uri="{FF2B5EF4-FFF2-40B4-BE49-F238E27FC236}">
                  <a16:creationId xmlns:a16="http://schemas.microsoft.com/office/drawing/2014/main" id="{40975DEE-6307-01D8-4CA9-7CB6B6859071}"/>
                </a:ext>
              </a:extLst>
            </p:cNvPr>
            <p:cNvCxnSpPr>
              <a:cxnSpLocks/>
            </p:cNvCxnSpPr>
            <p:nvPr/>
          </p:nvCxnSpPr>
          <p:spPr>
            <a:xfrm>
              <a:off x="6643166" y="4285143"/>
              <a:ext cx="517697" cy="135520"/>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
          <p:nvSpPr>
            <p:cNvPr id="42" name="Rectangle: Top Corners Snipped 41">
              <a:extLst>
                <a:ext uri="{FF2B5EF4-FFF2-40B4-BE49-F238E27FC236}">
                  <a16:creationId xmlns:a16="http://schemas.microsoft.com/office/drawing/2014/main" id="{351A15DE-4C5E-CBA2-B82B-938E7E436D56}"/>
                </a:ext>
              </a:extLst>
            </p:cNvPr>
            <p:cNvSpPr/>
            <p:nvPr/>
          </p:nvSpPr>
          <p:spPr>
            <a:xfrm rot="5400000">
              <a:off x="5397418" y="2297265"/>
              <a:ext cx="364206" cy="213780"/>
            </a:xfrm>
            <a:prstGeom prst="snip2SameRect">
              <a:avLst>
                <a:gd name="adj1" fmla="val 46776"/>
                <a:gd name="adj2" fmla="val 0"/>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noProof="0" dirty="0"/>
            </a:p>
          </p:txBody>
        </p:sp>
        <p:sp>
          <p:nvSpPr>
            <p:cNvPr id="43" name="Arc 42">
              <a:extLst>
                <a:ext uri="{FF2B5EF4-FFF2-40B4-BE49-F238E27FC236}">
                  <a16:creationId xmlns:a16="http://schemas.microsoft.com/office/drawing/2014/main" id="{242F7A59-F10B-C9AC-9E9C-C5CCFA9251A7}"/>
                </a:ext>
              </a:extLst>
            </p:cNvPr>
            <p:cNvSpPr/>
            <p:nvPr/>
          </p:nvSpPr>
          <p:spPr>
            <a:xfrm>
              <a:off x="5427460" y="2327947"/>
              <a:ext cx="148580" cy="148580"/>
            </a:xfrm>
            <a:prstGeom prst="arc">
              <a:avLst>
                <a:gd name="adj1" fmla="val 15534406"/>
                <a:gd name="adj2" fmla="val 6415901"/>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noProof="0" dirty="0"/>
            </a:p>
          </p:txBody>
        </p:sp>
        <p:cxnSp>
          <p:nvCxnSpPr>
            <p:cNvPr id="45" name="Straight Arrow Connector 44">
              <a:extLst>
                <a:ext uri="{FF2B5EF4-FFF2-40B4-BE49-F238E27FC236}">
                  <a16:creationId xmlns:a16="http://schemas.microsoft.com/office/drawing/2014/main" id="{C30B45F0-6872-AA5A-179D-C31CB77FCBAB}"/>
                </a:ext>
              </a:extLst>
            </p:cNvPr>
            <p:cNvCxnSpPr>
              <a:cxnSpLocks/>
            </p:cNvCxnSpPr>
            <p:nvPr/>
          </p:nvCxnSpPr>
          <p:spPr>
            <a:xfrm flipV="1">
              <a:off x="6606225" y="4734196"/>
              <a:ext cx="233079" cy="92119"/>
            </a:xfrm>
            <a:prstGeom prst="straightConnector1">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46" name="TextBox 17">
              <a:extLst>
                <a:ext uri="{FF2B5EF4-FFF2-40B4-BE49-F238E27FC236}">
                  <a16:creationId xmlns:a16="http://schemas.microsoft.com/office/drawing/2014/main" id="{692048B1-A568-E9BE-653D-F2FF1BED1860}"/>
                </a:ext>
              </a:extLst>
            </p:cNvPr>
            <p:cNvSpPr txBox="1"/>
            <p:nvPr/>
          </p:nvSpPr>
          <p:spPr>
            <a:xfrm>
              <a:off x="6768541" y="4724710"/>
              <a:ext cx="1249659"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noProof="0" dirty="0"/>
                <a:t>Fiber</a:t>
              </a:r>
              <a:endParaRPr lang="en-GB" sz="1600" baseline="30000" noProof="0" dirty="0"/>
            </a:p>
          </p:txBody>
        </p:sp>
        <p:sp>
          <p:nvSpPr>
            <p:cNvPr id="47" name="TextBox 46">
              <a:extLst>
                <a:ext uri="{FF2B5EF4-FFF2-40B4-BE49-F238E27FC236}">
                  <a16:creationId xmlns:a16="http://schemas.microsoft.com/office/drawing/2014/main" id="{2FBC47A4-835B-F1AE-42A9-BFA781C209FF}"/>
                </a:ext>
              </a:extLst>
            </p:cNvPr>
            <p:cNvSpPr txBox="1"/>
            <p:nvPr/>
          </p:nvSpPr>
          <p:spPr>
            <a:xfrm>
              <a:off x="4810695" y="1863664"/>
              <a:ext cx="154241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noProof="0" dirty="0"/>
                <a:t>Sample holder</a:t>
              </a:r>
            </a:p>
          </p:txBody>
        </p:sp>
        <p:sp>
          <p:nvSpPr>
            <p:cNvPr id="48" name="Rectangle 47">
              <a:extLst>
                <a:ext uri="{FF2B5EF4-FFF2-40B4-BE49-F238E27FC236}">
                  <a16:creationId xmlns:a16="http://schemas.microsoft.com/office/drawing/2014/main" id="{3DBD969E-5DF7-79BE-7BE0-0E88990E7749}"/>
                </a:ext>
              </a:extLst>
            </p:cNvPr>
            <p:cNvSpPr/>
            <p:nvPr/>
          </p:nvSpPr>
          <p:spPr>
            <a:xfrm rot="5400000">
              <a:off x="5229488" y="3802631"/>
              <a:ext cx="853595" cy="185524"/>
            </a:xfrm>
            <a:prstGeom prst="rect">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noProof="0" dirty="0"/>
            </a:p>
          </p:txBody>
        </p:sp>
        <p:sp>
          <p:nvSpPr>
            <p:cNvPr id="49" name="TextBox 17">
              <a:extLst>
                <a:ext uri="{FF2B5EF4-FFF2-40B4-BE49-F238E27FC236}">
                  <a16:creationId xmlns:a16="http://schemas.microsoft.com/office/drawing/2014/main" id="{31D85BD1-D2BC-4605-C86D-D0A6FDFF7971}"/>
                </a:ext>
              </a:extLst>
            </p:cNvPr>
            <p:cNvSpPr txBox="1"/>
            <p:nvPr/>
          </p:nvSpPr>
          <p:spPr>
            <a:xfrm>
              <a:off x="3803425" y="3621440"/>
              <a:ext cx="1760196" cy="58477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600" noProof="0" dirty="0"/>
                <a:t>Ion-Beam channel for NRA/RBS</a:t>
              </a:r>
              <a:endParaRPr lang="en-GB" sz="1600" baseline="30000" noProof="0" dirty="0"/>
            </a:p>
          </p:txBody>
        </p:sp>
        <p:sp>
          <p:nvSpPr>
            <p:cNvPr id="50" name="Arrow: Right 49">
              <a:extLst>
                <a:ext uri="{FF2B5EF4-FFF2-40B4-BE49-F238E27FC236}">
                  <a16:creationId xmlns:a16="http://schemas.microsoft.com/office/drawing/2014/main" id="{12C19426-E447-7C94-530C-45355B0FA082}"/>
                </a:ext>
              </a:extLst>
            </p:cNvPr>
            <p:cNvSpPr/>
            <p:nvPr/>
          </p:nvSpPr>
          <p:spPr>
            <a:xfrm rot="5400000">
              <a:off x="5437626" y="4158682"/>
              <a:ext cx="433421" cy="156147"/>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noProof="0" dirty="0"/>
            </a:p>
          </p:txBody>
        </p:sp>
        <p:cxnSp>
          <p:nvCxnSpPr>
            <p:cNvPr id="51" name="Straight Connector 50">
              <a:extLst>
                <a:ext uri="{FF2B5EF4-FFF2-40B4-BE49-F238E27FC236}">
                  <a16:creationId xmlns:a16="http://schemas.microsoft.com/office/drawing/2014/main" id="{543E0C83-BDC7-4A40-9B26-5ED444A6D8B9}"/>
                </a:ext>
              </a:extLst>
            </p:cNvPr>
            <p:cNvCxnSpPr>
              <a:cxnSpLocks/>
            </p:cNvCxnSpPr>
            <p:nvPr/>
          </p:nvCxnSpPr>
          <p:spPr>
            <a:xfrm flipH="1" flipV="1">
              <a:off x="5659840" y="2556496"/>
              <a:ext cx="1" cy="1117541"/>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53" name="Content Placeholder 6">
            <a:extLst>
              <a:ext uri="{FF2B5EF4-FFF2-40B4-BE49-F238E27FC236}">
                <a16:creationId xmlns:a16="http://schemas.microsoft.com/office/drawing/2014/main" id="{53DBF7B0-D979-4315-8E63-8802C643AF66}"/>
              </a:ext>
            </a:extLst>
          </p:cNvPr>
          <p:cNvSpPr txBox="1">
            <a:spLocks/>
          </p:cNvSpPr>
          <p:nvPr/>
        </p:nvSpPr>
        <p:spPr>
          <a:xfrm>
            <a:off x="5592076" y="1140270"/>
            <a:ext cx="5485729" cy="1869460"/>
          </a:xfrm>
          <a:prstGeom prst="rect">
            <a:avLst/>
          </a:prstGeom>
          <a:solidFill>
            <a:schemeClr val="bg1">
              <a:alpha val="50000"/>
            </a:schemeClr>
          </a:solidFill>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r>
              <a:rPr lang="en-GB" sz="1800" b="1" noProof="0" dirty="0"/>
              <a:t>LIBS</a:t>
            </a:r>
            <a:r>
              <a:rPr lang="en-GB" sz="1800" noProof="0" dirty="0"/>
              <a:t> </a:t>
            </a:r>
            <a:r>
              <a:rPr lang="en-GB" noProof="0" dirty="0"/>
              <a:t>at</a:t>
            </a:r>
            <a:r>
              <a:rPr lang="en-GB" sz="1800" noProof="0" dirty="0"/>
              <a:t> TEAC</a:t>
            </a:r>
          </a:p>
          <a:p>
            <a:pPr marL="285750" indent="-285750">
              <a:spcAft>
                <a:spcPts val="600"/>
              </a:spcAft>
              <a:buFont typeface="Arial" panose="020B0604020202020204" pitchFamily="34" charset="0"/>
              <a:buChar char="•"/>
            </a:pPr>
            <a:r>
              <a:rPr lang="en-GB" sz="1800" noProof="0" dirty="0"/>
              <a:t>1064 nm, 8 ns </a:t>
            </a:r>
            <a:r>
              <a:rPr lang="en-GB" sz="1800" noProof="0" dirty="0" err="1"/>
              <a:t>ja</a:t>
            </a:r>
            <a:r>
              <a:rPr lang="en-GB" sz="1800" noProof="0" dirty="0"/>
              <a:t> 180/</a:t>
            </a:r>
            <a:r>
              <a:rPr lang="et-EE" dirty="0"/>
              <a:t>76</a:t>
            </a:r>
            <a:r>
              <a:rPr lang="en-GB" sz="1800" noProof="0" dirty="0"/>
              <a:t>0 </a:t>
            </a:r>
            <a:r>
              <a:rPr lang="et-EE" sz="1800" noProof="0" dirty="0"/>
              <a:t>m</a:t>
            </a:r>
            <a:r>
              <a:rPr lang="en-GB" sz="1800" noProof="0" dirty="0"/>
              <a:t>J</a:t>
            </a:r>
            <a:r>
              <a:rPr lang="et-EE" sz="1800" noProof="0" dirty="0"/>
              <a:t> (</a:t>
            </a:r>
            <a:r>
              <a:rPr lang="et-EE" sz="1800" noProof="0" dirty="0" err="1"/>
              <a:t>fluence</a:t>
            </a:r>
            <a:r>
              <a:rPr lang="et-EE" sz="1800" noProof="0" dirty="0"/>
              <a:t> 14/7 J/cm</a:t>
            </a:r>
            <a:r>
              <a:rPr lang="et-EE" sz="1800" baseline="30000" noProof="0" dirty="0"/>
              <a:t>2</a:t>
            </a:r>
            <a:r>
              <a:rPr lang="et-EE" sz="1800" noProof="0" dirty="0"/>
              <a:t>)</a:t>
            </a:r>
            <a:endParaRPr lang="en-GB" sz="1800" noProof="0" dirty="0"/>
          </a:p>
          <a:p>
            <a:pPr marL="285750" indent="-285750">
              <a:spcAft>
                <a:spcPts val="600"/>
              </a:spcAft>
              <a:buFont typeface="Arial" panose="020B0604020202020204" pitchFamily="34" charset="0"/>
              <a:buChar char="•"/>
            </a:pPr>
            <a:r>
              <a:rPr lang="en-GB" sz="1800" noProof="0" dirty="0"/>
              <a:t>Delay time 1300 ns and gate width 2000 ns</a:t>
            </a:r>
          </a:p>
          <a:p>
            <a:pPr marL="285750" indent="-285750">
              <a:spcAft>
                <a:spcPts val="600"/>
              </a:spcAft>
              <a:buFont typeface="Arial" panose="020B0604020202020204" pitchFamily="34" charset="0"/>
              <a:buChar char="•"/>
            </a:pPr>
            <a:r>
              <a:rPr lang="en-GB" sz="1800" noProof="0" dirty="0"/>
              <a:t>Pressure 1 mbar </a:t>
            </a:r>
            <a:r>
              <a:rPr lang="en-GB" sz="1800" noProof="0" dirty="0" err="1"/>
              <a:t>Ar</a:t>
            </a:r>
            <a:endParaRPr lang="en-GB" sz="1800" noProof="0" dirty="0"/>
          </a:p>
          <a:p>
            <a:pPr marL="285750" indent="-285750">
              <a:spcAft>
                <a:spcPts val="600"/>
              </a:spcAft>
              <a:buFont typeface="Arial" panose="020B0604020202020204" pitchFamily="34" charset="0"/>
              <a:buChar char="•"/>
            </a:pPr>
            <a:r>
              <a:rPr lang="en-GB" sz="1800" noProof="0" dirty="0"/>
              <a:t>Spectral window </a:t>
            </a:r>
            <a:r>
              <a:rPr lang="et-EE" sz="1800" noProof="0" dirty="0"/>
              <a:t>1</a:t>
            </a:r>
            <a:r>
              <a:rPr lang="en-GB" sz="1800" noProof="0" dirty="0"/>
              <a:t>0 nm around 656 nm H</a:t>
            </a:r>
            <a:r>
              <a:rPr lang="en-GB" sz="1800" baseline="-25000" noProof="0" dirty="0"/>
              <a:t>α</a:t>
            </a:r>
            <a:r>
              <a:rPr lang="en-GB" sz="1800" noProof="0" dirty="0"/>
              <a:t> line</a:t>
            </a:r>
          </a:p>
        </p:txBody>
      </p:sp>
      <p:sp>
        <p:nvSpPr>
          <p:cNvPr id="54" name="TextBox 53">
            <a:extLst>
              <a:ext uri="{FF2B5EF4-FFF2-40B4-BE49-F238E27FC236}">
                <a16:creationId xmlns:a16="http://schemas.microsoft.com/office/drawing/2014/main" id="{3615F7B4-897E-E684-200C-4F7B304642B8}"/>
              </a:ext>
            </a:extLst>
          </p:cNvPr>
          <p:cNvSpPr txBox="1"/>
          <p:nvPr/>
        </p:nvSpPr>
        <p:spPr bwMode="auto">
          <a:xfrm>
            <a:off x="6879675" y="3247831"/>
            <a:ext cx="3675048" cy="338554"/>
          </a:xfrm>
          <a:prstGeom prst="rect">
            <a:avLst/>
          </a:prstGeom>
          <a:solidFill>
            <a:schemeClr val="bg1">
              <a:alpha val="50000"/>
            </a:schemeClr>
          </a:solidFill>
        </p:spPr>
        <p:txBody>
          <a:bodyPr wrap="square">
            <a:spAutoFit/>
          </a:bodyPr>
          <a:lstStyle/>
          <a:p>
            <a:pPr algn="ctr">
              <a:spcAft>
                <a:spcPts val="600"/>
              </a:spcAft>
            </a:pPr>
            <a:r>
              <a:rPr lang="en-GB" sz="1600" b="1" noProof="0" dirty="0"/>
              <a:t>Larger LIBS spot size for NRA!</a:t>
            </a:r>
          </a:p>
        </p:txBody>
      </p:sp>
      <p:grpSp>
        <p:nvGrpSpPr>
          <p:cNvPr id="76" name="Group 75">
            <a:extLst>
              <a:ext uri="{FF2B5EF4-FFF2-40B4-BE49-F238E27FC236}">
                <a16:creationId xmlns:a16="http://schemas.microsoft.com/office/drawing/2014/main" id="{658F3071-1460-136E-BE9A-A8A1C11B59BC}"/>
              </a:ext>
            </a:extLst>
          </p:cNvPr>
          <p:cNvGrpSpPr/>
          <p:nvPr/>
        </p:nvGrpSpPr>
        <p:grpSpPr>
          <a:xfrm>
            <a:off x="6344826" y="3626880"/>
            <a:ext cx="2100861" cy="1942604"/>
            <a:chOff x="6344826" y="3626880"/>
            <a:chExt cx="2100861" cy="1942604"/>
          </a:xfrm>
        </p:grpSpPr>
        <p:pic>
          <p:nvPicPr>
            <p:cNvPr id="2" name="Picture 1">
              <a:extLst>
                <a:ext uri="{FF2B5EF4-FFF2-40B4-BE49-F238E27FC236}">
                  <a16:creationId xmlns:a16="http://schemas.microsoft.com/office/drawing/2014/main" id="{8FCD175F-6215-91BE-555B-D9C2BC07B827}"/>
                </a:ext>
              </a:extLst>
            </p:cNvPr>
            <p:cNvPicPr>
              <a:picLocks noChangeAspect="1"/>
            </p:cNvPicPr>
            <p:nvPr/>
          </p:nvPicPr>
          <p:blipFill>
            <a:blip r:embed="rId3"/>
            <a:stretch>
              <a:fillRect/>
            </a:stretch>
          </p:blipFill>
          <p:spPr>
            <a:xfrm>
              <a:off x="6344826" y="3626880"/>
              <a:ext cx="2100861" cy="1942604"/>
            </a:xfrm>
            <a:prstGeom prst="rect">
              <a:avLst/>
            </a:prstGeom>
          </p:spPr>
        </p:pic>
        <p:sp>
          <p:nvSpPr>
            <p:cNvPr id="55" name="Rectangle 54">
              <a:extLst>
                <a:ext uri="{FF2B5EF4-FFF2-40B4-BE49-F238E27FC236}">
                  <a16:creationId xmlns:a16="http://schemas.microsoft.com/office/drawing/2014/main" id="{9A823A37-9BF0-180A-8BFB-3C1D3F501887}"/>
                </a:ext>
              </a:extLst>
            </p:cNvPr>
            <p:cNvSpPr/>
            <p:nvPr/>
          </p:nvSpPr>
          <p:spPr>
            <a:xfrm>
              <a:off x="7400124" y="4728562"/>
              <a:ext cx="45719"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6" name="Rectangle 55">
              <a:extLst>
                <a:ext uri="{FF2B5EF4-FFF2-40B4-BE49-F238E27FC236}">
                  <a16:creationId xmlns:a16="http://schemas.microsoft.com/office/drawing/2014/main" id="{B5C61632-5583-74B8-3750-35048F6E6A2E}"/>
                </a:ext>
              </a:extLst>
            </p:cNvPr>
            <p:cNvSpPr/>
            <p:nvPr/>
          </p:nvSpPr>
          <p:spPr>
            <a:xfrm>
              <a:off x="7166343" y="4954919"/>
              <a:ext cx="513282" cy="307777"/>
            </a:xfrm>
            <a:prstGeom prst="rect">
              <a:avLst/>
            </a:prstGeom>
          </p:spPr>
          <p:txBody>
            <a:bodyPr wrap="none">
              <a:spAutoFit/>
            </a:bodyPr>
            <a:lstStyle/>
            <a:p>
              <a:r>
                <a:rPr lang="en-GB" sz="1400" b="1" noProof="0" dirty="0">
                  <a:solidFill>
                    <a:schemeClr val="bg1"/>
                  </a:solidFill>
                </a:rPr>
                <a:t>NRA</a:t>
              </a:r>
              <a:endParaRPr lang="en-GB" sz="1400" noProof="0" dirty="0">
                <a:solidFill>
                  <a:schemeClr val="bg1"/>
                </a:solidFill>
              </a:endParaRPr>
            </a:p>
          </p:txBody>
        </p:sp>
        <p:sp>
          <p:nvSpPr>
            <p:cNvPr id="57" name="Rectangle 56">
              <a:extLst>
                <a:ext uri="{FF2B5EF4-FFF2-40B4-BE49-F238E27FC236}">
                  <a16:creationId xmlns:a16="http://schemas.microsoft.com/office/drawing/2014/main" id="{D3CE49B2-4B25-C3B6-8DA7-9D7594BE20BC}"/>
                </a:ext>
              </a:extLst>
            </p:cNvPr>
            <p:cNvSpPr/>
            <p:nvPr/>
          </p:nvSpPr>
          <p:spPr>
            <a:xfrm>
              <a:off x="7679269" y="4058493"/>
              <a:ext cx="494046" cy="307777"/>
            </a:xfrm>
            <a:prstGeom prst="rect">
              <a:avLst/>
            </a:prstGeom>
          </p:spPr>
          <p:txBody>
            <a:bodyPr wrap="none">
              <a:spAutoFit/>
            </a:bodyPr>
            <a:lstStyle/>
            <a:p>
              <a:r>
                <a:rPr lang="en-GB" sz="1400" b="1" noProof="0" dirty="0">
                  <a:solidFill>
                    <a:schemeClr val="bg1"/>
                  </a:solidFill>
                </a:rPr>
                <a:t>LIBS</a:t>
              </a:r>
              <a:endParaRPr lang="en-GB" sz="1400" noProof="0" dirty="0">
                <a:solidFill>
                  <a:schemeClr val="bg1"/>
                </a:solidFill>
              </a:endParaRPr>
            </a:p>
          </p:txBody>
        </p:sp>
        <p:cxnSp>
          <p:nvCxnSpPr>
            <p:cNvPr id="58" name="Straight Arrow Connector 57">
              <a:extLst>
                <a:ext uri="{FF2B5EF4-FFF2-40B4-BE49-F238E27FC236}">
                  <a16:creationId xmlns:a16="http://schemas.microsoft.com/office/drawing/2014/main" id="{584F5A45-CE0F-C2C9-2634-054AB7F9574D}"/>
                </a:ext>
              </a:extLst>
            </p:cNvPr>
            <p:cNvCxnSpPr>
              <a:cxnSpLocks/>
            </p:cNvCxnSpPr>
            <p:nvPr/>
          </p:nvCxnSpPr>
          <p:spPr>
            <a:xfrm flipH="1">
              <a:off x="7464695" y="4221967"/>
              <a:ext cx="256842"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A5A89FBD-F38A-A678-3382-3AF05DFC1B44}"/>
                </a:ext>
              </a:extLst>
            </p:cNvPr>
            <p:cNvCxnSpPr>
              <a:cxnSpLocks/>
            </p:cNvCxnSpPr>
            <p:nvPr/>
          </p:nvCxnSpPr>
          <p:spPr>
            <a:xfrm flipH="1">
              <a:off x="7464695" y="4303127"/>
              <a:ext cx="275892" cy="21759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A8DBBB2B-8E1F-E497-5A31-9102DCDBB982}"/>
                </a:ext>
              </a:extLst>
            </p:cNvPr>
            <p:cNvCxnSpPr>
              <a:cxnSpLocks/>
            </p:cNvCxnSpPr>
            <p:nvPr/>
          </p:nvCxnSpPr>
          <p:spPr>
            <a:xfrm>
              <a:off x="7780804" y="4320731"/>
              <a:ext cx="0" cy="19998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1D369E9F-D843-E987-A046-42059BB6DDDA}"/>
                </a:ext>
              </a:extLst>
            </p:cNvPr>
            <p:cNvCxnSpPr>
              <a:cxnSpLocks/>
            </p:cNvCxnSpPr>
            <p:nvPr/>
          </p:nvCxnSpPr>
          <p:spPr>
            <a:xfrm flipV="1">
              <a:off x="7422984" y="4832777"/>
              <a:ext cx="0" cy="13850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63" name="Content Placeholder 2">
            <a:extLst>
              <a:ext uri="{FF2B5EF4-FFF2-40B4-BE49-F238E27FC236}">
                <a16:creationId xmlns:a16="http://schemas.microsoft.com/office/drawing/2014/main" id="{F20A0D3E-18E1-44A8-221B-7C3D8B971E15}"/>
              </a:ext>
            </a:extLst>
          </p:cNvPr>
          <p:cNvSpPr txBox="1">
            <a:spLocks/>
          </p:cNvSpPr>
          <p:nvPr/>
        </p:nvSpPr>
        <p:spPr>
          <a:xfrm>
            <a:off x="6255517" y="5676019"/>
            <a:ext cx="2392301" cy="795302"/>
          </a:xfrm>
          <a:prstGeom prst="rect">
            <a:avLst/>
          </a:prstGeom>
          <a:solidFill>
            <a:schemeClr val="bg1">
              <a:alpha val="50000"/>
            </a:schemeClr>
          </a:solidFill>
        </p:spPr>
        <p:txBody>
          <a:bodyPr>
            <a:normAutofit/>
          </a:bodyPr>
          <a:lstStyle>
            <a:lvl1pPr marL="257175" indent="-257175" algn="l" defTabSz="685800">
              <a:spcBef>
                <a:spcPts val="0"/>
              </a:spcBef>
              <a:buFont typeface="Arial"/>
              <a:buChar char="•"/>
              <a:defRPr sz="2400">
                <a:solidFill>
                  <a:schemeClr val="tx1"/>
                </a:solidFill>
                <a:latin typeface="+mn-lt"/>
                <a:ea typeface="+mn-ea"/>
                <a:cs typeface="+mn-cs"/>
              </a:defRPr>
            </a:lvl1pPr>
            <a:lvl2pPr marL="557213" indent="-214313" algn="l" defTabSz="685800">
              <a:spcBef>
                <a:spcPts val="0"/>
              </a:spcBef>
              <a:buFont typeface="Arial"/>
              <a:buChar char="–"/>
              <a:defRPr sz="2100">
                <a:solidFill>
                  <a:schemeClr val="tx1"/>
                </a:solidFill>
                <a:latin typeface="+mn-lt"/>
                <a:ea typeface="+mn-ea"/>
                <a:cs typeface="+mn-cs"/>
              </a:defRPr>
            </a:lvl2pPr>
            <a:lvl3pPr marL="857250" indent="-171450" algn="l" defTabSz="685800">
              <a:spcBef>
                <a:spcPts val="0"/>
              </a:spcBef>
              <a:buFont typeface="Arial"/>
              <a:buChar char="•"/>
              <a:defRPr sz="1800">
                <a:solidFill>
                  <a:schemeClr val="tx1"/>
                </a:solidFill>
                <a:latin typeface="+mn-lt"/>
                <a:ea typeface="+mn-ea"/>
                <a:cs typeface="+mn-cs"/>
              </a:defRPr>
            </a:lvl3pPr>
            <a:lvl4pPr marL="1200150" indent="-171450" algn="l" defTabSz="685800">
              <a:spcBef>
                <a:spcPts val="0"/>
              </a:spcBef>
              <a:buFont typeface="Arial"/>
              <a:buChar char="–"/>
              <a:defRPr sz="1500">
                <a:solidFill>
                  <a:schemeClr val="tx1"/>
                </a:solidFill>
                <a:latin typeface="+mn-lt"/>
                <a:ea typeface="+mn-ea"/>
                <a:cs typeface="+mn-cs"/>
              </a:defRPr>
            </a:lvl4pPr>
            <a:lvl5pPr marL="1543050" indent="-171450" algn="l" defTabSz="685800">
              <a:spcBef>
                <a:spcPts val="0"/>
              </a:spcBef>
              <a:buFont typeface="Arial"/>
              <a:buChar char="»"/>
              <a:defRPr sz="1500">
                <a:solidFill>
                  <a:schemeClr val="tx1"/>
                </a:solidFill>
                <a:latin typeface="+mn-lt"/>
                <a:ea typeface="+mn-ea"/>
                <a:cs typeface="+mn-cs"/>
              </a:defRPr>
            </a:lvl5pPr>
            <a:lvl6pPr marL="1885950" indent="-171450" algn="l" defTabSz="685800">
              <a:spcBef>
                <a:spcPts val="0"/>
              </a:spcBef>
              <a:buFont typeface="Arial"/>
              <a:buChar char="•"/>
              <a:defRPr sz="1500">
                <a:solidFill>
                  <a:schemeClr val="tx1"/>
                </a:solidFill>
                <a:latin typeface="+mn-lt"/>
                <a:ea typeface="+mn-ea"/>
                <a:cs typeface="+mn-cs"/>
              </a:defRPr>
            </a:lvl6pPr>
            <a:lvl7pPr marL="2228850" indent="-171450" algn="l" defTabSz="685800">
              <a:spcBef>
                <a:spcPts val="0"/>
              </a:spcBef>
              <a:buFont typeface="Arial"/>
              <a:buChar char="•"/>
              <a:defRPr sz="1500">
                <a:solidFill>
                  <a:schemeClr val="tx1"/>
                </a:solidFill>
                <a:latin typeface="+mn-lt"/>
                <a:ea typeface="+mn-ea"/>
                <a:cs typeface="+mn-cs"/>
              </a:defRPr>
            </a:lvl7pPr>
            <a:lvl8pPr marL="2571750" indent="-171450" algn="l" defTabSz="685800">
              <a:spcBef>
                <a:spcPts val="0"/>
              </a:spcBef>
              <a:buFont typeface="Arial"/>
              <a:buChar char="•"/>
              <a:defRPr sz="1500">
                <a:solidFill>
                  <a:schemeClr val="tx1"/>
                </a:solidFill>
                <a:latin typeface="+mn-lt"/>
                <a:ea typeface="+mn-ea"/>
                <a:cs typeface="+mn-cs"/>
              </a:defRPr>
            </a:lvl8pPr>
            <a:lvl9pPr marL="2914650" indent="-171450" algn="l" defTabSz="685800">
              <a:spcBef>
                <a:spcPts val="0"/>
              </a:spcBef>
              <a:buFont typeface="Arial"/>
              <a:buChar char="•"/>
              <a:defRPr sz="1500">
                <a:solidFill>
                  <a:schemeClr val="tx1"/>
                </a:solidFill>
                <a:latin typeface="+mn-lt"/>
                <a:ea typeface="+mn-ea"/>
                <a:cs typeface="+mn-cs"/>
              </a:defRPr>
            </a:lvl9pPr>
          </a:lstStyle>
          <a:p>
            <a:pPr marL="0" indent="0">
              <a:buNone/>
            </a:pPr>
            <a:r>
              <a:rPr lang="en-GB" sz="1800" noProof="0" dirty="0"/>
              <a:t>LIBS crater 1 mm </a:t>
            </a:r>
          </a:p>
          <a:p>
            <a:pPr marL="0" indent="0">
              <a:buNone/>
            </a:pPr>
            <a:r>
              <a:rPr lang="en-GB" sz="1800" noProof="0" dirty="0"/>
              <a:t>NRA area 0.5 mm</a:t>
            </a:r>
          </a:p>
        </p:txBody>
      </p:sp>
      <p:sp>
        <p:nvSpPr>
          <p:cNvPr id="65" name="TextBox 64">
            <a:extLst>
              <a:ext uri="{FF2B5EF4-FFF2-40B4-BE49-F238E27FC236}">
                <a16:creationId xmlns:a16="http://schemas.microsoft.com/office/drawing/2014/main" id="{9DE6C638-B674-6158-DB21-9747C6EAD9AC}"/>
              </a:ext>
            </a:extLst>
          </p:cNvPr>
          <p:cNvSpPr txBox="1"/>
          <p:nvPr/>
        </p:nvSpPr>
        <p:spPr bwMode="auto">
          <a:xfrm>
            <a:off x="8629627" y="5704337"/>
            <a:ext cx="2369537" cy="378163"/>
          </a:xfrm>
          <a:prstGeom prst="rect">
            <a:avLst/>
          </a:prstGeom>
          <a:solidFill>
            <a:schemeClr val="bg1">
              <a:alpha val="50000"/>
            </a:schemeClr>
          </a:solidFill>
        </p:spPr>
        <p:txBody>
          <a:bodyPr wrap="square">
            <a:spAutoFit/>
          </a:bodyPr>
          <a:lstStyle/>
          <a:p>
            <a:r>
              <a:rPr lang="en-GB" sz="1800" noProof="0" dirty="0"/>
              <a:t>new LIBS crater 3 mm</a:t>
            </a:r>
          </a:p>
        </p:txBody>
      </p:sp>
      <p:grpSp>
        <p:nvGrpSpPr>
          <p:cNvPr id="75" name="Group 74">
            <a:extLst>
              <a:ext uri="{FF2B5EF4-FFF2-40B4-BE49-F238E27FC236}">
                <a16:creationId xmlns:a16="http://schemas.microsoft.com/office/drawing/2014/main" id="{CD5BA080-28B7-A03B-7EBF-7DD11D3A5501}"/>
              </a:ext>
            </a:extLst>
          </p:cNvPr>
          <p:cNvGrpSpPr/>
          <p:nvPr/>
        </p:nvGrpSpPr>
        <p:grpSpPr>
          <a:xfrm>
            <a:off x="8722501" y="3634703"/>
            <a:ext cx="1992628" cy="1926957"/>
            <a:chOff x="8722501" y="3634703"/>
            <a:chExt cx="1992628" cy="1926957"/>
          </a:xfrm>
        </p:grpSpPr>
        <p:pic>
          <p:nvPicPr>
            <p:cNvPr id="44" name="Picture 43">
              <a:extLst>
                <a:ext uri="{FF2B5EF4-FFF2-40B4-BE49-F238E27FC236}">
                  <a16:creationId xmlns:a16="http://schemas.microsoft.com/office/drawing/2014/main" id="{7703939C-493B-46BC-6A81-0093F707641C}"/>
                </a:ext>
              </a:extLst>
            </p:cNvPr>
            <p:cNvPicPr>
              <a:picLocks noChangeAspect="1"/>
            </p:cNvPicPr>
            <p:nvPr/>
          </p:nvPicPr>
          <p:blipFill>
            <a:blip r:embed="rId4"/>
            <a:stretch>
              <a:fillRect/>
            </a:stretch>
          </p:blipFill>
          <p:spPr>
            <a:xfrm>
              <a:off x="8722501" y="3634703"/>
              <a:ext cx="1992628" cy="1926957"/>
            </a:xfrm>
            <a:prstGeom prst="rect">
              <a:avLst/>
            </a:prstGeom>
          </p:spPr>
        </p:pic>
        <p:sp>
          <p:nvSpPr>
            <p:cNvPr id="62" name="Rectangle 61">
              <a:extLst>
                <a:ext uri="{FF2B5EF4-FFF2-40B4-BE49-F238E27FC236}">
                  <a16:creationId xmlns:a16="http://schemas.microsoft.com/office/drawing/2014/main" id="{5F0C4D95-7386-8218-945E-49D7BA07C764}"/>
                </a:ext>
              </a:extLst>
            </p:cNvPr>
            <p:cNvSpPr/>
            <p:nvPr/>
          </p:nvSpPr>
          <p:spPr>
            <a:xfrm>
              <a:off x="9715023" y="4623634"/>
              <a:ext cx="45719"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66" name="Rectangle 65">
              <a:extLst>
                <a:ext uri="{FF2B5EF4-FFF2-40B4-BE49-F238E27FC236}">
                  <a16:creationId xmlns:a16="http://schemas.microsoft.com/office/drawing/2014/main" id="{529435A3-0981-4149-A754-A3E9EC1DED2C}"/>
                </a:ext>
              </a:extLst>
            </p:cNvPr>
            <p:cNvSpPr/>
            <p:nvPr/>
          </p:nvSpPr>
          <p:spPr>
            <a:xfrm>
              <a:off x="9504101" y="4780116"/>
              <a:ext cx="513282" cy="307777"/>
            </a:xfrm>
            <a:prstGeom prst="rect">
              <a:avLst/>
            </a:prstGeom>
          </p:spPr>
          <p:txBody>
            <a:bodyPr wrap="none">
              <a:spAutoFit/>
            </a:bodyPr>
            <a:lstStyle/>
            <a:p>
              <a:r>
                <a:rPr lang="en-GB" sz="1400" b="1" noProof="0" dirty="0"/>
                <a:t>NRA</a:t>
              </a:r>
              <a:endParaRPr lang="en-GB" sz="1400" noProof="0" dirty="0"/>
            </a:p>
          </p:txBody>
        </p:sp>
        <p:cxnSp>
          <p:nvCxnSpPr>
            <p:cNvPr id="67" name="Straight Arrow Connector 66">
              <a:extLst>
                <a:ext uri="{FF2B5EF4-FFF2-40B4-BE49-F238E27FC236}">
                  <a16:creationId xmlns:a16="http://schemas.microsoft.com/office/drawing/2014/main" id="{67EDEA77-6F3F-7F5B-42A9-2D735821BA4A}"/>
                </a:ext>
              </a:extLst>
            </p:cNvPr>
            <p:cNvCxnSpPr>
              <a:cxnSpLocks/>
            </p:cNvCxnSpPr>
            <p:nvPr/>
          </p:nvCxnSpPr>
          <p:spPr>
            <a:xfrm flipV="1">
              <a:off x="9737882" y="4669353"/>
              <a:ext cx="0" cy="1385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82711E15-E691-6F3D-334A-BF97CDD77903}"/>
                </a:ext>
              </a:extLst>
            </p:cNvPr>
            <p:cNvSpPr/>
            <p:nvPr/>
          </p:nvSpPr>
          <p:spPr>
            <a:xfrm>
              <a:off x="9320349" y="4027430"/>
              <a:ext cx="494046" cy="307777"/>
            </a:xfrm>
            <a:prstGeom prst="rect">
              <a:avLst/>
            </a:prstGeom>
          </p:spPr>
          <p:txBody>
            <a:bodyPr wrap="none">
              <a:spAutoFit/>
            </a:bodyPr>
            <a:lstStyle/>
            <a:p>
              <a:r>
                <a:rPr lang="en-GB" sz="1400" b="1" noProof="0" dirty="0"/>
                <a:t>LIBS</a:t>
              </a:r>
              <a:endParaRPr lang="en-GB" sz="1400" noProof="0" dirty="0"/>
            </a:p>
          </p:txBody>
        </p:sp>
        <p:cxnSp>
          <p:nvCxnSpPr>
            <p:cNvPr id="69" name="Straight Arrow Connector 68">
              <a:extLst>
                <a:ext uri="{FF2B5EF4-FFF2-40B4-BE49-F238E27FC236}">
                  <a16:creationId xmlns:a16="http://schemas.microsoft.com/office/drawing/2014/main" id="{602248E4-85DD-EC7B-3C25-DB0C362C88B9}"/>
                </a:ext>
              </a:extLst>
            </p:cNvPr>
            <p:cNvCxnSpPr>
              <a:cxnSpLocks/>
            </p:cNvCxnSpPr>
            <p:nvPr/>
          </p:nvCxnSpPr>
          <p:spPr>
            <a:xfrm flipH="1">
              <a:off x="9374607" y="4300486"/>
              <a:ext cx="120522" cy="2202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25ADAB35-3BEE-FC0B-0669-87DD6073B471}"/>
                </a:ext>
              </a:extLst>
            </p:cNvPr>
            <p:cNvCxnSpPr>
              <a:cxnSpLocks/>
            </p:cNvCxnSpPr>
            <p:nvPr/>
          </p:nvCxnSpPr>
          <p:spPr>
            <a:xfrm>
              <a:off x="9594501" y="4320731"/>
              <a:ext cx="120522" cy="1999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5871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3" grpId="0" animBg="1"/>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DF6F5-A6B3-D76C-94BE-4A1F5C99E02B}"/>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63158B55-5008-33A9-072C-A86EB51153E6}"/>
              </a:ext>
            </a:extLst>
          </p:cNvPr>
          <p:cNvSpPr>
            <a:spLocks noGrp="1"/>
          </p:cNvSpPr>
          <p:nvPr>
            <p:ph type="ftr" sz="quarter" idx="11"/>
          </p:nvPr>
        </p:nvSpPr>
        <p:spPr/>
        <p:txBody>
          <a:bodyPr/>
          <a:lstStyle/>
          <a:p>
            <a:pPr>
              <a:defRPr/>
            </a:pPr>
            <a:r>
              <a:rPr lang="en-GB" noProof="0" dirty="0">
                <a:solidFill>
                  <a:prstClr val="white"/>
                </a:solidFill>
              </a:rPr>
              <a:t>I. Jõgi| WPPWIE Reporting meeting | 21 Nov 2025</a:t>
            </a:r>
            <a:endParaRPr lang="en-GB" noProof="0" dirty="0"/>
          </a:p>
          <a:p>
            <a:pPr>
              <a:defRPr/>
            </a:pPr>
            <a:endParaRPr lang="en-GB" noProof="0" dirty="0"/>
          </a:p>
        </p:txBody>
      </p:sp>
      <p:sp>
        <p:nvSpPr>
          <p:cNvPr id="4" name="Slide Number Placeholder 3">
            <a:extLst>
              <a:ext uri="{FF2B5EF4-FFF2-40B4-BE49-F238E27FC236}">
                <a16:creationId xmlns:a16="http://schemas.microsoft.com/office/drawing/2014/main" id="{473DA923-85A1-3A3E-BD43-C510C714FF02}"/>
              </a:ext>
            </a:extLst>
          </p:cNvPr>
          <p:cNvSpPr>
            <a:spLocks noGrp="1"/>
          </p:cNvSpPr>
          <p:nvPr>
            <p:ph type="sldNum" sz="quarter" idx="12"/>
          </p:nvPr>
        </p:nvSpPr>
        <p:spPr/>
        <p:txBody>
          <a:bodyPr/>
          <a:lstStyle/>
          <a:p>
            <a:pPr>
              <a:defRPr/>
            </a:pPr>
            <a:fld id="{6A6D9FA1-99C7-4910-8E32-B85D378B0060}" type="slidenum">
              <a:rPr lang="en-GB" noProof="0" smtClean="0">
                <a:solidFill>
                  <a:prstClr val="white"/>
                </a:solidFill>
              </a:rPr>
              <a:t>8</a:t>
            </a:fld>
            <a:endParaRPr lang="en-GB" noProof="0" dirty="0">
              <a:solidFill>
                <a:prstClr val="white"/>
              </a:solidFill>
            </a:endParaRPr>
          </a:p>
        </p:txBody>
      </p:sp>
      <p:sp>
        <p:nvSpPr>
          <p:cNvPr id="5" name="Titre 1">
            <a:extLst>
              <a:ext uri="{FF2B5EF4-FFF2-40B4-BE49-F238E27FC236}">
                <a16:creationId xmlns:a16="http://schemas.microsoft.com/office/drawing/2014/main" id="{A8D91707-B8AE-89B7-CC26-C7DE49ED4BBB}"/>
              </a:ext>
            </a:extLst>
          </p:cNvPr>
          <p:cNvSpPr>
            <a:spLocks noGrp="1"/>
          </p:cNvSpPr>
          <p:nvPr>
            <p:ph type="title"/>
          </p:nvPr>
        </p:nvSpPr>
        <p:spPr>
          <a:xfrm>
            <a:off x="983432" y="192515"/>
            <a:ext cx="9451776" cy="457200"/>
          </a:xfrm>
        </p:spPr>
        <p:txBody>
          <a:bodyPr/>
          <a:lstStyle/>
          <a:p>
            <a:r>
              <a:rPr lang="en-GB" noProof="0" dirty="0"/>
              <a:t>Experimental setup</a:t>
            </a:r>
          </a:p>
        </p:txBody>
      </p:sp>
      <p:grpSp>
        <p:nvGrpSpPr>
          <p:cNvPr id="7" name="Group 6">
            <a:extLst>
              <a:ext uri="{FF2B5EF4-FFF2-40B4-BE49-F238E27FC236}">
                <a16:creationId xmlns:a16="http://schemas.microsoft.com/office/drawing/2014/main" id="{0C98E2ED-D082-9A02-2BAB-A8346BFA077F}"/>
              </a:ext>
            </a:extLst>
          </p:cNvPr>
          <p:cNvGrpSpPr/>
          <p:nvPr/>
        </p:nvGrpSpPr>
        <p:grpSpPr>
          <a:xfrm>
            <a:off x="825624" y="1442902"/>
            <a:ext cx="5243776" cy="4602706"/>
            <a:chOff x="3803425" y="967072"/>
            <a:chExt cx="5243776" cy="4602706"/>
          </a:xfrm>
        </p:grpSpPr>
        <p:sp>
          <p:nvSpPr>
            <p:cNvPr id="8" name="Rectangle 7">
              <a:extLst>
                <a:ext uri="{FF2B5EF4-FFF2-40B4-BE49-F238E27FC236}">
                  <a16:creationId xmlns:a16="http://schemas.microsoft.com/office/drawing/2014/main" id="{F5B05745-72DC-F69A-7613-2523A203F3B7}"/>
                </a:ext>
              </a:extLst>
            </p:cNvPr>
            <p:cNvSpPr/>
            <p:nvPr/>
          </p:nvSpPr>
          <p:spPr>
            <a:xfrm>
              <a:off x="6662933" y="2256691"/>
              <a:ext cx="853595" cy="291092"/>
            </a:xfrm>
            <a:prstGeom prst="rect">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noProof="0" dirty="0"/>
            </a:p>
          </p:txBody>
        </p:sp>
        <p:sp>
          <p:nvSpPr>
            <p:cNvPr id="9" name="Oval 8">
              <a:extLst>
                <a:ext uri="{FF2B5EF4-FFF2-40B4-BE49-F238E27FC236}">
                  <a16:creationId xmlns:a16="http://schemas.microsoft.com/office/drawing/2014/main" id="{FA023310-6874-3E01-F9DF-2FA1E597941E}"/>
                </a:ext>
              </a:extLst>
            </p:cNvPr>
            <p:cNvSpPr/>
            <p:nvPr/>
          </p:nvSpPr>
          <p:spPr>
            <a:xfrm rot="8700000">
              <a:off x="6429974" y="3788944"/>
              <a:ext cx="254426" cy="45719"/>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noProof="0" dirty="0"/>
            </a:p>
          </p:txBody>
        </p:sp>
        <p:sp>
          <p:nvSpPr>
            <p:cNvPr id="10" name="TextBox 17">
              <a:extLst>
                <a:ext uri="{FF2B5EF4-FFF2-40B4-BE49-F238E27FC236}">
                  <a16:creationId xmlns:a16="http://schemas.microsoft.com/office/drawing/2014/main" id="{2871DF8B-B80A-18DB-4042-21F9DCCCF382}"/>
                </a:ext>
              </a:extLst>
            </p:cNvPr>
            <p:cNvSpPr txBox="1"/>
            <p:nvPr/>
          </p:nvSpPr>
          <p:spPr>
            <a:xfrm>
              <a:off x="7439040" y="3738549"/>
              <a:ext cx="1608161"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noProof="0" dirty="0"/>
                <a:t>Laser beam</a:t>
              </a:r>
            </a:p>
          </p:txBody>
        </p:sp>
        <p:sp>
          <p:nvSpPr>
            <p:cNvPr id="11" name="Oval 10">
              <a:extLst>
                <a:ext uri="{FF2B5EF4-FFF2-40B4-BE49-F238E27FC236}">
                  <a16:creationId xmlns:a16="http://schemas.microsoft.com/office/drawing/2014/main" id="{52158417-DAD7-5791-FA7C-91C500BE4C89}"/>
                </a:ext>
              </a:extLst>
            </p:cNvPr>
            <p:cNvSpPr/>
            <p:nvPr/>
          </p:nvSpPr>
          <p:spPr>
            <a:xfrm>
              <a:off x="4611120" y="1406221"/>
              <a:ext cx="1996454" cy="1996454"/>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noProof="0" dirty="0"/>
            </a:p>
          </p:txBody>
        </p:sp>
        <p:sp>
          <p:nvSpPr>
            <p:cNvPr id="12" name="Oval 11">
              <a:extLst>
                <a:ext uri="{FF2B5EF4-FFF2-40B4-BE49-F238E27FC236}">
                  <a16:creationId xmlns:a16="http://schemas.microsoft.com/office/drawing/2014/main" id="{8E87D1DD-C14D-38F7-1CDB-097D8B55EDD6}"/>
                </a:ext>
              </a:extLst>
            </p:cNvPr>
            <p:cNvSpPr/>
            <p:nvPr/>
          </p:nvSpPr>
          <p:spPr>
            <a:xfrm rot="8100000">
              <a:off x="5632375" y="2490941"/>
              <a:ext cx="94433" cy="152232"/>
            </a:xfrm>
            <a:prstGeom prst="ellipse">
              <a:avLst/>
            </a:prstGeom>
            <a:gradFill flip="none" rotWithShape="1">
              <a:gsLst>
                <a:gs pos="0">
                  <a:srgbClr val="FFF875"/>
                </a:gs>
                <a:gs pos="45000">
                  <a:srgbClr val="FF7A00"/>
                </a:gs>
                <a:gs pos="70000">
                  <a:srgbClr val="FF0000"/>
                </a:gs>
                <a:gs pos="100000">
                  <a:srgbClr val="7030A0"/>
                </a:gs>
              </a:gsLst>
              <a:path path="circle">
                <a:fillToRect l="50000" t="50000" r="50000" b="50000"/>
              </a:path>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noProof="0" dirty="0"/>
            </a:p>
          </p:txBody>
        </p:sp>
        <p:sp>
          <p:nvSpPr>
            <p:cNvPr id="13" name="TextBox 39">
              <a:extLst>
                <a:ext uri="{FF2B5EF4-FFF2-40B4-BE49-F238E27FC236}">
                  <a16:creationId xmlns:a16="http://schemas.microsoft.com/office/drawing/2014/main" id="{A94E3694-3646-E8DE-3574-DD84E46F188D}"/>
                </a:ext>
              </a:extLst>
            </p:cNvPr>
            <p:cNvSpPr txBox="1"/>
            <p:nvPr/>
          </p:nvSpPr>
          <p:spPr>
            <a:xfrm>
              <a:off x="4934755" y="967072"/>
              <a:ext cx="408928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noProof="0" dirty="0"/>
                <a:t>TEAC</a:t>
              </a:r>
              <a:endParaRPr lang="en-GB" noProof="0" dirty="0"/>
            </a:p>
          </p:txBody>
        </p:sp>
        <p:cxnSp>
          <p:nvCxnSpPr>
            <p:cNvPr id="14" name="Straight Connector 13">
              <a:extLst>
                <a:ext uri="{FF2B5EF4-FFF2-40B4-BE49-F238E27FC236}">
                  <a16:creationId xmlns:a16="http://schemas.microsoft.com/office/drawing/2014/main" id="{58662367-7083-7039-9754-58482AB15A93}"/>
                </a:ext>
              </a:extLst>
            </p:cNvPr>
            <p:cNvCxnSpPr>
              <a:cxnSpLocks/>
              <a:stCxn id="16" idx="12"/>
              <a:endCxn id="17" idx="1"/>
            </p:cNvCxnSpPr>
            <p:nvPr/>
          </p:nvCxnSpPr>
          <p:spPr>
            <a:xfrm flipH="1" flipV="1">
              <a:off x="6299484" y="3658975"/>
              <a:ext cx="414818" cy="109328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372F4CC-F694-A453-DED2-903BBE42D786}"/>
                </a:ext>
              </a:extLst>
            </p:cNvPr>
            <p:cNvCxnSpPr>
              <a:cxnSpLocks/>
              <a:endCxn id="17" idx="7"/>
            </p:cNvCxnSpPr>
            <p:nvPr/>
          </p:nvCxnSpPr>
          <p:spPr>
            <a:xfrm flipH="1" flipV="1">
              <a:off x="6138707" y="3733946"/>
              <a:ext cx="575595" cy="1018317"/>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Shape 15">
              <a:extLst>
                <a:ext uri="{FF2B5EF4-FFF2-40B4-BE49-F238E27FC236}">
                  <a16:creationId xmlns:a16="http://schemas.microsoft.com/office/drawing/2014/main" id="{208AC59C-3A5E-5005-2A31-A0310B339BA1}"/>
                </a:ext>
              </a:extLst>
            </p:cNvPr>
            <p:cNvSpPr/>
            <p:nvPr/>
          </p:nvSpPr>
          <p:spPr>
            <a:xfrm rot="3600000" flipH="1" flipV="1">
              <a:off x="6255439" y="4640718"/>
              <a:ext cx="447549" cy="591707"/>
            </a:xfrm>
            <a:custGeom>
              <a:avLst/>
              <a:gdLst>
                <a:gd name="connsiteX0" fmla="*/ 514605 w 1315319"/>
                <a:gd name="connsiteY0" fmla="*/ 0 h 2257835"/>
                <a:gd name="connsiteX1" fmla="*/ 1009905 w 1315319"/>
                <a:gd name="connsiteY1" fmla="*/ 57150 h 2257835"/>
                <a:gd name="connsiteX2" fmla="*/ 1286130 w 1315319"/>
                <a:gd name="connsiteY2" fmla="*/ 333375 h 2257835"/>
                <a:gd name="connsiteX3" fmla="*/ 1248030 w 1315319"/>
                <a:gd name="connsiteY3" fmla="*/ 781050 h 2257835"/>
                <a:gd name="connsiteX4" fmla="*/ 762255 w 1315319"/>
                <a:gd name="connsiteY4" fmla="*/ 1123950 h 2257835"/>
                <a:gd name="connsiteX5" fmla="*/ 228855 w 1315319"/>
                <a:gd name="connsiteY5" fmla="*/ 1362075 h 2257835"/>
                <a:gd name="connsiteX6" fmla="*/ 66930 w 1315319"/>
                <a:gd name="connsiteY6" fmla="*/ 1524000 h 2257835"/>
                <a:gd name="connsiteX7" fmla="*/ 255 w 1315319"/>
                <a:gd name="connsiteY7" fmla="*/ 1809750 h 2257835"/>
                <a:gd name="connsiteX8" fmla="*/ 47880 w 1315319"/>
                <a:gd name="connsiteY8" fmla="*/ 1971675 h 2257835"/>
                <a:gd name="connsiteX9" fmla="*/ 143130 w 1315319"/>
                <a:gd name="connsiteY9" fmla="*/ 2085975 h 2257835"/>
                <a:gd name="connsiteX10" fmla="*/ 352680 w 1315319"/>
                <a:gd name="connsiteY10" fmla="*/ 2190750 h 2257835"/>
                <a:gd name="connsiteX11" fmla="*/ 571755 w 1315319"/>
                <a:gd name="connsiteY11" fmla="*/ 2247900 h 2257835"/>
                <a:gd name="connsiteX12" fmla="*/ 781305 w 1315319"/>
                <a:gd name="connsiteY12" fmla="*/ 2257425 h 2257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5319" h="2257835">
                  <a:moveTo>
                    <a:pt x="514605" y="0"/>
                  </a:moveTo>
                  <a:cubicBezTo>
                    <a:pt x="697961" y="794"/>
                    <a:pt x="881318" y="1588"/>
                    <a:pt x="1009905" y="57150"/>
                  </a:cubicBezTo>
                  <a:cubicBezTo>
                    <a:pt x="1138493" y="112713"/>
                    <a:pt x="1246443" y="212725"/>
                    <a:pt x="1286130" y="333375"/>
                  </a:cubicBezTo>
                  <a:cubicBezTo>
                    <a:pt x="1325817" y="454025"/>
                    <a:pt x="1335342" y="649288"/>
                    <a:pt x="1248030" y="781050"/>
                  </a:cubicBezTo>
                  <a:cubicBezTo>
                    <a:pt x="1160718" y="912812"/>
                    <a:pt x="932118" y="1027113"/>
                    <a:pt x="762255" y="1123950"/>
                  </a:cubicBezTo>
                  <a:cubicBezTo>
                    <a:pt x="592393" y="1220788"/>
                    <a:pt x="344742" y="1295400"/>
                    <a:pt x="228855" y="1362075"/>
                  </a:cubicBezTo>
                  <a:cubicBezTo>
                    <a:pt x="112968" y="1428750"/>
                    <a:pt x="105030" y="1449388"/>
                    <a:pt x="66930" y="1524000"/>
                  </a:cubicBezTo>
                  <a:cubicBezTo>
                    <a:pt x="28830" y="1598613"/>
                    <a:pt x="3430" y="1735138"/>
                    <a:pt x="255" y="1809750"/>
                  </a:cubicBezTo>
                  <a:cubicBezTo>
                    <a:pt x="-2920" y="1884362"/>
                    <a:pt x="24067" y="1925638"/>
                    <a:pt x="47880" y="1971675"/>
                  </a:cubicBezTo>
                  <a:cubicBezTo>
                    <a:pt x="71692" y="2017713"/>
                    <a:pt x="92330" y="2049463"/>
                    <a:pt x="143130" y="2085975"/>
                  </a:cubicBezTo>
                  <a:cubicBezTo>
                    <a:pt x="193930" y="2122487"/>
                    <a:pt x="281243" y="2163763"/>
                    <a:pt x="352680" y="2190750"/>
                  </a:cubicBezTo>
                  <a:cubicBezTo>
                    <a:pt x="424117" y="2217737"/>
                    <a:pt x="500317" y="2236787"/>
                    <a:pt x="571755" y="2247900"/>
                  </a:cubicBezTo>
                  <a:cubicBezTo>
                    <a:pt x="643193" y="2259013"/>
                    <a:pt x="712249" y="2258219"/>
                    <a:pt x="781305" y="2257425"/>
                  </a:cubicBezTo>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noProof="0" dirty="0"/>
            </a:p>
          </p:txBody>
        </p:sp>
        <p:sp>
          <p:nvSpPr>
            <p:cNvPr id="17" name="Oval 16">
              <a:extLst>
                <a:ext uri="{FF2B5EF4-FFF2-40B4-BE49-F238E27FC236}">
                  <a16:creationId xmlns:a16="http://schemas.microsoft.com/office/drawing/2014/main" id="{2A98987C-D9E6-60BD-2648-72F63EA3DC43}"/>
                </a:ext>
              </a:extLst>
            </p:cNvPr>
            <p:cNvSpPr/>
            <p:nvPr/>
          </p:nvSpPr>
          <p:spPr>
            <a:xfrm rot="9300000">
              <a:off x="6086824" y="3658951"/>
              <a:ext cx="250880" cy="45719"/>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noProof="0" dirty="0"/>
            </a:p>
          </p:txBody>
        </p:sp>
        <p:sp>
          <p:nvSpPr>
            <p:cNvPr id="18" name="Rectangle 17">
              <a:extLst>
                <a:ext uri="{FF2B5EF4-FFF2-40B4-BE49-F238E27FC236}">
                  <a16:creationId xmlns:a16="http://schemas.microsoft.com/office/drawing/2014/main" id="{1490D59D-3DF7-D388-7281-B69BD8F4A2A0}"/>
                </a:ext>
              </a:extLst>
            </p:cNvPr>
            <p:cNvSpPr/>
            <p:nvPr/>
          </p:nvSpPr>
          <p:spPr>
            <a:xfrm>
              <a:off x="5406696" y="1347651"/>
              <a:ext cx="404929" cy="78839"/>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noProof="0" dirty="0"/>
            </a:p>
          </p:txBody>
        </p:sp>
        <p:cxnSp>
          <p:nvCxnSpPr>
            <p:cNvPr id="19" name="Straight Connector 18">
              <a:extLst>
                <a:ext uri="{FF2B5EF4-FFF2-40B4-BE49-F238E27FC236}">
                  <a16:creationId xmlns:a16="http://schemas.microsoft.com/office/drawing/2014/main" id="{0A036B0D-124E-A3A0-CEBE-C08A479B67AE}"/>
                </a:ext>
              </a:extLst>
            </p:cNvPr>
            <p:cNvCxnSpPr>
              <a:cxnSpLocks/>
              <a:stCxn id="17" idx="5"/>
            </p:cNvCxnSpPr>
            <p:nvPr/>
          </p:nvCxnSpPr>
          <p:spPr>
            <a:xfrm flipH="1" flipV="1">
              <a:off x="5671893" y="2578274"/>
              <a:ext cx="453151" cy="112637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E65BFA9-0832-3C64-2809-9A56A5684099}"/>
                </a:ext>
              </a:extLst>
            </p:cNvPr>
            <p:cNvCxnSpPr>
              <a:cxnSpLocks/>
              <a:stCxn id="17" idx="3"/>
            </p:cNvCxnSpPr>
            <p:nvPr/>
          </p:nvCxnSpPr>
          <p:spPr>
            <a:xfrm flipH="1" flipV="1">
              <a:off x="5682526" y="2578274"/>
              <a:ext cx="603295" cy="1051401"/>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418589B4-832B-4CCD-9C69-AAD66AB8AAE4}"/>
                </a:ext>
              </a:extLst>
            </p:cNvPr>
            <p:cNvSpPr/>
            <p:nvPr/>
          </p:nvSpPr>
          <p:spPr>
            <a:xfrm>
              <a:off x="5449089" y="3381944"/>
              <a:ext cx="404929" cy="78839"/>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noProof="0" dirty="0"/>
            </a:p>
          </p:txBody>
        </p:sp>
        <p:sp>
          <p:nvSpPr>
            <p:cNvPr id="22" name="Rectangle 21">
              <a:extLst>
                <a:ext uri="{FF2B5EF4-FFF2-40B4-BE49-F238E27FC236}">
                  <a16:creationId xmlns:a16="http://schemas.microsoft.com/office/drawing/2014/main" id="{8C64E8B8-BF65-63A3-2E41-A7B6844B6524}"/>
                </a:ext>
              </a:extLst>
            </p:cNvPr>
            <p:cNvSpPr/>
            <p:nvPr/>
          </p:nvSpPr>
          <p:spPr>
            <a:xfrm rot="1800000">
              <a:off x="4899288" y="3247684"/>
              <a:ext cx="404929" cy="78839"/>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noProof="0" dirty="0"/>
            </a:p>
          </p:txBody>
        </p:sp>
        <p:sp>
          <p:nvSpPr>
            <p:cNvPr id="23" name="Rectangle 22">
              <a:extLst>
                <a:ext uri="{FF2B5EF4-FFF2-40B4-BE49-F238E27FC236}">
                  <a16:creationId xmlns:a16="http://schemas.microsoft.com/office/drawing/2014/main" id="{373B086C-0CC4-21AF-4A71-24358A004104}"/>
                </a:ext>
              </a:extLst>
            </p:cNvPr>
            <p:cNvSpPr/>
            <p:nvPr/>
          </p:nvSpPr>
          <p:spPr>
            <a:xfrm rot="3600000">
              <a:off x="4526121" y="2875996"/>
              <a:ext cx="404929" cy="78839"/>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noProof="0" dirty="0"/>
            </a:p>
          </p:txBody>
        </p:sp>
        <p:sp>
          <p:nvSpPr>
            <p:cNvPr id="24" name="Rectangle 23">
              <a:extLst>
                <a:ext uri="{FF2B5EF4-FFF2-40B4-BE49-F238E27FC236}">
                  <a16:creationId xmlns:a16="http://schemas.microsoft.com/office/drawing/2014/main" id="{66EE6FD7-A0EC-FE43-39F5-FA1D51260F03}"/>
                </a:ext>
              </a:extLst>
            </p:cNvPr>
            <p:cNvSpPr/>
            <p:nvPr/>
          </p:nvSpPr>
          <p:spPr>
            <a:xfrm rot="5400000">
              <a:off x="4389862" y="2369469"/>
              <a:ext cx="404929" cy="78839"/>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noProof="0" dirty="0"/>
            </a:p>
          </p:txBody>
        </p:sp>
        <p:sp>
          <p:nvSpPr>
            <p:cNvPr id="25" name="Rectangle 24">
              <a:extLst>
                <a:ext uri="{FF2B5EF4-FFF2-40B4-BE49-F238E27FC236}">
                  <a16:creationId xmlns:a16="http://schemas.microsoft.com/office/drawing/2014/main" id="{C2BF5B43-A292-4FEB-8591-D5202E91A83F}"/>
                </a:ext>
              </a:extLst>
            </p:cNvPr>
            <p:cNvSpPr/>
            <p:nvPr/>
          </p:nvSpPr>
          <p:spPr>
            <a:xfrm rot="7200000">
              <a:off x="4521139" y="1865132"/>
              <a:ext cx="404929" cy="78839"/>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noProof="0" dirty="0"/>
            </a:p>
          </p:txBody>
        </p:sp>
        <p:sp>
          <p:nvSpPr>
            <p:cNvPr id="26" name="Rectangle 25">
              <a:extLst>
                <a:ext uri="{FF2B5EF4-FFF2-40B4-BE49-F238E27FC236}">
                  <a16:creationId xmlns:a16="http://schemas.microsoft.com/office/drawing/2014/main" id="{FDB85FCE-A39F-6412-C889-8756FC4D4CAA}"/>
                </a:ext>
              </a:extLst>
            </p:cNvPr>
            <p:cNvSpPr/>
            <p:nvPr/>
          </p:nvSpPr>
          <p:spPr>
            <a:xfrm rot="9000000">
              <a:off x="4899287" y="1487872"/>
              <a:ext cx="404929" cy="78839"/>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noProof="0" dirty="0"/>
            </a:p>
          </p:txBody>
        </p:sp>
        <p:sp>
          <p:nvSpPr>
            <p:cNvPr id="27" name="Rectangle 26">
              <a:extLst>
                <a:ext uri="{FF2B5EF4-FFF2-40B4-BE49-F238E27FC236}">
                  <a16:creationId xmlns:a16="http://schemas.microsoft.com/office/drawing/2014/main" id="{43403DD6-58CF-1D18-F90C-4C30A55DB8E2}"/>
                </a:ext>
              </a:extLst>
            </p:cNvPr>
            <p:cNvSpPr/>
            <p:nvPr/>
          </p:nvSpPr>
          <p:spPr>
            <a:xfrm rot="1800000">
              <a:off x="5917686" y="1487871"/>
              <a:ext cx="404929" cy="78839"/>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noProof="0" dirty="0"/>
            </a:p>
          </p:txBody>
        </p:sp>
        <p:sp>
          <p:nvSpPr>
            <p:cNvPr id="28" name="Rectangle 27">
              <a:extLst>
                <a:ext uri="{FF2B5EF4-FFF2-40B4-BE49-F238E27FC236}">
                  <a16:creationId xmlns:a16="http://schemas.microsoft.com/office/drawing/2014/main" id="{F983E88C-86A1-704F-303B-C7FB2F7FF6EF}"/>
                </a:ext>
              </a:extLst>
            </p:cNvPr>
            <p:cNvSpPr/>
            <p:nvPr/>
          </p:nvSpPr>
          <p:spPr>
            <a:xfrm rot="3600000">
              <a:off x="6287625" y="1861579"/>
              <a:ext cx="404929" cy="78839"/>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noProof="0" dirty="0"/>
            </a:p>
          </p:txBody>
        </p:sp>
        <p:sp>
          <p:nvSpPr>
            <p:cNvPr id="29" name="Rectangle 28">
              <a:extLst>
                <a:ext uri="{FF2B5EF4-FFF2-40B4-BE49-F238E27FC236}">
                  <a16:creationId xmlns:a16="http://schemas.microsoft.com/office/drawing/2014/main" id="{460B2184-11FA-FD3C-EBBC-A5C9D8AA9060}"/>
                </a:ext>
              </a:extLst>
            </p:cNvPr>
            <p:cNvSpPr/>
            <p:nvPr/>
          </p:nvSpPr>
          <p:spPr>
            <a:xfrm rot="5400000">
              <a:off x="6422433" y="2362930"/>
              <a:ext cx="404929" cy="78839"/>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noProof="0" dirty="0"/>
            </a:p>
          </p:txBody>
        </p:sp>
        <p:sp>
          <p:nvSpPr>
            <p:cNvPr id="30" name="Rectangle 29">
              <a:extLst>
                <a:ext uri="{FF2B5EF4-FFF2-40B4-BE49-F238E27FC236}">
                  <a16:creationId xmlns:a16="http://schemas.microsoft.com/office/drawing/2014/main" id="{081C63DE-DEF3-D3ED-C5EF-827B848A3B84}"/>
                </a:ext>
              </a:extLst>
            </p:cNvPr>
            <p:cNvSpPr/>
            <p:nvPr/>
          </p:nvSpPr>
          <p:spPr>
            <a:xfrm rot="7200000">
              <a:off x="6287062" y="2870515"/>
              <a:ext cx="404929" cy="78839"/>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noProof="0" dirty="0"/>
            </a:p>
          </p:txBody>
        </p:sp>
        <p:sp>
          <p:nvSpPr>
            <p:cNvPr id="31" name="Rectangle 30">
              <a:extLst>
                <a:ext uri="{FF2B5EF4-FFF2-40B4-BE49-F238E27FC236}">
                  <a16:creationId xmlns:a16="http://schemas.microsoft.com/office/drawing/2014/main" id="{14866D01-535B-672E-2026-89020C93991C}"/>
                </a:ext>
              </a:extLst>
            </p:cNvPr>
            <p:cNvSpPr/>
            <p:nvPr/>
          </p:nvSpPr>
          <p:spPr>
            <a:xfrm rot="9000000">
              <a:off x="5908646" y="3247002"/>
              <a:ext cx="404929" cy="78839"/>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noProof="0" dirty="0"/>
            </a:p>
          </p:txBody>
        </p:sp>
        <p:sp>
          <p:nvSpPr>
            <p:cNvPr id="32" name="Rectangle 31">
              <a:extLst>
                <a:ext uri="{FF2B5EF4-FFF2-40B4-BE49-F238E27FC236}">
                  <a16:creationId xmlns:a16="http://schemas.microsoft.com/office/drawing/2014/main" id="{C78DEA44-9F03-334B-7A72-5C90473590C7}"/>
                </a:ext>
              </a:extLst>
            </p:cNvPr>
            <p:cNvSpPr/>
            <p:nvPr/>
          </p:nvSpPr>
          <p:spPr>
            <a:xfrm>
              <a:off x="4091995" y="2347992"/>
              <a:ext cx="1382075" cy="117030"/>
            </a:xfrm>
            <a:prstGeom prst="rect">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noProof="0" dirty="0"/>
            </a:p>
          </p:txBody>
        </p:sp>
        <p:sp>
          <p:nvSpPr>
            <p:cNvPr id="33" name="Arrow: Right 32">
              <a:extLst>
                <a:ext uri="{FF2B5EF4-FFF2-40B4-BE49-F238E27FC236}">
                  <a16:creationId xmlns:a16="http://schemas.microsoft.com/office/drawing/2014/main" id="{1B0E5EC6-380D-8395-B243-3FED36B0324F}"/>
                </a:ext>
              </a:extLst>
            </p:cNvPr>
            <p:cNvSpPr/>
            <p:nvPr/>
          </p:nvSpPr>
          <p:spPr>
            <a:xfrm>
              <a:off x="7259019" y="2316133"/>
              <a:ext cx="433421" cy="156147"/>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noProof="0" dirty="0"/>
            </a:p>
          </p:txBody>
        </p:sp>
        <p:sp>
          <p:nvSpPr>
            <p:cNvPr id="34" name="TextBox 29">
              <a:extLst>
                <a:ext uri="{FF2B5EF4-FFF2-40B4-BE49-F238E27FC236}">
                  <a16:creationId xmlns:a16="http://schemas.microsoft.com/office/drawing/2014/main" id="{FA8D952C-A254-816D-74EA-9C200BAFE689}"/>
                </a:ext>
              </a:extLst>
            </p:cNvPr>
            <p:cNvSpPr txBox="1"/>
            <p:nvPr/>
          </p:nvSpPr>
          <p:spPr>
            <a:xfrm>
              <a:off x="6810225" y="1892089"/>
              <a:ext cx="138211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noProof="0" dirty="0"/>
                <a:t>Magnum-PSI</a:t>
              </a:r>
            </a:p>
          </p:txBody>
        </p:sp>
        <p:sp>
          <p:nvSpPr>
            <p:cNvPr id="35" name="Freeform: Shape 34">
              <a:extLst>
                <a:ext uri="{FF2B5EF4-FFF2-40B4-BE49-F238E27FC236}">
                  <a16:creationId xmlns:a16="http://schemas.microsoft.com/office/drawing/2014/main" id="{30511EA1-6AAC-3C92-FE49-5D7500BE1EB4}"/>
                </a:ext>
              </a:extLst>
            </p:cNvPr>
            <p:cNvSpPr/>
            <p:nvPr/>
          </p:nvSpPr>
          <p:spPr>
            <a:xfrm>
              <a:off x="6209519" y="5061476"/>
              <a:ext cx="1098550" cy="356163"/>
            </a:xfrm>
            <a:custGeom>
              <a:avLst/>
              <a:gdLst>
                <a:gd name="connsiteX0" fmla="*/ 0 w 1098550"/>
                <a:gd name="connsiteY0" fmla="*/ 0 h 356163"/>
                <a:gd name="connsiteX1" fmla="*/ 196850 w 1098550"/>
                <a:gd name="connsiteY1" fmla="*/ 247650 h 356163"/>
                <a:gd name="connsiteX2" fmla="*/ 444500 w 1098550"/>
                <a:gd name="connsiteY2" fmla="*/ 336550 h 356163"/>
                <a:gd name="connsiteX3" fmla="*/ 882650 w 1098550"/>
                <a:gd name="connsiteY3" fmla="*/ 355600 h 356163"/>
                <a:gd name="connsiteX4" fmla="*/ 1098550 w 1098550"/>
                <a:gd name="connsiteY4" fmla="*/ 349250 h 356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550" h="356163">
                  <a:moveTo>
                    <a:pt x="0" y="0"/>
                  </a:moveTo>
                  <a:cubicBezTo>
                    <a:pt x="61383" y="95779"/>
                    <a:pt x="122767" y="191558"/>
                    <a:pt x="196850" y="247650"/>
                  </a:cubicBezTo>
                  <a:cubicBezTo>
                    <a:pt x="270933" y="303742"/>
                    <a:pt x="330200" y="318558"/>
                    <a:pt x="444500" y="336550"/>
                  </a:cubicBezTo>
                  <a:cubicBezTo>
                    <a:pt x="558800" y="354542"/>
                    <a:pt x="773642" y="353483"/>
                    <a:pt x="882650" y="355600"/>
                  </a:cubicBezTo>
                  <a:cubicBezTo>
                    <a:pt x="991658" y="357717"/>
                    <a:pt x="1045104" y="353483"/>
                    <a:pt x="1098550" y="349250"/>
                  </a:cubicBezTo>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noProof="0" dirty="0"/>
            </a:p>
          </p:txBody>
        </p:sp>
        <p:sp>
          <p:nvSpPr>
            <p:cNvPr id="36" name="TextBox 19">
              <a:extLst>
                <a:ext uri="{FF2B5EF4-FFF2-40B4-BE49-F238E27FC236}">
                  <a16:creationId xmlns:a16="http://schemas.microsoft.com/office/drawing/2014/main" id="{6F7AB317-69BC-D22D-E920-38DB4721665D}"/>
                </a:ext>
              </a:extLst>
            </p:cNvPr>
            <p:cNvSpPr txBox="1"/>
            <p:nvPr/>
          </p:nvSpPr>
          <p:spPr>
            <a:xfrm>
              <a:off x="7094454" y="5231224"/>
              <a:ext cx="1534045" cy="338554"/>
            </a:xfrm>
            <a:prstGeom prst="rect">
              <a:avLst/>
            </a:prstGeom>
            <a:solidFill>
              <a:schemeClr val="bg1"/>
            </a:solidFill>
            <a:ln>
              <a:solidFill>
                <a:schemeClr val="accent1">
                  <a:shade val="50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noProof="0" dirty="0"/>
                <a:t>Spectrometer</a:t>
              </a:r>
            </a:p>
          </p:txBody>
        </p:sp>
        <p:sp>
          <p:nvSpPr>
            <p:cNvPr id="37" name="TextBox 17">
              <a:extLst>
                <a:ext uri="{FF2B5EF4-FFF2-40B4-BE49-F238E27FC236}">
                  <a16:creationId xmlns:a16="http://schemas.microsoft.com/office/drawing/2014/main" id="{736741C3-9297-BDA7-A3FA-E0AEB833BE32}"/>
                </a:ext>
              </a:extLst>
            </p:cNvPr>
            <p:cNvSpPr txBox="1"/>
            <p:nvPr/>
          </p:nvSpPr>
          <p:spPr>
            <a:xfrm>
              <a:off x="7216816" y="4229331"/>
              <a:ext cx="1608161"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noProof="0" dirty="0"/>
                <a:t>Mirror</a:t>
              </a:r>
              <a:endParaRPr lang="en-GB" sz="1600" baseline="30000" noProof="0" dirty="0"/>
            </a:p>
          </p:txBody>
        </p:sp>
        <p:sp>
          <p:nvSpPr>
            <p:cNvPr id="38" name="Isosceles Triangle 37">
              <a:extLst>
                <a:ext uri="{FF2B5EF4-FFF2-40B4-BE49-F238E27FC236}">
                  <a16:creationId xmlns:a16="http://schemas.microsoft.com/office/drawing/2014/main" id="{CCA52718-0430-0E4B-B855-FE80222A907C}"/>
                </a:ext>
              </a:extLst>
            </p:cNvPr>
            <p:cNvSpPr/>
            <p:nvPr/>
          </p:nvSpPr>
          <p:spPr>
            <a:xfrm rot="19500000">
              <a:off x="6036508" y="2344349"/>
              <a:ext cx="96680" cy="1595630"/>
            </a:xfrm>
            <a:prstGeom prst="triangle">
              <a:avLst>
                <a:gd name="adj" fmla="val 43170"/>
              </a:avLst>
            </a:pr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noProof="0" dirty="0"/>
            </a:p>
          </p:txBody>
        </p:sp>
        <p:sp>
          <p:nvSpPr>
            <p:cNvPr id="39" name="Rectangle 38">
              <a:extLst>
                <a:ext uri="{FF2B5EF4-FFF2-40B4-BE49-F238E27FC236}">
                  <a16:creationId xmlns:a16="http://schemas.microsoft.com/office/drawing/2014/main" id="{FCFDD5F1-C419-B6EA-26F3-F9D12BDAEB4D}"/>
                </a:ext>
              </a:extLst>
            </p:cNvPr>
            <p:cNvSpPr/>
            <p:nvPr/>
          </p:nvSpPr>
          <p:spPr>
            <a:xfrm rot="19440000">
              <a:off x="6713379" y="3771881"/>
              <a:ext cx="91732" cy="64367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noProof="0" dirty="0"/>
            </a:p>
          </p:txBody>
        </p:sp>
        <p:sp>
          <p:nvSpPr>
            <p:cNvPr id="40" name="Rectangle 39">
              <a:extLst>
                <a:ext uri="{FF2B5EF4-FFF2-40B4-BE49-F238E27FC236}">
                  <a16:creationId xmlns:a16="http://schemas.microsoft.com/office/drawing/2014/main" id="{9ACF9032-37A4-82C4-358C-484891EC181B}"/>
                </a:ext>
              </a:extLst>
            </p:cNvPr>
            <p:cNvSpPr/>
            <p:nvPr/>
          </p:nvSpPr>
          <p:spPr>
            <a:xfrm rot="3600000">
              <a:off x="7132375" y="3850536"/>
              <a:ext cx="91732" cy="64367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noProof="0" dirty="0"/>
            </a:p>
          </p:txBody>
        </p:sp>
        <p:cxnSp>
          <p:nvCxnSpPr>
            <p:cNvPr id="41" name="Straight Connector 40">
              <a:extLst>
                <a:ext uri="{FF2B5EF4-FFF2-40B4-BE49-F238E27FC236}">
                  <a16:creationId xmlns:a16="http://schemas.microsoft.com/office/drawing/2014/main" id="{A35C123B-EADA-1AF0-292D-E90BE9E16903}"/>
                </a:ext>
              </a:extLst>
            </p:cNvPr>
            <p:cNvCxnSpPr>
              <a:cxnSpLocks/>
            </p:cNvCxnSpPr>
            <p:nvPr/>
          </p:nvCxnSpPr>
          <p:spPr>
            <a:xfrm>
              <a:off x="6643166" y="4285143"/>
              <a:ext cx="517697" cy="135520"/>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
          <p:nvSpPr>
            <p:cNvPr id="42" name="Rectangle: Top Corners Snipped 41">
              <a:extLst>
                <a:ext uri="{FF2B5EF4-FFF2-40B4-BE49-F238E27FC236}">
                  <a16:creationId xmlns:a16="http://schemas.microsoft.com/office/drawing/2014/main" id="{0964BD6C-D478-0A40-658D-ECA8E2174A0E}"/>
                </a:ext>
              </a:extLst>
            </p:cNvPr>
            <p:cNvSpPr/>
            <p:nvPr/>
          </p:nvSpPr>
          <p:spPr>
            <a:xfrm rot="5400000">
              <a:off x="5397418" y="2297265"/>
              <a:ext cx="364206" cy="213780"/>
            </a:xfrm>
            <a:prstGeom prst="snip2SameRect">
              <a:avLst>
                <a:gd name="adj1" fmla="val 46776"/>
                <a:gd name="adj2" fmla="val 0"/>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noProof="0" dirty="0"/>
            </a:p>
          </p:txBody>
        </p:sp>
        <p:sp>
          <p:nvSpPr>
            <p:cNvPr id="43" name="Arc 42">
              <a:extLst>
                <a:ext uri="{FF2B5EF4-FFF2-40B4-BE49-F238E27FC236}">
                  <a16:creationId xmlns:a16="http://schemas.microsoft.com/office/drawing/2014/main" id="{871594B8-1838-D11C-5D20-52070EB6141C}"/>
                </a:ext>
              </a:extLst>
            </p:cNvPr>
            <p:cNvSpPr/>
            <p:nvPr/>
          </p:nvSpPr>
          <p:spPr>
            <a:xfrm>
              <a:off x="5427460" y="2327947"/>
              <a:ext cx="148580" cy="148580"/>
            </a:xfrm>
            <a:prstGeom prst="arc">
              <a:avLst>
                <a:gd name="adj1" fmla="val 15534406"/>
                <a:gd name="adj2" fmla="val 6415901"/>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noProof="0" dirty="0"/>
            </a:p>
          </p:txBody>
        </p:sp>
        <p:cxnSp>
          <p:nvCxnSpPr>
            <p:cNvPr id="45" name="Straight Arrow Connector 44">
              <a:extLst>
                <a:ext uri="{FF2B5EF4-FFF2-40B4-BE49-F238E27FC236}">
                  <a16:creationId xmlns:a16="http://schemas.microsoft.com/office/drawing/2014/main" id="{2A1D9ECB-6160-E290-8350-13612264B02C}"/>
                </a:ext>
              </a:extLst>
            </p:cNvPr>
            <p:cNvCxnSpPr>
              <a:cxnSpLocks/>
            </p:cNvCxnSpPr>
            <p:nvPr/>
          </p:nvCxnSpPr>
          <p:spPr>
            <a:xfrm flipV="1">
              <a:off x="6606225" y="4734196"/>
              <a:ext cx="233079" cy="92119"/>
            </a:xfrm>
            <a:prstGeom prst="straightConnector1">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46" name="TextBox 17">
              <a:extLst>
                <a:ext uri="{FF2B5EF4-FFF2-40B4-BE49-F238E27FC236}">
                  <a16:creationId xmlns:a16="http://schemas.microsoft.com/office/drawing/2014/main" id="{3D77A861-D6C4-C961-BFBD-9CBD3EE2FF4B}"/>
                </a:ext>
              </a:extLst>
            </p:cNvPr>
            <p:cNvSpPr txBox="1"/>
            <p:nvPr/>
          </p:nvSpPr>
          <p:spPr>
            <a:xfrm>
              <a:off x="6768541" y="4724710"/>
              <a:ext cx="1249659"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noProof="0" dirty="0"/>
                <a:t>Fiber</a:t>
              </a:r>
              <a:endParaRPr lang="en-GB" sz="1600" baseline="30000" noProof="0" dirty="0"/>
            </a:p>
          </p:txBody>
        </p:sp>
        <p:sp>
          <p:nvSpPr>
            <p:cNvPr id="47" name="TextBox 46">
              <a:extLst>
                <a:ext uri="{FF2B5EF4-FFF2-40B4-BE49-F238E27FC236}">
                  <a16:creationId xmlns:a16="http://schemas.microsoft.com/office/drawing/2014/main" id="{9C55ED1E-E50E-A056-E021-0D31005B4AD4}"/>
                </a:ext>
              </a:extLst>
            </p:cNvPr>
            <p:cNvSpPr txBox="1"/>
            <p:nvPr/>
          </p:nvSpPr>
          <p:spPr>
            <a:xfrm>
              <a:off x="4810695" y="1863664"/>
              <a:ext cx="154241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noProof="0" dirty="0"/>
                <a:t>Sample holder</a:t>
              </a:r>
            </a:p>
          </p:txBody>
        </p:sp>
        <p:sp>
          <p:nvSpPr>
            <p:cNvPr id="48" name="Rectangle 47">
              <a:extLst>
                <a:ext uri="{FF2B5EF4-FFF2-40B4-BE49-F238E27FC236}">
                  <a16:creationId xmlns:a16="http://schemas.microsoft.com/office/drawing/2014/main" id="{4D015825-D3EE-61EE-CDAB-D8448DA486D0}"/>
                </a:ext>
              </a:extLst>
            </p:cNvPr>
            <p:cNvSpPr/>
            <p:nvPr/>
          </p:nvSpPr>
          <p:spPr>
            <a:xfrm rot="5400000">
              <a:off x="5229488" y="3802631"/>
              <a:ext cx="853595" cy="185524"/>
            </a:xfrm>
            <a:prstGeom prst="rect">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noProof="0" dirty="0"/>
            </a:p>
          </p:txBody>
        </p:sp>
        <p:sp>
          <p:nvSpPr>
            <p:cNvPr id="49" name="TextBox 17">
              <a:extLst>
                <a:ext uri="{FF2B5EF4-FFF2-40B4-BE49-F238E27FC236}">
                  <a16:creationId xmlns:a16="http://schemas.microsoft.com/office/drawing/2014/main" id="{63B00DA3-A80C-5627-236F-08042CB4EF34}"/>
                </a:ext>
              </a:extLst>
            </p:cNvPr>
            <p:cNvSpPr txBox="1"/>
            <p:nvPr/>
          </p:nvSpPr>
          <p:spPr>
            <a:xfrm>
              <a:off x="3803425" y="3621440"/>
              <a:ext cx="1760196" cy="58477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600" noProof="0" dirty="0"/>
                <a:t>Ion-Beam channel for NRA/RBS</a:t>
              </a:r>
              <a:endParaRPr lang="en-GB" sz="1600" baseline="30000" noProof="0" dirty="0"/>
            </a:p>
          </p:txBody>
        </p:sp>
        <p:sp>
          <p:nvSpPr>
            <p:cNvPr id="50" name="Arrow: Right 49">
              <a:extLst>
                <a:ext uri="{FF2B5EF4-FFF2-40B4-BE49-F238E27FC236}">
                  <a16:creationId xmlns:a16="http://schemas.microsoft.com/office/drawing/2014/main" id="{A1A49D5F-7CAC-35D3-DDF3-89CD8FBFE18A}"/>
                </a:ext>
              </a:extLst>
            </p:cNvPr>
            <p:cNvSpPr/>
            <p:nvPr/>
          </p:nvSpPr>
          <p:spPr>
            <a:xfrm rot="5400000">
              <a:off x="5437626" y="4158682"/>
              <a:ext cx="433421" cy="156147"/>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noProof="0" dirty="0"/>
            </a:p>
          </p:txBody>
        </p:sp>
        <p:cxnSp>
          <p:nvCxnSpPr>
            <p:cNvPr id="51" name="Straight Connector 50">
              <a:extLst>
                <a:ext uri="{FF2B5EF4-FFF2-40B4-BE49-F238E27FC236}">
                  <a16:creationId xmlns:a16="http://schemas.microsoft.com/office/drawing/2014/main" id="{B0067B78-B4CC-026C-DC2E-33EB7C7C1D9C}"/>
                </a:ext>
              </a:extLst>
            </p:cNvPr>
            <p:cNvCxnSpPr>
              <a:cxnSpLocks/>
            </p:cNvCxnSpPr>
            <p:nvPr/>
          </p:nvCxnSpPr>
          <p:spPr>
            <a:xfrm flipH="1" flipV="1">
              <a:off x="5659840" y="2556496"/>
              <a:ext cx="1" cy="1117541"/>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6" name="Content Placeholder 2">
            <a:extLst>
              <a:ext uri="{FF2B5EF4-FFF2-40B4-BE49-F238E27FC236}">
                <a16:creationId xmlns:a16="http://schemas.microsoft.com/office/drawing/2014/main" id="{4EB3E835-17F3-B277-722D-CF67CF589086}"/>
              </a:ext>
            </a:extLst>
          </p:cNvPr>
          <p:cNvSpPr txBox="1">
            <a:spLocks/>
          </p:cNvSpPr>
          <p:nvPr/>
        </p:nvSpPr>
        <p:spPr>
          <a:xfrm>
            <a:off x="5830674" y="1269233"/>
            <a:ext cx="4750895" cy="1686444"/>
          </a:xfrm>
          <a:prstGeom prst="rect">
            <a:avLst/>
          </a:prstGeom>
          <a:solidFill>
            <a:schemeClr val="bg1">
              <a:alpha val="50000"/>
            </a:schemeClr>
          </a:solidFill>
        </p:spPr>
        <p:txBody>
          <a:bodyPr>
            <a:normAutofit/>
          </a:bodyPr>
          <a:lstStyle>
            <a:lvl1pPr marL="257175" indent="-257175" algn="l" defTabSz="685800">
              <a:spcBef>
                <a:spcPts val="0"/>
              </a:spcBef>
              <a:buFont typeface="Arial"/>
              <a:buChar char="•"/>
              <a:defRPr sz="2400">
                <a:solidFill>
                  <a:schemeClr val="tx1"/>
                </a:solidFill>
                <a:latin typeface="+mn-lt"/>
                <a:ea typeface="+mn-ea"/>
                <a:cs typeface="+mn-cs"/>
              </a:defRPr>
            </a:lvl1pPr>
            <a:lvl2pPr marL="557213" indent="-214313" algn="l" defTabSz="685800">
              <a:spcBef>
                <a:spcPts val="0"/>
              </a:spcBef>
              <a:buFont typeface="Arial"/>
              <a:buChar char="–"/>
              <a:defRPr sz="2100">
                <a:solidFill>
                  <a:schemeClr val="tx1"/>
                </a:solidFill>
                <a:latin typeface="+mn-lt"/>
                <a:ea typeface="+mn-ea"/>
                <a:cs typeface="+mn-cs"/>
              </a:defRPr>
            </a:lvl2pPr>
            <a:lvl3pPr marL="857250" indent="-171450" algn="l" defTabSz="685800">
              <a:spcBef>
                <a:spcPts val="0"/>
              </a:spcBef>
              <a:buFont typeface="Arial"/>
              <a:buChar char="•"/>
              <a:defRPr sz="1800">
                <a:solidFill>
                  <a:schemeClr val="tx1"/>
                </a:solidFill>
                <a:latin typeface="+mn-lt"/>
                <a:ea typeface="+mn-ea"/>
                <a:cs typeface="+mn-cs"/>
              </a:defRPr>
            </a:lvl3pPr>
            <a:lvl4pPr marL="1200150" indent="-171450" algn="l" defTabSz="685800">
              <a:spcBef>
                <a:spcPts val="0"/>
              </a:spcBef>
              <a:buFont typeface="Arial"/>
              <a:buChar char="–"/>
              <a:defRPr sz="1500">
                <a:solidFill>
                  <a:schemeClr val="tx1"/>
                </a:solidFill>
                <a:latin typeface="+mn-lt"/>
                <a:ea typeface="+mn-ea"/>
                <a:cs typeface="+mn-cs"/>
              </a:defRPr>
            </a:lvl4pPr>
            <a:lvl5pPr marL="1543050" indent="-171450" algn="l" defTabSz="685800">
              <a:spcBef>
                <a:spcPts val="0"/>
              </a:spcBef>
              <a:buFont typeface="Arial"/>
              <a:buChar char="»"/>
              <a:defRPr sz="1500">
                <a:solidFill>
                  <a:schemeClr val="tx1"/>
                </a:solidFill>
                <a:latin typeface="+mn-lt"/>
                <a:ea typeface="+mn-ea"/>
                <a:cs typeface="+mn-cs"/>
              </a:defRPr>
            </a:lvl5pPr>
            <a:lvl6pPr marL="1885950" indent="-171450" algn="l" defTabSz="685800">
              <a:spcBef>
                <a:spcPts val="0"/>
              </a:spcBef>
              <a:buFont typeface="Arial"/>
              <a:buChar char="•"/>
              <a:defRPr sz="1500">
                <a:solidFill>
                  <a:schemeClr val="tx1"/>
                </a:solidFill>
                <a:latin typeface="+mn-lt"/>
                <a:ea typeface="+mn-ea"/>
                <a:cs typeface="+mn-cs"/>
              </a:defRPr>
            </a:lvl6pPr>
            <a:lvl7pPr marL="2228850" indent="-171450" algn="l" defTabSz="685800">
              <a:spcBef>
                <a:spcPts val="0"/>
              </a:spcBef>
              <a:buFont typeface="Arial"/>
              <a:buChar char="•"/>
              <a:defRPr sz="1500">
                <a:solidFill>
                  <a:schemeClr val="tx1"/>
                </a:solidFill>
                <a:latin typeface="+mn-lt"/>
                <a:ea typeface="+mn-ea"/>
                <a:cs typeface="+mn-cs"/>
              </a:defRPr>
            </a:lvl7pPr>
            <a:lvl8pPr marL="2571750" indent="-171450" algn="l" defTabSz="685800">
              <a:spcBef>
                <a:spcPts val="0"/>
              </a:spcBef>
              <a:buFont typeface="Arial"/>
              <a:buChar char="•"/>
              <a:defRPr sz="1500">
                <a:solidFill>
                  <a:schemeClr val="tx1"/>
                </a:solidFill>
                <a:latin typeface="+mn-lt"/>
                <a:ea typeface="+mn-ea"/>
                <a:cs typeface="+mn-cs"/>
              </a:defRPr>
            </a:lvl8pPr>
            <a:lvl9pPr marL="2914650" indent="-171450" algn="l" defTabSz="685800">
              <a:spcBef>
                <a:spcPts val="0"/>
              </a:spcBef>
              <a:buFont typeface="Arial"/>
              <a:buChar char="•"/>
              <a:defRPr sz="1500">
                <a:solidFill>
                  <a:schemeClr val="tx1"/>
                </a:solidFill>
                <a:latin typeface="+mn-lt"/>
                <a:ea typeface="+mn-ea"/>
                <a:cs typeface="+mn-cs"/>
              </a:defRPr>
            </a:lvl9pPr>
          </a:lstStyle>
          <a:p>
            <a:pPr marL="0" indent="0">
              <a:spcAft>
                <a:spcPts val="600"/>
              </a:spcAft>
              <a:buFont typeface="Arial"/>
              <a:buNone/>
            </a:pPr>
            <a:r>
              <a:rPr lang="en-GB" sz="1800" b="1" noProof="0" dirty="0"/>
              <a:t>NRA</a:t>
            </a:r>
            <a:r>
              <a:rPr lang="en-GB" sz="1800" noProof="0" dirty="0"/>
              <a:t> (</a:t>
            </a:r>
            <a:r>
              <a:rPr lang="en-GB" sz="1800" i="1" noProof="0" dirty="0"/>
              <a:t>in-situ </a:t>
            </a:r>
            <a:r>
              <a:rPr lang="en-GB" sz="1800" noProof="0" dirty="0"/>
              <a:t>in </a:t>
            </a:r>
            <a:r>
              <a:rPr lang="en-GB" sz="1800" b="1" noProof="0" dirty="0"/>
              <a:t>TEAC</a:t>
            </a:r>
            <a:r>
              <a:rPr lang="en-GB" sz="1800" i="1" noProof="0" dirty="0"/>
              <a:t>, </a:t>
            </a:r>
            <a:r>
              <a:rPr lang="en-GB" sz="1800" noProof="0" dirty="0"/>
              <a:t>4-8 de</a:t>
            </a:r>
            <a:r>
              <a:rPr lang="et-EE" sz="1800" noProof="0" dirty="0"/>
              <a:t>c</a:t>
            </a:r>
            <a:r>
              <a:rPr lang="en-GB" sz="1800" noProof="0" dirty="0"/>
              <a:t>.2024)</a:t>
            </a:r>
          </a:p>
          <a:p>
            <a:pPr>
              <a:spcAft>
                <a:spcPts val="600"/>
              </a:spcAft>
            </a:pPr>
            <a:r>
              <a:rPr lang="en-GB" sz="1800" noProof="0" dirty="0"/>
              <a:t>2300 keV, 0.5 x 0.5 mm, (</a:t>
            </a:r>
            <a:r>
              <a:rPr lang="en-GB" sz="1800" noProof="0" dirty="0">
                <a:latin typeface="Aptos Narrow" panose="020B0004020202020204" pitchFamily="34" charset="0"/>
              </a:rPr>
              <a:t>α = </a:t>
            </a:r>
            <a:r>
              <a:rPr lang="en-GB" sz="1800" noProof="0" dirty="0"/>
              <a:t>41°)</a:t>
            </a:r>
          </a:p>
          <a:p>
            <a:pPr>
              <a:spcAft>
                <a:spcPts val="600"/>
              </a:spcAft>
            </a:pPr>
            <a:r>
              <a:rPr lang="en-GB" sz="1800" noProof="0" dirty="0"/>
              <a:t>RBS: depth limit 0.9 </a:t>
            </a:r>
            <a:r>
              <a:rPr lang="en-GB" sz="1800" noProof="0" dirty="0" err="1"/>
              <a:t>μm</a:t>
            </a:r>
            <a:endParaRPr lang="en-GB" sz="1800" noProof="0" dirty="0"/>
          </a:p>
          <a:p>
            <a:pPr>
              <a:spcAft>
                <a:spcPts val="600"/>
              </a:spcAft>
            </a:pPr>
            <a:r>
              <a:rPr lang="en-GB" sz="1800" noProof="0" dirty="0"/>
              <a:t>NRA: depth limit 1.8 </a:t>
            </a:r>
            <a:r>
              <a:rPr lang="en-GB" sz="1800" noProof="0" dirty="0" err="1"/>
              <a:t>μm</a:t>
            </a:r>
            <a:endParaRPr lang="en-GB" sz="1800" noProof="0" dirty="0"/>
          </a:p>
          <a:p>
            <a:pPr marL="0" indent="0">
              <a:buNone/>
            </a:pPr>
            <a:endParaRPr lang="en-GB" sz="1800" noProof="0" dirty="0"/>
          </a:p>
        </p:txBody>
      </p:sp>
      <p:sp>
        <p:nvSpPr>
          <p:cNvPr id="52" name="Content Placeholder 2">
            <a:extLst>
              <a:ext uri="{FF2B5EF4-FFF2-40B4-BE49-F238E27FC236}">
                <a16:creationId xmlns:a16="http://schemas.microsoft.com/office/drawing/2014/main" id="{4F4118EF-B1BD-FA95-3898-8FACA1C6FDD0}"/>
              </a:ext>
            </a:extLst>
          </p:cNvPr>
          <p:cNvSpPr txBox="1">
            <a:spLocks/>
          </p:cNvSpPr>
          <p:nvPr/>
        </p:nvSpPr>
        <p:spPr>
          <a:xfrm>
            <a:off x="6438120" y="5070680"/>
            <a:ext cx="5427310" cy="1450379"/>
          </a:xfrm>
          <a:prstGeom prst="rect">
            <a:avLst/>
          </a:prstGeom>
          <a:solidFill>
            <a:schemeClr val="bg1">
              <a:alpha val="50000"/>
            </a:schemeClr>
          </a:solidFill>
        </p:spPr>
        <p:txBody>
          <a:bodyPr>
            <a:normAutofit/>
          </a:bodyPr>
          <a:lstStyle>
            <a:lvl1pPr marL="257175" indent="-257175" algn="l" defTabSz="685800">
              <a:spcBef>
                <a:spcPts val="0"/>
              </a:spcBef>
              <a:buFont typeface="Arial"/>
              <a:buChar char="•"/>
              <a:defRPr sz="2400">
                <a:solidFill>
                  <a:schemeClr val="tx1"/>
                </a:solidFill>
                <a:latin typeface="+mn-lt"/>
                <a:ea typeface="+mn-ea"/>
                <a:cs typeface="+mn-cs"/>
              </a:defRPr>
            </a:lvl1pPr>
            <a:lvl2pPr marL="557213" indent="-214313" algn="l" defTabSz="685800">
              <a:spcBef>
                <a:spcPts val="0"/>
              </a:spcBef>
              <a:buFont typeface="Arial"/>
              <a:buChar char="–"/>
              <a:defRPr sz="2100">
                <a:solidFill>
                  <a:schemeClr val="tx1"/>
                </a:solidFill>
                <a:latin typeface="+mn-lt"/>
                <a:ea typeface="+mn-ea"/>
                <a:cs typeface="+mn-cs"/>
              </a:defRPr>
            </a:lvl2pPr>
            <a:lvl3pPr marL="857250" indent="-171450" algn="l" defTabSz="685800">
              <a:spcBef>
                <a:spcPts val="0"/>
              </a:spcBef>
              <a:buFont typeface="Arial"/>
              <a:buChar char="•"/>
              <a:defRPr sz="1800">
                <a:solidFill>
                  <a:schemeClr val="tx1"/>
                </a:solidFill>
                <a:latin typeface="+mn-lt"/>
                <a:ea typeface="+mn-ea"/>
                <a:cs typeface="+mn-cs"/>
              </a:defRPr>
            </a:lvl3pPr>
            <a:lvl4pPr marL="1200150" indent="-171450" algn="l" defTabSz="685800">
              <a:spcBef>
                <a:spcPts val="0"/>
              </a:spcBef>
              <a:buFont typeface="Arial"/>
              <a:buChar char="–"/>
              <a:defRPr sz="1500">
                <a:solidFill>
                  <a:schemeClr val="tx1"/>
                </a:solidFill>
                <a:latin typeface="+mn-lt"/>
                <a:ea typeface="+mn-ea"/>
                <a:cs typeface="+mn-cs"/>
              </a:defRPr>
            </a:lvl4pPr>
            <a:lvl5pPr marL="1543050" indent="-171450" algn="l" defTabSz="685800">
              <a:spcBef>
                <a:spcPts val="0"/>
              </a:spcBef>
              <a:buFont typeface="Arial"/>
              <a:buChar char="»"/>
              <a:defRPr sz="1500">
                <a:solidFill>
                  <a:schemeClr val="tx1"/>
                </a:solidFill>
                <a:latin typeface="+mn-lt"/>
                <a:ea typeface="+mn-ea"/>
                <a:cs typeface="+mn-cs"/>
              </a:defRPr>
            </a:lvl5pPr>
            <a:lvl6pPr marL="1885950" indent="-171450" algn="l" defTabSz="685800">
              <a:spcBef>
                <a:spcPts val="0"/>
              </a:spcBef>
              <a:buFont typeface="Arial"/>
              <a:buChar char="•"/>
              <a:defRPr sz="1500">
                <a:solidFill>
                  <a:schemeClr val="tx1"/>
                </a:solidFill>
                <a:latin typeface="+mn-lt"/>
                <a:ea typeface="+mn-ea"/>
                <a:cs typeface="+mn-cs"/>
              </a:defRPr>
            </a:lvl6pPr>
            <a:lvl7pPr marL="2228850" indent="-171450" algn="l" defTabSz="685800">
              <a:spcBef>
                <a:spcPts val="0"/>
              </a:spcBef>
              <a:buFont typeface="Arial"/>
              <a:buChar char="•"/>
              <a:defRPr sz="1500">
                <a:solidFill>
                  <a:schemeClr val="tx1"/>
                </a:solidFill>
                <a:latin typeface="+mn-lt"/>
                <a:ea typeface="+mn-ea"/>
                <a:cs typeface="+mn-cs"/>
              </a:defRPr>
            </a:lvl7pPr>
            <a:lvl8pPr marL="2571750" indent="-171450" algn="l" defTabSz="685800">
              <a:spcBef>
                <a:spcPts val="0"/>
              </a:spcBef>
              <a:buFont typeface="Arial"/>
              <a:buChar char="•"/>
              <a:defRPr sz="1500">
                <a:solidFill>
                  <a:schemeClr val="tx1"/>
                </a:solidFill>
                <a:latin typeface="+mn-lt"/>
                <a:ea typeface="+mn-ea"/>
                <a:cs typeface="+mn-cs"/>
              </a:defRPr>
            </a:lvl8pPr>
            <a:lvl9pPr marL="2914650" indent="-171450" algn="l" defTabSz="685800">
              <a:spcBef>
                <a:spcPts val="0"/>
              </a:spcBef>
              <a:buFont typeface="Arial"/>
              <a:buChar char="•"/>
              <a:defRPr sz="1500">
                <a:solidFill>
                  <a:schemeClr val="tx1"/>
                </a:solidFill>
                <a:latin typeface="+mn-lt"/>
                <a:ea typeface="+mn-ea"/>
                <a:cs typeface="+mn-cs"/>
              </a:defRPr>
            </a:lvl9pPr>
          </a:lstStyle>
          <a:p>
            <a:pPr marL="0" indent="0">
              <a:spcAft>
                <a:spcPts val="600"/>
              </a:spcAft>
              <a:buFont typeface="Arial"/>
              <a:buNone/>
            </a:pPr>
            <a:r>
              <a:rPr lang="en-GB" sz="1800" b="1" noProof="0" dirty="0"/>
              <a:t>NRA</a:t>
            </a:r>
            <a:r>
              <a:rPr lang="en-GB" sz="1800" noProof="0" dirty="0"/>
              <a:t> (</a:t>
            </a:r>
            <a:r>
              <a:rPr lang="en-GB" sz="1800" i="1" noProof="0" dirty="0"/>
              <a:t>ex-situ</a:t>
            </a:r>
            <a:r>
              <a:rPr lang="en-GB" sz="1800" noProof="0" dirty="0"/>
              <a:t> in </a:t>
            </a:r>
            <a:r>
              <a:rPr lang="en-GB" sz="1800" b="1" noProof="0" dirty="0"/>
              <a:t>IBAS</a:t>
            </a:r>
            <a:r>
              <a:rPr lang="en-GB" sz="1800" i="1" noProof="0" dirty="0"/>
              <a:t>,</a:t>
            </a:r>
            <a:r>
              <a:rPr lang="en-GB" sz="1800" noProof="0" dirty="0"/>
              <a:t> 13 </a:t>
            </a:r>
            <a:r>
              <a:rPr lang="et-EE" sz="1800" noProof="0" dirty="0"/>
              <a:t>and</a:t>
            </a:r>
            <a:r>
              <a:rPr lang="en-GB" sz="1800" noProof="0" dirty="0"/>
              <a:t> 18 dec.2024)</a:t>
            </a:r>
          </a:p>
          <a:p>
            <a:pPr>
              <a:spcAft>
                <a:spcPts val="600"/>
              </a:spcAft>
            </a:pPr>
            <a:r>
              <a:rPr lang="en-GB" sz="1800" noProof="0" dirty="0"/>
              <a:t>2300 keV, 0.5 x 0.5 mm (</a:t>
            </a:r>
            <a:r>
              <a:rPr lang="en-GB" sz="1800" noProof="0" dirty="0">
                <a:latin typeface="Aptos Narrow" panose="020B0004020202020204" pitchFamily="34" charset="0"/>
              </a:rPr>
              <a:t>α = </a:t>
            </a:r>
            <a:r>
              <a:rPr lang="en-GB" sz="1800" noProof="0" dirty="0"/>
              <a:t>0°)</a:t>
            </a:r>
          </a:p>
          <a:p>
            <a:pPr>
              <a:spcAft>
                <a:spcPts val="600"/>
              </a:spcAft>
            </a:pPr>
            <a:r>
              <a:rPr lang="en-GB" sz="1800" noProof="0" dirty="0"/>
              <a:t>RBS depth limit 1.4 </a:t>
            </a:r>
            <a:r>
              <a:rPr lang="en-GB" sz="1800" noProof="0" dirty="0" err="1"/>
              <a:t>μm</a:t>
            </a:r>
            <a:endParaRPr lang="en-GB" sz="1800" noProof="0" dirty="0"/>
          </a:p>
          <a:p>
            <a:pPr>
              <a:spcAft>
                <a:spcPts val="600"/>
              </a:spcAft>
            </a:pPr>
            <a:r>
              <a:rPr lang="en-GB" sz="1800" noProof="0" dirty="0"/>
              <a:t>NRA depth limit 3.1 </a:t>
            </a:r>
            <a:r>
              <a:rPr lang="en-GB" sz="1800" noProof="0" dirty="0" err="1"/>
              <a:t>μm</a:t>
            </a:r>
            <a:endParaRPr lang="en-GB" sz="1800" noProof="0" dirty="0"/>
          </a:p>
        </p:txBody>
      </p:sp>
      <p:pic>
        <p:nvPicPr>
          <p:cNvPr id="64" name="Picture 63">
            <a:extLst>
              <a:ext uri="{FF2B5EF4-FFF2-40B4-BE49-F238E27FC236}">
                <a16:creationId xmlns:a16="http://schemas.microsoft.com/office/drawing/2014/main" id="{77C0D68D-BA71-B502-E096-2CA5B9AF9CFC}"/>
              </a:ext>
            </a:extLst>
          </p:cNvPr>
          <p:cNvPicPr>
            <a:picLocks noChangeAspect="1"/>
          </p:cNvPicPr>
          <p:nvPr/>
        </p:nvPicPr>
        <p:blipFill>
          <a:blip r:embed="rId3"/>
          <a:stretch>
            <a:fillRect/>
          </a:stretch>
        </p:blipFill>
        <p:spPr>
          <a:xfrm>
            <a:off x="6122602" y="2811564"/>
            <a:ext cx="1992628" cy="1926957"/>
          </a:xfrm>
          <a:prstGeom prst="rect">
            <a:avLst/>
          </a:prstGeom>
        </p:spPr>
      </p:pic>
      <p:sp>
        <p:nvSpPr>
          <p:cNvPr id="70" name="Rectangle 69">
            <a:extLst>
              <a:ext uri="{FF2B5EF4-FFF2-40B4-BE49-F238E27FC236}">
                <a16:creationId xmlns:a16="http://schemas.microsoft.com/office/drawing/2014/main" id="{CF22EAC6-F1BB-1E48-375F-4D4593721856}"/>
              </a:ext>
            </a:extLst>
          </p:cNvPr>
          <p:cNvSpPr/>
          <p:nvPr/>
        </p:nvSpPr>
        <p:spPr>
          <a:xfrm>
            <a:off x="7130199" y="3794071"/>
            <a:ext cx="45719"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72" name="Rectangle 71">
            <a:extLst>
              <a:ext uri="{FF2B5EF4-FFF2-40B4-BE49-F238E27FC236}">
                <a16:creationId xmlns:a16="http://schemas.microsoft.com/office/drawing/2014/main" id="{D1F2CE51-4689-7399-7304-1C289AE4A489}"/>
              </a:ext>
            </a:extLst>
          </p:cNvPr>
          <p:cNvSpPr/>
          <p:nvPr/>
        </p:nvSpPr>
        <p:spPr>
          <a:xfrm>
            <a:off x="7576995" y="3775042"/>
            <a:ext cx="45719"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73" name="Rectangle 72">
            <a:extLst>
              <a:ext uri="{FF2B5EF4-FFF2-40B4-BE49-F238E27FC236}">
                <a16:creationId xmlns:a16="http://schemas.microsoft.com/office/drawing/2014/main" id="{CFB171F6-45CC-E9BA-44F8-9B11EE8D34EA}"/>
              </a:ext>
            </a:extLst>
          </p:cNvPr>
          <p:cNvSpPr/>
          <p:nvPr/>
        </p:nvSpPr>
        <p:spPr>
          <a:xfrm>
            <a:off x="6669824" y="3794071"/>
            <a:ext cx="45719"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nvGrpSpPr>
          <p:cNvPr id="80" name="Group 79">
            <a:extLst>
              <a:ext uri="{FF2B5EF4-FFF2-40B4-BE49-F238E27FC236}">
                <a16:creationId xmlns:a16="http://schemas.microsoft.com/office/drawing/2014/main" id="{61183E1F-5978-F364-9C9D-7AD7D143F2FA}"/>
              </a:ext>
            </a:extLst>
          </p:cNvPr>
          <p:cNvGrpSpPr/>
          <p:nvPr/>
        </p:nvGrpSpPr>
        <p:grpSpPr>
          <a:xfrm>
            <a:off x="8976682" y="2806481"/>
            <a:ext cx="1992628" cy="1926957"/>
            <a:chOff x="8976682" y="2806481"/>
            <a:chExt cx="1992628" cy="1926957"/>
          </a:xfrm>
        </p:grpSpPr>
        <p:pic>
          <p:nvPicPr>
            <p:cNvPr id="74" name="Picture 73">
              <a:extLst>
                <a:ext uri="{FF2B5EF4-FFF2-40B4-BE49-F238E27FC236}">
                  <a16:creationId xmlns:a16="http://schemas.microsoft.com/office/drawing/2014/main" id="{9DABD4DF-13F2-4A90-41A1-4C6A41CFA8E2}"/>
                </a:ext>
              </a:extLst>
            </p:cNvPr>
            <p:cNvPicPr>
              <a:picLocks noChangeAspect="1"/>
            </p:cNvPicPr>
            <p:nvPr/>
          </p:nvPicPr>
          <p:blipFill>
            <a:blip r:embed="rId3"/>
            <a:stretch>
              <a:fillRect/>
            </a:stretch>
          </p:blipFill>
          <p:spPr>
            <a:xfrm>
              <a:off x="8976682" y="2806481"/>
              <a:ext cx="1992628" cy="1926957"/>
            </a:xfrm>
            <a:prstGeom prst="rect">
              <a:avLst/>
            </a:prstGeom>
          </p:spPr>
        </p:pic>
        <p:sp>
          <p:nvSpPr>
            <p:cNvPr id="75" name="Rectangle 74">
              <a:extLst>
                <a:ext uri="{FF2B5EF4-FFF2-40B4-BE49-F238E27FC236}">
                  <a16:creationId xmlns:a16="http://schemas.microsoft.com/office/drawing/2014/main" id="{3B1D8BE3-7626-1667-AF10-20C3052D1BD0}"/>
                </a:ext>
              </a:extLst>
            </p:cNvPr>
            <p:cNvSpPr/>
            <p:nvPr/>
          </p:nvSpPr>
          <p:spPr>
            <a:xfrm>
              <a:off x="9972996" y="3611803"/>
              <a:ext cx="45719"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76" name="Rectangle 75">
              <a:extLst>
                <a:ext uri="{FF2B5EF4-FFF2-40B4-BE49-F238E27FC236}">
                  <a16:creationId xmlns:a16="http://schemas.microsoft.com/office/drawing/2014/main" id="{32863DB9-E2A7-3F03-0A9B-E248E0DC01C7}"/>
                </a:ext>
              </a:extLst>
            </p:cNvPr>
            <p:cNvSpPr/>
            <p:nvPr/>
          </p:nvSpPr>
          <p:spPr>
            <a:xfrm>
              <a:off x="9523903" y="3611802"/>
              <a:ext cx="45719"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77" name="Rectangle 76">
              <a:extLst>
                <a:ext uri="{FF2B5EF4-FFF2-40B4-BE49-F238E27FC236}">
                  <a16:creationId xmlns:a16="http://schemas.microsoft.com/office/drawing/2014/main" id="{3BBB00F8-9FFA-688A-3679-6257B9FCD82F}"/>
                </a:ext>
              </a:extLst>
            </p:cNvPr>
            <p:cNvSpPr/>
            <p:nvPr/>
          </p:nvSpPr>
          <p:spPr>
            <a:xfrm>
              <a:off x="10448293" y="3611802"/>
              <a:ext cx="45719"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cxnSp>
        <p:nvCxnSpPr>
          <p:cNvPr id="79" name="Straight Arrow Connector 78">
            <a:extLst>
              <a:ext uri="{FF2B5EF4-FFF2-40B4-BE49-F238E27FC236}">
                <a16:creationId xmlns:a16="http://schemas.microsoft.com/office/drawing/2014/main" id="{9ABCBC48-5701-0347-4C86-1290080CA70E}"/>
              </a:ext>
            </a:extLst>
          </p:cNvPr>
          <p:cNvCxnSpPr/>
          <p:nvPr/>
        </p:nvCxnSpPr>
        <p:spPr>
          <a:xfrm flipV="1">
            <a:off x="8336554" y="4734978"/>
            <a:ext cx="616453" cy="3886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2071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79DA012-F8CF-FB43-49BA-3D8FFCBF37C8}"/>
              </a:ext>
            </a:extLst>
          </p:cNvPr>
          <p:cNvSpPr>
            <a:spLocks noGrp="1"/>
          </p:cNvSpPr>
          <p:nvPr>
            <p:ph type="ftr" sz="quarter" idx="11"/>
          </p:nvPr>
        </p:nvSpPr>
        <p:spPr/>
        <p:txBody>
          <a:bodyPr/>
          <a:lstStyle/>
          <a:p>
            <a:pPr>
              <a:defRPr/>
            </a:pPr>
            <a:r>
              <a:rPr lang="en-GB" noProof="0" dirty="0">
                <a:solidFill>
                  <a:prstClr val="white"/>
                </a:solidFill>
              </a:rPr>
              <a:t>I. Jõgi| WPPWIE Reporting meeting | 21 Nov 2025</a:t>
            </a:r>
            <a:endParaRPr lang="en-GB" noProof="0" dirty="0"/>
          </a:p>
          <a:p>
            <a:pPr>
              <a:defRPr/>
            </a:pPr>
            <a:endParaRPr lang="en-GB" noProof="0" dirty="0"/>
          </a:p>
        </p:txBody>
      </p:sp>
      <p:sp>
        <p:nvSpPr>
          <p:cNvPr id="4" name="Slide Number Placeholder 3">
            <a:extLst>
              <a:ext uri="{FF2B5EF4-FFF2-40B4-BE49-F238E27FC236}">
                <a16:creationId xmlns:a16="http://schemas.microsoft.com/office/drawing/2014/main" id="{FD8E3CD6-A8B8-1A3E-530E-D3BC486A74B9}"/>
              </a:ext>
            </a:extLst>
          </p:cNvPr>
          <p:cNvSpPr>
            <a:spLocks noGrp="1"/>
          </p:cNvSpPr>
          <p:nvPr>
            <p:ph type="sldNum" sz="quarter" idx="12"/>
          </p:nvPr>
        </p:nvSpPr>
        <p:spPr/>
        <p:txBody>
          <a:bodyPr/>
          <a:lstStyle/>
          <a:p>
            <a:pPr>
              <a:defRPr/>
            </a:pPr>
            <a:fld id="{6A6D9FA1-99C7-4910-8E32-B85D378B0060}" type="slidenum">
              <a:rPr lang="en-GB" noProof="0" smtClean="0">
                <a:solidFill>
                  <a:prstClr val="white"/>
                </a:solidFill>
              </a:rPr>
              <a:t>9</a:t>
            </a:fld>
            <a:endParaRPr lang="en-GB" noProof="0" dirty="0">
              <a:solidFill>
                <a:prstClr val="white"/>
              </a:solidFill>
            </a:endParaRPr>
          </a:p>
        </p:txBody>
      </p:sp>
      <p:sp>
        <p:nvSpPr>
          <p:cNvPr id="5" name="Titre 1">
            <a:extLst>
              <a:ext uri="{FF2B5EF4-FFF2-40B4-BE49-F238E27FC236}">
                <a16:creationId xmlns:a16="http://schemas.microsoft.com/office/drawing/2014/main" id="{5745B66D-A6CB-9F71-21A8-40C02DA8450B}"/>
              </a:ext>
            </a:extLst>
          </p:cNvPr>
          <p:cNvSpPr>
            <a:spLocks noGrp="1"/>
          </p:cNvSpPr>
          <p:nvPr>
            <p:ph type="title"/>
          </p:nvPr>
        </p:nvSpPr>
        <p:spPr>
          <a:xfrm>
            <a:off x="983432" y="192515"/>
            <a:ext cx="9451776" cy="457200"/>
          </a:xfrm>
        </p:spPr>
        <p:txBody>
          <a:bodyPr/>
          <a:lstStyle/>
          <a:p>
            <a:r>
              <a:rPr lang="en-GB" noProof="0" dirty="0"/>
              <a:t>Investigated samples and SEM/EDX measurements</a:t>
            </a:r>
          </a:p>
        </p:txBody>
      </p:sp>
      <p:pic>
        <p:nvPicPr>
          <p:cNvPr id="7" name="Picture 6">
            <a:extLst>
              <a:ext uri="{FF2B5EF4-FFF2-40B4-BE49-F238E27FC236}">
                <a16:creationId xmlns:a16="http://schemas.microsoft.com/office/drawing/2014/main" id="{317E160A-1461-45C4-8B54-3EBE864742D6}"/>
              </a:ext>
            </a:extLst>
          </p:cNvPr>
          <p:cNvPicPr>
            <a:picLocks noChangeAspect="1"/>
          </p:cNvPicPr>
          <p:nvPr/>
        </p:nvPicPr>
        <p:blipFill>
          <a:blip r:embed="rId2"/>
          <a:stretch>
            <a:fillRect/>
          </a:stretch>
        </p:blipFill>
        <p:spPr>
          <a:xfrm>
            <a:off x="1269763" y="1452622"/>
            <a:ext cx="2048177" cy="2168659"/>
          </a:xfrm>
          <a:prstGeom prst="rect">
            <a:avLst/>
          </a:prstGeom>
        </p:spPr>
      </p:pic>
      <p:pic>
        <p:nvPicPr>
          <p:cNvPr id="8" name="Picture 7">
            <a:extLst>
              <a:ext uri="{FF2B5EF4-FFF2-40B4-BE49-F238E27FC236}">
                <a16:creationId xmlns:a16="http://schemas.microsoft.com/office/drawing/2014/main" id="{22F1183E-B9F5-4ABD-A46E-9AFBFD9704B0}"/>
              </a:ext>
            </a:extLst>
          </p:cNvPr>
          <p:cNvPicPr>
            <a:picLocks noChangeAspect="1"/>
          </p:cNvPicPr>
          <p:nvPr/>
        </p:nvPicPr>
        <p:blipFill>
          <a:blip r:embed="rId3"/>
          <a:stretch>
            <a:fillRect/>
          </a:stretch>
        </p:blipFill>
        <p:spPr>
          <a:xfrm>
            <a:off x="3820047" y="1452622"/>
            <a:ext cx="2048177" cy="2168659"/>
          </a:xfrm>
          <a:prstGeom prst="rect">
            <a:avLst/>
          </a:prstGeom>
          <a:solidFill>
            <a:schemeClr val="accent2"/>
          </a:solidFill>
        </p:spPr>
      </p:pic>
      <p:sp>
        <p:nvSpPr>
          <p:cNvPr id="9" name="TextBox 8">
            <a:extLst>
              <a:ext uri="{FF2B5EF4-FFF2-40B4-BE49-F238E27FC236}">
                <a16:creationId xmlns:a16="http://schemas.microsoft.com/office/drawing/2014/main" id="{6D00AB2F-44C4-45E9-B6A5-0660CE5EB374}"/>
              </a:ext>
            </a:extLst>
          </p:cNvPr>
          <p:cNvSpPr txBox="1"/>
          <p:nvPr/>
        </p:nvSpPr>
        <p:spPr>
          <a:xfrm>
            <a:off x="2035607" y="1900595"/>
            <a:ext cx="516488" cy="338554"/>
          </a:xfrm>
          <a:prstGeom prst="rect">
            <a:avLst/>
          </a:prstGeom>
          <a:noFill/>
        </p:spPr>
        <p:txBody>
          <a:bodyPr wrap="none" rtlCol="0">
            <a:spAutoFit/>
          </a:bodyPr>
          <a:lstStyle/>
          <a:p>
            <a:r>
              <a:rPr lang="en-GB" sz="1600" noProof="0" dirty="0">
                <a:solidFill>
                  <a:schemeClr val="bg1"/>
                </a:solidFill>
              </a:rPr>
              <a:t>c-W</a:t>
            </a:r>
          </a:p>
        </p:txBody>
      </p:sp>
      <p:pic>
        <p:nvPicPr>
          <p:cNvPr id="10" name="Picture 9">
            <a:extLst>
              <a:ext uri="{FF2B5EF4-FFF2-40B4-BE49-F238E27FC236}">
                <a16:creationId xmlns:a16="http://schemas.microsoft.com/office/drawing/2014/main" id="{C57EA58A-A1B7-45F7-9692-4427BCB21171}"/>
              </a:ext>
            </a:extLst>
          </p:cNvPr>
          <p:cNvPicPr>
            <a:picLocks noChangeAspect="1"/>
          </p:cNvPicPr>
          <p:nvPr/>
        </p:nvPicPr>
        <p:blipFill>
          <a:blip r:embed="rId4"/>
          <a:stretch>
            <a:fillRect/>
          </a:stretch>
        </p:blipFill>
        <p:spPr>
          <a:xfrm>
            <a:off x="1289632" y="4253307"/>
            <a:ext cx="2048178" cy="2168659"/>
          </a:xfrm>
          <a:prstGeom prst="rect">
            <a:avLst/>
          </a:prstGeom>
        </p:spPr>
      </p:pic>
      <p:pic>
        <p:nvPicPr>
          <p:cNvPr id="11" name="Picture 10">
            <a:extLst>
              <a:ext uri="{FF2B5EF4-FFF2-40B4-BE49-F238E27FC236}">
                <a16:creationId xmlns:a16="http://schemas.microsoft.com/office/drawing/2014/main" id="{626F0142-33BA-4DED-86AF-13A133F40EE5}"/>
              </a:ext>
            </a:extLst>
          </p:cNvPr>
          <p:cNvPicPr>
            <a:picLocks noChangeAspect="1"/>
          </p:cNvPicPr>
          <p:nvPr/>
        </p:nvPicPr>
        <p:blipFill>
          <a:blip r:embed="rId5"/>
          <a:stretch>
            <a:fillRect/>
          </a:stretch>
        </p:blipFill>
        <p:spPr>
          <a:xfrm>
            <a:off x="3839917" y="4253308"/>
            <a:ext cx="2048177" cy="2168658"/>
          </a:xfrm>
          <a:prstGeom prst="rect">
            <a:avLst/>
          </a:prstGeom>
        </p:spPr>
      </p:pic>
      <p:sp>
        <p:nvSpPr>
          <p:cNvPr id="12" name="TextBox 11">
            <a:extLst>
              <a:ext uri="{FF2B5EF4-FFF2-40B4-BE49-F238E27FC236}">
                <a16:creationId xmlns:a16="http://schemas.microsoft.com/office/drawing/2014/main" id="{4C6D8682-9769-4C84-842B-8C9CE23AE202}"/>
              </a:ext>
            </a:extLst>
          </p:cNvPr>
          <p:cNvSpPr txBox="1"/>
          <p:nvPr/>
        </p:nvSpPr>
        <p:spPr>
          <a:xfrm>
            <a:off x="1958582" y="4573851"/>
            <a:ext cx="671402" cy="338554"/>
          </a:xfrm>
          <a:prstGeom prst="rect">
            <a:avLst/>
          </a:prstGeom>
          <a:noFill/>
        </p:spPr>
        <p:txBody>
          <a:bodyPr wrap="none" rtlCol="0">
            <a:spAutoFit/>
          </a:bodyPr>
          <a:lstStyle/>
          <a:p>
            <a:r>
              <a:rPr lang="en-GB" sz="1600" noProof="0" dirty="0">
                <a:solidFill>
                  <a:schemeClr val="bg1"/>
                </a:solidFill>
              </a:rPr>
              <a:t>p-WO</a:t>
            </a:r>
          </a:p>
        </p:txBody>
      </p:sp>
      <p:sp>
        <p:nvSpPr>
          <p:cNvPr id="13" name="TextBox 12">
            <a:extLst>
              <a:ext uri="{FF2B5EF4-FFF2-40B4-BE49-F238E27FC236}">
                <a16:creationId xmlns:a16="http://schemas.microsoft.com/office/drawing/2014/main" id="{66C47087-06EA-4A4C-B4F9-DF57EF53E656}"/>
              </a:ext>
            </a:extLst>
          </p:cNvPr>
          <p:cNvSpPr txBox="1"/>
          <p:nvPr/>
        </p:nvSpPr>
        <p:spPr>
          <a:xfrm>
            <a:off x="5888094" y="2722703"/>
            <a:ext cx="1485471" cy="584775"/>
          </a:xfrm>
          <a:prstGeom prst="rect">
            <a:avLst/>
          </a:prstGeom>
          <a:noFill/>
        </p:spPr>
        <p:txBody>
          <a:bodyPr wrap="none" rtlCol="0">
            <a:spAutoFit/>
          </a:bodyPr>
          <a:lstStyle/>
          <a:p>
            <a:r>
              <a:rPr lang="en-GB" sz="1600" noProof="0" dirty="0"/>
              <a:t>EDX:</a:t>
            </a:r>
          </a:p>
          <a:p>
            <a:r>
              <a:rPr lang="en-GB" sz="1600" noProof="0" dirty="0"/>
              <a:t>66%W, 34% Mo</a:t>
            </a:r>
          </a:p>
        </p:txBody>
      </p:sp>
      <p:sp>
        <p:nvSpPr>
          <p:cNvPr id="14" name="TextBox 13">
            <a:extLst>
              <a:ext uri="{FF2B5EF4-FFF2-40B4-BE49-F238E27FC236}">
                <a16:creationId xmlns:a16="http://schemas.microsoft.com/office/drawing/2014/main" id="{8B85FA54-0F8D-47D8-B888-A57AC04913DD}"/>
              </a:ext>
            </a:extLst>
          </p:cNvPr>
          <p:cNvSpPr txBox="1"/>
          <p:nvPr/>
        </p:nvSpPr>
        <p:spPr>
          <a:xfrm>
            <a:off x="5967722" y="5605625"/>
            <a:ext cx="1337995" cy="584775"/>
          </a:xfrm>
          <a:prstGeom prst="rect">
            <a:avLst/>
          </a:prstGeom>
          <a:noFill/>
        </p:spPr>
        <p:txBody>
          <a:bodyPr wrap="none" rtlCol="0">
            <a:spAutoFit/>
          </a:bodyPr>
          <a:lstStyle/>
          <a:p>
            <a:r>
              <a:rPr lang="en-GB" sz="1600" noProof="0" dirty="0"/>
              <a:t>EDX:</a:t>
            </a:r>
          </a:p>
          <a:p>
            <a:r>
              <a:rPr lang="en-GB" sz="1600" noProof="0" dirty="0"/>
              <a:t>24%W, 76% O</a:t>
            </a:r>
          </a:p>
        </p:txBody>
      </p:sp>
      <p:sp>
        <p:nvSpPr>
          <p:cNvPr id="15" name="TextBox 14">
            <a:extLst>
              <a:ext uri="{FF2B5EF4-FFF2-40B4-BE49-F238E27FC236}">
                <a16:creationId xmlns:a16="http://schemas.microsoft.com/office/drawing/2014/main" id="{443BDE43-2406-460A-A08C-D447D96D5A33}"/>
              </a:ext>
            </a:extLst>
          </p:cNvPr>
          <p:cNvSpPr txBox="1"/>
          <p:nvPr/>
        </p:nvSpPr>
        <p:spPr>
          <a:xfrm>
            <a:off x="4157319" y="1452622"/>
            <a:ext cx="1511952" cy="338554"/>
          </a:xfrm>
          <a:prstGeom prst="rect">
            <a:avLst/>
          </a:prstGeom>
          <a:noFill/>
        </p:spPr>
        <p:txBody>
          <a:bodyPr wrap="none" rtlCol="0">
            <a:spAutoFit/>
          </a:bodyPr>
          <a:lstStyle/>
          <a:p>
            <a:r>
              <a:rPr lang="en-GB" sz="1600" noProof="0" dirty="0" err="1">
                <a:solidFill>
                  <a:schemeClr val="bg1"/>
                </a:solidFill>
              </a:rPr>
              <a:t>Center</a:t>
            </a:r>
            <a:r>
              <a:rPr lang="en-GB" sz="1600" noProof="0" dirty="0">
                <a:solidFill>
                  <a:schemeClr val="bg1"/>
                </a:solidFill>
              </a:rPr>
              <a:t> of crater</a:t>
            </a:r>
          </a:p>
        </p:txBody>
      </p:sp>
      <p:sp>
        <p:nvSpPr>
          <p:cNvPr id="16" name="TextBox 15">
            <a:extLst>
              <a:ext uri="{FF2B5EF4-FFF2-40B4-BE49-F238E27FC236}">
                <a16:creationId xmlns:a16="http://schemas.microsoft.com/office/drawing/2014/main" id="{91857C16-2DAA-4473-9E20-7B6F982A8644}"/>
              </a:ext>
            </a:extLst>
          </p:cNvPr>
          <p:cNvSpPr txBox="1"/>
          <p:nvPr/>
        </p:nvSpPr>
        <p:spPr>
          <a:xfrm>
            <a:off x="4119093" y="4253307"/>
            <a:ext cx="1511952" cy="338554"/>
          </a:xfrm>
          <a:prstGeom prst="rect">
            <a:avLst/>
          </a:prstGeom>
          <a:noFill/>
        </p:spPr>
        <p:txBody>
          <a:bodyPr wrap="none" rtlCol="0">
            <a:spAutoFit/>
          </a:bodyPr>
          <a:lstStyle/>
          <a:p>
            <a:r>
              <a:rPr lang="en-GB" sz="1600" noProof="0" dirty="0" err="1">
                <a:solidFill>
                  <a:schemeClr val="bg1"/>
                </a:solidFill>
              </a:rPr>
              <a:t>Center</a:t>
            </a:r>
            <a:r>
              <a:rPr lang="en-GB" sz="1600" noProof="0" dirty="0">
                <a:solidFill>
                  <a:schemeClr val="bg1"/>
                </a:solidFill>
              </a:rPr>
              <a:t> of crater</a:t>
            </a:r>
          </a:p>
        </p:txBody>
      </p:sp>
      <p:sp>
        <p:nvSpPr>
          <p:cNvPr id="6" name="Content Placeholder 6">
            <a:extLst>
              <a:ext uri="{FF2B5EF4-FFF2-40B4-BE49-F238E27FC236}">
                <a16:creationId xmlns:a16="http://schemas.microsoft.com/office/drawing/2014/main" id="{61FC7050-B582-9A28-3C52-2E8A26EFC0E6}"/>
              </a:ext>
            </a:extLst>
          </p:cNvPr>
          <p:cNvSpPr>
            <a:spLocks noGrp="1"/>
          </p:cNvSpPr>
          <p:nvPr/>
        </p:nvSpPr>
        <p:spPr>
          <a:xfrm>
            <a:off x="638151" y="980305"/>
            <a:ext cx="5682342" cy="47231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spcAft>
                <a:spcPts val="600"/>
              </a:spcAft>
              <a:buFont typeface="Arial" panose="020B0604020202020204" pitchFamily="34" charset="0"/>
              <a:buChar char="•"/>
              <a:defRPr sz="24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rgbClr val="00206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spcBef>
                <a:spcPct val="20000"/>
              </a:spcBef>
              <a:buFont typeface="Arial" panose="020B0604020202020204" pitchFamily="34" charset="0"/>
              <a:buChar char="•"/>
              <a:defRPr sz="1800" kern="1200" baseline="0">
                <a:solidFill>
                  <a:srgbClr val="002060"/>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en-GB" sz="1800" b="0" noProof="0" dirty="0">
                <a:latin typeface="+mn-lt"/>
              </a:rPr>
              <a:t>1 </a:t>
            </a:r>
            <a:r>
              <a:rPr lang="en-GB" sz="1800" b="0" noProof="0" dirty="0" err="1">
                <a:latin typeface="+mn-lt"/>
              </a:rPr>
              <a:t>μm</a:t>
            </a:r>
            <a:r>
              <a:rPr lang="en-GB" sz="1800" b="0" noProof="0" dirty="0">
                <a:latin typeface="+mn-lt"/>
              </a:rPr>
              <a:t> compact W (c-W) on Mo substrate (160</a:t>
            </a:r>
            <a:r>
              <a:rPr lang="en-GB" sz="1800" b="0" noProof="0" dirty="0"/>
              <a:t> °</a:t>
            </a:r>
            <a:r>
              <a:rPr lang="en-GB" sz="1800" b="0" noProof="0" dirty="0">
                <a:latin typeface="+mn-lt"/>
              </a:rPr>
              <a:t>C)</a:t>
            </a:r>
          </a:p>
        </p:txBody>
      </p:sp>
      <p:sp>
        <p:nvSpPr>
          <p:cNvPr id="18" name="Content Placeholder 6">
            <a:extLst>
              <a:ext uri="{FF2B5EF4-FFF2-40B4-BE49-F238E27FC236}">
                <a16:creationId xmlns:a16="http://schemas.microsoft.com/office/drawing/2014/main" id="{70111732-A5A1-D731-FA6D-8A8B378D3E81}"/>
              </a:ext>
            </a:extLst>
          </p:cNvPr>
          <p:cNvSpPr>
            <a:spLocks noGrp="1"/>
          </p:cNvSpPr>
          <p:nvPr/>
        </p:nvSpPr>
        <p:spPr>
          <a:xfrm>
            <a:off x="635900" y="3828584"/>
            <a:ext cx="8893628" cy="47231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spcAft>
                <a:spcPts val="600"/>
              </a:spcAft>
              <a:buFont typeface="Arial" panose="020B0604020202020204" pitchFamily="34" charset="0"/>
              <a:buChar char="•"/>
              <a:defRPr sz="24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rgbClr val="00206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spcBef>
                <a:spcPct val="20000"/>
              </a:spcBef>
              <a:buFont typeface="Arial" panose="020B0604020202020204" pitchFamily="34" charset="0"/>
              <a:buChar char="•"/>
              <a:defRPr sz="1800" kern="1200" baseline="0">
                <a:solidFill>
                  <a:srgbClr val="002060"/>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en-GB" sz="1800" b="0" noProof="0" dirty="0">
                <a:latin typeface="+mn-lt"/>
              </a:rPr>
              <a:t>1 </a:t>
            </a:r>
            <a:r>
              <a:rPr lang="en-GB" sz="1800" b="0" noProof="0" dirty="0" err="1">
                <a:latin typeface="+mn-lt"/>
              </a:rPr>
              <a:t>μm</a:t>
            </a:r>
            <a:r>
              <a:rPr lang="en-GB" sz="1800" b="0" noProof="0" dirty="0">
                <a:latin typeface="+mn-lt"/>
              </a:rPr>
              <a:t> porous WO (p-WO) with 150 nm c-W </a:t>
            </a:r>
            <a:r>
              <a:rPr lang="en-GB" sz="1800" b="0" noProof="0" dirty="0" err="1">
                <a:latin typeface="+mn-lt"/>
              </a:rPr>
              <a:t>interayer</a:t>
            </a:r>
            <a:r>
              <a:rPr lang="en-GB" sz="1800" b="0" noProof="0" dirty="0">
                <a:latin typeface="+mn-lt"/>
              </a:rPr>
              <a:t> on Mo substrate (255</a:t>
            </a:r>
            <a:r>
              <a:rPr lang="en-GB" sz="1800" b="0" noProof="0" dirty="0"/>
              <a:t> °</a:t>
            </a:r>
            <a:r>
              <a:rPr lang="en-GB" sz="1800" b="0" noProof="0" dirty="0">
                <a:latin typeface="+mn-lt"/>
              </a:rPr>
              <a:t>C)</a:t>
            </a:r>
          </a:p>
        </p:txBody>
      </p:sp>
      <p:cxnSp>
        <p:nvCxnSpPr>
          <p:cNvPr id="22" name="Straight Connector 21">
            <a:extLst>
              <a:ext uri="{FF2B5EF4-FFF2-40B4-BE49-F238E27FC236}">
                <a16:creationId xmlns:a16="http://schemas.microsoft.com/office/drawing/2014/main" id="{BA621AAB-18C5-0B46-9B5F-991FF868D092}"/>
              </a:ext>
            </a:extLst>
          </p:cNvPr>
          <p:cNvCxnSpPr/>
          <p:nvPr/>
        </p:nvCxnSpPr>
        <p:spPr>
          <a:xfrm>
            <a:off x="3999761" y="3429000"/>
            <a:ext cx="37849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D30C21B-A892-FAB0-87A7-540A3341A4EF}"/>
              </a:ext>
            </a:extLst>
          </p:cNvPr>
          <p:cNvSpPr txBox="1"/>
          <p:nvPr/>
        </p:nvSpPr>
        <p:spPr bwMode="auto">
          <a:xfrm>
            <a:off x="3896300" y="3205783"/>
            <a:ext cx="585417" cy="276999"/>
          </a:xfrm>
          <a:prstGeom prst="rect">
            <a:avLst/>
          </a:prstGeom>
          <a:noFill/>
        </p:spPr>
        <p:txBody>
          <a:bodyPr wrap="none" rtlCol="0">
            <a:spAutoFit/>
          </a:bodyPr>
          <a:lstStyle/>
          <a:p>
            <a:r>
              <a:rPr lang="et-EE" sz="1200" dirty="0">
                <a:solidFill>
                  <a:schemeClr val="bg1"/>
                </a:solidFill>
              </a:rPr>
              <a:t>10 µm</a:t>
            </a:r>
          </a:p>
        </p:txBody>
      </p:sp>
      <p:cxnSp>
        <p:nvCxnSpPr>
          <p:cNvPr id="24" name="Straight Connector 23">
            <a:extLst>
              <a:ext uri="{FF2B5EF4-FFF2-40B4-BE49-F238E27FC236}">
                <a16:creationId xmlns:a16="http://schemas.microsoft.com/office/drawing/2014/main" id="{EDE41DF6-611E-0DAB-52B8-965EADA4C8AD}"/>
              </a:ext>
            </a:extLst>
          </p:cNvPr>
          <p:cNvCxnSpPr/>
          <p:nvPr/>
        </p:nvCxnSpPr>
        <p:spPr>
          <a:xfrm>
            <a:off x="4097214" y="6215946"/>
            <a:ext cx="37849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161D581E-D363-8C4B-F88F-9C876752A58B}"/>
              </a:ext>
            </a:extLst>
          </p:cNvPr>
          <p:cNvSpPr txBox="1"/>
          <p:nvPr/>
        </p:nvSpPr>
        <p:spPr bwMode="auto">
          <a:xfrm>
            <a:off x="3993753" y="5992729"/>
            <a:ext cx="585417" cy="276999"/>
          </a:xfrm>
          <a:prstGeom prst="rect">
            <a:avLst/>
          </a:prstGeom>
          <a:noFill/>
        </p:spPr>
        <p:txBody>
          <a:bodyPr wrap="none" rtlCol="0">
            <a:spAutoFit/>
          </a:bodyPr>
          <a:lstStyle/>
          <a:p>
            <a:r>
              <a:rPr lang="et-EE" sz="1200" dirty="0">
                <a:solidFill>
                  <a:schemeClr val="bg1"/>
                </a:solidFill>
              </a:rPr>
              <a:t>10 µm</a:t>
            </a:r>
          </a:p>
        </p:txBody>
      </p:sp>
      <p:cxnSp>
        <p:nvCxnSpPr>
          <p:cNvPr id="26" name="Straight Connector 25">
            <a:extLst>
              <a:ext uri="{FF2B5EF4-FFF2-40B4-BE49-F238E27FC236}">
                <a16:creationId xmlns:a16="http://schemas.microsoft.com/office/drawing/2014/main" id="{73EB4DB1-D1EC-BC31-1837-16F2340AF653}"/>
              </a:ext>
            </a:extLst>
          </p:cNvPr>
          <p:cNvCxnSpPr>
            <a:cxnSpLocks/>
          </p:cNvCxnSpPr>
          <p:nvPr/>
        </p:nvCxnSpPr>
        <p:spPr>
          <a:xfrm>
            <a:off x="1295640" y="3429000"/>
            <a:ext cx="53784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AE58865-AA52-F30D-9F97-AF28A769C1CC}"/>
              </a:ext>
            </a:extLst>
          </p:cNvPr>
          <p:cNvSpPr txBox="1"/>
          <p:nvPr/>
        </p:nvSpPr>
        <p:spPr bwMode="auto">
          <a:xfrm>
            <a:off x="1249893" y="3168978"/>
            <a:ext cx="545342" cy="276999"/>
          </a:xfrm>
          <a:prstGeom prst="rect">
            <a:avLst/>
          </a:prstGeom>
          <a:noFill/>
        </p:spPr>
        <p:txBody>
          <a:bodyPr wrap="none" rtlCol="0">
            <a:spAutoFit/>
          </a:bodyPr>
          <a:lstStyle/>
          <a:p>
            <a:r>
              <a:rPr lang="et-EE" sz="1200" dirty="0">
                <a:solidFill>
                  <a:schemeClr val="bg1"/>
                </a:solidFill>
              </a:rPr>
              <a:t>1 mm</a:t>
            </a:r>
          </a:p>
        </p:txBody>
      </p:sp>
      <p:cxnSp>
        <p:nvCxnSpPr>
          <p:cNvPr id="29" name="Straight Connector 28">
            <a:extLst>
              <a:ext uri="{FF2B5EF4-FFF2-40B4-BE49-F238E27FC236}">
                <a16:creationId xmlns:a16="http://schemas.microsoft.com/office/drawing/2014/main" id="{C25009DF-B429-F912-B175-30EA4629A514}"/>
              </a:ext>
            </a:extLst>
          </p:cNvPr>
          <p:cNvCxnSpPr>
            <a:cxnSpLocks/>
          </p:cNvCxnSpPr>
          <p:nvPr/>
        </p:nvCxnSpPr>
        <p:spPr>
          <a:xfrm>
            <a:off x="1309502" y="6252751"/>
            <a:ext cx="54507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9B5628C-FCA4-463D-055F-2970342FE5B0}"/>
              </a:ext>
            </a:extLst>
          </p:cNvPr>
          <p:cNvSpPr txBox="1"/>
          <p:nvPr/>
        </p:nvSpPr>
        <p:spPr bwMode="auto">
          <a:xfrm>
            <a:off x="1263755" y="6034462"/>
            <a:ext cx="545342" cy="276999"/>
          </a:xfrm>
          <a:prstGeom prst="rect">
            <a:avLst/>
          </a:prstGeom>
          <a:noFill/>
        </p:spPr>
        <p:txBody>
          <a:bodyPr wrap="none" rtlCol="0">
            <a:spAutoFit/>
          </a:bodyPr>
          <a:lstStyle/>
          <a:p>
            <a:r>
              <a:rPr lang="et-EE" sz="1200" dirty="0">
                <a:solidFill>
                  <a:schemeClr val="bg1"/>
                </a:solidFill>
              </a:rPr>
              <a:t>1 mm</a:t>
            </a:r>
          </a:p>
        </p:txBody>
      </p:sp>
    </p:spTree>
    <p:extLst>
      <p:ext uri="{BB962C8B-B14F-4D97-AF65-F5344CB8AC3E}">
        <p14:creationId xmlns:p14="http://schemas.microsoft.com/office/powerpoint/2010/main" val="135486559"/>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xDef>
      <a:spPr bwMode="auto">
        <a:prstGeom prst="rect">
          <a:avLst/>
        </a:prstGeom>
        <a:noFill/>
      </a:spPr>
      <a:bodyPr/>
      <a:lstStyle/>
    </a:txDef>
  </a:objectDefaults>
  <a:extraClrSchemeLst/>
</a:theme>
</file>

<file path=ppt/theme/theme2.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xDef>
      <a:spPr bwMode="auto">
        <a:prstGeom prst="rect">
          <a:avLst/>
        </a:prstGeom>
        <a:noFill/>
      </a:spPr>
      <a:body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36C873A9A8EC0418B528DE3B5AC251F" ma:contentTypeVersion="18" ma:contentTypeDescription="Loo uus dokument" ma:contentTypeScope="" ma:versionID="e3fe88502a22bb0cd4273caad2ef8d35">
  <xsd:schema xmlns:xsd="http://www.w3.org/2001/XMLSchema" xmlns:xs="http://www.w3.org/2001/XMLSchema" xmlns:p="http://schemas.microsoft.com/office/2006/metadata/properties" xmlns:ns3="1febfbea-cf93-4312-8637-812142a9ab8b" xmlns:ns4="b5d1b7c2-fc19-452a-9ab3-fe66ced420b1" targetNamespace="http://schemas.microsoft.com/office/2006/metadata/properties" ma:root="true" ma:fieldsID="4bf61e42878dcda433c587ab5d850573" ns3:_="" ns4:_="">
    <xsd:import namespace="1febfbea-cf93-4312-8637-812142a9ab8b"/>
    <xsd:import namespace="b5d1b7c2-fc19-452a-9ab3-fe66ced420b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_activity" minOccurs="0"/>
                <xsd:element ref="ns3:MediaServiceLocation"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ebfbea-cf93-4312-8637-812142a9ab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5d1b7c2-fc19-452a-9ab3-fe66ced420b1" elementFormDefault="qualified">
    <xsd:import namespace="http://schemas.microsoft.com/office/2006/documentManagement/types"/>
    <xsd:import namespace="http://schemas.microsoft.com/office/infopath/2007/PartnerControls"/>
    <xsd:element name="SharedWithUsers" ma:index="18" nillable="true" ma:displayName="Ühiskasutuse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Ühiskasutusse andmise üksikasjad" ma:internalName="SharedWithDetails" ma:readOnly="true">
      <xsd:simpleType>
        <xsd:restriction base="dms:Note">
          <xsd:maxLength value="255"/>
        </xsd:restriction>
      </xsd:simpleType>
    </xsd:element>
    <xsd:element name="SharingHintHash" ma:index="20" nillable="true" ma:displayName="Vihjeräsi jagamine"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utüüp"/>
        <xsd:element ref="dc:title" minOccurs="0" maxOccurs="1" ma:index="4" ma:displayName="Pealkiri"/>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1febfbea-cf93-4312-8637-812142a9ab8b" xsi:nil="true"/>
  </documentManagement>
</p:properties>
</file>

<file path=customXml/itemProps1.xml><?xml version="1.0" encoding="utf-8"?>
<ds:datastoreItem xmlns:ds="http://schemas.openxmlformats.org/officeDocument/2006/customXml" ds:itemID="{BBCF8BF1-A673-4219-8072-A064BD0EA9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ebfbea-cf93-4312-8637-812142a9ab8b"/>
    <ds:schemaRef ds:uri="b5d1b7c2-fc19-452a-9ab3-fe66ced420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47DC381-84A7-40F7-ADCF-3F4F7B163F19}">
  <ds:schemaRefs>
    <ds:schemaRef ds:uri="http://schemas.microsoft.com/sharepoint/v3/contenttype/forms"/>
  </ds:schemaRefs>
</ds:datastoreItem>
</file>

<file path=customXml/itemProps3.xml><?xml version="1.0" encoding="utf-8"?>
<ds:datastoreItem xmlns:ds="http://schemas.openxmlformats.org/officeDocument/2006/customXml" ds:itemID="{BA211F9C-1F05-4BAB-B9AA-3F260DA76A5D}">
  <ds:schemaRefs>
    <ds:schemaRef ds:uri="b5d1b7c2-fc19-452a-9ab3-fe66ced420b1"/>
    <ds:schemaRef ds:uri="http://purl.org/dc/dcmitype/"/>
    <ds:schemaRef ds:uri="http://www.w3.org/XML/1998/namespace"/>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1febfbea-cf93-4312-8637-812142a9ab8b"/>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29792</TotalTime>
  <Words>1323</Words>
  <Application>Microsoft Office PowerPoint</Application>
  <DocSecurity>0</DocSecurity>
  <PresentationFormat>Widescreen</PresentationFormat>
  <Paragraphs>270</Paragraphs>
  <Slides>15</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Aptos Narrow</vt:lpstr>
      <vt:lpstr>Arial</vt:lpstr>
      <vt:lpstr>Calibri</vt:lpstr>
      <vt:lpstr>EUROfusion.1line_5_3_2019</vt:lpstr>
      <vt:lpstr>LIBS induced D outgassing in Magnum-PSI exposed samples</vt:lpstr>
      <vt:lpstr>Motivation</vt:lpstr>
      <vt:lpstr>Motivation</vt:lpstr>
      <vt:lpstr>Motivation</vt:lpstr>
      <vt:lpstr>Feasibility of the approach?</vt:lpstr>
      <vt:lpstr>Experimental setup</vt:lpstr>
      <vt:lpstr>Experimental setup</vt:lpstr>
      <vt:lpstr>Experimental setup</vt:lpstr>
      <vt:lpstr>Investigated samples and SEM/EDX measurements</vt:lpstr>
      <vt:lpstr>RBS results for W and O concentrations</vt:lpstr>
      <vt:lpstr>LIBS induced D outgassing in c-W coating (NRA)</vt:lpstr>
      <vt:lpstr>LIBS induced D outgassing in p-WO coating (NRA)</vt:lpstr>
      <vt:lpstr>LIBS results </vt:lpstr>
      <vt:lpstr>Summary</vt:lpstr>
      <vt:lpstr>Future plans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Fabio Vinagre</dc:creator>
  <cp:keywords/>
  <dc:description/>
  <cp:lastModifiedBy>Indrek Jõgi</cp:lastModifiedBy>
  <cp:revision>224</cp:revision>
  <cp:lastPrinted>2024-05-23T09:41:03Z</cp:lastPrinted>
  <dcterms:created xsi:type="dcterms:W3CDTF">2023-11-15T09:40:03Z</dcterms:created>
  <dcterms:modified xsi:type="dcterms:W3CDTF">2025-11-21T08:39:19Z</dcterms:modified>
  <cp:category/>
  <dc:identifier/>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0x010100836C873A9A8EC0418B528DE3B5AC251F</vt:lpwstr>
  </property>
  <property fmtid="{D5CDD505-2E9C-101B-9397-08002B2CF9AE}" pid="3" name="MediaServiceImageTags">
    <vt:lpwstr/>
  </property>
</Properties>
</file>