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48" r:id="rId1"/>
  </p:sldMasterIdLst>
  <p:notesMasterIdLst>
    <p:notesMasterId r:id="rId31"/>
  </p:notesMasterIdLst>
  <p:handoutMasterIdLst>
    <p:handoutMasterId r:id="rId32"/>
  </p:handoutMasterIdLst>
  <p:sldIdLst>
    <p:sldId id="717" r:id="rId2"/>
    <p:sldId id="754" r:id="rId3"/>
    <p:sldId id="780" r:id="rId4"/>
    <p:sldId id="750" r:id="rId5"/>
    <p:sldId id="753" r:id="rId6"/>
    <p:sldId id="755" r:id="rId7"/>
    <p:sldId id="757" r:id="rId8"/>
    <p:sldId id="767" r:id="rId9"/>
    <p:sldId id="768" r:id="rId10"/>
    <p:sldId id="769" r:id="rId11"/>
    <p:sldId id="771" r:id="rId12"/>
    <p:sldId id="772" r:id="rId13"/>
    <p:sldId id="773" r:id="rId14"/>
    <p:sldId id="774" r:id="rId15"/>
    <p:sldId id="775" r:id="rId16"/>
    <p:sldId id="770" r:id="rId17"/>
    <p:sldId id="741" r:id="rId18"/>
    <p:sldId id="742" r:id="rId19"/>
    <p:sldId id="714" r:id="rId20"/>
    <p:sldId id="781" r:id="rId21"/>
    <p:sldId id="728" r:id="rId22"/>
    <p:sldId id="729" r:id="rId23"/>
    <p:sldId id="740" r:id="rId24"/>
    <p:sldId id="777" r:id="rId25"/>
    <p:sldId id="743" r:id="rId26"/>
    <p:sldId id="779" r:id="rId27"/>
    <p:sldId id="778" r:id="rId28"/>
    <p:sldId id="782" r:id="rId29"/>
    <p:sldId id="776" r:id="rId30"/>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atoli POPOV" initials="AP" lastIdx="1" clrIdx="0">
    <p:extLst>
      <p:ext uri="{19B8F6BF-5375-455C-9EA6-DF929625EA0E}">
        <p15:presenceInfo xmlns:p15="http://schemas.microsoft.com/office/powerpoint/2012/main" userId="1575c85b545eee6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241" autoAdjust="0"/>
    <p:restoredTop sz="90631" autoAdjust="0"/>
  </p:normalViewPr>
  <p:slideViewPr>
    <p:cSldViewPr>
      <p:cViewPr varScale="1">
        <p:scale>
          <a:sx n="66" d="100"/>
          <a:sy n="66" d="100"/>
        </p:scale>
        <p:origin x="512" y="40"/>
      </p:cViewPr>
      <p:guideLst>
        <p:guide orient="horz" pos="2160"/>
        <p:guide pos="3840"/>
      </p:guideLst>
    </p:cSldViewPr>
  </p:slideViewPr>
  <p:notesTextViewPr>
    <p:cViewPr>
      <p:scale>
        <a:sx n="100" d="100"/>
        <a:sy n="100" d="100"/>
      </p:scale>
      <p:origin x="0" y="0"/>
    </p:cViewPr>
  </p:notesTextViewPr>
  <p:sorterViewPr>
    <p:cViewPr>
      <p:scale>
        <a:sx n="66" d="100"/>
        <a:sy n="66" d="100"/>
      </p:scale>
      <p:origin x="0" y="-30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E:\Raman-spectra-777\2025\10-okt-15-2025\CVD.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E:\Raman-spectra-777\2025\10-okt-15-2025\CVD.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lv-LV"/>
              <a:t>DARK</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spPr>
            <a:ln w="19050" cap="rnd">
              <a:solidFill>
                <a:schemeClr val="accent1"/>
              </a:solidFill>
              <a:round/>
            </a:ln>
            <a:effectLst/>
          </c:spPr>
          <c:marker>
            <c:symbol val="circle"/>
            <c:size val="2"/>
            <c:spPr>
              <a:solidFill>
                <a:schemeClr val="accent1"/>
              </a:solidFill>
              <a:ln w="9525">
                <a:solidFill>
                  <a:schemeClr val="accent1"/>
                </a:solidFill>
              </a:ln>
              <a:effectLst/>
            </c:spPr>
          </c:marker>
          <c:xVal>
            <c:numRef>
              <c:f>'CVD-dark'!$A$1:$A$1025</c:f>
              <c:numCache>
                <c:formatCode>General</c:formatCode>
                <c:ptCount val="1025"/>
                <c:pt idx="0">
                  <c:v>61.037999999999997</c:v>
                </c:pt>
                <c:pt idx="1">
                  <c:v>62.994</c:v>
                </c:pt>
                <c:pt idx="2">
                  <c:v>64.948999999999998</c:v>
                </c:pt>
                <c:pt idx="3">
                  <c:v>66.905000000000001</c:v>
                </c:pt>
                <c:pt idx="4">
                  <c:v>68.858999999999995</c:v>
                </c:pt>
                <c:pt idx="5">
                  <c:v>70.813999999999993</c:v>
                </c:pt>
                <c:pt idx="6">
                  <c:v>72.768000000000001</c:v>
                </c:pt>
                <c:pt idx="7">
                  <c:v>74.721000000000004</c:v>
                </c:pt>
                <c:pt idx="8">
                  <c:v>76.674000000000007</c:v>
                </c:pt>
                <c:pt idx="9">
                  <c:v>78.626999999999995</c:v>
                </c:pt>
                <c:pt idx="10">
                  <c:v>80.578999999999994</c:v>
                </c:pt>
                <c:pt idx="11">
                  <c:v>82.531000000000006</c:v>
                </c:pt>
                <c:pt idx="12">
                  <c:v>84.483000000000004</c:v>
                </c:pt>
                <c:pt idx="13">
                  <c:v>86.433999999999997</c:v>
                </c:pt>
                <c:pt idx="14">
                  <c:v>88.384</c:v>
                </c:pt>
                <c:pt idx="15">
                  <c:v>90.334999999999994</c:v>
                </c:pt>
                <c:pt idx="16">
                  <c:v>92.284999999999997</c:v>
                </c:pt>
                <c:pt idx="17">
                  <c:v>94.233999999999995</c:v>
                </c:pt>
                <c:pt idx="18">
                  <c:v>96.183000000000007</c:v>
                </c:pt>
                <c:pt idx="19">
                  <c:v>98.132000000000005</c:v>
                </c:pt>
                <c:pt idx="20">
                  <c:v>100.08</c:v>
                </c:pt>
                <c:pt idx="21">
                  <c:v>102.02800000000001</c:v>
                </c:pt>
                <c:pt idx="22">
                  <c:v>103.97499999999999</c:v>
                </c:pt>
                <c:pt idx="23">
                  <c:v>105.922</c:v>
                </c:pt>
                <c:pt idx="24">
                  <c:v>107.869</c:v>
                </c:pt>
                <c:pt idx="25">
                  <c:v>109.815</c:v>
                </c:pt>
                <c:pt idx="26">
                  <c:v>111.761</c:v>
                </c:pt>
                <c:pt idx="27">
                  <c:v>113.706</c:v>
                </c:pt>
                <c:pt idx="28">
                  <c:v>115.651</c:v>
                </c:pt>
                <c:pt idx="29">
                  <c:v>117.596</c:v>
                </c:pt>
                <c:pt idx="30">
                  <c:v>119.54</c:v>
                </c:pt>
                <c:pt idx="31">
                  <c:v>121.48399999999999</c:v>
                </c:pt>
                <c:pt idx="32">
                  <c:v>123.42700000000001</c:v>
                </c:pt>
                <c:pt idx="33">
                  <c:v>125.37</c:v>
                </c:pt>
                <c:pt idx="34">
                  <c:v>127.313</c:v>
                </c:pt>
                <c:pt idx="35">
                  <c:v>129.255</c:v>
                </c:pt>
                <c:pt idx="36">
                  <c:v>131.197</c:v>
                </c:pt>
                <c:pt idx="37">
                  <c:v>133.13800000000001</c:v>
                </c:pt>
                <c:pt idx="38">
                  <c:v>135.07900000000001</c:v>
                </c:pt>
                <c:pt idx="39">
                  <c:v>137.02000000000001</c:v>
                </c:pt>
                <c:pt idx="40">
                  <c:v>138.96</c:v>
                </c:pt>
                <c:pt idx="41">
                  <c:v>140.9</c:v>
                </c:pt>
                <c:pt idx="42">
                  <c:v>142.839</c:v>
                </c:pt>
                <c:pt idx="43">
                  <c:v>144.77799999999999</c:v>
                </c:pt>
                <c:pt idx="44">
                  <c:v>146.71600000000001</c:v>
                </c:pt>
                <c:pt idx="45">
                  <c:v>148.654</c:v>
                </c:pt>
                <c:pt idx="46">
                  <c:v>150.59200000000001</c:v>
                </c:pt>
                <c:pt idx="47">
                  <c:v>152.53</c:v>
                </c:pt>
                <c:pt idx="48">
                  <c:v>154.46600000000001</c:v>
                </c:pt>
                <c:pt idx="49">
                  <c:v>156.40299999999999</c:v>
                </c:pt>
                <c:pt idx="50">
                  <c:v>158.339</c:v>
                </c:pt>
                <c:pt idx="51">
                  <c:v>160.27500000000001</c:v>
                </c:pt>
                <c:pt idx="52">
                  <c:v>162.21</c:v>
                </c:pt>
                <c:pt idx="53">
                  <c:v>164.14500000000001</c:v>
                </c:pt>
                <c:pt idx="54">
                  <c:v>166.08</c:v>
                </c:pt>
                <c:pt idx="55">
                  <c:v>168.01400000000001</c:v>
                </c:pt>
                <c:pt idx="56">
                  <c:v>169.947</c:v>
                </c:pt>
                <c:pt idx="57">
                  <c:v>171.881</c:v>
                </c:pt>
                <c:pt idx="58">
                  <c:v>173.81399999999999</c:v>
                </c:pt>
                <c:pt idx="59">
                  <c:v>175.74600000000001</c:v>
                </c:pt>
                <c:pt idx="60">
                  <c:v>177.678</c:v>
                </c:pt>
                <c:pt idx="61">
                  <c:v>179.61</c:v>
                </c:pt>
                <c:pt idx="62">
                  <c:v>181.541</c:v>
                </c:pt>
                <c:pt idx="63">
                  <c:v>183.47200000000001</c:v>
                </c:pt>
                <c:pt idx="64">
                  <c:v>185.40199999999999</c:v>
                </c:pt>
                <c:pt idx="65">
                  <c:v>187.333</c:v>
                </c:pt>
                <c:pt idx="66">
                  <c:v>189.262</c:v>
                </c:pt>
                <c:pt idx="67">
                  <c:v>191.19200000000001</c:v>
                </c:pt>
                <c:pt idx="68">
                  <c:v>193.12</c:v>
                </c:pt>
                <c:pt idx="69">
                  <c:v>195.04900000000001</c:v>
                </c:pt>
                <c:pt idx="70">
                  <c:v>196.977</c:v>
                </c:pt>
                <c:pt idx="71">
                  <c:v>198.905</c:v>
                </c:pt>
                <c:pt idx="72">
                  <c:v>200.83199999999999</c:v>
                </c:pt>
                <c:pt idx="73">
                  <c:v>202.75899999999999</c:v>
                </c:pt>
                <c:pt idx="74">
                  <c:v>204.685</c:v>
                </c:pt>
                <c:pt idx="75">
                  <c:v>206.61099999999999</c:v>
                </c:pt>
                <c:pt idx="76">
                  <c:v>208.53700000000001</c:v>
                </c:pt>
                <c:pt idx="77">
                  <c:v>210.46199999999999</c:v>
                </c:pt>
                <c:pt idx="78">
                  <c:v>212.387</c:v>
                </c:pt>
                <c:pt idx="79">
                  <c:v>214.31200000000001</c:v>
                </c:pt>
                <c:pt idx="80">
                  <c:v>216.23599999999999</c:v>
                </c:pt>
                <c:pt idx="81">
                  <c:v>218.16</c:v>
                </c:pt>
                <c:pt idx="82">
                  <c:v>220.083</c:v>
                </c:pt>
                <c:pt idx="83">
                  <c:v>222.006</c:v>
                </c:pt>
                <c:pt idx="84">
                  <c:v>223.928</c:v>
                </c:pt>
                <c:pt idx="85">
                  <c:v>225.85</c:v>
                </c:pt>
                <c:pt idx="86">
                  <c:v>227.77199999999999</c:v>
                </c:pt>
                <c:pt idx="87">
                  <c:v>229.69300000000001</c:v>
                </c:pt>
                <c:pt idx="88">
                  <c:v>231.614</c:v>
                </c:pt>
                <c:pt idx="89">
                  <c:v>233.535</c:v>
                </c:pt>
                <c:pt idx="90">
                  <c:v>235.45500000000001</c:v>
                </c:pt>
                <c:pt idx="91">
                  <c:v>237.375</c:v>
                </c:pt>
                <c:pt idx="92">
                  <c:v>239.29400000000001</c:v>
                </c:pt>
                <c:pt idx="93">
                  <c:v>241.21299999999999</c:v>
                </c:pt>
                <c:pt idx="94">
                  <c:v>243.13200000000001</c:v>
                </c:pt>
                <c:pt idx="95">
                  <c:v>245.05</c:v>
                </c:pt>
                <c:pt idx="96">
                  <c:v>246.96700000000001</c:v>
                </c:pt>
                <c:pt idx="97">
                  <c:v>248.88499999999999</c:v>
                </c:pt>
                <c:pt idx="98">
                  <c:v>250.80199999999999</c:v>
                </c:pt>
                <c:pt idx="99">
                  <c:v>252.71799999999999</c:v>
                </c:pt>
                <c:pt idx="100">
                  <c:v>254.63399999999999</c:v>
                </c:pt>
                <c:pt idx="101">
                  <c:v>256.55</c:v>
                </c:pt>
                <c:pt idx="102">
                  <c:v>258.46499999999997</c:v>
                </c:pt>
                <c:pt idx="103">
                  <c:v>260.38</c:v>
                </c:pt>
                <c:pt idx="104">
                  <c:v>262.29500000000002</c:v>
                </c:pt>
                <c:pt idx="105">
                  <c:v>264.209</c:v>
                </c:pt>
                <c:pt idx="106">
                  <c:v>266.12299999999999</c:v>
                </c:pt>
                <c:pt idx="107">
                  <c:v>268.036</c:v>
                </c:pt>
                <c:pt idx="108">
                  <c:v>269.94900000000001</c:v>
                </c:pt>
                <c:pt idx="109">
                  <c:v>271.86200000000002</c:v>
                </c:pt>
                <c:pt idx="110">
                  <c:v>273.774</c:v>
                </c:pt>
                <c:pt idx="111">
                  <c:v>275.68599999999998</c:v>
                </c:pt>
                <c:pt idx="112">
                  <c:v>277.59699999999998</c:v>
                </c:pt>
                <c:pt idx="113">
                  <c:v>279.50799999999998</c:v>
                </c:pt>
                <c:pt idx="114">
                  <c:v>281.41899999999998</c:v>
                </c:pt>
                <c:pt idx="115">
                  <c:v>283.32900000000001</c:v>
                </c:pt>
                <c:pt idx="116">
                  <c:v>285.23899999999998</c:v>
                </c:pt>
                <c:pt idx="117">
                  <c:v>287.14800000000002</c:v>
                </c:pt>
                <c:pt idx="118">
                  <c:v>289.05700000000002</c:v>
                </c:pt>
                <c:pt idx="119">
                  <c:v>290.96600000000001</c:v>
                </c:pt>
                <c:pt idx="120">
                  <c:v>292.87400000000002</c:v>
                </c:pt>
                <c:pt idx="121">
                  <c:v>294.78199999999998</c:v>
                </c:pt>
                <c:pt idx="122">
                  <c:v>296.69</c:v>
                </c:pt>
                <c:pt idx="123">
                  <c:v>298.59699999999998</c:v>
                </c:pt>
                <c:pt idx="124">
                  <c:v>300.50299999999999</c:v>
                </c:pt>
                <c:pt idx="125">
                  <c:v>302.41000000000003</c:v>
                </c:pt>
                <c:pt idx="126">
                  <c:v>304.315</c:v>
                </c:pt>
                <c:pt idx="127">
                  <c:v>306.221</c:v>
                </c:pt>
                <c:pt idx="128">
                  <c:v>308.12599999999998</c:v>
                </c:pt>
                <c:pt idx="129">
                  <c:v>310.03100000000001</c:v>
                </c:pt>
                <c:pt idx="130">
                  <c:v>311.935</c:v>
                </c:pt>
                <c:pt idx="131">
                  <c:v>313.839</c:v>
                </c:pt>
                <c:pt idx="132">
                  <c:v>315.74299999999999</c:v>
                </c:pt>
                <c:pt idx="133">
                  <c:v>317.64600000000002</c:v>
                </c:pt>
                <c:pt idx="134">
                  <c:v>319.548</c:v>
                </c:pt>
                <c:pt idx="135">
                  <c:v>321.45100000000002</c:v>
                </c:pt>
                <c:pt idx="136">
                  <c:v>323.35300000000001</c:v>
                </c:pt>
                <c:pt idx="137">
                  <c:v>325.25400000000002</c:v>
                </c:pt>
                <c:pt idx="138">
                  <c:v>327.15499999999997</c:v>
                </c:pt>
                <c:pt idx="139">
                  <c:v>329.05599999999998</c:v>
                </c:pt>
                <c:pt idx="140">
                  <c:v>330.95699999999999</c:v>
                </c:pt>
                <c:pt idx="141">
                  <c:v>332.85700000000003</c:v>
                </c:pt>
                <c:pt idx="142">
                  <c:v>334.75599999999997</c:v>
                </c:pt>
                <c:pt idx="143">
                  <c:v>336.65499999999997</c:v>
                </c:pt>
                <c:pt idx="144">
                  <c:v>338.55399999999997</c:v>
                </c:pt>
                <c:pt idx="145">
                  <c:v>340.45299999999997</c:v>
                </c:pt>
                <c:pt idx="146">
                  <c:v>342.351</c:v>
                </c:pt>
                <c:pt idx="147">
                  <c:v>344.24799999999999</c:v>
                </c:pt>
                <c:pt idx="148">
                  <c:v>346.14600000000002</c:v>
                </c:pt>
                <c:pt idx="149">
                  <c:v>348.04300000000001</c:v>
                </c:pt>
                <c:pt idx="150">
                  <c:v>349.93900000000002</c:v>
                </c:pt>
                <c:pt idx="151">
                  <c:v>351.83499999999998</c:v>
                </c:pt>
                <c:pt idx="152">
                  <c:v>353.73099999999999</c:v>
                </c:pt>
                <c:pt idx="153">
                  <c:v>355.62599999999998</c:v>
                </c:pt>
                <c:pt idx="154">
                  <c:v>357.52100000000002</c:v>
                </c:pt>
                <c:pt idx="155">
                  <c:v>359.416</c:v>
                </c:pt>
                <c:pt idx="156">
                  <c:v>361.31</c:v>
                </c:pt>
                <c:pt idx="157">
                  <c:v>363.20400000000001</c:v>
                </c:pt>
                <c:pt idx="158">
                  <c:v>365.09699999999998</c:v>
                </c:pt>
                <c:pt idx="159">
                  <c:v>366.99</c:v>
                </c:pt>
                <c:pt idx="160">
                  <c:v>368.88200000000001</c:v>
                </c:pt>
                <c:pt idx="161">
                  <c:v>370.77499999999998</c:v>
                </c:pt>
                <c:pt idx="162">
                  <c:v>372.66699999999997</c:v>
                </c:pt>
                <c:pt idx="163">
                  <c:v>374.55799999999999</c:v>
                </c:pt>
                <c:pt idx="164">
                  <c:v>376.44900000000001</c:v>
                </c:pt>
                <c:pt idx="165">
                  <c:v>378.34</c:v>
                </c:pt>
                <c:pt idx="166">
                  <c:v>380.23</c:v>
                </c:pt>
                <c:pt idx="167">
                  <c:v>382.12</c:v>
                </c:pt>
                <c:pt idx="168">
                  <c:v>384.00900000000001</c:v>
                </c:pt>
                <c:pt idx="169">
                  <c:v>385.89800000000002</c:v>
                </c:pt>
                <c:pt idx="170">
                  <c:v>387.78699999999998</c:v>
                </c:pt>
                <c:pt idx="171">
                  <c:v>389.67500000000001</c:v>
                </c:pt>
                <c:pt idx="172">
                  <c:v>391.56299999999999</c:v>
                </c:pt>
                <c:pt idx="173">
                  <c:v>393.45100000000002</c:v>
                </c:pt>
                <c:pt idx="174">
                  <c:v>395.33800000000002</c:v>
                </c:pt>
                <c:pt idx="175">
                  <c:v>397.22500000000002</c:v>
                </c:pt>
                <c:pt idx="176">
                  <c:v>399.11099999999999</c:v>
                </c:pt>
                <c:pt idx="177">
                  <c:v>400.99700000000001</c:v>
                </c:pt>
                <c:pt idx="178">
                  <c:v>402.88299999999998</c:v>
                </c:pt>
                <c:pt idx="179">
                  <c:v>404.76799999999997</c:v>
                </c:pt>
                <c:pt idx="180">
                  <c:v>406.65300000000002</c:v>
                </c:pt>
                <c:pt idx="181">
                  <c:v>408.53699999999998</c:v>
                </c:pt>
                <c:pt idx="182">
                  <c:v>410.42099999999999</c:v>
                </c:pt>
                <c:pt idx="183">
                  <c:v>412.30500000000001</c:v>
                </c:pt>
                <c:pt idx="184">
                  <c:v>414.18799999999999</c:v>
                </c:pt>
                <c:pt idx="185">
                  <c:v>416.07100000000003</c:v>
                </c:pt>
                <c:pt idx="186">
                  <c:v>417.95400000000001</c:v>
                </c:pt>
                <c:pt idx="187">
                  <c:v>419.83600000000001</c:v>
                </c:pt>
                <c:pt idx="188">
                  <c:v>421.71800000000002</c:v>
                </c:pt>
                <c:pt idx="189">
                  <c:v>423.59899999999999</c:v>
                </c:pt>
                <c:pt idx="190">
                  <c:v>425.48</c:v>
                </c:pt>
                <c:pt idx="191">
                  <c:v>427.36</c:v>
                </c:pt>
                <c:pt idx="192">
                  <c:v>429.24099999999999</c:v>
                </c:pt>
                <c:pt idx="193">
                  <c:v>431.12099999999998</c:v>
                </c:pt>
                <c:pt idx="194">
                  <c:v>433</c:v>
                </c:pt>
                <c:pt idx="195">
                  <c:v>434.87900000000002</c:v>
                </c:pt>
                <c:pt idx="196">
                  <c:v>436.75799999999998</c:v>
                </c:pt>
                <c:pt idx="197">
                  <c:v>438.63600000000002</c:v>
                </c:pt>
                <c:pt idx="198">
                  <c:v>440.51400000000001</c:v>
                </c:pt>
                <c:pt idx="199">
                  <c:v>442.39100000000002</c:v>
                </c:pt>
                <c:pt idx="200">
                  <c:v>444.26799999999997</c:v>
                </c:pt>
                <c:pt idx="201">
                  <c:v>446.14499999999998</c:v>
                </c:pt>
                <c:pt idx="202">
                  <c:v>448.02199999999999</c:v>
                </c:pt>
                <c:pt idx="203">
                  <c:v>449.89800000000002</c:v>
                </c:pt>
                <c:pt idx="204">
                  <c:v>451.77300000000002</c:v>
                </c:pt>
                <c:pt idx="205">
                  <c:v>453.64800000000002</c:v>
                </c:pt>
                <c:pt idx="206">
                  <c:v>455.52300000000002</c:v>
                </c:pt>
                <c:pt idx="207">
                  <c:v>457.39800000000002</c:v>
                </c:pt>
                <c:pt idx="208">
                  <c:v>459.27199999999999</c:v>
                </c:pt>
                <c:pt idx="209">
                  <c:v>461.14499999999998</c:v>
                </c:pt>
                <c:pt idx="210">
                  <c:v>463.01900000000001</c:v>
                </c:pt>
                <c:pt idx="211">
                  <c:v>464.892</c:v>
                </c:pt>
                <c:pt idx="212">
                  <c:v>466.76400000000001</c:v>
                </c:pt>
                <c:pt idx="213">
                  <c:v>468.63600000000002</c:v>
                </c:pt>
                <c:pt idx="214">
                  <c:v>470.50799999999998</c:v>
                </c:pt>
                <c:pt idx="215">
                  <c:v>472.37900000000002</c:v>
                </c:pt>
                <c:pt idx="216">
                  <c:v>474.25</c:v>
                </c:pt>
                <c:pt idx="217">
                  <c:v>476.12099999999998</c:v>
                </c:pt>
                <c:pt idx="218">
                  <c:v>477.99099999999999</c:v>
                </c:pt>
                <c:pt idx="219">
                  <c:v>479.86099999999999</c:v>
                </c:pt>
                <c:pt idx="220">
                  <c:v>481.73</c:v>
                </c:pt>
                <c:pt idx="221">
                  <c:v>483.6</c:v>
                </c:pt>
                <c:pt idx="222">
                  <c:v>485.46800000000002</c:v>
                </c:pt>
                <c:pt idx="223">
                  <c:v>487.33699999999999</c:v>
                </c:pt>
                <c:pt idx="224">
                  <c:v>489.20499999999998</c:v>
                </c:pt>
                <c:pt idx="225">
                  <c:v>491.072</c:v>
                </c:pt>
                <c:pt idx="226">
                  <c:v>492.93900000000002</c:v>
                </c:pt>
                <c:pt idx="227">
                  <c:v>494.80599999999998</c:v>
                </c:pt>
                <c:pt idx="228">
                  <c:v>496.67200000000003</c:v>
                </c:pt>
                <c:pt idx="229">
                  <c:v>498.53899999999999</c:v>
                </c:pt>
                <c:pt idx="230">
                  <c:v>500.404</c:v>
                </c:pt>
                <c:pt idx="231">
                  <c:v>502.26900000000001</c:v>
                </c:pt>
                <c:pt idx="232">
                  <c:v>504.13400000000001</c:v>
                </c:pt>
                <c:pt idx="233">
                  <c:v>505.99900000000002</c:v>
                </c:pt>
                <c:pt idx="234">
                  <c:v>507.863</c:v>
                </c:pt>
                <c:pt idx="235">
                  <c:v>509.72699999999998</c:v>
                </c:pt>
                <c:pt idx="236">
                  <c:v>511.59</c:v>
                </c:pt>
                <c:pt idx="237">
                  <c:v>513.45299999999997</c:v>
                </c:pt>
                <c:pt idx="238">
                  <c:v>515.31600000000003</c:v>
                </c:pt>
                <c:pt idx="239">
                  <c:v>517.178</c:v>
                </c:pt>
                <c:pt idx="240">
                  <c:v>519.04</c:v>
                </c:pt>
                <c:pt idx="241">
                  <c:v>520.90099999999995</c:v>
                </c:pt>
                <c:pt idx="242">
                  <c:v>522.76199999999994</c:v>
                </c:pt>
                <c:pt idx="243">
                  <c:v>524.62300000000005</c:v>
                </c:pt>
                <c:pt idx="244">
                  <c:v>526.48299999999995</c:v>
                </c:pt>
                <c:pt idx="245">
                  <c:v>528.34299999999996</c:v>
                </c:pt>
                <c:pt idx="246">
                  <c:v>530.20299999999997</c:v>
                </c:pt>
                <c:pt idx="247">
                  <c:v>532.06200000000001</c:v>
                </c:pt>
                <c:pt idx="248">
                  <c:v>533.92100000000005</c:v>
                </c:pt>
                <c:pt idx="249">
                  <c:v>535.779</c:v>
                </c:pt>
                <c:pt idx="250">
                  <c:v>537.63699999999994</c:v>
                </c:pt>
                <c:pt idx="251">
                  <c:v>539.495</c:v>
                </c:pt>
                <c:pt idx="252">
                  <c:v>541.35199999999998</c:v>
                </c:pt>
                <c:pt idx="253">
                  <c:v>543.20899999999995</c:v>
                </c:pt>
                <c:pt idx="254">
                  <c:v>545.06600000000003</c:v>
                </c:pt>
                <c:pt idx="255">
                  <c:v>546.92200000000003</c:v>
                </c:pt>
                <c:pt idx="256">
                  <c:v>548.77800000000002</c:v>
                </c:pt>
                <c:pt idx="257">
                  <c:v>550.63300000000004</c:v>
                </c:pt>
                <c:pt idx="258">
                  <c:v>552.48800000000006</c:v>
                </c:pt>
                <c:pt idx="259">
                  <c:v>554.34299999999996</c:v>
                </c:pt>
                <c:pt idx="260">
                  <c:v>556.197</c:v>
                </c:pt>
                <c:pt idx="261">
                  <c:v>558.05100000000004</c:v>
                </c:pt>
                <c:pt idx="262">
                  <c:v>559.90499999999997</c:v>
                </c:pt>
                <c:pt idx="263">
                  <c:v>561.75800000000004</c:v>
                </c:pt>
                <c:pt idx="264">
                  <c:v>563.61099999999999</c:v>
                </c:pt>
                <c:pt idx="265">
                  <c:v>565.46299999999997</c:v>
                </c:pt>
                <c:pt idx="266">
                  <c:v>567.31500000000005</c:v>
                </c:pt>
                <c:pt idx="267">
                  <c:v>569.16700000000003</c:v>
                </c:pt>
                <c:pt idx="268">
                  <c:v>571.01800000000003</c:v>
                </c:pt>
                <c:pt idx="269">
                  <c:v>572.86900000000003</c:v>
                </c:pt>
                <c:pt idx="270">
                  <c:v>574.71900000000005</c:v>
                </c:pt>
                <c:pt idx="271">
                  <c:v>576.57000000000005</c:v>
                </c:pt>
                <c:pt idx="272">
                  <c:v>578.41899999999998</c:v>
                </c:pt>
                <c:pt idx="273">
                  <c:v>580.26900000000001</c:v>
                </c:pt>
                <c:pt idx="274">
                  <c:v>582.11800000000005</c:v>
                </c:pt>
                <c:pt idx="275">
                  <c:v>583.96600000000001</c:v>
                </c:pt>
                <c:pt idx="276">
                  <c:v>585.81500000000005</c:v>
                </c:pt>
                <c:pt idx="277">
                  <c:v>587.66300000000001</c:v>
                </c:pt>
                <c:pt idx="278">
                  <c:v>589.51</c:v>
                </c:pt>
                <c:pt idx="279">
                  <c:v>591.35699999999997</c:v>
                </c:pt>
                <c:pt idx="280">
                  <c:v>593.20399999999995</c:v>
                </c:pt>
                <c:pt idx="281">
                  <c:v>595.04999999999995</c:v>
                </c:pt>
                <c:pt idx="282">
                  <c:v>596.89599999999996</c:v>
                </c:pt>
                <c:pt idx="283">
                  <c:v>598.74199999999996</c:v>
                </c:pt>
                <c:pt idx="284">
                  <c:v>600.58699999999999</c:v>
                </c:pt>
                <c:pt idx="285">
                  <c:v>602.43200000000002</c:v>
                </c:pt>
                <c:pt idx="286">
                  <c:v>604.27700000000004</c:v>
                </c:pt>
                <c:pt idx="287">
                  <c:v>606.12099999999998</c:v>
                </c:pt>
                <c:pt idx="288">
                  <c:v>607.96500000000003</c:v>
                </c:pt>
                <c:pt idx="289">
                  <c:v>609.80799999999999</c:v>
                </c:pt>
                <c:pt idx="290">
                  <c:v>611.65099999999995</c:v>
                </c:pt>
                <c:pt idx="291">
                  <c:v>613.49400000000003</c:v>
                </c:pt>
                <c:pt idx="292">
                  <c:v>615.33600000000001</c:v>
                </c:pt>
                <c:pt idx="293">
                  <c:v>617.178</c:v>
                </c:pt>
                <c:pt idx="294">
                  <c:v>619.01900000000001</c:v>
                </c:pt>
                <c:pt idx="295">
                  <c:v>620.86</c:v>
                </c:pt>
                <c:pt idx="296">
                  <c:v>622.70100000000002</c:v>
                </c:pt>
                <c:pt idx="297">
                  <c:v>624.54200000000003</c:v>
                </c:pt>
                <c:pt idx="298">
                  <c:v>626.38199999999995</c:v>
                </c:pt>
                <c:pt idx="299">
                  <c:v>628.221</c:v>
                </c:pt>
                <c:pt idx="300">
                  <c:v>630.06100000000004</c:v>
                </c:pt>
                <c:pt idx="301">
                  <c:v>631.9</c:v>
                </c:pt>
                <c:pt idx="302">
                  <c:v>633.73800000000006</c:v>
                </c:pt>
                <c:pt idx="303">
                  <c:v>635.57600000000002</c:v>
                </c:pt>
                <c:pt idx="304">
                  <c:v>637.41399999999999</c:v>
                </c:pt>
                <c:pt idx="305">
                  <c:v>639.25099999999998</c:v>
                </c:pt>
                <c:pt idx="306">
                  <c:v>641.08900000000006</c:v>
                </c:pt>
                <c:pt idx="307">
                  <c:v>642.92499999999995</c:v>
                </c:pt>
                <c:pt idx="308">
                  <c:v>644.76099999999997</c:v>
                </c:pt>
                <c:pt idx="309">
                  <c:v>646.59699999999998</c:v>
                </c:pt>
                <c:pt idx="310">
                  <c:v>648.43299999999999</c:v>
                </c:pt>
                <c:pt idx="311">
                  <c:v>650.26800000000003</c:v>
                </c:pt>
                <c:pt idx="312">
                  <c:v>652.10299999999995</c:v>
                </c:pt>
                <c:pt idx="313">
                  <c:v>653.93700000000001</c:v>
                </c:pt>
                <c:pt idx="314">
                  <c:v>655.77200000000005</c:v>
                </c:pt>
                <c:pt idx="315">
                  <c:v>657.60500000000002</c:v>
                </c:pt>
                <c:pt idx="316">
                  <c:v>659.43899999999996</c:v>
                </c:pt>
                <c:pt idx="317">
                  <c:v>661.27200000000005</c:v>
                </c:pt>
                <c:pt idx="318">
                  <c:v>663.10400000000004</c:v>
                </c:pt>
                <c:pt idx="319">
                  <c:v>664.93600000000004</c:v>
                </c:pt>
                <c:pt idx="320">
                  <c:v>666.76800000000003</c:v>
                </c:pt>
                <c:pt idx="321">
                  <c:v>668.6</c:v>
                </c:pt>
                <c:pt idx="322">
                  <c:v>670.43100000000004</c:v>
                </c:pt>
                <c:pt idx="323">
                  <c:v>672.26199999999994</c:v>
                </c:pt>
                <c:pt idx="324">
                  <c:v>674.09199999999998</c:v>
                </c:pt>
                <c:pt idx="325">
                  <c:v>675.92200000000003</c:v>
                </c:pt>
                <c:pt idx="326">
                  <c:v>677.75199999999995</c:v>
                </c:pt>
                <c:pt idx="327">
                  <c:v>679.58100000000002</c:v>
                </c:pt>
                <c:pt idx="328">
                  <c:v>681.41</c:v>
                </c:pt>
                <c:pt idx="329">
                  <c:v>683.23800000000006</c:v>
                </c:pt>
                <c:pt idx="330">
                  <c:v>685.06600000000003</c:v>
                </c:pt>
                <c:pt idx="331">
                  <c:v>686.89400000000001</c:v>
                </c:pt>
                <c:pt idx="332">
                  <c:v>688.72199999999998</c:v>
                </c:pt>
                <c:pt idx="333">
                  <c:v>690.54899999999998</c:v>
                </c:pt>
                <c:pt idx="334">
                  <c:v>692.375</c:v>
                </c:pt>
                <c:pt idx="335">
                  <c:v>694.202</c:v>
                </c:pt>
                <c:pt idx="336">
                  <c:v>696.02800000000002</c:v>
                </c:pt>
                <c:pt idx="337">
                  <c:v>697.85299999999995</c:v>
                </c:pt>
                <c:pt idx="338">
                  <c:v>699.678</c:v>
                </c:pt>
                <c:pt idx="339">
                  <c:v>701.50300000000004</c:v>
                </c:pt>
                <c:pt idx="340">
                  <c:v>703.32799999999997</c:v>
                </c:pt>
                <c:pt idx="341">
                  <c:v>705.15200000000004</c:v>
                </c:pt>
                <c:pt idx="342">
                  <c:v>706.976</c:v>
                </c:pt>
                <c:pt idx="343">
                  <c:v>708.79899999999998</c:v>
                </c:pt>
                <c:pt idx="344">
                  <c:v>710.62199999999996</c:v>
                </c:pt>
                <c:pt idx="345">
                  <c:v>712.44500000000005</c:v>
                </c:pt>
                <c:pt idx="346">
                  <c:v>714.26700000000005</c:v>
                </c:pt>
                <c:pt idx="347">
                  <c:v>716.08900000000006</c:v>
                </c:pt>
                <c:pt idx="348">
                  <c:v>717.91</c:v>
                </c:pt>
                <c:pt idx="349">
                  <c:v>719.73099999999999</c:v>
                </c:pt>
                <c:pt idx="350">
                  <c:v>721.55200000000002</c:v>
                </c:pt>
                <c:pt idx="351">
                  <c:v>723.37300000000005</c:v>
                </c:pt>
                <c:pt idx="352">
                  <c:v>725.19299999999998</c:v>
                </c:pt>
                <c:pt idx="353">
                  <c:v>727.01199999999994</c:v>
                </c:pt>
                <c:pt idx="354">
                  <c:v>728.83199999999999</c:v>
                </c:pt>
                <c:pt idx="355">
                  <c:v>730.65099999999995</c:v>
                </c:pt>
                <c:pt idx="356">
                  <c:v>732.46900000000005</c:v>
                </c:pt>
                <c:pt idx="357">
                  <c:v>734.28800000000001</c:v>
                </c:pt>
                <c:pt idx="358">
                  <c:v>736.10500000000002</c:v>
                </c:pt>
                <c:pt idx="359">
                  <c:v>737.923</c:v>
                </c:pt>
                <c:pt idx="360">
                  <c:v>739.74</c:v>
                </c:pt>
                <c:pt idx="361">
                  <c:v>741.55700000000002</c:v>
                </c:pt>
                <c:pt idx="362">
                  <c:v>743.37300000000005</c:v>
                </c:pt>
                <c:pt idx="363">
                  <c:v>745.18899999999996</c:v>
                </c:pt>
                <c:pt idx="364">
                  <c:v>747.005</c:v>
                </c:pt>
                <c:pt idx="365">
                  <c:v>748.82</c:v>
                </c:pt>
                <c:pt idx="366">
                  <c:v>750.63499999999999</c:v>
                </c:pt>
                <c:pt idx="367">
                  <c:v>752.45</c:v>
                </c:pt>
                <c:pt idx="368">
                  <c:v>754.26400000000001</c:v>
                </c:pt>
                <c:pt idx="369">
                  <c:v>756.07799999999997</c:v>
                </c:pt>
                <c:pt idx="370">
                  <c:v>757.89099999999996</c:v>
                </c:pt>
                <c:pt idx="371">
                  <c:v>759.70399999999995</c:v>
                </c:pt>
                <c:pt idx="372">
                  <c:v>761.51700000000005</c:v>
                </c:pt>
                <c:pt idx="373">
                  <c:v>763.32899999999995</c:v>
                </c:pt>
                <c:pt idx="374">
                  <c:v>765.14099999999996</c:v>
                </c:pt>
                <c:pt idx="375">
                  <c:v>766.95299999999997</c:v>
                </c:pt>
                <c:pt idx="376">
                  <c:v>768.76400000000001</c:v>
                </c:pt>
                <c:pt idx="377">
                  <c:v>770.57500000000005</c:v>
                </c:pt>
                <c:pt idx="378">
                  <c:v>772.38599999999997</c:v>
                </c:pt>
                <c:pt idx="379">
                  <c:v>774.19600000000003</c:v>
                </c:pt>
                <c:pt idx="380">
                  <c:v>776.00599999999997</c:v>
                </c:pt>
                <c:pt idx="381">
                  <c:v>777.81500000000005</c:v>
                </c:pt>
                <c:pt idx="382">
                  <c:v>779.62400000000002</c:v>
                </c:pt>
                <c:pt idx="383">
                  <c:v>781.43299999999999</c:v>
                </c:pt>
                <c:pt idx="384">
                  <c:v>783.24199999999996</c:v>
                </c:pt>
                <c:pt idx="385">
                  <c:v>785.05</c:v>
                </c:pt>
                <c:pt idx="386">
                  <c:v>786.85699999999997</c:v>
                </c:pt>
                <c:pt idx="387">
                  <c:v>788.66499999999996</c:v>
                </c:pt>
                <c:pt idx="388">
                  <c:v>790.471</c:v>
                </c:pt>
                <c:pt idx="389">
                  <c:v>792.27800000000002</c:v>
                </c:pt>
                <c:pt idx="390">
                  <c:v>794.08399999999995</c:v>
                </c:pt>
                <c:pt idx="391">
                  <c:v>795.89</c:v>
                </c:pt>
                <c:pt idx="392">
                  <c:v>797.69600000000003</c:v>
                </c:pt>
                <c:pt idx="393">
                  <c:v>799.50099999999998</c:v>
                </c:pt>
                <c:pt idx="394">
                  <c:v>801.30499999999995</c:v>
                </c:pt>
                <c:pt idx="395">
                  <c:v>803.11</c:v>
                </c:pt>
                <c:pt idx="396">
                  <c:v>804.91399999999999</c:v>
                </c:pt>
                <c:pt idx="397">
                  <c:v>806.71799999999996</c:v>
                </c:pt>
                <c:pt idx="398">
                  <c:v>808.52099999999996</c:v>
                </c:pt>
                <c:pt idx="399">
                  <c:v>810.32399999999996</c:v>
                </c:pt>
                <c:pt idx="400">
                  <c:v>812.12599999999998</c:v>
                </c:pt>
                <c:pt idx="401">
                  <c:v>813.92899999999997</c:v>
                </c:pt>
                <c:pt idx="402">
                  <c:v>815.73</c:v>
                </c:pt>
                <c:pt idx="403">
                  <c:v>817.53200000000004</c:v>
                </c:pt>
                <c:pt idx="404">
                  <c:v>819.33299999999997</c:v>
                </c:pt>
                <c:pt idx="405">
                  <c:v>821.13400000000001</c:v>
                </c:pt>
                <c:pt idx="406">
                  <c:v>822.93399999999997</c:v>
                </c:pt>
                <c:pt idx="407">
                  <c:v>824.73400000000004</c:v>
                </c:pt>
                <c:pt idx="408">
                  <c:v>826.53399999999999</c:v>
                </c:pt>
                <c:pt idx="409">
                  <c:v>828.33299999999997</c:v>
                </c:pt>
                <c:pt idx="410">
                  <c:v>830.13199999999995</c:v>
                </c:pt>
                <c:pt idx="411">
                  <c:v>831.93100000000004</c:v>
                </c:pt>
                <c:pt idx="412">
                  <c:v>833.72900000000004</c:v>
                </c:pt>
                <c:pt idx="413">
                  <c:v>835.52700000000004</c:v>
                </c:pt>
                <c:pt idx="414">
                  <c:v>837.32500000000005</c:v>
                </c:pt>
                <c:pt idx="415">
                  <c:v>839.12199999999996</c:v>
                </c:pt>
                <c:pt idx="416">
                  <c:v>840.91899999999998</c:v>
                </c:pt>
                <c:pt idx="417">
                  <c:v>842.71500000000003</c:v>
                </c:pt>
                <c:pt idx="418">
                  <c:v>844.51099999999997</c:v>
                </c:pt>
                <c:pt idx="419">
                  <c:v>846.30700000000002</c:v>
                </c:pt>
                <c:pt idx="420">
                  <c:v>848.10199999999998</c:v>
                </c:pt>
                <c:pt idx="421">
                  <c:v>849.89700000000005</c:v>
                </c:pt>
                <c:pt idx="422">
                  <c:v>851.69200000000001</c:v>
                </c:pt>
                <c:pt idx="423">
                  <c:v>853.48599999999999</c:v>
                </c:pt>
                <c:pt idx="424">
                  <c:v>855.28</c:v>
                </c:pt>
                <c:pt idx="425">
                  <c:v>857.07399999999996</c:v>
                </c:pt>
                <c:pt idx="426">
                  <c:v>858.86699999999996</c:v>
                </c:pt>
                <c:pt idx="427">
                  <c:v>860.66</c:v>
                </c:pt>
                <c:pt idx="428">
                  <c:v>862.452</c:v>
                </c:pt>
                <c:pt idx="429">
                  <c:v>864.24400000000003</c:v>
                </c:pt>
                <c:pt idx="430">
                  <c:v>866.03599999999994</c:v>
                </c:pt>
                <c:pt idx="431">
                  <c:v>867.82799999999997</c:v>
                </c:pt>
                <c:pt idx="432">
                  <c:v>869.61900000000003</c:v>
                </c:pt>
                <c:pt idx="433">
                  <c:v>871.40899999999999</c:v>
                </c:pt>
                <c:pt idx="434">
                  <c:v>873.2</c:v>
                </c:pt>
                <c:pt idx="435">
                  <c:v>874.99</c:v>
                </c:pt>
                <c:pt idx="436">
                  <c:v>876.779</c:v>
                </c:pt>
                <c:pt idx="437">
                  <c:v>878.56899999999996</c:v>
                </c:pt>
                <c:pt idx="438">
                  <c:v>880.35699999999997</c:v>
                </c:pt>
                <c:pt idx="439">
                  <c:v>882.14599999999996</c:v>
                </c:pt>
                <c:pt idx="440">
                  <c:v>883.93399999999997</c:v>
                </c:pt>
                <c:pt idx="441">
                  <c:v>885.72199999999998</c:v>
                </c:pt>
                <c:pt idx="442">
                  <c:v>887.51</c:v>
                </c:pt>
                <c:pt idx="443">
                  <c:v>889.29700000000003</c:v>
                </c:pt>
                <c:pt idx="444">
                  <c:v>891.08299999999997</c:v>
                </c:pt>
                <c:pt idx="445">
                  <c:v>892.87</c:v>
                </c:pt>
                <c:pt idx="446">
                  <c:v>894.65599999999995</c:v>
                </c:pt>
                <c:pt idx="447">
                  <c:v>896.44200000000001</c:v>
                </c:pt>
                <c:pt idx="448">
                  <c:v>898.22699999999998</c:v>
                </c:pt>
                <c:pt idx="449">
                  <c:v>900.01199999999994</c:v>
                </c:pt>
                <c:pt idx="450">
                  <c:v>901.79700000000003</c:v>
                </c:pt>
                <c:pt idx="451">
                  <c:v>903.58100000000002</c:v>
                </c:pt>
                <c:pt idx="452">
                  <c:v>905.36500000000001</c:v>
                </c:pt>
                <c:pt idx="453">
                  <c:v>907.14800000000002</c:v>
                </c:pt>
                <c:pt idx="454">
                  <c:v>908.93200000000002</c:v>
                </c:pt>
                <c:pt idx="455">
                  <c:v>910.71400000000006</c:v>
                </c:pt>
                <c:pt idx="456">
                  <c:v>912.49699999999996</c:v>
                </c:pt>
                <c:pt idx="457">
                  <c:v>914.279</c:v>
                </c:pt>
                <c:pt idx="458">
                  <c:v>916.06100000000004</c:v>
                </c:pt>
                <c:pt idx="459">
                  <c:v>917.84199999999998</c:v>
                </c:pt>
                <c:pt idx="460">
                  <c:v>919.62300000000005</c:v>
                </c:pt>
                <c:pt idx="461">
                  <c:v>921.404</c:v>
                </c:pt>
                <c:pt idx="462">
                  <c:v>923.18499999999995</c:v>
                </c:pt>
                <c:pt idx="463">
                  <c:v>924.96500000000003</c:v>
                </c:pt>
                <c:pt idx="464">
                  <c:v>926.74400000000003</c:v>
                </c:pt>
                <c:pt idx="465">
                  <c:v>928.524</c:v>
                </c:pt>
                <c:pt idx="466">
                  <c:v>930.30200000000002</c:v>
                </c:pt>
                <c:pt idx="467">
                  <c:v>932.08100000000002</c:v>
                </c:pt>
                <c:pt idx="468">
                  <c:v>933.85900000000004</c:v>
                </c:pt>
                <c:pt idx="469">
                  <c:v>935.63699999999994</c:v>
                </c:pt>
                <c:pt idx="470">
                  <c:v>937.41499999999996</c:v>
                </c:pt>
                <c:pt idx="471">
                  <c:v>939.19200000000001</c:v>
                </c:pt>
                <c:pt idx="472">
                  <c:v>940.96900000000005</c:v>
                </c:pt>
                <c:pt idx="473">
                  <c:v>942.745</c:v>
                </c:pt>
                <c:pt idx="474">
                  <c:v>944.52099999999996</c:v>
                </c:pt>
                <c:pt idx="475">
                  <c:v>946.29700000000003</c:v>
                </c:pt>
                <c:pt idx="476">
                  <c:v>948.07299999999998</c:v>
                </c:pt>
                <c:pt idx="477">
                  <c:v>949.84799999999996</c:v>
                </c:pt>
                <c:pt idx="478">
                  <c:v>951.62199999999996</c:v>
                </c:pt>
                <c:pt idx="479">
                  <c:v>953.39700000000005</c:v>
                </c:pt>
                <c:pt idx="480">
                  <c:v>955.17100000000005</c:v>
                </c:pt>
                <c:pt idx="481">
                  <c:v>956.94399999999996</c:v>
                </c:pt>
                <c:pt idx="482">
                  <c:v>958.71799999999996</c:v>
                </c:pt>
                <c:pt idx="483">
                  <c:v>960.49099999999999</c:v>
                </c:pt>
                <c:pt idx="484">
                  <c:v>962.26300000000003</c:v>
                </c:pt>
                <c:pt idx="485">
                  <c:v>964.03499999999997</c:v>
                </c:pt>
                <c:pt idx="486">
                  <c:v>965.80700000000002</c:v>
                </c:pt>
                <c:pt idx="487">
                  <c:v>967.57899999999995</c:v>
                </c:pt>
                <c:pt idx="488">
                  <c:v>969.35</c:v>
                </c:pt>
                <c:pt idx="489">
                  <c:v>971.12099999999998</c:v>
                </c:pt>
                <c:pt idx="490">
                  <c:v>972.89099999999996</c:v>
                </c:pt>
                <c:pt idx="491">
                  <c:v>974.66099999999994</c:v>
                </c:pt>
                <c:pt idx="492">
                  <c:v>976.43100000000004</c:v>
                </c:pt>
                <c:pt idx="493">
                  <c:v>978.20100000000002</c:v>
                </c:pt>
                <c:pt idx="494">
                  <c:v>979.97</c:v>
                </c:pt>
                <c:pt idx="495">
                  <c:v>981.73800000000006</c:v>
                </c:pt>
                <c:pt idx="496">
                  <c:v>983.50699999999995</c:v>
                </c:pt>
                <c:pt idx="497">
                  <c:v>985.27499999999998</c:v>
                </c:pt>
                <c:pt idx="498">
                  <c:v>987.04200000000003</c:v>
                </c:pt>
                <c:pt idx="499">
                  <c:v>988.81</c:v>
                </c:pt>
                <c:pt idx="500">
                  <c:v>990.577</c:v>
                </c:pt>
                <c:pt idx="501">
                  <c:v>992.34299999999996</c:v>
                </c:pt>
                <c:pt idx="502">
                  <c:v>994.10900000000004</c:v>
                </c:pt>
                <c:pt idx="503">
                  <c:v>995.875</c:v>
                </c:pt>
                <c:pt idx="504">
                  <c:v>997.64099999999996</c:v>
                </c:pt>
                <c:pt idx="505">
                  <c:v>999.40599999999995</c:v>
                </c:pt>
                <c:pt idx="506">
                  <c:v>1001.171</c:v>
                </c:pt>
                <c:pt idx="507">
                  <c:v>1002.936</c:v>
                </c:pt>
                <c:pt idx="508">
                  <c:v>1004.7</c:v>
                </c:pt>
                <c:pt idx="509">
                  <c:v>1006.463</c:v>
                </c:pt>
                <c:pt idx="510">
                  <c:v>1008.227</c:v>
                </c:pt>
                <c:pt idx="511">
                  <c:v>1009.99</c:v>
                </c:pt>
                <c:pt idx="512">
                  <c:v>1011.739</c:v>
                </c:pt>
                <c:pt idx="513">
                  <c:v>1013.487</c:v>
                </c:pt>
                <c:pt idx="514">
                  <c:v>1015.235</c:v>
                </c:pt>
                <c:pt idx="515">
                  <c:v>1016.9829999999999</c:v>
                </c:pt>
                <c:pt idx="516">
                  <c:v>1018.73</c:v>
                </c:pt>
                <c:pt idx="517">
                  <c:v>1020.477</c:v>
                </c:pt>
                <c:pt idx="518">
                  <c:v>1022.224</c:v>
                </c:pt>
                <c:pt idx="519">
                  <c:v>1023.97</c:v>
                </c:pt>
                <c:pt idx="520">
                  <c:v>1025.7159999999999</c:v>
                </c:pt>
                <c:pt idx="521">
                  <c:v>1027.462</c:v>
                </c:pt>
                <c:pt idx="522">
                  <c:v>1029.2070000000001</c:v>
                </c:pt>
                <c:pt idx="523">
                  <c:v>1030.952</c:v>
                </c:pt>
                <c:pt idx="524">
                  <c:v>1032.6969999999999</c:v>
                </c:pt>
                <c:pt idx="525">
                  <c:v>1034.441</c:v>
                </c:pt>
                <c:pt idx="526">
                  <c:v>1036.1849999999999</c:v>
                </c:pt>
                <c:pt idx="527">
                  <c:v>1037.9290000000001</c:v>
                </c:pt>
                <c:pt idx="528">
                  <c:v>1039.672</c:v>
                </c:pt>
                <c:pt idx="529">
                  <c:v>1041.415</c:v>
                </c:pt>
                <c:pt idx="530">
                  <c:v>1043.1569999999999</c:v>
                </c:pt>
                <c:pt idx="531">
                  <c:v>1044.9000000000001</c:v>
                </c:pt>
                <c:pt idx="532">
                  <c:v>1046.6410000000001</c:v>
                </c:pt>
                <c:pt idx="533">
                  <c:v>1048.383</c:v>
                </c:pt>
                <c:pt idx="534">
                  <c:v>1050.124</c:v>
                </c:pt>
                <c:pt idx="535">
                  <c:v>1051.865</c:v>
                </c:pt>
                <c:pt idx="536">
                  <c:v>1053.606</c:v>
                </c:pt>
                <c:pt idx="537">
                  <c:v>1055.346</c:v>
                </c:pt>
                <c:pt idx="538">
                  <c:v>1057.086</c:v>
                </c:pt>
                <c:pt idx="539">
                  <c:v>1058.825</c:v>
                </c:pt>
                <c:pt idx="540">
                  <c:v>1060.5640000000001</c:v>
                </c:pt>
                <c:pt idx="541">
                  <c:v>1062.3030000000001</c:v>
                </c:pt>
                <c:pt idx="542">
                  <c:v>1064.0409999999999</c:v>
                </c:pt>
                <c:pt idx="543">
                  <c:v>1065.78</c:v>
                </c:pt>
                <c:pt idx="544">
                  <c:v>1067.5170000000001</c:v>
                </c:pt>
                <c:pt idx="545">
                  <c:v>1069.2550000000001</c:v>
                </c:pt>
                <c:pt idx="546">
                  <c:v>1070.992</c:v>
                </c:pt>
                <c:pt idx="547">
                  <c:v>1072.729</c:v>
                </c:pt>
                <c:pt idx="548">
                  <c:v>1074.4649999999999</c:v>
                </c:pt>
                <c:pt idx="549">
                  <c:v>1076.201</c:v>
                </c:pt>
                <c:pt idx="550">
                  <c:v>1077.9369999999999</c:v>
                </c:pt>
                <c:pt idx="551">
                  <c:v>1079.672</c:v>
                </c:pt>
                <c:pt idx="552">
                  <c:v>1081.4069999999999</c:v>
                </c:pt>
                <c:pt idx="553">
                  <c:v>1083.1420000000001</c:v>
                </c:pt>
                <c:pt idx="554">
                  <c:v>1084.876</c:v>
                </c:pt>
                <c:pt idx="555">
                  <c:v>1086.6110000000001</c:v>
                </c:pt>
                <c:pt idx="556">
                  <c:v>1088.3440000000001</c:v>
                </c:pt>
                <c:pt idx="557">
                  <c:v>1090.078</c:v>
                </c:pt>
                <c:pt idx="558">
                  <c:v>1091.8109999999999</c:v>
                </c:pt>
                <c:pt idx="559">
                  <c:v>1093.5429999999999</c:v>
                </c:pt>
                <c:pt idx="560">
                  <c:v>1095.2760000000001</c:v>
                </c:pt>
                <c:pt idx="561">
                  <c:v>1097.008</c:v>
                </c:pt>
                <c:pt idx="562">
                  <c:v>1098.739</c:v>
                </c:pt>
                <c:pt idx="563">
                  <c:v>1100.471</c:v>
                </c:pt>
                <c:pt idx="564">
                  <c:v>1102.202</c:v>
                </c:pt>
                <c:pt idx="565">
                  <c:v>1103.932</c:v>
                </c:pt>
                <c:pt idx="566">
                  <c:v>1105.663</c:v>
                </c:pt>
                <c:pt idx="567">
                  <c:v>1107.3920000000001</c:v>
                </c:pt>
                <c:pt idx="568">
                  <c:v>1109.1220000000001</c:v>
                </c:pt>
                <c:pt idx="569">
                  <c:v>1110.8510000000001</c:v>
                </c:pt>
                <c:pt idx="570">
                  <c:v>1112.58</c:v>
                </c:pt>
                <c:pt idx="571">
                  <c:v>1114.309</c:v>
                </c:pt>
                <c:pt idx="572">
                  <c:v>1116.037</c:v>
                </c:pt>
                <c:pt idx="573">
                  <c:v>1117.7650000000001</c:v>
                </c:pt>
                <c:pt idx="574">
                  <c:v>1119.4929999999999</c:v>
                </c:pt>
                <c:pt idx="575">
                  <c:v>1121.22</c:v>
                </c:pt>
                <c:pt idx="576">
                  <c:v>1122.9469999999999</c:v>
                </c:pt>
                <c:pt idx="577">
                  <c:v>1124.674</c:v>
                </c:pt>
                <c:pt idx="578">
                  <c:v>1126.4000000000001</c:v>
                </c:pt>
                <c:pt idx="579">
                  <c:v>1128.126</c:v>
                </c:pt>
                <c:pt idx="580">
                  <c:v>1129.8510000000001</c:v>
                </c:pt>
                <c:pt idx="581">
                  <c:v>1131.577</c:v>
                </c:pt>
                <c:pt idx="582">
                  <c:v>1133.3009999999999</c:v>
                </c:pt>
                <c:pt idx="583">
                  <c:v>1135.0260000000001</c:v>
                </c:pt>
                <c:pt idx="584">
                  <c:v>1136.75</c:v>
                </c:pt>
                <c:pt idx="585">
                  <c:v>1138.4739999999999</c:v>
                </c:pt>
                <c:pt idx="586">
                  <c:v>1140.1980000000001</c:v>
                </c:pt>
                <c:pt idx="587">
                  <c:v>1141.921</c:v>
                </c:pt>
                <c:pt idx="588">
                  <c:v>1143.644</c:v>
                </c:pt>
                <c:pt idx="589">
                  <c:v>1145.366</c:v>
                </c:pt>
                <c:pt idx="590">
                  <c:v>1147.088</c:v>
                </c:pt>
                <c:pt idx="591">
                  <c:v>1148.81</c:v>
                </c:pt>
                <c:pt idx="592">
                  <c:v>1150.5319999999999</c:v>
                </c:pt>
                <c:pt idx="593">
                  <c:v>1152.2529999999999</c:v>
                </c:pt>
                <c:pt idx="594">
                  <c:v>1153.9739999999999</c:v>
                </c:pt>
                <c:pt idx="595">
                  <c:v>1155.694</c:v>
                </c:pt>
                <c:pt idx="596">
                  <c:v>1157.415</c:v>
                </c:pt>
                <c:pt idx="597">
                  <c:v>1159.135</c:v>
                </c:pt>
                <c:pt idx="598">
                  <c:v>1160.854</c:v>
                </c:pt>
                <c:pt idx="599">
                  <c:v>1162.5730000000001</c:v>
                </c:pt>
                <c:pt idx="600">
                  <c:v>1164.2919999999999</c:v>
                </c:pt>
                <c:pt idx="601">
                  <c:v>1166.011</c:v>
                </c:pt>
                <c:pt idx="602">
                  <c:v>1167.729</c:v>
                </c:pt>
                <c:pt idx="603">
                  <c:v>1169.4469999999999</c:v>
                </c:pt>
                <c:pt idx="604">
                  <c:v>1171.164</c:v>
                </c:pt>
                <c:pt idx="605">
                  <c:v>1172.8810000000001</c:v>
                </c:pt>
                <c:pt idx="606">
                  <c:v>1174.598</c:v>
                </c:pt>
                <c:pt idx="607">
                  <c:v>1176.3150000000001</c:v>
                </c:pt>
                <c:pt idx="608">
                  <c:v>1178.0309999999999</c:v>
                </c:pt>
                <c:pt idx="609">
                  <c:v>1179.7470000000001</c:v>
                </c:pt>
                <c:pt idx="610">
                  <c:v>1181.462</c:v>
                </c:pt>
                <c:pt idx="611">
                  <c:v>1183.1769999999999</c:v>
                </c:pt>
                <c:pt idx="612">
                  <c:v>1184.8920000000001</c:v>
                </c:pt>
                <c:pt idx="613">
                  <c:v>1186.607</c:v>
                </c:pt>
                <c:pt idx="614">
                  <c:v>1188.3209999999999</c:v>
                </c:pt>
                <c:pt idx="615">
                  <c:v>1190.0350000000001</c:v>
                </c:pt>
                <c:pt idx="616">
                  <c:v>1191.748</c:v>
                </c:pt>
                <c:pt idx="617">
                  <c:v>1193.461</c:v>
                </c:pt>
                <c:pt idx="618">
                  <c:v>1195.174</c:v>
                </c:pt>
                <c:pt idx="619">
                  <c:v>1196.8869999999999</c:v>
                </c:pt>
                <c:pt idx="620">
                  <c:v>1198.5989999999999</c:v>
                </c:pt>
                <c:pt idx="621">
                  <c:v>1200.3109999999999</c:v>
                </c:pt>
                <c:pt idx="622">
                  <c:v>1202.0219999999999</c:v>
                </c:pt>
                <c:pt idx="623">
                  <c:v>1203.7329999999999</c:v>
                </c:pt>
                <c:pt idx="624">
                  <c:v>1205.444</c:v>
                </c:pt>
                <c:pt idx="625">
                  <c:v>1207.155</c:v>
                </c:pt>
                <c:pt idx="626">
                  <c:v>1208.865</c:v>
                </c:pt>
                <c:pt idx="627">
                  <c:v>1210.575</c:v>
                </c:pt>
                <c:pt idx="628">
                  <c:v>1212.2840000000001</c:v>
                </c:pt>
                <c:pt idx="629">
                  <c:v>1213.9929999999999</c:v>
                </c:pt>
                <c:pt idx="630">
                  <c:v>1215.702</c:v>
                </c:pt>
                <c:pt idx="631">
                  <c:v>1217.4110000000001</c:v>
                </c:pt>
                <c:pt idx="632">
                  <c:v>1219.1189999999999</c:v>
                </c:pt>
                <c:pt idx="633">
                  <c:v>1220.827</c:v>
                </c:pt>
                <c:pt idx="634">
                  <c:v>1222.5340000000001</c:v>
                </c:pt>
                <c:pt idx="635">
                  <c:v>1224.241</c:v>
                </c:pt>
                <c:pt idx="636">
                  <c:v>1225.9480000000001</c:v>
                </c:pt>
                <c:pt idx="637">
                  <c:v>1227.655</c:v>
                </c:pt>
                <c:pt idx="638">
                  <c:v>1229.3610000000001</c:v>
                </c:pt>
                <c:pt idx="639">
                  <c:v>1231.067</c:v>
                </c:pt>
                <c:pt idx="640">
                  <c:v>1232.7719999999999</c:v>
                </c:pt>
                <c:pt idx="641">
                  <c:v>1234.4770000000001</c:v>
                </c:pt>
                <c:pt idx="642">
                  <c:v>1236.182</c:v>
                </c:pt>
                <c:pt idx="643">
                  <c:v>1237.8869999999999</c:v>
                </c:pt>
                <c:pt idx="644">
                  <c:v>1239.5909999999999</c:v>
                </c:pt>
                <c:pt idx="645">
                  <c:v>1241.2950000000001</c:v>
                </c:pt>
                <c:pt idx="646">
                  <c:v>1242.998</c:v>
                </c:pt>
                <c:pt idx="647">
                  <c:v>1244.701</c:v>
                </c:pt>
                <c:pt idx="648">
                  <c:v>1246.404</c:v>
                </c:pt>
                <c:pt idx="649">
                  <c:v>1248.107</c:v>
                </c:pt>
                <c:pt idx="650">
                  <c:v>1249.809</c:v>
                </c:pt>
                <c:pt idx="651">
                  <c:v>1251.511</c:v>
                </c:pt>
                <c:pt idx="652">
                  <c:v>1253.212</c:v>
                </c:pt>
                <c:pt idx="653">
                  <c:v>1254.914</c:v>
                </c:pt>
                <c:pt idx="654">
                  <c:v>1256.615</c:v>
                </c:pt>
                <c:pt idx="655">
                  <c:v>1258.3150000000001</c:v>
                </c:pt>
                <c:pt idx="656">
                  <c:v>1260.0150000000001</c:v>
                </c:pt>
                <c:pt idx="657">
                  <c:v>1261.7149999999999</c:v>
                </c:pt>
                <c:pt idx="658">
                  <c:v>1263.415</c:v>
                </c:pt>
                <c:pt idx="659">
                  <c:v>1265.114</c:v>
                </c:pt>
                <c:pt idx="660">
                  <c:v>1266.8130000000001</c:v>
                </c:pt>
                <c:pt idx="661">
                  <c:v>1268.511</c:v>
                </c:pt>
                <c:pt idx="662">
                  <c:v>1270.21</c:v>
                </c:pt>
                <c:pt idx="663">
                  <c:v>1271.9079999999999</c:v>
                </c:pt>
                <c:pt idx="664">
                  <c:v>1273.605</c:v>
                </c:pt>
                <c:pt idx="665">
                  <c:v>1275.3030000000001</c:v>
                </c:pt>
                <c:pt idx="666">
                  <c:v>1276.999</c:v>
                </c:pt>
                <c:pt idx="667">
                  <c:v>1278.6959999999999</c:v>
                </c:pt>
                <c:pt idx="668">
                  <c:v>1280.3920000000001</c:v>
                </c:pt>
                <c:pt idx="669">
                  <c:v>1282.088</c:v>
                </c:pt>
                <c:pt idx="670">
                  <c:v>1283.7840000000001</c:v>
                </c:pt>
                <c:pt idx="671">
                  <c:v>1285.479</c:v>
                </c:pt>
                <c:pt idx="672">
                  <c:v>1287.174</c:v>
                </c:pt>
                <c:pt idx="673">
                  <c:v>1288.8689999999999</c:v>
                </c:pt>
                <c:pt idx="674">
                  <c:v>1290.5630000000001</c:v>
                </c:pt>
                <c:pt idx="675">
                  <c:v>1292.2570000000001</c:v>
                </c:pt>
                <c:pt idx="676">
                  <c:v>1293.951</c:v>
                </c:pt>
                <c:pt idx="677">
                  <c:v>1295.644</c:v>
                </c:pt>
                <c:pt idx="678">
                  <c:v>1297.337</c:v>
                </c:pt>
                <c:pt idx="679">
                  <c:v>1299.03</c:v>
                </c:pt>
                <c:pt idx="680">
                  <c:v>1300.722</c:v>
                </c:pt>
                <c:pt idx="681">
                  <c:v>1302.414</c:v>
                </c:pt>
                <c:pt idx="682">
                  <c:v>1304.106</c:v>
                </c:pt>
                <c:pt idx="683">
                  <c:v>1305.797</c:v>
                </c:pt>
                <c:pt idx="684">
                  <c:v>1307.4880000000001</c:v>
                </c:pt>
                <c:pt idx="685">
                  <c:v>1309.1790000000001</c:v>
                </c:pt>
                <c:pt idx="686">
                  <c:v>1310.8689999999999</c:v>
                </c:pt>
                <c:pt idx="687">
                  <c:v>1312.559</c:v>
                </c:pt>
                <c:pt idx="688">
                  <c:v>1314.249</c:v>
                </c:pt>
                <c:pt idx="689">
                  <c:v>1315.9380000000001</c:v>
                </c:pt>
                <c:pt idx="690">
                  <c:v>1317.627</c:v>
                </c:pt>
                <c:pt idx="691">
                  <c:v>1319.316</c:v>
                </c:pt>
                <c:pt idx="692">
                  <c:v>1321.0039999999999</c:v>
                </c:pt>
                <c:pt idx="693">
                  <c:v>1322.693</c:v>
                </c:pt>
                <c:pt idx="694">
                  <c:v>1324.38</c:v>
                </c:pt>
                <c:pt idx="695">
                  <c:v>1326.068</c:v>
                </c:pt>
                <c:pt idx="696">
                  <c:v>1327.7550000000001</c:v>
                </c:pt>
                <c:pt idx="697">
                  <c:v>1329.442</c:v>
                </c:pt>
                <c:pt idx="698">
                  <c:v>1331.1279999999999</c:v>
                </c:pt>
                <c:pt idx="699">
                  <c:v>1332.8140000000001</c:v>
                </c:pt>
                <c:pt idx="700">
                  <c:v>1334.5</c:v>
                </c:pt>
                <c:pt idx="701">
                  <c:v>1336.1849999999999</c:v>
                </c:pt>
                <c:pt idx="702">
                  <c:v>1337.8710000000001</c:v>
                </c:pt>
                <c:pt idx="703">
                  <c:v>1339.5550000000001</c:v>
                </c:pt>
                <c:pt idx="704">
                  <c:v>1341.24</c:v>
                </c:pt>
                <c:pt idx="705">
                  <c:v>1342.924</c:v>
                </c:pt>
                <c:pt idx="706">
                  <c:v>1344.6079999999999</c:v>
                </c:pt>
                <c:pt idx="707">
                  <c:v>1346.2909999999999</c:v>
                </c:pt>
                <c:pt idx="708">
                  <c:v>1347.9749999999999</c:v>
                </c:pt>
                <c:pt idx="709">
                  <c:v>1349.6579999999999</c:v>
                </c:pt>
                <c:pt idx="710">
                  <c:v>1351.34</c:v>
                </c:pt>
                <c:pt idx="711">
                  <c:v>1353.0219999999999</c:v>
                </c:pt>
                <c:pt idx="712">
                  <c:v>1354.704</c:v>
                </c:pt>
                <c:pt idx="713">
                  <c:v>1356.386</c:v>
                </c:pt>
                <c:pt idx="714">
                  <c:v>1358.067</c:v>
                </c:pt>
                <c:pt idx="715">
                  <c:v>1359.748</c:v>
                </c:pt>
                <c:pt idx="716">
                  <c:v>1361.4290000000001</c:v>
                </c:pt>
                <c:pt idx="717">
                  <c:v>1363.1089999999999</c:v>
                </c:pt>
                <c:pt idx="718">
                  <c:v>1364.789</c:v>
                </c:pt>
                <c:pt idx="719">
                  <c:v>1366.4680000000001</c:v>
                </c:pt>
                <c:pt idx="720">
                  <c:v>1368.1479999999999</c:v>
                </c:pt>
                <c:pt idx="721">
                  <c:v>1369.827</c:v>
                </c:pt>
                <c:pt idx="722">
                  <c:v>1371.5050000000001</c:v>
                </c:pt>
                <c:pt idx="723">
                  <c:v>1373.184</c:v>
                </c:pt>
                <c:pt idx="724">
                  <c:v>1374.8620000000001</c:v>
                </c:pt>
                <c:pt idx="725">
                  <c:v>1376.539</c:v>
                </c:pt>
                <c:pt idx="726">
                  <c:v>1378.2170000000001</c:v>
                </c:pt>
                <c:pt idx="727">
                  <c:v>1379.894</c:v>
                </c:pt>
                <c:pt idx="728">
                  <c:v>1381.57</c:v>
                </c:pt>
                <c:pt idx="729">
                  <c:v>1383.2470000000001</c:v>
                </c:pt>
                <c:pt idx="730">
                  <c:v>1384.923</c:v>
                </c:pt>
                <c:pt idx="731">
                  <c:v>1386.5989999999999</c:v>
                </c:pt>
                <c:pt idx="732">
                  <c:v>1388.2739999999999</c:v>
                </c:pt>
                <c:pt idx="733">
                  <c:v>1389.9490000000001</c:v>
                </c:pt>
                <c:pt idx="734">
                  <c:v>1391.624</c:v>
                </c:pt>
                <c:pt idx="735">
                  <c:v>1393.298</c:v>
                </c:pt>
                <c:pt idx="736">
                  <c:v>1394.973</c:v>
                </c:pt>
                <c:pt idx="737">
                  <c:v>1396.646</c:v>
                </c:pt>
                <c:pt idx="738">
                  <c:v>1398.32</c:v>
                </c:pt>
                <c:pt idx="739">
                  <c:v>1399.9929999999999</c:v>
                </c:pt>
                <c:pt idx="740">
                  <c:v>1401.6659999999999</c:v>
                </c:pt>
                <c:pt idx="741">
                  <c:v>1403.338</c:v>
                </c:pt>
                <c:pt idx="742">
                  <c:v>1405.011</c:v>
                </c:pt>
                <c:pt idx="743">
                  <c:v>1406.683</c:v>
                </c:pt>
                <c:pt idx="744">
                  <c:v>1408.354</c:v>
                </c:pt>
                <c:pt idx="745">
                  <c:v>1410.0250000000001</c:v>
                </c:pt>
                <c:pt idx="746">
                  <c:v>1411.6959999999999</c:v>
                </c:pt>
                <c:pt idx="747">
                  <c:v>1413.367</c:v>
                </c:pt>
                <c:pt idx="748">
                  <c:v>1415.037</c:v>
                </c:pt>
                <c:pt idx="749">
                  <c:v>1416.7070000000001</c:v>
                </c:pt>
                <c:pt idx="750">
                  <c:v>1418.377</c:v>
                </c:pt>
                <c:pt idx="751">
                  <c:v>1420.046</c:v>
                </c:pt>
                <c:pt idx="752">
                  <c:v>1421.7149999999999</c:v>
                </c:pt>
                <c:pt idx="753">
                  <c:v>1423.384</c:v>
                </c:pt>
                <c:pt idx="754">
                  <c:v>1425.0519999999999</c:v>
                </c:pt>
                <c:pt idx="755">
                  <c:v>1426.72</c:v>
                </c:pt>
                <c:pt idx="756">
                  <c:v>1428.3879999999999</c:v>
                </c:pt>
                <c:pt idx="757">
                  <c:v>1430.0550000000001</c:v>
                </c:pt>
                <c:pt idx="758">
                  <c:v>1431.722</c:v>
                </c:pt>
                <c:pt idx="759">
                  <c:v>1433.3889999999999</c:v>
                </c:pt>
                <c:pt idx="760">
                  <c:v>1435.0550000000001</c:v>
                </c:pt>
                <c:pt idx="761">
                  <c:v>1436.722</c:v>
                </c:pt>
                <c:pt idx="762">
                  <c:v>1438.3869999999999</c:v>
                </c:pt>
                <c:pt idx="763">
                  <c:v>1440.0530000000001</c:v>
                </c:pt>
                <c:pt idx="764">
                  <c:v>1441.7180000000001</c:v>
                </c:pt>
                <c:pt idx="765">
                  <c:v>1443.383</c:v>
                </c:pt>
                <c:pt idx="766">
                  <c:v>1445.047</c:v>
                </c:pt>
                <c:pt idx="767">
                  <c:v>1446.711</c:v>
                </c:pt>
                <c:pt idx="768">
                  <c:v>1448.375</c:v>
                </c:pt>
                <c:pt idx="769">
                  <c:v>1450.039</c:v>
                </c:pt>
                <c:pt idx="770">
                  <c:v>1451.702</c:v>
                </c:pt>
                <c:pt idx="771">
                  <c:v>1453.365</c:v>
                </c:pt>
                <c:pt idx="772">
                  <c:v>1455.028</c:v>
                </c:pt>
                <c:pt idx="773">
                  <c:v>1456.69</c:v>
                </c:pt>
                <c:pt idx="774">
                  <c:v>1458.3520000000001</c:v>
                </c:pt>
                <c:pt idx="775">
                  <c:v>1460.0129999999999</c:v>
                </c:pt>
                <c:pt idx="776">
                  <c:v>1461.675</c:v>
                </c:pt>
                <c:pt idx="777">
                  <c:v>1463.336</c:v>
                </c:pt>
                <c:pt idx="778">
                  <c:v>1464.9960000000001</c:v>
                </c:pt>
                <c:pt idx="779">
                  <c:v>1466.6569999999999</c:v>
                </c:pt>
                <c:pt idx="780">
                  <c:v>1468.317</c:v>
                </c:pt>
                <c:pt idx="781">
                  <c:v>1469.9770000000001</c:v>
                </c:pt>
                <c:pt idx="782">
                  <c:v>1471.636</c:v>
                </c:pt>
                <c:pt idx="783">
                  <c:v>1473.2950000000001</c:v>
                </c:pt>
                <c:pt idx="784">
                  <c:v>1474.954</c:v>
                </c:pt>
                <c:pt idx="785">
                  <c:v>1476.6120000000001</c:v>
                </c:pt>
                <c:pt idx="786">
                  <c:v>1478.27</c:v>
                </c:pt>
                <c:pt idx="787">
                  <c:v>1479.9280000000001</c:v>
                </c:pt>
                <c:pt idx="788">
                  <c:v>1481.586</c:v>
                </c:pt>
                <c:pt idx="789">
                  <c:v>1483.2429999999999</c:v>
                </c:pt>
                <c:pt idx="790">
                  <c:v>1484.9</c:v>
                </c:pt>
                <c:pt idx="791">
                  <c:v>1486.556</c:v>
                </c:pt>
                <c:pt idx="792">
                  <c:v>1488.213</c:v>
                </c:pt>
                <c:pt idx="793">
                  <c:v>1489.8679999999999</c:v>
                </c:pt>
                <c:pt idx="794">
                  <c:v>1491.5239999999999</c:v>
                </c:pt>
                <c:pt idx="795">
                  <c:v>1493.1790000000001</c:v>
                </c:pt>
                <c:pt idx="796">
                  <c:v>1494.8340000000001</c:v>
                </c:pt>
                <c:pt idx="797">
                  <c:v>1496.489</c:v>
                </c:pt>
                <c:pt idx="798">
                  <c:v>1498.143</c:v>
                </c:pt>
                <c:pt idx="799">
                  <c:v>1499.797</c:v>
                </c:pt>
                <c:pt idx="800">
                  <c:v>1501.451</c:v>
                </c:pt>
                <c:pt idx="801">
                  <c:v>1503.104</c:v>
                </c:pt>
                <c:pt idx="802">
                  <c:v>1504.7570000000001</c:v>
                </c:pt>
                <c:pt idx="803">
                  <c:v>1506.41</c:v>
                </c:pt>
                <c:pt idx="804">
                  <c:v>1508.0630000000001</c:v>
                </c:pt>
                <c:pt idx="805">
                  <c:v>1509.7149999999999</c:v>
                </c:pt>
                <c:pt idx="806">
                  <c:v>1511.367</c:v>
                </c:pt>
                <c:pt idx="807">
                  <c:v>1513.018</c:v>
                </c:pt>
                <c:pt idx="808">
                  <c:v>1514.6690000000001</c:v>
                </c:pt>
                <c:pt idx="809">
                  <c:v>1516.32</c:v>
                </c:pt>
                <c:pt idx="810">
                  <c:v>1517.971</c:v>
                </c:pt>
                <c:pt idx="811">
                  <c:v>1519.6210000000001</c:v>
                </c:pt>
                <c:pt idx="812">
                  <c:v>1521.271</c:v>
                </c:pt>
                <c:pt idx="813">
                  <c:v>1522.92</c:v>
                </c:pt>
                <c:pt idx="814">
                  <c:v>1524.57</c:v>
                </c:pt>
                <c:pt idx="815">
                  <c:v>1526.2190000000001</c:v>
                </c:pt>
                <c:pt idx="816">
                  <c:v>1527.867</c:v>
                </c:pt>
                <c:pt idx="817">
                  <c:v>1529.5160000000001</c:v>
                </c:pt>
                <c:pt idx="818">
                  <c:v>1531.164</c:v>
                </c:pt>
                <c:pt idx="819">
                  <c:v>1532.8109999999999</c:v>
                </c:pt>
                <c:pt idx="820">
                  <c:v>1534.4590000000001</c:v>
                </c:pt>
                <c:pt idx="821">
                  <c:v>1536.106</c:v>
                </c:pt>
                <c:pt idx="822">
                  <c:v>1537.752</c:v>
                </c:pt>
                <c:pt idx="823">
                  <c:v>1539.3989999999999</c:v>
                </c:pt>
                <c:pt idx="824">
                  <c:v>1541.0450000000001</c:v>
                </c:pt>
                <c:pt idx="825">
                  <c:v>1542.691</c:v>
                </c:pt>
                <c:pt idx="826">
                  <c:v>1544.336</c:v>
                </c:pt>
                <c:pt idx="827">
                  <c:v>1545.982</c:v>
                </c:pt>
                <c:pt idx="828">
                  <c:v>1547.626</c:v>
                </c:pt>
                <c:pt idx="829">
                  <c:v>1549.271</c:v>
                </c:pt>
                <c:pt idx="830">
                  <c:v>1550.915</c:v>
                </c:pt>
                <c:pt idx="831">
                  <c:v>1552.559</c:v>
                </c:pt>
                <c:pt idx="832">
                  <c:v>1554.203</c:v>
                </c:pt>
                <c:pt idx="833">
                  <c:v>1555.846</c:v>
                </c:pt>
                <c:pt idx="834">
                  <c:v>1557.489</c:v>
                </c:pt>
                <c:pt idx="835">
                  <c:v>1559.1320000000001</c:v>
                </c:pt>
                <c:pt idx="836">
                  <c:v>1560.7739999999999</c:v>
                </c:pt>
                <c:pt idx="837">
                  <c:v>1562.4159999999999</c:v>
                </c:pt>
                <c:pt idx="838">
                  <c:v>1564.058</c:v>
                </c:pt>
                <c:pt idx="839">
                  <c:v>1565.6990000000001</c:v>
                </c:pt>
                <c:pt idx="840">
                  <c:v>1567.34</c:v>
                </c:pt>
                <c:pt idx="841">
                  <c:v>1568.981</c:v>
                </c:pt>
                <c:pt idx="842">
                  <c:v>1570.6220000000001</c:v>
                </c:pt>
                <c:pt idx="843">
                  <c:v>1572.2619999999999</c:v>
                </c:pt>
                <c:pt idx="844">
                  <c:v>1573.902</c:v>
                </c:pt>
                <c:pt idx="845">
                  <c:v>1575.5409999999999</c:v>
                </c:pt>
                <c:pt idx="846">
                  <c:v>1577.18</c:v>
                </c:pt>
                <c:pt idx="847">
                  <c:v>1578.819</c:v>
                </c:pt>
                <c:pt idx="848">
                  <c:v>1580.4580000000001</c:v>
                </c:pt>
                <c:pt idx="849">
                  <c:v>1582.096</c:v>
                </c:pt>
                <c:pt idx="850">
                  <c:v>1583.7339999999999</c:v>
                </c:pt>
                <c:pt idx="851">
                  <c:v>1585.3720000000001</c:v>
                </c:pt>
                <c:pt idx="852">
                  <c:v>1587.009</c:v>
                </c:pt>
                <c:pt idx="853">
                  <c:v>1588.646</c:v>
                </c:pt>
                <c:pt idx="854">
                  <c:v>1590.2829999999999</c:v>
                </c:pt>
                <c:pt idx="855">
                  <c:v>1591.92</c:v>
                </c:pt>
                <c:pt idx="856">
                  <c:v>1593.556</c:v>
                </c:pt>
                <c:pt idx="857">
                  <c:v>1595.192</c:v>
                </c:pt>
                <c:pt idx="858">
                  <c:v>1596.827</c:v>
                </c:pt>
                <c:pt idx="859">
                  <c:v>1598.462</c:v>
                </c:pt>
                <c:pt idx="860">
                  <c:v>1600.097</c:v>
                </c:pt>
                <c:pt idx="861">
                  <c:v>1601.732</c:v>
                </c:pt>
                <c:pt idx="862">
                  <c:v>1603.366</c:v>
                </c:pt>
                <c:pt idx="863">
                  <c:v>1605</c:v>
                </c:pt>
                <c:pt idx="864">
                  <c:v>1606.633</c:v>
                </c:pt>
                <c:pt idx="865">
                  <c:v>1608.2670000000001</c:v>
                </c:pt>
                <c:pt idx="866">
                  <c:v>1609.9</c:v>
                </c:pt>
                <c:pt idx="867">
                  <c:v>1611.5319999999999</c:v>
                </c:pt>
                <c:pt idx="868">
                  <c:v>1613.165</c:v>
                </c:pt>
                <c:pt idx="869">
                  <c:v>1614.797</c:v>
                </c:pt>
                <c:pt idx="870">
                  <c:v>1616.4290000000001</c:v>
                </c:pt>
                <c:pt idx="871">
                  <c:v>1618.06</c:v>
                </c:pt>
                <c:pt idx="872">
                  <c:v>1619.691</c:v>
                </c:pt>
                <c:pt idx="873">
                  <c:v>1621.3219999999999</c:v>
                </c:pt>
                <c:pt idx="874">
                  <c:v>1622.953</c:v>
                </c:pt>
                <c:pt idx="875">
                  <c:v>1624.5830000000001</c:v>
                </c:pt>
                <c:pt idx="876">
                  <c:v>1626.213</c:v>
                </c:pt>
                <c:pt idx="877">
                  <c:v>1627.8420000000001</c:v>
                </c:pt>
                <c:pt idx="878">
                  <c:v>1629.472</c:v>
                </c:pt>
                <c:pt idx="879">
                  <c:v>1631.1010000000001</c:v>
                </c:pt>
                <c:pt idx="880">
                  <c:v>1632.729</c:v>
                </c:pt>
                <c:pt idx="881">
                  <c:v>1634.3579999999999</c:v>
                </c:pt>
                <c:pt idx="882">
                  <c:v>1635.9860000000001</c:v>
                </c:pt>
                <c:pt idx="883">
                  <c:v>1637.6130000000001</c:v>
                </c:pt>
                <c:pt idx="884">
                  <c:v>1639.241</c:v>
                </c:pt>
                <c:pt idx="885">
                  <c:v>1640.8679999999999</c:v>
                </c:pt>
                <c:pt idx="886">
                  <c:v>1642.4949999999999</c:v>
                </c:pt>
                <c:pt idx="887">
                  <c:v>1644.1210000000001</c:v>
                </c:pt>
                <c:pt idx="888">
                  <c:v>1645.748</c:v>
                </c:pt>
                <c:pt idx="889">
                  <c:v>1647.373</c:v>
                </c:pt>
                <c:pt idx="890">
                  <c:v>1648.999</c:v>
                </c:pt>
                <c:pt idx="891">
                  <c:v>1650.624</c:v>
                </c:pt>
                <c:pt idx="892">
                  <c:v>1652.249</c:v>
                </c:pt>
                <c:pt idx="893">
                  <c:v>1653.874</c:v>
                </c:pt>
                <c:pt idx="894">
                  <c:v>1655.498</c:v>
                </c:pt>
                <c:pt idx="895">
                  <c:v>1657.1220000000001</c:v>
                </c:pt>
                <c:pt idx="896">
                  <c:v>1658.7460000000001</c:v>
                </c:pt>
                <c:pt idx="897">
                  <c:v>1660.3689999999999</c:v>
                </c:pt>
                <c:pt idx="898">
                  <c:v>1661.9929999999999</c:v>
                </c:pt>
                <c:pt idx="899">
                  <c:v>1663.615</c:v>
                </c:pt>
                <c:pt idx="900">
                  <c:v>1665.2380000000001</c:v>
                </c:pt>
                <c:pt idx="901">
                  <c:v>1666.86</c:v>
                </c:pt>
                <c:pt idx="902">
                  <c:v>1668.482</c:v>
                </c:pt>
                <c:pt idx="903">
                  <c:v>1670.104</c:v>
                </c:pt>
                <c:pt idx="904">
                  <c:v>1671.7249999999999</c:v>
                </c:pt>
                <c:pt idx="905">
                  <c:v>1673.346</c:v>
                </c:pt>
                <c:pt idx="906">
                  <c:v>1674.9659999999999</c:v>
                </c:pt>
                <c:pt idx="907">
                  <c:v>1676.587</c:v>
                </c:pt>
                <c:pt idx="908">
                  <c:v>1678.2070000000001</c:v>
                </c:pt>
                <c:pt idx="909">
                  <c:v>1679.827</c:v>
                </c:pt>
                <c:pt idx="910">
                  <c:v>1681.4459999999999</c:v>
                </c:pt>
                <c:pt idx="911">
                  <c:v>1683.0650000000001</c:v>
                </c:pt>
                <c:pt idx="912">
                  <c:v>1684.684</c:v>
                </c:pt>
                <c:pt idx="913">
                  <c:v>1686.3019999999999</c:v>
                </c:pt>
                <c:pt idx="914">
                  <c:v>1687.921</c:v>
                </c:pt>
                <c:pt idx="915">
                  <c:v>1689.539</c:v>
                </c:pt>
                <c:pt idx="916">
                  <c:v>1691.1559999999999</c:v>
                </c:pt>
                <c:pt idx="917">
                  <c:v>1692.7729999999999</c:v>
                </c:pt>
                <c:pt idx="918">
                  <c:v>1694.39</c:v>
                </c:pt>
                <c:pt idx="919">
                  <c:v>1696.0070000000001</c:v>
                </c:pt>
                <c:pt idx="920">
                  <c:v>1697.623</c:v>
                </c:pt>
                <c:pt idx="921">
                  <c:v>1699.239</c:v>
                </c:pt>
                <c:pt idx="922">
                  <c:v>1700.855</c:v>
                </c:pt>
                <c:pt idx="923">
                  <c:v>1702.471</c:v>
                </c:pt>
                <c:pt idx="924">
                  <c:v>1704.086</c:v>
                </c:pt>
                <c:pt idx="925">
                  <c:v>1705.701</c:v>
                </c:pt>
                <c:pt idx="926">
                  <c:v>1707.3150000000001</c:v>
                </c:pt>
                <c:pt idx="927">
                  <c:v>1708.9290000000001</c:v>
                </c:pt>
                <c:pt idx="928">
                  <c:v>1710.5429999999999</c:v>
                </c:pt>
                <c:pt idx="929">
                  <c:v>1712.1569999999999</c:v>
                </c:pt>
                <c:pt idx="930">
                  <c:v>1713.77</c:v>
                </c:pt>
                <c:pt idx="931">
                  <c:v>1715.383</c:v>
                </c:pt>
                <c:pt idx="932">
                  <c:v>1716.9960000000001</c:v>
                </c:pt>
                <c:pt idx="933">
                  <c:v>1718.6079999999999</c:v>
                </c:pt>
                <c:pt idx="934">
                  <c:v>1720.221</c:v>
                </c:pt>
                <c:pt idx="935">
                  <c:v>1721.8320000000001</c:v>
                </c:pt>
                <c:pt idx="936">
                  <c:v>1723.444</c:v>
                </c:pt>
                <c:pt idx="937">
                  <c:v>1725.0550000000001</c:v>
                </c:pt>
                <c:pt idx="938">
                  <c:v>1726.6659999999999</c:v>
                </c:pt>
                <c:pt idx="939">
                  <c:v>1728.2760000000001</c:v>
                </c:pt>
                <c:pt idx="940">
                  <c:v>1729.8869999999999</c:v>
                </c:pt>
                <c:pt idx="941">
                  <c:v>1731.4970000000001</c:v>
                </c:pt>
                <c:pt idx="942">
                  <c:v>1733.106</c:v>
                </c:pt>
                <c:pt idx="943">
                  <c:v>1734.7159999999999</c:v>
                </c:pt>
                <c:pt idx="944">
                  <c:v>1736.325</c:v>
                </c:pt>
                <c:pt idx="945">
                  <c:v>1737.933</c:v>
                </c:pt>
                <c:pt idx="946">
                  <c:v>1739.5419999999999</c:v>
                </c:pt>
                <c:pt idx="947">
                  <c:v>1741.15</c:v>
                </c:pt>
                <c:pt idx="948">
                  <c:v>1742.758</c:v>
                </c:pt>
                <c:pt idx="949">
                  <c:v>1744.365</c:v>
                </c:pt>
                <c:pt idx="950">
                  <c:v>1745.973</c:v>
                </c:pt>
                <c:pt idx="951">
                  <c:v>1747.58</c:v>
                </c:pt>
                <c:pt idx="952">
                  <c:v>1749.1859999999999</c:v>
                </c:pt>
                <c:pt idx="953">
                  <c:v>1750.7929999999999</c:v>
                </c:pt>
                <c:pt idx="954">
                  <c:v>1752.3989999999999</c:v>
                </c:pt>
                <c:pt idx="955">
                  <c:v>1754.0039999999999</c:v>
                </c:pt>
                <c:pt idx="956">
                  <c:v>1755.61</c:v>
                </c:pt>
                <c:pt idx="957">
                  <c:v>1757.2149999999999</c:v>
                </c:pt>
                <c:pt idx="958">
                  <c:v>1758.82</c:v>
                </c:pt>
                <c:pt idx="959">
                  <c:v>1760.424</c:v>
                </c:pt>
                <c:pt idx="960">
                  <c:v>1762.028</c:v>
                </c:pt>
                <c:pt idx="961">
                  <c:v>1763.6320000000001</c:v>
                </c:pt>
                <c:pt idx="962">
                  <c:v>1765.2360000000001</c:v>
                </c:pt>
                <c:pt idx="963">
                  <c:v>1766.8389999999999</c:v>
                </c:pt>
                <c:pt idx="964">
                  <c:v>1768.442</c:v>
                </c:pt>
                <c:pt idx="965">
                  <c:v>1770.0450000000001</c:v>
                </c:pt>
                <c:pt idx="966">
                  <c:v>1771.6469999999999</c:v>
                </c:pt>
                <c:pt idx="967">
                  <c:v>1773.249</c:v>
                </c:pt>
                <c:pt idx="968">
                  <c:v>1774.8510000000001</c:v>
                </c:pt>
                <c:pt idx="969">
                  <c:v>1776.453</c:v>
                </c:pt>
                <c:pt idx="970">
                  <c:v>1778.0540000000001</c:v>
                </c:pt>
                <c:pt idx="971">
                  <c:v>1779.655</c:v>
                </c:pt>
                <c:pt idx="972">
                  <c:v>1781.2550000000001</c:v>
                </c:pt>
                <c:pt idx="973">
                  <c:v>1782.856</c:v>
                </c:pt>
                <c:pt idx="974">
                  <c:v>1784.4559999999999</c:v>
                </c:pt>
                <c:pt idx="975">
                  <c:v>1786.0550000000001</c:v>
                </c:pt>
                <c:pt idx="976">
                  <c:v>1787.655</c:v>
                </c:pt>
                <c:pt idx="977">
                  <c:v>1789.2539999999999</c:v>
                </c:pt>
                <c:pt idx="978">
                  <c:v>1790.8520000000001</c:v>
                </c:pt>
                <c:pt idx="979">
                  <c:v>1792.451</c:v>
                </c:pt>
                <c:pt idx="980">
                  <c:v>1794.049</c:v>
                </c:pt>
                <c:pt idx="981">
                  <c:v>1795.6469999999999</c:v>
                </c:pt>
                <c:pt idx="982">
                  <c:v>1797.2449999999999</c:v>
                </c:pt>
                <c:pt idx="983">
                  <c:v>1798.8420000000001</c:v>
                </c:pt>
                <c:pt idx="984">
                  <c:v>1800.4390000000001</c:v>
                </c:pt>
                <c:pt idx="985">
                  <c:v>1802.0350000000001</c:v>
                </c:pt>
                <c:pt idx="986">
                  <c:v>1803.6320000000001</c:v>
                </c:pt>
                <c:pt idx="987">
                  <c:v>1805.2280000000001</c:v>
                </c:pt>
                <c:pt idx="988">
                  <c:v>1806.8240000000001</c:v>
                </c:pt>
                <c:pt idx="989">
                  <c:v>1808.4190000000001</c:v>
                </c:pt>
                <c:pt idx="990">
                  <c:v>1810.0139999999999</c:v>
                </c:pt>
                <c:pt idx="991">
                  <c:v>1811.6089999999999</c:v>
                </c:pt>
                <c:pt idx="992">
                  <c:v>1813.204</c:v>
                </c:pt>
                <c:pt idx="993">
                  <c:v>1814.798</c:v>
                </c:pt>
                <c:pt idx="994">
                  <c:v>1816.3920000000001</c:v>
                </c:pt>
                <c:pt idx="995">
                  <c:v>1817.9860000000001</c:v>
                </c:pt>
                <c:pt idx="996">
                  <c:v>1819.579</c:v>
                </c:pt>
                <c:pt idx="997">
                  <c:v>1821.172</c:v>
                </c:pt>
                <c:pt idx="998">
                  <c:v>1822.7650000000001</c:v>
                </c:pt>
                <c:pt idx="999">
                  <c:v>1824.357</c:v>
                </c:pt>
                <c:pt idx="1000">
                  <c:v>1825.95</c:v>
                </c:pt>
                <c:pt idx="1001">
                  <c:v>1827.5409999999999</c:v>
                </c:pt>
                <c:pt idx="1002">
                  <c:v>1829.133</c:v>
                </c:pt>
                <c:pt idx="1003">
                  <c:v>1830.7239999999999</c:v>
                </c:pt>
                <c:pt idx="1004">
                  <c:v>1832.3150000000001</c:v>
                </c:pt>
                <c:pt idx="1005">
                  <c:v>1833.9059999999999</c:v>
                </c:pt>
                <c:pt idx="1006">
                  <c:v>1835.4960000000001</c:v>
                </c:pt>
                <c:pt idx="1007">
                  <c:v>1837.087</c:v>
                </c:pt>
                <c:pt idx="1008">
                  <c:v>1838.6759999999999</c:v>
                </c:pt>
                <c:pt idx="1009">
                  <c:v>1840.2660000000001</c:v>
                </c:pt>
                <c:pt idx="1010">
                  <c:v>1841.855</c:v>
                </c:pt>
                <c:pt idx="1011">
                  <c:v>1843.444</c:v>
                </c:pt>
                <c:pt idx="1012">
                  <c:v>1845.0319999999999</c:v>
                </c:pt>
                <c:pt idx="1013">
                  <c:v>1846.6210000000001</c:v>
                </c:pt>
                <c:pt idx="1014">
                  <c:v>1848.2090000000001</c:v>
                </c:pt>
                <c:pt idx="1015">
                  <c:v>1849.796</c:v>
                </c:pt>
                <c:pt idx="1016">
                  <c:v>1851.384</c:v>
                </c:pt>
                <c:pt idx="1017">
                  <c:v>1852.971</c:v>
                </c:pt>
                <c:pt idx="1018">
                  <c:v>1854.558</c:v>
                </c:pt>
                <c:pt idx="1019">
                  <c:v>1856.144</c:v>
                </c:pt>
                <c:pt idx="1020">
                  <c:v>1857.731</c:v>
                </c:pt>
                <c:pt idx="1021">
                  <c:v>1859.316</c:v>
                </c:pt>
                <c:pt idx="1022">
                  <c:v>1860.902</c:v>
                </c:pt>
                <c:pt idx="1023">
                  <c:v>1862.4870000000001</c:v>
                </c:pt>
              </c:numCache>
            </c:numRef>
          </c:xVal>
          <c:yVal>
            <c:numRef>
              <c:f>'CVD-dark'!$B$1:$B$1025</c:f>
              <c:numCache>
                <c:formatCode>General</c:formatCode>
                <c:ptCount val="1025"/>
                <c:pt idx="0">
                  <c:v>4380</c:v>
                </c:pt>
                <c:pt idx="1">
                  <c:v>4293</c:v>
                </c:pt>
                <c:pt idx="2">
                  <c:v>4245</c:v>
                </c:pt>
                <c:pt idx="3">
                  <c:v>4217</c:v>
                </c:pt>
                <c:pt idx="4">
                  <c:v>4294</c:v>
                </c:pt>
                <c:pt idx="5">
                  <c:v>4196</c:v>
                </c:pt>
                <c:pt idx="6">
                  <c:v>4235</c:v>
                </c:pt>
                <c:pt idx="7">
                  <c:v>4218</c:v>
                </c:pt>
                <c:pt idx="8">
                  <c:v>4230</c:v>
                </c:pt>
                <c:pt idx="9">
                  <c:v>4169</c:v>
                </c:pt>
                <c:pt idx="10">
                  <c:v>4130</c:v>
                </c:pt>
                <c:pt idx="11">
                  <c:v>4119</c:v>
                </c:pt>
                <c:pt idx="12">
                  <c:v>4177</c:v>
                </c:pt>
                <c:pt idx="13">
                  <c:v>4000</c:v>
                </c:pt>
                <c:pt idx="14">
                  <c:v>4019</c:v>
                </c:pt>
                <c:pt idx="15">
                  <c:v>4030</c:v>
                </c:pt>
                <c:pt idx="16">
                  <c:v>3967</c:v>
                </c:pt>
                <c:pt idx="17">
                  <c:v>3985</c:v>
                </c:pt>
                <c:pt idx="18">
                  <c:v>4022</c:v>
                </c:pt>
                <c:pt idx="19">
                  <c:v>3937</c:v>
                </c:pt>
                <c:pt idx="20">
                  <c:v>4045</c:v>
                </c:pt>
                <c:pt idx="21">
                  <c:v>4081</c:v>
                </c:pt>
                <c:pt idx="22">
                  <c:v>3988</c:v>
                </c:pt>
                <c:pt idx="23">
                  <c:v>4000</c:v>
                </c:pt>
                <c:pt idx="24">
                  <c:v>3987</c:v>
                </c:pt>
                <c:pt idx="25">
                  <c:v>3994</c:v>
                </c:pt>
                <c:pt idx="26">
                  <c:v>3933</c:v>
                </c:pt>
                <c:pt idx="27">
                  <c:v>3958</c:v>
                </c:pt>
                <c:pt idx="28">
                  <c:v>3940</c:v>
                </c:pt>
                <c:pt idx="29">
                  <c:v>3892</c:v>
                </c:pt>
                <c:pt idx="30">
                  <c:v>3930</c:v>
                </c:pt>
                <c:pt idx="31">
                  <c:v>3992</c:v>
                </c:pt>
                <c:pt idx="32">
                  <c:v>4007</c:v>
                </c:pt>
                <c:pt idx="33">
                  <c:v>3954</c:v>
                </c:pt>
                <c:pt idx="34">
                  <c:v>3962</c:v>
                </c:pt>
                <c:pt idx="35">
                  <c:v>3862</c:v>
                </c:pt>
                <c:pt idx="36">
                  <c:v>3952</c:v>
                </c:pt>
                <c:pt idx="37">
                  <c:v>3911</c:v>
                </c:pt>
                <c:pt idx="38">
                  <c:v>3998</c:v>
                </c:pt>
                <c:pt idx="39">
                  <c:v>3989</c:v>
                </c:pt>
                <c:pt idx="40">
                  <c:v>4029</c:v>
                </c:pt>
                <c:pt idx="41">
                  <c:v>3981</c:v>
                </c:pt>
                <c:pt idx="42">
                  <c:v>3972</c:v>
                </c:pt>
                <c:pt idx="43">
                  <c:v>3966</c:v>
                </c:pt>
                <c:pt idx="44">
                  <c:v>3992</c:v>
                </c:pt>
                <c:pt idx="45">
                  <c:v>3947</c:v>
                </c:pt>
                <c:pt idx="46">
                  <c:v>3861</c:v>
                </c:pt>
                <c:pt idx="47">
                  <c:v>3905</c:v>
                </c:pt>
                <c:pt idx="48">
                  <c:v>3909</c:v>
                </c:pt>
                <c:pt idx="49">
                  <c:v>4034</c:v>
                </c:pt>
                <c:pt idx="50">
                  <c:v>3965</c:v>
                </c:pt>
                <c:pt idx="51">
                  <c:v>3985</c:v>
                </c:pt>
                <c:pt idx="52">
                  <c:v>3984</c:v>
                </c:pt>
                <c:pt idx="53">
                  <c:v>3923</c:v>
                </c:pt>
                <c:pt idx="54">
                  <c:v>3952</c:v>
                </c:pt>
                <c:pt idx="55">
                  <c:v>4015</c:v>
                </c:pt>
                <c:pt idx="56">
                  <c:v>4037</c:v>
                </c:pt>
                <c:pt idx="57">
                  <c:v>4013</c:v>
                </c:pt>
                <c:pt idx="58">
                  <c:v>3975</c:v>
                </c:pt>
                <c:pt idx="59">
                  <c:v>3966</c:v>
                </c:pt>
                <c:pt idx="60">
                  <c:v>3952</c:v>
                </c:pt>
                <c:pt idx="61">
                  <c:v>3988</c:v>
                </c:pt>
                <c:pt idx="62">
                  <c:v>4054</c:v>
                </c:pt>
                <c:pt idx="63">
                  <c:v>4069</c:v>
                </c:pt>
                <c:pt idx="64">
                  <c:v>4047</c:v>
                </c:pt>
                <c:pt idx="65">
                  <c:v>3979</c:v>
                </c:pt>
                <c:pt idx="66">
                  <c:v>3915</c:v>
                </c:pt>
                <c:pt idx="67">
                  <c:v>4065</c:v>
                </c:pt>
                <c:pt idx="68">
                  <c:v>4003</c:v>
                </c:pt>
                <c:pt idx="69">
                  <c:v>4039</c:v>
                </c:pt>
                <c:pt idx="70">
                  <c:v>3971</c:v>
                </c:pt>
                <c:pt idx="71">
                  <c:v>3951</c:v>
                </c:pt>
                <c:pt idx="72">
                  <c:v>4094</c:v>
                </c:pt>
                <c:pt idx="73">
                  <c:v>4070</c:v>
                </c:pt>
                <c:pt idx="74">
                  <c:v>4133</c:v>
                </c:pt>
                <c:pt idx="75">
                  <c:v>4037</c:v>
                </c:pt>
                <c:pt idx="76">
                  <c:v>4097</c:v>
                </c:pt>
                <c:pt idx="77">
                  <c:v>4146</c:v>
                </c:pt>
                <c:pt idx="78">
                  <c:v>4117</c:v>
                </c:pt>
                <c:pt idx="79">
                  <c:v>4169</c:v>
                </c:pt>
                <c:pt idx="80">
                  <c:v>4161</c:v>
                </c:pt>
                <c:pt idx="81">
                  <c:v>4154</c:v>
                </c:pt>
                <c:pt idx="82">
                  <c:v>4171</c:v>
                </c:pt>
                <c:pt idx="83">
                  <c:v>4181</c:v>
                </c:pt>
                <c:pt idx="84">
                  <c:v>4200</c:v>
                </c:pt>
                <c:pt idx="85">
                  <c:v>4175</c:v>
                </c:pt>
                <c:pt idx="86">
                  <c:v>4159</c:v>
                </c:pt>
                <c:pt idx="87">
                  <c:v>4193</c:v>
                </c:pt>
                <c:pt idx="88">
                  <c:v>4236</c:v>
                </c:pt>
                <c:pt idx="89">
                  <c:v>4216</c:v>
                </c:pt>
                <c:pt idx="90">
                  <c:v>4293</c:v>
                </c:pt>
                <c:pt idx="91">
                  <c:v>4221</c:v>
                </c:pt>
                <c:pt idx="92">
                  <c:v>4212</c:v>
                </c:pt>
                <c:pt idx="93">
                  <c:v>4271</c:v>
                </c:pt>
                <c:pt idx="94">
                  <c:v>4267</c:v>
                </c:pt>
                <c:pt idx="95">
                  <c:v>4254</c:v>
                </c:pt>
                <c:pt idx="96">
                  <c:v>4220</c:v>
                </c:pt>
                <c:pt idx="97">
                  <c:v>4176</c:v>
                </c:pt>
                <c:pt idx="98">
                  <c:v>4305</c:v>
                </c:pt>
                <c:pt idx="99">
                  <c:v>4339</c:v>
                </c:pt>
                <c:pt idx="100">
                  <c:v>4304</c:v>
                </c:pt>
                <c:pt idx="101">
                  <c:v>4320</c:v>
                </c:pt>
                <c:pt idx="102">
                  <c:v>4345</c:v>
                </c:pt>
                <c:pt idx="103">
                  <c:v>4391</c:v>
                </c:pt>
                <c:pt idx="104">
                  <c:v>4381</c:v>
                </c:pt>
                <c:pt idx="105">
                  <c:v>4370</c:v>
                </c:pt>
                <c:pt idx="106">
                  <c:v>4414</c:v>
                </c:pt>
                <c:pt idx="107">
                  <c:v>4433</c:v>
                </c:pt>
                <c:pt idx="108">
                  <c:v>4522</c:v>
                </c:pt>
                <c:pt idx="109">
                  <c:v>4445</c:v>
                </c:pt>
                <c:pt idx="110">
                  <c:v>4313</c:v>
                </c:pt>
                <c:pt idx="111">
                  <c:v>4428</c:v>
                </c:pt>
                <c:pt idx="112">
                  <c:v>4348</c:v>
                </c:pt>
                <c:pt idx="113">
                  <c:v>4482</c:v>
                </c:pt>
                <c:pt idx="114">
                  <c:v>4463</c:v>
                </c:pt>
                <c:pt idx="115">
                  <c:v>4499</c:v>
                </c:pt>
                <c:pt idx="116">
                  <c:v>4407</c:v>
                </c:pt>
                <c:pt idx="117">
                  <c:v>4584</c:v>
                </c:pt>
                <c:pt idx="118">
                  <c:v>4494</c:v>
                </c:pt>
                <c:pt idx="119">
                  <c:v>4439</c:v>
                </c:pt>
                <c:pt idx="120">
                  <c:v>4532</c:v>
                </c:pt>
                <c:pt idx="121">
                  <c:v>4548</c:v>
                </c:pt>
                <c:pt idx="122">
                  <c:v>4648</c:v>
                </c:pt>
                <c:pt idx="123">
                  <c:v>4551</c:v>
                </c:pt>
                <c:pt idx="124">
                  <c:v>4594</c:v>
                </c:pt>
                <c:pt idx="125">
                  <c:v>4552</c:v>
                </c:pt>
                <c:pt idx="126">
                  <c:v>4600</c:v>
                </c:pt>
                <c:pt idx="127">
                  <c:v>4546</c:v>
                </c:pt>
                <c:pt idx="128">
                  <c:v>4563</c:v>
                </c:pt>
                <c:pt idx="129">
                  <c:v>4538</c:v>
                </c:pt>
                <c:pt idx="130">
                  <c:v>4647</c:v>
                </c:pt>
                <c:pt idx="131">
                  <c:v>4581</c:v>
                </c:pt>
                <c:pt idx="132">
                  <c:v>4723</c:v>
                </c:pt>
                <c:pt idx="133">
                  <c:v>4675</c:v>
                </c:pt>
                <c:pt idx="134">
                  <c:v>4614</c:v>
                </c:pt>
                <c:pt idx="135">
                  <c:v>4729</c:v>
                </c:pt>
                <c:pt idx="136">
                  <c:v>4757</c:v>
                </c:pt>
                <c:pt idx="137">
                  <c:v>4668</c:v>
                </c:pt>
                <c:pt idx="138">
                  <c:v>4678</c:v>
                </c:pt>
                <c:pt idx="139">
                  <c:v>4836</c:v>
                </c:pt>
                <c:pt idx="140">
                  <c:v>4761</c:v>
                </c:pt>
                <c:pt idx="141">
                  <c:v>4784</c:v>
                </c:pt>
                <c:pt idx="142">
                  <c:v>4749</c:v>
                </c:pt>
                <c:pt idx="143">
                  <c:v>4797</c:v>
                </c:pt>
                <c:pt idx="144">
                  <c:v>4761</c:v>
                </c:pt>
                <c:pt idx="145">
                  <c:v>4839</c:v>
                </c:pt>
                <c:pt idx="146">
                  <c:v>4729</c:v>
                </c:pt>
                <c:pt idx="147">
                  <c:v>4760</c:v>
                </c:pt>
                <c:pt idx="148">
                  <c:v>4844</c:v>
                </c:pt>
                <c:pt idx="149">
                  <c:v>4815</c:v>
                </c:pt>
                <c:pt idx="150">
                  <c:v>4775</c:v>
                </c:pt>
                <c:pt idx="151">
                  <c:v>4926</c:v>
                </c:pt>
                <c:pt idx="152">
                  <c:v>4740</c:v>
                </c:pt>
                <c:pt idx="153">
                  <c:v>4764</c:v>
                </c:pt>
                <c:pt idx="154">
                  <c:v>4832</c:v>
                </c:pt>
                <c:pt idx="155">
                  <c:v>4898</c:v>
                </c:pt>
                <c:pt idx="156">
                  <c:v>4854</c:v>
                </c:pt>
                <c:pt idx="157">
                  <c:v>4856</c:v>
                </c:pt>
                <c:pt idx="158">
                  <c:v>4769</c:v>
                </c:pt>
                <c:pt idx="159">
                  <c:v>4846</c:v>
                </c:pt>
                <c:pt idx="160">
                  <c:v>4838</c:v>
                </c:pt>
                <c:pt idx="161">
                  <c:v>4958</c:v>
                </c:pt>
                <c:pt idx="162">
                  <c:v>4827</c:v>
                </c:pt>
                <c:pt idx="163">
                  <c:v>4912</c:v>
                </c:pt>
                <c:pt idx="164">
                  <c:v>4913</c:v>
                </c:pt>
                <c:pt idx="165">
                  <c:v>4893</c:v>
                </c:pt>
                <c:pt idx="166">
                  <c:v>4869</c:v>
                </c:pt>
                <c:pt idx="167">
                  <c:v>4904</c:v>
                </c:pt>
                <c:pt idx="168">
                  <c:v>4948</c:v>
                </c:pt>
                <c:pt idx="169">
                  <c:v>4980</c:v>
                </c:pt>
                <c:pt idx="170">
                  <c:v>4930</c:v>
                </c:pt>
                <c:pt idx="171">
                  <c:v>4877</c:v>
                </c:pt>
                <c:pt idx="172">
                  <c:v>4978</c:v>
                </c:pt>
                <c:pt idx="173">
                  <c:v>4958</c:v>
                </c:pt>
                <c:pt idx="174">
                  <c:v>4964</c:v>
                </c:pt>
                <c:pt idx="175">
                  <c:v>4918</c:v>
                </c:pt>
                <c:pt idx="176">
                  <c:v>4914</c:v>
                </c:pt>
                <c:pt idx="177">
                  <c:v>4963</c:v>
                </c:pt>
                <c:pt idx="178">
                  <c:v>5009</c:v>
                </c:pt>
                <c:pt idx="179">
                  <c:v>5003</c:v>
                </c:pt>
                <c:pt idx="180">
                  <c:v>5022</c:v>
                </c:pt>
                <c:pt idx="181">
                  <c:v>5015</c:v>
                </c:pt>
                <c:pt idx="182">
                  <c:v>5031</c:v>
                </c:pt>
                <c:pt idx="183">
                  <c:v>4964</c:v>
                </c:pt>
                <c:pt idx="184">
                  <c:v>5029</c:v>
                </c:pt>
                <c:pt idx="185">
                  <c:v>4944</c:v>
                </c:pt>
                <c:pt idx="186">
                  <c:v>5068</c:v>
                </c:pt>
                <c:pt idx="187">
                  <c:v>4993</c:v>
                </c:pt>
                <c:pt idx="188">
                  <c:v>4987</c:v>
                </c:pt>
                <c:pt idx="189">
                  <c:v>5037</c:v>
                </c:pt>
                <c:pt idx="190">
                  <c:v>4997</c:v>
                </c:pt>
                <c:pt idx="191">
                  <c:v>5001</c:v>
                </c:pt>
                <c:pt idx="192">
                  <c:v>5052</c:v>
                </c:pt>
                <c:pt idx="193">
                  <c:v>5028</c:v>
                </c:pt>
                <c:pt idx="194">
                  <c:v>5029</c:v>
                </c:pt>
                <c:pt idx="195">
                  <c:v>5053</c:v>
                </c:pt>
                <c:pt idx="196">
                  <c:v>5041</c:v>
                </c:pt>
                <c:pt idx="197">
                  <c:v>5076</c:v>
                </c:pt>
                <c:pt idx="198">
                  <c:v>5102</c:v>
                </c:pt>
                <c:pt idx="199">
                  <c:v>5007</c:v>
                </c:pt>
                <c:pt idx="200">
                  <c:v>5049</c:v>
                </c:pt>
                <c:pt idx="201">
                  <c:v>5092</c:v>
                </c:pt>
                <c:pt idx="202">
                  <c:v>5150</c:v>
                </c:pt>
                <c:pt idx="203">
                  <c:v>5097</c:v>
                </c:pt>
                <c:pt idx="204">
                  <c:v>5113</c:v>
                </c:pt>
                <c:pt idx="205">
                  <c:v>5077</c:v>
                </c:pt>
                <c:pt idx="206">
                  <c:v>5080</c:v>
                </c:pt>
                <c:pt idx="207">
                  <c:v>5179</c:v>
                </c:pt>
                <c:pt idx="208">
                  <c:v>5146</c:v>
                </c:pt>
                <c:pt idx="209">
                  <c:v>5130</c:v>
                </c:pt>
                <c:pt idx="210">
                  <c:v>5145</c:v>
                </c:pt>
                <c:pt idx="211">
                  <c:v>5121</c:v>
                </c:pt>
                <c:pt idx="212">
                  <c:v>5129</c:v>
                </c:pt>
                <c:pt idx="213">
                  <c:v>5257</c:v>
                </c:pt>
                <c:pt idx="214">
                  <c:v>5198</c:v>
                </c:pt>
                <c:pt idx="215">
                  <c:v>5256</c:v>
                </c:pt>
                <c:pt idx="216">
                  <c:v>5218</c:v>
                </c:pt>
                <c:pt idx="217">
                  <c:v>5263</c:v>
                </c:pt>
                <c:pt idx="218">
                  <c:v>5243</c:v>
                </c:pt>
                <c:pt idx="219">
                  <c:v>5190</c:v>
                </c:pt>
                <c:pt idx="220">
                  <c:v>5281</c:v>
                </c:pt>
                <c:pt idx="221">
                  <c:v>5268</c:v>
                </c:pt>
                <c:pt idx="222">
                  <c:v>5337</c:v>
                </c:pt>
                <c:pt idx="223">
                  <c:v>5206</c:v>
                </c:pt>
                <c:pt idx="224">
                  <c:v>5241</c:v>
                </c:pt>
                <c:pt idx="225">
                  <c:v>5179</c:v>
                </c:pt>
                <c:pt idx="226">
                  <c:v>5285</c:v>
                </c:pt>
                <c:pt idx="227">
                  <c:v>5304</c:v>
                </c:pt>
                <c:pt idx="228">
                  <c:v>5305</c:v>
                </c:pt>
                <c:pt idx="229">
                  <c:v>5298</c:v>
                </c:pt>
                <c:pt idx="230">
                  <c:v>5213</c:v>
                </c:pt>
                <c:pt idx="231">
                  <c:v>5154</c:v>
                </c:pt>
                <c:pt idx="232">
                  <c:v>5267</c:v>
                </c:pt>
                <c:pt idx="233">
                  <c:v>5193</c:v>
                </c:pt>
                <c:pt idx="234">
                  <c:v>5327</c:v>
                </c:pt>
                <c:pt idx="235">
                  <c:v>5192</c:v>
                </c:pt>
                <c:pt idx="236">
                  <c:v>5318</c:v>
                </c:pt>
                <c:pt idx="237">
                  <c:v>5336</c:v>
                </c:pt>
                <c:pt idx="238">
                  <c:v>5341</c:v>
                </c:pt>
                <c:pt idx="239">
                  <c:v>5239</c:v>
                </c:pt>
                <c:pt idx="240">
                  <c:v>5261</c:v>
                </c:pt>
                <c:pt idx="241">
                  <c:v>5262</c:v>
                </c:pt>
                <c:pt idx="242">
                  <c:v>5304</c:v>
                </c:pt>
                <c:pt idx="243">
                  <c:v>5287</c:v>
                </c:pt>
                <c:pt idx="244">
                  <c:v>5368</c:v>
                </c:pt>
                <c:pt idx="245">
                  <c:v>5309</c:v>
                </c:pt>
                <c:pt idx="246">
                  <c:v>5305</c:v>
                </c:pt>
                <c:pt idx="247">
                  <c:v>5395</c:v>
                </c:pt>
                <c:pt idx="248">
                  <c:v>5257</c:v>
                </c:pt>
                <c:pt idx="249">
                  <c:v>5282</c:v>
                </c:pt>
                <c:pt idx="250">
                  <c:v>5385</c:v>
                </c:pt>
                <c:pt idx="251">
                  <c:v>5392</c:v>
                </c:pt>
                <c:pt idx="252">
                  <c:v>5379</c:v>
                </c:pt>
                <c:pt idx="253">
                  <c:v>5446</c:v>
                </c:pt>
                <c:pt idx="254">
                  <c:v>5412</c:v>
                </c:pt>
                <c:pt idx="255">
                  <c:v>5375</c:v>
                </c:pt>
                <c:pt idx="256">
                  <c:v>5442</c:v>
                </c:pt>
                <c:pt idx="257">
                  <c:v>5470</c:v>
                </c:pt>
                <c:pt idx="258">
                  <c:v>5372</c:v>
                </c:pt>
                <c:pt idx="259">
                  <c:v>5453</c:v>
                </c:pt>
                <c:pt idx="260">
                  <c:v>5507</c:v>
                </c:pt>
                <c:pt idx="261">
                  <c:v>5442</c:v>
                </c:pt>
                <c:pt idx="262">
                  <c:v>5419</c:v>
                </c:pt>
                <c:pt idx="263">
                  <c:v>5449</c:v>
                </c:pt>
                <c:pt idx="264">
                  <c:v>5431</c:v>
                </c:pt>
                <c:pt idx="265">
                  <c:v>5350</c:v>
                </c:pt>
                <c:pt idx="266">
                  <c:v>5413</c:v>
                </c:pt>
                <c:pt idx="267">
                  <c:v>5399</c:v>
                </c:pt>
                <c:pt idx="268">
                  <c:v>5450</c:v>
                </c:pt>
                <c:pt idx="269">
                  <c:v>5369</c:v>
                </c:pt>
                <c:pt idx="270">
                  <c:v>5530</c:v>
                </c:pt>
                <c:pt idx="271">
                  <c:v>5446</c:v>
                </c:pt>
                <c:pt idx="272">
                  <c:v>5368</c:v>
                </c:pt>
                <c:pt idx="273">
                  <c:v>5429</c:v>
                </c:pt>
                <c:pt idx="274">
                  <c:v>5500</c:v>
                </c:pt>
                <c:pt idx="275">
                  <c:v>5459</c:v>
                </c:pt>
                <c:pt idx="276">
                  <c:v>5495</c:v>
                </c:pt>
                <c:pt idx="277">
                  <c:v>5441</c:v>
                </c:pt>
                <c:pt idx="278">
                  <c:v>5580</c:v>
                </c:pt>
                <c:pt idx="279">
                  <c:v>5455</c:v>
                </c:pt>
                <c:pt idx="280">
                  <c:v>5385</c:v>
                </c:pt>
                <c:pt idx="281">
                  <c:v>5399</c:v>
                </c:pt>
                <c:pt idx="282">
                  <c:v>5542</c:v>
                </c:pt>
                <c:pt idx="283">
                  <c:v>5432</c:v>
                </c:pt>
                <c:pt idx="284">
                  <c:v>5495</c:v>
                </c:pt>
                <c:pt idx="285">
                  <c:v>5469</c:v>
                </c:pt>
                <c:pt idx="286">
                  <c:v>5572</c:v>
                </c:pt>
                <c:pt idx="287">
                  <c:v>5496</c:v>
                </c:pt>
                <c:pt idx="288">
                  <c:v>5582</c:v>
                </c:pt>
                <c:pt idx="289">
                  <c:v>5515</c:v>
                </c:pt>
                <c:pt idx="290">
                  <c:v>5484</c:v>
                </c:pt>
                <c:pt idx="291">
                  <c:v>5536</c:v>
                </c:pt>
                <c:pt idx="292">
                  <c:v>5453</c:v>
                </c:pt>
                <c:pt idx="293">
                  <c:v>5507</c:v>
                </c:pt>
                <c:pt idx="294">
                  <c:v>5538</c:v>
                </c:pt>
                <c:pt idx="295">
                  <c:v>5495</c:v>
                </c:pt>
                <c:pt idx="296">
                  <c:v>5546</c:v>
                </c:pt>
                <c:pt idx="297">
                  <c:v>5553</c:v>
                </c:pt>
                <c:pt idx="298">
                  <c:v>5555</c:v>
                </c:pt>
                <c:pt idx="299">
                  <c:v>5570</c:v>
                </c:pt>
                <c:pt idx="300">
                  <c:v>5458</c:v>
                </c:pt>
                <c:pt idx="301">
                  <c:v>5537</c:v>
                </c:pt>
                <c:pt idx="302">
                  <c:v>5492</c:v>
                </c:pt>
                <c:pt idx="303">
                  <c:v>5628</c:v>
                </c:pt>
                <c:pt idx="304">
                  <c:v>5488</c:v>
                </c:pt>
                <c:pt idx="305">
                  <c:v>5518</c:v>
                </c:pt>
                <c:pt idx="306">
                  <c:v>5527</c:v>
                </c:pt>
                <c:pt idx="307">
                  <c:v>5471</c:v>
                </c:pt>
                <c:pt idx="308">
                  <c:v>5624</c:v>
                </c:pt>
                <c:pt idx="309">
                  <c:v>5597</c:v>
                </c:pt>
                <c:pt idx="310">
                  <c:v>5535</c:v>
                </c:pt>
                <c:pt idx="311">
                  <c:v>5553</c:v>
                </c:pt>
                <c:pt idx="312">
                  <c:v>5511</c:v>
                </c:pt>
                <c:pt idx="313">
                  <c:v>5593</c:v>
                </c:pt>
                <c:pt idx="314">
                  <c:v>5588</c:v>
                </c:pt>
                <c:pt idx="315">
                  <c:v>5513</c:v>
                </c:pt>
                <c:pt idx="316">
                  <c:v>5564</c:v>
                </c:pt>
                <c:pt idx="317">
                  <c:v>5534</c:v>
                </c:pt>
                <c:pt idx="318">
                  <c:v>5532</c:v>
                </c:pt>
                <c:pt idx="319">
                  <c:v>5440</c:v>
                </c:pt>
                <c:pt idx="320">
                  <c:v>5643</c:v>
                </c:pt>
                <c:pt idx="321">
                  <c:v>5529</c:v>
                </c:pt>
                <c:pt idx="322">
                  <c:v>5627</c:v>
                </c:pt>
                <c:pt idx="323">
                  <c:v>5478</c:v>
                </c:pt>
                <c:pt idx="324">
                  <c:v>5477</c:v>
                </c:pt>
                <c:pt idx="325">
                  <c:v>5504</c:v>
                </c:pt>
                <c:pt idx="326">
                  <c:v>5500</c:v>
                </c:pt>
                <c:pt idx="327">
                  <c:v>5444</c:v>
                </c:pt>
                <c:pt idx="328">
                  <c:v>5597</c:v>
                </c:pt>
                <c:pt idx="329">
                  <c:v>5522</c:v>
                </c:pt>
                <c:pt idx="330">
                  <c:v>5557</c:v>
                </c:pt>
                <c:pt idx="331">
                  <c:v>5586</c:v>
                </c:pt>
                <c:pt idx="332">
                  <c:v>5571</c:v>
                </c:pt>
                <c:pt idx="333">
                  <c:v>5508</c:v>
                </c:pt>
                <c:pt idx="334">
                  <c:v>5615</c:v>
                </c:pt>
                <c:pt idx="335">
                  <c:v>5579</c:v>
                </c:pt>
                <c:pt idx="336">
                  <c:v>5736</c:v>
                </c:pt>
                <c:pt idx="337">
                  <c:v>5701</c:v>
                </c:pt>
                <c:pt idx="338">
                  <c:v>5609</c:v>
                </c:pt>
                <c:pt idx="339">
                  <c:v>5720</c:v>
                </c:pt>
                <c:pt idx="340">
                  <c:v>5575</c:v>
                </c:pt>
                <c:pt idx="341">
                  <c:v>5595</c:v>
                </c:pt>
                <c:pt idx="342">
                  <c:v>5644</c:v>
                </c:pt>
                <c:pt idx="343">
                  <c:v>5613</c:v>
                </c:pt>
                <c:pt idx="344">
                  <c:v>5687</c:v>
                </c:pt>
                <c:pt idx="345">
                  <c:v>5696</c:v>
                </c:pt>
                <c:pt idx="346">
                  <c:v>5555</c:v>
                </c:pt>
                <c:pt idx="347">
                  <c:v>5644</c:v>
                </c:pt>
                <c:pt idx="348">
                  <c:v>5735</c:v>
                </c:pt>
                <c:pt idx="349">
                  <c:v>5758</c:v>
                </c:pt>
                <c:pt idx="350">
                  <c:v>5732</c:v>
                </c:pt>
                <c:pt idx="351">
                  <c:v>5634</c:v>
                </c:pt>
                <c:pt idx="352">
                  <c:v>5644</c:v>
                </c:pt>
                <c:pt idx="353">
                  <c:v>5610</c:v>
                </c:pt>
                <c:pt idx="354">
                  <c:v>5623</c:v>
                </c:pt>
                <c:pt idx="355">
                  <c:v>5585</c:v>
                </c:pt>
                <c:pt idx="356">
                  <c:v>5597</c:v>
                </c:pt>
                <c:pt idx="357">
                  <c:v>5642</c:v>
                </c:pt>
                <c:pt idx="358">
                  <c:v>5616</c:v>
                </c:pt>
                <c:pt idx="359">
                  <c:v>5629</c:v>
                </c:pt>
                <c:pt idx="360">
                  <c:v>5703</c:v>
                </c:pt>
                <c:pt idx="361">
                  <c:v>5651</c:v>
                </c:pt>
                <c:pt idx="362">
                  <c:v>5615</c:v>
                </c:pt>
                <c:pt idx="363">
                  <c:v>5667</c:v>
                </c:pt>
                <c:pt idx="364">
                  <c:v>5665</c:v>
                </c:pt>
                <c:pt idx="365">
                  <c:v>5647</c:v>
                </c:pt>
                <c:pt idx="366">
                  <c:v>5683</c:v>
                </c:pt>
                <c:pt idx="367">
                  <c:v>5596</c:v>
                </c:pt>
                <c:pt idx="368">
                  <c:v>5564</c:v>
                </c:pt>
                <c:pt idx="369">
                  <c:v>5609</c:v>
                </c:pt>
                <c:pt idx="370">
                  <c:v>5668</c:v>
                </c:pt>
                <c:pt idx="371">
                  <c:v>5568</c:v>
                </c:pt>
                <c:pt idx="372">
                  <c:v>5675</c:v>
                </c:pt>
                <c:pt idx="373">
                  <c:v>5693</c:v>
                </c:pt>
                <c:pt idx="374">
                  <c:v>5709</c:v>
                </c:pt>
                <c:pt idx="375">
                  <c:v>5627</c:v>
                </c:pt>
                <c:pt idx="376">
                  <c:v>5677</c:v>
                </c:pt>
                <c:pt idx="377">
                  <c:v>5703</c:v>
                </c:pt>
                <c:pt idx="378">
                  <c:v>5723</c:v>
                </c:pt>
                <c:pt idx="379">
                  <c:v>5624</c:v>
                </c:pt>
                <c:pt idx="380">
                  <c:v>5730</c:v>
                </c:pt>
                <c:pt idx="381">
                  <c:v>5683</c:v>
                </c:pt>
                <c:pt idx="382">
                  <c:v>5598</c:v>
                </c:pt>
                <c:pt idx="383">
                  <c:v>5680</c:v>
                </c:pt>
                <c:pt idx="384">
                  <c:v>5734</c:v>
                </c:pt>
                <c:pt idx="385">
                  <c:v>5786</c:v>
                </c:pt>
                <c:pt idx="386">
                  <c:v>5736</c:v>
                </c:pt>
                <c:pt idx="387">
                  <c:v>5795</c:v>
                </c:pt>
                <c:pt idx="388">
                  <c:v>5772</c:v>
                </c:pt>
                <c:pt idx="389">
                  <c:v>5825</c:v>
                </c:pt>
                <c:pt idx="390">
                  <c:v>5817</c:v>
                </c:pt>
                <c:pt idx="391">
                  <c:v>5744</c:v>
                </c:pt>
                <c:pt idx="392">
                  <c:v>5719</c:v>
                </c:pt>
                <c:pt idx="393">
                  <c:v>5636</c:v>
                </c:pt>
                <c:pt idx="394">
                  <c:v>5750</c:v>
                </c:pt>
                <c:pt idx="395">
                  <c:v>5761</c:v>
                </c:pt>
                <c:pt idx="396">
                  <c:v>5785</c:v>
                </c:pt>
                <c:pt idx="397">
                  <c:v>5748</c:v>
                </c:pt>
                <c:pt idx="398">
                  <c:v>5788</c:v>
                </c:pt>
                <c:pt idx="399">
                  <c:v>5808</c:v>
                </c:pt>
                <c:pt idx="400">
                  <c:v>5849</c:v>
                </c:pt>
                <c:pt idx="401">
                  <c:v>5798</c:v>
                </c:pt>
                <c:pt idx="402">
                  <c:v>5824</c:v>
                </c:pt>
                <c:pt idx="403">
                  <c:v>5703</c:v>
                </c:pt>
                <c:pt idx="404">
                  <c:v>5802</c:v>
                </c:pt>
                <c:pt idx="405">
                  <c:v>5811</c:v>
                </c:pt>
                <c:pt idx="406">
                  <c:v>5774</c:v>
                </c:pt>
                <c:pt idx="407">
                  <c:v>5843</c:v>
                </c:pt>
                <c:pt idx="408">
                  <c:v>5777</c:v>
                </c:pt>
                <c:pt idx="409">
                  <c:v>5877</c:v>
                </c:pt>
                <c:pt idx="410">
                  <c:v>5825</c:v>
                </c:pt>
                <c:pt idx="411">
                  <c:v>5826</c:v>
                </c:pt>
                <c:pt idx="412">
                  <c:v>5813</c:v>
                </c:pt>
                <c:pt idx="413">
                  <c:v>5753</c:v>
                </c:pt>
                <c:pt idx="414">
                  <c:v>5753</c:v>
                </c:pt>
                <c:pt idx="415">
                  <c:v>5804</c:v>
                </c:pt>
                <c:pt idx="416">
                  <c:v>5767</c:v>
                </c:pt>
                <c:pt idx="417">
                  <c:v>5797</c:v>
                </c:pt>
                <c:pt idx="418">
                  <c:v>5683</c:v>
                </c:pt>
                <c:pt idx="419">
                  <c:v>5822</c:v>
                </c:pt>
                <c:pt idx="420">
                  <c:v>5809</c:v>
                </c:pt>
                <c:pt idx="421">
                  <c:v>5719</c:v>
                </c:pt>
                <c:pt idx="422">
                  <c:v>5889</c:v>
                </c:pt>
                <c:pt idx="423">
                  <c:v>5773</c:v>
                </c:pt>
                <c:pt idx="424">
                  <c:v>5896</c:v>
                </c:pt>
                <c:pt idx="425">
                  <c:v>5847</c:v>
                </c:pt>
                <c:pt idx="426">
                  <c:v>5811</c:v>
                </c:pt>
                <c:pt idx="427">
                  <c:v>5908</c:v>
                </c:pt>
                <c:pt idx="428">
                  <c:v>5871</c:v>
                </c:pt>
                <c:pt idx="429">
                  <c:v>5858</c:v>
                </c:pt>
                <c:pt idx="430">
                  <c:v>5878</c:v>
                </c:pt>
                <c:pt idx="431">
                  <c:v>5862</c:v>
                </c:pt>
                <c:pt idx="432">
                  <c:v>5950</c:v>
                </c:pt>
                <c:pt idx="433">
                  <c:v>5829</c:v>
                </c:pt>
                <c:pt idx="434">
                  <c:v>5849</c:v>
                </c:pt>
                <c:pt idx="435">
                  <c:v>5927</c:v>
                </c:pt>
                <c:pt idx="436">
                  <c:v>5804</c:v>
                </c:pt>
                <c:pt idx="437">
                  <c:v>5928</c:v>
                </c:pt>
                <c:pt idx="438">
                  <c:v>5853</c:v>
                </c:pt>
                <c:pt idx="439">
                  <c:v>5889</c:v>
                </c:pt>
                <c:pt idx="440">
                  <c:v>5972</c:v>
                </c:pt>
                <c:pt idx="441">
                  <c:v>5995</c:v>
                </c:pt>
                <c:pt idx="442">
                  <c:v>5926</c:v>
                </c:pt>
                <c:pt idx="443">
                  <c:v>5896</c:v>
                </c:pt>
                <c:pt idx="444">
                  <c:v>5974</c:v>
                </c:pt>
                <c:pt idx="445">
                  <c:v>5949</c:v>
                </c:pt>
                <c:pt idx="446">
                  <c:v>6010</c:v>
                </c:pt>
                <c:pt idx="447">
                  <c:v>6010</c:v>
                </c:pt>
                <c:pt idx="448">
                  <c:v>6049</c:v>
                </c:pt>
                <c:pt idx="449">
                  <c:v>6037</c:v>
                </c:pt>
                <c:pt idx="450">
                  <c:v>5911</c:v>
                </c:pt>
                <c:pt idx="451">
                  <c:v>5948</c:v>
                </c:pt>
                <c:pt idx="452">
                  <c:v>6013</c:v>
                </c:pt>
                <c:pt idx="453">
                  <c:v>5976</c:v>
                </c:pt>
                <c:pt idx="454">
                  <c:v>5987</c:v>
                </c:pt>
                <c:pt idx="455">
                  <c:v>6076</c:v>
                </c:pt>
                <c:pt idx="456">
                  <c:v>5999</c:v>
                </c:pt>
                <c:pt idx="457">
                  <c:v>6166</c:v>
                </c:pt>
                <c:pt idx="458">
                  <c:v>5956</c:v>
                </c:pt>
                <c:pt idx="459">
                  <c:v>6085</c:v>
                </c:pt>
                <c:pt idx="460">
                  <c:v>6017</c:v>
                </c:pt>
                <c:pt idx="461">
                  <c:v>6066</c:v>
                </c:pt>
                <c:pt idx="462">
                  <c:v>6098</c:v>
                </c:pt>
                <c:pt idx="463">
                  <c:v>6107</c:v>
                </c:pt>
                <c:pt idx="464">
                  <c:v>6059</c:v>
                </c:pt>
                <c:pt idx="465">
                  <c:v>6042</c:v>
                </c:pt>
                <c:pt idx="466">
                  <c:v>6121</c:v>
                </c:pt>
                <c:pt idx="467">
                  <c:v>6092</c:v>
                </c:pt>
                <c:pt idx="468">
                  <c:v>5985</c:v>
                </c:pt>
                <c:pt idx="469">
                  <c:v>6006</c:v>
                </c:pt>
                <c:pt idx="470">
                  <c:v>5960</c:v>
                </c:pt>
                <c:pt idx="471">
                  <c:v>6098</c:v>
                </c:pt>
                <c:pt idx="472">
                  <c:v>5988</c:v>
                </c:pt>
                <c:pt idx="473">
                  <c:v>6077</c:v>
                </c:pt>
                <c:pt idx="474">
                  <c:v>6081</c:v>
                </c:pt>
                <c:pt idx="475">
                  <c:v>6057</c:v>
                </c:pt>
                <c:pt idx="476">
                  <c:v>6054</c:v>
                </c:pt>
                <c:pt idx="477">
                  <c:v>6075</c:v>
                </c:pt>
                <c:pt idx="478">
                  <c:v>6010</c:v>
                </c:pt>
                <c:pt idx="479">
                  <c:v>6064</c:v>
                </c:pt>
                <c:pt idx="480">
                  <c:v>6107</c:v>
                </c:pt>
                <c:pt idx="481">
                  <c:v>6009</c:v>
                </c:pt>
                <c:pt idx="482">
                  <c:v>6110</c:v>
                </c:pt>
                <c:pt idx="483">
                  <c:v>6150</c:v>
                </c:pt>
                <c:pt idx="484">
                  <c:v>6133</c:v>
                </c:pt>
                <c:pt idx="485">
                  <c:v>6020</c:v>
                </c:pt>
                <c:pt idx="486">
                  <c:v>6068</c:v>
                </c:pt>
                <c:pt idx="487">
                  <c:v>6143</c:v>
                </c:pt>
                <c:pt idx="488">
                  <c:v>6198</c:v>
                </c:pt>
                <c:pt idx="489">
                  <c:v>6185</c:v>
                </c:pt>
                <c:pt idx="490">
                  <c:v>6240</c:v>
                </c:pt>
                <c:pt idx="491">
                  <c:v>6143</c:v>
                </c:pt>
                <c:pt idx="492">
                  <c:v>6101</c:v>
                </c:pt>
                <c:pt idx="493">
                  <c:v>6189</c:v>
                </c:pt>
                <c:pt idx="494">
                  <c:v>6222</c:v>
                </c:pt>
                <c:pt idx="495">
                  <c:v>6276</c:v>
                </c:pt>
                <c:pt idx="496">
                  <c:v>6103</c:v>
                </c:pt>
                <c:pt idx="497">
                  <c:v>6137</c:v>
                </c:pt>
                <c:pt idx="498">
                  <c:v>6216</c:v>
                </c:pt>
                <c:pt idx="499">
                  <c:v>6317</c:v>
                </c:pt>
                <c:pt idx="500">
                  <c:v>6293</c:v>
                </c:pt>
                <c:pt idx="501">
                  <c:v>6229</c:v>
                </c:pt>
                <c:pt idx="502">
                  <c:v>6299</c:v>
                </c:pt>
                <c:pt idx="503">
                  <c:v>6244</c:v>
                </c:pt>
                <c:pt idx="504">
                  <c:v>6230</c:v>
                </c:pt>
                <c:pt idx="505">
                  <c:v>6262</c:v>
                </c:pt>
                <c:pt idx="506">
                  <c:v>6200</c:v>
                </c:pt>
                <c:pt idx="507">
                  <c:v>6200</c:v>
                </c:pt>
                <c:pt idx="508">
                  <c:v>6292</c:v>
                </c:pt>
                <c:pt idx="509">
                  <c:v>6198</c:v>
                </c:pt>
                <c:pt idx="510">
                  <c:v>6317</c:v>
                </c:pt>
                <c:pt idx="511">
                  <c:v>6184</c:v>
                </c:pt>
                <c:pt idx="512">
                  <c:v>6275</c:v>
                </c:pt>
                <c:pt idx="513">
                  <c:v>6302</c:v>
                </c:pt>
                <c:pt idx="514">
                  <c:v>6250</c:v>
                </c:pt>
                <c:pt idx="515">
                  <c:v>6260</c:v>
                </c:pt>
                <c:pt idx="516">
                  <c:v>6367</c:v>
                </c:pt>
                <c:pt idx="517">
                  <c:v>6320</c:v>
                </c:pt>
                <c:pt idx="518">
                  <c:v>6387</c:v>
                </c:pt>
                <c:pt idx="519">
                  <c:v>6340</c:v>
                </c:pt>
                <c:pt idx="520">
                  <c:v>6315</c:v>
                </c:pt>
                <c:pt idx="521">
                  <c:v>6312</c:v>
                </c:pt>
                <c:pt idx="522">
                  <c:v>6280</c:v>
                </c:pt>
                <c:pt idx="523">
                  <c:v>6387</c:v>
                </c:pt>
                <c:pt idx="524">
                  <c:v>6334</c:v>
                </c:pt>
                <c:pt idx="525">
                  <c:v>6286</c:v>
                </c:pt>
                <c:pt idx="526">
                  <c:v>6398</c:v>
                </c:pt>
                <c:pt idx="527">
                  <c:v>6275</c:v>
                </c:pt>
                <c:pt idx="528">
                  <c:v>6305</c:v>
                </c:pt>
                <c:pt idx="529">
                  <c:v>6335</c:v>
                </c:pt>
                <c:pt idx="530">
                  <c:v>6423</c:v>
                </c:pt>
                <c:pt idx="531">
                  <c:v>6339</c:v>
                </c:pt>
                <c:pt idx="532">
                  <c:v>6429</c:v>
                </c:pt>
                <c:pt idx="533">
                  <c:v>6312</c:v>
                </c:pt>
                <c:pt idx="534">
                  <c:v>6307</c:v>
                </c:pt>
                <c:pt idx="535">
                  <c:v>6275</c:v>
                </c:pt>
                <c:pt idx="536">
                  <c:v>6406</c:v>
                </c:pt>
                <c:pt idx="537">
                  <c:v>6428</c:v>
                </c:pt>
                <c:pt idx="538">
                  <c:v>6318</c:v>
                </c:pt>
                <c:pt idx="539">
                  <c:v>6423</c:v>
                </c:pt>
                <c:pt idx="540">
                  <c:v>6279</c:v>
                </c:pt>
                <c:pt idx="541">
                  <c:v>6456</c:v>
                </c:pt>
                <c:pt idx="542">
                  <c:v>6439</c:v>
                </c:pt>
                <c:pt idx="543">
                  <c:v>6382</c:v>
                </c:pt>
                <c:pt idx="544">
                  <c:v>6520</c:v>
                </c:pt>
                <c:pt idx="545">
                  <c:v>6522</c:v>
                </c:pt>
                <c:pt idx="546">
                  <c:v>6445</c:v>
                </c:pt>
                <c:pt idx="547">
                  <c:v>6538</c:v>
                </c:pt>
                <c:pt idx="548">
                  <c:v>6477</c:v>
                </c:pt>
                <c:pt idx="549">
                  <c:v>6429</c:v>
                </c:pt>
                <c:pt idx="550">
                  <c:v>6385</c:v>
                </c:pt>
                <c:pt idx="551">
                  <c:v>6450</c:v>
                </c:pt>
                <c:pt idx="552">
                  <c:v>6537</c:v>
                </c:pt>
                <c:pt idx="553">
                  <c:v>6446</c:v>
                </c:pt>
                <c:pt idx="554">
                  <c:v>6521</c:v>
                </c:pt>
                <c:pt idx="555">
                  <c:v>6550</c:v>
                </c:pt>
                <c:pt idx="556">
                  <c:v>6410</c:v>
                </c:pt>
                <c:pt idx="557">
                  <c:v>6430</c:v>
                </c:pt>
                <c:pt idx="558">
                  <c:v>6573</c:v>
                </c:pt>
                <c:pt idx="559">
                  <c:v>6588</c:v>
                </c:pt>
                <c:pt idx="560">
                  <c:v>6601</c:v>
                </c:pt>
                <c:pt idx="561">
                  <c:v>6484</c:v>
                </c:pt>
                <c:pt idx="562">
                  <c:v>6506</c:v>
                </c:pt>
                <c:pt idx="563">
                  <c:v>6551</c:v>
                </c:pt>
                <c:pt idx="564">
                  <c:v>6570</c:v>
                </c:pt>
                <c:pt idx="565">
                  <c:v>6642</c:v>
                </c:pt>
                <c:pt idx="566">
                  <c:v>6611</c:v>
                </c:pt>
                <c:pt idx="567">
                  <c:v>6564</c:v>
                </c:pt>
                <c:pt idx="568">
                  <c:v>6615</c:v>
                </c:pt>
                <c:pt idx="569">
                  <c:v>6624</c:v>
                </c:pt>
                <c:pt idx="570">
                  <c:v>6644</c:v>
                </c:pt>
                <c:pt idx="571">
                  <c:v>6517</c:v>
                </c:pt>
                <c:pt idx="572">
                  <c:v>6579</c:v>
                </c:pt>
                <c:pt idx="573">
                  <c:v>6528</c:v>
                </c:pt>
                <c:pt idx="574">
                  <c:v>6616</c:v>
                </c:pt>
                <c:pt idx="575">
                  <c:v>6635</c:v>
                </c:pt>
                <c:pt idx="576">
                  <c:v>6646</c:v>
                </c:pt>
                <c:pt idx="577">
                  <c:v>6688</c:v>
                </c:pt>
                <c:pt idx="578">
                  <c:v>6611</c:v>
                </c:pt>
                <c:pt idx="579">
                  <c:v>6543</c:v>
                </c:pt>
                <c:pt idx="580">
                  <c:v>6684</c:v>
                </c:pt>
                <c:pt idx="581">
                  <c:v>6620</c:v>
                </c:pt>
                <c:pt idx="582">
                  <c:v>6628</c:v>
                </c:pt>
                <c:pt idx="583">
                  <c:v>6575</c:v>
                </c:pt>
                <c:pt idx="584">
                  <c:v>6688</c:v>
                </c:pt>
                <c:pt idx="585">
                  <c:v>6574</c:v>
                </c:pt>
                <c:pt idx="586">
                  <c:v>6639</c:v>
                </c:pt>
                <c:pt idx="587">
                  <c:v>6611</c:v>
                </c:pt>
                <c:pt idx="588">
                  <c:v>6636</c:v>
                </c:pt>
                <c:pt idx="589">
                  <c:v>6641</c:v>
                </c:pt>
                <c:pt idx="590">
                  <c:v>6768</c:v>
                </c:pt>
                <c:pt idx="591">
                  <c:v>6612</c:v>
                </c:pt>
                <c:pt idx="592">
                  <c:v>6658</c:v>
                </c:pt>
                <c:pt idx="593">
                  <c:v>6558</c:v>
                </c:pt>
                <c:pt idx="594">
                  <c:v>6565</c:v>
                </c:pt>
                <c:pt idx="595">
                  <c:v>6615</c:v>
                </c:pt>
                <c:pt idx="596">
                  <c:v>6780</c:v>
                </c:pt>
                <c:pt idx="597">
                  <c:v>6747</c:v>
                </c:pt>
                <c:pt idx="598">
                  <c:v>6670</c:v>
                </c:pt>
                <c:pt idx="599">
                  <c:v>6742</c:v>
                </c:pt>
                <c:pt idx="600">
                  <c:v>6732</c:v>
                </c:pt>
                <c:pt idx="601">
                  <c:v>6634</c:v>
                </c:pt>
                <c:pt idx="602">
                  <c:v>6848</c:v>
                </c:pt>
                <c:pt idx="603">
                  <c:v>6771</c:v>
                </c:pt>
                <c:pt idx="604">
                  <c:v>6701</c:v>
                </c:pt>
                <c:pt idx="605">
                  <c:v>6794</c:v>
                </c:pt>
                <c:pt idx="606">
                  <c:v>6822</c:v>
                </c:pt>
                <c:pt idx="607">
                  <c:v>6692</c:v>
                </c:pt>
                <c:pt idx="608">
                  <c:v>6855</c:v>
                </c:pt>
                <c:pt idx="609">
                  <c:v>6718</c:v>
                </c:pt>
                <c:pt idx="610">
                  <c:v>6802</c:v>
                </c:pt>
                <c:pt idx="611">
                  <c:v>6742</c:v>
                </c:pt>
                <c:pt idx="612">
                  <c:v>6799</c:v>
                </c:pt>
                <c:pt idx="613">
                  <c:v>6762</c:v>
                </c:pt>
                <c:pt idx="614">
                  <c:v>6817</c:v>
                </c:pt>
                <c:pt idx="615">
                  <c:v>6741</c:v>
                </c:pt>
                <c:pt idx="616">
                  <c:v>6873</c:v>
                </c:pt>
                <c:pt idx="617">
                  <c:v>6867</c:v>
                </c:pt>
                <c:pt idx="618">
                  <c:v>6806</c:v>
                </c:pt>
                <c:pt idx="619">
                  <c:v>6838</c:v>
                </c:pt>
                <c:pt idx="620">
                  <c:v>6997</c:v>
                </c:pt>
                <c:pt idx="621">
                  <c:v>6766</c:v>
                </c:pt>
                <c:pt idx="622">
                  <c:v>6808</c:v>
                </c:pt>
                <c:pt idx="623">
                  <c:v>6856</c:v>
                </c:pt>
                <c:pt idx="624">
                  <c:v>6797</c:v>
                </c:pt>
                <c:pt idx="625">
                  <c:v>6941</c:v>
                </c:pt>
                <c:pt idx="626">
                  <c:v>6831</c:v>
                </c:pt>
                <c:pt idx="627">
                  <c:v>6805</c:v>
                </c:pt>
                <c:pt idx="628">
                  <c:v>6774</c:v>
                </c:pt>
                <c:pt idx="629">
                  <c:v>6766</c:v>
                </c:pt>
                <c:pt idx="630">
                  <c:v>6932</c:v>
                </c:pt>
                <c:pt idx="631">
                  <c:v>6872</c:v>
                </c:pt>
                <c:pt idx="632">
                  <c:v>6859</c:v>
                </c:pt>
                <c:pt idx="633">
                  <c:v>6966</c:v>
                </c:pt>
                <c:pt idx="634">
                  <c:v>6918</c:v>
                </c:pt>
                <c:pt idx="635">
                  <c:v>6816</c:v>
                </c:pt>
                <c:pt idx="636">
                  <c:v>6772</c:v>
                </c:pt>
                <c:pt idx="637">
                  <c:v>6865</c:v>
                </c:pt>
                <c:pt idx="638">
                  <c:v>6843</c:v>
                </c:pt>
                <c:pt idx="639">
                  <c:v>6840</c:v>
                </c:pt>
                <c:pt idx="640">
                  <c:v>6924</c:v>
                </c:pt>
                <c:pt idx="641">
                  <c:v>6870</c:v>
                </c:pt>
                <c:pt idx="642">
                  <c:v>6885</c:v>
                </c:pt>
                <c:pt idx="643">
                  <c:v>7017</c:v>
                </c:pt>
                <c:pt idx="644">
                  <c:v>6967</c:v>
                </c:pt>
                <c:pt idx="645">
                  <c:v>6926</c:v>
                </c:pt>
                <c:pt idx="646">
                  <c:v>6859</c:v>
                </c:pt>
                <c:pt idx="647">
                  <c:v>6851</c:v>
                </c:pt>
                <c:pt idx="648">
                  <c:v>6915</c:v>
                </c:pt>
                <c:pt idx="649">
                  <c:v>6899</c:v>
                </c:pt>
                <c:pt idx="650">
                  <c:v>6941</c:v>
                </c:pt>
                <c:pt idx="651">
                  <c:v>6896</c:v>
                </c:pt>
                <c:pt idx="652">
                  <c:v>7056</c:v>
                </c:pt>
                <c:pt idx="653">
                  <c:v>6941</c:v>
                </c:pt>
                <c:pt idx="654">
                  <c:v>7038</c:v>
                </c:pt>
                <c:pt idx="655">
                  <c:v>7024</c:v>
                </c:pt>
                <c:pt idx="656">
                  <c:v>6883</c:v>
                </c:pt>
                <c:pt idx="657">
                  <c:v>6963</c:v>
                </c:pt>
                <c:pt idx="658">
                  <c:v>7093</c:v>
                </c:pt>
                <c:pt idx="659">
                  <c:v>7014</c:v>
                </c:pt>
                <c:pt idx="660">
                  <c:v>7050</c:v>
                </c:pt>
                <c:pt idx="661">
                  <c:v>6952</c:v>
                </c:pt>
                <c:pt idx="662">
                  <c:v>7178</c:v>
                </c:pt>
                <c:pt idx="663">
                  <c:v>7035</c:v>
                </c:pt>
                <c:pt idx="664">
                  <c:v>6975</c:v>
                </c:pt>
                <c:pt idx="665">
                  <c:v>6973</c:v>
                </c:pt>
                <c:pt idx="666">
                  <c:v>7054</c:v>
                </c:pt>
                <c:pt idx="667">
                  <c:v>6955</c:v>
                </c:pt>
                <c:pt idx="668">
                  <c:v>7050</c:v>
                </c:pt>
                <c:pt idx="669">
                  <c:v>7112</c:v>
                </c:pt>
                <c:pt idx="670">
                  <c:v>7130</c:v>
                </c:pt>
                <c:pt idx="671">
                  <c:v>7021</c:v>
                </c:pt>
                <c:pt idx="672">
                  <c:v>7107</c:v>
                </c:pt>
                <c:pt idx="673">
                  <c:v>7172</c:v>
                </c:pt>
                <c:pt idx="674">
                  <c:v>7219</c:v>
                </c:pt>
                <c:pt idx="675">
                  <c:v>7197</c:v>
                </c:pt>
                <c:pt idx="676">
                  <c:v>7127</c:v>
                </c:pt>
                <c:pt idx="677">
                  <c:v>7283</c:v>
                </c:pt>
                <c:pt idx="678">
                  <c:v>7214</c:v>
                </c:pt>
                <c:pt idx="679">
                  <c:v>7146</c:v>
                </c:pt>
                <c:pt idx="680">
                  <c:v>7121</c:v>
                </c:pt>
                <c:pt idx="681">
                  <c:v>7230</c:v>
                </c:pt>
                <c:pt idx="682">
                  <c:v>7286</c:v>
                </c:pt>
                <c:pt idx="683">
                  <c:v>7331</c:v>
                </c:pt>
                <c:pt idx="684">
                  <c:v>7212</c:v>
                </c:pt>
                <c:pt idx="685">
                  <c:v>7265</c:v>
                </c:pt>
                <c:pt idx="686">
                  <c:v>7369</c:v>
                </c:pt>
                <c:pt idx="687">
                  <c:v>7514</c:v>
                </c:pt>
                <c:pt idx="688">
                  <c:v>7478</c:v>
                </c:pt>
                <c:pt idx="689">
                  <c:v>7485</c:v>
                </c:pt>
                <c:pt idx="690">
                  <c:v>7573</c:v>
                </c:pt>
                <c:pt idx="691">
                  <c:v>7792</c:v>
                </c:pt>
                <c:pt idx="692">
                  <c:v>7962</c:v>
                </c:pt>
                <c:pt idx="693">
                  <c:v>8294</c:v>
                </c:pt>
                <c:pt idx="694">
                  <c:v>8817</c:v>
                </c:pt>
                <c:pt idx="695">
                  <c:v>9646</c:v>
                </c:pt>
                <c:pt idx="696">
                  <c:v>11302</c:v>
                </c:pt>
                <c:pt idx="697">
                  <c:v>14733</c:v>
                </c:pt>
                <c:pt idx="698">
                  <c:v>21360</c:v>
                </c:pt>
                <c:pt idx="699">
                  <c:v>32394</c:v>
                </c:pt>
                <c:pt idx="700">
                  <c:v>43725</c:v>
                </c:pt>
                <c:pt idx="701">
                  <c:v>39730</c:v>
                </c:pt>
                <c:pt idx="702">
                  <c:v>26523</c:v>
                </c:pt>
                <c:pt idx="703">
                  <c:v>17193</c:v>
                </c:pt>
                <c:pt idx="704">
                  <c:v>12330</c:v>
                </c:pt>
                <c:pt idx="705">
                  <c:v>10233</c:v>
                </c:pt>
                <c:pt idx="706">
                  <c:v>9150</c:v>
                </c:pt>
                <c:pt idx="707">
                  <c:v>8406</c:v>
                </c:pt>
                <c:pt idx="708">
                  <c:v>8083</c:v>
                </c:pt>
                <c:pt idx="709">
                  <c:v>7934</c:v>
                </c:pt>
                <c:pt idx="710">
                  <c:v>7699</c:v>
                </c:pt>
                <c:pt idx="711">
                  <c:v>7695</c:v>
                </c:pt>
                <c:pt idx="712">
                  <c:v>7685</c:v>
                </c:pt>
                <c:pt idx="713">
                  <c:v>7557</c:v>
                </c:pt>
                <c:pt idx="714">
                  <c:v>7631</c:v>
                </c:pt>
                <c:pt idx="715">
                  <c:v>7590</c:v>
                </c:pt>
                <c:pt idx="716">
                  <c:v>7567</c:v>
                </c:pt>
                <c:pt idx="717">
                  <c:v>7484</c:v>
                </c:pt>
                <c:pt idx="718">
                  <c:v>7539</c:v>
                </c:pt>
                <c:pt idx="719">
                  <c:v>7513</c:v>
                </c:pt>
                <c:pt idx="720">
                  <c:v>7614</c:v>
                </c:pt>
                <c:pt idx="721">
                  <c:v>7535</c:v>
                </c:pt>
                <c:pt idx="722">
                  <c:v>7636</c:v>
                </c:pt>
                <c:pt idx="723">
                  <c:v>7526</c:v>
                </c:pt>
                <c:pt idx="724">
                  <c:v>7585</c:v>
                </c:pt>
                <c:pt idx="725">
                  <c:v>7470</c:v>
                </c:pt>
                <c:pt idx="726">
                  <c:v>7588</c:v>
                </c:pt>
                <c:pt idx="727">
                  <c:v>7592</c:v>
                </c:pt>
                <c:pt idx="728">
                  <c:v>7560</c:v>
                </c:pt>
                <c:pt idx="729">
                  <c:v>7453</c:v>
                </c:pt>
                <c:pt idx="730">
                  <c:v>7653</c:v>
                </c:pt>
                <c:pt idx="731">
                  <c:v>7431</c:v>
                </c:pt>
                <c:pt idx="732">
                  <c:v>7539</c:v>
                </c:pt>
                <c:pt idx="733">
                  <c:v>7607</c:v>
                </c:pt>
                <c:pt idx="734">
                  <c:v>7494</c:v>
                </c:pt>
                <c:pt idx="735">
                  <c:v>7550</c:v>
                </c:pt>
                <c:pt idx="736">
                  <c:v>7470</c:v>
                </c:pt>
                <c:pt idx="737">
                  <c:v>7540</c:v>
                </c:pt>
                <c:pt idx="738">
                  <c:v>7570</c:v>
                </c:pt>
                <c:pt idx="739">
                  <c:v>7533</c:v>
                </c:pt>
                <c:pt idx="740">
                  <c:v>7579</c:v>
                </c:pt>
                <c:pt idx="741">
                  <c:v>7522</c:v>
                </c:pt>
                <c:pt idx="742">
                  <c:v>7570</c:v>
                </c:pt>
                <c:pt idx="743">
                  <c:v>7569</c:v>
                </c:pt>
                <c:pt idx="744">
                  <c:v>7428</c:v>
                </c:pt>
                <c:pt idx="745">
                  <c:v>7503</c:v>
                </c:pt>
                <c:pt idx="746">
                  <c:v>7582</c:v>
                </c:pt>
                <c:pt idx="747">
                  <c:v>7504</c:v>
                </c:pt>
                <c:pt idx="748">
                  <c:v>7616</c:v>
                </c:pt>
                <c:pt idx="749">
                  <c:v>7650</c:v>
                </c:pt>
                <c:pt idx="750">
                  <c:v>7596</c:v>
                </c:pt>
                <c:pt idx="751">
                  <c:v>7557</c:v>
                </c:pt>
                <c:pt idx="752">
                  <c:v>7458</c:v>
                </c:pt>
                <c:pt idx="753">
                  <c:v>7532</c:v>
                </c:pt>
                <c:pt idx="754">
                  <c:v>7577</c:v>
                </c:pt>
                <c:pt idx="755">
                  <c:v>7583</c:v>
                </c:pt>
                <c:pt idx="756">
                  <c:v>7532</c:v>
                </c:pt>
                <c:pt idx="757">
                  <c:v>7588</c:v>
                </c:pt>
                <c:pt idx="758">
                  <c:v>7573</c:v>
                </c:pt>
                <c:pt idx="759">
                  <c:v>7509</c:v>
                </c:pt>
                <c:pt idx="760">
                  <c:v>7592</c:v>
                </c:pt>
                <c:pt idx="761">
                  <c:v>7499</c:v>
                </c:pt>
                <c:pt idx="762">
                  <c:v>7613</c:v>
                </c:pt>
                <c:pt idx="763">
                  <c:v>7474</c:v>
                </c:pt>
                <c:pt idx="764">
                  <c:v>7567</c:v>
                </c:pt>
                <c:pt idx="765">
                  <c:v>7659</c:v>
                </c:pt>
                <c:pt idx="766">
                  <c:v>7642</c:v>
                </c:pt>
                <c:pt idx="767">
                  <c:v>7673</c:v>
                </c:pt>
                <c:pt idx="768">
                  <c:v>7466</c:v>
                </c:pt>
                <c:pt idx="769">
                  <c:v>7601</c:v>
                </c:pt>
                <c:pt idx="770">
                  <c:v>7643</c:v>
                </c:pt>
                <c:pt idx="771">
                  <c:v>7547</c:v>
                </c:pt>
                <c:pt idx="772">
                  <c:v>7590</c:v>
                </c:pt>
                <c:pt idx="773">
                  <c:v>7524</c:v>
                </c:pt>
                <c:pt idx="774">
                  <c:v>7585</c:v>
                </c:pt>
                <c:pt idx="775">
                  <c:v>7602</c:v>
                </c:pt>
                <c:pt idx="776">
                  <c:v>7578</c:v>
                </c:pt>
                <c:pt idx="777">
                  <c:v>7784</c:v>
                </c:pt>
                <c:pt idx="778">
                  <c:v>7664</c:v>
                </c:pt>
                <c:pt idx="779">
                  <c:v>7570</c:v>
                </c:pt>
                <c:pt idx="780">
                  <c:v>7631</c:v>
                </c:pt>
                <c:pt idx="781">
                  <c:v>7649</c:v>
                </c:pt>
                <c:pt idx="782">
                  <c:v>7524</c:v>
                </c:pt>
                <c:pt idx="783">
                  <c:v>7608</c:v>
                </c:pt>
                <c:pt idx="784">
                  <c:v>7574</c:v>
                </c:pt>
                <c:pt idx="785">
                  <c:v>7617</c:v>
                </c:pt>
                <c:pt idx="786">
                  <c:v>7641</c:v>
                </c:pt>
                <c:pt idx="787">
                  <c:v>7685</c:v>
                </c:pt>
                <c:pt idx="788">
                  <c:v>7674</c:v>
                </c:pt>
                <c:pt idx="789">
                  <c:v>7535</c:v>
                </c:pt>
                <c:pt idx="790">
                  <c:v>7779</c:v>
                </c:pt>
                <c:pt idx="791">
                  <c:v>7694</c:v>
                </c:pt>
                <c:pt idx="792">
                  <c:v>7687</c:v>
                </c:pt>
                <c:pt idx="793">
                  <c:v>7739</c:v>
                </c:pt>
                <c:pt idx="794">
                  <c:v>7704</c:v>
                </c:pt>
                <c:pt idx="795">
                  <c:v>7712</c:v>
                </c:pt>
                <c:pt idx="796">
                  <c:v>7639</c:v>
                </c:pt>
                <c:pt idx="797">
                  <c:v>7645</c:v>
                </c:pt>
                <c:pt idx="798">
                  <c:v>7643</c:v>
                </c:pt>
                <c:pt idx="799">
                  <c:v>7834</c:v>
                </c:pt>
                <c:pt idx="800">
                  <c:v>7647</c:v>
                </c:pt>
                <c:pt idx="801">
                  <c:v>7679</c:v>
                </c:pt>
                <c:pt idx="802">
                  <c:v>7834</c:v>
                </c:pt>
                <c:pt idx="803">
                  <c:v>7658</c:v>
                </c:pt>
                <c:pt idx="804">
                  <c:v>7624</c:v>
                </c:pt>
                <c:pt idx="805">
                  <c:v>7610</c:v>
                </c:pt>
                <c:pt idx="806">
                  <c:v>7667</c:v>
                </c:pt>
                <c:pt idx="807">
                  <c:v>7838</c:v>
                </c:pt>
                <c:pt idx="808">
                  <c:v>7677</c:v>
                </c:pt>
                <c:pt idx="809">
                  <c:v>7690</c:v>
                </c:pt>
                <c:pt idx="810">
                  <c:v>7676</c:v>
                </c:pt>
                <c:pt idx="811">
                  <c:v>7812</c:v>
                </c:pt>
                <c:pt idx="812">
                  <c:v>7745</c:v>
                </c:pt>
                <c:pt idx="813">
                  <c:v>7623</c:v>
                </c:pt>
                <c:pt idx="814">
                  <c:v>7655</c:v>
                </c:pt>
                <c:pt idx="815">
                  <c:v>7563</c:v>
                </c:pt>
                <c:pt idx="816">
                  <c:v>7763</c:v>
                </c:pt>
                <c:pt idx="817">
                  <c:v>7694</c:v>
                </c:pt>
                <c:pt idx="818">
                  <c:v>7688</c:v>
                </c:pt>
                <c:pt idx="819">
                  <c:v>7648</c:v>
                </c:pt>
                <c:pt idx="820">
                  <c:v>7632</c:v>
                </c:pt>
                <c:pt idx="821">
                  <c:v>7557</c:v>
                </c:pt>
                <c:pt idx="822">
                  <c:v>7687</c:v>
                </c:pt>
                <c:pt idx="823">
                  <c:v>7721</c:v>
                </c:pt>
                <c:pt idx="824">
                  <c:v>7715</c:v>
                </c:pt>
                <c:pt idx="825">
                  <c:v>7705</c:v>
                </c:pt>
                <c:pt idx="826">
                  <c:v>7672</c:v>
                </c:pt>
                <c:pt idx="827">
                  <c:v>7563</c:v>
                </c:pt>
                <c:pt idx="828">
                  <c:v>7650</c:v>
                </c:pt>
                <c:pt idx="829">
                  <c:v>7593</c:v>
                </c:pt>
                <c:pt idx="830">
                  <c:v>7681</c:v>
                </c:pt>
                <c:pt idx="831">
                  <c:v>7499</c:v>
                </c:pt>
                <c:pt idx="832">
                  <c:v>7619</c:v>
                </c:pt>
                <c:pt idx="833">
                  <c:v>7644</c:v>
                </c:pt>
                <c:pt idx="834">
                  <c:v>7616</c:v>
                </c:pt>
                <c:pt idx="835">
                  <c:v>7707</c:v>
                </c:pt>
                <c:pt idx="836">
                  <c:v>7811</c:v>
                </c:pt>
                <c:pt idx="837">
                  <c:v>7737</c:v>
                </c:pt>
                <c:pt idx="838">
                  <c:v>7728</c:v>
                </c:pt>
                <c:pt idx="839">
                  <c:v>7669</c:v>
                </c:pt>
                <c:pt idx="840">
                  <c:v>7634</c:v>
                </c:pt>
                <c:pt idx="841">
                  <c:v>7689</c:v>
                </c:pt>
                <c:pt idx="842">
                  <c:v>7528</c:v>
                </c:pt>
                <c:pt idx="843">
                  <c:v>7653</c:v>
                </c:pt>
                <c:pt idx="844">
                  <c:v>7743</c:v>
                </c:pt>
                <c:pt idx="845">
                  <c:v>7663</c:v>
                </c:pt>
                <c:pt idx="846">
                  <c:v>7589</c:v>
                </c:pt>
                <c:pt idx="847">
                  <c:v>7516</c:v>
                </c:pt>
                <c:pt idx="848">
                  <c:v>7570</c:v>
                </c:pt>
                <c:pt idx="849">
                  <c:v>7634</c:v>
                </c:pt>
                <c:pt idx="850">
                  <c:v>7610</c:v>
                </c:pt>
                <c:pt idx="851">
                  <c:v>7601</c:v>
                </c:pt>
                <c:pt idx="852">
                  <c:v>7564</c:v>
                </c:pt>
                <c:pt idx="853">
                  <c:v>7464</c:v>
                </c:pt>
                <c:pt idx="854">
                  <c:v>7549</c:v>
                </c:pt>
                <c:pt idx="855">
                  <c:v>7574</c:v>
                </c:pt>
                <c:pt idx="856">
                  <c:v>7558</c:v>
                </c:pt>
                <c:pt idx="857">
                  <c:v>7657</c:v>
                </c:pt>
                <c:pt idx="858">
                  <c:v>7602</c:v>
                </c:pt>
                <c:pt idx="859">
                  <c:v>7664</c:v>
                </c:pt>
                <c:pt idx="860">
                  <c:v>7469</c:v>
                </c:pt>
                <c:pt idx="861">
                  <c:v>7616</c:v>
                </c:pt>
                <c:pt idx="862">
                  <c:v>7500</c:v>
                </c:pt>
                <c:pt idx="863">
                  <c:v>7532</c:v>
                </c:pt>
                <c:pt idx="864">
                  <c:v>7548</c:v>
                </c:pt>
                <c:pt idx="865">
                  <c:v>7634</c:v>
                </c:pt>
                <c:pt idx="866">
                  <c:v>7577</c:v>
                </c:pt>
                <c:pt idx="867">
                  <c:v>7429</c:v>
                </c:pt>
                <c:pt idx="868">
                  <c:v>7528</c:v>
                </c:pt>
                <c:pt idx="869">
                  <c:v>7567</c:v>
                </c:pt>
                <c:pt idx="870">
                  <c:v>7569</c:v>
                </c:pt>
                <c:pt idx="871">
                  <c:v>7472</c:v>
                </c:pt>
                <c:pt idx="872">
                  <c:v>7637</c:v>
                </c:pt>
                <c:pt idx="873">
                  <c:v>7498</c:v>
                </c:pt>
                <c:pt idx="874">
                  <c:v>7558</c:v>
                </c:pt>
                <c:pt idx="875">
                  <c:v>7497</c:v>
                </c:pt>
                <c:pt idx="876">
                  <c:v>7558</c:v>
                </c:pt>
                <c:pt idx="877">
                  <c:v>7517</c:v>
                </c:pt>
                <c:pt idx="878">
                  <c:v>7499</c:v>
                </c:pt>
                <c:pt idx="879">
                  <c:v>7570</c:v>
                </c:pt>
                <c:pt idx="880">
                  <c:v>7472</c:v>
                </c:pt>
                <c:pt idx="881">
                  <c:v>7528</c:v>
                </c:pt>
                <c:pt idx="882">
                  <c:v>7518</c:v>
                </c:pt>
                <c:pt idx="883">
                  <c:v>7515</c:v>
                </c:pt>
                <c:pt idx="884">
                  <c:v>7524</c:v>
                </c:pt>
                <c:pt idx="885">
                  <c:v>7437</c:v>
                </c:pt>
                <c:pt idx="886">
                  <c:v>7303</c:v>
                </c:pt>
                <c:pt idx="887">
                  <c:v>7389</c:v>
                </c:pt>
                <c:pt idx="888">
                  <c:v>7479</c:v>
                </c:pt>
                <c:pt idx="889">
                  <c:v>7432</c:v>
                </c:pt>
                <c:pt idx="890">
                  <c:v>7479</c:v>
                </c:pt>
                <c:pt idx="891">
                  <c:v>7505</c:v>
                </c:pt>
                <c:pt idx="892">
                  <c:v>7494</c:v>
                </c:pt>
                <c:pt idx="893">
                  <c:v>7293</c:v>
                </c:pt>
                <c:pt idx="894">
                  <c:v>7407</c:v>
                </c:pt>
                <c:pt idx="895">
                  <c:v>7413</c:v>
                </c:pt>
                <c:pt idx="896">
                  <c:v>7339</c:v>
                </c:pt>
                <c:pt idx="897">
                  <c:v>7401</c:v>
                </c:pt>
                <c:pt idx="898">
                  <c:v>7412</c:v>
                </c:pt>
                <c:pt idx="899">
                  <c:v>7464</c:v>
                </c:pt>
                <c:pt idx="900">
                  <c:v>7361</c:v>
                </c:pt>
                <c:pt idx="901">
                  <c:v>7308</c:v>
                </c:pt>
                <c:pt idx="902">
                  <c:v>7397</c:v>
                </c:pt>
                <c:pt idx="903">
                  <c:v>7395</c:v>
                </c:pt>
                <c:pt idx="904">
                  <c:v>7325</c:v>
                </c:pt>
                <c:pt idx="905">
                  <c:v>7330</c:v>
                </c:pt>
                <c:pt idx="906">
                  <c:v>7263</c:v>
                </c:pt>
                <c:pt idx="907">
                  <c:v>7366</c:v>
                </c:pt>
                <c:pt idx="908">
                  <c:v>7194</c:v>
                </c:pt>
                <c:pt idx="909">
                  <c:v>7331</c:v>
                </c:pt>
                <c:pt idx="910">
                  <c:v>7338</c:v>
                </c:pt>
                <c:pt idx="911">
                  <c:v>7367</c:v>
                </c:pt>
                <c:pt idx="912">
                  <c:v>7268</c:v>
                </c:pt>
                <c:pt idx="913">
                  <c:v>7403</c:v>
                </c:pt>
                <c:pt idx="914">
                  <c:v>7317</c:v>
                </c:pt>
                <c:pt idx="915">
                  <c:v>7324</c:v>
                </c:pt>
                <c:pt idx="916">
                  <c:v>7297</c:v>
                </c:pt>
                <c:pt idx="917">
                  <c:v>7221</c:v>
                </c:pt>
                <c:pt idx="918">
                  <c:v>7406</c:v>
                </c:pt>
                <c:pt idx="919">
                  <c:v>7190</c:v>
                </c:pt>
                <c:pt idx="920">
                  <c:v>7277</c:v>
                </c:pt>
                <c:pt idx="921">
                  <c:v>7236</c:v>
                </c:pt>
                <c:pt idx="922">
                  <c:v>7245</c:v>
                </c:pt>
                <c:pt idx="923">
                  <c:v>7317</c:v>
                </c:pt>
                <c:pt idx="924">
                  <c:v>7149</c:v>
                </c:pt>
                <c:pt idx="925">
                  <c:v>7271</c:v>
                </c:pt>
                <c:pt idx="926">
                  <c:v>7178</c:v>
                </c:pt>
                <c:pt idx="927">
                  <c:v>7375</c:v>
                </c:pt>
                <c:pt idx="928">
                  <c:v>7182</c:v>
                </c:pt>
                <c:pt idx="929">
                  <c:v>7333</c:v>
                </c:pt>
                <c:pt idx="930">
                  <c:v>7142</c:v>
                </c:pt>
                <c:pt idx="931">
                  <c:v>7194</c:v>
                </c:pt>
                <c:pt idx="932">
                  <c:v>7420</c:v>
                </c:pt>
                <c:pt idx="933">
                  <c:v>7039</c:v>
                </c:pt>
                <c:pt idx="934">
                  <c:v>7335</c:v>
                </c:pt>
                <c:pt idx="935">
                  <c:v>7265</c:v>
                </c:pt>
                <c:pt idx="936">
                  <c:v>7259</c:v>
                </c:pt>
                <c:pt idx="937">
                  <c:v>7188</c:v>
                </c:pt>
                <c:pt idx="938">
                  <c:v>7058</c:v>
                </c:pt>
                <c:pt idx="939">
                  <c:v>7286</c:v>
                </c:pt>
                <c:pt idx="940">
                  <c:v>7228</c:v>
                </c:pt>
                <c:pt idx="941">
                  <c:v>7173</c:v>
                </c:pt>
                <c:pt idx="942">
                  <c:v>7215</c:v>
                </c:pt>
                <c:pt idx="943">
                  <c:v>7320</c:v>
                </c:pt>
                <c:pt idx="944">
                  <c:v>7250</c:v>
                </c:pt>
                <c:pt idx="945">
                  <c:v>7170</c:v>
                </c:pt>
                <c:pt idx="946">
                  <c:v>7147</c:v>
                </c:pt>
                <c:pt idx="947">
                  <c:v>7232</c:v>
                </c:pt>
                <c:pt idx="948">
                  <c:v>7169</c:v>
                </c:pt>
                <c:pt idx="949">
                  <c:v>7126</c:v>
                </c:pt>
                <c:pt idx="950">
                  <c:v>7161</c:v>
                </c:pt>
                <c:pt idx="951">
                  <c:v>7144</c:v>
                </c:pt>
                <c:pt idx="952">
                  <c:v>7261</c:v>
                </c:pt>
                <c:pt idx="953">
                  <c:v>7161</c:v>
                </c:pt>
                <c:pt idx="954">
                  <c:v>7279</c:v>
                </c:pt>
                <c:pt idx="955">
                  <c:v>7310</c:v>
                </c:pt>
                <c:pt idx="956">
                  <c:v>7182</c:v>
                </c:pt>
                <c:pt idx="957">
                  <c:v>7121</c:v>
                </c:pt>
                <c:pt idx="958">
                  <c:v>7341</c:v>
                </c:pt>
                <c:pt idx="959">
                  <c:v>7138</c:v>
                </c:pt>
                <c:pt idx="960">
                  <c:v>7287</c:v>
                </c:pt>
                <c:pt idx="961">
                  <c:v>7261</c:v>
                </c:pt>
                <c:pt idx="962">
                  <c:v>7235</c:v>
                </c:pt>
                <c:pt idx="963">
                  <c:v>7295</c:v>
                </c:pt>
                <c:pt idx="964">
                  <c:v>7068</c:v>
                </c:pt>
                <c:pt idx="965">
                  <c:v>7195</c:v>
                </c:pt>
                <c:pt idx="966">
                  <c:v>7108</c:v>
                </c:pt>
                <c:pt idx="967">
                  <c:v>7180</c:v>
                </c:pt>
                <c:pt idx="968">
                  <c:v>7119</c:v>
                </c:pt>
                <c:pt idx="969">
                  <c:v>7234</c:v>
                </c:pt>
                <c:pt idx="970">
                  <c:v>7057</c:v>
                </c:pt>
                <c:pt idx="971">
                  <c:v>7148</c:v>
                </c:pt>
                <c:pt idx="972">
                  <c:v>7169</c:v>
                </c:pt>
                <c:pt idx="973">
                  <c:v>7072</c:v>
                </c:pt>
                <c:pt idx="974">
                  <c:v>7121</c:v>
                </c:pt>
                <c:pt idx="975">
                  <c:v>7169</c:v>
                </c:pt>
                <c:pt idx="976">
                  <c:v>7137</c:v>
                </c:pt>
                <c:pt idx="977">
                  <c:v>7121</c:v>
                </c:pt>
                <c:pt idx="978">
                  <c:v>7224</c:v>
                </c:pt>
                <c:pt idx="979">
                  <c:v>6993</c:v>
                </c:pt>
                <c:pt idx="980">
                  <c:v>7109</c:v>
                </c:pt>
                <c:pt idx="981">
                  <c:v>7145</c:v>
                </c:pt>
                <c:pt idx="982">
                  <c:v>7085</c:v>
                </c:pt>
                <c:pt idx="983">
                  <c:v>6987</c:v>
                </c:pt>
                <c:pt idx="984">
                  <c:v>7106</c:v>
                </c:pt>
                <c:pt idx="985">
                  <c:v>7148</c:v>
                </c:pt>
                <c:pt idx="986">
                  <c:v>7140</c:v>
                </c:pt>
                <c:pt idx="987">
                  <c:v>7023</c:v>
                </c:pt>
                <c:pt idx="988">
                  <c:v>7032</c:v>
                </c:pt>
                <c:pt idx="989">
                  <c:v>7093</c:v>
                </c:pt>
                <c:pt idx="990">
                  <c:v>7060</c:v>
                </c:pt>
                <c:pt idx="991">
                  <c:v>6923</c:v>
                </c:pt>
                <c:pt idx="992">
                  <c:v>6985</c:v>
                </c:pt>
                <c:pt idx="993">
                  <c:v>7024</c:v>
                </c:pt>
                <c:pt idx="994">
                  <c:v>6991</c:v>
                </c:pt>
                <c:pt idx="995">
                  <c:v>6977</c:v>
                </c:pt>
                <c:pt idx="996">
                  <c:v>7067</c:v>
                </c:pt>
                <c:pt idx="997">
                  <c:v>7166</c:v>
                </c:pt>
                <c:pt idx="998">
                  <c:v>6900</c:v>
                </c:pt>
                <c:pt idx="999">
                  <c:v>7027</c:v>
                </c:pt>
                <c:pt idx="1000">
                  <c:v>7021</c:v>
                </c:pt>
                <c:pt idx="1001">
                  <c:v>6998</c:v>
                </c:pt>
                <c:pt idx="1002">
                  <c:v>6983</c:v>
                </c:pt>
                <c:pt idx="1003">
                  <c:v>7061</c:v>
                </c:pt>
                <c:pt idx="1004">
                  <c:v>6982</c:v>
                </c:pt>
                <c:pt idx="1005">
                  <c:v>7103</c:v>
                </c:pt>
                <c:pt idx="1006">
                  <c:v>7000</c:v>
                </c:pt>
                <c:pt idx="1007">
                  <c:v>7020</c:v>
                </c:pt>
                <c:pt idx="1008">
                  <c:v>6912</c:v>
                </c:pt>
                <c:pt idx="1009">
                  <c:v>6999</c:v>
                </c:pt>
                <c:pt idx="1010">
                  <c:v>7012</c:v>
                </c:pt>
                <c:pt idx="1011">
                  <c:v>7105</c:v>
                </c:pt>
                <c:pt idx="1012">
                  <c:v>7017</c:v>
                </c:pt>
                <c:pt idx="1013">
                  <c:v>7127</c:v>
                </c:pt>
                <c:pt idx="1014">
                  <c:v>6990</c:v>
                </c:pt>
                <c:pt idx="1015">
                  <c:v>6989</c:v>
                </c:pt>
                <c:pt idx="1016">
                  <c:v>6965</c:v>
                </c:pt>
                <c:pt idx="1017">
                  <c:v>6966</c:v>
                </c:pt>
                <c:pt idx="1018">
                  <c:v>7036</c:v>
                </c:pt>
                <c:pt idx="1019">
                  <c:v>6965</c:v>
                </c:pt>
                <c:pt idx="1020">
                  <c:v>6964</c:v>
                </c:pt>
                <c:pt idx="1021">
                  <c:v>7093</c:v>
                </c:pt>
                <c:pt idx="1022">
                  <c:v>6899</c:v>
                </c:pt>
                <c:pt idx="1023">
                  <c:v>7019</c:v>
                </c:pt>
              </c:numCache>
            </c:numRef>
          </c:yVal>
          <c:smooth val="1"/>
          <c:extLst xmlns:c16r2="http://schemas.microsoft.com/office/drawing/2015/06/chart">
            <c:ext xmlns:c16="http://schemas.microsoft.com/office/drawing/2014/chart" uri="{C3380CC4-5D6E-409C-BE32-E72D297353CC}">
              <c16:uniqueId val="{00000000-21BB-46EF-B661-16B7647CDD23}"/>
            </c:ext>
          </c:extLst>
        </c:ser>
        <c:ser>
          <c:idx val="1"/>
          <c:order val="1"/>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'CVD-dark'!$F$1:$F$1025</c:f>
              <c:numCache>
                <c:formatCode>General</c:formatCode>
                <c:ptCount val="1025"/>
                <c:pt idx="0">
                  <c:v>61.037999999999997</c:v>
                </c:pt>
                <c:pt idx="1">
                  <c:v>62.994</c:v>
                </c:pt>
                <c:pt idx="2">
                  <c:v>64.948999999999998</c:v>
                </c:pt>
                <c:pt idx="3">
                  <c:v>66.905000000000001</c:v>
                </c:pt>
                <c:pt idx="4">
                  <c:v>68.858999999999995</c:v>
                </c:pt>
                <c:pt idx="5">
                  <c:v>70.813999999999993</c:v>
                </c:pt>
                <c:pt idx="6">
                  <c:v>72.768000000000001</c:v>
                </c:pt>
                <c:pt idx="7">
                  <c:v>74.721000000000004</c:v>
                </c:pt>
                <c:pt idx="8">
                  <c:v>76.674000000000007</c:v>
                </c:pt>
                <c:pt idx="9">
                  <c:v>78.626999999999995</c:v>
                </c:pt>
                <c:pt idx="10">
                  <c:v>80.578999999999994</c:v>
                </c:pt>
                <c:pt idx="11">
                  <c:v>82.531000000000006</c:v>
                </c:pt>
                <c:pt idx="12">
                  <c:v>84.483000000000004</c:v>
                </c:pt>
                <c:pt idx="13">
                  <c:v>86.433999999999997</c:v>
                </c:pt>
                <c:pt idx="14">
                  <c:v>88.384</c:v>
                </c:pt>
                <c:pt idx="15">
                  <c:v>90.334999999999994</c:v>
                </c:pt>
                <c:pt idx="16">
                  <c:v>92.284999999999997</c:v>
                </c:pt>
                <c:pt idx="17">
                  <c:v>94.233999999999995</c:v>
                </c:pt>
                <c:pt idx="18">
                  <c:v>96.183000000000007</c:v>
                </c:pt>
                <c:pt idx="19">
                  <c:v>98.132000000000005</c:v>
                </c:pt>
                <c:pt idx="20">
                  <c:v>100.08</c:v>
                </c:pt>
                <c:pt idx="21">
                  <c:v>102.02800000000001</c:v>
                </c:pt>
                <c:pt idx="22">
                  <c:v>103.97499999999999</c:v>
                </c:pt>
                <c:pt idx="23">
                  <c:v>105.922</c:v>
                </c:pt>
                <c:pt idx="24">
                  <c:v>107.869</c:v>
                </c:pt>
                <c:pt idx="25">
                  <c:v>109.815</c:v>
                </c:pt>
                <c:pt idx="26">
                  <c:v>111.761</c:v>
                </c:pt>
                <c:pt idx="27">
                  <c:v>113.706</c:v>
                </c:pt>
                <c:pt idx="28">
                  <c:v>115.651</c:v>
                </c:pt>
                <c:pt idx="29">
                  <c:v>117.596</c:v>
                </c:pt>
                <c:pt idx="30">
                  <c:v>119.54</c:v>
                </c:pt>
                <c:pt idx="31">
                  <c:v>121.48399999999999</c:v>
                </c:pt>
                <c:pt idx="32">
                  <c:v>123.42700000000001</c:v>
                </c:pt>
                <c:pt idx="33">
                  <c:v>125.37</c:v>
                </c:pt>
                <c:pt idx="34">
                  <c:v>127.313</c:v>
                </c:pt>
                <c:pt idx="35">
                  <c:v>129.255</c:v>
                </c:pt>
                <c:pt idx="36">
                  <c:v>131.197</c:v>
                </c:pt>
                <c:pt idx="37">
                  <c:v>133.13800000000001</c:v>
                </c:pt>
                <c:pt idx="38">
                  <c:v>135.07900000000001</c:v>
                </c:pt>
                <c:pt idx="39">
                  <c:v>137.02000000000001</c:v>
                </c:pt>
                <c:pt idx="40">
                  <c:v>138.96</c:v>
                </c:pt>
                <c:pt idx="41">
                  <c:v>140.9</c:v>
                </c:pt>
                <c:pt idx="42">
                  <c:v>142.839</c:v>
                </c:pt>
                <c:pt idx="43">
                  <c:v>144.77799999999999</c:v>
                </c:pt>
                <c:pt idx="44">
                  <c:v>146.71600000000001</c:v>
                </c:pt>
                <c:pt idx="45">
                  <c:v>148.654</c:v>
                </c:pt>
                <c:pt idx="46">
                  <c:v>150.59200000000001</c:v>
                </c:pt>
                <c:pt idx="47">
                  <c:v>152.53</c:v>
                </c:pt>
                <c:pt idx="48">
                  <c:v>154.46600000000001</c:v>
                </c:pt>
                <c:pt idx="49">
                  <c:v>156.40299999999999</c:v>
                </c:pt>
                <c:pt idx="50">
                  <c:v>158.339</c:v>
                </c:pt>
                <c:pt idx="51">
                  <c:v>160.27500000000001</c:v>
                </c:pt>
                <c:pt idx="52">
                  <c:v>162.21</c:v>
                </c:pt>
                <c:pt idx="53">
                  <c:v>164.14500000000001</c:v>
                </c:pt>
                <c:pt idx="54">
                  <c:v>166.08</c:v>
                </c:pt>
                <c:pt idx="55">
                  <c:v>168.01400000000001</c:v>
                </c:pt>
                <c:pt idx="56">
                  <c:v>169.947</c:v>
                </c:pt>
                <c:pt idx="57">
                  <c:v>171.881</c:v>
                </c:pt>
                <c:pt idx="58">
                  <c:v>173.81399999999999</c:v>
                </c:pt>
                <c:pt idx="59">
                  <c:v>175.74600000000001</c:v>
                </c:pt>
                <c:pt idx="60">
                  <c:v>177.678</c:v>
                </c:pt>
                <c:pt idx="61">
                  <c:v>179.61</c:v>
                </c:pt>
                <c:pt idx="62">
                  <c:v>181.541</c:v>
                </c:pt>
                <c:pt idx="63">
                  <c:v>183.47200000000001</c:v>
                </c:pt>
                <c:pt idx="64">
                  <c:v>185.40199999999999</c:v>
                </c:pt>
                <c:pt idx="65">
                  <c:v>187.333</c:v>
                </c:pt>
                <c:pt idx="66">
                  <c:v>189.262</c:v>
                </c:pt>
                <c:pt idx="67">
                  <c:v>191.19200000000001</c:v>
                </c:pt>
                <c:pt idx="68">
                  <c:v>193.12</c:v>
                </c:pt>
                <c:pt idx="69">
                  <c:v>195.04900000000001</c:v>
                </c:pt>
                <c:pt idx="70">
                  <c:v>196.977</c:v>
                </c:pt>
                <c:pt idx="71">
                  <c:v>198.905</c:v>
                </c:pt>
                <c:pt idx="72">
                  <c:v>200.83199999999999</c:v>
                </c:pt>
                <c:pt idx="73">
                  <c:v>202.75899999999999</c:v>
                </c:pt>
                <c:pt idx="74">
                  <c:v>204.685</c:v>
                </c:pt>
                <c:pt idx="75">
                  <c:v>206.61099999999999</c:v>
                </c:pt>
                <c:pt idx="76">
                  <c:v>208.53700000000001</c:v>
                </c:pt>
                <c:pt idx="77">
                  <c:v>210.46199999999999</c:v>
                </c:pt>
                <c:pt idx="78">
                  <c:v>212.387</c:v>
                </c:pt>
                <c:pt idx="79">
                  <c:v>214.31200000000001</c:v>
                </c:pt>
                <c:pt idx="80">
                  <c:v>216.23599999999999</c:v>
                </c:pt>
                <c:pt idx="81">
                  <c:v>218.16</c:v>
                </c:pt>
                <c:pt idx="82">
                  <c:v>220.083</c:v>
                </c:pt>
                <c:pt idx="83">
                  <c:v>222.006</c:v>
                </c:pt>
                <c:pt idx="84">
                  <c:v>223.928</c:v>
                </c:pt>
                <c:pt idx="85">
                  <c:v>225.85</c:v>
                </c:pt>
                <c:pt idx="86">
                  <c:v>227.77199999999999</c:v>
                </c:pt>
                <c:pt idx="87">
                  <c:v>229.69300000000001</c:v>
                </c:pt>
                <c:pt idx="88">
                  <c:v>231.614</c:v>
                </c:pt>
                <c:pt idx="89">
                  <c:v>233.535</c:v>
                </c:pt>
                <c:pt idx="90">
                  <c:v>235.45500000000001</c:v>
                </c:pt>
                <c:pt idx="91">
                  <c:v>237.375</c:v>
                </c:pt>
                <c:pt idx="92">
                  <c:v>239.29400000000001</c:v>
                </c:pt>
                <c:pt idx="93">
                  <c:v>241.21299999999999</c:v>
                </c:pt>
                <c:pt idx="94">
                  <c:v>243.13200000000001</c:v>
                </c:pt>
                <c:pt idx="95">
                  <c:v>245.05</c:v>
                </c:pt>
                <c:pt idx="96">
                  <c:v>246.96700000000001</c:v>
                </c:pt>
                <c:pt idx="97">
                  <c:v>248.88499999999999</c:v>
                </c:pt>
                <c:pt idx="98">
                  <c:v>250.80199999999999</c:v>
                </c:pt>
                <c:pt idx="99">
                  <c:v>252.71799999999999</c:v>
                </c:pt>
                <c:pt idx="100">
                  <c:v>254.63399999999999</c:v>
                </c:pt>
                <c:pt idx="101">
                  <c:v>256.55</c:v>
                </c:pt>
                <c:pt idx="102">
                  <c:v>258.46499999999997</c:v>
                </c:pt>
                <c:pt idx="103">
                  <c:v>260.38</c:v>
                </c:pt>
                <c:pt idx="104">
                  <c:v>262.29500000000002</c:v>
                </c:pt>
                <c:pt idx="105">
                  <c:v>264.209</c:v>
                </c:pt>
                <c:pt idx="106">
                  <c:v>266.12299999999999</c:v>
                </c:pt>
                <c:pt idx="107">
                  <c:v>268.036</c:v>
                </c:pt>
                <c:pt idx="108">
                  <c:v>269.94900000000001</c:v>
                </c:pt>
                <c:pt idx="109">
                  <c:v>271.86200000000002</c:v>
                </c:pt>
                <c:pt idx="110">
                  <c:v>273.774</c:v>
                </c:pt>
                <c:pt idx="111">
                  <c:v>275.68599999999998</c:v>
                </c:pt>
                <c:pt idx="112">
                  <c:v>277.59699999999998</c:v>
                </c:pt>
                <c:pt idx="113">
                  <c:v>279.50799999999998</c:v>
                </c:pt>
                <c:pt idx="114">
                  <c:v>281.41899999999998</c:v>
                </c:pt>
                <c:pt idx="115">
                  <c:v>283.32900000000001</c:v>
                </c:pt>
                <c:pt idx="116">
                  <c:v>285.23899999999998</c:v>
                </c:pt>
                <c:pt idx="117">
                  <c:v>287.14800000000002</c:v>
                </c:pt>
                <c:pt idx="118">
                  <c:v>289.05700000000002</c:v>
                </c:pt>
                <c:pt idx="119">
                  <c:v>290.96600000000001</c:v>
                </c:pt>
                <c:pt idx="120">
                  <c:v>292.87400000000002</c:v>
                </c:pt>
                <c:pt idx="121">
                  <c:v>294.78199999999998</c:v>
                </c:pt>
                <c:pt idx="122">
                  <c:v>296.69</c:v>
                </c:pt>
                <c:pt idx="123">
                  <c:v>298.59699999999998</c:v>
                </c:pt>
                <c:pt idx="124">
                  <c:v>300.50299999999999</c:v>
                </c:pt>
                <c:pt idx="125">
                  <c:v>302.41000000000003</c:v>
                </c:pt>
                <c:pt idx="126">
                  <c:v>304.315</c:v>
                </c:pt>
                <c:pt idx="127">
                  <c:v>306.221</c:v>
                </c:pt>
                <c:pt idx="128">
                  <c:v>308.12599999999998</c:v>
                </c:pt>
                <c:pt idx="129">
                  <c:v>310.03100000000001</c:v>
                </c:pt>
                <c:pt idx="130">
                  <c:v>311.935</c:v>
                </c:pt>
                <c:pt idx="131">
                  <c:v>313.839</c:v>
                </c:pt>
                <c:pt idx="132">
                  <c:v>315.74299999999999</c:v>
                </c:pt>
                <c:pt idx="133">
                  <c:v>317.64600000000002</c:v>
                </c:pt>
                <c:pt idx="134">
                  <c:v>319.548</c:v>
                </c:pt>
                <c:pt idx="135">
                  <c:v>321.45100000000002</c:v>
                </c:pt>
                <c:pt idx="136">
                  <c:v>323.35300000000001</c:v>
                </c:pt>
                <c:pt idx="137">
                  <c:v>325.25400000000002</c:v>
                </c:pt>
                <c:pt idx="138">
                  <c:v>327.15499999999997</c:v>
                </c:pt>
                <c:pt idx="139">
                  <c:v>329.05599999999998</c:v>
                </c:pt>
                <c:pt idx="140">
                  <c:v>330.95699999999999</c:v>
                </c:pt>
                <c:pt idx="141">
                  <c:v>332.85700000000003</c:v>
                </c:pt>
                <c:pt idx="142">
                  <c:v>334.75599999999997</c:v>
                </c:pt>
                <c:pt idx="143">
                  <c:v>336.65499999999997</c:v>
                </c:pt>
                <c:pt idx="144">
                  <c:v>338.55399999999997</c:v>
                </c:pt>
                <c:pt idx="145">
                  <c:v>340.45299999999997</c:v>
                </c:pt>
                <c:pt idx="146">
                  <c:v>342.351</c:v>
                </c:pt>
                <c:pt idx="147">
                  <c:v>344.24799999999999</c:v>
                </c:pt>
                <c:pt idx="148">
                  <c:v>346.14600000000002</c:v>
                </c:pt>
                <c:pt idx="149">
                  <c:v>348.04300000000001</c:v>
                </c:pt>
                <c:pt idx="150">
                  <c:v>349.93900000000002</c:v>
                </c:pt>
                <c:pt idx="151">
                  <c:v>351.83499999999998</c:v>
                </c:pt>
                <c:pt idx="152">
                  <c:v>353.73099999999999</c:v>
                </c:pt>
                <c:pt idx="153">
                  <c:v>355.62599999999998</c:v>
                </c:pt>
                <c:pt idx="154">
                  <c:v>357.52100000000002</c:v>
                </c:pt>
                <c:pt idx="155">
                  <c:v>359.416</c:v>
                </c:pt>
                <c:pt idx="156">
                  <c:v>361.31</c:v>
                </c:pt>
                <c:pt idx="157">
                  <c:v>363.20400000000001</c:v>
                </c:pt>
                <c:pt idx="158">
                  <c:v>365.09699999999998</c:v>
                </c:pt>
                <c:pt idx="159">
                  <c:v>366.99</c:v>
                </c:pt>
                <c:pt idx="160">
                  <c:v>368.88200000000001</c:v>
                </c:pt>
                <c:pt idx="161">
                  <c:v>370.77499999999998</c:v>
                </c:pt>
                <c:pt idx="162">
                  <c:v>372.66699999999997</c:v>
                </c:pt>
                <c:pt idx="163">
                  <c:v>374.55799999999999</c:v>
                </c:pt>
                <c:pt idx="164">
                  <c:v>376.44900000000001</c:v>
                </c:pt>
                <c:pt idx="165">
                  <c:v>378.34</c:v>
                </c:pt>
                <c:pt idx="166">
                  <c:v>380.23</c:v>
                </c:pt>
                <c:pt idx="167">
                  <c:v>382.12</c:v>
                </c:pt>
                <c:pt idx="168">
                  <c:v>384.00900000000001</c:v>
                </c:pt>
                <c:pt idx="169">
                  <c:v>385.89800000000002</c:v>
                </c:pt>
                <c:pt idx="170">
                  <c:v>387.78699999999998</c:v>
                </c:pt>
                <c:pt idx="171">
                  <c:v>389.67500000000001</c:v>
                </c:pt>
                <c:pt idx="172">
                  <c:v>391.56299999999999</c:v>
                </c:pt>
                <c:pt idx="173">
                  <c:v>393.45100000000002</c:v>
                </c:pt>
                <c:pt idx="174">
                  <c:v>395.33800000000002</c:v>
                </c:pt>
                <c:pt idx="175">
                  <c:v>397.22500000000002</c:v>
                </c:pt>
                <c:pt idx="176">
                  <c:v>399.11099999999999</c:v>
                </c:pt>
                <c:pt idx="177">
                  <c:v>400.99700000000001</c:v>
                </c:pt>
                <c:pt idx="178">
                  <c:v>402.88299999999998</c:v>
                </c:pt>
                <c:pt idx="179">
                  <c:v>404.76799999999997</c:v>
                </c:pt>
                <c:pt idx="180">
                  <c:v>406.65300000000002</c:v>
                </c:pt>
                <c:pt idx="181">
                  <c:v>408.53699999999998</c:v>
                </c:pt>
                <c:pt idx="182">
                  <c:v>410.42099999999999</c:v>
                </c:pt>
                <c:pt idx="183">
                  <c:v>412.30500000000001</c:v>
                </c:pt>
                <c:pt idx="184">
                  <c:v>414.18799999999999</c:v>
                </c:pt>
                <c:pt idx="185">
                  <c:v>416.07100000000003</c:v>
                </c:pt>
                <c:pt idx="186">
                  <c:v>417.95400000000001</c:v>
                </c:pt>
                <c:pt idx="187">
                  <c:v>419.83600000000001</c:v>
                </c:pt>
                <c:pt idx="188">
                  <c:v>421.71800000000002</c:v>
                </c:pt>
                <c:pt idx="189">
                  <c:v>423.59899999999999</c:v>
                </c:pt>
                <c:pt idx="190">
                  <c:v>425.48</c:v>
                </c:pt>
                <c:pt idx="191">
                  <c:v>427.36</c:v>
                </c:pt>
                <c:pt idx="192">
                  <c:v>429.24099999999999</c:v>
                </c:pt>
                <c:pt idx="193">
                  <c:v>431.12099999999998</c:v>
                </c:pt>
                <c:pt idx="194">
                  <c:v>433</c:v>
                </c:pt>
                <c:pt idx="195">
                  <c:v>434.87900000000002</c:v>
                </c:pt>
                <c:pt idx="196">
                  <c:v>436.75799999999998</c:v>
                </c:pt>
                <c:pt idx="197">
                  <c:v>438.63600000000002</c:v>
                </c:pt>
                <c:pt idx="198">
                  <c:v>440.51400000000001</c:v>
                </c:pt>
                <c:pt idx="199">
                  <c:v>442.39100000000002</c:v>
                </c:pt>
                <c:pt idx="200">
                  <c:v>444.26799999999997</c:v>
                </c:pt>
                <c:pt idx="201">
                  <c:v>446.14499999999998</c:v>
                </c:pt>
                <c:pt idx="202">
                  <c:v>448.02199999999999</c:v>
                </c:pt>
                <c:pt idx="203">
                  <c:v>449.89800000000002</c:v>
                </c:pt>
                <c:pt idx="204">
                  <c:v>451.77300000000002</c:v>
                </c:pt>
                <c:pt idx="205">
                  <c:v>453.64800000000002</c:v>
                </c:pt>
                <c:pt idx="206">
                  <c:v>455.52300000000002</c:v>
                </c:pt>
                <c:pt idx="207">
                  <c:v>457.39800000000002</c:v>
                </c:pt>
                <c:pt idx="208">
                  <c:v>459.27199999999999</c:v>
                </c:pt>
                <c:pt idx="209">
                  <c:v>461.14499999999998</c:v>
                </c:pt>
                <c:pt idx="210">
                  <c:v>463.01900000000001</c:v>
                </c:pt>
                <c:pt idx="211">
                  <c:v>464.892</c:v>
                </c:pt>
                <c:pt idx="212">
                  <c:v>466.76400000000001</c:v>
                </c:pt>
                <c:pt idx="213">
                  <c:v>468.63600000000002</c:v>
                </c:pt>
                <c:pt idx="214">
                  <c:v>470.50799999999998</c:v>
                </c:pt>
                <c:pt idx="215">
                  <c:v>472.37900000000002</c:v>
                </c:pt>
                <c:pt idx="216">
                  <c:v>474.25</c:v>
                </c:pt>
                <c:pt idx="217">
                  <c:v>476.12099999999998</c:v>
                </c:pt>
                <c:pt idx="218">
                  <c:v>477.99099999999999</c:v>
                </c:pt>
                <c:pt idx="219">
                  <c:v>479.86099999999999</c:v>
                </c:pt>
                <c:pt idx="220">
                  <c:v>481.73</c:v>
                </c:pt>
                <c:pt idx="221">
                  <c:v>483.6</c:v>
                </c:pt>
                <c:pt idx="222">
                  <c:v>485.46800000000002</c:v>
                </c:pt>
                <c:pt idx="223">
                  <c:v>487.33699999999999</c:v>
                </c:pt>
                <c:pt idx="224">
                  <c:v>489.20499999999998</c:v>
                </c:pt>
                <c:pt idx="225">
                  <c:v>491.072</c:v>
                </c:pt>
                <c:pt idx="226">
                  <c:v>492.93900000000002</c:v>
                </c:pt>
                <c:pt idx="227">
                  <c:v>494.80599999999998</c:v>
                </c:pt>
                <c:pt idx="228">
                  <c:v>496.67200000000003</c:v>
                </c:pt>
                <c:pt idx="229">
                  <c:v>498.53899999999999</c:v>
                </c:pt>
                <c:pt idx="230">
                  <c:v>500.404</c:v>
                </c:pt>
                <c:pt idx="231">
                  <c:v>502.26900000000001</c:v>
                </c:pt>
                <c:pt idx="232">
                  <c:v>504.13400000000001</c:v>
                </c:pt>
                <c:pt idx="233">
                  <c:v>505.99900000000002</c:v>
                </c:pt>
                <c:pt idx="234">
                  <c:v>507.863</c:v>
                </c:pt>
                <c:pt idx="235">
                  <c:v>509.72699999999998</c:v>
                </c:pt>
                <c:pt idx="236">
                  <c:v>511.59</c:v>
                </c:pt>
                <c:pt idx="237">
                  <c:v>513.45299999999997</c:v>
                </c:pt>
                <c:pt idx="238">
                  <c:v>515.31600000000003</c:v>
                </c:pt>
                <c:pt idx="239">
                  <c:v>517.178</c:v>
                </c:pt>
                <c:pt idx="240">
                  <c:v>519.04</c:v>
                </c:pt>
                <c:pt idx="241">
                  <c:v>520.90099999999995</c:v>
                </c:pt>
                <c:pt idx="242">
                  <c:v>522.76199999999994</c:v>
                </c:pt>
                <c:pt idx="243">
                  <c:v>524.62300000000005</c:v>
                </c:pt>
                <c:pt idx="244">
                  <c:v>526.48299999999995</c:v>
                </c:pt>
                <c:pt idx="245">
                  <c:v>528.34299999999996</c:v>
                </c:pt>
                <c:pt idx="246">
                  <c:v>530.20299999999997</c:v>
                </c:pt>
                <c:pt idx="247">
                  <c:v>532.06200000000001</c:v>
                </c:pt>
                <c:pt idx="248">
                  <c:v>533.92100000000005</c:v>
                </c:pt>
                <c:pt idx="249">
                  <c:v>535.779</c:v>
                </c:pt>
                <c:pt idx="250">
                  <c:v>537.63699999999994</c:v>
                </c:pt>
                <c:pt idx="251">
                  <c:v>539.495</c:v>
                </c:pt>
                <c:pt idx="252">
                  <c:v>541.35199999999998</c:v>
                </c:pt>
                <c:pt idx="253">
                  <c:v>543.20899999999995</c:v>
                </c:pt>
                <c:pt idx="254">
                  <c:v>545.06600000000003</c:v>
                </c:pt>
                <c:pt idx="255">
                  <c:v>546.92200000000003</c:v>
                </c:pt>
                <c:pt idx="256">
                  <c:v>548.77800000000002</c:v>
                </c:pt>
                <c:pt idx="257">
                  <c:v>550.63300000000004</c:v>
                </c:pt>
                <c:pt idx="258">
                  <c:v>552.48800000000006</c:v>
                </c:pt>
                <c:pt idx="259">
                  <c:v>554.34299999999996</c:v>
                </c:pt>
                <c:pt idx="260">
                  <c:v>556.197</c:v>
                </c:pt>
                <c:pt idx="261">
                  <c:v>558.05100000000004</c:v>
                </c:pt>
                <c:pt idx="262">
                  <c:v>559.90499999999997</c:v>
                </c:pt>
                <c:pt idx="263">
                  <c:v>561.75800000000004</c:v>
                </c:pt>
                <c:pt idx="264">
                  <c:v>563.61099999999999</c:v>
                </c:pt>
                <c:pt idx="265">
                  <c:v>565.46299999999997</c:v>
                </c:pt>
                <c:pt idx="266">
                  <c:v>567.31500000000005</c:v>
                </c:pt>
                <c:pt idx="267">
                  <c:v>569.16700000000003</c:v>
                </c:pt>
                <c:pt idx="268">
                  <c:v>571.01800000000003</c:v>
                </c:pt>
                <c:pt idx="269">
                  <c:v>572.86900000000003</c:v>
                </c:pt>
                <c:pt idx="270">
                  <c:v>574.71900000000005</c:v>
                </c:pt>
                <c:pt idx="271">
                  <c:v>576.57000000000005</c:v>
                </c:pt>
                <c:pt idx="272">
                  <c:v>578.41899999999998</c:v>
                </c:pt>
                <c:pt idx="273">
                  <c:v>580.26900000000001</c:v>
                </c:pt>
                <c:pt idx="274">
                  <c:v>582.11800000000005</c:v>
                </c:pt>
                <c:pt idx="275">
                  <c:v>583.96600000000001</c:v>
                </c:pt>
                <c:pt idx="276">
                  <c:v>585.81500000000005</c:v>
                </c:pt>
                <c:pt idx="277">
                  <c:v>587.66300000000001</c:v>
                </c:pt>
                <c:pt idx="278">
                  <c:v>589.51</c:v>
                </c:pt>
                <c:pt idx="279">
                  <c:v>591.35699999999997</c:v>
                </c:pt>
                <c:pt idx="280">
                  <c:v>593.20399999999995</c:v>
                </c:pt>
                <c:pt idx="281">
                  <c:v>595.04999999999995</c:v>
                </c:pt>
                <c:pt idx="282">
                  <c:v>596.89599999999996</c:v>
                </c:pt>
                <c:pt idx="283">
                  <c:v>598.74199999999996</c:v>
                </c:pt>
                <c:pt idx="284">
                  <c:v>600.58699999999999</c:v>
                </c:pt>
                <c:pt idx="285">
                  <c:v>602.43200000000002</c:v>
                </c:pt>
                <c:pt idx="286">
                  <c:v>604.27700000000004</c:v>
                </c:pt>
                <c:pt idx="287">
                  <c:v>606.12099999999998</c:v>
                </c:pt>
                <c:pt idx="288">
                  <c:v>607.96500000000003</c:v>
                </c:pt>
                <c:pt idx="289">
                  <c:v>609.80799999999999</c:v>
                </c:pt>
                <c:pt idx="290">
                  <c:v>611.65099999999995</c:v>
                </c:pt>
                <c:pt idx="291">
                  <c:v>613.49400000000003</c:v>
                </c:pt>
                <c:pt idx="292">
                  <c:v>615.33600000000001</c:v>
                </c:pt>
                <c:pt idx="293">
                  <c:v>617.178</c:v>
                </c:pt>
                <c:pt idx="294">
                  <c:v>619.01900000000001</c:v>
                </c:pt>
                <c:pt idx="295">
                  <c:v>620.86</c:v>
                </c:pt>
                <c:pt idx="296">
                  <c:v>622.70100000000002</c:v>
                </c:pt>
                <c:pt idx="297">
                  <c:v>624.54200000000003</c:v>
                </c:pt>
                <c:pt idx="298">
                  <c:v>626.38199999999995</c:v>
                </c:pt>
                <c:pt idx="299">
                  <c:v>628.221</c:v>
                </c:pt>
                <c:pt idx="300">
                  <c:v>630.06100000000004</c:v>
                </c:pt>
                <c:pt idx="301">
                  <c:v>631.9</c:v>
                </c:pt>
                <c:pt idx="302">
                  <c:v>633.73800000000006</c:v>
                </c:pt>
                <c:pt idx="303">
                  <c:v>635.57600000000002</c:v>
                </c:pt>
                <c:pt idx="304">
                  <c:v>637.41399999999999</c:v>
                </c:pt>
                <c:pt idx="305">
                  <c:v>639.25099999999998</c:v>
                </c:pt>
                <c:pt idx="306">
                  <c:v>641.08900000000006</c:v>
                </c:pt>
                <c:pt idx="307">
                  <c:v>642.92499999999995</c:v>
                </c:pt>
                <c:pt idx="308">
                  <c:v>644.76099999999997</c:v>
                </c:pt>
                <c:pt idx="309">
                  <c:v>646.59699999999998</c:v>
                </c:pt>
                <c:pt idx="310">
                  <c:v>648.43299999999999</c:v>
                </c:pt>
                <c:pt idx="311">
                  <c:v>650.26800000000003</c:v>
                </c:pt>
                <c:pt idx="312">
                  <c:v>652.10299999999995</c:v>
                </c:pt>
                <c:pt idx="313">
                  <c:v>653.93700000000001</c:v>
                </c:pt>
                <c:pt idx="314">
                  <c:v>655.77200000000005</c:v>
                </c:pt>
                <c:pt idx="315">
                  <c:v>657.60500000000002</c:v>
                </c:pt>
                <c:pt idx="316">
                  <c:v>659.43899999999996</c:v>
                </c:pt>
                <c:pt idx="317">
                  <c:v>661.27200000000005</c:v>
                </c:pt>
                <c:pt idx="318">
                  <c:v>663.10400000000004</c:v>
                </c:pt>
                <c:pt idx="319">
                  <c:v>664.93600000000004</c:v>
                </c:pt>
                <c:pt idx="320">
                  <c:v>666.76800000000003</c:v>
                </c:pt>
                <c:pt idx="321">
                  <c:v>668.6</c:v>
                </c:pt>
                <c:pt idx="322">
                  <c:v>670.43100000000004</c:v>
                </c:pt>
                <c:pt idx="323">
                  <c:v>672.26199999999994</c:v>
                </c:pt>
                <c:pt idx="324">
                  <c:v>674.09199999999998</c:v>
                </c:pt>
                <c:pt idx="325">
                  <c:v>675.92200000000003</c:v>
                </c:pt>
                <c:pt idx="326">
                  <c:v>677.75199999999995</c:v>
                </c:pt>
                <c:pt idx="327">
                  <c:v>679.58100000000002</c:v>
                </c:pt>
                <c:pt idx="328">
                  <c:v>681.41</c:v>
                </c:pt>
                <c:pt idx="329">
                  <c:v>683.23800000000006</c:v>
                </c:pt>
                <c:pt idx="330">
                  <c:v>685.06600000000003</c:v>
                </c:pt>
                <c:pt idx="331">
                  <c:v>686.89400000000001</c:v>
                </c:pt>
                <c:pt idx="332">
                  <c:v>688.72199999999998</c:v>
                </c:pt>
                <c:pt idx="333">
                  <c:v>690.54899999999998</c:v>
                </c:pt>
                <c:pt idx="334">
                  <c:v>692.375</c:v>
                </c:pt>
                <c:pt idx="335">
                  <c:v>694.202</c:v>
                </c:pt>
                <c:pt idx="336">
                  <c:v>696.02800000000002</c:v>
                </c:pt>
                <c:pt idx="337">
                  <c:v>697.85299999999995</c:v>
                </c:pt>
                <c:pt idx="338">
                  <c:v>699.678</c:v>
                </c:pt>
                <c:pt idx="339">
                  <c:v>701.50300000000004</c:v>
                </c:pt>
                <c:pt idx="340">
                  <c:v>703.32799999999997</c:v>
                </c:pt>
                <c:pt idx="341">
                  <c:v>705.15200000000004</c:v>
                </c:pt>
                <c:pt idx="342">
                  <c:v>706.976</c:v>
                </c:pt>
                <c:pt idx="343">
                  <c:v>708.79899999999998</c:v>
                </c:pt>
                <c:pt idx="344">
                  <c:v>710.62199999999996</c:v>
                </c:pt>
                <c:pt idx="345">
                  <c:v>712.44500000000005</c:v>
                </c:pt>
                <c:pt idx="346">
                  <c:v>714.26700000000005</c:v>
                </c:pt>
                <c:pt idx="347">
                  <c:v>716.08900000000006</c:v>
                </c:pt>
                <c:pt idx="348">
                  <c:v>717.91</c:v>
                </c:pt>
                <c:pt idx="349">
                  <c:v>719.73099999999999</c:v>
                </c:pt>
                <c:pt idx="350">
                  <c:v>721.55200000000002</c:v>
                </c:pt>
                <c:pt idx="351">
                  <c:v>723.37300000000005</c:v>
                </c:pt>
                <c:pt idx="352">
                  <c:v>725.19299999999998</c:v>
                </c:pt>
                <c:pt idx="353">
                  <c:v>727.01199999999994</c:v>
                </c:pt>
                <c:pt idx="354">
                  <c:v>728.83199999999999</c:v>
                </c:pt>
                <c:pt idx="355">
                  <c:v>730.65099999999995</c:v>
                </c:pt>
                <c:pt idx="356">
                  <c:v>732.46900000000005</c:v>
                </c:pt>
                <c:pt idx="357">
                  <c:v>734.28800000000001</c:v>
                </c:pt>
                <c:pt idx="358">
                  <c:v>736.10500000000002</c:v>
                </c:pt>
                <c:pt idx="359">
                  <c:v>737.923</c:v>
                </c:pt>
                <c:pt idx="360">
                  <c:v>739.74</c:v>
                </c:pt>
                <c:pt idx="361">
                  <c:v>741.55700000000002</c:v>
                </c:pt>
                <c:pt idx="362">
                  <c:v>743.37300000000005</c:v>
                </c:pt>
                <c:pt idx="363">
                  <c:v>745.18899999999996</c:v>
                </c:pt>
                <c:pt idx="364">
                  <c:v>747.005</c:v>
                </c:pt>
                <c:pt idx="365">
                  <c:v>748.82</c:v>
                </c:pt>
                <c:pt idx="366">
                  <c:v>750.63499999999999</c:v>
                </c:pt>
                <c:pt idx="367">
                  <c:v>752.45</c:v>
                </c:pt>
                <c:pt idx="368">
                  <c:v>754.26400000000001</c:v>
                </c:pt>
                <c:pt idx="369">
                  <c:v>756.07799999999997</c:v>
                </c:pt>
                <c:pt idx="370">
                  <c:v>757.89099999999996</c:v>
                </c:pt>
                <c:pt idx="371">
                  <c:v>759.70399999999995</c:v>
                </c:pt>
                <c:pt idx="372">
                  <c:v>761.51700000000005</c:v>
                </c:pt>
                <c:pt idx="373">
                  <c:v>763.32899999999995</c:v>
                </c:pt>
                <c:pt idx="374">
                  <c:v>765.14099999999996</c:v>
                </c:pt>
                <c:pt idx="375">
                  <c:v>766.95299999999997</c:v>
                </c:pt>
                <c:pt idx="376">
                  <c:v>768.76400000000001</c:v>
                </c:pt>
                <c:pt idx="377">
                  <c:v>770.57500000000005</c:v>
                </c:pt>
                <c:pt idx="378">
                  <c:v>772.38599999999997</c:v>
                </c:pt>
                <c:pt idx="379">
                  <c:v>774.19600000000003</c:v>
                </c:pt>
                <c:pt idx="380">
                  <c:v>776.00599999999997</c:v>
                </c:pt>
                <c:pt idx="381">
                  <c:v>777.81500000000005</c:v>
                </c:pt>
                <c:pt idx="382">
                  <c:v>779.62400000000002</c:v>
                </c:pt>
                <c:pt idx="383">
                  <c:v>781.43299999999999</c:v>
                </c:pt>
                <c:pt idx="384">
                  <c:v>783.24199999999996</c:v>
                </c:pt>
                <c:pt idx="385">
                  <c:v>785.05</c:v>
                </c:pt>
                <c:pt idx="386">
                  <c:v>786.85699999999997</c:v>
                </c:pt>
                <c:pt idx="387">
                  <c:v>788.66499999999996</c:v>
                </c:pt>
                <c:pt idx="388">
                  <c:v>790.471</c:v>
                </c:pt>
                <c:pt idx="389">
                  <c:v>792.27800000000002</c:v>
                </c:pt>
                <c:pt idx="390">
                  <c:v>794.08399999999995</c:v>
                </c:pt>
                <c:pt idx="391">
                  <c:v>795.89</c:v>
                </c:pt>
                <c:pt idx="392">
                  <c:v>797.69600000000003</c:v>
                </c:pt>
                <c:pt idx="393">
                  <c:v>799.50099999999998</c:v>
                </c:pt>
                <c:pt idx="394">
                  <c:v>801.30499999999995</c:v>
                </c:pt>
                <c:pt idx="395">
                  <c:v>803.11</c:v>
                </c:pt>
                <c:pt idx="396">
                  <c:v>804.91399999999999</c:v>
                </c:pt>
                <c:pt idx="397">
                  <c:v>806.71799999999996</c:v>
                </c:pt>
                <c:pt idx="398">
                  <c:v>808.52099999999996</c:v>
                </c:pt>
                <c:pt idx="399">
                  <c:v>810.32399999999996</c:v>
                </c:pt>
                <c:pt idx="400">
                  <c:v>812.12599999999998</c:v>
                </c:pt>
                <c:pt idx="401">
                  <c:v>813.92899999999997</c:v>
                </c:pt>
                <c:pt idx="402">
                  <c:v>815.73</c:v>
                </c:pt>
                <c:pt idx="403">
                  <c:v>817.53200000000004</c:v>
                </c:pt>
                <c:pt idx="404">
                  <c:v>819.33299999999997</c:v>
                </c:pt>
                <c:pt idx="405">
                  <c:v>821.13400000000001</c:v>
                </c:pt>
                <c:pt idx="406">
                  <c:v>822.93399999999997</c:v>
                </c:pt>
                <c:pt idx="407">
                  <c:v>824.73400000000004</c:v>
                </c:pt>
                <c:pt idx="408">
                  <c:v>826.53399999999999</c:v>
                </c:pt>
                <c:pt idx="409">
                  <c:v>828.33299999999997</c:v>
                </c:pt>
                <c:pt idx="410">
                  <c:v>830.13199999999995</c:v>
                </c:pt>
                <c:pt idx="411">
                  <c:v>831.93100000000004</c:v>
                </c:pt>
                <c:pt idx="412">
                  <c:v>833.72900000000004</c:v>
                </c:pt>
                <c:pt idx="413">
                  <c:v>835.52700000000004</c:v>
                </c:pt>
                <c:pt idx="414">
                  <c:v>837.32500000000005</c:v>
                </c:pt>
                <c:pt idx="415">
                  <c:v>839.12199999999996</c:v>
                </c:pt>
                <c:pt idx="416">
                  <c:v>840.91899999999998</c:v>
                </c:pt>
                <c:pt idx="417">
                  <c:v>842.71500000000003</c:v>
                </c:pt>
                <c:pt idx="418">
                  <c:v>844.51099999999997</c:v>
                </c:pt>
                <c:pt idx="419">
                  <c:v>846.30700000000002</c:v>
                </c:pt>
                <c:pt idx="420">
                  <c:v>848.10199999999998</c:v>
                </c:pt>
                <c:pt idx="421">
                  <c:v>849.89700000000005</c:v>
                </c:pt>
                <c:pt idx="422">
                  <c:v>851.69200000000001</c:v>
                </c:pt>
                <c:pt idx="423">
                  <c:v>853.48599999999999</c:v>
                </c:pt>
                <c:pt idx="424">
                  <c:v>855.28</c:v>
                </c:pt>
                <c:pt idx="425">
                  <c:v>857.07399999999996</c:v>
                </c:pt>
                <c:pt idx="426">
                  <c:v>858.86699999999996</c:v>
                </c:pt>
                <c:pt idx="427">
                  <c:v>860.66</c:v>
                </c:pt>
                <c:pt idx="428">
                  <c:v>862.452</c:v>
                </c:pt>
                <c:pt idx="429">
                  <c:v>864.24400000000003</c:v>
                </c:pt>
                <c:pt idx="430">
                  <c:v>866.03599999999994</c:v>
                </c:pt>
                <c:pt idx="431">
                  <c:v>867.82799999999997</c:v>
                </c:pt>
                <c:pt idx="432">
                  <c:v>869.61900000000003</c:v>
                </c:pt>
                <c:pt idx="433">
                  <c:v>871.40899999999999</c:v>
                </c:pt>
                <c:pt idx="434">
                  <c:v>873.2</c:v>
                </c:pt>
                <c:pt idx="435">
                  <c:v>874.99</c:v>
                </c:pt>
                <c:pt idx="436">
                  <c:v>876.779</c:v>
                </c:pt>
                <c:pt idx="437">
                  <c:v>878.56899999999996</c:v>
                </c:pt>
                <c:pt idx="438">
                  <c:v>880.35699999999997</c:v>
                </c:pt>
                <c:pt idx="439">
                  <c:v>882.14599999999996</c:v>
                </c:pt>
                <c:pt idx="440">
                  <c:v>883.93399999999997</c:v>
                </c:pt>
                <c:pt idx="441">
                  <c:v>885.72199999999998</c:v>
                </c:pt>
                <c:pt idx="442">
                  <c:v>887.51</c:v>
                </c:pt>
                <c:pt idx="443">
                  <c:v>889.29700000000003</c:v>
                </c:pt>
                <c:pt idx="444">
                  <c:v>891.08299999999997</c:v>
                </c:pt>
                <c:pt idx="445">
                  <c:v>892.87</c:v>
                </c:pt>
                <c:pt idx="446">
                  <c:v>894.65599999999995</c:v>
                </c:pt>
                <c:pt idx="447">
                  <c:v>896.44200000000001</c:v>
                </c:pt>
                <c:pt idx="448">
                  <c:v>898.22699999999998</c:v>
                </c:pt>
                <c:pt idx="449">
                  <c:v>900.01199999999994</c:v>
                </c:pt>
                <c:pt idx="450">
                  <c:v>901.79700000000003</c:v>
                </c:pt>
                <c:pt idx="451">
                  <c:v>903.58100000000002</c:v>
                </c:pt>
                <c:pt idx="452">
                  <c:v>905.36500000000001</c:v>
                </c:pt>
                <c:pt idx="453">
                  <c:v>907.14800000000002</c:v>
                </c:pt>
                <c:pt idx="454">
                  <c:v>908.93200000000002</c:v>
                </c:pt>
                <c:pt idx="455">
                  <c:v>910.71400000000006</c:v>
                </c:pt>
                <c:pt idx="456">
                  <c:v>912.49699999999996</c:v>
                </c:pt>
                <c:pt idx="457">
                  <c:v>914.279</c:v>
                </c:pt>
                <c:pt idx="458">
                  <c:v>916.06100000000004</c:v>
                </c:pt>
                <c:pt idx="459">
                  <c:v>917.84199999999998</c:v>
                </c:pt>
                <c:pt idx="460">
                  <c:v>919.62300000000005</c:v>
                </c:pt>
                <c:pt idx="461">
                  <c:v>921.404</c:v>
                </c:pt>
                <c:pt idx="462">
                  <c:v>923.18499999999995</c:v>
                </c:pt>
                <c:pt idx="463">
                  <c:v>924.96500000000003</c:v>
                </c:pt>
                <c:pt idx="464">
                  <c:v>926.74400000000003</c:v>
                </c:pt>
                <c:pt idx="465">
                  <c:v>928.524</c:v>
                </c:pt>
                <c:pt idx="466">
                  <c:v>930.30200000000002</c:v>
                </c:pt>
                <c:pt idx="467">
                  <c:v>932.08100000000002</c:v>
                </c:pt>
                <c:pt idx="468">
                  <c:v>933.85900000000004</c:v>
                </c:pt>
                <c:pt idx="469">
                  <c:v>935.63699999999994</c:v>
                </c:pt>
                <c:pt idx="470">
                  <c:v>937.41499999999996</c:v>
                </c:pt>
                <c:pt idx="471">
                  <c:v>939.19200000000001</c:v>
                </c:pt>
                <c:pt idx="472">
                  <c:v>940.96900000000005</c:v>
                </c:pt>
                <c:pt idx="473">
                  <c:v>942.745</c:v>
                </c:pt>
                <c:pt idx="474">
                  <c:v>944.52099999999996</c:v>
                </c:pt>
                <c:pt idx="475">
                  <c:v>946.29700000000003</c:v>
                </c:pt>
                <c:pt idx="476">
                  <c:v>948.07299999999998</c:v>
                </c:pt>
                <c:pt idx="477">
                  <c:v>949.84799999999996</c:v>
                </c:pt>
                <c:pt idx="478">
                  <c:v>951.62199999999996</c:v>
                </c:pt>
                <c:pt idx="479">
                  <c:v>953.39700000000005</c:v>
                </c:pt>
                <c:pt idx="480">
                  <c:v>955.17100000000005</c:v>
                </c:pt>
                <c:pt idx="481">
                  <c:v>956.94399999999996</c:v>
                </c:pt>
                <c:pt idx="482">
                  <c:v>958.71799999999996</c:v>
                </c:pt>
                <c:pt idx="483">
                  <c:v>960.49099999999999</c:v>
                </c:pt>
                <c:pt idx="484">
                  <c:v>962.26300000000003</c:v>
                </c:pt>
                <c:pt idx="485">
                  <c:v>964.03499999999997</c:v>
                </c:pt>
                <c:pt idx="486">
                  <c:v>965.80700000000002</c:v>
                </c:pt>
                <c:pt idx="487">
                  <c:v>967.57899999999995</c:v>
                </c:pt>
                <c:pt idx="488">
                  <c:v>969.35</c:v>
                </c:pt>
                <c:pt idx="489">
                  <c:v>971.12099999999998</c:v>
                </c:pt>
                <c:pt idx="490">
                  <c:v>972.89099999999996</c:v>
                </c:pt>
                <c:pt idx="491">
                  <c:v>974.66099999999994</c:v>
                </c:pt>
                <c:pt idx="492">
                  <c:v>976.43100000000004</c:v>
                </c:pt>
                <c:pt idx="493">
                  <c:v>978.20100000000002</c:v>
                </c:pt>
                <c:pt idx="494">
                  <c:v>979.97</c:v>
                </c:pt>
                <c:pt idx="495">
                  <c:v>981.73800000000006</c:v>
                </c:pt>
                <c:pt idx="496">
                  <c:v>983.50699999999995</c:v>
                </c:pt>
                <c:pt idx="497">
                  <c:v>985.27499999999998</c:v>
                </c:pt>
                <c:pt idx="498">
                  <c:v>987.04200000000003</c:v>
                </c:pt>
                <c:pt idx="499">
                  <c:v>988.81</c:v>
                </c:pt>
                <c:pt idx="500">
                  <c:v>990.577</c:v>
                </c:pt>
                <c:pt idx="501">
                  <c:v>992.34299999999996</c:v>
                </c:pt>
                <c:pt idx="502">
                  <c:v>994.10900000000004</c:v>
                </c:pt>
                <c:pt idx="503">
                  <c:v>995.875</c:v>
                </c:pt>
                <c:pt idx="504">
                  <c:v>997.64099999999996</c:v>
                </c:pt>
                <c:pt idx="505">
                  <c:v>999.40599999999995</c:v>
                </c:pt>
                <c:pt idx="506">
                  <c:v>1001.171</c:v>
                </c:pt>
                <c:pt idx="507">
                  <c:v>1002.936</c:v>
                </c:pt>
                <c:pt idx="508">
                  <c:v>1004.7</c:v>
                </c:pt>
                <c:pt idx="509">
                  <c:v>1006.463</c:v>
                </c:pt>
                <c:pt idx="510">
                  <c:v>1008.227</c:v>
                </c:pt>
                <c:pt idx="511">
                  <c:v>1009.99</c:v>
                </c:pt>
                <c:pt idx="512">
                  <c:v>1011.739</c:v>
                </c:pt>
                <c:pt idx="513">
                  <c:v>1013.487</c:v>
                </c:pt>
                <c:pt idx="514">
                  <c:v>1015.235</c:v>
                </c:pt>
                <c:pt idx="515">
                  <c:v>1016.9829999999999</c:v>
                </c:pt>
                <c:pt idx="516">
                  <c:v>1018.73</c:v>
                </c:pt>
                <c:pt idx="517">
                  <c:v>1020.477</c:v>
                </c:pt>
                <c:pt idx="518">
                  <c:v>1022.224</c:v>
                </c:pt>
                <c:pt idx="519">
                  <c:v>1023.97</c:v>
                </c:pt>
                <c:pt idx="520">
                  <c:v>1025.7159999999999</c:v>
                </c:pt>
                <c:pt idx="521">
                  <c:v>1027.462</c:v>
                </c:pt>
                <c:pt idx="522">
                  <c:v>1029.2070000000001</c:v>
                </c:pt>
                <c:pt idx="523">
                  <c:v>1030.952</c:v>
                </c:pt>
                <c:pt idx="524">
                  <c:v>1032.6969999999999</c:v>
                </c:pt>
                <c:pt idx="525">
                  <c:v>1034.441</c:v>
                </c:pt>
                <c:pt idx="526">
                  <c:v>1036.1849999999999</c:v>
                </c:pt>
                <c:pt idx="527">
                  <c:v>1037.9290000000001</c:v>
                </c:pt>
                <c:pt idx="528">
                  <c:v>1039.672</c:v>
                </c:pt>
                <c:pt idx="529">
                  <c:v>1041.415</c:v>
                </c:pt>
                <c:pt idx="530">
                  <c:v>1043.1569999999999</c:v>
                </c:pt>
                <c:pt idx="531">
                  <c:v>1044.9000000000001</c:v>
                </c:pt>
                <c:pt idx="532">
                  <c:v>1046.6410000000001</c:v>
                </c:pt>
                <c:pt idx="533">
                  <c:v>1048.383</c:v>
                </c:pt>
                <c:pt idx="534">
                  <c:v>1050.124</c:v>
                </c:pt>
                <c:pt idx="535">
                  <c:v>1051.865</c:v>
                </c:pt>
                <c:pt idx="536">
                  <c:v>1053.606</c:v>
                </c:pt>
                <c:pt idx="537">
                  <c:v>1055.346</c:v>
                </c:pt>
                <c:pt idx="538">
                  <c:v>1057.086</c:v>
                </c:pt>
                <c:pt idx="539">
                  <c:v>1058.825</c:v>
                </c:pt>
                <c:pt idx="540">
                  <c:v>1060.5640000000001</c:v>
                </c:pt>
                <c:pt idx="541">
                  <c:v>1062.3030000000001</c:v>
                </c:pt>
                <c:pt idx="542">
                  <c:v>1064.0409999999999</c:v>
                </c:pt>
                <c:pt idx="543">
                  <c:v>1065.78</c:v>
                </c:pt>
                <c:pt idx="544">
                  <c:v>1067.5170000000001</c:v>
                </c:pt>
                <c:pt idx="545">
                  <c:v>1069.2550000000001</c:v>
                </c:pt>
                <c:pt idx="546">
                  <c:v>1070.992</c:v>
                </c:pt>
                <c:pt idx="547">
                  <c:v>1072.729</c:v>
                </c:pt>
                <c:pt idx="548">
                  <c:v>1074.4649999999999</c:v>
                </c:pt>
                <c:pt idx="549">
                  <c:v>1076.201</c:v>
                </c:pt>
                <c:pt idx="550">
                  <c:v>1077.9369999999999</c:v>
                </c:pt>
                <c:pt idx="551">
                  <c:v>1079.672</c:v>
                </c:pt>
                <c:pt idx="552">
                  <c:v>1081.4069999999999</c:v>
                </c:pt>
                <c:pt idx="553">
                  <c:v>1083.1420000000001</c:v>
                </c:pt>
                <c:pt idx="554">
                  <c:v>1084.876</c:v>
                </c:pt>
                <c:pt idx="555">
                  <c:v>1086.6110000000001</c:v>
                </c:pt>
                <c:pt idx="556">
                  <c:v>1088.3440000000001</c:v>
                </c:pt>
                <c:pt idx="557">
                  <c:v>1090.078</c:v>
                </c:pt>
                <c:pt idx="558">
                  <c:v>1091.8109999999999</c:v>
                </c:pt>
                <c:pt idx="559">
                  <c:v>1093.5429999999999</c:v>
                </c:pt>
                <c:pt idx="560">
                  <c:v>1095.2760000000001</c:v>
                </c:pt>
                <c:pt idx="561">
                  <c:v>1097.008</c:v>
                </c:pt>
                <c:pt idx="562">
                  <c:v>1098.739</c:v>
                </c:pt>
                <c:pt idx="563">
                  <c:v>1100.471</c:v>
                </c:pt>
                <c:pt idx="564">
                  <c:v>1102.202</c:v>
                </c:pt>
                <c:pt idx="565">
                  <c:v>1103.932</c:v>
                </c:pt>
                <c:pt idx="566">
                  <c:v>1105.663</c:v>
                </c:pt>
                <c:pt idx="567">
                  <c:v>1107.3920000000001</c:v>
                </c:pt>
                <c:pt idx="568">
                  <c:v>1109.1220000000001</c:v>
                </c:pt>
                <c:pt idx="569">
                  <c:v>1110.8510000000001</c:v>
                </c:pt>
                <c:pt idx="570">
                  <c:v>1112.58</c:v>
                </c:pt>
                <c:pt idx="571">
                  <c:v>1114.309</c:v>
                </c:pt>
                <c:pt idx="572">
                  <c:v>1116.037</c:v>
                </c:pt>
                <c:pt idx="573">
                  <c:v>1117.7650000000001</c:v>
                </c:pt>
                <c:pt idx="574">
                  <c:v>1119.4929999999999</c:v>
                </c:pt>
                <c:pt idx="575">
                  <c:v>1121.22</c:v>
                </c:pt>
                <c:pt idx="576">
                  <c:v>1122.9469999999999</c:v>
                </c:pt>
                <c:pt idx="577">
                  <c:v>1124.674</c:v>
                </c:pt>
                <c:pt idx="578">
                  <c:v>1126.4000000000001</c:v>
                </c:pt>
                <c:pt idx="579">
                  <c:v>1128.126</c:v>
                </c:pt>
                <c:pt idx="580">
                  <c:v>1129.8510000000001</c:v>
                </c:pt>
                <c:pt idx="581">
                  <c:v>1131.577</c:v>
                </c:pt>
                <c:pt idx="582">
                  <c:v>1133.3009999999999</c:v>
                </c:pt>
                <c:pt idx="583">
                  <c:v>1135.0260000000001</c:v>
                </c:pt>
                <c:pt idx="584">
                  <c:v>1136.75</c:v>
                </c:pt>
                <c:pt idx="585">
                  <c:v>1138.4739999999999</c:v>
                </c:pt>
                <c:pt idx="586">
                  <c:v>1140.1980000000001</c:v>
                </c:pt>
                <c:pt idx="587">
                  <c:v>1141.921</c:v>
                </c:pt>
                <c:pt idx="588">
                  <c:v>1143.644</c:v>
                </c:pt>
                <c:pt idx="589">
                  <c:v>1145.366</c:v>
                </c:pt>
                <c:pt idx="590">
                  <c:v>1147.088</c:v>
                </c:pt>
                <c:pt idx="591">
                  <c:v>1148.81</c:v>
                </c:pt>
                <c:pt idx="592">
                  <c:v>1150.5319999999999</c:v>
                </c:pt>
                <c:pt idx="593">
                  <c:v>1152.2529999999999</c:v>
                </c:pt>
                <c:pt idx="594">
                  <c:v>1153.9739999999999</c:v>
                </c:pt>
                <c:pt idx="595">
                  <c:v>1155.694</c:v>
                </c:pt>
                <c:pt idx="596">
                  <c:v>1157.415</c:v>
                </c:pt>
                <c:pt idx="597">
                  <c:v>1159.135</c:v>
                </c:pt>
                <c:pt idx="598">
                  <c:v>1160.854</c:v>
                </c:pt>
                <c:pt idx="599">
                  <c:v>1162.5730000000001</c:v>
                </c:pt>
                <c:pt idx="600">
                  <c:v>1164.2919999999999</c:v>
                </c:pt>
                <c:pt idx="601">
                  <c:v>1166.011</c:v>
                </c:pt>
                <c:pt idx="602">
                  <c:v>1167.729</c:v>
                </c:pt>
                <c:pt idx="603">
                  <c:v>1169.4469999999999</c:v>
                </c:pt>
                <c:pt idx="604">
                  <c:v>1171.164</c:v>
                </c:pt>
                <c:pt idx="605">
                  <c:v>1172.8810000000001</c:v>
                </c:pt>
                <c:pt idx="606">
                  <c:v>1174.598</c:v>
                </c:pt>
                <c:pt idx="607">
                  <c:v>1176.3150000000001</c:v>
                </c:pt>
                <c:pt idx="608">
                  <c:v>1178.0309999999999</c:v>
                </c:pt>
                <c:pt idx="609">
                  <c:v>1179.7470000000001</c:v>
                </c:pt>
                <c:pt idx="610">
                  <c:v>1181.462</c:v>
                </c:pt>
                <c:pt idx="611">
                  <c:v>1183.1769999999999</c:v>
                </c:pt>
                <c:pt idx="612">
                  <c:v>1184.8920000000001</c:v>
                </c:pt>
                <c:pt idx="613">
                  <c:v>1186.607</c:v>
                </c:pt>
                <c:pt idx="614">
                  <c:v>1188.3209999999999</c:v>
                </c:pt>
                <c:pt idx="615">
                  <c:v>1190.0350000000001</c:v>
                </c:pt>
                <c:pt idx="616">
                  <c:v>1191.748</c:v>
                </c:pt>
                <c:pt idx="617">
                  <c:v>1193.461</c:v>
                </c:pt>
                <c:pt idx="618">
                  <c:v>1195.174</c:v>
                </c:pt>
                <c:pt idx="619">
                  <c:v>1196.8869999999999</c:v>
                </c:pt>
                <c:pt idx="620">
                  <c:v>1198.5989999999999</c:v>
                </c:pt>
                <c:pt idx="621">
                  <c:v>1200.3109999999999</c:v>
                </c:pt>
                <c:pt idx="622">
                  <c:v>1202.0219999999999</c:v>
                </c:pt>
                <c:pt idx="623">
                  <c:v>1203.7329999999999</c:v>
                </c:pt>
                <c:pt idx="624">
                  <c:v>1205.444</c:v>
                </c:pt>
                <c:pt idx="625">
                  <c:v>1207.155</c:v>
                </c:pt>
                <c:pt idx="626">
                  <c:v>1208.865</c:v>
                </c:pt>
                <c:pt idx="627">
                  <c:v>1210.575</c:v>
                </c:pt>
                <c:pt idx="628">
                  <c:v>1212.2840000000001</c:v>
                </c:pt>
                <c:pt idx="629">
                  <c:v>1213.9929999999999</c:v>
                </c:pt>
                <c:pt idx="630">
                  <c:v>1215.702</c:v>
                </c:pt>
                <c:pt idx="631">
                  <c:v>1217.4110000000001</c:v>
                </c:pt>
                <c:pt idx="632">
                  <c:v>1219.1189999999999</c:v>
                </c:pt>
                <c:pt idx="633">
                  <c:v>1220.827</c:v>
                </c:pt>
                <c:pt idx="634">
                  <c:v>1222.5340000000001</c:v>
                </c:pt>
                <c:pt idx="635">
                  <c:v>1224.241</c:v>
                </c:pt>
                <c:pt idx="636">
                  <c:v>1225.9480000000001</c:v>
                </c:pt>
                <c:pt idx="637">
                  <c:v>1227.655</c:v>
                </c:pt>
                <c:pt idx="638">
                  <c:v>1229.3610000000001</c:v>
                </c:pt>
                <c:pt idx="639">
                  <c:v>1231.067</c:v>
                </c:pt>
                <c:pt idx="640">
                  <c:v>1232.7719999999999</c:v>
                </c:pt>
                <c:pt idx="641">
                  <c:v>1234.4770000000001</c:v>
                </c:pt>
                <c:pt idx="642">
                  <c:v>1236.182</c:v>
                </c:pt>
                <c:pt idx="643">
                  <c:v>1237.8869999999999</c:v>
                </c:pt>
                <c:pt idx="644">
                  <c:v>1239.5909999999999</c:v>
                </c:pt>
                <c:pt idx="645">
                  <c:v>1241.2950000000001</c:v>
                </c:pt>
                <c:pt idx="646">
                  <c:v>1242.998</c:v>
                </c:pt>
                <c:pt idx="647">
                  <c:v>1244.701</c:v>
                </c:pt>
                <c:pt idx="648">
                  <c:v>1246.404</c:v>
                </c:pt>
                <c:pt idx="649">
                  <c:v>1248.107</c:v>
                </c:pt>
                <c:pt idx="650">
                  <c:v>1249.809</c:v>
                </c:pt>
                <c:pt idx="651">
                  <c:v>1251.511</c:v>
                </c:pt>
                <c:pt idx="652">
                  <c:v>1253.212</c:v>
                </c:pt>
                <c:pt idx="653">
                  <c:v>1254.914</c:v>
                </c:pt>
                <c:pt idx="654">
                  <c:v>1256.615</c:v>
                </c:pt>
                <c:pt idx="655">
                  <c:v>1258.3150000000001</c:v>
                </c:pt>
                <c:pt idx="656">
                  <c:v>1260.0150000000001</c:v>
                </c:pt>
                <c:pt idx="657">
                  <c:v>1261.7149999999999</c:v>
                </c:pt>
                <c:pt idx="658">
                  <c:v>1263.415</c:v>
                </c:pt>
                <c:pt idx="659">
                  <c:v>1265.114</c:v>
                </c:pt>
                <c:pt idx="660">
                  <c:v>1266.8130000000001</c:v>
                </c:pt>
                <c:pt idx="661">
                  <c:v>1268.511</c:v>
                </c:pt>
                <c:pt idx="662">
                  <c:v>1270.21</c:v>
                </c:pt>
                <c:pt idx="663">
                  <c:v>1271.9079999999999</c:v>
                </c:pt>
                <c:pt idx="664">
                  <c:v>1273.605</c:v>
                </c:pt>
                <c:pt idx="665">
                  <c:v>1275.3030000000001</c:v>
                </c:pt>
                <c:pt idx="666">
                  <c:v>1276.999</c:v>
                </c:pt>
                <c:pt idx="667">
                  <c:v>1278.6959999999999</c:v>
                </c:pt>
                <c:pt idx="668">
                  <c:v>1280.3920000000001</c:v>
                </c:pt>
                <c:pt idx="669">
                  <c:v>1282.088</c:v>
                </c:pt>
                <c:pt idx="670">
                  <c:v>1283.7840000000001</c:v>
                </c:pt>
                <c:pt idx="671">
                  <c:v>1285.479</c:v>
                </c:pt>
                <c:pt idx="672">
                  <c:v>1287.174</c:v>
                </c:pt>
                <c:pt idx="673">
                  <c:v>1288.8689999999999</c:v>
                </c:pt>
                <c:pt idx="674">
                  <c:v>1290.5630000000001</c:v>
                </c:pt>
                <c:pt idx="675">
                  <c:v>1292.2570000000001</c:v>
                </c:pt>
                <c:pt idx="676">
                  <c:v>1293.951</c:v>
                </c:pt>
                <c:pt idx="677">
                  <c:v>1295.644</c:v>
                </c:pt>
                <c:pt idx="678">
                  <c:v>1297.337</c:v>
                </c:pt>
                <c:pt idx="679">
                  <c:v>1299.03</c:v>
                </c:pt>
                <c:pt idx="680">
                  <c:v>1300.722</c:v>
                </c:pt>
                <c:pt idx="681">
                  <c:v>1302.414</c:v>
                </c:pt>
                <c:pt idx="682">
                  <c:v>1304.106</c:v>
                </c:pt>
                <c:pt idx="683">
                  <c:v>1305.797</c:v>
                </c:pt>
                <c:pt idx="684">
                  <c:v>1307.4880000000001</c:v>
                </c:pt>
                <c:pt idx="685">
                  <c:v>1309.1790000000001</c:v>
                </c:pt>
                <c:pt idx="686">
                  <c:v>1310.8689999999999</c:v>
                </c:pt>
                <c:pt idx="687">
                  <c:v>1312.559</c:v>
                </c:pt>
                <c:pt idx="688">
                  <c:v>1314.249</c:v>
                </c:pt>
                <c:pt idx="689">
                  <c:v>1315.9380000000001</c:v>
                </c:pt>
                <c:pt idx="690">
                  <c:v>1317.627</c:v>
                </c:pt>
                <c:pt idx="691">
                  <c:v>1319.316</c:v>
                </c:pt>
                <c:pt idx="692">
                  <c:v>1321.0039999999999</c:v>
                </c:pt>
                <c:pt idx="693">
                  <c:v>1322.693</c:v>
                </c:pt>
                <c:pt idx="694">
                  <c:v>1324.38</c:v>
                </c:pt>
                <c:pt idx="695">
                  <c:v>1326.068</c:v>
                </c:pt>
                <c:pt idx="696">
                  <c:v>1327.7550000000001</c:v>
                </c:pt>
                <c:pt idx="697">
                  <c:v>1329.442</c:v>
                </c:pt>
                <c:pt idx="698">
                  <c:v>1331.1279999999999</c:v>
                </c:pt>
                <c:pt idx="699">
                  <c:v>1332.8140000000001</c:v>
                </c:pt>
                <c:pt idx="700">
                  <c:v>1334.5</c:v>
                </c:pt>
                <c:pt idx="701">
                  <c:v>1336.1849999999999</c:v>
                </c:pt>
                <c:pt idx="702">
                  <c:v>1337.8710000000001</c:v>
                </c:pt>
                <c:pt idx="703">
                  <c:v>1339.5550000000001</c:v>
                </c:pt>
                <c:pt idx="704">
                  <c:v>1341.24</c:v>
                </c:pt>
                <c:pt idx="705">
                  <c:v>1342.924</c:v>
                </c:pt>
                <c:pt idx="706">
                  <c:v>1344.6079999999999</c:v>
                </c:pt>
                <c:pt idx="707">
                  <c:v>1346.2909999999999</c:v>
                </c:pt>
                <c:pt idx="708">
                  <c:v>1347.9749999999999</c:v>
                </c:pt>
                <c:pt idx="709">
                  <c:v>1349.6579999999999</c:v>
                </c:pt>
                <c:pt idx="710">
                  <c:v>1351.34</c:v>
                </c:pt>
                <c:pt idx="711">
                  <c:v>1353.0219999999999</c:v>
                </c:pt>
                <c:pt idx="712">
                  <c:v>1354.704</c:v>
                </c:pt>
                <c:pt idx="713">
                  <c:v>1356.386</c:v>
                </c:pt>
                <c:pt idx="714">
                  <c:v>1358.067</c:v>
                </c:pt>
                <c:pt idx="715">
                  <c:v>1359.748</c:v>
                </c:pt>
                <c:pt idx="716">
                  <c:v>1361.4290000000001</c:v>
                </c:pt>
                <c:pt idx="717">
                  <c:v>1363.1089999999999</c:v>
                </c:pt>
                <c:pt idx="718">
                  <c:v>1364.789</c:v>
                </c:pt>
                <c:pt idx="719">
                  <c:v>1366.4680000000001</c:v>
                </c:pt>
                <c:pt idx="720">
                  <c:v>1368.1479999999999</c:v>
                </c:pt>
                <c:pt idx="721">
                  <c:v>1369.827</c:v>
                </c:pt>
                <c:pt idx="722">
                  <c:v>1371.5050000000001</c:v>
                </c:pt>
                <c:pt idx="723">
                  <c:v>1373.184</c:v>
                </c:pt>
                <c:pt idx="724">
                  <c:v>1374.8620000000001</c:v>
                </c:pt>
                <c:pt idx="725">
                  <c:v>1376.539</c:v>
                </c:pt>
                <c:pt idx="726">
                  <c:v>1378.2170000000001</c:v>
                </c:pt>
                <c:pt idx="727">
                  <c:v>1379.894</c:v>
                </c:pt>
                <c:pt idx="728">
                  <c:v>1381.57</c:v>
                </c:pt>
                <c:pt idx="729">
                  <c:v>1383.2470000000001</c:v>
                </c:pt>
                <c:pt idx="730">
                  <c:v>1384.923</c:v>
                </c:pt>
                <c:pt idx="731">
                  <c:v>1386.5989999999999</c:v>
                </c:pt>
                <c:pt idx="732">
                  <c:v>1388.2739999999999</c:v>
                </c:pt>
                <c:pt idx="733">
                  <c:v>1389.9490000000001</c:v>
                </c:pt>
                <c:pt idx="734">
                  <c:v>1391.624</c:v>
                </c:pt>
                <c:pt idx="735">
                  <c:v>1393.298</c:v>
                </c:pt>
                <c:pt idx="736">
                  <c:v>1394.973</c:v>
                </c:pt>
                <c:pt idx="737">
                  <c:v>1396.646</c:v>
                </c:pt>
                <c:pt idx="738">
                  <c:v>1398.32</c:v>
                </c:pt>
                <c:pt idx="739">
                  <c:v>1399.9929999999999</c:v>
                </c:pt>
                <c:pt idx="740">
                  <c:v>1401.6659999999999</c:v>
                </c:pt>
                <c:pt idx="741">
                  <c:v>1403.338</c:v>
                </c:pt>
                <c:pt idx="742">
                  <c:v>1405.011</c:v>
                </c:pt>
                <c:pt idx="743">
                  <c:v>1406.683</c:v>
                </c:pt>
                <c:pt idx="744">
                  <c:v>1408.354</c:v>
                </c:pt>
                <c:pt idx="745">
                  <c:v>1410.0250000000001</c:v>
                </c:pt>
                <c:pt idx="746">
                  <c:v>1411.6959999999999</c:v>
                </c:pt>
                <c:pt idx="747">
                  <c:v>1413.367</c:v>
                </c:pt>
                <c:pt idx="748">
                  <c:v>1415.037</c:v>
                </c:pt>
                <c:pt idx="749">
                  <c:v>1416.7070000000001</c:v>
                </c:pt>
                <c:pt idx="750">
                  <c:v>1418.377</c:v>
                </c:pt>
                <c:pt idx="751">
                  <c:v>1420.046</c:v>
                </c:pt>
                <c:pt idx="752">
                  <c:v>1421.7149999999999</c:v>
                </c:pt>
                <c:pt idx="753">
                  <c:v>1423.384</c:v>
                </c:pt>
                <c:pt idx="754">
                  <c:v>1425.0519999999999</c:v>
                </c:pt>
                <c:pt idx="755">
                  <c:v>1426.72</c:v>
                </c:pt>
                <c:pt idx="756">
                  <c:v>1428.3879999999999</c:v>
                </c:pt>
                <c:pt idx="757">
                  <c:v>1430.0550000000001</c:v>
                </c:pt>
                <c:pt idx="758">
                  <c:v>1431.722</c:v>
                </c:pt>
                <c:pt idx="759">
                  <c:v>1433.3889999999999</c:v>
                </c:pt>
                <c:pt idx="760">
                  <c:v>1435.0550000000001</c:v>
                </c:pt>
                <c:pt idx="761">
                  <c:v>1436.722</c:v>
                </c:pt>
                <c:pt idx="762">
                  <c:v>1438.3869999999999</c:v>
                </c:pt>
                <c:pt idx="763">
                  <c:v>1440.0530000000001</c:v>
                </c:pt>
                <c:pt idx="764">
                  <c:v>1441.7180000000001</c:v>
                </c:pt>
                <c:pt idx="765">
                  <c:v>1443.383</c:v>
                </c:pt>
                <c:pt idx="766">
                  <c:v>1445.047</c:v>
                </c:pt>
                <c:pt idx="767">
                  <c:v>1446.711</c:v>
                </c:pt>
                <c:pt idx="768">
                  <c:v>1448.375</c:v>
                </c:pt>
                <c:pt idx="769">
                  <c:v>1450.039</c:v>
                </c:pt>
                <c:pt idx="770">
                  <c:v>1451.702</c:v>
                </c:pt>
                <c:pt idx="771">
                  <c:v>1453.365</c:v>
                </c:pt>
                <c:pt idx="772">
                  <c:v>1455.028</c:v>
                </c:pt>
                <c:pt idx="773">
                  <c:v>1456.69</c:v>
                </c:pt>
                <c:pt idx="774">
                  <c:v>1458.3520000000001</c:v>
                </c:pt>
                <c:pt idx="775">
                  <c:v>1460.0129999999999</c:v>
                </c:pt>
                <c:pt idx="776">
                  <c:v>1461.675</c:v>
                </c:pt>
                <c:pt idx="777">
                  <c:v>1463.336</c:v>
                </c:pt>
                <c:pt idx="778">
                  <c:v>1464.9960000000001</c:v>
                </c:pt>
                <c:pt idx="779">
                  <c:v>1466.6569999999999</c:v>
                </c:pt>
                <c:pt idx="780">
                  <c:v>1468.317</c:v>
                </c:pt>
                <c:pt idx="781">
                  <c:v>1469.9770000000001</c:v>
                </c:pt>
                <c:pt idx="782">
                  <c:v>1471.636</c:v>
                </c:pt>
                <c:pt idx="783">
                  <c:v>1473.2950000000001</c:v>
                </c:pt>
                <c:pt idx="784">
                  <c:v>1474.954</c:v>
                </c:pt>
                <c:pt idx="785">
                  <c:v>1476.6120000000001</c:v>
                </c:pt>
                <c:pt idx="786">
                  <c:v>1478.27</c:v>
                </c:pt>
                <c:pt idx="787">
                  <c:v>1479.9280000000001</c:v>
                </c:pt>
                <c:pt idx="788">
                  <c:v>1481.586</c:v>
                </c:pt>
                <c:pt idx="789">
                  <c:v>1483.2429999999999</c:v>
                </c:pt>
                <c:pt idx="790">
                  <c:v>1484.9</c:v>
                </c:pt>
                <c:pt idx="791">
                  <c:v>1486.556</c:v>
                </c:pt>
                <c:pt idx="792">
                  <c:v>1488.213</c:v>
                </c:pt>
                <c:pt idx="793">
                  <c:v>1489.8679999999999</c:v>
                </c:pt>
                <c:pt idx="794">
                  <c:v>1491.5239999999999</c:v>
                </c:pt>
                <c:pt idx="795">
                  <c:v>1493.1790000000001</c:v>
                </c:pt>
                <c:pt idx="796">
                  <c:v>1494.8340000000001</c:v>
                </c:pt>
                <c:pt idx="797">
                  <c:v>1496.489</c:v>
                </c:pt>
                <c:pt idx="798">
                  <c:v>1498.143</c:v>
                </c:pt>
                <c:pt idx="799">
                  <c:v>1499.797</c:v>
                </c:pt>
                <c:pt idx="800">
                  <c:v>1501.451</c:v>
                </c:pt>
                <c:pt idx="801">
                  <c:v>1503.104</c:v>
                </c:pt>
                <c:pt idx="802">
                  <c:v>1504.7570000000001</c:v>
                </c:pt>
                <c:pt idx="803">
                  <c:v>1506.41</c:v>
                </c:pt>
                <c:pt idx="804">
                  <c:v>1508.0630000000001</c:v>
                </c:pt>
                <c:pt idx="805">
                  <c:v>1509.7149999999999</c:v>
                </c:pt>
                <c:pt idx="806">
                  <c:v>1511.367</c:v>
                </c:pt>
                <c:pt idx="807">
                  <c:v>1513.018</c:v>
                </c:pt>
                <c:pt idx="808">
                  <c:v>1514.6690000000001</c:v>
                </c:pt>
                <c:pt idx="809">
                  <c:v>1516.32</c:v>
                </c:pt>
                <c:pt idx="810">
                  <c:v>1517.971</c:v>
                </c:pt>
                <c:pt idx="811">
                  <c:v>1519.6210000000001</c:v>
                </c:pt>
                <c:pt idx="812">
                  <c:v>1521.271</c:v>
                </c:pt>
                <c:pt idx="813">
                  <c:v>1522.92</c:v>
                </c:pt>
                <c:pt idx="814">
                  <c:v>1524.57</c:v>
                </c:pt>
                <c:pt idx="815">
                  <c:v>1526.2190000000001</c:v>
                </c:pt>
                <c:pt idx="816">
                  <c:v>1527.867</c:v>
                </c:pt>
                <c:pt idx="817">
                  <c:v>1529.5160000000001</c:v>
                </c:pt>
                <c:pt idx="818">
                  <c:v>1531.164</c:v>
                </c:pt>
                <c:pt idx="819">
                  <c:v>1532.8109999999999</c:v>
                </c:pt>
                <c:pt idx="820">
                  <c:v>1534.4590000000001</c:v>
                </c:pt>
                <c:pt idx="821">
                  <c:v>1536.106</c:v>
                </c:pt>
                <c:pt idx="822">
                  <c:v>1537.752</c:v>
                </c:pt>
                <c:pt idx="823">
                  <c:v>1539.3989999999999</c:v>
                </c:pt>
                <c:pt idx="824">
                  <c:v>1541.0450000000001</c:v>
                </c:pt>
                <c:pt idx="825">
                  <c:v>1542.691</c:v>
                </c:pt>
                <c:pt idx="826">
                  <c:v>1544.336</c:v>
                </c:pt>
                <c:pt idx="827">
                  <c:v>1545.982</c:v>
                </c:pt>
                <c:pt idx="828">
                  <c:v>1547.626</c:v>
                </c:pt>
                <c:pt idx="829">
                  <c:v>1549.271</c:v>
                </c:pt>
                <c:pt idx="830">
                  <c:v>1550.915</c:v>
                </c:pt>
                <c:pt idx="831">
                  <c:v>1552.559</c:v>
                </c:pt>
                <c:pt idx="832">
                  <c:v>1554.203</c:v>
                </c:pt>
                <c:pt idx="833">
                  <c:v>1555.846</c:v>
                </c:pt>
                <c:pt idx="834">
                  <c:v>1557.489</c:v>
                </c:pt>
                <c:pt idx="835">
                  <c:v>1559.1320000000001</c:v>
                </c:pt>
                <c:pt idx="836">
                  <c:v>1560.7739999999999</c:v>
                </c:pt>
                <c:pt idx="837">
                  <c:v>1562.4159999999999</c:v>
                </c:pt>
                <c:pt idx="838">
                  <c:v>1564.058</c:v>
                </c:pt>
                <c:pt idx="839">
                  <c:v>1565.6990000000001</c:v>
                </c:pt>
                <c:pt idx="840">
                  <c:v>1567.34</c:v>
                </c:pt>
                <c:pt idx="841">
                  <c:v>1568.981</c:v>
                </c:pt>
                <c:pt idx="842">
                  <c:v>1570.6220000000001</c:v>
                </c:pt>
                <c:pt idx="843">
                  <c:v>1572.2619999999999</c:v>
                </c:pt>
                <c:pt idx="844">
                  <c:v>1573.902</c:v>
                </c:pt>
                <c:pt idx="845">
                  <c:v>1575.5409999999999</c:v>
                </c:pt>
                <c:pt idx="846">
                  <c:v>1577.18</c:v>
                </c:pt>
                <c:pt idx="847">
                  <c:v>1578.819</c:v>
                </c:pt>
                <c:pt idx="848">
                  <c:v>1580.4580000000001</c:v>
                </c:pt>
                <c:pt idx="849">
                  <c:v>1582.096</c:v>
                </c:pt>
                <c:pt idx="850">
                  <c:v>1583.7339999999999</c:v>
                </c:pt>
                <c:pt idx="851">
                  <c:v>1585.3720000000001</c:v>
                </c:pt>
                <c:pt idx="852">
                  <c:v>1587.009</c:v>
                </c:pt>
                <c:pt idx="853">
                  <c:v>1588.646</c:v>
                </c:pt>
                <c:pt idx="854">
                  <c:v>1590.2829999999999</c:v>
                </c:pt>
                <c:pt idx="855">
                  <c:v>1591.92</c:v>
                </c:pt>
                <c:pt idx="856">
                  <c:v>1593.556</c:v>
                </c:pt>
                <c:pt idx="857">
                  <c:v>1595.192</c:v>
                </c:pt>
                <c:pt idx="858">
                  <c:v>1596.827</c:v>
                </c:pt>
                <c:pt idx="859">
                  <c:v>1598.462</c:v>
                </c:pt>
                <c:pt idx="860">
                  <c:v>1600.097</c:v>
                </c:pt>
                <c:pt idx="861">
                  <c:v>1601.732</c:v>
                </c:pt>
                <c:pt idx="862">
                  <c:v>1603.366</c:v>
                </c:pt>
                <c:pt idx="863">
                  <c:v>1605</c:v>
                </c:pt>
                <c:pt idx="864">
                  <c:v>1606.633</c:v>
                </c:pt>
                <c:pt idx="865">
                  <c:v>1608.2670000000001</c:v>
                </c:pt>
                <c:pt idx="866">
                  <c:v>1609.9</c:v>
                </c:pt>
                <c:pt idx="867">
                  <c:v>1611.5319999999999</c:v>
                </c:pt>
                <c:pt idx="868">
                  <c:v>1613.165</c:v>
                </c:pt>
                <c:pt idx="869">
                  <c:v>1614.797</c:v>
                </c:pt>
                <c:pt idx="870">
                  <c:v>1616.4290000000001</c:v>
                </c:pt>
                <c:pt idx="871">
                  <c:v>1618.06</c:v>
                </c:pt>
                <c:pt idx="872">
                  <c:v>1619.691</c:v>
                </c:pt>
                <c:pt idx="873">
                  <c:v>1621.3219999999999</c:v>
                </c:pt>
                <c:pt idx="874">
                  <c:v>1622.953</c:v>
                </c:pt>
                <c:pt idx="875">
                  <c:v>1624.5830000000001</c:v>
                </c:pt>
                <c:pt idx="876">
                  <c:v>1626.213</c:v>
                </c:pt>
                <c:pt idx="877">
                  <c:v>1627.8420000000001</c:v>
                </c:pt>
                <c:pt idx="878">
                  <c:v>1629.472</c:v>
                </c:pt>
                <c:pt idx="879">
                  <c:v>1631.1010000000001</c:v>
                </c:pt>
                <c:pt idx="880">
                  <c:v>1632.729</c:v>
                </c:pt>
                <c:pt idx="881">
                  <c:v>1634.3579999999999</c:v>
                </c:pt>
                <c:pt idx="882">
                  <c:v>1635.9860000000001</c:v>
                </c:pt>
                <c:pt idx="883">
                  <c:v>1637.6130000000001</c:v>
                </c:pt>
                <c:pt idx="884">
                  <c:v>1639.241</c:v>
                </c:pt>
                <c:pt idx="885">
                  <c:v>1640.8679999999999</c:v>
                </c:pt>
                <c:pt idx="886">
                  <c:v>1642.4949999999999</c:v>
                </c:pt>
                <c:pt idx="887">
                  <c:v>1644.1210000000001</c:v>
                </c:pt>
                <c:pt idx="888">
                  <c:v>1645.748</c:v>
                </c:pt>
                <c:pt idx="889">
                  <c:v>1647.373</c:v>
                </c:pt>
                <c:pt idx="890">
                  <c:v>1648.999</c:v>
                </c:pt>
                <c:pt idx="891">
                  <c:v>1650.624</c:v>
                </c:pt>
                <c:pt idx="892">
                  <c:v>1652.249</c:v>
                </c:pt>
                <c:pt idx="893">
                  <c:v>1653.874</c:v>
                </c:pt>
                <c:pt idx="894">
                  <c:v>1655.498</c:v>
                </c:pt>
                <c:pt idx="895">
                  <c:v>1657.1220000000001</c:v>
                </c:pt>
                <c:pt idx="896">
                  <c:v>1658.7460000000001</c:v>
                </c:pt>
                <c:pt idx="897">
                  <c:v>1660.3689999999999</c:v>
                </c:pt>
                <c:pt idx="898">
                  <c:v>1661.9929999999999</c:v>
                </c:pt>
                <c:pt idx="899">
                  <c:v>1663.615</c:v>
                </c:pt>
                <c:pt idx="900">
                  <c:v>1665.2380000000001</c:v>
                </c:pt>
                <c:pt idx="901">
                  <c:v>1666.86</c:v>
                </c:pt>
                <c:pt idx="902">
                  <c:v>1668.482</c:v>
                </c:pt>
                <c:pt idx="903">
                  <c:v>1670.104</c:v>
                </c:pt>
                <c:pt idx="904">
                  <c:v>1671.7249999999999</c:v>
                </c:pt>
                <c:pt idx="905">
                  <c:v>1673.346</c:v>
                </c:pt>
                <c:pt idx="906">
                  <c:v>1674.9659999999999</c:v>
                </c:pt>
                <c:pt idx="907">
                  <c:v>1676.587</c:v>
                </c:pt>
                <c:pt idx="908">
                  <c:v>1678.2070000000001</c:v>
                </c:pt>
                <c:pt idx="909">
                  <c:v>1679.827</c:v>
                </c:pt>
                <c:pt idx="910">
                  <c:v>1681.4459999999999</c:v>
                </c:pt>
                <c:pt idx="911">
                  <c:v>1683.0650000000001</c:v>
                </c:pt>
                <c:pt idx="912">
                  <c:v>1684.684</c:v>
                </c:pt>
                <c:pt idx="913">
                  <c:v>1686.3019999999999</c:v>
                </c:pt>
                <c:pt idx="914">
                  <c:v>1687.921</c:v>
                </c:pt>
                <c:pt idx="915">
                  <c:v>1689.539</c:v>
                </c:pt>
                <c:pt idx="916">
                  <c:v>1691.1559999999999</c:v>
                </c:pt>
                <c:pt idx="917">
                  <c:v>1692.7729999999999</c:v>
                </c:pt>
                <c:pt idx="918">
                  <c:v>1694.39</c:v>
                </c:pt>
                <c:pt idx="919">
                  <c:v>1696.0070000000001</c:v>
                </c:pt>
                <c:pt idx="920">
                  <c:v>1697.623</c:v>
                </c:pt>
                <c:pt idx="921">
                  <c:v>1699.239</c:v>
                </c:pt>
                <c:pt idx="922">
                  <c:v>1700.855</c:v>
                </c:pt>
                <c:pt idx="923">
                  <c:v>1702.471</c:v>
                </c:pt>
                <c:pt idx="924">
                  <c:v>1704.086</c:v>
                </c:pt>
                <c:pt idx="925">
                  <c:v>1705.701</c:v>
                </c:pt>
                <c:pt idx="926">
                  <c:v>1707.3150000000001</c:v>
                </c:pt>
                <c:pt idx="927">
                  <c:v>1708.9290000000001</c:v>
                </c:pt>
                <c:pt idx="928">
                  <c:v>1710.5429999999999</c:v>
                </c:pt>
                <c:pt idx="929">
                  <c:v>1712.1569999999999</c:v>
                </c:pt>
                <c:pt idx="930">
                  <c:v>1713.77</c:v>
                </c:pt>
                <c:pt idx="931">
                  <c:v>1715.383</c:v>
                </c:pt>
                <c:pt idx="932">
                  <c:v>1716.9960000000001</c:v>
                </c:pt>
                <c:pt idx="933">
                  <c:v>1718.6079999999999</c:v>
                </c:pt>
                <c:pt idx="934">
                  <c:v>1720.221</c:v>
                </c:pt>
                <c:pt idx="935">
                  <c:v>1721.8320000000001</c:v>
                </c:pt>
                <c:pt idx="936">
                  <c:v>1723.444</c:v>
                </c:pt>
                <c:pt idx="937">
                  <c:v>1725.0550000000001</c:v>
                </c:pt>
                <c:pt idx="938">
                  <c:v>1726.6659999999999</c:v>
                </c:pt>
                <c:pt idx="939">
                  <c:v>1728.2760000000001</c:v>
                </c:pt>
                <c:pt idx="940">
                  <c:v>1729.8869999999999</c:v>
                </c:pt>
                <c:pt idx="941">
                  <c:v>1731.4970000000001</c:v>
                </c:pt>
                <c:pt idx="942">
                  <c:v>1733.106</c:v>
                </c:pt>
                <c:pt idx="943">
                  <c:v>1734.7159999999999</c:v>
                </c:pt>
                <c:pt idx="944">
                  <c:v>1736.325</c:v>
                </c:pt>
                <c:pt idx="945">
                  <c:v>1737.933</c:v>
                </c:pt>
                <c:pt idx="946">
                  <c:v>1739.5419999999999</c:v>
                </c:pt>
                <c:pt idx="947">
                  <c:v>1741.15</c:v>
                </c:pt>
                <c:pt idx="948">
                  <c:v>1742.758</c:v>
                </c:pt>
                <c:pt idx="949">
                  <c:v>1744.365</c:v>
                </c:pt>
                <c:pt idx="950">
                  <c:v>1745.973</c:v>
                </c:pt>
                <c:pt idx="951">
                  <c:v>1747.58</c:v>
                </c:pt>
                <c:pt idx="952">
                  <c:v>1749.1859999999999</c:v>
                </c:pt>
                <c:pt idx="953">
                  <c:v>1750.7929999999999</c:v>
                </c:pt>
                <c:pt idx="954">
                  <c:v>1752.3989999999999</c:v>
                </c:pt>
                <c:pt idx="955">
                  <c:v>1754.0039999999999</c:v>
                </c:pt>
                <c:pt idx="956">
                  <c:v>1755.61</c:v>
                </c:pt>
                <c:pt idx="957">
                  <c:v>1757.2149999999999</c:v>
                </c:pt>
                <c:pt idx="958">
                  <c:v>1758.82</c:v>
                </c:pt>
                <c:pt idx="959">
                  <c:v>1760.424</c:v>
                </c:pt>
                <c:pt idx="960">
                  <c:v>1762.028</c:v>
                </c:pt>
                <c:pt idx="961">
                  <c:v>1763.6320000000001</c:v>
                </c:pt>
                <c:pt idx="962">
                  <c:v>1765.2360000000001</c:v>
                </c:pt>
                <c:pt idx="963">
                  <c:v>1766.8389999999999</c:v>
                </c:pt>
                <c:pt idx="964">
                  <c:v>1768.442</c:v>
                </c:pt>
                <c:pt idx="965">
                  <c:v>1770.0450000000001</c:v>
                </c:pt>
                <c:pt idx="966">
                  <c:v>1771.6469999999999</c:v>
                </c:pt>
                <c:pt idx="967">
                  <c:v>1773.249</c:v>
                </c:pt>
                <c:pt idx="968">
                  <c:v>1774.8510000000001</c:v>
                </c:pt>
                <c:pt idx="969">
                  <c:v>1776.453</c:v>
                </c:pt>
                <c:pt idx="970">
                  <c:v>1778.0540000000001</c:v>
                </c:pt>
                <c:pt idx="971">
                  <c:v>1779.655</c:v>
                </c:pt>
                <c:pt idx="972">
                  <c:v>1781.2550000000001</c:v>
                </c:pt>
                <c:pt idx="973">
                  <c:v>1782.856</c:v>
                </c:pt>
                <c:pt idx="974">
                  <c:v>1784.4559999999999</c:v>
                </c:pt>
                <c:pt idx="975">
                  <c:v>1786.0550000000001</c:v>
                </c:pt>
                <c:pt idx="976">
                  <c:v>1787.655</c:v>
                </c:pt>
                <c:pt idx="977">
                  <c:v>1789.2539999999999</c:v>
                </c:pt>
                <c:pt idx="978">
                  <c:v>1790.8520000000001</c:v>
                </c:pt>
                <c:pt idx="979">
                  <c:v>1792.451</c:v>
                </c:pt>
                <c:pt idx="980">
                  <c:v>1794.049</c:v>
                </c:pt>
                <c:pt idx="981">
                  <c:v>1795.6469999999999</c:v>
                </c:pt>
                <c:pt idx="982">
                  <c:v>1797.2449999999999</c:v>
                </c:pt>
                <c:pt idx="983">
                  <c:v>1798.8420000000001</c:v>
                </c:pt>
                <c:pt idx="984">
                  <c:v>1800.4390000000001</c:v>
                </c:pt>
                <c:pt idx="985">
                  <c:v>1802.0350000000001</c:v>
                </c:pt>
                <c:pt idx="986">
                  <c:v>1803.6320000000001</c:v>
                </c:pt>
                <c:pt idx="987">
                  <c:v>1805.2280000000001</c:v>
                </c:pt>
                <c:pt idx="988">
                  <c:v>1806.8240000000001</c:v>
                </c:pt>
                <c:pt idx="989">
                  <c:v>1808.4190000000001</c:v>
                </c:pt>
                <c:pt idx="990">
                  <c:v>1810.0139999999999</c:v>
                </c:pt>
                <c:pt idx="991">
                  <c:v>1811.6089999999999</c:v>
                </c:pt>
                <c:pt idx="992">
                  <c:v>1813.204</c:v>
                </c:pt>
                <c:pt idx="993">
                  <c:v>1814.798</c:v>
                </c:pt>
                <c:pt idx="994">
                  <c:v>1816.3920000000001</c:v>
                </c:pt>
                <c:pt idx="995">
                  <c:v>1817.9860000000001</c:v>
                </c:pt>
                <c:pt idx="996">
                  <c:v>1819.579</c:v>
                </c:pt>
                <c:pt idx="997">
                  <c:v>1821.172</c:v>
                </c:pt>
                <c:pt idx="998">
                  <c:v>1822.7650000000001</c:v>
                </c:pt>
                <c:pt idx="999">
                  <c:v>1824.357</c:v>
                </c:pt>
                <c:pt idx="1000">
                  <c:v>1825.95</c:v>
                </c:pt>
                <c:pt idx="1001">
                  <c:v>1827.5409999999999</c:v>
                </c:pt>
                <c:pt idx="1002">
                  <c:v>1829.133</c:v>
                </c:pt>
                <c:pt idx="1003">
                  <c:v>1830.7239999999999</c:v>
                </c:pt>
                <c:pt idx="1004">
                  <c:v>1832.3150000000001</c:v>
                </c:pt>
                <c:pt idx="1005">
                  <c:v>1833.9059999999999</c:v>
                </c:pt>
                <c:pt idx="1006">
                  <c:v>1835.4960000000001</c:v>
                </c:pt>
                <c:pt idx="1007">
                  <c:v>1837.087</c:v>
                </c:pt>
                <c:pt idx="1008">
                  <c:v>1838.6759999999999</c:v>
                </c:pt>
                <c:pt idx="1009">
                  <c:v>1840.2660000000001</c:v>
                </c:pt>
                <c:pt idx="1010">
                  <c:v>1841.855</c:v>
                </c:pt>
                <c:pt idx="1011">
                  <c:v>1843.444</c:v>
                </c:pt>
                <c:pt idx="1012">
                  <c:v>1845.0319999999999</c:v>
                </c:pt>
                <c:pt idx="1013">
                  <c:v>1846.6210000000001</c:v>
                </c:pt>
                <c:pt idx="1014">
                  <c:v>1848.2090000000001</c:v>
                </c:pt>
                <c:pt idx="1015">
                  <c:v>1849.796</c:v>
                </c:pt>
                <c:pt idx="1016">
                  <c:v>1851.384</c:v>
                </c:pt>
                <c:pt idx="1017">
                  <c:v>1852.971</c:v>
                </c:pt>
                <c:pt idx="1018">
                  <c:v>1854.558</c:v>
                </c:pt>
                <c:pt idx="1019">
                  <c:v>1856.144</c:v>
                </c:pt>
                <c:pt idx="1020">
                  <c:v>1857.731</c:v>
                </c:pt>
                <c:pt idx="1021">
                  <c:v>1859.316</c:v>
                </c:pt>
                <c:pt idx="1022">
                  <c:v>1860.902</c:v>
                </c:pt>
                <c:pt idx="1023">
                  <c:v>1862.4870000000001</c:v>
                </c:pt>
              </c:numCache>
            </c:numRef>
          </c:xVal>
          <c:yVal>
            <c:numRef>
              <c:f>'CVD-dark'!$I$1:$I$1025</c:f>
              <c:numCache>
                <c:formatCode>General</c:formatCode>
                <c:ptCount val="1025"/>
                <c:pt idx="0">
                  <c:v>4400</c:v>
                </c:pt>
                <c:pt idx="1">
                  <c:v>4356</c:v>
                </c:pt>
                <c:pt idx="2">
                  <c:v>4375</c:v>
                </c:pt>
                <c:pt idx="3">
                  <c:v>4345</c:v>
                </c:pt>
                <c:pt idx="4">
                  <c:v>4255</c:v>
                </c:pt>
                <c:pt idx="5">
                  <c:v>4248</c:v>
                </c:pt>
                <c:pt idx="6">
                  <c:v>4304</c:v>
                </c:pt>
                <c:pt idx="7">
                  <c:v>4211</c:v>
                </c:pt>
                <c:pt idx="8">
                  <c:v>4263</c:v>
                </c:pt>
                <c:pt idx="9">
                  <c:v>4257</c:v>
                </c:pt>
                <c:pt idx="10">
                  <c:v>4174</c:v>
                </c:pt>
                <c:pt idx="11">
                  <c:v>4130</c:v>
                </c:pt>
                <c:pt idx="12">
                  <c:v>4251</c:v>
                </c:pt>
                <c:pt idx="13">
                  <c:v>4181</c:v>
                </c:pt>
                <c:pt idx="14">
                  <c:v>4117</c:v>
                </c:pt>
                <c:pt idx="15">
                  <c:v>4174</c:v>
                </c:pt>
                <c:pt idx="16">
                  <c:v>4134</c:v>
                </c:pt>
                <c:pt idx="17">
                  <c:v>4194</c:v>
                </c:pt>
                <c:pt idx="18">
                  <c:v>4040</c:v>
                </c:pt>
                <c:pt idx="19">
                  <c:v>4010</c:v>
                </c:pt>
                <c:pt idx="20">
                  <c:v>4137</c:v>
                </c:pt>
                <c:pt idx="21">
                  <c:v>4091</c:v>
                </c:pt>
                <c:pt idx="22">
                  <c:v>4126</c:v>
                </c:pt>
                <c:pt idx="23">
                  <c:v>4046</c:v>
                </c:pt>
                <c:pt idx="24">
                  <c:v>4039</c:v>
                </c:pt>
                <c:pt idx="25">
                  <c:v>4003</c:v>
                </c:pt>
                <c:pt idx="26">
                  <c:v>4037</c:v>
                </c:pt>
                <c:pt idx="27">
                  <c:v>4061</c:v>
                </c:pt>
                <c:pt idx="28">
                  <c:v>4051</c:v>
                </c:pt>
                <c:pt idx="29">
                  <c:v>4145</c:v>
                </c:pt>
                <c:pt idx="30">
                  <c:v>4035</c:v>
                </c:pt>
                <c:pt idx="31">
                  <c:v>4123</c:v>
                </c:pt>
                <c:pt idx="32">
                  <c:v>3954</c:v>
                </c:pt>
                <c:pt idx="33">
                  <c:v>4067</c:v>
                </c:pt>
                <c:pt idx="34">
                  <c:v>4038</c:v>
                </c:pt>
                <c:pt idx="35">
                  <c:v>4128</c:v>
                </c:pt>
                <c:pt idx="36">
                  <c:v>4024</c:v>
                </c:pt>
                <c:pt idx="37">
                  <c:v>3996</c:v>
                </c:pt>
                <c:pt idx="38">
                  <c:v>4104</c:v>
                </c:pt>
                <c:pt idx="39">
                  <c:v>4025</c:v>
                </c:pt>
                <c:pt idx="40">
                  <c:v>4000</c:v>
                </c:pt>
                <c:pt idx="41">
                  <c:v>4091</c:v>
                </c:pt>
                <c:pt idx="42">
                  <c:v>4066</c:v>
                </c:pt>
                <c:pt idx="43">
                  <c:v>4015</c:v>
                </c:pt>
                <c:pt idx="44">
                  <c:v>4079</c:v>
                </c:pt>
                <c:pt idx="45">
                  <c:v>4013</c:v>
                </c:pt>
                <c:pt idx="46">
                  <c:v>4066</c:v>
                </c:pt>
                <c:pt idx="47">
                  <c:v>3990</c:v>
                </c:pt>
                <c:pt idx="48">
                  <c:v>4005</c:v>
                </c:pt>
                <c:pt idx="49">
                  <c:v>4074</c:v>
                </c:pt>
                <c:pt idx="50">
                  <c:v>4058</c:v>
                </c:pt>
                <c:pt idx="51">
                  <c:v>4042</c:v>
                </c:pt>
                <c:pt idx="52">
                  <c:v>4075</c:v>
                </c:pt>
                <c:pt idx="53">
                  <c:v>4073</c:v>
                </c:pt>
                <c:pt idx="54">
                  <c:v>4155</c:v>
                </c:pt>
                <c:pt idx="55">
                  <c:v>4069</c:v>
                </c:pt>
                <c:pt idx="56">
                  <c:v>4120</c:v>
                </c:pt>
                <c:pt idx="57">
                  <c:v>4118</c:v>
                </c:pt>
                <c:pt idx="58">
                  <c:v>4099</c:v>
                </c:pt>
                <c:pt idx="59">
                  <c:v>4142</c:v>
                </c:pt>
                <c:pt idx="60">
                  <c:v>4187</c:v>
                </c:pt>
                <c:pt idx="61">
                  <c:v>4145</c:v>
                </c:pt>
                <c:pt idx="62">
                  <c:v>4092</c:v>
                </c:pt>
                <c:pt idx="63">
                  <c:v>4197</c:v>
                </c:pt>
                <c:pt idx="64">
                  <c:v>4121</c:v>
                </c:pt>
                <c:pt idx="65">
                  <c:v>4173</c:v>
                </c:pt>
                <c:pt idx="66">
                  <c:v>4238</c:v>
                </c:pt>
                <c:pt idx="67">
                  <c:v>4184</c:v>
                </c:pt>
                <c:pt idx="68">
                  <c:v>4193</c:v>
                </c:pt>
                <c:pt idx="69">
                  <c:v>4110</c:v>
                </c:pt>
                <c:pt idx="70">
                  <c:v>4166</c:v>
                </c:pt>
                <c:pt idx="71">
                  <c:v>4234</c:v>
                </c:pt>
                <c:pt idx="72">
                  <c:v>4226</c:v>
                </c:pt>
                <c:pt idx="73">
                  <c:v>4263</c:v>
                </c:pt>
                <c:pt idx="74">
                  <c:v>4243</c:v>
                </c:pt>
                <c:pt idx="75">
                  <c:v>4247</c:v>
                </c:pt>
                <c:pt idx="76">
                  <c:v>4336</c:v>
                </c:pt>
                <c:pt idx="77">
                  <c:v>4312</c:v>
                </c:pt>
                <c:pt idx="78">
                  <c:v>4260</c:v>
                </c:pt>
                <c:pt idx="79">
                  <c:v>4303</c:v>
                </c:pt>
                <c:pt idx="80">
                  <c:v>4306</c:v>
                </c:pt>
                <c:pt idx="81">
                  <c:v>4325</c:v>
                </c:pt>
                <c:pt idx="82">
                  <c:v>4361</c:v>
                </c:pt>
                <c:pt idx="83">
                  <c:v>4423</c:v>
                </c:pt>
                <c:pt idx="84">
                  <c:v>4257</c:v>
                </c:pt>
                <c:pt idx="85">
                  <c:v>4420</c:v>
                </c:pt>
                <c:pt idx="86">
                  <c:v>4360</c:v>
                </c:pt>
                <c:pt idx="87">
                  <c:v>4369</c:v>
                </c:pt>
                <c:pt idx="88">
                  <c:v>4396</c:v>
                </c:pt>
                <c:pt idx="89">
                  <c:v>4441</c:v>
                </c:pt>
                <c:pt idx="90">
                  <c:v>4433</c:v>
                </c:pt>
                <c:pt idx="91">
                  <c:v>4469</c:v>
                </c:pt>
                <c:pt idx="92">
                  <c:v>4383</c:v>
                </c:pt>
                <c:pt idx="93">
                  <c:v>4394</c:v>
                </c:pt>
                <c:pt idx="94">
                  <c:v>4355</c:v>
                </c:pt>
                <c:pt idx="95">
                  <c:v>4494</c:v>
                </c:pt>
                <c:pt idx="96">
                  <c:v>4528</c:v>
                </c:pt>
                <c:pt idx="97">
                  <c:v>4422</c:v>
                </c:pt>
                <c:pt idx="98">
                  <c:v>4509</c:v>
                </c:pt>
                <c:pt idx="99">
                  <c:v>4521</c:v>
                </c:pt>
                <c:pt idx="100">
                  <c:v>4543</c:v>
                </c:pt>
                <c:pt idx="101">
                  <c:v>4560</c:v>
                </c:pt>
                <c:pt idx="102">
                  <c:v>4594</c:v>
                </c:pt>
                <c:pt idx="103">
                  <c:v>4500</c:v>
                </c:pt>
                <c:pt idx="104">
                  <c:v>4562</c:v>
                </c:pt>
                <c:pt idx="105">
                  <c:v>4623</c:v>
                </c:pt>
                <c:pt idx="106">
                  <c:v>4545</c:v>
                </c:pt>
                <c:pt idx="107">
                  <c:v>4494</c:v>
                </c:pt>
                <c:pt idx="108">
                  <c:v>4625</c:v>
                </c:pt>
                <c:pt idx="109">
                  <c:v>4653</c:v>
                </c:pt>
                <c:pt idx="110">
                  <c:v>4607</c:v>
                </c:pt>
                <c:pt idx="111">
                  <c:v>4773</c:v>
                </c:pt>
                <c:pt idx="112">
                  <c:v>4629</c:v>
                </c:pt>
                <c:pt idx="113">
                  <c:v>4714</c:v>
                </c:pt>
                <c:pt idx="114">
                  <c:v>4665</c:v>
                </c:pt>
                <c:pt idx="115">
                  <c:v>4738</c:v>
                </c:pt>
                <c:pt idx="116">
                  <c:v>4593</c:v>
                </c:pt>
                <c:pt idx="117">
                  <c:v>4724</c:v>
                </c:pt>
                <c:pt idx="118">
                  <c:v>4811</c:v>
                </c:pt>
                <c:pt idx="119">
                  <c:v>4612</c:v>
                </c:pt>
                <c:pt idx="120">
                  <c:v>4713</c:v>
                </c:pt>
                <c:pt idx="121">
                  <c:v>4665</c:v>
                </c:pt>
                <c:pt idx="122">
                  <c:v>4754</c:v>
                </c:pt>
                <c:pt idx="123">
                  <c:v>4720</c:v>
                </c:pt>
                <c:pt idx="124">
                  <c:v>4781</c:v>
                </c:pt>
                <c:pt idx="125">
                  <c:v>4823</c:v>
                </c:pt>
                <c:pt idx="126">
                  <c:v>4854</c:v>
                </c:pt>
                <c:pt idx="127">
                  <c:v>4861</c:v>
                </c:pt>
                <c:pt idx="128">
                  <c:v>4824</c:v>
                </c:pt>
                <c:pt idx="129">
                  <c:v>4831</c:v>
                </c:pt>
                <c:pt idx="130">
                  <c:v>4878</c:v>
                </c:pt>
                <c:pt idx="131">
                  <c:v>4889</c:v>
                </c:pt>
                <c:pt idx="132">
                  <c:v>4843</c:v>
                </c:pt>
                <c:pt idx="133">
                  <c:v>4870</c:v>
                </c:pt>
                <c:pt idx="134">
                  <c:v>4933</c:v>
                </c:pt>
                <c:pt idx="135">
                  <c:v>4904</c:v>
                </c:pt>
                <c:pt idx="136">
                  <c:v>4890</c:v>
                </c:pt>
                <c:pt idx="137">
                  <c:v>4878</c:v>
                </c:pt>
                <c:pt idx="138">
                  <c:v>4894</c:v>
                </c:pt>
                <c:pt idx="139">
                  <c:v>4909</c:v>
                </c:pt>
                <c:pt idx="140">
                  <c:v>4955</c:v>
                </c:pt>
                <c:pt idx="141">
                  <c:v>4956</c:v>
                </c:pt>
                <c:pt idx="142">
                  <c:v>4969</c:v>
                </c:pt>
                <c:pt idx="143">
                  <c:v>5030</c:v>
                </c:pt>
                <c:pt idx="144">
                  <c:v>5081</c:v>
                </c:pt>
                <c:pt idx="145">
                  <c:v>4972</c:v>
                </c:pt>
                <c:pt idx="146">
                  <c:v>5020</c:v>
                </c:pt>
                <c:pt idx="147">
                  <c:v>4978</c:v>
                </c:pt>
                <c:pt idx="148">
                  <c:v>5084</c:v>
                </c:pt>
                <c:pt idx="149">
                  <c:v>4990</c:v>
                </c:pt>
                <c:pt idx="150">
                  <c:v>5086</c:v>
                </c:pt>
                <c:pt idx="151">
                  <c:v>5104</c:v>
                </c:pt>
                <c:pt idx="152">
                  <c:v>5035</c:v>
                </c:pt>
                <c:pt idx="153">
                  <c:v>5092</c:v>
                </c:pt>
                <c:pt idx="154">
                  <c:v>5143</c:v>
                </c:pt>
                <c:pt idx="155">
                  <c:v>5222</c:v>
                </c:pt>
                <c:pt idx="156">
                  <c:v>5073</c:v>
                </c:pt>
                <c:pt idx="157">
                  <c:v>5065</c:v>
                </c:pt>
                <c:pt idx="158">
                  <c:v>5069</c:v>
                </c:pt>
                <c:pt idx="159">
                  <c:v>5188</c:v>
                </c:pt>
                <c:pt idx="160">
                  <c:v>5208</c:v>
                </c:pt>
                <c:pt idx="161">
                  <c:v>5138</c:v>
                </c:pt>
                <c:pt idx="162">
                  <c:v>5284</c:v>
                </c:pt>
                <c:pt idx="163">
                  <c:v>5183</c:v>
                </c:pt>
                <c:pt idx="164">
                  <c:v>5227</c:v>
                </c:pt>
                <c:pt idx="165">
                  <c:v>5259</c:v>
                </c:pt>
                <c:pt idx="166">
                  <c:v>5281</c:v>
                </c:pt>
                <c:pt idx="167">
                  <c:v>5175</c:v>
                </c:pt>
                <c:pt idx="168">
                  <c:v>5226</c:v>
                </c:pt>
                <c:pt idx="169">
                  <c:v>5289</c:v>
                </c:pt>
                <c:pt idx="170">
                  <c:v>5203</c:v>
                </c:pt>
                <c:pt idx="171">
                  <c:v>5272</c:v>
                </c:pt>
                <c:pt idx="172">
                  <c:v>5311</c:v>
                </c:pt>
                <c:pt idx="173">
                  <c:v>5226</c:v>
                </c:pt>
                <c:pt idx="174">
                  <c:v>5328</c:v>
                </c:pt>
                <c:pt idx="175">
                  <c:v>5310</c:v>
                </c:pt>
                <c:pt idx="176">
                  <c:v>5235</c:v>
                </c:pt>
                <c:pt idx="177">
                  <c:v>5330</c:v>
                </c:pt>
                <c:pt idx="178">
                  <c:v>5259</c:v>
                </c:pt>
                <c:pt idx="179">
                  <c:v>5463</c:v>
                </c:pt>
                <c:pt idx="180">
                  <c:v>5350</c:v>
                </c:pt>
                <c:pt idx="181">
                  <c:v>5380</c:v>
                </c:pt>
                <c:pt idx="182">
                  <c:v>5294</c:v>
                </c:pt>
                <c:pt idx="183">
                  <c:v>5289</c:v>
                </c:pt>
                <c:pt idx="184">
                  <c:v>5315</c:v>
                </c:pt>
                <c:pt idx="185">
                  <c:v>5249</c:v>
                </c:pt>
                <c:pt idx="186">
                  <c:v>5337</c:v>
                </c:pt>
                <c:pt idx="187">
                  <c:v>5411</c:v>
                </c:pt>
                <c:pt idx="188">
                  <c:v>5309</c:v>
                </c:pt>
                <c:pt idx="189">
                  <c:v>5274</c:v>
                </c:pt>
                <c:pt idx="190">
                  <c:v>5265</c:v>
                </c:pt>
                <c:pt idx="191">
                  <c:v>5332</c:v>
                </c:pt>
                <c:pt idx="192">
                  <c:v>5351</c:v>
                </c:pt>
                <c:pt idx="193">
                  <c:v>5374</c:v>
                </c:pt>
                <c:pt idx="194">
                  <c:v>5408</c:v>
                </c:pt>
                <c:pt idx="195">
                  <c:v>5356</c:v>
                </c:pt>
                <c:pt idx="196">
                  <c:v>5405</c:v>
                </c:pt>
                <c:pt idx="197">
                  <c:v>5408</c:v>
                </c:pt>
                <c:pt idx="198">
                  <c:v>5307</c:v>
                </c:pt>
                <c:pt idx="199">
                  <c:v>5424</c:v>
                </c:pt>
                <c:pt idx="200">
                  <c:v>5384</c:v>
                </c:pt>
                <c:pt idx="201">
                  <c:v>5532</c:v>
                </c:pt>
                <c:pt idx="202">
                  <c:v>5412</c:v>
                </c:pt>
                <c:pt idx="203">
                  <c:v>5441</c:v>
                </c:pt>
                <c:pt idx="204">
                  <c:v>5420</c:v>
                </c:pt>
                <c:pt idx="205">
                  <c:v>5476</c:v>
                </c:pt>
                <c:pt idx="206">
                  <c:v>5411</c:v>
                </c:pt>
                <c:pt idx="207">
                  <c:v>5456</c:v>
                </c:pt>
                <c:pt idx="208">
                  <c:v>5559</c:v>
                </c:pt>
                <c:pt idx="209">
                  <c:v>5444</c:v>
                </c:pt>
                <c:pt idx="210">
                  <c:v>5430</c:v>
                </c:pt>
                <c:pt idx="211">
                  <c:v>5384</c:v>
                </c:pt>
                <c:pt idx="212">
                  <c:v>5384</c:v>
                </c:pt>
                <c:pt idx="213">
                  <c:v>5437</c:v>
                </c:pt>
                <c:pt idx="214">
                  <c:v>5428</c:v>
                </c:pt>
                <c:pt idx="215">
                  <c:v>5400</c:v>
                </c:pt>
                <c:pt idx="216">
                  <c:v>5533</c:v>
                </c:pt>
                <c:pt idx="217">
                  <c:v>5491</c:v>
                </c:pt>
                <c:pt idx="218">
                  <c:v>5530</c:v>
                </c:pt>
                <c:pt idx="219">
                  <c:v>5473</c:v>
                </c:pt>
                <c:pt idx="220">
                  <c:v>5451</c:v>
                </c:pt>
                <c:pt idx="221">
                  <c:v>5541</c:v>
                </c:pt>
                <c:pt idx="222">
                  <c:v>5522</c:v>
                </c:pt>
                <c:pt idx="223">
                  <c:v>5596</c:v>
                </c:pt>
                <c:pt idx="224">
                  <c:v>5667</c:v>
                </c:pt>
                <c:pt idx="225">
                  <c:v>5589</c:v>
                </c:pt>
                <c:pt idx="226">
                  <c:v>5478</c:v>
                </c:pt>
                <c:pt idx="227">
                  <c:v>5576</c:v>
                </c:pt>
                <c:pt idx="228">
                  <c:v>5530</c:v>
                </c:pt>
                <c:pt idx="229">
                  <c:v>5523</c:v>
                </c:pt>
                <c:pt idx="230">
                  <c:v>5607</c:v>
                </c:pt>
                <c:pt idx="231">
                  <c:v>5557</c:v>
                </c:pt>
                <c:pt idx="232">
                  <c:v>5548</c:v>
                </c:pt>
                <c:pt idx="233">
                  <c:v>5524</c:v>
                </c:pt>
                <c:pt idx="234">
                  <c:v>5612</c:v>
                </c:pt>
                <c:pt idx="235">
                  <c:v>5656</c:v>
                </c:pt>
                <c:pt idx="236">
                  <c:v>5718</c:v>
                </c:pt>
                <c:pt idx="237">
                  <c:v>5613</c:v>
                </c:pt>
                <c:pt idx="238">
                  <c:v>5559</c:v>
                </c:pt>
                <c:pt idx="239">
                  <c:v>5591</c:v>
                </c:pt>
                <c:pt idx="240">
                  <c:v>5677</c:v>
                </c:pt>
                <c:pt idx="241">
                  <c:v>5619</c:v>
                </c:pt>
                <c:pt idx="242">
                  <c:v>5632</c:v>
                </c:pt>
                <c:pt idx="243">
                  <c:v>5582</c:v>
                </c:pt>
                <c:pt idx="244">
                  <c:v>5569</c:v>
                </c:pt>
                <c:pt idx="245">
                  <c:v>5673</c:v>
                </c:pt>
                <c:pt idx="246">
                  <c:v>5569</c:v>
                </c:pt>
                <c:pt idx="247">
                  <c:v>5751</c:v>
                </c:pt>
                <c:pt idx="248">
                  <c:v>5694</c:v>
                </c:pt>
                <c:pt idx="249">
                  <c:v>5679</c:v>
                </c:pt>
                <c:pt idx="250">
                  <c:v>5628</c:v>
                </c:pt>
                <c:pt idx="251">
                  <c:v>5778</c:v>
                </c:pt>
                <c:pt idx="252">
                  <c:v>5744</c:v>
                </c:pt>
                <c:pt idx="253">
                  <c:v>5701</c:v>
                </c:pt>
                <c:pt idx="254">
                  <c:v>5585</c:v>
                </c:pt>
                <c:pt idx="255">
                  <c:v>5724</c:v>
                </c:pt>
                <c:pt idx="256">
                  <c:v>5685</c:v>
                </c:pt>
                <c:pt idx="257">
                  <c:v>5709</c:v>
                </c:pt>
                <c:pt idx="258">
                  <c:v>5753</c:v>
                </c:pt>
                <c:pt idx="259">
                  <c:v>5793</c:v>
                </c:pt>
                <c:pt idx="260">
                  <c:v>5816</c:v>
                </c:pt>
                <c:pt idx="261">
                  <c:v>5777</c:v>
                </c:pt>
                <c:pt idx="262">
                  <c:v>5702</c:v>
                </c:pt>
                <c:pt idx="263">
                  <c:v>5852</c:v>
                </c:pt>
                <c:pt idx="264">
                  <c:v>5773</c:v>
                </c:pt>
                <c:pt idx="265">
                  <c:v>5784</c:v>
                </c:pt>
                <c:pt idx="266">
                  <c:v>5811</c:v>
                </c:pt>
                <c:pt idx="267">
                  <c:v>5804</c:v>
                </c:pt>
                <c:pt idx="268">
                  <c:v>5880</c:v>
                </c:pt>
                <c:pt idx="269">
                  <c:v>5712</c:v>
                </c:pt>
                <c:pt idx="270">
                  <c:v>5815</c:v>
                </c:pt>
                <c:pt idx="271">
                  <c:v>5782</c:v>
                </c:pt>
                <c:pt idx="272">
                  <c:v>5791</c:v>
                </c:pt>
                <c:pt idx="273">
                  <c:v>5689</c:v>
                </c:pt>
                <c:pt idx="274">
                  <c:v>5857</c:v>
                </c:pt>
                <c:pt idx="275">
                  <c:v>5710</c:v>
                </c:pt>
                <c:pt idx="276">
                  <c:v>5698</c:v>
                </c:pt>
                <c:pt idx="277">
                  <c:v>5660</c:v>
                </c:pt>
                <c:pt idx="278">
                  <c:v>5843</c:v>
                </c:pt>
                <c:pt idx="279">
                  <c:v>5723</c:v>
                </c:pt>
                <c:pt idx="280">
                  <c:v>5804</c:v>
                </c:pt>
                <c:pt idx="281">
                  <c:v>5761</c:v>
                </c:pt>
                <c:pt idx="282">
                  <c:v>5796</c:v>
                </c:pt>
                <c:pt idx="283">
                  <c:v>5684</c:v>
                </c:pt>
                <c:pt idx="284">
                  <c:v>5787</c:v>
                </c:pt>
                <c:pt idx="285">
                  <c:v>5896</c:v>
                </c:pt>
                <c:pt idx="286">
                  <c:v>5751</c:v>
                </c:pt>
                <c:pt idx="287">
                  <c:v>5825</c:v>
                </c:pt>
                <c:pt idx="288">
                  <c:v>5882</c:v>
                </c:pt>
                <c:pt idx="289">
                  <c:v>5839</c:v>
                </c:pt>
                <c:pt idx="290">
                  <c:v>5822</c:v>
                </c:pt>
                <c:pt idx="291">
                  <c:v>5865</c:v>
                </c:pt>
                <c:pt idx="292">
                  <c:v>5890</c:v>
                </c:pt>
                <c:pt idx="293">
                  <c:v>5820</c:v>
                </c:pt>
                <c:pt idx="294">
                  <c:v>5941</c:v>
                </c:pt>
                <c:pt idx="295">
                  <c:v>5816</c:v>
                </c:pt>
                <c:pt idx="296">
                  <c:v>5860</c:v>
                </c:pt>
                <c:pt idx="297">
                  <c:v>5849</c:v>
                </c:pt>
                <c:pt idx="298">
                  <c:v>6019</c:v>
                </c:pt>
                <c:pt idx="299">
                  <c:v>5900</c:v>
                </c:pt>
                <c:pt idx="300">
                  <c:v>5859</c:v>
                </c:pt>
                <c:pt idx="301">
                  <c:v>5792</c:v>
                </c:pt>
                <c:pt idx="302">
                  <c:v>5895</c:v>
                </c:pt>
                <c:pt idx="303">
                  <c:v>5931</c:v>
                </c:pt>
                <c:pt idx="304">
                  <c:v>5911</c:v>
                </c:pt>
                <c:pt idx="305">
                  <c:v>5835</c:v>
                </c:pt>
                <c:pt idx="306">
                  <c:v>5815</c:v>
                </c:pt>
                <c:pt idx="307">
                  <c:v>5874</c:v>
                </c:pt>
                <c:pt idx="308">
                  <c:v>5830</c:v>
                </c:pt>
                <c:pt idx="309">
                  <c:v>5811</c:v>
                </c:pt>
                <c:pt idx="310">
                  <c:v>5842</c:v>
                </c:pt>
                <c:pt idx="311">
                  <c:v>5904</c:v>
                </c:pt>
                <c:pt idx="312">
                  <c:v>5947</c:v>
                </c:pt>
                <c:pt idx="313">
                  <c:v>5964</c:v>
                </c:pt>
                <c:pt idx="314">
                  <c:v>5824</c:v>
                </c:pt>
                <c:pt idx="315">
                  <c:v>5902</c:v>
                </c:pt>
                <c:pt idx="316">
                  <c:v>5887</c:v>
                </c:pt>
                <c:pt idx="317">
                  <c:v>5846</c:v>
                </c:pt>
                <c:pt idx="318">
                  <c:v>5869</c:v>
                </c:pt>
                <c:pt idx="319">
                  <c:v>5861</c:v>
                </c:pt>
                <c:pt idx="320">
                  <c:v>5803</c:v>
                </c:pt>
                <c:pt idx="321">
                  <c:v>5942</c:v>
                </c:pt>
                <c:pt idx="322">
                  <c:v>5868</c:v>
                </c:pt>
                <c:pt idx="323">
                  <c:v>5847</c:v>
                </c:pt>
                <c:pt idx="324">
                  <c:v>5792</c:v>
                </c:pt>
                <c:pt idx="325">
                  <c:v>5754</c:v>
                </c:pt>
                <c:pt idx="326">
                  <c:v>5749</c:v>
                </c:pt>
                <c:pt idx="327">
                  <c:v>5831</c:v>
                </c:pt>
                <c:pt idx="328">
                  <c:v>5866</c:v>
                </c:pt>
                <c:pt idx="329">
                  <c:v>5852</c:v>
                </c:pt>
                <c:pt idx="330">
                  <c:v>5883</c:v>
                </c:pt>
                <c:pt idx="331">
                  <c:v>6003</c:v>
                </c:pt>
                <c:pt idx="332">
                  <c:v>6004</c:v>
                </c:pt>
                <c:pt idx="333">
                  <c:v>5895</c:v>
                </c:pt>
                <c:pt idx="334">
                  <c:v>5924</c:v>
                </c:pt>
                <c:pt idx="335">
                  <c:v>6014</c:v>
                </c:pt>
                <c:pt idx="336">
                  <c:v>6067</c:v>
                </c:pt>
                <c:pt idx="337">
                  <c:v>5981</c:v>
                </c:pt>
                <c:pt idx="338">
                  <c:v>5904</c:v>
                </c:pt>
                <c:pt idx="339">
                  <c:v>5944</c:v>
                </c:pt>
                <c:pt idx="340">
                  <c:v>5986</c:v>
                </c:pt>
                <c:pt idx="341">
                  <c:v>5995</c:v>
                </c:pt>
                <c:pt idx="342">
                  <c:v>6054</c:v>
                </c:pt>
                <c:pt idx="343">
                  <c:v>5959</c:v>
                </c:pt>
                <c:pt idx="344">
                  <c:v>5960</c:v>
                </c:pt>
                <c:pt idx="345">
                  <c:v>6009</c:v>
                </c:pt>
                <c:pt idx="346">
                  <c:v>6053</c:v>
                </c:pt>
                <c:pt idx="347">
                  <c:v>5942</c:v>
                </c:pt>
                <c:pt idx="348">
                  <c:v>6018</c:v>
                </c:pt>
                <c:pt idx="349">
                  <c:v>5917</c:v>
                </c:pt>
                <c:pt idx="350">
                  <c:v>5966</c:v>
                </c:pt>
                <c:pt idx="351">
                  <c:v>5924</c:v>
                </c:pt>
                <c:pt idx="352">
                  <c:v>5975</c:v>
                </c:pt>
                <c:pt idx="353">
                  <c:v>6005</c:v>
                </c:pt>
                <c:pt idx="354">
                  <c:v>6074</c:v>
                </c:pt>
                <c:pt idx="355">
                  <c:v>6000</c:v>
                </c:pt>
                <c:pt idx="356">
                  <c:v>6044</c:v>
                </c:pt>
                <c:pt idx="357">
                  <c:v>6030</c:v>
                </c:pt>
                <c:pt idx="358">
                  <c:v>5962</c:v>
                </c:pt>
                <c:pt idx="359">
                  <c:v>5983</c:v>
                </c:pt>
                <c:pt idx="360">
                  <c:v>6074</c:v>
                </c:pt>
                <c:pt idx="361">
                  <c:v>6060</c:v>
                </c:pt>
                <c:pt idx="362">
                  <c:v>6039</c:v>
                </c:pt>
                <c:pt idx="363">
                  <c:v>5984</c:v>
                </c:pt>
                <c:pt idx="364">
                  <c:v>6025</c:v>
                </c:pt>
                <c:pt idx="365">
                  <c:v>5832</c:v>
                </c:pt>
                <c:pt idx="366">
                  <c:v>5947</c:v>
                </c:pt>
                <c:pt idx="367">
                  <c:v>5913</c:v>
                </c:pt>
                <c:pt idx="368">
                  <c:v>6052</c:v>
                </c:pt>
                <c:pt idx="369">
                  <c:v>5942</c:v>
                </c:pt>
                <c:pt idx="370">
                  <c:v>5881</c:v>
                </c:pt>
                <c:pt idx="371">
                  <c:v>5999</c:v>
                </c:pt>
                <c:pt idx="372">
                  <c:v>5977</c:v>
                </c:pt>
                <c:pt idx="373">
                  <c:v>6036</c:v>
                </c:pt>
                <c:pt idx="374">
                  <c:v>5969</c:v>
                </c:pt>
                <c:pt idx="375">
                  <c:v>5927</c:v>
                </c:pt>
                <c:pt idx="376">
                  <c:v>5948</c:v>
                </c:pt>
                <c:pt idx="377">
                  <c:v>5885</c:v>
                </c:pt>
                <c:pt idx="378">
                  <c:v>5905</c:v>
                </c:pt>
                <c:pt idx="379">
                  <c:v>5960</c:v>
                </c:pt>
                <c:pt idx="380">
                  <c:v>6051</c:v>
                </c:pt>
                <c:pt idx="381">
                  <c:v>5963</c:v>
                </c:pt>
                <c:pt idx="382">
                  <c:v>6079</c:v>
                </c:pt>
                <c:pt idx="383">
                  <c:v>6106</c:v>
                </c:pt>
                <c:pt idx="384">
                  <c:v>5989</c:v>
                </c:pt>
                <c:pt idx="385">
                  <c:v>6139</c:v>
                </c:pt>
                <c:pt idx="386">
                  <c:v>6140</c:v>
                </c:pt>
                <c:pt idx="387">
                  <c:v>6134</c:v>
                </c:pt>
                <c:pt idx="388">
                  <c:v>6020</c:v>
                </c:pt>
                <c:pt idx="389">
                  <c:v>6003</c:v>
                </c:pt>
                <c:pt idx="390">
                  <c:v>6103</c:v>
                </c:pt>
                <c:pt idx="391">
                  <c:v>6075</c:v>
                </c:pt>
                <c:pt idx="392">
                  <c:v>6071</c:v>
                </c:pt>
                <c:pt idx="393">
                  <c:v>6157</c:v>
                </c:pt>
                <c:pt idx="394">
                  <c:v>6025</c:v>
                </c:pt>
                <c:pt idx="395">
                  <c:v>6100</c:v>
                </c:pt>
                <c:pt idx="396">
                  <c:v>6032</c:v>
                </c:pt>
                <c:pt idx="397">
                  <c:v>6254</c:v>
                </c:pt>
                <c:pt idx="398">
                  <c:v>6152</c:v>
                </c:pt>
                <c:pt idx="399">
                  <c:v>6226</c:v>
                </c:pt>
                <c:pt idx="400">
                  <c:v>6080</c:v>
                </c:pt>
                <c:pt idx="401">
                  <c:v>6070</c:v>
                </c:pt>
                <c:pt idx="402">
                  <c:v>6106</c:v>
                </c:pt>
                <c:pt idx="403">
                  <c:v>6186</c:v>
                </c:pt>
                <c:pt idx="404">
                  <c:v>6090</c:v>
                </c:pt>
                <c:pt idx="405">
                  <c:v>6106</c:v>
                </c:pt>
                <c:pt idx="406">
                  <c:v>6150</c:v>
                </c:pt>
                <c:pt idx="407">
                  <c:v>6086</c:v>
                </c:pt>
                <c:pt idx="408">
                  <c:v>6187</c:v>
                </c:pt>
                <c:pt idx="409">
                  <c:v>6175</c:v>
                </c:pt>
                <c:pt idx="410">
                  <c:v>6037</c:v>
                </c:pt>
                <c:pt idx="411">
                  <c:v>6207</c:v>
                </c:pt>
                <c:pt idx="412">
                  <c:v>6039</c:v>
                </c:pt>
                <c:pt idx="413">
                  <c:v>6254</c:v>
                </c:pt>
                <c:pt idx="414">
                  <c:v>6119</c:v>
                </c:pt>
                <c:pt idx="415">
                  <c:v>6207</c:v>
                </c:pt>
                <c:pt idx="416">
                  <c:v>6181</c:v>
                </c:pt>
                <c:pt idx="417">
                  <c:v>6104</c:v>
                </c:pt>
                <c:pt idx="418">
                  <c:v>6140</c:v>
                </c:pt>
                <c:pt idx="419">
                  <c:v>6311</c:v>
                </c:pt>
                <c:pt idx="420">
                  <c:v>6138</c:v>
                </c:pt>
                <c:pt idx="421">
                  <c:v>6200</c:v>
                </c:pt>
                <c:pt idx="422">
                  <c:v>6117</c:v>
                </c:pt>
                <c:pt idx="423">
                  <c:v>6053</c:v>
                </c:pt>
                <c:pt idx="424">
                  <c:v>6190</c:v>
                </c:pt>
                <c:pt idx="425">
                  <c:v>6101</c:v>
                </c:pt>
                <c:pt idx="426">
                  <c:v>6050</c:v>
                </c:pt>
                <c:pt idx="427">
                  <c:v>6116</c:v>
                </c:pt>
                <c:pt idx="428">
                  <c:v>6189</c:v>
                </c:pt>
                <c:pt idx="429">
                  <c:v>6189</c:v>
                </c:pt>
                <c:pt idx="430">
                  <c:v>6198</c:v>
                </c:pt>
                <c:pt idx="431">
                  <c:v>6214</c:v>
                </c:pt>
                <c:pt idx="432">
                  <c:v>6096</c:v>
                </c:pt>
                <c:pt idx="433">
                  <c:v>6063</c:v>
                </c:pt>
                <c:pt idx="434">
                  <c:v>6109</c:v>
                </c:pt>
                <c:pt idx="435">
                  <c:v>6139</c:v>
                </c:pt>
                <c:pt idx="436">
                  <c:v>6257</c:v>
                </c:pt>
                <c:pt idx="437">
                  <c:v>6219</c:v>
                </c:pt>
                <c:pt idx="438">
                  <c:v>6199</c:v>
                </c:pt>
                <c:pt idx="439">
                  <c:v>6233</c:v>
                </c:pt>
                <c:pt idx="440">
                  <c:v>6218</c:v>
                </c:pt>
                <c:pt idx="441">
                  <c:v>6331</c:v>
                </c:pt>
                <c:pt idx="442">
                  <c:v>6275</c:v>
                </c:pt>
                <c:pt idx="443">
                  <c:v>6166</c:v>
                </c:pt>
                <c:pt idx="444">
                  <c:v>6229</c:v>
                </c:pt>
                <c:pt idx="445">
                  <c:v>6328</c:v>
                </c:pt>
                <c:pt idx="446">
                  <c:v>6262</c:v>
                </c:pt>
                <c:pt idx="447">
                  <c:v>6302</c:v>
                </c:pt>
                <c:pt idx="448">
                  <c:v>6221</c:v>
                </c:pt>
                <c:pt idx="449">
                  <c:v>6359</c:v>
                </c:pt>
                <c:pt idx="450">
                  <c:v>6286</c:v>
                </c:pt>
                <c:pt idx="451">
                  <c:v>6336</c:v>
                </c:pt>
                <c:pt idx="452">
                  <c:v>6254</c:v>
                </c:pt>
                <c:pt idx="453">
                  <c:v>6285</c:v>
                </c:pt>
                <c:pt idx="454">
                  <c:v>6238</c:v>
                </c:pt>
                <c:pt idx="455">
                  <c:v>6334</c:v>
                </c:pt>
                <c:pt idx="456">
                  <c:v>6319</c:v>
                </c:pt>
                <c:pt idx="457">
                  <c:v>6406</c:v>
                </c:pt>
                <c:pt idx="458">
                  <c:v>6301</c:v>
                </c:pt>
                <c:pt idx="459">
                  <c:v>6198</c:v>
                </c:pt>
                <c:pt idx="460">
                  <c:v>6370</c:v>
                </c:pt>
                <c:pt idx="461">
                  <c:v>6243</c:v>
                </c:pt>
                <c:pt idx="462">
                  <c:v>6270</c:v>
                </c:pt>
                <c:pt idx="463">
                  <c:v>6406</c:v>
                </c:pt>
                <c:pt idx="464">
                  <c:v>6382</c:v>
                </c:pt>
                <c:pt idx="465">
                  <c:v>6362</c:v>
                </c:pt>
                <c:pt idx="466">
                  <c:v>6321</c:v>
                </c:pt>
                <c:pt idx="467">
                  <c:v>6297</c:v>
                </c:pt>
                <c:pt idx="468">
                  <c:v>6421</c:v>
                </c:pt>
                <c:pt idx="469">
                  <c:v>6276</c:v>
                </c:pt>
                <c:pt idx="470">
                  <c:v>6457</c:v>
                </c:pt>
                <c:pt idx="471">
                  <c:v>6335</c:v>
                </c:pt>
                <c:pt idx="472">
                  <c:v>6326</c:v>
                </c:pt>
                <c:pt idx="473">
                  <c:v>6423</c:v>
                </c:pt>
                <c:pt idx="474">
                  <c:v>6360</c:v>
                </c:pt>
                <c:pt idx="475">
                  <c:v>6316</c:v>
                </c:pt>
                <c:pt idx="476">
                  <c:v>6271</c:v>
                </c:pt>
                <c:pt idx="477">
                  <c:v>6402</c:v>
                </c:pt>
                <c:pt idx="478">
                  <c:v>6477</c:v>
                </c:pt>
                <c:pt idx="479">
                  <c:v>6398</c:v>
                </c:pt>
                <c:pt idx="480">
                  <c:v>6315</c:v>
                </c:pt>
                <c:pt idx="481">
                  <c:v>6309</c:v>
                </c:pt>
                <c:pt idx="482">
                  <c:v>6482</c:v>
                </c:pt>
                <c:pt idx="483">
                  <c:v>6350</c:v>
                </c:pt>
                <c:pt idx="484">
                  <c:v>6430</c:v>
                </c:pt>
                <c:pt idx="485">
                  <c:v>6390</c:v>
                </c:pt>
                <c:pt idx="486">
                  <c:v>6380</c:v>
                </c:pt>
                <c:pt idx="487">
                  <c:v>6409</c:v>
                </c:pt>
                <c:pt idx="488">
                  <c:v>6451</c:v>
                </c:pt>
                <c:pt idx="489">
                  <c:v>6491</c:v>
                </c:pt>
                <c:pt idx="490">
                  <c:v>6503</c:v>
                </c:pt>
                <c:pt idx="491">
                  <c:v>6443</c:v>
                </c:pt>
                <c:pt idx="492">
                  <c:v>6402</c:v>
                </c:pt>
                <c:pt idx="493">
                  <c:v>6394</c:v>
                </c:pt>
                <c:pt idx="494">
                  <c:v>6376</c:v>
                </c:pt>
                <c:pt idx="495">
                  <c:v>6537</c:v>
                </c:pt>
                <c:pt idx="496">
                  <c:v>6508</c:v>
                </c:pt>
                <c:pt idx="497">
                  <c:v>6391</c:v>
                </c:pt>
                <c:pt idx="498">
                  <c:v>6461</c:v>
                </c:pt>
                <c:pt idx="499">
                  <c:v>6611</c:v>
                </c:pt>
                <c:pt idx="500">
                  <c:v>6441</c:v>
                </c:pt>
                <c:pt idx="501">
                  <c:v>6471</c:v>
                </c:pt>
                <c:pt idx="502">
                  <c:v>6530</c:v>
                </c:pt>
                <c:pt idx="503">
                  <c:v>6493</c:v>
                </c:pt>
                <c:pt idx="504">
                  <c:v>6539</c:v>
                </c:pt>
                <c:pt idx="505">
                  <c:v>6508</c:v>
                </c:pt>
                <c:pt idx="506">
                  <c:v>6440</c:v>
                </c:pt>
                <c:pt idx="507">
                  <c:v>6536</c:v>
                </c:pt>
                <c:pt idx="508">
                  <c:v>6570</c:v>
                </c:pt>
                <c:pt idx="509">
                  <c:v>6398</c:v>
                </c:pt>
                <c:pt idx="510">
                  <c:v>6537</c:v>
                </c:pt>
                <c:pt idx="511">
                  <c:v>6402</c:v>
                </c:pt>
                <c:pt idx="512">
                  <c:v>6519</c:v>
                </c:pt>
                <c:pt idx="513">
                  <c:v>6542</c:v>
                </c:pt>
                <c:pt idx="514">
                  <c:v>6503</c:v>
                </c:pt>
                <c:pt idx="515">
                  <c:v>6456</c:v>
                </c:pt>
                <c:pt idx="516">
                  <c:v>6566</c:v>
                </c:pt>
                <c:pt idx="517">
                  <c:v>6547</c:v>
                </c:pt>
                <c:pt idx="518">
                  <c:v>6586</c:v>
                </c:pt>
                <c:pt idx="519">
                  <c:v>6496</c:v>
                </c:pt>
                <c:pt idx="520">
                  <c:v>6628</c:v>
                </c:pt>
                <c:pt idx="521">
                  <c:v>6568</c:v>
                </c:pt>
                <c:pt idx="522">
                  <c:v>6662</c:v>
                </c:pt>
                <c:pt idx="523">
                  <c:v>6676</c:v>
                </c:pt>
                <c:pt idx="524">
                  <c:v>6589</c:v>
                </c:pt>
                <c:pt idx="525">
                  <c:v>6683</c:v>
                </c:pt>
                <c:pt idx="526">
                  <c:v>6622</c:v>
                </c:pt>
                <c:pt idx="527">
                  <c:v>6647</c:v>
                </c:pt>
                <c:pt idx="528">
                  <c:v>6648</c:v>
                </c:pt>
                <c:pt idx="529">
                  <c:v>6717</c:v>
                </c:pt>
                <c:pt idx="530">
                  <c:v>6668</c:v>
                </c:pt>
                <c:pt idx="531">
                  <c:v>6565</c:v>
                </c:pt>
                <c:pt idx="532">
                  <c:v>6562</c:v>
                </c:pt>
                <c:pt idx="533">
                  <c:v>6543</c:v>
                </c:pt>
                <c:pt idx="534">
                  <c:v>6647</c:v>
                </c:pt>
                <c:pt idx="535">
                  <c:v>6581</c:v>
                </c:pt>
                <c:pt idx="536">
                  <c:v>6594</c:v>
                </c:pt>
                <c:pt idx="537">
                  <c:v>6633</c:v>
                </c:pt>
                <c:pt idx="538">
                  <c:v>6575</c:v>
                </c:pt>
                <c:pt idx="539">
                  <c:v>6680</c:v>
                </c:pt>
                <c:pt idx="540">
                  <c:v>6616</c:v>
                </c:pt>
                <c:pt idx="541">
                  <c:v>6605</c:v>
                </c:pt>
                <c:pt idx="542">
                  <c:v>6697</c:v>
                </c:pt>
                <c:pt idx="543">
                  <c:v>6750</c:v>
                </c:pt>
                <c:pt idx="544">
                  <c:v>6651</c:v>
                </c:pt>
                <c:pt idx="545">
                  <c:v>6752</c:v>
                </c:pt>
                <c:pt idx="546">
                  <c:v>6620</c:v>
                </c:pt>
                <c:pt idx="547">
                  <c:v>6639</c:v>
                </c:pt>
                <c:pt idx="548">
                  <c:v>6644</c:v>
                </c:pt>
                <c:pt idx="549">
                  <c:v>6805</c:v>
                </c:pt>
                <c:pt idx="550">
                  <c:v>6560</c:v>
                </c:pt>
                <c:pt idx="551">
                  <c:v>6684</c:v>
                </c:pt>
                <c:pt idx="552">
                  <c:v>6689</c:v>
                </c:pt>
                <c:pt idx="553">
                  <c:v>6908</c:v>
                </c:pt>
                <c:pt idx="554">
                  <c:v>6721</c:v>
                </c:pt>
                <c:pt idx="555">
                  <c:v>6721</c:v>
                </c:pt>
                <c:pt idx="556">
                  <c:v>6751</c:v>
                </c:pt>
                <c:pt idx="557">
                  <c:v>6665</c:v>
                </c:pt>
                <c:pt idx="558">
                  <c:v>6781</c:v>
                </c:pt>
                <c:pt idx="559">
                  <c:v>6767</c:v>
                </c:pt>
                <c:pt idx="560">
                  <c:v>6735</c:v>
                </c:pt>
                <c:pt idx="561">
                  <c:v>6832</c:v>
                </c:pt>
                <c:pt idx="562">
                  <c:v>6762</c:v>
                </c:pt>
                <c:pt idx="563">
                  <c:v>6714</c:v>
                </c:pt>
                <c:pt idx="564">
                  <c:v>6723</c:v>
                </c:pt>
                <c:pt idx="565">
                  <c:v>6822</c:v>
                </c:pt>
                <c:pt idx="566">
                  <c:v>6820</c:v>
                </c:pt>
                <c:pt idx="567">
                  <c:v>6768</c:v>
                </c:pt>
                <c:pt idx="568">
                  <c:v>6681</c:v>
                </c:pt>
                <c:pt idx="569">
                  <c:v>6720</c:v>
                </c:pt>
                <c:pt idx="570">
                  <c:v>6868</c:v>
                </c:pt>
                <c:pt idx="571">
                  <c:v>6751</c:v>
                </c:pt>
                <c:pt idx="572">
                  <c:v>6859</c:v>
                </c:pt>
                <c:pt idx="573">
                  <c:v>6855</c:v>
                </c:pt>
                <c:pt idx="574">
                  <c:v>6764</c:v>
                </c:pt>
                <c:pt idx="575">
                  <c:v>6783</c:v>
                </c:pt>
                <c:pt idx="576">
                  <c:v>6766</c:v>
                </c:pt>
                <c:pt idx="577">
                  <c:v>6852</c:v>
                </c:pt>
                <c:pt idx="578">
                  <c:v>6735</c:v>
                </c:pt>
                <c:pt idx="579">
                  <c:v>6747</c:v>
                </c:pt>
                <c:pt idx="580">
                  <c:v>6820</c:v>
                </c:pt>
                <c:pt idx="581">
                  <c:v>6757</c:v>
                </c:pt>
                <c:pt idx="582">
                  <c:v>6798</c:v>
                </c:pt>
                <c:pt idx="583">
                  <c:v>6898</c:v>
                </c:pt>
                <c:pt idx="584">
                  <c:v>6902</c:v>
                </c:pt>
                <c:pt idx="585">
                  <c:v>6693</c:v>
                </c:pt>
                <c:pt idx="586">
                  <c:v>6863</c:v>
                </c:pt>
                <c:pt idx="587">
                  <c:v>6830</c:v>
                </c:pt>
                <c:pt idx="588">
                  <c:v>6866</c:v>
                </c:pt>
                <c:pt idx="589">
                  <c:v>6816</c:v>
                </c:pt>
                <c:pt idx="590">
                  <c:v>6941</c:v>
                </c:pt>
                <c:pt idx="591">
                  <c:v>6850</c:v>
                </c:pt>
                <c:pt idx="592">
                  <c:v>6883</c:v>
                </c:pt>
                <c:pt idx="593">
                  <c:v>6847</c:v>
                </c:pt>
                <c:pt idx="594">
                  <c:v>6847</c:v>
                </c:pt>
                <c:pt idx="595">
                  <c:v>6899</c:v>
                </c:pt>
                <c:pt idx="596">
                  <c:v>6894</c:v>
                </c:pt>
                <c:pt idx="597">
                  <c:v>6857</c:v>
                </c:pt>
                <c:pt idx="598">
                  <c:v>6872</c:v>
                </c:pt>
                <c:pt idx="599">
                  <c:v>6822</c:v>
                </c:pt>
                <c:pt idx="600">
                  <c:v>6795</c:v>
                </c:pt>
                <c:pt idx="601">
                  <c:v>6929</c:v>
                </c:pt>
                <c:pt idx="602">
                  <c:v>6790</c:v>
                </c:pt>
                <c:pt idx="603">
                  <c:v>6820</c:v>
                </c:pt>
                <c:pt idx="604">
                  <c:v>7044</c:v>
                </c:pt>
                <c:pt idx="605">
                  <c:v>6849</c:v>
                </c:pt>
                <c:pt idx="606">
                  <c:v>6957</c:v>
                </c:pt>
                <c:pt idx="607">
                  <c:v>7070</c:v>
                </c:pt>
                <c:pt idx="608">
                  <c:v>6990</c:v>
                </c:pt>
                <c:pt idx="609">
                  <c:v>6821</c:v>
                </c:pt>
                <c:pt idx="610">
                  <c:v>6981</c:v>
                </c:pt>
                <c:pt idx="611">
                  <c:v>6995</c:v>
                </c:pt>
                <c:pt idx="612">
                  <c:v>6977</c:v>
                </c:pt>
                <c:pt idx="613">
                  <c:v>7015</c:v>
                </c:pt>
                <c:pt idx="614">
                  <c:v>6877</c:v>
                </c:pt>
                <c:pt idx="615">
                  <c:v>6976</c:v>
                </c:pt>
                <c:pt idx="616">
                  <c:v>7117</c:v>
                </c:pt>
                <c:pt idx="617">
                  <c:v>7012</c:v>
                </c:pt>
                <c:pt idx="618">
                  <c:v>7063</c:v>
                </c:pt>
                <c:pt idx="619">
                  <c:v>6960</c:v>
                </c:pt>
                <c:pt idx="620">
                  <c:v>7076</c:v>
                </c:pt>
                <c:pt idx="621">
                  <c:v>6957</c:v>
                </c:pt>
                <c:pt idx="622">
                  <c:v>7079</c:v>
                </c:pt>
                <c:pt idx="623">
                  <c:v>6976</c:v>
                </c:pt>
                <c:pt idx="624">
                  <c:v>7017</c:v>
                </c:pt>
                <c:pt idx="625">
                  <c:v>7054</c:v>
                </c:pt>
                <c:pt idx="626">
                  <c:v>7055</c:v>
                </c:pt>
                <c:pt idx="627">
                  <c:v>6953</c:v>
                </c:pt>
                <c:pt idx="628">
                  <c:v>7032</c:v>
                </c:pt>
                <c:pt idx="629">
                  <c:v>6994</c:v>
                </c:pt>
                <c:pt idx="630">
                  <c:v>7027</c:v>
                </c:pt>
                <c:pt idx="631">
                  <c:v>7064</c:v>
                </c:pt>
                <c:pt idx="632">
                  <c:v>7049</c:v>
                </c:pt>
                <c:pt idx="633">
                  <c:v>7068</c:v>
                </c:pt>
                <c:pt idx="634">
                  <c:v>7235</c:v>
                </c:pt>
                <c:pt idx="635">
                  <c:v>7144</c:v>
                </c:pt>
                <c:pt idx="636">
                  <c:v>7142</c:v>
                </c:pt>
                <c:pt idx="637">
                  <c:v>7059</c:v>
                </c:pt>
                <c:pt idx="638">
                  <c:v>7184</c:v>
                </c:pt>
                <c:pt idx="639">
                  <c:v>7011</c:v>
                </c:pt>
                <c:pt idx="640">
                  <c:v>7040</c:v>
                </c:pt>
                <c:pt idx="641">
                  <c:v>7281</c:v>
                </c:pt>
                <c:pt idx="642">
                  <c:v>7002</c:v>
                </c:pt>
                <c:pt idx="643">
                  <c:v>7020</c:v>
                </c:pt>
                <c:pt idx="644">
                  <c:v>7105</c:v>
                </c:pt>
                <c:pt idx="645">
                  <c:v>7051</c:v>
                </c:pt>
                <c:pt idx="646">
                  <c:v>7104</c:v>
                </c:pt>
                <c:pt idx="647">
                  <c:v>7105</c:v>
                </c:pt>
                <c:pt idx="648">
                  <c:v>7131</c:v>
                </c:pt>
                <c:pt idx="649">
                  <c:v>7159</c:v>
                </c:pt>
                <c:pt idx="650">
                  <c:v>7140</c:v>
                </c:pt>
                <c:pt idx="651">
                  <c:v>7140</c:v>
                </c:pt>
                <c:pt idx="652">
                  <c:v>7087</c:v>
                </c:pt>
                <c:pt idx="653">
                  <c:v>7166</c:v>
                </c:pt>
                <c:pt idx="654">
                  <c:v>7191</c:v>
                </c:pt>
                <c:pt idx="655">
                  <c:v>7113</c:v>
                </c:pt>
                <c:pt idx="656">
                  <c:v>7074</c:v>
                </c:pt>
                <c:pt idx="657">
                  <c:v>7157</c:v>
                </c:pt>
                <c:pt idx="658">
                  <c:v>7285</c:v>
                </c:pt>
                <c:pt idx="659">
                  <c:v>7198</c:v>
                </c:pt>
                <c:pt idx="660">
                  <c:v>7135</c:v>
                </c:pt>
                <c:pt idx="661">
                  <c:v>7021</c:v>
                </c:pt>
                <c:pt idx="662">
                  <c:v>7216</c:v>
                </c:pt>
                <c:pt idx="663">
                  <c:v>7361</c:v>
                </c:pt>
                <c:pt idx="664">
                  <c:v>7141</c:v>
                </c:pt>
                <c:pt idx="665">
                  <c:v>7151</c:v>
                </c:pt>
                <c:pt idx="666">
                  <c:v>7195</c:v>
                </c:pt>
                <c:pt idx="667">
                  <c:v>7191</c:v>
                </c:pt>
                <c:pt idx="668">
                  <c:v>7305</c:v>
                </c:pt>
                <c:pt idx="669">
                  <c:v>7265</c:v>
                </c:pt>
                <c:pt idx="670">
                  <c:v>7201</c:v>
                </c:pt>
                <c:pt idx="671">
                  <c:v>7347</c:v>
                </c:pt>
                <c:pt idx="672">
                  <c:v>7269</c:v>
                </c:pt>
                <c:pt idx="673">
                  <c:v>7331</c:v>
                </c:pt>
                <c:pt idx="674">
                  <c:v>7288</c:v>
                </c:pt>
                <c:pt idx="675">
                  <c:v>7372</c:v>
                </c:pt>
                <c:pt idx="676">
                  <c:v>7266</c:v>
                </c:pt>
                <c:pt idx="677">
                  <c:v>7247</c:v>
                </c:pt>
                <c:pt idx="678">
                  <c:v>7427</c:v>
                </c:pt>
                <c:pt idx="679">
                  <c:v>7300</c:v>
                </c:pt>
                <c:pt idx="680">
                  <c:v>7392</c:v>
                </c:pt>
                <c:pt idx="681">
                  <c:v>7354</c:v>
                </c:pt>
                <c:pt idx="682">
                  <c:v>7458</c:v>
                </c:pt>
                <c:pt idx="683">
                  <c:v>7350</c:v>
                </c:pt>
                <c:pt idx="684">
                  <c:v>7386</c:v>
                </c:pt>
                <c:pt idx="685">
                  <c:v>7483</c:v>
                </c:pt>
                <c:pt idx="686">
                  <c:v>7400</c:v>
                </c:pt>
                <c:pt idx="687">
                  <c:v>7588</c:v>
                </c:pt>
                <c:pt idx="688">
                  <c:v>7657</c:v>
                </c:pt>
                <c:pt idx="689">
                  <c:v>7645</c:v>
                </c:pt>
                <c:pt idx="690">
                  <c:v>7627</c:v>
                </c:pt>
                <c:pt idx="691">
                  <c:v>7782</c:v>
                </c:pt>
                <c:pt idx="692">
                  <c:v>7836</c:v>
                </c:pt>
                <c:pt idx="693">
                  <c:v>8113</c:v>
                </c:pt>
                <c:pt idx="694">
                  <c:v>8488</c:v>
                </c:pt>
                <c:pt idx="695">
                  <c:v>9200</c:v>
                </c:pt>
                <c:pt idx="696">
                  <c:v>10352</c:v>
                </c:pt>
                <c:pt idx="697">
                  <c:v>13170</c:v>
                </c:pt>
                <c:pt idx="698">
                  <c:v>20009</c:v>
                </c:pt>
                <c:pt idx="699">
                  <c:v>35778</c:v>
                </c:pt>
                <c:pt idx="700">
                  <c:v>57372</c:v>
                </c:pt>
                <c:pt idx="701">
                  <c:v>53889</c:v>
                </c:pt>
                <c:pt idx="702">
                  <c:v>29787</c:v>
                </c:pt>
                <c:pt idx="703">
                  <c:v>15843</c:v>
                </c:pt>
                <c:pt idx="704">
                  <c:v>11252</c:v>
                </c:pt>
                <c:pt idx="705">
                  <c:v>9451</c:v>
                </c:pt>
                <c:pt idx="706">
                  <c:v>8717</c:v>
                </c:pt>
                <c:pt idx="707">
                  <c:v>8256</c:v>
                </c:pt>
                <c:pt idx="708">
                  <c:v>8084</c:v>
                </c:pt>
                <c:pt idx="709">
                  <c:v>7906</c:v>
                </c:pt>
                <c:pt idx="710">
                  <c:v>7814</c:v>
                </c:pt>
                <c:pt idx="711">
                  <c:v>7783</c:v>
                </c:pt>
                <c:pt idx="712">
                  <c:v>7601</c:v>
                </c:pt>
                <c:pt idx="713">
                  <c:v>7864</c:v>
                </c:pt>
                <c:pt idx="714">
                  <c:v>7654</c:v>
                </c:pt>
                <c:pt idx="715">
                  <c:v>7639</c:v>
                </c:pt>
                <c:pt idx="716">
                  <c:v>7633</c:v>
                </c:pt>
                <c:pt idx="717">
                  <c:v>7635</c:v>
                </c:pt>
                <c:pt idx="718">
                  <c:v>7611</c:v>
                </c:pt>
                <c:pt idx="719">
                  <c:v>7604</c:v>
                </c:pt>
                <c:pt idx="720">
                  <c:v>7605</c:v>
                </c:pt>
                <c:pt idx="721">
                  <c:v>7654</c:v>
                </c:pt>
                <c:pt idx="722">
                  <c:v>7593</c:v>
                </c:pt>
                <c:pt idx="723">
                  <c:v>7568</c:v>
                </c:pt>
                <c:pt idx="724">
                  <c:v>7546</c:v>
                </c:pt>
                <c:pt idx="725">
                  <c:v>7722</c:v>
                </c:pt>
                <c:pt idx="726">
                  <c:v>7668</c:v>
                </c:pt>
                <c:pt idx="727">
                  <c:v>7653</c:v>
                </c:pt>
                <c:pt idx="728">
                  <c:v>7661</c:v>
                </c:pt>
                <c:pt idx="729">
                  <c:v>7496</c:v>
                </c:pt>
                <c:pt idx="730">
                  <c:v>7549</c:v>
                </c:pt>
                <c:pt idx="731">
                  <c:v>7608</c:v>
                </c:pt>
                <c:pt idx="732">
                  <c:v>7638</c:v>
                </c:pt>
                <c:pt idx="733">
                  <c:v>7590</c:v>
                </c:pt>
                <c:pt idx="734">
                  <c:v>7558</c:v>
                </c:pt>
                <c:pt idx="735">
                  <c:v>7555</c:v>
                </c:pt>
                <c:pt idx="736">
                  <c:v>7608</c:v>
                </c:pt>
                <c:pt idx="737">
                  <c:v>7504</c:v>
                </c:pt>
                <c:pt idx="738">
                  <c:v>7631</c:v>
                </c:pt>
                <c:pt idx="739">
                  <c:v>7640</c:v>
                </c:pt>
                <c:pt idx="740">
                  <c:v>7512</c:v>
                </c:pt>
                <c:pt idx="741">
                  <c:v>7756</c:v>
                </c:pt>
                <c:pt idx="742">
                  <c:v>7654</c:v>
                </c:pt>
                <c:pt idx="743">
                  <c:v>7727</c:v>
                </c:pt>
                <c:pt idx="744">
                  <c:v>7699</c:v>
                </c:pt>
                <c:pt idx="745">
                  <c:v>7652</c:v>
                </c:pt>
                <c:pt idx="746">
                  <c:v>7568</c:v>
                </c:pt>
                <c:pt idx="747">
                  <c:v>7531</c:v>
                </c:pt>
                <c:pt idx="748">
                  <c:v>7576</c:v>
                </c:pt>
                <c:pt idx="749">
                  <c:v>7644</c:v>
                </c:pt>
                <c:pt idx="750">
                  <c:v>7580</c:v>
                </c:pt>
                <c:pt idx="751">
                  <c:v>7595</c:v>
                </c:pt>
                <c:pt idx="752">
                  <c:v>7656</c:v>
                </c:pt>
                <c:pt idx="753">
                  <c:v>7562</c:v>
                </c:pt>
                <c:pt idx="754">
                  <c:v>7750</c:v>
                </c:pt>
                <c:pt idx="755">
                  <c:v>7641</c:v>
                </c:pt>
                <c:pt idx="756">
                  <c:v>7708</c:v>
                </c:pt>
                <c:pt idx="757">
                  <c:v>7770</c:v>
                </c:pt>
                <c:pt idx="758">
                  <c:v>7802</c:v>
                </c:pt>
                <c:pt idx="759">
                  <c:v>7647</c:v>
                </c:pt>
                <c:pt idx="760">
                  <c:v>7566</c:v>
                </c:pt>
                <c:pt idx="761">
                  <c:v>7736</c:v>
                </c:pt>
                <c:pt idx="762">
                  <c:v>7546</c:v>
                </c:pt>
                <c:pt idx="763">
                  <c:v>7650</c:v>
                </c:pt>
                <c:pt idx="764">
                  <c:v>7680</c:v>
                </c:pt>
                <c:pt idx="765">
                  <c:v>7607</c:v>
                </c:pt>
                <c:pt idx="766">
                  <c:v>7576</c:v>
                </c:pt>
                <c:pt idx="767">
                  <c:v>7652</c:v>
                </c:pt>
                <c:pt idx="768">
                  <c:v>7607</c:v>
                </c:pt>
                <c:pt idx="769">
                  <c:v>7501</c:v>
                </c:pt>
                <c:pt idx="770">
                  <c:v>7706</c:v>
                </c:pt>
                <c:pt idx="771">
                  <c:v>7695</c:v>
                </c:pt>
                <c:pt idx="772">
                  <c:v>7561</c:v>
                </c:pt>
                <c:pt idx="773">
                  <c:v>7693</c:v>
                </c:pt>
                <c:pt idx="774">
                  <c:v>7691</c:v>
                </c:pt>
                <c:pt idx="775">
                  <c:v>7564</c:v>
                </c:pt>
                <c:pt idx="776">
                  <c:v>7554</c:v>
                </c:pt>
                <c:pt idx="777">
                  <c:v>7639</c:v>
                </c:pt>
                <c:pt idx="778">
                  <c:v>7668</c:v>
                </c:pt>
                <c:pt idx="779">
                  <c:v>7622</c:v>
                </c:pt>
                <c:pt idx="780">
                  <c:v>7591</c:v>
                </c:pt>
                <c:pt idx="781">
                  <c:v>7551</c:v>
                </c:pt>
                <c:pt idx="782">
                  <c:v>7767</c:v>
                </c:pt>
                <c:pt idx="783">
                  <c:v>7545</c:v>
                </c:pt>
                <c:pt idx="784">
                  <c:v>7708</c:v>
                </c:pt>
                <c:pt idx="785">
                  <c:v>7643</c:v>
                </c:pt>
                <c:pt idx="786">
                  <c:v>7699</c:v>
                </c:pt>
                <c:pt idx="787">
                  <c:v>7586</c:v>
                </c:pt>
                <c:pt idx="788">
                  <c:v>7662</c:v>
                </c:pt>
                <c:pt idx="789">
                  <c:v>7638</c:v>
                </c:pt>
                <c:pt idx="790">
                  <c:v>7540</c:v>
                </c:pt>
                <c:pt idx="791">
                  <c:v>7583</c:v>
                </c:pt>
                <c:pt idx="792">
                  <c:v>7742</c:v>
                </c:pt>
                <c:pt idx="793">
                  <c:v>7709</c:v>
                </c:pt>
                <c:pt idx="794">
                  <c:v>7684</c:v>
                </c:pt>
                <c:pt idx="795">
                  <c:v>7651</c:v>
                </c:pt>
                <c:pt idx="796">
                  <c:v>7742</c:v>
                </c:pt>
                <c:pt idx="797">
                  <c:v>7649</c:v>
                </c:pt>
                <c:pt idx="798">
                  <c:v>7612</c:v>
                </c:pt>
                <c:pt idx="799">
                  <c:v>7659</c:v>
                </c:pt>
                <c:pt idx="800">
                  <c:v>7645</c:v>
                </c:pt>
                <c:pt idx="801">
                  <c:v>7746</c:v>
                </c:pt>
                <c:pt idx="802">
                  <c:v>7575</c:v>
                </c:pt>
                <c:pt idx="803">
                  <c:v>7727</c:v>
                </c:pt>
                <c:pt idx="804">
                  <c:v>7544</c:v>
                </c:pt>
                <c:pt idx="805">
                  <c:v>7595</c:v>
                </c:pt>
                <c:pt idx="806">
                  <c:v>7657</c:v>
                </c:pt>
                <c:pt idx="807">
                  <c:v>7545</c:v>
                </c:pt>
                <c:pt idx="808">
                  <c:v>7671</c:v>
                </c:pt>
                <c:pt idx="809">
                  <c:v>7738</c:v>
                </c:pt>
                <c:pt idx="810">
                  <c:v>7623</c:v>
                </c:pt>
                <c:pt idx="811">
                  <c:v>7632</c:v>
                </c:pt>
                <c:pt idx="812">
                  <c:v>7721</c:v>
                </c:pt>
                <c:pt idx="813">
                  <c:v>7559</c:v>
                </c:pt>
                <c:pt idx="814">
                  <c:v>7648</c:v>
                </c:pt>
                <c:pt idx="815">
                  <c:v>7730</c:v>
                </c:pt>
                <c:pt idx="816">
                  <c:v>7582</c:v>
                </c:pt>
                <c:pt idx="817">
                  <c:v>7699</c:v>
                </c:pt>
                <c:pt idx="818">
                  <c:v>7641</c:v>
                </c:pt>
                <c:pt idx="819">
                  <c:v>7676</c:v>
                </c:pt>
                <c:pt idx="820">
                  <c:v>7600</c:v>
                </c:pt>
                <c:pt idx="821">
                  <c:v>7509</c:v>
                </c:pt>
                <c:pt idx="822">
                  <c:v>7415</c:v>
                </c:pt>
                <c:pt idx="823">
                  <c:v>7772</c:v>
                </c:pt>
                <c:pt idx="824">
                  <c:v>7586</c:v>
                </c:pt>
                <c:pt idx="825">
                  <c:v>7555</c:v>
                </c:pt>
                <c:pt idx="826">
                  <c:v>7619</c:v>
                </c:pt>
                <c:pt idx="827">
                  <c:v>7637</c:v>
                </c:pt>
                <c:pt idx="828">
                  <c:v>7550</c:v>
                </c:pt>
                <c:pt idx="829">
                  <c:v>7504</c:v>
                </c:pt>
                <c:pt idx="830">
                  <c:v>7558</c:v>
                </c:pt>
                <c:pt idx="831">
                  <c:v>7633</c:v>
                </c:pt>
                <c:pt idx="832">
                  <c:v>7456</c:v>
                </c:pt>
                <c:pt idx="833">
                  <c:v>7505</c:v>
                </c:pt>
                <c:pt idx="834">
                  <c:v>7539</c:v>
                </c:pt>
                <c:pt idx="835">
                  <c:v>7315</c:v>
                </c:pt>
                <c:pt idx="836">
                  <c:v>7630</c:v>
                </c:pt>
                <c:pt idx="837">
                  <c:v>7519</c:v>
                </c:pt>
                <c:pt idx="838">
                  <c:v>7608</c:v>
                </c:pt>
                <c:pt idx="839">
                  <c:v>7459</c:v>
                </c:pt>
                <c:pt idx="840">
                  <c:v>7409</c:v>
                </c:pt>
                <c:pt idx="841">
                  <c:v>7481</c:v>
                </c:pt>
                <c:pt idx="842">
                  <c:v>7414</c:v>
                </c:pt>
                <c:pt idx="843">
                  <c:v>7575</c:v>
                </c:pt>
                <c:pt idx="844">
                  <c:v>7518</c:v>
                </c:pt>
                <c:pt idx="845">
                  <c:v>7585</c:v>
                </c:pt>
                <c:pt idx="846">
                  <c:v>7545</c:v>
                </c:pt>
                <c:pt idx="847">
                  <c:v>7470</c:v>
                </c:pt>
                <c:pt idx="848">
                  <c:v>7492</c:v>
                </c:pt>
                <c:pt idx="849">
                  <c:v>7518</c:v>
                </c:pt>
                <c:pt idx="850">
                  <c:v>7496</c:v>
                </c:pt>
                <c:pt idx="851">
                  <c:v>7465</c:v>
                </c:pt>
                <c:pt idx="852">
                  <c:v>7487</c:v>
                </c:pt>
                <c:pt idx="853">
                  <c:v>7515</c:v>
                </c:pt>
                <c:pt idx="854">
                  <c:v>7548</c:v>
                </c:pt>
                <c:pt idx="855">
                  <c:v>7473</c:v>
                </c:pt>
                <c:pt idx="856">
                  <c:v>7404</c:v>
                </c:pt>
                <c:pt idx="857">
                  <c:v>7455</c:v>
                </c:pt>
                <c:pt idx="858">
                  <c:v>7493</c:v>
                </c:pt>
                <c:pt idx="859">
                  <c:v>7517</c:v>
                </c:pt>
                <c:pt idx="860">
                  <c:v>7448</c:v>
                </c:pt>
                <c:pt idx="861">
                  <c:v>7339</c:v>
                </c:pt>
                <c:pt idx="862">
                  <c:v>7408</c:v>
                </c:pt>
                <c:pt idx="863">
                  <c:v>7561</c:v>
                </c:pt>
                <c:pt idx="864">
                  <c:v>7465</c:v>
                </c:pt>
                <c:pt idx="865">
                  <c:v>7498</c:v>
                </c:pt>
                <c:pt idx="866">
                  <c:v>7366</c:v>
                </c:pt>
                <c:pt idx="867">
                  <c:v>7296</c:v>
                </c:pt>
                <c:pt idx="868">
                  <c:v>7449</c:v>
                </c:pt>
                <c:pt idx="869">
                  <c:v>7409</c:v>
                </c:pt>
                <c:pt idx="870">
                  <c:v>7327</c:v>
                </c:pt>
                <c:pt idx="871">
                  <c:v>7460</c:v>
                </c:pt>
                <c:pt idx="872">
                  <c:v>7436</c:v>
                </c:pt>
                <c:pt idx="873">
                  <c:v>7354</c:v>
                </c:pt>
                <c:pt idx="874">
                  <c:v>7425</c:v>
                </c:pt>
                <c:pt idx="875">
                  <c:v>7296</c:v>
                </c:pt>
                <c:pt idx="876">
                  <c:v>7325</c:v>
                </c:pt>
                <c:pt idx="877">
                  <c:v>7282</c:v>
                </c:pt>
                <c:pt idx="878">
                  <c:v>7388</c:v>
                </c:pt>
                <c:pt idx="879">
                  <c:v>7368</c:v>
                </c:pt>
                <c:pt idx="880">
                  <c:v>7293</c:v>
                </c:pt>
                <c:pt idx="881">
                  <c:v>7436</c:v>
                </c:pt>
                <c:pt idx="882">
                  <c:v>7297</c:v>
                </c:pt>
                <c:pt idx="883">
                  <c:v>7325</c:v>
                </c:pt>
                <c:pt idx="884">
                  <c:v>7293</c:v>
                </c:pt>
                <c:pt idx="885">
                  <c:v>7262</c:v>
                </c:pt>
                <c:pt idx="886">
                  <c:v>7290</c:v>
                </c:pt>
                <c:pt idx="887">
                  <c:v>7297</c:v>
                </c:pt>
                <c:pt idx="888">
                  <c:v>7411</c:v>
                </c:pt>
                <c:pt idx="889">
                  <c:v>7357</c:v>
                </c:pt>
                <c:pt idx="890">
                  <c:v>7177</c:v>
                </c:pt>
                <c:pt idx="891">
                  <c:v>7110</c:v>
                </c:pt>
                <c:pt idx="892">
                  <c:v>7228</c:v>
                </c:pt>
                <c:pt idx="893">
                  <c:v>7296</c:v>
                </c:pt>
                <c:pt idx="894">
                  <c:v>7224</c:v>
                </c:pt>
                <c:pt idx="895">
                  <c:v>7279</c:v>
                </c:pt>
                <c:pt idx="896">
                  <c:v>7245</c:v>
                </c:pt>
                <c:pt idx="897">
                  <c:v>7012</c:v>
                </c:pt>
                <c:pt idx="898">
                  <c:v>7102</c:v>
                </c:pt>
                <c:pt idx="899">
                  <c:v>7206</c:v>
                </c:pt>
                <c:pt idx="900">
                  <c:v>7281</c:v>
                </c:pt>
                <c:pt idx="901">
                  <c:v>7276</c:v>
                </c:pt>
                <c:pt idx="902">
                  <c:v>7232</c:v>
                </c:pt>
                <c:pt idx="903">
                  <c:v>7234</c:v>
                </c:pt>
                <c:pt idx="904">
                  <c:v>7126</c:v>
                </c:pt>
                <c:pt idx="905">
                  <c:v>7198</c:v>
                </c:pt>
                <c:pt idx="906">
                  <c:v>7065</c:v>
                </c:pt>
                <c:pt idx="907">
                  <c:v>7222</c:v>
                </c:pt>
                <c:pt idx="908">
                  <c:v>6999</c:v>
                </c:pt>
                <c:pt idx="909">
                  <c:v>7102</c:v>
                </c:pt>
                <c:pt idx="910">
                  <c:v>7118</c:v>
                </c:pt>
                <c:pt idx="911">
                  <c:v>7176</c:v>
                </c:pt>
                <c:pt idx="912">
                  <c:v>7181</c:v>
                </c:pt>
                <c:pt idx="913">
                  <c:v>7198</c:v>
                </c:pt>
                <c:pt idx="914">
                  <c:v>7035</c:v>
                </c:pt>
                <c:pt idx="915">
                  <c:v>7062</c:v>
                </c:pt>
                <c:pt idx="916">
                  <c:v>7051</c:v>
                </c:pt>
                <c:pt idx="917">
                  <c:v>7092</c:v>
                </c:pt>
                <c:pt idx="918">
                  <c:v>7076</c:v>
                </c:pt>
                <c:pt idx="919">
                  <c:v>7086</c:v>
                </c:pt>
                <c:pt idx="920">
                  <c:v>7103</c:v>
                </c:pt>
                <c:pt idx="921">
                  <c:v>7086</c:v>
                </c:pt>
                <c:pt idx="922">
                  <c:v>6959</c:v>
                </c:pt>
                <c:pt idx="923">
                  <c:v>7047</c:v>
                </c:pt>
                <c:pt idx="924">
                  <c:v>7077</c:v>
                </c:pt>
                <c:pt idx="925">
                  <c:v>7078</c:v>
                </c:pt>
                <c:pt idx="926">
                  <c:v>7125</c:v>
                </c:pt>
                <c:pt idx="927">
                  <c:v>7143</c:v>
                </c:pt>
                <c:pt idx="928">
                  <c:v>6989</c:v>
                </c:pt>
                <c:pt idx="929">
                  <c:v>7036</c:v>
                </c:pt>
                <c:pt idx="930">
                  <c:v>6890</c:v>
                </c:pt>
                <c:pt idx="931">
                  <c:v>7013</c:v>
                </c:pt>
                <c:pt idx="932">
                  <c:v>7155</c:v>
                </c:pt>
                <c:pt idx="933">
                  <c:v>7004</c:v>
                </c:pt>
                <c:pt idx="934">
                  <c:v>6930</c:v>
                </c:pt>
                <c:pt idx="935">
                  <c:v>6959</c:v>
                </c:pt>
                <c:pt idx="936">
                  <c:v>7051</c:v>
                </c:pt>
                <c:pt idx="937">
                  <c:v>7042</c:v>
                </c:pt>
                <c:pt idx="938">
                  <c:v>7056</c:v>
                </c:pt>
                <c:pt idx="939">
                  <c:v>7095</c:v>
                </c:pt>
                <c:pt idx="940">
                  <c:v>7097</c:v>
                </c:pt>
                <c:pt idx="941">
                  <c:v>6853</c:v>
                </c:pt>
                <c:pt idx="942">
                  <c:v>7015</c:v>
                </c:pt>
                <c:pt idx="943">
                  <c:v>6975</c:v>
                </c:pt>
                <c:pt idx="944">
                  <c:v>6960</c:v>
                </c:pt>
                <c:pt idx="945">
                  <c:v>7060</c:v>
                </c:pt>
                <c:pt idx="946">
                  <c:v>6900</c:v>
                </c:pt>
                <c:pt idx="947">
                  <c:v>7093</c:v>
                </c:pt>
                <c:pt idx="948">
                  <c:v>6911</c:v>
                </c:pt>
                <c:pt idx="949">
                  <c:v>7106</c:v>
                </c:pt>
                <c:pt idx="950">
                  <c:v>6996</c:v>
                </c:pt>
                <c:pt idx="951">
                  <c:v>7086</c:v>
                </c:pt>
                <c:pt idx="952">
                  <c:v>7157</c:v>
                </c:pt>
                <c:pt idx="953">
                  <c:v>7013</c:v>
                </c:pt>
                <c:pt idx="954">
                  <c:v>7189</c:v>
                </c:pt>
                <c:pt idx="955">
                  <c:v>7012</c:v>
                </c:pt>
                <c:pt idx="956">
                  <c:v>7115</c:v>
                </c:pt>
                <c:pt idx="957">
                  <c:v>7008</c:v>
                </c:pt>
                <c:pt idx="958">
                  <c:v>7103</c:v>
                </c:pt>
                <c:pt idx="959">
                  <c:v>7143</c:v>
                </c:pt>
                <c:pt idx="960">
                  <c:v>7095</c:v>
                </c:pt>
                <c:pt idx="961">
                  <c:v>6976</c:v>
                </c:pt>
                <c:pt idx="962">
                  <c:v>7090</c:v>
                </c:pt>
                <c:pt idx="963">
                  <c:v>6943</c:v>
                </c:pt>
                <c:pt idx="964">
                  <c:v>7018</c:v>
                </c:pt>
                <c:pt idx="965">
                  <c:v>7087</c:v>
                </c:pt>
                <c:pt idx="966">
                  <c:v>6944</c:v>
                </c:pt>
                <c:pt idx="967">
                  <c:v>7026</c:v>
                </c:pt>
                <c:pt idx="968">
                  <c:v>7067</c:v>
                </c:pt>
                <c:pt idx="969">
                  <c:v>6976</c:v>
                </c:pt>
                <c:pt idx="970">
                  <c:v>7023</c:v>
                </c:pt>
                <c:pt idx="971">
                  <c:v>6980</c:v>
                </c:pt>
                <c:pt idx="972">
                  <c:v>7031</c:v>
                </c:pt>
                <c:pt idx="973">
                  <c:v>6922</c:v>
                </c:pt>
                <c:pt idx="974">
                  <c:v>6940</c:v>
                </c:pt>
                <c:pt idx="975">
                  <c:v>6912</c:v>
                </c:pt>
                <c:pt idx="976">
                  <c:v>6921</c:v>
                </c:pt>
                <c:pt idx="977">
                  <c:v>6937</c:v>
                </c:pt>
                <c:pt idx="978">
                  <c:v>6920</c:v>
                </c:pt>
                <c:pt idx="979">
                  <c:v>6828</c:v>
                </c:pt>
                <c:pt idx="980">
                  <c:v>6856</c:v>
                </c:pt>
                <c:pt idx="981">
                  <c:v>6922</c:v>
                </c:pt>
                <c:pt idx="982">
                  <c:v>6812</c:v>
                </c:pt>
                <c:pt idx="983">
                  <c:v>6831</c:v>
                </c:pt>
                <c:pt idx="984">
                  <c:v>6827</c:v>
                </c:pt>
                <c:pt idx="985">
                  <c:v>6867</c:v>
                </c:pt>
                <c:pt idx="986">
                  <c:v>6897</c:v>
                </c:pt>
                <c:pt idx="987">
                  <c:v>6840</c:v>
                </c:pt>
                <c:pt idx="988">
                  <c:v>6798</c:v>
                </c:pt>
                <c:pt idx="989">
                  <c:v>6874</c:v>
                </c:pt>
                <c:pt idx="990">
                  <c:v>6808</c:v>
                </c:pt>
                <c:pt idx="991">
                  <c:v>6747</c:v>
                </c:pt>
                <c:pt idx="992">
                  <c:v>6771</c:v>
                </c:pt>
                <c:pt idx="993">
                  <c:v>6843</c:v>
                </c:pt>
                <c:pt idx="994">
                  <c:v>6721</c:v>
                </c:pt>
                <c:pt idx="995">
                  <c:v>6807</c:v>
                </c:pt>
                <c:pt idx="996">
                  <c:v>6719</c:v>
                </c:pt>
                <c:pt idx="997">
                  <c:v>6893</c:v>
                </c:pt>
                <c:pt idx="998">
                  <c:v>6812</c:v>
                </c:pt>
                <c:pt idx="999">
                  <c:v>6766</c:v>
                </c:pt>
                <c:pt idx="1000">
                  <c:v>6706</c:v>
                </c:pt>
                <c:pt idx="1001">
                  <c:v>6810</c:v>
                </c:pt>
                <c:pt idx="1002">
                  <c:v>6810</c:v>
                </c:pt>
                <c:pt idx="1003">
                  <c:v>6788</c:v>
                </c:pt>
                <c:pt idx="1004">
                  <c:v>6736</c:v>
                </c:pt>
                <c:pt idx="1005">
                  <c:v>6892</c:v>
                </c:pt>
                <c:pt idx="1006">
                  <c:v>6847</c:v>
                </c:pt>
                <c:pt idx="1007">
                  <c:v>6766</c:v>
                </c:pt>
                <c:pt idx="1008">
                  <c:v>6767</c:v>
                </c:pt>
                <c:pt idx="1009">
                  <c:v>6640</c:v>
                </c:pt>
                <c:pt idx="1010">
                  <c:v>6752</c:v>
                </c:pt>
                <c:pt idx="1011">
                  <c:v>6687</c:v>
                </c:pt>
                <c:pt idx="1012">
                  <c:v>6677</c:v>
                </c:pt>
                <c:pt idx="1013">
                  <c:v>6613</c:v>
                </c:pt>
                <c:pt idx="1014">
                  <c:v>6702</c:v>
                </c:pt>
                <c:pt idx="1015">
                  <c:v>6795</c:v>
                </c:pt>
                <c:pt idx="1016">
                  <c:v>6775</c:v>
                </c:pt>
                <c:pt idx="1017">
                  <c:v>6622</c:v>
                </c:pt>
                <c:pt idx="1018">
                  <c:v>6676</c:v>
                </c:pt>
                <c:pt idx="1019">
                  <c:v>6696</c:v>
                </c:pt>
                <c:pt idx="1020">
                  <c:v>6770</c:v>
                </c:pt>
                <c:pt idx="1021">
                  <c:v>6780</c:v>
                </c:pt>
                <c:pt idx="1022">
                  <c:v>6558</c:v>
                </c:pt>
                <c:pt idx="1023">
                  <c:v>6823</c:v>
                </c:pt>
              </c:numCache>
            </c:numRef>
          </c:yVal>
          <c:smooth val="1"/>
          <c:extLst xmlns:c16r2="http://schemas.microsoft.com/office/drawing/2015/06/chart">
            <c:ext xmlns:c16="http://schemas.microsoft.com/office/drawing/2014/chart" uri="{C3380CC4-5D6E-409C-BE32-E72D297353CC}">
              <c16:uniqueId val="{00000001-21BB-46EF-B661-16B7647CDD23}"/>
            </c:ext>
          </c:extLst>
        </c:ser>
        <c:ser>
          <c:idx val="2"/>
          <c:order val="2"/>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'CVD-dark'!$K$1:$K$1025</c:f>
              <c:numCache>
                <c:formatCode>General</c:formatCode>
                <c:ptCount val="1025"/>
                <c:pt idx="0">
                  <c:v>1710.961</c:v>
                </c:pt>
                <c:pt idx="1">
                  <c:v>1712.58</c:v>
                </c:pt>
                <c:pt idx="2">
                  <c:v>1714.1980000000001</c:v>
                </c:pt>
                <c:pt idx="3">
                  <c:v>1715.816</c:v>
                </c:pt>
                <c:pt idx="4">
                  <c:v>1717.434</c:v>
                </c:pt>
                <c:pt idx="5">
                  <c:v>1719.0519999999999</c:v>
                </c:pt>
                <c:pt idx="6">
                  <c:v>1720.6690000000001</c:v>
                </c:pt>
                <c:pt idx="7">
                  <c:v>1722.2860000000001</c:v>
                </c:pt>
                <c:pt idx="8">
                  <c:v>1723.902</c:v>
                </c:pt>
                <c:pt idx="9">
                  <c:v>1725.519</c:v>
                </c:pt>
                <c:pt idx="10">
                  <c:v>1727.135</c:v>
                </c:pt>
                <c:pt idx="11">
                  <c:v>1728.75</c:v>
                </c:pt>
                <c:pt idx="12">
                  <c:v>1730.366</c:v>
                </c:pt>
                <c:pt idx="13">
                  <c:v>1731.981</c:v>
                </c:pt>
                <c:pt idx="14">
                  <c:v>1733.596</c:v>
                </c:pt>
                <c:pt idx="15">
                  <c:v>1735.21</c:v>
                </c:pt>
                <c:pt idx="16">
                  <c:v>1736.8240000000001</c:v>
                </c:pt>
                <c:pt idx="17">
                  <c:v>1738.4380000000001</c:v>
                </c:pt>
                <c:pt idx="18">
                  <c:v>1740.0519999999999</c:v>
                </c:pt>
                <c:pt idx="19">
                  <c:v>1741.665</c:v>
                </c:pt>
                <c:pt idx="20">
                  <c:v>1743.278</c:v>
                </c:pt>
                <c:pt idx="21">
                  <c:v>1744.8910000000001</c:v>
                </c:pt>
                <c:pt idx="22">
                  <c:v>1746.5029999999999</c:v>
                </c:pt>
                <c:pt idx="23">
                  <c:v>1748.115</c:v>
                </c:pt>
                <c:pt idx="24">
                  <c:v>1749.7270000000001</c:v>
                </c:pt>
                <c:pt idx="25">
                  <c:v>1751.338</c:v>
                </c:pt>
                <c:pt idx="26">
                  <c:v>1752.9490000000001</c:v>
                </c:pt>
                <c:pt idx="27">
                  <c:v>1754.56</c:v>
                </c:pt>
                <c:pt idx="28">
                  <c:v>1756.171</c:v>
                </c:pt>
                <c:pt idx="29">
                  <c:v>1757.7809999999999</c:v>
                </c:pt>
                <c:pt idx="30">
                  <c:v>1759.3910000000001</c:v>
                </c:pt>
                <c:pt idx="31">
                  <c:v>1761</c:v>
                </c:pt>
                <c:pt idx="32">
                  <c:v>1762.61</c:v>
                </c:pt>
                <c:pt idx="33">
                  <c:v>1764.2190000000001</c:v>
                </c:pt>
                <c:pt idx="34">
                  <c:v>1765.827</c:v>
                </c:pt>
                <c:pt idx="35">
                  <c:v>1767.4359999999999</c:v>
                </c:pt>
                <c:pt idx="36">
                  <c:v>1769.0440000000001</c:v>
                </c:pt>
                <c:pt idx="37">
                  <c:v>1770.6510000000001</c:v>
                </c:pt>
                <c:pt idx="38">
                  <c:v>1772.259</c:v>
                </c:pt>
                <c:pt idx="39">
                  <c:v>1773.866</c:v>
                </c:pt>
                <c:pt idx="40">
                  <c:v>1775.473</c:v>
                </c:pt>
                <c:pt idx="41">
                  <c:v>1777.08</c:v>
                </c:pt>
                <c:pt idx="42">
                  <c:v>1778.6859999999999</c:v>
                </c:pt>
                <c:pt idx="43">
                  <c:v>1780.2919999999999</c:v>
                </c:pt>
                <c:pt idx="44">
                  <c:v>1781.8969999999999</c:v>
                </c:pt>
                <c:pt idx="45">
                  <c:v>1783.5029999999999</c:v>
                </c:pt>
                <c:pt idx="46">
                  <c:v>1785.1079999999999</c:v>
                </c:pt>
                <c:pt idx="47">
                  <c:v>1786.713</c:v>
                </c:pt>
                <c:pt idx="48">
                  <c:v>1788.317</c:v>
                </c:pt>
                <c:pt idx="49">
                  <c:v>1789.921</c:v>
                </c:pt>
                <c:pt idx="50">
                  <c:v>1791.5250000000001</c:v>
                </c:pt>
                <c:pt idx="51">
                  <c:v>1793.1279999999999</c:v>
                </c:pt>
                <c:pt idx="52">
                  <c:v>1794.732</c:v>
                </c:pt>
                <c:pt idx="53">
                  <c:v>1796.335</c:v>
                </c:pt>
                <c:pt idx="54">
                  <c:v>1797.9369999999999</c:v>
                </c:pt>
                <c:pt idx="55">
                  <c:v>1799.54</c:v>
                </c:pt>
                <c:pt idx="56">
                  <c:v>1801.1420000000001</c:v>
                </c:pt>
                <c:pt idx="57">
                  <c:v>1802.7429999999999</c:v>
                </c:pt>
                <c:pt idx="58">
                  <c:v>1804.345</c:v>
                </c:pt>
                <c:pt idx="59">
                  <c:v>1805.9459999999999</c:v>
                </c:pt>
                <c:pt idx="60">
                  <c:v>1807.547</c:v>
                </c:pt>
                <c:pt idx="61">
                  <c:v>1809.1469999999999</c:v>
                </c:pt>
                <c:pt idx="62">
                  <c:v>1810.7470000000001</c:v>
                </c:pt>
                <c:pt idx="63">
                  <c:v>1812.347</c:v>
                </c:pt>
                <c:pt idx="64">
                  <c:v>1813.9469999999999</c:v>
                </c:pt>
                <c:pt idx="65">
                  <c:v>1815.546</c:v>
                </c:pt>
                <c:pt idx="66">
                  <c:v>1817.145</c:v>
                </c:pt>
                <c:pt idx="67">
                  <c:v>1818.7439999999999</c:v>
                </c:pt>
                <c:pt idx="68">
                  <c:v>1820.3420000000001</c:v>
                </c:pt>
                <c:pt idx="69">
                  <c:v>1821.94</c:v>
                </c:pt>
                <c:pt idx="70">
                  <c:v>1823.538</c:v>
                </c:pt>
                <c:pt idx="71">
                  <c:v>1825.136</c:v>
                </c:pt>
                <c:pt idx="72">
                  <c:v>1826.7329999999999</c:v>
                </c:pt>
                <c:pt idx="73">
                  <c:v>1828.33</c:v>
                </c:pt>
                <c:pt idx="74">
                  <c:v>1829.9259999999999</c:v>
                </c:pt>
                <c:pt idx="75">
                  <c:v>1831.5229999999999</c:v>
                </c:pt>
                <c:pt idx="76">
                  <c:v>1833.1189999999999</c:v>
                </c:pt>
                <c:pt idx="77">
                  <c:v>1834.7139999999999</c:v>
                </c:pt>
                <c:pt idx="78">
                  <c:v>1836.31</c:v>
                </c:pt>
                <c:pt idx="79">
                  <c:v>1837.905</c:v>
                </c:pt>
                <c:pt idx="80">
                  <c:v>1839.5</c:v>
                </c:pt>
                <c:pt idx="81">
                  <c:v>1841.0940000000001</c:v>
                </c:pt>
                <c:pt idx="82">
                  <c:v>1842.6880000000001</c:v>
                </c:pt>
                <c:pt idx="83">
                  <c:v>1844.2819999999999</c:v>
                </c:pt>
                <c:pt idx="84">
                  <c:v>1845.876</c:v>
                </c:pt>
                <c:pt idx="85">
                  <c:v>1847.4690000000001</c:v>
                </c:pt>
                <c:pt idx="86">
                  <c:v>1849.0619999999999</c:v>
                </c:pt>
                <c:pt idx="87">
                  <c:v>1850.655</c:v>
                </c:pt>
                <c:pt idx="88">
                  <c:v>1852.2470000000001</c:v>
                </c:pt>
                <c:pt idx="89">
                  <c:v>1853.8389999999999</c:v>
                </c:pt>
                <c:pt idx="90">
                  <c:v>1855.431</c:v>
                </c:pt>
                <c:pt idx="91">
                  <c:v>1857.0219999999999</c:v>
                </c:pt>
                <c:pt idx="92">
                  <c:v>1858.614</c:v>
                </c:pt>
                <c:pt idx="93">
                  <c:v>1860.2049999999999</c:v>
                </c:pt>
                <c:pt idx="94">
                  <c:v>1861.7950000000001</c:v>
                </c:pt>
                <c:pt idx="95">
                  <c:v>1863.385</c:v>
                </c:pt>
                <c:pt idx="96">
                  <c:v>1864.9749999999999</c:v>
                </c:pt>
                <c:pt idx="97">
                  <c:v>1866.5650000000001</c:v>
                </c:pt>
                <c:pt idx="98">
                  <c:v>1868.155</c:v>
                </c:pt>
                <c:pt idx="99">
                  <c:v>1869.7439999999999</c:v>
                </c:pt>
                <c:pt idx="100">
                  <c:v>1871.3320000000001</c:v>
                </c:pt>
                <c:pt idx="101">
                  <c:v>1872.921</c:v>
                </c:pt>
                <c:pt idx="102">
                  <c:v>1874.509</c:v>
                </c:pt>
                <c:pt idx="103">
                  <c:v>1876.097</c:v>
                </c:pt>
                <c:pt idx="104">
                  <c:v>1877.6849999999999</c:v>
                </c:pt>
                <c:pt idx="105">
                  <c:v>1879.2719999999999</c:v>
                </c:pt>
                <c:pt idx="106">
                  <c:v>1880.8589999999999</c:v>
                </c:pt>
                <c:pt idx="107">
                  <c:v>1882.4459999999999</c:v>
                </c:pt>
                <c:pt idx="108">
                  <c:v>1884.0319999999999</c:v>
                </c:pt>
                <c:pt idx="109">
                  <c:v>1885.6179999999999</c:v>
                </c:pt>
                <c:pt idx="110">
                  <c:v>1887.204</c:v>
                </c:pt>
                <c:pt idx="111">
                  <c:v>1888.79</c:v>
                </c:pt>
                <c:pt idx="112">
                  <c:v>1890.375</c:v>
                </c:pt>
                <c:pt idx="113">
                  <c:v>1891.96</c:v>
                </c:pt>
                <c:pt idx="114">
                  <c:v>1893.5440000000001</c:v>
                </c:pt>
                <c:pt idx="115">
                  <c:v>1895.1289999999999</c:v>
                </c:pt>
                <c:pt idx="116">
                  <c:v>1896.713</c:v>
                </c:pt>
                <c:pt idx="117">
                  <c:v>1898.297</c:v>
                </c:pt>
                <c:pt idx="118">
                  <c:v>1899.88</c:v>
                </c:pt>
                <c:pt idx="119">
                  <c:v>1901.463</c:v>
                </c:pt>
                <c:pt idx="120">
                  <c:v>1903.046</c:v>
                </c:pt>
                <c:pt idx="121">
                  <c:v>1904.6279999999999</c:v>
                </c:pt>
                <c:pt idx="122">
                  <c:v>1906.211</c:v>
                </c:pt>
                <c:pt idx="123">
                  <c:v>1907.7929999999999</c:v>
                </c:pt>
                <c:pt idx="124">
                  <c:v>1909.374</c:v>
                </c:pt>
                <c:pt idx="125">
                  <c:v>1910.9559999999999</c:v>
                </c:pt>
                <c:pt idx="126">
                  <c:v>1912.537</c:v>
                </c:pt>
                <c:pt idx="127">
                  <c:v>1914.1179999999999</c:v>
                </c:pt>
                <c:pt idx="128">
                  <c:v>1915.6980000000001</c:v>
                </c:pt>
                <c:pt idx="129">
                  <c:v>1917.278</c:v>
                </c:pt>
                <c:pt idx="130">
                  <c:v>1918.8579999999999</c:v>
                </c:pt>
                <c:pt idx="131">
                  <c:v>1920.4380000000001</c:v>
                </c:pt>
                <c:pt idx="132">
                  <c:v>1922.0170000000001</c:v>
                </c:pt>
                <c:pt idx="133">
                  <c:v>1923.596</c:v>
                </c:pt>
                <c:pt idx="134">
                  <c:v>1925.175</c:v>
                </c:pt>
                <c:pt idx="135">
                  <c:v>1926.7529999999999</c:v>
                </c:pt>
                <c:pt idx="136">
                  <c:v>1928.3309999999999</c:v>
                </c:pt>
                <c:pt idx="137">
                  <c:v>1929.9090000000001</c:v>
                </c:pt>
                <c:pt idx="138">
                  <c:v>1931.4870000000001</c:v>
                </c:pt>
                <c:pt idx="139">
                  <c:v>1933.0640000000001</c:v>
                </c:pt>
                <c:pt idx="140">
                  <c:v>1934.6410000000001</c:v>
                </c:pt>
                <c:pt idx="141">
                  <c:v>1936.2170000000001</c:v>
                </c:pt>
                <c:pt idx="142">
                  <c:v>1937.7940000000001</c:v>
                </c:pt>
                <c:pt idx="143">
                  <c:v>1939.37</c:v>
                </c:pt>
                <c:pt idx="144">
                  <c:v>1940.9459999999999</c:v>
                </c:pt>
                <c:pt idx="145">
                  <c:v>1942.521</c:v>
                </c:pt>
                <c:pt idx="146">
                  <c:v>1944.096</c:v>
                </c:pt>
                <c:pt idx="147">
                  <c:v>1945.671</c:v>
                </c:pt>
                <c:pt idx="148">
                  <c:v>1947.2460000000001</c:v>
                </c:pt>
                <c:pt idx="149">
                  <c:v>1948.82</c:v>
                </c:pt>
                <c:pt idx="150">
                  <c:v>1950.394</c:v>
                </c:pt>
                <c:pt idx="151">
                  <c:v>1951.9680000000001</c:v>
                </c:pt>
                <c:pt idx="152">
                  <c:v>1953.5409999999999</c:v>
                </c:pt>
                <c:pt idx="153">
                  <c:v>1955.114</c:v>
                </c:pt>
                <c:pt idx="154">
                  <c:v>1956.6869999999999</c:v>
                </c:pt>
                <c:pt idx="155">
                  <c:v>1958.259</c:v>
                </c:pt>
                <c:pt idx="156">
                  <c:v>1959.8320000000001</c:v>
                </c:pt>
                <c:pt idx="157">
                  <c:v>1961.403</c:v>
                </c:pt>
                <c:pt idx="158">
                  <c:v>1962.9749999999999</c:v>
                </c:pt>
                <c:pt idx="159">
                  <c:v>1964.546</c:v>
                </c:pt>
                <c:pt idx="160">
                  <c:v>1966.117</c:v>
                </c:pt>
                <c:pt idx="161">
                  <c:v>1967.6880000000001</c:v>
                </c:pt>
                <c:pt idx="162">
                  <c:v>1969.259</c:v>
                </c:pt>
                <c:pt idx="163">
                  <c:v>1970.829</c:v>
                </c:pt>
                <c:pt idx="164">
                  <c:v>1972.3989999999999</c:v>
                </c:pt>
                <c:pt idx="165">
                  <c:v>1973.9680000000001</c:v>
                </c:pt>
                <c:pt idx="166">
                  <c:v>1975.538</c:v>
                </c:pt>
                <c:pt idx="167">
                  <c:v>1977.107</c:v>
                </c:pt>
                <c:pt idx="168">
                  <c:v>1978.675</c:v>
                </c:pt>
                <c:pt idx="169">
                  <c:v>1980.2439999999999</c:v>
                </c:pt>
                <c:pt idx="170">
                  <c:v>1981.8119999999999</c:v>
                </c:pt>
                <c:pt idx="171">
                  <c:v>1983.38</c:v>
                </c:pt>
                <c:pt idx="172">
                  <c:v>1984.9469999999999</c:v>
                </c:pt>
                <c:pt idx="173">
                  <c:v>1986.5139999999999</c:v>
                </c:pt>
                <c:pt idx="174">
                  <c:v>1988.0809999999999</c:v>
                </c:pt>
                <c:pt idx="175">
                  <c:v>1989.6479999999999</c:v>
                </c:pt>
                <c:pt idx="176">
                  <c:v>1991.2139999999999</c:v>
                </c:pt>
                <c:pt idx="177">
                  <c:v>1992.78</c:v>
                </c:pt>
                <c:pt idx="178">
                  <c:v>1994.346</c:v>
                </c:pt>
                <c:pt idx="179">
                  <c:v>1995.912</c:v>
                </c:pt>
                <c:pt idx="180">
                  <c:v>1997.4770000000001</c:v>
                </c:pt>
                <c:pt idx="181">
                  <c:v>1999.0419999999999</c:v>
                </c:pt>
                <c:pt idx="182">
                  <c:v>2000.606</c:v>
                </c:pt>
                <c:pt idx="183">
                  <c:v>2002.171</c:v>
                </c:pt>
                <c:pt idx="184">
                  <c:v>2003.7349999999999</c:v>
                </c:pt>
                <c:pt idx="185">
                  <c:v>2005.298</c:v>
                </c:pt>
                <c:pt idx="186">
                  <c:v>2006.8620000000001</c:v>
                </c:pt>
                <c:pt idx="187">
                  <c:v>2008.425</c:v>
                </c:pt>
                <c:pt idx="188">
                  <c:v>2009.9880000000001</c:v>
                </c:pt>
                <c:pt idx="189">
                  <c:v>2011.55</c:v>
                </c:pt>
                <c:pt idx="190">
                  <c:v>2013.1130000000001</c:v>
                </c:pt>
                <c:pt idx="191">
                  <c:v>2014.675</c:v>
                </c:pt>
                <c:pt idx="192">
                  <c:v>2016.2360000000001</c:v>
                </c:pt>
                <c:pt idx="193">
                  <c:v>2017.798</c:v>
                </c:pt>
                <c:pt idx="194">
                  <c:v>2019.3589999999999</c:v>
                </c:pt>
                <c:pt idx="195">
                  <c:v>2020.92</c:v>
                </c:pt>
                <c:pt idx="196">
                  <c:v>2022.48</c:v>
                </c:pt>
                <c:pt idx="197">
                  <c:v>2024.0409999999999</c:v>
                </c:pt>
                <c:pt idx="198">
                  <c:v>2025.6</c:v>
                </c:pt>
                <c:pt idx="199">
                  <c:v>2027.16</c:v>
                </c:pt>
                <c:pt idx="200">
                  <c:v>2028.72</c:v>
                </c:pt>
                <c:pt idx="201">
                  <c:v>2030.279</c:v>
                </c:pt>
                <c:pt idx="202">
                  <c:v>2031.837</c:v>
                </c:pt>
                <c:pt idx="203">
                  <c:v>2033.396</c:v>
                </c:pt>
                <c:pt idx="204">
                  <c:v>2034.954</c:v>
                </c:pt>
                <c:pt idx="205">
                  <c:v>2036.5119999999999</c:v>
                </c:pt>
                <c:pt idx="206">
                  <c:v>2038.07</c:v>
                </c:pt>
                <c:pt idx="207">
                  <c:v>2039.627</c:v>
                </c:pt>
                <c:pt idx="208">
                  <c:v>2041.184</c:v>
                </c:pt>
                <c:pt idx="209">
                  <c:v>2042.741</c:v>
                </c:pt>
                <c:pt idx="210">
                  <c:v>2044.297</c:v>
                </c:pt>
                <c:pt idx="211">
                  <c:v>2045.8530000000001</c:v>
                </c:pt>
                <c:pt idx="212">
                  <c:v>2047.4090000000001</c:v>
                </c:pt>
                <c:pt idx="213">
                  <c:v>2048.9650000000001</c:v>
                </c:pt>
                <c:pt idx="214">
                  <c:v>2050.52</c:v>
                </c:pt>
                <c:pt idx="215">
                  <c:v>2052.0749999999998</c:v>
                </c:pt>
                <c:pt idx="216">
                  <c:v>2053.63</c:v>
                </c:pt>
                <c:pt idx="217">
                  <c:v>2055.1840000000002</c:v>
                </c:pt>
                <c:pt idx="218">
                  <c:v>2056.739</c:v>
                </c:pt>
                <c:pt idx="219">
                  <c:v>2058.2930000000001</c:v>
                </c:pt>
                <c:pt idx="220">
                  <c:v>2059.846</c:v>
                </c:pt>
                <c:pt idx="221">
                  <c:v>2061.3989999999999</c:v>
                </c:pt>
                <c:pt idx="222">
                  <c:v>2062.9520000000002</c:v>
                </c:pt>
                <c:pt idx="223">
                  <c:v>2064.5050000000001</c:v>
                </c:pt>
                <c:pt idx="224">
                  <c:v>2066.058</c:v>
                </c:pt>
                <c:pt idx="225">
                  <c:v>2067.61</c:v>
                </c:pt>
                <c:pt idx="226">
                  <c:v>2069.1619999999998</c:v>
                </c:pt>
                <c:pt idx="227">
                  <c:v>2070.7130000000002</c:v>
                </c:pt>
                <c:pt idx="228">
                  <c:v>2072.2640000000001</c:v>
                </c:pt>
                <c:pt idx="229">
                  <c:v>2073.8150000000001</c:v>
                </c:pt>
                <c:pt idx="230">
                  <c:v>2075.366</c:v>
                </c:pt>
                <c:pt idx="231">
                  <c:v>2076.9160000000002</c:v>
                </c:pt>
                <c:pt idx="232">
                  <c:v>2078.4670000000001</c:v>
                </c:pt>
                <c:pt idx="233">
                  <c:v>2080.0160000000001</c:v>
                </c:pt>
                <c:pt idx="234">
                  <c:v>2081.5659999999998</c:v>
                </c:pt>
                <c:pt idx="235">
                  <c:v>2083.1149999999998</c:v>
                </c:pt>
                <c:pt idx="236">
                  <c:v>2084.6640000000002</c:v>
                </c:pt>
                <c:pt idx="237">
                  <c:v>2086.2130000000002</c:v>
                </c:pt>
                <c:pt idx="238">
                  <c:v>2087.761</c:v>
                </c:pt>
                <c:pt idx="239">
                  <c:v>2089.3090000000002</c:v>
                </c:pt>
                <c:pt idx="240">
                  <c:v>2090.857</c:v>
                </c:pt>
                <c:pt idx="241">
                  <c:v>2092.4050000000002</c:v>
                </c:pt>
                <c:pt idx="242">
                  <c:v>2093.9520000000002</c:v>
                </c:pt>
                <c:pt idx="243">
                  <c:v>2095.4989999999998</c:v>
                </c:pt>
                <c:pt idx="244">
                  <c:v>2097.0459999999998</c:v>
                </c:pt>
                <c:pt idx="245">
                  <c:v>2098.5920000000001</c:v>
                </c:pt>
                <c:pt idx="246">
                  <c:v>2100.1379999999999</c:v>
                </c:pt>
                <c:pt idx="247">
                  <c:v>2101.6840000000002</c:v>
                </c:pt>
                <c:pt idx="248">
                  <c:v>2103.23</c:v>
                </c:pt>
                <c:pt idx="249">
                  <c:v>2104.7750000000001</c:v>
                </c:pt>
                <c:pt idx="250">
                  <c:v>2106.3200000000002</c:v>
                </c:pt>
                <c:pt idx="251">
                  <c:v>2107.864</c:v>
                </c:pt>
                <c:pt idx="252">
                  <c:v>2109.4090000000001</c:v>
                </c:pt>
                <c:pt idx="253">
                  <c:v>2110.953</c:v>
                </c:pt>
                <c:pt idx="254">
                  <c:v>2112.4969999999998</c:v>
                </c:pt>
                <c:pt idx="255">
                  <c:v>2114.04</c:v>
                </c:pt>
                <c:pt idx="256">
                  <c:v>2115.5839999999998</c:v>
                </c:pt>
                <c:pt idx="257">
                  <c:v>2117.1260000000002</c:v>
                </c:pt>
                <c:pt idx="258">
                  <c:v>2118.6689999999999</c:v>
                </c:pt>
                <c:pt idx="259">
                  <c:v>2120.212</c:v>
                </c:pt>
                <c:pt idx="260">
                  <c:v>2121.7539999999999</c:v>
                </c:pt>
                <c:pt idx="261">
                  <c:v>2123.2950000000001</c:v>
                </c:pt>
                <c:pt idx="262">
                  <c:v>2124.837</c:v>
                </c:pt>
                <c:pt idx="263">
                  <c:v>2126.3780000000002</c:v>
                </c:pt>
                <c:pt idx="264">
                  <c:v>2127.9189999999999</c:v>
                </c:pt>
                <c:pt idx="265">
                  <c:v>2129.46</c:v>
                </c:pt>
                <c:pt idx="266">
                  <c:v>2131</c:v>
                </c:pt>
                <c:pt idx="267">
                  <c:v>2132.54</c:v>
                </c:pt>
                <c:pt idx="268">
                  <c:v>2134.08</c:v>
                </c:pt>
                <c:pt idx="269">
                  <c:v>2135.62</c:v>
                </c:pt>
                <c:pt idx="270">
                  <c:v>2137.1590000000001</c:v>
                </c:pt>
                <c:pt idx="271">
                  <c:v>2138.6979999999999</c:v>
                </c:pt>
                <c:pt idx="272">
                  <c:v>2140.2370000000001</c:v>
                </c:pt>
                <c:pt idx="273">
                  <c:v>2141.7750000000001</c:v>
                </c:pt>
                <c:pt idx="274">
                  <c:v>2143.3130000000001</c:v>
                </c:pt>
                <c:pt idx="275">
                  <c:v>2144.8510000000001</c:v>
                </c:pt>
                <c:pt idx="276">
                  <c:v>2146.3890000000001</c:v>
                </c:pt>
                <c:pt idx="277">
                  <c:v>2147.9259999999999</c:v>
                </c:pt>
                <c:pt idx="278">
                  <c:v>2149.4630000000002</c:v>
                </c:pt>
                <c:pt idx="279">
                  <c:v>2150.9989999999998</c:v>
                </c:pt>
                <c:pt idx="280">
                  <c:v>2152.5360000000001</c:v>
                </c:pt>
                <c:pt idx="281">
                  <c:v>2154.0720000000001</c:v>
                </c:pt>
                <c:pt idx="282">
                  <c:v>2155.6080000000002</c:v>
                </c:pt>
                <c:pt idx="283">
                  <c:v>2157.143</c:v>
                </c:pt>
                <c:pt idx="284">
                  <c:v>2158.6790000000001</c:v>
                </c:pt>
                <c:pt idx="285">
                  <c:v>2160.2139999999999</c:v>
                </c:pt>
                <c:pt idx="286">
                  <c:v>2161.748</c:v>
                </c:pt>
                <c:pt idx="287">
                  <c:v>2163.2829999999999</c:v>
                </c:pt>
                <c:pt idx="288">
                  <c:v>2164.817</c:v>
                </c:pt>
                <c:pt idx="289">
                  <c:v>2166.3510000000001</c:v>
                </c:pt>
                <c:pt idx="290">
                  <c:v>2167.884</c:v>
                </c:pt>
                <c:pt idx="291">
                  <c:v>2169.4180000000001</c:v>
                </c:pt>
                <c:pt idx="292">
                  <c:v>2170.951</c:v>
                </c:pt>
                <c:pt idx="293">
                  <c:v>2172.4830000000002</c:v>
                </c:pt>
                <c:pt idx="294">
                  <c:v>2174.0160000000001</c:v>
                </c:pt>
                <c:pt idx="295">
                  <c:v>2175.5479999999998</c:v>
                </c:pt>
                <c:pt idx="296">
                  <c:v>2177.08</c:v>
                </c:pt>
                <c:pt idx="297">
                  <c:v>2178.6109999999999</c:v>
                </c:pt>
                <c:pt idx="298">
                  <c:v>2180.143</c:v>
                </c:pt>
                <c:pt idx="299">
                  <c:v>2181.674</c:v>
                </c:pt>
                <c:pt idx="300">
                  <c:v>2183.2049999999999</c:v>
                </c:pt>
                <c:pt idx="301">
                  <c:v>2184.7350000000001</c:v>
                </c:pt>
                <c:pt idx="302">
                  <c:v>2186.2649999999999</c:v>
                </c:pt>
                <c:pt idx="303">
                  <c:v>2187.7950000000001</c:v>
                </c:pt>
                <c:pt idx="304">
                  <c:v>2189.3249999999998</c:v>
                </c:pt>
                <c:pt idx="305">
                  <c:v>2190.8539999999998</c:v>
                </c:pt>
                <c:pt idx="306">
                  <c:v>2192.3829999999998</c:v>
                </c:pt>
                <c:pt idx="307">
                  <c:v>2193.9119999999998</c:v>
                </c:pt>
                <c:pt idx="308">
                  <c:v>2195.44</c:v>
                </c:pt>
                <c:pt idx="309">
                  <c:v>2196.9690000000001</c:v>
                </c:pt>
                <c:pt idx="310">
                  <c:v>2198.4969999999998</c:v>
                </c:pt>
                <c:pt idx="311">
                  <c:v>2200.0239999999999</c:v>
                </c:pt>
                <c:pt idx="312">
                  <c:v>2201.5520000000001</c:v>
                </c:pt>
                <c:pt idx="313">
                  <c:v>2203.0790000000002</c:v>
                </c:pt>
                <c:pt idx="314">
                  <c:v>2204.605</c:v>
                </c:pt>
                <c:pt idx="315">
                  <c:v>2206.1320000000001</c:v>
                </c:pt>
                <c:pt idx="316">
                  <c:v>2207.6579999999999</c:v>
                </c:pt>
                <c:pt idx="317">
                  <c:v>2209.1840000000002</c:v>
                </c:pt>
                <c:pt idx="318">
                  <c:v>2210.71</c:v>
                </c:pt>
                <c:pt idx="319">
                  <c:v>2212.2350000000001</c:v>
                </c:pt>
                <c:pt idx="320">
                  <c:v>2213.7600000000002</c:v>
                </c:pt>
                <c:pt idx="321">
                  <c:v>2215.2849999999999</c:v>
                </c:pt>
                <c:pt idx="322">
                  <c:v>2216.81</c:v>
                </c:pt>
                <c:pt idx="323">
                  <c:v>2218.3339999999998</c:v>
                </c:pt>
                <c:pt idx="324">
                  <c:v>2219.8580000000002</c:v>
                </c:pt>
                <c:pt idx="325">
                  <c:v>2221.3820000000001</c:v>
                </c:pt>
                <c:pt idx="326">
                  <c:v>2222.9050000000002</c:v>
                </c:pt>
                <c:pt idx="327">
                  <c:v>2224.4279999999999</c:v>
                </c:pt>
                <c:pt idx="328">
                  <c:v>2225.951</c:v>
                </c:pt>
                <c:pt idx="329">
                  <c:v>2227.4740000000002</c:v>
                </c:pt>
                <c:pt idx="330">
                  <c:v>2228.9960000000001</c:v>
                </c:pt>
                <c:pt idx="331">
                  <c:v>2230.518</c:v>
                </c:pt>
                <c:pt idx="332">
                  <c:v>2232.04</c:v>
                </c:pt>
                <c:pt idx="333">
                  <c:v>2233.5610000000001</c:v>
                </c:pt>
                <c:pt idx="334">
                  <c:v>2235.0830000000001</c:v>
                </c:pt>
                <c:pt idx="335">
                  <c:v>2236.6030000000001</c:v>
                </c:pt>
                <c:pt idx="336">
                  <c:v>2238.1239999999998</c:v>
                </c:pt>
                <c:pt idx="337">
                  <c:v>2239.6439999999998</c:v>
                </c:pt>
                <c:pt idx="338">
                  <c:v>2241.165</c:v>
                </c:pt>
                <c:pt idx="339">
                  <c:v>2242.6840000000002</c:v>
                </c:pt>
                <c:pt idx="340">
                  <c:v>2244.2040000000002</c:v>
                </c:pt>
                <c:pt idx="341">
                  <c:v>2245.723</c:v>
                </c:pt>
                <c:pt idx="342">
                  <c:v>2247.2420000000002</c:v>
                </c:pt>
                <c:pt idx="343">
                  <c:v>2248.761</c:v>
                </c:pt>
                <c:pt idx="344">
                  <c:v>2250.279</c:v>
                </c:pt>
                <c:pt idx="345">
                  <c:v>2251.797</c:v>
                </c:pt>
                <c:pt idx="346">
                  <c:v>2253.3150000000001</c:v>
                </c:pt>
                <c:pt idx="347">
                  <c:v>2254.8330000000001</c:v>
                </c:pt>
                <c:pt idx="348">
                  <c:v>2256.35</c:v>
                </c:pt>
                <c:pt idx="349">
                  <c:v>2257.8670000000002</c:v>
                </c:pt>
                <c:pt idx="350">
                  <c:v>2259.384</c:v>
                </c:pt>
                <c:pt idx="351">
                  <c:v>2260.9</c:v>
                </c:pt>
                <c:pt idx="352">
                  <c:v>2262.4160000000002</c:v>
                </c:pt>
                <c:pt idx="353">
                  <c:v>2263.9319999999998</c:v>
                </c:pt>
                <c:pt idx="354">
                  <c:v>2265.4479999999999</c:v>
                </c:pt>
                <c:pt idx="355">
                  <c:v>2266.9630000000002</c:v>
                </c:pt>
                <c:pt idx="356">
                  <c:v>2268.4780000000001</c:v>
                </c:pt>
                <c:pt idx="357">
                  <c:v>2269.9929999999999</c:v>
                </c:pt>
                <c:pt idx="358">
                  <c:v>2271.5079999999998</c:v>
                </c:pt>
                <c:pt idx="359">
                  <c:v>2273.0219999999999</c:v>
                </c:pt>
                <c:pt idx="360">
                  <c:v>2274.5360000000001</c:v>
                </c:pt>
                <c:pt idx="361">
                  <c:v>2276.049</c:v>
                </c:pt>
                <c:pt idx="362">
                  <c:v>2277.5630000000001</c:v>
                </c:pt>
                <c:pt idx="363">
                  <c:v>2279.076</c:v>
                </c:pt>
                <c:pt idx="364">
                  <c:v>2280.5889999999999</c:v>
                </c:pt>
                <c:pt idx="365">
                  <c:v>2282.1010000000001</c:v>
                </c:pt>
                <c:pt idx="366">
                  <c:v>2283.614</c:v>
                </c:pt>
                <c:pt idx="367">
                  <c:v>2285.1260000000002</c:v>
                </c:pt>
                <c:pt idx="368">
                  <c:v>2286.6370000000002</c:v>
                </c:pt>
                <c:pt idx="369">
                  <c:v>2288.1489999999999</c:v>
                </c:pt>
                <c:pt idx="370">
                  <c:v>2289.66</c:v>
                </c:pt>
                <c:pt idx="371">
                  <c:v>2291.1709999999998</c:v>
                </c:pt>
                <c:pt idx="372">
                  <c:v>2292.6819999999998</c:v>
                </c:pt>
                <c:pt idx="373">
                  <c:v>2294.192</c:v>
                </c:pt>
                <c:pt idx="374">
                  <c:v>2295.7020000000002</c:v>
                </c:pt>
                <c:pt idx="375">
                  <c:v>2297.212</c:v>
                </c:pt>
                <c:pt idx="376">
                  <c:v>2298.721</c:v>
                </c:pt>
                <c:pt idx="377">
                  <c:v>2300.2310000000002</c:v>
                </c:pt>
                <c:pt idx="378">
                  <c:v>2301.7399999999998</c:v>
                </c:pt>
                <c:pt idx="379">
                  <c:v>2303.248</c:v>
                </c:pt>
                <c:pt idx="380">
                  <c:v>2304.7570000000001</c:v>
                </c:pt>
                <c:pt idx="381">
                  <c:v>2306.2649999999999</c:v>
                </c:pt>
                <c:pt idx="382">
                  <c:v>2307.7730000000001</c:v>
                </c:pt>
                <c:pt idx="383">
                  <c:v>2309.2800000000002</c:v>
                </c:pt>
                <c:pt idx="384">
                  <c:v>2310.788</c:v>
                </c:pt>
                <c:pt idx="385">
                  <c:v>2312.2950000000001</c:v>
                </c:pt>
                <c:pt idx="386">
                  <c:v>2313.8009999999999</c:v>
                </c:pt>
                <c:pt idx="387">
                  <c:v>2315.308</c:v>
                </c:pt>
                <c:pt idx="388">
                  <c:v>2316.8139999999999</c:v>
                </c:pt>
                <c:pt idx="389">
                  <c:v>2318.3200000000002</c:v>
                </c:pt>
                <c:pt idx="390">
                  <c:v>2319.826</c:v>
                </c:pt>
                <c:pt idx="391">
                  <c:v>2321.3310000000001</c:v>
                </c:pt>
                <c:pt idx="392">
                  <c:v>2322.8359999999998</c:v>
                </c:pt>
                <c:pt idx="393">
                  <c:v>2324.3409999999999</c:v>
                </c:pt>
                <c:pt idx="394">
                  <c:v>2325.8449999999998</c:v>
                </c:pt>
                <c:pt idx="395">
                  <c:v>2327.35</c:v>
                </c:pt>
                <c:pt idx="396">
                  <c:v>2328.8539999999998</c:v>
                </c:pt>
                <c:pt idx="397">
                  <c:v>2330.357</c:v>
                </c:pt>
                <c:pt idx="398">
                  <c:v>2331.8609999999999</c:v>
                </c:pt>
                <c:pt idx="399">
                  <c:v>2333.364</c:v>
                </c:pt>
                <c:pt idx="400">
                  <c:v>2334.8670000000002</c:v>
                </c:pt>
                <c:pt idx="401">
                  <c:v>2336.37</c:v>
                </c:pt>
                <c:pt idx="402">
                  <c:v>2337.8719999999998</c:v>
                </c:pt>
                <c:pt idx="403">
                  <c:v>2339.3739999999998</c:v>
                </c:pt>
                <c:pt idx="404">
                  <c:v>2340.8760000000002</c:v>
                </c:pt>
                <c:pt idx="405">
                  <c:v>2342.377</c:v>
                </c:pt>
                <c:pt idx="406">
                  <c:v>2343.8789999999999</c:v>
                </c:pt>
                <c:pt idx="407">
                  <c:v>2345.38</c:v>
                </c:pt>
                <c:pt idx="408">
                  <c:v>2346.88</c:v>
                </c:pt>
                <c:pt idx="409">
                  <c:v>2348.3809999999999</c:v>
                </c:pt>
                <c:pt idx="410">
                  <c:v>2349.8809999999999</c:v>
                </c:pt>
                <c:pt idx="411">
                  <c:v>2351.3809999999999</c:v>
                </c:pt>
                <c:pt idx="412">
                  <c:v>2352.8809999999999</c:v>
                </c:pt>
                <c:pt idx="413">
                  <c:v>2354.38</c:v>
                </c:pt>
                <c:pt idx="414">
                  <c:v>2355.8789999999999</c:v>
                </c:pt>
                <c:pt idx="415">
                  <c:v>2357.3780000000002</c:v>
                </c:pt>
                <c:pt idx="416">
                  <c:v>2358.8760000000002</c:v>
                </c:pt>
                <c:pt idx="417">
                  <c:v>2360.3739999999998</c:v>
                </c:pt>
                <c:pt idx="418">
                  <c:v>2361.8719999999998</c:v>
                </c:pt>
                <c:pt idx="419">
                  <c:v>2363.37</c:v>
                </c:pt>
                <c:pt idx="420">
                  <c:v>2364.8679999999999</c:v>
                </c:pt>
                <c:pt idx="421">
                  <c:v>2366.3649999999998</c:v>
                </c:pt>
                <c:pt idx="422">
                  <c:v>2367.8620000000001</c:v>
                </c:pt>
                <c:pt idx="423">
                  <c:v>2369.3580000000002</c:v>
                </c:pt>
                <c:pt idx="424">
                  <c:v>2370.855</c:v>
                </c:pt>
                <c:pt idx="425">
                  <c:v>2372.3510000000001</c:v>
                </c:pt>
                <c:pt idx="426">
                  <c:v>2373.846</c:v>
                </c:pt>
                <c:pt idx="427">
                  <c:v>2375.3420000000001</c:v>
                </c:pt>
                <c:pt idx="428">
                  <c:v>2376.837</c:v>
                </c:pt>
                <c:pt idx="429">
                  <c:v>2378.3319999999999</c:v>
                </c:pt>
                <c:pt idx="430">
                  <c:v>2379.8270000000002</c:v>
                </c:pt>
                <c:pt idx="431">
                  <c:v>2381.3209999999999</c:v>
                </c:pt>
                <c:pt idx="432">
                  <c:v>2382.8150000000001</c:v>
                </c:pt>
                <c:pt idx="433">
                  <c:v>2384.3090000000002</c:v>
                </c:pt>
                <c:pt idx="434">
                  <c:v>2385.8029999999999</c:v>
                </c:pt>
                <c:pt idx="435">
                  <c:v>2387.2959999999998</c:v>
                </c:pt>
                <c:pt idx="436">
                  <c:v>2388.7890000000002</c:v>
                </c:pt>
                <c:pt idx="437">
                  <c:v>2390.2820000000002</c:v>
                </c:pt>
                <c:pt idx="438">
                  <c:v>2391.7750000000001</c:v>
                </c:pt>
                <c:pt idx="439">
                  <c:v>2393.2669999999998</c:v>
                </c:pt>
                <c:pt idx="440">
                  <c:v>2394.759</c:v>
                </c:pt>
                <c:pt idx="441">
                  <c:v>2396.2510000000002</c:v>
                </c:pt>
                <c:pt idx="442">
                  <c:v>2397.7420000000002</c:v>
                </c:pt>
                <c:pt idx="443">
                  <c:v>2399.2330000000002</c:v>
                </c:pt>
                <c:pt idx="444">
                  <c:v>2400.7240000000002</c:v>
                </c:pt>
                <c:pt idx="445">
                  <c:v>2402.2150000000001</c:v>
                </c:pt>
                <c:pt idx="446">
                  <c:v>2403.7049999999999</c:v>
                </c:pt>
                <c:pt idx="447">
                  <c:v>2405.1950000000002</c:v>
                </c:pt>
                <c:pt idx="448">
                  <c:v>2406.6849999999999</c:v>
                </c:pt>
                <c:pt idx="449">
                  <c:v>2408.1750000000002</c:v>
                </c:pt>
                <c:pt idx="450">
                  <c:v>2409.6640000000002</c:v>
                </c:pt>
                <c:pt idx="451">
                  <c:v>2411.1529999999998</c:v>
                </c:pt>
                <c:pt idx="452">
                  <c:v>2412.6419999999998</c:v>
                </c:pt>
                <c:pt idx="453">
                  <c:v>2414.13</c:v>
                </c:pt>
                <c:pt idx="454">
                  <c:v>2415.6179999999999</c:v>
                </c:pt>
                <c:pt idx="455">
                  <c:v>2417.1060000000002</c:v>
                </c:pt>
                <c:pt idx="456">
                  <c:v>2418.5940000000001</c:v>
                </c:pt>
                <c:pt idx="457">
                  <c:v>2420.0810000000001</c:v>
                </c:pt>
                <c:pt idx="458">
                  <c:v>2421.5680000000002</c:v>
                </c:pt>
                <c:pt idx="459">
                  <c:v>2423.0549999999998</c:v>
                </c:pt>
                <c:pt idx="460">
                  <c:v>2424.5419999999999</c:v>
                </c:pt>
                <c:pt idx="461">
                  <c:v>2426.0279999999998</c:v>
                </c:pt>
                <c:pt idx="462">
                  <c:v>2427.5140000000001</c:v>
                </c:pt>
                <c:pt idx="463">
                  <c:v>2429</c:v>
                </c:pt>
                <c:pt idx="464">
                  <c:v>2430.4850000000001</c:v>
                </c:pt>
                <c:pt idx="465">
                  <c:v>2431.9699999999998</c:v>
                </c:pt>
                <c:pt idx="466">
                  <c:v>2433.4549999999999</c:v>
                </c:pt>
                <c:pt idx="467">
                  <c:v>2434.94</c:v>
                </c:pt>
                <c:pt idx="468">
                  <c:v>2436.424</c:v>
                </c:pt>
                <c:pt idx="469">
                  <c:v>2437.9090000000001</c:v>
                </c:pt>
                <c:pt idx="470">
                  <c:v>2439.393</c:v>
                </c:pt>
                <c:pt idx="471">
                  <c:v>2440.8760000000002</c:v>
                </c:pt>
                <c:pt idx="472">
                  <c:v>2442.3589999999999</c:v>
                </c:pt>
                <c:pt idx="473">
                  <c:v>2443.8420000000001</c:v>
                </c:pt>
                <c:pt idx="474">
                  <c:v>2445.3249999999998</c:v>
                </c:pt>
                <c:pt idx="475">
                  <c:v>2446.808</c:v>
                </c:pt>
                <c:pt idx="476">
                  <c:v>2448.29</c:v>
                </c:pt>
                <c:pt idx="477">
                  <c:v>2449.7719999999999</c:v>
                </c:pt>
                <c:pt idx="478">
                  <c:v>2451.2539999999999</c:v>
                </c:pt>
                <c:pt idx="479">
                  <c:v>2452.7350000000001</c:v>
                </c:pt>
                <c:pt idx="480">
                  <c:v>2454.2159999999999</c:v>
                </c:pt>
                <c:pt idx="481">
                  <c:v>2455.6970000000001</c:v>
                </c:pt>
                <c:pt idx="482">
                  <c:v>2457.1779999999999</c:v>
                </c:pt>
                <c:pt idx="483">
                  <c:v>2458.6579999999999</c:v>
                </c:pt>
                <c:pt idx="484">
                  <c:v>2460.1379999999999</c:v>
                </c:pt>
                <c:pt idx="485">
                  <c:v>2461.6179999999999</c:v>
                </c:pt>
                <c:pt idx="486">
                  <c:v>2463.098</c:v>
                </c:pt>
                <c:pt idx="487">
                  <c:v>2464.5770000000002</c:v>
                </c:pt>
                <c:pt idx="488">
                  <c:v>2466.056</c:v>
                </c:pt>
                <c:pt idx="489">
                  <c:v>2467.5349999999999</c:v>
                </c:pt>
                <c:pt idx="490">
                  <c:v>2469.0129999999999</c:v>
                </c:pt>
                <c:pt idx="491">
                  <c:v>2470.4920000000002</c:v>
                </c:pt>
                <c:pt idx="492">
                  <c:v>2471.9699999999998</c:v>
                </c:pt>
                <c:pt idx="493">
                  <c:v>2473.4470000000001</c:v>
                </c:pt>
                <c:pt idx="494">
                  <c:v>2474.9250000000002</c:v>
                </c:pt>
                <c:pt idx="495">
                  <c:v>2476.402</c:v>
                </c:pt>
                <c:pt idx="496">
                  <c:v>2477.8789999999999</c:v>
                </c:pt>
                <c:pt idx="497">
                  <c:v>2479.355</c:v>
                </c:pt>
                <c:pt idx="498">
                  <c:v>2480.8319999999999</c:v>
                </c:pt>
                <c:pt idx="499">
                  <c:v>2482.308</c:v>
                </c:pt>
                <c:pt idx="500">
                  <c:v>2483.7840000000001</c:v>
                </c:pt>
                <c:pt idx="501">
                  <c:v>2485.259</c:v>
                </c:pt>
                <c:pt idx="502">
                  <c:v>2486.7339999999999</c:v>
                </c:pt>
                <c:pt idx="503">
                  <c:v>2488.2089999999998</c:v>
                </c:pt>
                <c:pt idx="504">
                  <c:v>2489.6840000000002</c:v>
                </c:pt>
                <c:pt idx="505">
                  <c:v>2491.1590000000001</c:v>
                </c:pt>
                <c:pt idx="506">
                  <c:v>2492.6329999999998</c:v>
                </c:pt>
                <c:pt idx="507">
                  <c:v>2494.107</c:v>
                </c:pt>
                <c:pt idx="508">
                  <c:v>2495.5810000000001</c:v>
                </c:pt>
                <c:pt idx="509">
                  <c:v>2497.0540000000001</c:v>
                </c:pt>
                <c:pt idx="510">
                  <c:v>2498.527</c:v>
                </c:pt>
                <c:pt idx="511">
                  <c:v>2500</c:v>
                </c:pt>
                <c:pt idx="512">
                  <c:v>2501.4609999999998</c:v>
                </c:pt>
                <c:pt idx="513">
                  <c:v>2502.922</c:v>
                </c:pt>
                <c:pt idx="514">
                  <c:v>2504.3820000000001</c:v>
                </c:pt>
                <c:pt idx="515">
                  <c:v>2505.8420000000001</c:v>
                </c:pt>
                <c:pt idx="516">
                  <c:v>2507.3020000000001</c:v>
                </c:pt>
                <c:pt idx="517">
                  <c:v>2508.7620000000002</c:v>
                </c:pt>
                <c:pt idx="518">
                  <c:v>2510.221</c:v>
                </c:pt>
                <c:pt idx="519">
                  <c:v>2511.6799999999998</c:v>
                </c:pt>
                <c:pt idx="520">
                  <c:v>2513.1390000000001</c:v>
                </c:pt>
                <c:pt idx="521">
                  <c:v>2514.5970000000002</c:v>
                </c:pt>
                <c:pt idx="522">
                  <c:v>2516.056</c:v>
                </c:pt>
                <c:pt idx="523">
                  <c:v>2517.5140000000001</c:v>
                </c:pt>
                <c:pt idx="524">
                  <c:v>2518.971</c:v>
                </c:pt>
                <c:pt idx="525">
                  <c:v>2520.4290000000001</c:v>
                </c:pt>
                <c:pt idx="526">
                  <c:v>2521.886</c:v>
                </c:pt>
                <c:pt idx="527">
                  <c:v>2523.3429999999998</c:v>
                </c:pt>
                <c:pt idx="528">
                  <c:v>2524.8000000000002</c:v>
                </c:pt>
                <c:pt idx="529">
                  <c:v>2526.2559999999999</c:v>
                </c:pt>
                <c:pt idx="530">
                  <c:v>2527.712</c:v>
                </c:pt>
                <c:pt idx="531">
                  <c:v>2529.1680000000001</c:v>
                </c:pt>
                <c:pt idx="532">
                  <c:v>2530.6239999999998</c:v>
                </c:pt>
                <c:pt idx="533">
                  <c:v>2532.08</c:v>
                </c:pt>
                <c:pt idx="534">
                  <c:v>2533.5349999999999</c:v>
                </c:pt>
                <c:pt idx="535">
                  <c:v>2534.9899999999998</c:v>
                </c:pt>
                <c:pt idx="536">
                  <c:v>2536.444</c:v>
                </c:pt>
                <c:pt idx="537">
                  <c:v>2537.8989999999999</c:v>
                </c:pt>
                <c:pt idx="538">
                  <c:v>2539.3530000000001</c:v>
                </c:pt>
                <c:pt idx="539">
                  <c:v>2540.8069999999998</c:v>
                </c:pt>
                <c:pt idx="540">
                  <c:v>2542.2600000000002</c:v>
                </c:pt>
                <c:pt idx="541">
                  <c:v>2543.7139999999999</c:v>
                </c:pt>
                <c:pt idx="542">
                  <c:v>2545.1669999999999</c:v>
                </c:pt>
                <c:pt idx="543">
                  <c:v>2546.6190000000001</c:v>
                </c:pt>
                <c:pt idx="544">
                  <c:v>2548.0720000000001</c:v>
                </c:pt>
                <c:pt idx="545">
                  <c:v>2549.5239999999999</c:v>
                </c:pt>
                <c:pt idx="546">
                  <c:v>2550.9760000000001</c:v>
                </c:pt>
                <c:pt idx="547">
                  <c:v>2552.4279999999999</c:v>
                </c:pt>
                <c:pt idx="548">
                  <c:v>2553.88</c:v>
                </c:pt>
                <c:pt idx="549">
                  <c:v>2555.3310000000001</c:v>
                </c:pt>
                <c:pt idx="550">
                  <c:v>2556.7820000000002</c:v>
                </c:pt>
                <c:pt idx="551">
                  <c:v>2558.2330000000002</c:v>
                </c:pt>
                <c:pt idx="552">
                  <c:v>2559.683</c:v>
                </c:pt>
                <c:pt idx="553">
                  <c:v>2561.1329999999998</c:v>
                </c:pt>
                <c:pt idx="554">
                  <c:v>2562.5830000000001</c:v>
                </c:pt>
                <c:pt idx="555">
                  <c:v>2564.0329999999999</c:v>
                </c:pt>
                <c:pt idx="556">
                  <c:v>2565.482</c:v>
                </c:pt>
                <c:pt idx="557">
                  <c:v>2566.9319999999998</c:v>
                </c:pt>
                <c:pt idx="558">
                  <c:v>2568.38</c:v>
                </c:pt>
                <c:pt idx="559">
                  <c:v>2569.8290000000002</c:v>
                </c:pt>
                <c:pt idx="560">
                  <c:v>2571.2779999999998</c:v>
                </c:pt>
                <c:pt idx="561">
                  <c:v>2572.7260000000001</c:v>
                </c:pt>
                <c:pt idx="562">
                  <c:v>2574.174</c:v>
                </c:pt>
                <c:pt idx="563">
                  <c:v>2575.6210000000001</c:v>
                </c:pt>
                <c:pt idx="564">
                  <c:v>2577.069</c:v>
                </c:pt>
                <c:pt idx="565">
                  <c:v>2578.5160000000001</c:v>
                </c:pt>
                <c:pt idx="566">
                  <c:v>2579.9630000000002</c:v>
                </c:pt>
                <c:pt idx="567">
                  <c:v>2581.4090000000001</c:v>
                </c:pt>
                <c:pt idx="568">
                  <c:v>2582.855</c:v>
                </c:pt>
                <c:pt idx="569">
                  <c:v>2584.3020000000001</c:v>
                </c:pt>
                <c:pt idx="570">
                  <c:v>2585.7469999999998</c:v>
                </c:pt>
                <c:pt idx="571">
                  <c:v>2587.1930000000002</c:v>
                </c:pt>
                <c:pt idx="572">
                  <c:v>2588.6379999999999</c:v>
                </c:pt>
                <c:pt idx="573">
                  <c:v>2590.0830000000001</c:v>
                </c:pt>
                <c:pt idx="574">
                  <c:v>2591.5279999999998</c:v>
                </c:pt>
                <c:pt idx="575">
                  <c:v>2592.973</c:v>
                </c:pt>
                <c:pt idx="576">
                  <c:v>2594.4169999999999</c:v>
                </c:pt>
                <c:pt idx="577">
                  <c:v>2595.8609999999999</c:v>
                </c:pt>
                <c:pt idx="578">
                  <c:v>2597.3049999999998</c:v>
                </c:pt>
                <c:pt idx="579">
                  <c:v>2598.748</c:v>
                </c:pt>
                <c:pt idx="580">
                  <c:v>2600.1909999999998</c:v>
                </c:pt>
                <c:pt idx="581">
                  <c:v>2601.634</c:v>
                </c:pt>
                <c:pt idx="582">
                  <c:v>2603.0770000000002</c:v>
                </c:pt>
                <c:pt idx="583">
                  <c:v>2604.52</c:v>
                </c:pt>
                <c:pt idx="584">
                  <c:v>2605.962</c:v>
                </c:pt>
                <c:pt idx="585">
                  <c:v>2607.404</c:v>
                </c:pt>
                <c:pt idx="586">
                  <c:v>2608.846</c:v>
                </c:pt>
                <c:pt idx="587">
                  <c:v>2610.2869999999998</c:v>
                </c:pt>
                <c:pt idx="588">
                  <c:v>2611.7280000000001</c:v>
                </c:pt>
                <c:pt idx="589">
                  <c:v>2613.1689999999999</c:v>
                </c:pt>
                <c:pt idx="590">
                  <c:v>2614.61</c:v>
                </c:pt>
                <c:pt idx="591">
                  <c:v>2616.0500000000002</c:v>
                </c:pt>
                <c:pt idx="592">
                  <c:v>2617.4899999999998</c:v>
                </c:pt>
                <c:pt idx="593">
                  <c:v>2618.9299999999998</c:v>
                </c:pt>
                <c:pt idx="594">
                  <c:v>2620.37</c:v>
                </c:pt>
                <c:pt idx="595">
                  <c:v>2621.8090000000002</c:v>
                </c:pt>
                <c:pt idx="596">
                  <c:v>2623.248</c:v>
                </c:pt>
                <c:pt idx="597">
                  <c:v>2624.6869999999999</c:v>
                </c:pt>
                <c:pt idx="598">
                  <c:v>2626.1260000000002</c:v>
                </c:pt>
                <c:pt idx="599">
                  <c:v>2627.5639999999999</c:v>
                </c:pt>
                <c:pt idx="600">
                  <c:v>2629.002</c:v>
                </c:pt>
                <c:pt idx="601">
                  <c:v>2630.44</c:v>
                </c:pt>
                <c:pt idx="602">
                  <c:v>2631.8780000000002</c:v>
                </c:pt>
                <c:pt idx="603">
                  <c:v>2633.3150000000001</c:v>
                </c:pt>
                <c:pt idx="604">
                  <c:v>2634.752</c:v>
                </c:pt>
                <c:pt idx="605">
                  <c:v>2636.1889999999999</c:v>
                </c:pt>
                <c:pt idx="606">
                  <c:v>2637.6260000000002</c:v>
                </c:pt>
                <c:pt idx="607">
                  <c:v>2639.0619999999999</c:v>
                </c:pt>
                <c:pt idx="608">
                  <c:v>2640.498</c:v>
                </c:pt>
                <c:pt idx="609">
                  <c:v>2641.9340000000002</c:v>
                </c:pt>
                <c:pt idx="610">
                  <c:v>2643.3690000000001</c:v>
                </c:pt>
                <c:pt idx="611">
                  <c:v>2644.8049999999998</c:v>
                </c:pt>
                <c:pt idx="612">
                  <c:v>2646.24</c:v>
                </c:pt>
                <c:pt idx="613">
                  <c:v>2647.6750000000002</c:v>
                </c:pt>
                <c:pt idx="614">
                  <c:v>2649.1089999999999</c:v>
                </c:pt>
                <c:pt idx="615">
                  <c:v>2650.5430000000001</c:v>
                </c:pt>
                <c:pt idx="616">
                  <c:v>2651.9769999999999</c:v>
                </c:pt>
                <c:pt idx="617">
                  <c:v>2653.4110000000001</c:v>
                </c:pt>
                <c:pt idx="618">
                  <c:v>2654.8449999999998</c:v>
                </c:pt>
                <c:pt idx="619">
                  <c:v>2656.2779999999998</c:v>
                </c:pt>
                <c:pt idx="620">
                  <c:v>2657.7109999999998</c:v>
                </c:pt>
                <c:pt idx="621">
                  <c:v>2659.1439999999998</c:v>
                </c:pt>
                <c:pt idx="622">
                  <c:v>2660.576</c:v>
                </c:pt>
                <c:pt idx="623">
                  <c:v>2662.0079999999998</c:v>
                </c:pt>
                <c:pt idx="624">
                  <c:v>2663.44</c:v>
                </c:pt>
                <c:pt idx="625">
                  <c:v>2664.8719999999998</c:v>
                </c:pt>
                <c:pt idx="626">
                  <c:v>2666.3040000000001</c:v>
                </c:pt>
                <c:pt idx="627">
                  <c:v>2667.7350000000001</c:v>
                </c:pt>
                <c:pt idx="628">
                  <c:v>2669.1660000000002</c:v>
                </c:pt>
                <c:pt idx="629">
                  <c:v>2670.5970000000002</c:v>
                </c:pt>
                <c:pt idx="630">
                  <c:v>2672.027</c:v>
                </c:pt>
                <c:pt idx="631">
                  <c:v>2673.4569999999999</c:v>
                </c:pt>
                <c:pt idx="632">
                  <c:v>2674.8870000000002</c:v>
                </c:pt>
                <c:pt idx="633">
                  <c:v>2676.317</c:v>
                </c:pt>
                <c:pt idx="634">
                  <c:v>2677.7460000000001</c:v>
                </c:pt>
                <c:pt idx="635">
                  <c:v>2679.1759999999999</c:v>
                </c:pt>
                <c:pt idx="636">
                  <c:v>2680.6039999999998</c:v>
                </c:pt>
                <c:pt idx="637">
                  <c:v>2682.0329999999999</c:v>
                </c:pt>
                <c:pt idx="638">
                  <c:v>2683.462</c:v>
                </c:pt>
                <c:pt idx="639">
                  <c:v>2684.89</c:v>
                </c:pt>
                <c:pt idx="640">
                  <c:v>2686.3180000000002</c:v>
                </c:pt>
                <c:pt idx="641">
                  <c:v>2687.7449999999999</c:v>
                </c:pt>
                <c:pt idx="642">
                  <c:v>2689.1729999999998</c:v>
                </c:pt>
                <c:pt idx="643">
                  <c:v>2690.6</c:v>
                </c:pt>
                <c:pt idx="644">
                  <c:v>2692.027</c:v>
                </c:pt>
                <c:pt idx="645">
                  <c:v>2693.453</c:v>
                </c:pt>
                <c:pt idx="646">
                  <c:v>2694.88</c:v>
                </c:pt>
                <c:pt idx="647">
                  <c:v>2696.306</c:v>
                </c:pt>
                <c:pt idx="648">
                  <c:v>2697.732</c:v>
                </c:pt>
                <c:pt idx="649">
                  <c:v>2699.1579999999999</c:v>
                </c:pt>
                <c:pt idx="650">
                  <c:v>2700.5830000000001</c:v>
                </c:pt>
                <c:pt idx="651">
                  <c:v>2702.0079999999998</c:v>
                </c:pt>
                <c:pt idx="652">
                  <c:v>2703.433</c:v>
                </c:pt>
                <c:pt idx="653">
                  <c:v>2704.8580000000002</c:v>
                </c:pt>
                <c:pt idx="654">
                  <c:v>2706.2820000000002</c:v>
                </c:pt>
                <c:pt idx="655">
                  <c:v>2707.7060000000001</c:v>
                </c:pt>
                <c:pt idx="656">
                  <c:v>2709.13</c:v>
                </c:pt>
                <c:pt idx="657">
                  <c:v>2710.5540000000001</c:v>
                </c:pt>
                <c:pt idx="658">
                  <c:v>2711.9769999999999</c:v>
                </c:pt>
                <c:pt idx="659">
                  <c:v>2713.4</c:v>
                </c:pt>
                <c:pt idx="660">
                  <c:v>2714.8229999999999</c:v>
                </c:pt>
                <c:pt idx="661">
                  <c:v>2716.2460000000001</c:v>
                </c:pt>
                <c:pt idx="662">
                  <c:v>2717.6680000000001</c:v>
                </c:pt>
                <c:pt idx="663">
                  <c:v>2719.09</c:v>
                </c:pt>
                <c:pt idx="664">
                  <c:v>2720.5120000000002</c:v>
                </c:pt>
                <c:pt idx="665">
                  <c:v>2721.9340000000002</c:v>
                </c:pt>
                <c:pt idx="666">
                  <c:v>2723.355</c:v>
                </c:pt>
                <c:pt idx="667">
                  <c:v>2724.7759999999998</c:v>
                </c:pt>
                <c:pt idx="668">
                  <c:v>2726.1970000000001</c:v>
                </c:pt>
                <c:pt idx="669">
                  <c:v>2727.6179999999999</c:v>
                </c:pt>
                <c:pt idx="670">
                  <c:v>2729.038</c:v>
                </c:pt>
                <c:pt idx="671">
                  <c:v>2730.4580000000001</c:v>
                </c:pt>
                <c:pt idx="672">
                  <c:v>2731.8780000000002</c:v>
                </c:pt>
                <c:pt idx="673">
                  <c:v>2733.2979999999998</c:v>
                </c:pt>
                <c:pt idx="674">
                  <c:v>2734.7170000000001</c:v>
                </c:pt>
                <c:pt idx="675">
                  <c:v>2736.136</c:v>
                </c:pt>
                <c:pt idx="676">
                  <c:v>2737.5549999999998</c:v>
                </c:pt>
                <c:pt idx="677">
                  <c:v>2738.973</c:v>
                </c:pt>
                <c:pt idx="678">
                  <c:v>2740.3919999999998</c:v>
                </c:pt>
                <c:pt idx="679">
                  <c:v>2741.81</c:v>
                </c:pt>
                <c:pt idx="680">
                  <c:v>2743.2280000000001</c:v>
                </c:pt>
                <c:pt idx="681">
                  <c:v>2744.645</c:v>
                </c:pt>
                <c:pt idx="682">
                  <c:v>2746.0630000000001</c:v>
                </c:pt>
                <c:pt idx="683">
                  <c:v>2747.48</c:v>
                </c:pt>
                <c:pt idx="684">
                  <c:v>2748.8969999999999</c:v>
                </c:pt>
                <c:pt idx="685">
                  <c:v>2750.3130000000001</c:v>
                </c:pt>
                <c:pt idx="686">
                  <c:v>2751.73</c:v>
                </c:pt>
                <c:pt idx="687">
                  <c:v>2753.1460000000002</c:v>
                </c:pt>
                <c:pt idx="688">
                  <c:v>2754.5610000000001</c:v>
                </c:pt>
                <c:pt idx="689">
                  <c:v>2755.9769999999999</c:v>
                </c:pt>
                <c:pt idx="690">
                  <c:v>2757.3919999999998</c:v>
                </c:pt>
                <c:pt idx="691">
                  <c:v>2758.8069999999998</c:v>
                </c:pt>
                <c:pt idx="692">
                  <c:v>2760.2220000000002</c:v>
                </c:pt>
                <c:pt idx="693">
                  <c:v>2761.6370000000002</c:v>
                </c:pt>
                <c:pt idx="694">
                  <c:v>2763.0509999999999</c:v>
                </c:pt>
                <c:pt idx="695">
                  <c:v>2764.4650000000001</c:v>
                </c:pt>
                <c:pt idx="696">
                  <c:v>2765.8789999999999</c:v>
                </c:pt>
                <c:pt idx="697">
                  <c:v>2767.2930000000001</c:v>
                </c:pt>
                <c:pt idx="698">
                  <c:v>2768.7060000000001</c:v>
                </c:pt>
                <c:pt idx="699">
                  <c:v>2770.1190000000001</c:v>
                </c:pt>
                <c:pt idx="700">
                  <c:v>2771.5320000000002</c:v>
                </c:pt>
                <c:pt idx="701">
                  <c:v>2772.9450000000002</c:v>
                </c:pt>
                <c:pt idx="702">
                  <c:v>2774.357</c:v>
                </c:pt>
                <c:pt idx="703">
                  <c:v>2775.7689999999998</c:v>
                </c:pt>
                <c:pt idx="704">
                  <c:v>2777.181</c:v>
                </c:pt>
                <c:pt idx="705">
                  <c:v>2778.5929999999998</c:v>
                </c:pt>
                <c:pt idx="706">
                  <c:v>2780.0039999999999</c:v>
                </c:pt>
                <c:pt idx="707">
                  <c:v>2781.415</c:v>
                </c:pt>
                <c:pt idx="708">
                  <c:v>2782.826</c:v>
                </c:pt>
                <c:pt idx="709">
                  <c:v>2784.2370000000001</c:v>
                </c:pt>
                <c:pt idx="710">
                  <c:v>2785.6469999999999</c:v>
                </c:pt>
                <c:pt idx="711">
                  <c:v>2787.0569999999998</c:v>
                </c:pt>
                <c:pt idx="712">
                  <c:v>2788.4670000000001</c:v>
                </c:pt>
                <c:pt idx="713">
                  <c:v>2789.8760000000002</c:v>
                </c:pt>
                <c:pt idx="714">
                  <c:v>2791.2860000000001</c:v>
                </c:pt>
                <c:pt idx="715">
                  <c:v>2792.6950000000002</c:v>
                </c:pt>
                <c:pt idx="716">
                  <c:v>2794.1039999999998</c:v>
                </c:pt>
                <c:pt idx="717">
                  <c:v>2795.5120000000002</c:v>
                </c:pt>
                <c:pt idx="718">
                  <c:v>2796.9209999999998</c:v>
                </c:pt>
                <c:pt idx="719">
                  <c:v>2798.3290000000002</c:v>
                </c:pt>
                <c:pt idx="720">
                  <c:v>2799.7370000000001</c:v>
                </c:pt>
                <c:pt idx="721">
                  <c:v>2801.1439999999998</c:v>
                </c:pt>
                <c:pt idx="722">
                  <c:v>2802.5520000000001</c:v>
                </c:pt>
                <c:pt idx="723">
                  <c:v>2803.9589999999998</c:v>
                </c:pt>
                <c:pt idx="724">
                  <c:v>2805.366</c:v>
                </c:pt>
                <c:pt idx="725">
                  <c:v>2806.7719999999999</c:v>
                </c:pt>
                <c:pt idx="726">
                  <c:v>2808.1790000000001</c:v>
                </c:pt>
                <c:pt idx="727">
                  <c:v>2809.585</c:v>
                </c:pt>
                <c:pt idx="728">
                  <c:v>2810.991</c:v>
                </c:pt>
                <c:pt idx="729">
                  <c:v>2812.3969999999999</c:v>
                </c:pt>
                <c:pt idx="730">
                  <c:v>2813.8020000000001</c:v>
                </c:pt>
                <c:pt idx="731">
                  <c:v>2815.2069999999999</c:v>
                </c:pt>
                <c:pt idx="732">
                  <c:v>2816.6120000000001</c:v>
                </c:pt>
                <c:pt idx="733">
                  <c:v>2818.0169999999998</c:v>
                </c:pt>
                <c:pt idx="734">
                  <c:v>2819.4209999999998</c:v>
                </c:pt>
                <c:pt idx="735">
                  <c:v>2820.8249999999998</c:v>
                </c:pt>
                <c:pt idx="736">
                  <c:v>2822.2289999999998</c:v>
                </c:pt>
                <c:pt idx="737">
                  <c:v>2823.6329999999998</c:v>
                </c:pt>
                <c:pt idx="738">
                  <c:v>2825.0360000000001</c:v>
                </c:pt>
                <c:pt idx="739">
                  <c:v>2826.4389999999999</c:v>
                </c:pt>
                <c:pt idx="740">
                  <c:v>2827.8420000000001</c:v>
                </c:pt>
                <c:pt idx="741">
                  <c:v>2829.2449999999999</c:v>
                </c:pt>
                <c:pt idx="742">
                  <c:v>2830.6469999999999</c:v>
                </c:pt>
                <c:pt idx="743">
                  <c:v>2832.05</c:v>
                </c:pt>
                <c:pt idx="744">
                  <c:v>2833.4520000000002</c:v>
                </c:pt>
                <c:pt idx="745">
                  <c:v>2834.8530000000001</c:v>
                </c:pt>
                <c:pt idx="746">
                  <c:v>2836.2550000000001</c:v>
                </c:pt>
                <c:pt idx="747">
                  <c:v>2837.6559999999999</c:v>
                </c:pt>
                <c:pt idx="748">
                  <c:v>2839.0569999999998</c:v>
                </c:pt>
                <c:pt idx="749">
                  <c:v>2840.4580000000001</c:v>
                </c:pt>
                <c:pt idx="750">
                  <c:v>2841.8580000000002</c:v>
                </c:pt>
                <c:pt idx="751">
                  <c:v>2843.2579999999998</c:v>
                </c:pt>
                <c:pt idx="752">
                  <c:v>2844.6579999999999</c:v>
                </c:pt>
                <c:pt idx="753">
                  <c:v>2846.058</c:v>
                </c:pt>
                <c:pt idx="754">
                  <c:v>2847.4569999999999</c:v>
                </c:pt>
                <c:pt idx="755">
                  <c:v>2848.857</c:v>
                </c:pt>
                <c:pt idx="756">
                  <c:v>2850.2559999999999</c:v>
                </c:pt>
                <c:pt idx="757">
                  <c:v>2851.654</c:v>
                </c:pt>
                <c:pt idx="758">
                  <c:v>2853.0529999999999</c:v>
                </c:pt>
                <c:pt idx="759">
                  <c:v>2854.451</c:v>
                </c:pt>
                <c:pt idx="760">
                  <c:v>2855.8490000000002</c:v>
                </c:pt>
                <c:pt idx="761">
                  <c:v>2857.2469999999998</c:v>
                </c:pt>
                <c:pt idx="762">
                  <c:v>2858.6439999999998</c:v>
                </c:pt>
                <c:pt idx="763">
                  <c:v>2860.0419999999999</c:v>
                </c:pt>
                <c:pt idx="764">
                  <c:v>2861.4389999999999</c:v>
                </c:pt>
                <c:pt idx="765">
                  <c:v>2862.8359999999998</c:v>
                </c:pt>
                <c:pt idx="766">
                  <c:v>2864.232</c:v>
                </c:pt>
                <c:pt idx="767">
                  <c:v>2865.6280000000002</c:v>
                </c:pt>
                <c:pt idx="768">
                  <c:v>2867.0239999999999</c:v>
                </c:pt>
                <c:pt idx="769">
                  <c:v>2868.42</c:v>
                </c:pt>
                <c:pt idx="770">
                  <c:v>2869.8159999999998</c:v>
                </c:pt>
                <c:pt idx="771">
                  <c:v>2871.2109999999998</c:v>
                </c:pt>
                <c:pt idx="772">
                  <c:v>2872.6060000000002</c:v>
                </c:pt>
                <c:pt idx="773">
                  <c:v>2874.0010000000002</c:v>
                </c:pt>
                <c:pt idx="774">
                  <c:v>2875.3960000000002</c:v>
                </c:pt>
                <c:pt idx="775">
                  <c:v>2876.79</c:v>
                </c:pt>
                <c:pt idx="776">
                  <c:v>2878.1840000000002</c:v>
                </c:pt>
                <c:pt idx="777">
                  <c:v>2879.578</c:v>
                </c:pt>
                <c:pt idx="778">
                  <c:v>2880.971</c:v>
                </c:pt>
                <c:pt idx="779">
                  <c:v>2882.3649999999998</c:v>
                </c:pt>
                <c:pt idx="780">
                  <c:v>2883.7579999999998</c:v>
                </c:pt>
                <c:pt idx="781">
                  <c:v>2885.1509999999998</c:v>
                </c:pt>
                <c:pt idx="782">
                  <c:v>2886.5430000000001</c:v>
                </c:pt>
                <c:pt idx="783">
                  <c:v>2887.9360000000001</c:v>
                </c:pt>
                <c:pt idx="784">
                  <c:v>2889.328</c:v>
                </c:pt>
                <c:pt idx="785">
                  <c:v>2890.72</c:v>
                </c:pt>
                <c:pt idx="786">
                  <c:v>2892.1109999999999</c:v>
                </c:pt>
                <c:pt idx="787">
                  <c:v>2893.5030000000002</c:v>
                </c:pt>
                <c:pt idx="788">
                  <c:v>2894.8939999999998</c:v>
                </c:pt>
                <c:pt idx="789">
                  <c:v>2896.2849999999999</c:v>
                </c:pt>
                <c:pt idx="790">
                  <c:v>2897.6759999999999</c:v>
                </c:pt>
                <c:pt idx="791">
                  <c:v>2899.0659999999998</c:v>
                </c:pt>
                <c:pt idx="792">
                  <c:v>2900.4560000000001</c:v>
                </c:pt>
                <c:pt idx="793">
                  <c:v>2901.846</c:v>
                </c:pt>
                <c:pt idx="794">
                  <c:v>2903.2359999999999</c:v>
                </c:pt>
                <c:pt idx="795">
                  <c:v>2904.625</c:v>
                </c:pt>
                <c:pt idx="796">
                  <c:v>2906.0149999999999</c:v>
                </c:pt>
                <c:pt idx="797">
                  <c:v>2907.404</c:v>
                </c:pt>
                <c:pt idx="798">
                  <c:v>2908.7919999999999</c:v>
                </c:pt>
                <c:pt idx="799">
                  <c:v>2910.181</c:v>
                </c:pt>
                <c:pt idx="800">
                  <c:v>2911.569</c:v>
                </c:pt>
                <c:pt idx="801">
                  <c:v>2912.9569999999999</c:v>
                </c:pt>
                <c:pt idx="802">
                  <c:v>2914.3449999999998</c:v>
                </c:pt>
                <c:pt idx="803">
                  <c:v>2915.732</c:v>
                </c:pt>
                <c:pt idx="804">
                  <c:v>2917.12</c:v>
                </c:pt>
                <c:pt idx="805">
                  <c:v>2918.5070000000001</c:v>
                </c:pt>
                <c:pt idx="806">
                  <c:v>2919.893</c:v>
                </c:pt>
                <c:pt idx="807">
                  <c:v>2921.28</c:v>
                </c:pt>
                <c:pt idx="808">
                  <c:v>2922.6660000000002</c:v>
                </c:pt>
                <c:pt idx="809">
                  <c:v>2924.0520000000001</c:v>
                </c:pt>
                <c:pt idx="810">
                  <c:v>2925.4380000000001</c:v>
                </c:pt>
                <c:pt idx="811">
                  <c:v>2926.8240000000001</c:v>
                </c:pt>
                <c:pt idx="812">
                  <c:v>2928.2089999999998</c:v>
                </c:pt>
                <c:pt idx="813">
                  <c:v>2929.5940000000001</c:v>
                </c:pt>
                <c:pt idx="814">
                  <c:v>2930.9789999999998</c:v>
                </c:pt>
                <c:pt idx="815">
                  <c:v>2932.364</c:v>
                </c:pt>
                <c:pt idx="816">
                  <c:v>2933.748</c:v>
                </c:pt>
                <c:pt idx="817">
                  <c:v>2935.1320000000001</c:v>
                </c:pt>
                <c:pt idx="818">
                  <c:v>2936.5160000000001</c:v>
                </c:pt>
                <c:pt idx="819">
                  <c:v>2937.9</c:v>
                </c:pt>
                <c:pt idx="820">
                  <c:v>2939.2829999999999</c:v>
                </c:pt>
                <c:pt idx="821">
                  <c:v>2940.6660000000002</c:v>
                </c:pt>
                <c:pt idx="822">
                  <c:v>2942.049</c:v>
                </c:pt>
                <c:pt idx="823">
                  <c:v>2943.4319999999998</c:v>
                </c:pt>
                <c:pt idx="824">
                  <c:v>2944.8139999999999</c:v>
                </c:pt>
                <c:pt idx="825">
                  <c:v>2946.1959999999999</c:v>
                </c:pt>
                <c:pt idx="826">
                  <c:v>2947.578</c:v>
                </c:pt>
                <c:pt idx="827">
                  <c:v>2948.96</c:v>
                </c:pt>
                <c:pt idx="828">
                  <c:v>2950.3409999999999</c:v>
                </c:pt>
                <c:pt idx="829">
                  <c:v>2951.723</c:v>
                </c:pt>
                <c:pt idx="830">
                  <c:v>2953.1039999999998</c:v>
                </c:pt>
                <c:pt idx="831">
                  <c:v>2954.4839999999999</c:v>
                </c:pt>
                <c:pt idx="832">
                  <c:v>2955.8649999999998</c:v>
                </c:pt>
                <c:pt idx="833">
                  <c:v>2957.2449999999999</c:v>
                </c:pt>
                <c:pt idx="834">
                  <c:v>2958.625</c:v>
                </c:pt>
                <c:pt idx="835">
                  <c:v>2960.0050000000001</c:v>
                </c:pt>
                <c:pt idx="836">
                  <c:v>2961.3850000000002</c:v>
                </c:pt>
                <c:pt idx="837">
                  <c:v>2962.7640000000001</c:v>
                </c:pt>
                <c:pt idx="838">
                  <c:v>2964.143</c:v>
                </c:pt>
                <c:pt idx="839">
                  <c:v>2965.5219999999999</c:v>
                </c:pt>
                <c:pt idx="840">
                  <c:v>2966.9</c:v>
                </c:pt>
                <c:pt idx="841">
                  <c:v>2968.279</c:v>
                </c:pt>
                <c:pt idx="842">
                  <c:v>2969.6570000000002</c:v>
                </c:pt>
                <c:pt idx="843">
                  <c:v>2971.0349999999999</c:v>
                </c:pt>
                <c:pt idx="844">
                  <c:v>2972.4119999999998</c:v>
                </c:pt>
                <c:pt idx="845">
                  <c:v>2973.79</c:v>
                </c:pt>
                <c:pt idx="846">
                  <c:v>2975.1669999999999</c:v>
                </c:pt>
                <c:pt idx="847">
                  <c:v>2976.5439999999999</c:v>
                </c:pt>
                <c:pt idx="848">
                  <c:v>2977.92</c:v>
                </c:pt>
                <c:pt idx="849">
                  <c:v>2979.297</c:v>
                </c:pt>
                <c:pt idx="850">
                  <c:v>2980.6729999999998</c:v>
                </c:pt>
                <c:pt idx="851">
                  <c:v>2982.049</c:v>
                </c:pt>
                <c:pt idx="852">
                  <c:v>2983.4250000000002</c:v>
                </c:pt>
                <c:pt idx="853">
                  <c:v>2984.8</c:v>
                </c:pt>
                <c:pt idx="854">
                  <c:v>2986.1750000000002</c:v>
                </c:pt>
                <c:pt idx="855">
                  <c:v>2987.55</c:v>
                </c:pt>
                <c:pt idx="856">
                  <c:v>2988.9250000000002</c:v>
                </c:pt>
                <c:pt idx="857">
                  <c:v>2990.3</c:v>
                </c:pt>
                <c:pt idx="858">
                  <c:v>2991.674</c:v>
                </c:pt>
                <c:pt idx="859">
                  <c:v>2993.0479999999998</c:v>
                </c:pt>
                <c:pt idx="860">
                  <c:v>2994.422</c:v>
                </c:pt>
                <c:pt idx="861">
                  <c:v>2995.7950000000001</c:v>
                </c:pt>
                <c:pt idx="862">
                  <c:v>2997.1680000000001</c:v>
                </c:pt>
                <c:pt idx="863">
                  <c:v>2998.5419999999999</c:v>
                </c:pt>
                <c:pt idx="864">
                  <c:v>2999.9140000000002</c:v>
                </c:pt>
                <c:pt idx="865">
                  <c:v>3001.2869999999998</c:v>
                </c:pt>
                <c:pt idx="866">
                  <c:v>3002.6590000000001</c:v>
                </c:pt>
                <c:pt idx="867">
                  <c:v>3004.0309999999999</c:v>
                </c:pt>
                <c:pt idx="868">
                  <c:v>3005.4029999999998</c:v>
                </c:pt>
                <c:pt idx="869">
                  <c:v>3006.7750000000001</c:v>
                </c:pt>
                <c:pt idx="870">
                  <c:v>3008.1460000000002</c:v>
                </c:pt>
                <c:pt idx="871">
                  <c:v>3009.518</c:v>
                </c:pt>
                <c:pt idx="872">
                  <c:v>3010.8879999999999</c:v>
                </c:pt>
                <c:pt idx="873">
                  <c:v>3012.259</c:v>
                </c:pt>
                <c:pt idx="874">
                  <c:v>3013.63</c:v>
                </c:pt>
                <c:pt idx="875">
                  <c:v>3015</c:v>
                </c:pt>
                <c:pt idx="876">
                  <c:v>3016.37</c:v>
                </c:pt>
                <c:pt idx="877">
                  <c:v>3017.74</c:v>
                </c:pt>
                <c:pt idx="878">
                  <c:v>3019.1089999999999</c:v>
                </c:pt>
                <c:pt idx="879">
                  <c:v>3020.4780000000001</c:v>
                </c:pt>
                <c:pt idx="880">
                  <c:v>3021.8470000000002</c:v>
                </c:pt>
                <c:pt idx="881">
                  <c:v>3023.2159999999999</c:v>
                </c:pt>
                <c:pt idx="882">
                  <c:v>3024.585</c:v>
                </c:pt>
                <c:pt idx="883">
                  <c:v>3025.953</c:v>
                </c:pt>
                <c:pt idx="884">
                  <c:v>3027.3209999999999</c:v>
                </c:pt>
                <c:pt idx="885">
                  <c:v>3028.6889999999999</c:v>
                </c:pt>
                <c:pt idx="886">
                  <c:v>3030.056</c:v>
                </c:pt>
                <c:pt idx="887">
                  <c:v>3031.424</c:v>
                </c:pt>
                <c:pt idx="888">
                  <c:v>3032.7910000000002</c:v>
                </c:pt>
                <c:pt idx="889">
                  <c:v>3034.1579999999999</c:v>
                </c:pt>
                <c:pt idx="890">
                  <c:v>3035.5239999999999</c:v>
                </c:pt>
                <c:pt idx="891">
                  <c:v>3036.8910000000001</c:v>
                </c:pt>
                <c:pt idx="892">
                  <c:v>3038.2570000000001</c:v>
                </c:pt>
                <c:pt idx="893">
                  <c:v>3039.623</c:v>
                </c:pt>
                <c:pt idx="894">
                  <c:v>3040.989</c:v>
                </c:pt>
                <c:pt idx="895">
                  <c:v>3042.3539999999998</c:v>
                </c:pt>
                <c:pt idx="896">
                  <c:v>3043.7190000000001</c:v>
                </c:pt>
                <c:pt idx="897">
                  <c:v>3045.0839999999998</c:v>
                </c:pt>
                <c:pt idx="898">
                  <c:v>3046.4490000000001</c:v>
                </c:pt>
                <c:pt idx="899">
                  <c:v>3047.8139999999999</c:v>
                </c:pt>
                <c:pt idx="900">
                  <c:v>3049.1779999999999</c:v>
                </c:pt>
                <c:pt idx="901">
                  <c:v>3050.5419999999999</c:v>
                </c:pt>
                <c:pt idx="902">
                  <c:v>3051.9059999999999</c:v>
                </c:pt>
                <c:pt idx="903">
                  <c:v>3053.2689999999998</c:v>
                </c:pt>
                <c:pt idx="904">
                  <c:v>3054.6329999999998</c:v>
                </c:pt>
                <c:pt idx="905">
                  <c:v>3055.9960000000001</c:v>
                </c:pt>
                <c:pt idx="906">
                  <c:v>3057.3589999999999</c:v>
                </c:pt>
                <c:pt idx="907">
                  <c:v>3058.721</c:v>
                </c:pt>
                <c:pt idx="908">
                  <c:v>3060.0839999999998</c:v>
                </c:pt>
                <c:pt idx="909">
                  <c:v>3061.4459999999999</c:v>
                </c:pt>
                <c:pt idx="910">
                  <c:v>3062.808</c:v>
                </c:pt>
                <c:pt idx="911">
                  <c:v>3064.1689999999999</c:v>
                </c:pt>
                <c:pt idx="912">
                  <c:v>3065.5309999999999</c:v>
                </c:pt>
                <c:pt idx="913">
                  <c:v>3066.8919999999998</c:v>
                </c:pt>
                <c:pt idx="914">
                  <c:v>3068.2530000000002</c:v>
                </c:pt>
                <c:pt idx="915">
                  <c:v>3069.614</c:v>
                </c:pt>
                <c:pt idx="916">
                  <c:v>3070.9740000000002</c:v>
                </c:pt>
                <c:pt idx="917">
                  <c:v>3072.3339999999998</c:v>
                </c:pt>
                <c:pt idx="918">
                  <c:v>3073.694</c:v>
                </c:pt>
                <c:pt idx="919">
                  <c:v>3075.0540000000001</c:v>
                </c:pt>
                <c:pt idx="920">
                  <c:v>3076.4140000000002</c:v>
                </c:pt>
                <c:pt idx="921">
                  <c:v>3077.7730000000001</c:v>
                </c:pt>
                <c:pt idx="922">
                  <c:v>3079.1320000000001</c:v>
                </c:pt>
                <c:pt idx="923">
                  <c:v>3080.491</c:v>
                </c:pt>
                <c:pt idx="924">
                  <c:v>3081.85</c:v>
                </c:pt>
                <c:pt idx="925">
                  <c:v>3083.2080000000001</c:v>
                </c:pt>
                <c:pt idx="926">
                  <c:v>3084.5659999999998</c:v>
                </c:pt>
                <c:pt idx="927">
                  <c:v>3085.924</c:v>
                </c:pt>
                <c:pt idx="928">
                  <c:v>3087.2820000000002</c:v>
                </c:pt>
                <c:pt idx="929">
                  <c:v>3088.6390000000001</c:v>
                </c:pt>
                <c:pt idx="930">
                  <c:v>3089.9960000000001</c:v>
                </c:pt>
                <c:pt idx="931">
                  <c:v>3091.3530000000001</c:v>
                </c:pt>
                <c:pt idx="932">
                  <c:v>3092.71</c:v>
                </c:pt>
                <c:pt idx="933">
                  <c:v>3094.067</c:v>
                </c:pt>
                <c:pt idx="934">
                  <c:v>3095.4229999999998</c:v>
                </c:pt>
                <c:pt idx="935">
                  <c:v>3096.779</c:v>
                </c:pt>
                <c:pt idx="936">
                  <c:v>3098.1350000000002</c:v>
                </c:pt>
                <c:pt idx="937">
                  <c:v>3099.49</c:v>
                </c:pt>
                <c:pt idx="938">
                  <c:v>3100.846</c:v>
                </c:pt>
                <c:pt idx="939">
                  <c:v>3102.201</c:v>
                </c:pt>
                <c:pt idx="940">
                  <c:v>3103.556</c:v>
                </c:pt>
                <c:pt idx="941">
                  <c:v>3104.91</c:v>
                </c:pt>
                <c:pt idx="942">
                  <c:v>3106.2649999999999</c:v>
                </c:pt>
                <c:pt idx="943">
                  <c:v>3107.6190000000001</c:v>
                </c:pt>
                <c:pt idx="944">
                  <c:v>3108.973</c:v>
                </c:pt>
                <c:pt idx="945">
                  <c:v>3110.326</c:v>
                </c:pt>
                <c:pt idx="946">
                  <c:v>3111.68</c:v>
                </c:pt>
                <c:pt idx="947">
                  <c:v>3113.0329999999999</c:v>
                </c:pt>
                <c:pt idx="948">
                  <c:v>3114.386</c:v>
                </c:pt>
                <c:pt idx="949">
                  <c:v>3115.739</c:v>
                </c:pt>
                <c:pt idx="950">
                  <c:v>3117.0909999999999</c:v>
                </c:pt>
                <c:pt idx="951">
                  <c:v>3118.444</c:v>
                </c:pt>
                <c:pt idx="952">
                  <c:v>3119.7959999999998</c:v>
                </c:pt>
                <c:pt idx="953">
                  <c:v>3121.1480000000001</c:v>
                </c:pt>
                <c:pt idx="954">
                  <c:v>3122.4989999999998</c:v>
                </c:pt>
                <c:pt idx="955">
                  <c:v>3123.8510000000001</c:v>
                </c:pt>
                <c:pt idx="956">
                  <c:v>3125.2020000000002</c:v>
                </c:pt>
                <c:pt idx="957">
                  <c:v>3126.5529999999999</c:v>
                </c:pt>
                <c:pt idx="958">
                  <c:v>3127.9029999999998</c:v>
                </c:pt>
                <c:pt idx="959">
                  <c:v>3129.2539999999999</c:v>
                </c:pt>
                <c:pt idx="960">
                  <c:v>3130.6039999999998</c:v>
                </c:pt>
                <c:pt idx="961">
                  <c:v>3131.9540000000002</c:v>
                </c:pt>
                <c:pt idx="962">
                  <c:v>3133.3040000000001</c:v>
                </c:pt>
                <c:pt idx="963">
                  <c:v>3134.6529999999998</c:v>
                </c:pt>
                <c:pt idx="964">
                  <c:v>3136.002</c:v>
                </c:pt>
                <c:pt idx="965">
                  <c:v>3137.3510000000001</c:v>
                </c:pt>
                <c:pt idx="966">
                  <c:v>3138.7</c:v>
                </c:pt>
                <c:pt idx="967">
                  <c:v>3140.049</c:v>
                </c:pt>
                <c:pt idx="968">
                  <c:v>3141.3969999999999</c:v>
                </c:pt>
                <c:pt idx="969">
                  <c:v>3142.7449999999999</c:v>
                </c:pt>
                <c:pt idx="970">
                  <c:v>3144.0929999999998</c:v>
                </c:pt>
                <c:pt idx="971">
                  <c:v>3145.4409999999998</c:v>
                </c:pt>
                <c:pt idx="972">
                  <c:v>3146.788</c:v>
                </c:pt>
                <c:pt idx="973">
                  <c:v>3148.1350000000002</c:v>
                </c:pt>
                <c:pt idx="974">
                  <c:v>3149.482</c:v>
                </c:pt>
                <c:pt idx="975">
                  <c:v>3150.8290000000002</c:v>
                </c:pt>
                <c:pt idx="976">
                  <c:v>3152.1750000000002</c:v>
                </c:pt>
                <c:pt idx="977">
                  <c:v>3153.5219999999999</c:v>
                </c:pt>
                <c:pt idx="978">
                  <c:v>3154.8679999999999</c:v>
                </c:pt>
                <c:pt idx="979">
                  <c:v>3156.2130000000002</c:v>
                </c:pt>
                <c:pt idx="980">
                  <c:v>3157.5590000000002</c:v>
                </c:pt>
                <c:pt idx="981">
                  <c:v>3158.904</c:v>
                </c:pt>
                <c:pt idx="982">
                  <c:v>3160.2489999999998</c:v>
                </c:pt>
                <c:pt idx="983">
                  <c:v>3161.5940000000001</c:v>
                </c:pt>
                <c:pt idx="984">
                  <c:v>3162.9389999999999</c:v>
                </c:pt>
                <c:pt idx="985">
                  <c:v>3164.2829999999999</c:v>
                </c:pt>
                <c:pt idx="986">
                  <c:v>3165.627</c:v>
                </c:pt>
                <c:pt idx="987">
                  <c:v>3166.971</c:v>
                </c:pt>
                <c:pt idx="988">
                  <c:v>3168.3150000000001</c:v>
                </c:pt>
                <c:pt idx="989">
                  <c:v>3169.6579999999999</c:v>
                </c:pt>
                <c:pt idx="990">
                  <c:v>3171.002</c:v>
                </c:pt>
                <c:pt idx="991">
                  <c:v>3172.3449999999998</c:v>
                </c:pt>
                <c:pt idx="992">
                  <c:v>3173.6869999999999</c:v>
                </c:pt>
                <c:pt idx="993">
                  <c:v>3175.03</c:v>
                </c:pt>
                <c:pt idx="994">
                  <c:v>3176.3719999999998</c:v>
                </c:pt>
                <c:pt idx="995">
                  <c:v>3177.7139999999999</c:v>
                </c:pt>
                <c:pt idx="996">
                  <c:v>3179.056</c:v>
                </c:pt>
                <c:pt idx="997">
                  <c:v>3180.3980000000001</c:v>
                </c:pt>
                <c:pt idx="998">
                  <c:v>3181.739</c:v>
                </c:pt>
                <c:pt idx="999">
                  <c:v>3183.08</c:v>
                </c:pt>
                <c:pt idx="1000">
                  <c:v>3184.4209999999998</c:v>
                </c:pt>
                <c:pt idx="1001">
                  <c:v>3185.7620000000002</c:v>
                </c:pt>
                <c:pt idx="1002">
                  <c:v>3187.1019999999999</c:v>
                </c:pt>
                <c:pt idx="1003">
                  <c:v>3188.4430000000002</c:v>
                </c:pt>
                <c:pt idx="1004">
                  <c:v>3189.7829999999999</c:v>
                </c:pt>
                <c:pt idx="1005">
                  <c:v>3191.123</c:v>
                </c:pt>
                <c:pt idx="1006">
                  <c:v>3192.462</c:v>
                </c:pt>
                <c:pt idx="1007">
                  <c:v>3193.8009999999999</c:v>
                </c:pt>
                <c:pt idx="1008">
                  <c:v>3195.14</c:v>
                </c:pt>
                <c:pt idx="1009">
                  <c:v>3196.4789999999998</c:v>
                </c:pt>
                <c:pt idx="1010">
                  <c:v>3197.8180000000002</c:v>
                </c:pt>
                <c:pt idx="1011">
                  <c:v>3199.1559999999999</c:v>
                </c:pt>
                <c:pt idx="1012">
                  <c:v>3200.4940000000001</c:v>
                </c:pt>
                <c:pt idx="1013">
                  <c:v>3201.8319999999999</c:v>
                </c:pt>
                <c:pt idx="1014">
                  <c:v>3203.17</c:v>
                </c:pt>
                <c:pt idx="1015">
                  <c:v>3204.5079999999998</c:v>
                </c:pt>
                <c:pt idx="1016">
                  <c:v>3205.8449999999998</c:v>
                </c:pt>
                <c:pt idx="1017">
                  <c:v>3207.1819999999998</c:v>
                </c:pt>
                <c:pt idx="1018">
                  <c:v>3208.5189999999998</c:v>
                </c:pt>
                <c:pt idx="1019">
                  <c:v>3209.855</c:v>
                </c:pt>
                <c:pt idx="1020">
                  <c:v>3211.192</c:v>
                </c:pt>
                <c:pt idx="1021">
                  <c:v>3212.5279999999998</c:v>
                </c:pt>
                <c:pt idx="1022">
                  <c:v>3213.864</c:v>
                </c:pt>
                <c:pt idx="1023">
                  <c:v>3215.1990000000001</c:v>
                </c:pt>
              </c:numCache>
            </c:numRef>
          </c:xVal>
          <c:yVal>
            <c:numRef>
              <c:f>'CVD-dark'!$N$1:$N$1025</c:f>
              <c:numCache>
                <c:formatCode>General</c:formatCode>
                <c:ptCount val="1025"/>
                <c:pt idx="0">
                  <c:v>7124</c:v>
                </c:pt>
                <c:pt idx="1">
                  <c:v>7279</c:v>
                </c:pt>
                <c:pt idx="2">
                  <c:v>6990</c:v>
                </c:pt>
                <c:pt idx="3">
                  <c:v>7175</c:v>
                </c:pt>
                <c:pt idx="4">
                  <c:v>7504</c:v>
                </c:pt>
                <c:pt idx="5">
                  <c:v>7079</c:v>
                </c:pt>
                <c:pt idx="6">
                  <c:v>7273</c:v>
                </c:pt>
                <c:pt idx="7">
                  <c:v>7283</c:v>
                </c:pt>
                <c:pt idx="8">
                  <c:v>7299</c:v>
                </c:pt>
                <c:pt idx="9">
                  <c:v>7175</c:v>
                </c:pt>
                <c:pt idx="10">
                  <c:v>7172</c:v>
                </c:pt>
                <c:pt idx="11">
                  <c:v>7388</c:v>
                </c:pt>
                <c:pt idx="12">
                  <c:v>7333</c:v>
                </c:pt>
                <c:pt idx="13">
                  <c:v>7253</c:v>
                </c:pt>
                <c:pt idx="14">
                  <c:v>7331</c:v>
                </c:pt>
                <c:pt idx="15">
                  <c:v>7388</c:v>
                </c:pt>
                <c:pt idx="16">
                  <c:v>7272</c:v>
                </c:pt>
                <c:pt idx="17">
                  <c:v>7425</c:v>
                </c:pt>
                <c:pt idx="18">
                  <c:v>7278</c:v>
                </c:pt>
                <c:pt idx="19">
                  <c:v>7476</c:v>
                </c:pt>
                <c:pt idx="20">
                  <c:v>7440</c:v>
                </c:pt>
                <c:pt idx="21">
                  <c:v>7399</c:v>
                </c:pt>
                <c:pt idx="22">
                  <c:v>7261</c:v>
                </c:pt>
                <c:pt idx="23">
                  <c:v>7528</c:v>
                </c:pt>
                <c:pt idx="24">
                  <c:v>7373</c:v>
                </c:pt>
                <c:pt idx="25">
                  <c:v>7553</c:v>
                </c:pt>
                <c:pt idx="26">
                  <c:v>7443</c:v>
                </c:pt>
                <c:pt idx="27">
                  <c:v>7550</c:v>
                </c:pt>
                <c:pt idx="28">
                  <c:v>7491</c:v>
                </c:pt>
                <c:pt idx="29">
                  <c:v>7837</c:v>
                </c:pt>
                <c:pt idx="30">
                  <c:v>7393</c:v>
                </c:pt>
                <c:pt idx="31">
                  <c:v>7662</c:v>
                </c:pt>
                <c:pt idx="32">
                  <c:v>7360</c:v>
                </c:pt>
                <c:pt idx="33">
                  <c:v>7494</c:v>
                </c:pt>
                <c:pt idx="34">
                  <c:v>7472</c:v>
                </c:pt>
                <c:pt idx="35">
                  <c:v>7485</c:v>
                </c:pt>
                <c:pt idx="36">
                  <c:v>7592</c:v>
                </c:pt>
                <c:pt idx="37">
                  <c:v>7364</c:v>
                </c:pt>
                <c:pt idx="38">
                  <c:v>7609</c:v>
                </c:pt>
                <c:pt idx="39">
                  <c:v>7708</c:v>
                </c:pt>
                <c:pt idx="40">
                  <c:v>7544</c:v>
                </c:pt>
                <c:pt idx="41">
                  <c:v>7628</c:v>
                </c:pt>
                <c:pt idx="42">
                  <c:v>7598</c:v>
                </c:pt>
                <c:pt idx="43">
                  <c:v>7443</c:v>
                </c:pt>
                <c:pt idx="44">
                  <c:v>7674</c:v>
                </c:pt>
                <c:pt idx="45">
                  <c:v>7478</c:v>
                </c:pt>
                <c:pt idx="46">
                  <c:v>7366</c:v>
                </c:pt>
                <c:pt idx="47">
                  <c:v>7663</c:v>
                </c:pt>
                <c:pt idx="48">
                  <c:v>7564</c:v>
                </c:pt>
                <c:pt idx="49">
                  <c:v>7478</c:v>
                </c:pt>
                <c:pt idx="50">
                  <c:v>7695</c:v>
                </c:pt>
                <c:pt idx="51">
                  <c:v>7614</c:v>
                </c:pt>
                <c:pt idx="52">
                  <c:v>7376</c:v>
                </c:pt>
                <c:pt idx="53">
                  <c:v>7360</c:v>
                </c:pt>
                <c:pt idx="54">
                  <c:v>7503</c:v>
                </c:pt>
                <c:pt idx="55">
                  <c:v>7477</c:v>
                </c:pt>
                <c:pt idx="56">
                  <c:v>7373</c:v>
                </c:pt>
                <c:pt idx="57">
                  <c:v>7354</c:v>
                </c:pt>
                <c:pt idx="58">
                  <c:v>7614</c:v>
                </c:pt>
                <c:pt idx="59">
                  <c:v>7514</c:v>
                </c:pt>
                <c:pt idx="60">
                  <c:v>7490</c:v>
                </c:pt>
                <c:pt idx="61">
                  <c:v>7517</c:v>
                </c:pt>
                <c:pt idx="62">
                  <c:v>7470</c:v>
                </c:pt>
                <c:pt idx="63">
                  <c:v>7450</c:v>
                </c:pt>
                <c:pt idx="64">
                  <c:v>7514</c:v>
                </c:pt>
                <c:pt idx="65">
                  <c:v>7649</c:v>
                </c:pt>
                <c:pt idx="66">
                  <c:v>7613</c:v>
                </c:pt>
                <c:pt idx="67">
                  <c:v>7471</c:v>
                </c:pt>
                <c:pt idx="68">
                  <c:v>7555</c:v>
                </c:pt>
                <c:pt idx="69">
                  <c:v>7411</c:v>
                </c:pt>
                <c:pt idx="70">
                  <c:v>7484</c:v>
                </c:pt>
                <c:pt idx="71">
                  <c:v>7457</c:v>
                </c:pt>
                <c:pt idx="72">
                  <c:v>7341</c:v>
                </c:pt>
                <c:pt idx="73">
                  <c:v>7559</c:v>
                </c:pt>
                <c:pt idx="74">
                  <c:v>7743</c:v>
                </c:pt>
                <c:pt idx="75">
                  <c:v>7568</c:v>
                </c:pt>
                <c:pt idx="76">
                  <c:v>7510</c:v>
                </c:pt>
                <c:pt idx="77">
                  <c:v>7811</c:v>
                </c:pt>
                <c:pt idx="78">
                  <c:v>7506</c:v>
                </c:pt>
                <c:pt idx="79">
                  <c:v>7677</c:v>
                </c:pt>
                <c:pt idx="80">
                  <c:v>7644</c:v>
                </c:pt>
                <c:pt idx="81">
                  <c:v>7694</c:v>
                </c:pt>
                <c:pt idx="82">
                  <c:v>7664</c:v>
                </c:pt>
                <c:pt idx="83">
                  <c:v>7698</c:v>
                </c:pt>
                <c:pt idx="84">
                  <c:v>7544</c:v>
                </c:pt>
                <c:pt idx="85">
                  <c:v>7738</c:v>
                </c:pt>
                <c:pt idx="86">
                  <c:v>7579</c:v>
                </c:pt>
                <c:pt idx="87">
                  <c:v>7656</c:v>
                </c:pt>
                <c:pt idx="88">
                  <c:v>7583</c:v>
                </c:pt>
                <c:pt idx="89">
                  <c:v>7551</c:v>
                </c:pt>
                <c:pt idx="90">
                  <c:v>7725</c:v>
                </c:pt>
                <c:pt idx="91">
                  <c:v>7617</c:v>
                </c:pt>
                <c:pt idx="92">
                  <c:v>7706</c:v>
                </c:pt>
                <c:pt idx="93">
                  <c:v>7848</c:v>
                </c:pt>
                <c:pt idx="94">
                  <c:v>7751</c:v>
                </c:pt>
                <c:pt idx="95">
                  <c:v>7627</c:v>
                </c:pt>
                <c:pt idx="96">
                  <c:v>7760</c:v>
                </c:pt>
                <c:pt idx="97">
                  <c:v>7840</c:v>
                </c:pt>
                <c:pt idx="98">
                  <c:v>7892</c:v>
                </c:pt>
                <c:pt idx="99">
                  <c:v>7920</c:v>
                </c:pt>
                <c:pt idx="100">
                  <c:v>7769</c:v>
                </c:pt>
                <c:pt idx="101">
                  <c:v>7799</c:v>
                </c:pt>
                <c:pt idx="102">
                  <c:v>7843</c:v>
                </c:pt>
                <c:pt idx="103">
                  <c:v>8008</c:v>
                </c:pt>
                <c:pt idx="104">
                  <c:v>7897</c:v>
                </c:pt>
                <c:pt idx="105">
                  <c:v>7910</c:v>
                </c:pt>
                <c:pt idx="106">
                  <c:v>7947</c:v>
                </c:pt>
                <c:pt idx="107">
                  <c:v>7712</c:v>
                </c:pt>
                <c:pt idx="108">
                  <c:v>7973</c:v>
                </c:pt>
                <c:pt idx="109">
                  <c:v>7766</c:v>
                </c:pt>
                <c:pt idx="110">
                  <c:v>8018</c:v>
                </c:pt>
                <c:pt idx="111">
                  <c:v>7956</c:v>
                </c:pt>
                <c:pt idx="112">
                  <c:v>7670</c:v>
                </c:pt>
                <c:pt idx="113">
                  <c:v>7970</c:v>
                </c:pt>
                <c:pt idx="114">
                  <c:v>7935</c:v>
                </c:pt>
                <c:pt idx="115">
                  <c:v>7962</c:v>
                </c:pt>
                <c:pt idx="116">
                  <c:v>7978</c:v>
                </c:pt>
                <c:pt idx="117">
                  <c:v>8006</c:v>
                </c:pt>
                <c:pt idx="118">
                  <c:v>7983</c:v>
                </c:pt>
                <c:pt idx="119">
                  <c:v>7959</c:v>
                </c:pt>
                <c:pt idx="120">
                  <c:v>7754</c:v>
                </c:pt>
                <c:pt idx="121">
                  <c:v>7907</c:v>
                </c:pt>
                <c:pt idx="122">
                  <c:v>7868</c:v>
                </c:pt>
                <c:pt idx="123">
                  <c:v>7765</c:v>
                </c:pt>
                <c:pt idx="124">
                  <c:v>7875</c:v>
                </c:pt>
                <c:pt idx="125">
                  <c:v>7937</c:v>
                </c:pt>
                <c:pt idx="126">
                  <c:v>7928</c:v>
                </c:pt>
                <c:pt idx="127">
                  <c:v>7785</c:v>
                </c:pt>
                <c:pt idx="128">
                  <c:v>7793</c:v>
                </c:pt>
                <c:pt idx="129">
                  <c:v>7746</c:v>
                </c:pt>
                <c:pt idx="130">
                  <c:v>7848</c:v>
                </c:pt>
                <c:pt idx="131">
                  <c:v>7843</c:v>
                </c:pt>
                <c:pt idx="132">
                  <c:v>7986</c:v>
                </c:pt>
                <c:pt idx="133">
                  <c:v>7980</c:v>
                </c:pt>
                <c:pt idx="134">
                  <c:v>7990</c:v>
                </c:pt>
                <c:pt idx="135">
                  <c:v>7835</c:v>
                </c:pt>
                <c:pt idx="136">
                  <c:v>7804</c:v>
                </c:pt>
                <c:pt idx="137">
                  <c:v>7935</c:v>
                </c:pt>
                <c:pt idx="138">
                  <c:v>7894</c:v>
                </c:pt>
                <c:pt idx="139">
                  <c:v>7850</c:v>
                </c:pt>
                <c:pt idx="140">
                  <c:v>7854</c:v>
                </c:pt>
                <c:pt idx="141">
                  <c:v>7880</c:v>
                </c:pt>
                <c:pt idx="142">
                  <c:v>7847</c:v>
                </c:pt>
                <c:pt idx="143">
                  <c:v>7925</c:v>
                </c:pt>
                <c:pt idx="144">
                  <c:v>7939</c:v>
                </c:pt>
                <c:pt idx="145">
                  <c:v>7822</c:v>
                </c:pt>
                <c:pt idx="146">
                  <c:v>7842</c:v>
                </c:pt>
                <c:pt idx="147">
                  <c:v>7910</c:v>
                </c:pt>
                <c:pt idx="148">
                  <c:v>7851</c:v>
                </c:pt>
                <c:pt idx="149">
                  <c:v>7852</c:v>
                </c:pt>
                <c:pt idx="150">
                  <c:v>7836</c:v>
                </c:pt>
                <c:pt idx="151">
                  <c:v>7988</c:v>
                </c:pt>
                <c:pt idx="152">
                  <c:v>8070</c:v>
                </c:pt>
                <c:pt idx="153">
                  <c:v>7968</c:v>
                </c:pt>
                <c:pt idx="154">
                  <c:v>7966</c:v>
                </c:pt>
                <c:pt idx="155">
                  <c:v>8161</c:v>
                </c:pt>
                <c:pt idx="156">
                  <c:v>7961</c:v>
                </c:pt>
                <c:pt idx="157">
                  <c:v>7956</c:v>
                </c:pt>
                <c:pt idx="158">
                  <c:v>7856</c:v>
                </c:pt>
                <c:pt idx="159">
                  <c:v>7991</c:v>
                </c:pt>
                <c:pt idx="160">
                  <c:v>7986</c:v>
                </c:pt>
                <c:pt idx="161">
                  <c:v>8107</c:v>
                </c:pt>
                <c:pt idx="162">
                  <c:v>7889</c:v>
                </c:pt>
                <c:pt idx="163">
                  <c:v>7896</c:v>
                </c:pt>
                <c:pt idx="164">
                  <c:v>8159</c:v>
                </c:pt>
                <c:pt idx="165">
                  <c:v>8239</c:v>
                </c:pt>
                <c:pt idx="166">
                  <c:v>8012</c:v>
                </c:pt>
                <c:pt idx="167">
                  <c:v>7973</c:v>
                </c:pt>
                <c:pt idx="168">
                  <c:v>8094</c:v>
                </c:pt>
                <c:pt idx="169">
                  <c:v>8247</c:v>
                </c:pt>
                <c:pt idx="170">
                  <c:v>7967</c:v>
                </c:pt>
                <c:pt idx="171">
                  <c:v>8073</c:v>
                </c:pt>
                <c:pt idx="172">
                  <c:v>8212</c:v>
                </c:pt>
                <c:pt idx="173">
                  <c:v>8113</c:v>
                </c:pt>
                <c:pt idx="174">
                  <c:v>8238</c:v>
                </c:pt>
                <c:pt idx="175">
                  <c:v>8096</c:v>
                </c:pt>
                <c:pt idx="176">
                  <c:v>8225</c:v>
                </c:pt>
                <c:pt idx="177">
                  <c:v>8244</c:v>
                </c:pt>
                <c:pt idx="178">
                  <c:v>8287</c:v>
                </c:pt>
                <c:pt idx="179">
                  <c:v>8247</c:v>
                </c:pt>
                <c:pt idx="180">
                  <c:v>8242</c:v>
                </c:pt>
                <c:pt idx="181">
                  <c:v>8227</c:v>
                </c:pt>
                <c:pt idx="182">
                  <c:v>8185</c:v>
                </c:pt>
                <c:pt idx="183">
                  <c:v>8158</c:v>
                </c:pt>
                <c:pt idx="184">
                  <c:v>8275</c:v>
                </c:pt>
                <c:pt idx="185">
                  <c:v>8281</c:v>
                </c:pt>
                <c:pt idx="186">
                  <c:v>8281</c:v>
                </c:pt>
                <c:pt idx="187">
                  <c:v>8093</c:v>
                </c:pt>
                <c:pt idx="188">
                  <c:v>8347</c:v>
                </c:pt>
                <c:pt idx="189">
                  <c:v>8118</c:v>
                </c:pt>
                <c:pt idx="190">
                  <c:v>8281</c:v>
                </c:pt>
                <c:pt idx="191">
                  <c:v>8109</c:v>
                </c:pt>
                <c:pt idx="192">
                  <c:v>8327</c:v>
                </c:pt>
                <c:pt idx="193">
                  <c:v>8341</c:v>
                </c:pt>
                <c:pt idx="194">
                  <c:v>8167</c:v>
                </c:pt>
                <c:pt idx="195">
                  <c:v>8135</c:v>
                </c:pt>
                <c:pt idx="196">
                  <c:v>8114</c:v>
                </c:pt>
                <c:pt idx="197">
                  <c:v>8223</c:v>
                </c:pt>
                <c:pt idx="198">
                  <c:v>8276</c:v>
                </c:pt>
                <c:pt idx="199">
                  <c:v>8071</c:v>
                </c:pt>
                <c:pt idx="200">
                  <c:v>8123</c:v>
                </c:pt>
                <c:pt idx="201">
                  <c:v>8166</c:v>
                </c:pt>
                <c:pt idx="202">
                  <c:v>8110</c:v>
                </c:pt>
                <c:pt idx="203">
                  <c:v>8116</c:v>
                </c:pt>
                <c:pt idx="204">
                  <c:v>8108</c:v>
                </c:pt>
                <c:pt idx="205">
                  <c:v>8093</c:v>
                </c:pt>
                <c:pt idx="206">
                  <c:v>8234</c:v>
                </c:pt>
                <c:pt idx="207">
                  <c:v>8188</c:v>
                </c:pt>
                <c:pt idx="208">
                  <c:v>8105</c:v>
                </c:pt>
                <c:pt idx="209">
                  <c:v>8207</c:v>
                </c:pt>
                <c:pt idx="210">
                  <c:v>7935</c:v>
                </c:pt>
                <c:pt idx="211">
                  <c:v>8054</c:v>
                </c:pt>
                <c:pt idx="212">
                  <c:v>8097</c:v>
                </c:pt>
                <c:pt idx="213">
                  <c:v>8044</c:v>
                </c:pt>
                <c:pt idx="214">
                  <c:v>8215</c:v>
                </c:pt>
                <c:pt idx="215">
                  <c:v>8062</c:v>
                </c:pt>
                <c:pt idx="216">
                  <c:v>8130</c:v>
                </c:pt>
                <c:pt idx="217">
                  <c:v>8055</c:v>
                </c:pt>
                <c:pt idx="218">
                  <c:v>8057</c:v>
                </c:pt>
                <c:pt idx="219">
                  <c:v>8094</c:v>
                </c:pt>
                <c:pt idx="220">
                  <c:v>7958</c:v>
                </c:pt>
                <c:pt idx="221">
                  <c:v>7983</c:v>
                </c:pt>
                <c:pt idx="222">
                  <c:v>7935</c:v>
                </c:pt>
                <c:pt idx="223">
                  <c:v>7787</c:v>
                </c:pt>
                <c:pt idx="224">
                  <c:v>8075</c:v>
                </c:pt>
                <c:pt idx="225">
                  <c:v>7832</c:v>
                </c:pt>
                <c:pt idx="226">
                  <c:v>7817</c:v>
                </c:pt>
                <c:pt idx="227">
                  <c:v>7963</c:v>
                </c:pt>
                <c:pt idx="228">
                  <c:v>7882</c:v>
                </c:pt>
                <c:pt idx="229">
                  <c:v>8055</c:v>
                </c:pt>
                <c:pt idx="230">
                  <c:v>7988</c:v>
                </c:pt>
                <c:pt idx="231">
                  <c:v>7854</c:v>
                </c:pt>
                <c:pt idx="232">
                  <c:v>7917</c:v>
                </c:pt>
                <c:pt idx="233">
                  <c:v>7911</c:v>
                </c:pt>
                <c:pt idx="234">
                  <c:v>8003</c:v>
                </c:pt>
                <c:pt idx="235">
                  <c:v>8057</c:v>
                </c:pt>
                <c:pt idx="236">
                  <c:v>7850</c:v>
                </c:pt>
                <c:pt idx="237">
                  <c:v>7768</c:v>
                </c:pt>
                <c:pt idx="238">
                  <c:v>7921</c:v>
                </c:pt>
                <c:pt idx="239">
                  <c:v>7748</c:v>
                </c:pt>
                <c:pt idx="240">
                  <c:v>7716</c:v>
                </c:pt>
                <c:pt idx="241">
                  <c:v>7879</c:v>
                </c:pt>
                <c:pt idx="242">
                  <c:v>7893</c:v>
                </c:pt>
                <c:pt idx="243">
                  <c:v>7764</c:v>
                </c:pt>
                <c:pt idx="244">
                  <c:v>7913</c:v>
                </c:pt>
                <c:pt idx="245">
                  <c:v>7767</c:v>
                </c:pt>
                <c:pt idx="246">
                  <c:v>7916</c:v>
                </c:pt>
                <c:pt idx="247">
                  <c:v>7943</c:v>
                </c:pt>
                <c:pt idx="248">
                  <c:v>7935</c:v>
                </c:pt>
                <c:pt idx="249">
                  <c:v>7930</c:v>
                </c:pt>
                <c:pt idx="250">
                  <c:v>7786</c:v>
                </c:pt>
                <c:pt idx="251">
                  <c:v>7915</c:v>
                </c:pt>
                <c:pt idx="252">
                  <c:v>8025</c:v>
                </c:pt>
                <c:pt idx="253">
                  <c:v>7970</c:v>
                </c:pt>
                <c:pt idx="254">
                  <c:v>8017</c:v>
                </c:pt>
                <c:pt idx="255">
                  <c:v>7883</c:v>
                </c:pt>
                <c:pt idx="256">
                  <c:v>7934</c:v>
                </c:pt>
                <c:pt idx="257">
                  <c:v>8001</c:v>
                </c:pt>
                <c:pt idx="258">
                  <c:v>7980</c:v>
                </c:pt>
                <c:pt idx="259">
                  <c:v>7895</c:v>
                </c:pt>
                <c:pt idx="260">
                  <c:v>7922</c:v>
                </c:pt>
                <c:pt idx="261">
                  <c:v>7918</c:v>
                </c:pt>
                <c:pt idx="262">
                  <c:v>7903</c:v>
                </c:pt>
                <c:pt idx="263">
                  <c:v>7786</c:v>
                </c:pt>
                <c:pt idx="264">
                  <c:v>7890</c:v>
                </c:pt>
                <c:pt idx="265">
                  <c:v>7866</c:v>
                </c:pt>
                <c:pt idx="266">
                  <c:v>7830</c:v>
                </c:pt>
                <c:pt idx="267">
                  <c:v>7669</c:v>
                </c:pt>
                <c:pt idx="268">
                  <c:v>7872</c:v>
                </c:pt>
                <c:pt idx="269">
                  <c:v>7965</c:v>
                </c:pt>
                <c:pt idx="270">
                  <c:v>7941</c:v>
                </c:pt>
                <c:pt idx="271">
                  <c:v>7937</c:v>
                </c:pt>
                <c:pt idx="272">
                  <c:v>7795</c:v>
                </c:pt>
                <c:pt idx="273">
                  <c:v>8021</c:v>
                </c:pt>
                <c:pt idx="274">
                  <c:v>7938</c:v>
                </c:pt>
                <c:pt idx="275">
                  <c:v>7760</c:v>
                </c:pt>
                <c:pt idx="276">
                  <c:v>7795</c:v>
                </c:pt>
                <c:pt idx="277">
                  <c:v>7783</c:v>
                </c:pt>
                <c:pt idx="278">
                  <c:v>7954</c:v>
                </c:pt>
                <c:pt idx="279">
                  <c:v>7727</c:v>
                </c:pt>
                <c:pt idx="280">
                  <c:v>7926</c:v>
                </c:pt>
                <c:pt idx="281">
                  <c:v>7822</c:v>
                </c:pt>
                <c:pt idx="282">
                  <c:v>7769</c:v>
                </c:pt>
                <c:pt idx="283">
                  <c:v>7746</c:v>
                </c:pt>
                <c:pt idx="284">
                  <c:v>7824</c:v>
                </c:pt>
                <c:pt idx="285">
                  <c:v>7752</c:v>
                </c:pt>
                <c:pt idx="286">
                  <c:v>7880</c:v>
                </c:pt>
                <c:pt idx="287">
                  <c:v>7888</c:v>
                </c:pt>
                <c:pt idx="288">
                  <c:v>7832</c:v>
                </c:pt>
                <c:pt idx="289">
                  <c:v>7833</c:v>
                </c:pt>
                <c:pt idx="290">
                  <c:v>7793</c:v>
                </c:pt>
                <c:pt idx="291">
                  <c:v>7663</c:v>
                </c:pt>
                <c:pt idx="292">
                  <c:v>7628</c:v>
                </c:pt>
                <c:pt idx="293">
                  <c:v>7792</c:v>
                </c:pt>
                <c:pt idx="294">
                  <c:v>7565</c:v>
                </c:pt>
                <c:pt idx="295">
                  <c:v>7530</c:v>
                </c:pt>
                <c:pt idx="296">
                  <c:v>7664</c:v>
                </c:pt>
                <c:pt idx="297">
                  <c:v>7612</c:v>
                </c:pt>
                <c:pt idx="298">
                  <c:v>7717</c:v>
                </c:pt>
                <c:pt idx="299">
                  <c:v>7897</c:v>
                </c:pt>
                <c:pt idx="300">
                  <c:v>7792</c:v>
                </c:pt>
                <c:pt idx="301">
                  <c:v>7593</c:v>
                </c:pt>
                <c:pt idx="302">
                  <c:v>7686</c:v>
                </c:pt>
                <c:pt idx="303">
                  <c:v>7703</c:v>
                </c:pt>
                <c:pt idx="304">
                  <c:v>7621</c:v>
                </c:pt>
                <c:pt idx="305">
                  <c:v>7533</c:v>
                </c:pt>
                <c:pt idx="306">
                  <c:v>7598</c:v>
                </c:pt>
                <c:pt idx="307">
                  <c:v>7321</c:v>
                </c:pt>
                <c:pt idx="308">
                  <c:v>7620</c:v>
                </c:pt>
                <c:pt idx="309">
                  <c:v>7667</c:v>
                </c:pt>
                <c:pt idx="310">
                  <c:v>7491</c:v>
                </c:pt>
                <c:pt idx="311">
                  <c:v>7525</c:v>
                </c:pt>
                <c:pt idx="312">
                  <c:v>7504</c:v>
                </c:pt>
                <c:pt idx="313">
                  <c:v>7626</c:v>
                </c:pt>
                <c:pt idx="314">
                  <c:v>7622</c:v>
                </c:pt>
                <c:pt idx="315">
                  <c:v>7574</c:v>
                </c:pt>
                <c:pt idx="316">
                  <c:v>7599</c:v>
                </c:pt>
                <c:pt idx="317">
                  <c:v>7629</c:v>
                </c:pt>
                <c:pt idx="318">
                  <c:v>7487</c:v>
                </c:pt>
                <c:pt idx="319">
                  <c:v>7536</c:v>
                </c:pt>
                <c:pt idx="320">
                  <c:v>7594</c:v>
                </c:pt>
                <c:pt idx="321">
                  <c:v>7458</c:v>
                </c:pt>
                <c:pt idx="322">
                  <c:v>7619</c:v>
                </c:pt>
                <c:pt idx="323">
                  <c:v>7649</c:v>
                </c:pt>
                <c:pt idx="324">
                  <c:v>7569</c:v>
                </c:pt>
                <c:pt idx="325">
                  <c:v>7549</c:v>
                </c:pt>
                <c:pt idx="326">
                  <c:v>7499</c:v>
                </c:pt>
                <c:pt idx="327">
                  <c:v>7537</c:v>
                </c:pt>
                <c:pt idx="328">
                  <c:v>7539</c:v>
                </c:pt>
                <c:pt idx="329">
                  <c:v>7604</c:v>
                </c:pt>
                <c:pt idx="330">
                  <c:v>7486</c:v>
                </c:pt>
                <c:pt idx="331">
                  <c:v>7687</c:v>
                </c:pt>
                <c:pt idx="332">
                  <c:v>7648</c:v>
                </c:pt>
                <c:pt idx="333">
                  <c:v>7555</c:v>
                </c:pt>
                <c:pt idx="334">
                  <c:v>7397</c:v>
                </c:pt>
                <c:pt idx="335">
                  <c:v>7546</c:v>
                </c:pt>
                <c:pt idx="336">
                  <c:v>7506</c:v>
                </c:pt>
                <c:pt idx="337">
                  <c:v>7498</c:v>
                </c:pt>
                <c:pt idx="338">
                  <c:v>7520</c:v>
                </c:pt>
                <c:pt idx="339">
                  <c:v>7427</c:v>
                </c:pt>
                <c:pt idx="340">
                  <c:v>7695</c:v>
                </c:pt>
                <c:pt idx="341">
                  <c:v>7352</c:v>
                </c:pt>
                <c:pt idx="342">
                  <c:v>7625</c:v>
                </c:pt>
                <c:pt idx="343">
                  <c:v>7288</c:v>
                </c:pt>
                <c:pt idx="344">
                  <c:v>7678</c:v>
                </c:pt>
                <c:pt idx="345">
                  <c:v>7501</c:v>
                </c:pt>
                <c:pt idx="346">
                  <c:v>7491</c:v>
                </c:pt>
                <c:pt idx="347">
                  <c:v>7542</c:v>
                </c:pt>
                <c:pt idx="348">
                  <c:v>7556</c:v>
                </c:pt>
                <c:pt idx="349">
                  <c:v>7374</c:v>
                </c:pt>
                <c:pt idx="350">
                  <c:v>7338</c:v>
                </c:pt>
                <c:pt idx="351">
                  <c:v>7519</c:v>
                </c:pt>
                <c:pt idx="352">
                  <c:v>7503</c:v>
                </c:pt>
                <c:pt idx="353">
                  <c:v>7580</c:v>
                </c:pt>
                <c:pt idx="354">
                  <c:v>7399</c:v>
                </c:pt>
                <c:pt idx="355">
                  <c:v>7281</c:v>
                </c:pt>
                <c:pt idx="356">
                  <c:v>7367</c:v>
                </c:pt>
                <c:pt idx="357">
                  <c:v>7385</c:v>
                </c:pt>
                <c:pt idx="358">
                  <c:v>7291</c:v>
                </c:pt>
                <c:pt idx="359">
                  <c:v>7432</c:v>
                </c:pt>
                <c:pt idx="360">
                  <c:v>7375</c:v>
                </c:pt>
                <c:pt idx="361">
                  <c:v>7316</c:v>
                </c:pt>
                <c:pt idx="362">
                  <c:v>7242</c:v>
                </c:pt>
                <c:pt idx="363">
                  <c:v>7283</c:v>
                </c:pt>
                <c:pt idx="364">
                  <c:v>7415</c:v>
                </c:pt>
                <c:pt idx="365">
                  <c:v>7383</c:v>
                </c:pt>
                <c:pt idx="366">
                  <c:v>7303</c:v>
                </c:pt>
                <c:pt idx="367">
                  <c:v>7304</c:v>
                </c:pt>
                <c:pt idx="368">
                  <c:v>7185</c:v>
                </c:pt>
                <c:pt idx="369">
                  <c:v>7364</c:v>
                </c:pt>
                <c:pt idx="370">
                  <c:v>7445</c:v>
                </c:pt>
                <c:pt idx="371">
                  <c:v>7517</c:v>
                </c:pt>
                <c:pt idx="372">
                  <c:v>7410</c:v>
                </c:pt>
                <c:pt idx="373">
                  <c:v>7300</c:v>
                </c:pt>
                <c:pt idx="374">
                  <c:v>7345</c:v>
                </c:pt>
                <c:pt idx="375">
                  <c:v>7368</c:v>
                </c:pt>
                <c:pt idx="376">
                  <c:v>7393</c:v>
                </c:pt>
                <c:pt idx="377">
                  <c:v>7226</c:v>
                </c:pt>
                <c:pt idx="378">
                  <c:v>7523</c:v>
                </c:pt>
                <c:pt idx="379">
                  <c:v>7308</c:v>
                </c:pt>
                <c:pt idx="380">
                  <c:v>7392</c:v>
                </c:pt>
                <c:pt idx="381">
                  <c:v>7279</c:v>
                </c:pt>
                <c:pt idx="382">
                  <c:v>7238</c:v>
                </c:pt>
                <c:pt idx="383">
                  <c:v>7330</c:v>
                </c:pt>
                <c:pt idx="384">
                  <c:v>7333</c:v>
                </c:pt>
                <c:pt idx="385">
                  <c:v>7326</c:v>
                </c:pt>
                <c:pt idx="386">
                  <c:v>7133</c:v>
                </c:pt>
                <c:pt idx="387">
                  <c:v>7182</c:v>
                </c:pt>
                <c:pt idx="388">
                  <c:v>7333</c:v>
                </c:pt>
                <c:pt idx="389">
                  <c:v>7403</c:v>
                </c:pt>
                <c:pt idx="390">
                  <c:v>7227</c:v>
                </c:pt>
                <c:pt idx="391">
                  <c:v>7259</c:v>
                </c:pt>
                <c:pt idx="392">
                  <c:v>7199</c:v>
                </c:pt>
                <c:pt idx="393">
                  <c:v>7180</c:v>
                </c:pt>
                <c:pt idx="394">
                  <c:v>7526</c:v>
                </c:pt>
                <c:pt idx="395">
                  <c:v>7440</c:v>
                </c:pt>
                <c:pt idx="396">
                  <c:v>7318</c:v>
                </c:pt>
                <c:pt idx="397">
                  <c:v>7395</c:v>
                </c:pt>
                <c:pt idx="398">
                  <c:v>7297</c:v>
                </c:pt>
                <c:pt idx="399">
                  <c:v>7463</c:v>
                </c:pt>
                <c:pt idx="400">
                  <c:v>7137</c:v>
                </c:pt>
                <c:pt idx="401">
                  <c:v>7303</c:v>
                </c:pt>
                <c:pt idx="402">
                  <c:v>7337</c:v>
                </c:pt>
                <c:pt idx="403">
                  <c:v>7253</c:v>
                </c:pt>
                <c:pt idx="404">
                  <c:v>7259</c:v>
                </c:pt>
                <c:pt idx="405">
                  <c:v>7110</c:v>
                </c:pt>
                <c:pt idx="406">
                  <c:v>7344</c:v>
                </c:pt>
                <c:pt idx="407">
                  <c:v>7225</c:v>
                </c:pt>
                <c:pt idx="408">
                  <c:v>7313</c:v>
                </c:pt>
                <c:pt idx="409">
                  <c:v>7389</c:v>
                </c:pt>
                <c:pt idx="410">
                  <c:v>7198</c:v>
                </c:pt>
                <c:pt idx="411">
                  <c:v>7270</c:v>
                </c:pt>
                <c:pt idx="412">
                  <c:v>7071</c:v>
                </c:pt>
                <c:pt idx="413">
                  <c:v>7250</c:v>
                </c:pt>
                <c:pt idx="414">
                  <c:v>7380</c:v>
                </c:pt>
                <c:pt idx="415">
                  <c:v>7420</c:v>
                </c:pt>
                <c:pt idx="416">
                  <c:v>7405</c:v>
                </c:pt>
                <c:pt idx="417">
                  <c:v>7357</c:v>
                </c:pt>
                <c:pt idx="418">
                  <c:v>7060</c:v>
                </c:pt>
                <c:pt idx="419">
                  <c:v>7178</c:v>
                </c:pt>
                <c:pt idx="420">
                  <c:v>7220</c:v>
                </c:pt>
                <c:pt idx="421">
                  <c:v>7340</c:v>
                </c:pt>
                <c:pt idx="422">
                  <c:v>7184</c:v>
                </c:pt>
                <c:pt idx="423">
                  <c:v>7225</c:v>
                </c:pt>
                <c:pt idx="424">
                  <c:v>7321</c:v>
                </c:pt>
                <c:pt idx="425">
                  <c:v>7187</c:v>
                </c:pt>
                <c:pt idx="426">
                  <c:v>7223</c:v>
                </c:pt>
                <c:pt idx="427">
                  <c:v>7174</c:v>
                </c:pt>
                <c:pt idx="428">
                  <c:v>7226</c:v>
                </c:pt>
                <c:pt idx="429">
                  <c:v>7268</c:v>
                </c:pt>
                <c:pt idx="430">
                  <c:v>7306</c:v>
                </c:pt>
                <c:pt idx="431">
                  <c:v>7270</c:v>
                </c:pt>
                <c:pt idx="432">
                  <c:v>7292</c:v>
                </c:pt>
                <c:pt idx="433">
                  <c:v>7203</c:v>
                </c:pt>
                <c:pt idx="434">
                  <c:v>7220</c:v>
                </c:pt>
                <c:pt idx="435">
                  <c:v>7159</c:v>
                </c:pt>
                <c:pt idx="436">
                  <c:v>7148</c:v>
                </c:pt>
                <c:pt idx="437">
                  <c:v>7273</c:v>
                </c:pt>
                <c:pt idx="438">
                  <c:v>7179</c:v>
                </c:pt>
                <c:pt idx="439">
                  <c:v>7184</c:v>
                </c:pt>
                <c:pt idx="440">
                  <c:v>7251</c:v>
                </c:pt>
                <c:pt idx="441">
                  <c:v>7190</c:v>
                </c:pt>
                <c:pt idx="442">
                  <c:v>7215</c:v>
                </c:pt>
                <c:pt idx="443">
                  <c:v>7294</c:v>
                </c:pt>
                <c:pt idx="444">
                  <c:v>7246</c:v>
                </c:pt>
                <c:pt idx="445">
                  <c:v>7143</c:v>
                </c:pt>
                <c:pt idx="446">
                  <c:v>7179</c:v>
                </c:pt>
                <c:pt idx="447">
                  <c:v>7289</c:v>
                </c:pt>
                <c:pt idx="448">
                  <c:v>7177</c:v>
                </c:pt>
                <c:pt idx="449">
                  <c:v>7069</c:v>
                </c:pt>
                <c:pt idx="450">
                  <c:v>7091</c:v>
                </c:pt>
                <c:pt idx="451">
                  <c:v>7100</c:v>
                </c:pt>
                <c:pt idx="452">
                  <c:v>7300</c:v>
                </c:pt>
                <c:pt idx="453">
                  <c:v>7077</c:v>
                </c:pt>
                <c:pt idx="454">
                  <c:v>7062</c:v>
                </c:pt>
                <c:pt idx="455">
                  <c:v>7200</c:v>
                </c:pt>
                <c:pt idx="456">
                  <c:v>7177</c:v>
                </c:pt>
                <c:pt idx="457">
                  <c:v>7147</c:v>
                </c:pt>
                <c:pt idx="458">
                  <c:v>7097</c:v>
                </c:pt>
                <c:pt idx="459">
                  <c:v>7058</c:v>
                </c:pt>
                <c:pt idx="460">
                  <c:v>7013</c:v>
                </c:pt>
                <c:pt idx="461">
                  <c:v>7018</c:v>
                </c:pt>
                <c:pt idx="462">
                  <c:v>7189</c:v>
                </c:pt>
                <c:pt idx="463">
                  <c:v>7153</c:v>
                </c:pt>
                <c:pt idx="464">
                  <c:v>7102</c:v>
                </c:pt>
                <c:pt idx="465">
                  <c:v>7229</c:v>
                </c:pt>
                <c:pt idx="466">
                  <c:v>6888</c:v>
                </c:pt>
                <c:pt idx="467">
                  <c:v>6964</c:v>
                </c:pt>
                <c:pt idx="468">
                  <c:v>7009</c:v>
                </c:pt>
                <c:pt idx="469">
                  <c:v>7132</c:v>
                </c:pt>
                <c:pt idx="470">
                  <c:v>7158</c:v>
                </c:pt>
                <c:pt idx="471">
                  <c:v>7049</c:v>
                </c:pt>
                <c:pt idx="472">
                  <c:v>7049</c:v>
                </c:pt>
                <c:pt idx="473">
                  <c:v>6959</c:v>
                </c:pt>
                <c:pt idx="474">
                  <c:v>7096</c:v>
                </c:pt>
                <c:pt idx="475">
                  <c:v>7091</c:v>
                </c:pt>
                <c:pt idx="476">
                  <c:v>7128</c:v>
                </c:pt>
                <c:pt idx="477">
                  <c:v>7175</c:v>
                </c:pt>
                <c:pt idx="478">
                  <c:v>7158</c:v>
                </c:pt>
                <c:pt idx="479">
                  <c:v>7155</c:v>
                </c:pt>
                <c:pt idx="480">
                  <c:v>7171</c:v>
                </c:pt>
                <c:pt idx="481">
                  <c:v>7042</c:v>
                </c:pt>
                <c:pt idx="482">
                  <c:v>7130</c:v>
                </c:pt>
                <c:pt idx="483">
                  <c:v>7140</c:v>
                </c:pt>
                <c:pt idx="484">
                  <c:v>7096</c:v>
                </c:pt>
                <c:pt idx="485">
                  <c:v>7144</c:v>
                </c:pt>
                <c:pt idx="486">
                  <c:v>7180</c:v>
                </c:pt>
                <c:pt idx="487">
                  <c:v>7193</c:v>
                </c:pt>
                <c:pt idx="488">
                  <c:v>7027</c:v>
                </c:pt>
                <c:pt idx="489">
                  <c:v>7288</c:v>
                </c:pt>
                <c:pt idx="490">
                  <c:v>7191</c:v>
                </c:pt>
                <c:pt idx="491">
                  <c:v>7154</c:v>
                </c:pt>
                <c:pt idx="492">
                  <c:v>7183</c:v>
                </c:pt>
                <c:pt idx="493">
                  <c:v>7030</c:v>
                </c:pt>
                <c:pt idx="494">
                  <c:v>7065</c:v>
                </c:pt>
                <c:pt idx="495">
                  <c:v>7016</c:v>
                </c:pt>
                <c:pt idx="496">
                  <c:v>6878</c:v>
                </c:pt>
                <c:pt idx="497">
                  <c:v>6972</c:v>
                </c:pt>
                <c:pt idx="498">
                  <c:v>7074</c:v>
                </c:pt>
                <c:pt idx="499">
                  <c:v>7014</c:v>
                </c:pt>
                <c:pt idx="500">
                  <c:v>7038</c:v>
                </c:pt>
                <c:pt idx="501">
                  <c:v>6861</c:v>
                </c:pt>
                <c:pt idx="502">
                  <c:v>6884</c:v>
                </c:pt>
                <c:pt idx="503">
                  <c:v>6989</c:v>
                </c:pt>
                <c:pt idx="504">
                  <c:v>7109</c:v>
                </c:pt>
                <c:pt idx="505">
                  <c:v>7012</c:v>
                </c:pt>
                <c:pt idx="506">
                  <c:v>7050</c:v>
                </c:pt>
                <c:pt idx="507">
                  <c:v>6956</c:v>
                </c:pt>
                <c:pt idx="508">
                  <c:v>7143</c:v>
                </c:pt>
                <c:pt idx="509">
                  <c:v>7000</c:v>
                </c:pt>
                <c:pt idx="510">
                  <c:v>6881</c:v>
                </c:pt>
                <c:pt idx="511">
                  <c:v>6936</c:v>
                </c:pt>
                <c:pt idx="512">
                  <c:v>6879</c:v>
                </c:pt>
                <c:pt idx="513">
                  <c:v>7089</c:v>
                </c:pt>
                <c:pt idx="514">
                  <c:v>6815</c:v>
                </c:pt>
                <c:pt idx="515">
                  <c:v>6957</c:v>
                </c:pt>
                <c:pt idx="516">
                  <c:v>6903</c:v>
                </c:pt>
                <c:pt idx="517">
                  <c:v>6890</c:v>
                </c:pt>
                <c:pt idx="518">
                  <c:v>7118</c:v>
                </c:pt>
                <c:pt idx="519">
                  <c:v>6937</c:v>
                </c:pt>
                <c:pt idx="520">
                  <c:v>6859</c:v>
                </c:pt>
                <c:pt idx="521">
                  <c:v>6845</c:v>
                </c:pt>
                <c:pt idx="522">
                  <c:v>6762</c:v>
                </c:pt>
                <c:pt idx="523">
                  <c:v>6867</c:v>
                </c:pt>
                <c:pt idx="524">
                  <c:v>6948</c:v>
                </c:pt>
                <c:pt idx="525">
                  <c:v>6987</c:v>
                </c:pt>
                <c:pt idx="526">
                  <c:v>6917</c:v>
                </c:pt>
                <c:pt idx="527">
                  <c:v>6893</c:v>
                </c:pt>
                <c:pt idx="528">
                  <c:v>7009</c:v>
                </c:pt>
                <c:pt idx="529">
                  <c:v>6895</c:v>
                </c:pt>
                <c:pt idx="530">
                  <c:v>6879</c:v>
                </c:pt>
                <c:pt idx="531">
                  <c:v>6696</c:v>
                </c:pt>
                <c:pt idx="532">
                  <c:v>6756</c:v>
                </c:pt>
                <c:pt idx="533">
                  <c:v>6751</c:v>
                </c:pt>
                <c:pt idx="534">
                  <c:v>6888</c:v>
                </c:pt>
                <c:pt idx="535">
                  <c:v>6879</c:v>
                </c:pt>
                <c:pt idx="536">
                  <c:v>6783</c:v>
                </c:pt>
                <c:pt idx="537">
                  <c:v>6899</c:v>
                </c:pt>
                <c:pt idx="538">
                  <c:v>6795</c:v>
                </c:pt>
                <c:pt idx="539">
                  <c:v>6798</c:v>
                </c:pt>
                <c:pt idx="540">
                  <c:v>6630</c:v>
                </c:pt>
                <c:pt idx="541">
                  <c:v>6862</c:v>
                </c:pt>
                <c:pt idx="542">
                  <c:v>6740</c:v>
                </c:pt>
                <c:pt idx="543">
                  <c:v>6830</c:v>
                </c:pt>
                <c:pt idx="544">
                  <c:v>6754</c:v>
                </c:pt>
                <c:pt idx="545">
                  <c:v>6653</c:v>
                </c:pt>
                <c:pt idx="546">
                  <c:v>6658</c:v>
                </c:pt>
                <c:pt idx="547">
                  <c:v>6707</c:v>
                </c:pt>
                <c:pt idx="548">
                  <c:v>6747</c:v>
                </c:pt>
                <c:pt idx="549">
                  <c:v>6677</c:v>
                </c:pt>
                <c:pt idx="550">
                  <c:v>6556</c:v>
                </c:pt>
                <c:pt idx="551">
                  <c:v>6775</c:v>
                </c:pt>
                <c:pt idx="552">
                  <c:v>6834</c:v>
                </c:pt>
                <c:pt idx="553">
                  <c:v>6770</c:v>
                </c:pt>
                <c:pt idx="554">
                  <c:v>6640</c:v>
                </c:pt>
                <c:pt idx="555">
                  <c:v>6648</c:v>
                </c:pt>
                <c:pt idx="556">
                  <c:v>6716</c:v>
                </c:pt>
                <c:pt idx="557">
                  <c:v>6895</c:v>
                </c:pt>
                <c:pt idx="558">
                  <c:v>6722</c:v>
                </c:pt>
                <c:pt idx="559">
                  <c:v>6565</c:v>
                </c:pt>
                <c:pt idx="560">
                  <c:v>6638</c:v>
                </c:pt>
                <c:pt idx="561">
                  <c:v>6820</c:v>
                </c:pt>
                <c:pt idx="562">
                  <c:v>6552</c:v>
                </c:pt>
                <c:pt idx="563">
                  <c:v>6697</c:v>
                </c:pt>
                <c:pt idx="564">
                  <c:v>6755</c:v>
                </c:pt>
                <c:pt idx="565">
                  <c:v>6759</c:v>
                </c:pt>
                <c:pt idx="566">
                  <c:v>6685</c:v>
                </c:pt>
                <c:pt idx="567">
                  <c:v>6725</c:v>
                </c:pt>
                <c:pt idx="568">
                  <c:v>6669</c:v>
                </c:pt>
                <c:pt idx="569">
                  <c:v>6726</c:v>
                </c:pt>
                <c:pt idx="570">
                  <c:v>6625</c:v>
                </c:pt>
                <c:pt idx="571">
                  <c:v>6584</c:v>
                </c:pt>
                <c:pt idx="572">
                  <c:v>6677</c:v>
                </c:pt>
                <c:pt idx="573">
                  <c:v>6492</c:v>
                </c:pt>
                <c:pt idx="574">
                  <c:v>6790</c:v>
                </c:pt>
                <c:pt idx="575">
                  <c:v>6641</c:v>
                </c:pt>
                <c:pt idx="576">
                  <c:v>6730</c:v>
                </c:pt>
                <c:pt idx="577">
                  <c:v>6718</c:v>
                </c:pt>
                <c:pt idx="578">
                  <c:v>6675</c:v>
                </c:pt>
                <c:pt idx="579">
                  <c:v>6658</c:v>
                </c:pt>
                <c:pt idx="580">
                  <c:v>6645</c:v>
                </c:pt>
                <c:pt idx="581">
                  <c:v>6515</c:v>
                </c:pt>
                <c:pt idx="582">
                  <c:v>6701</c:v>
                </c:pt>
                <c:pt idx="583">
                  <c:v>6715</c:v>
                </c:pt>
                <c:pt idx="584">
                  <c:v>6604</c:v>
                </c:pt>
                <c:pt idx="585">
                  <c:v>6705</c:v>
                </c:pt>
                <c:pt idx="586">
                  <c:v>6662</c:v>
                </c:pt>
                <c:pt idx="587">
                  <c:v>6623</c:v>
                </c:pt>
                <c:pt idx="588">
                  <c:v>6822</c:v>
                </c:pt>
                <c:pt idx="589">
                  <c:v>6791</c:v>
                </c:pt>
                <c:pt idx="590">
                  <c:v>6627</c:v>
                </c:pt>
                <c:pt idx="591">
                  <c:v>6547</c:v>
                </c:pt>
                <c:pt idx="592">
                  <c:v>6712</c:v>
                </c:pt>
                <c:pt idx="593">
                  <c:v>6589</c:v>
                </c:pt>
                <c:pt idx="594">
                  <c:v>6561</c:v>
                </c:pt>
                <c:pt idx="595">
                  <c:v>6650</c:v>
                </c:pt>
                <c:pt idx="596">
                  <c:v>6769</c:v>
                </c:pt>
                <c:pt idx="597">
                  <c:v>6606</c:v>
                </c:pt>
                <c:pt idx="598">
                  <c:v>6609</c:v>
                </c:pt>
                <c:pt idx="599">
                  <c:v>6738</c:v>
                </c:pt>
                <c:pt idx="600">
                  <c:v>6695</c:v>
                </c:pt>
                <c:pt idx="601">
                  <c:v>6563</c:v>
                </c:pt>
                <c:pt idx="602">
                  <c:v>6575</c:v>
                </c:pt>
                <c:pt idx="603">
                  <c:v>6716</c:v>
                </c:pt>
                <c:pt idx="604">
                  <c:v>6641</c:v>
                </c:pt>
                <c:pt idx="605">
                  <c:v>6646</c:v>
                </c:pt>
                <c:pt idx="606">
                  <c:v>6531</c:v>
                </c:pt>
                <c:pt idx="607">
                  <c:v>6647</c:v>
                </c:pt>
                <c:pt idx="608">
                  <c:v>6872</c:v>
                </c:pt>
                <c:pt idx="609">
                  <c:v>6655</c:v>
                </c:pt>
                <c:pt idx="610">
                  <c:v>6719</c:v>
                </c:pt>
                <c:pt idx="611">
                  <c:v>6523</c:v>
                </c:pt>
                <c:pt idx="612">
                  <c:v>6598</c:v>
                </c:pt>
                <c:pt idx="613">
                  <c:v>6648</c:v>
                </c:pt>
                <c:pt idx="614">
                  <c:v>6720</c:v>
                </c:pt>
                <c:pt idx="615">
                  <c:v>6590</c:v>
                </c:pt>
                <c:pt idx="616">
                  <c:v>6420</c:v>
                </c:pt>
                <c:pt idx="617">
                  <c:v>6591</c:v>
                </c:pt>
                <c:pt idx="618">
                  <c:v>6536</c:v>
                </c:pt>
                <c:pt idx="619">
                  <c:v>6524</c:v>
                </c:pt>
                <c:pt idx="620">
                  <c:v>6569</c:v>
                </c:pt>
                <c:pt idx="621">
                  <c:v>6438</c:v>
                </c:pt>
                <c:pt idx="622">
                  <c:v>6501</c:v>
                </c:pt>
                <c:pt idx="623">
                  <c:v>6496</c:v>
                </c:pt>
                <c:pt idx="624">
                  <c:v>6546</c:v>
                </c:pt>
                <c:pt idx="625">
                  <c:v>6545</c:v>
                </c:pt>
                <c:pt idx="626">
                  <c:v>6567</c:v>
                </c:pt>
                <c:pt idx="627">
                  <c:v>6671</c:v>
                </c:pt>
                <c:pt idx="628">
                  <c:v>6508</c:v>
                </c:pt>
                <c:pt idx="629">
                  <c:v>6417</c:v>
                </c:pt>
                <c:pt idx="630">
                  <c:v>6352</c:v>
                </c:pt>
                <c:pt idx="631">
                  <c:v>6436</c:v>
                </c:pt>
                <c:pt idx="632">
                  <c:v>6382</c:v>
                </c:pt>
                <c:pt idx="633">
                  <c:v>6475</c:v>
                </c:pt>
                <c:pt idx="634">
                  <c:v>6293</c:v>
                </c:pt>
                <c:pt idx="635">
                  <c:v>6407</c:v>
                </c:pt>
                <c:pt idx="636">
                  <c:v>6435</c:v>
                </c:pt>
                <c:pt idx="637">
                  <c:v>6352</c:v>
                </c:pt>
                <c:pt idx="638">
                  <c:v>6298</c:v>
                </c:pt>
                <c:pt idx="639">
                  <c:v>6283</c:v>
                </c:pt>
                <c:pt idx="640">
                  <c:v>6579</c:v>
                </c:pt>
                <c:pt idx="641">
                  <c:v>6408</c:v>
                </c:pt>
                <c:pt idx="642">
                  <c:v>6400</c:v>
                </c:pt>
                <c:pt idx="643">
                  <c:v>6293</c:v>
                </c:pt>
                <c:pt idx="644">
                  <c:v>6395</c:v>
                </c:pt>
                <c:pt idx="645">
                  <c:v>6417</c:v>
                </c:pt>
                <c:pt idx="646">
                  <c:v>6408</c:v>
                </c:pt>
                <c:pt idx="647">
                  <c:v>6276</c:v>
                </c:pt>
                <c:pt idx="648">
                  <c:v>6392</c:v>
                </c:pt>
                <c:pt idx="649">
                  <c:v>6282</c:v>
                </c:pt>
                <c:pt idx="650">
                  <c:v>6441</c:v>
                </c:pt>
                <c:pt idx="651">
                  <c:v>6573</c:v>
                </c:pt>
                <c:pt idx="652">
                  <c:v>6346</c:v>
                </c:pt>
                <c:pt idx="653">
                  <c:v>6378</c:v>
                </c:pt>
                <c:pt idx="654">
                  <c:v>6492</c:v>
                </c:pt>
                <c:pt idx="655">
                  <c:v>6375</c:v>
                </c:pt>
                <c:pt idx="656">
                  <c:v>6290</c:v>
                </c:pt>
                <c:pt idx="657">
                  <c:v>6252</c:v>
                </c:pt>
                <c:pt idx="658">
                  <c:v>6258</c:v>
                </c:pt>
                <c:pt idx="659">
                  <c:v>6266</c:v>
                </c:pt>
                <c:pt idx="660">
                  <c:v>6370</c:v>
                </c:pt>
                <c:pt idx="661">
                  <c:v>6329</c:v>
                </c:pt>
                <c:pt idx="662">
                  <c:v>6312</c:v>
                </c:pt>
                <c:pt idx="663">
                  <c:v>6208</c:v>
                </c:pt>
                <c:pt idx="664">
                  <c:v>6446</c:v>
                </c:pt>
                <c:pt idx="665">
                  <c:v>6412</c:v>
                </c:pt>
                <c:pt idx="666">
                  <c:v>6248</c:v>
                </c:pt>
                <c:pt idx="667">
                  <c:v>6297</c:v>
                </c:pt>
                <c:pt idx="668">
                  <c:v>6324</c:v>
                </c:pt>
                <c:pt idx="669">
                  <c:v>6200</c:v>
                </c:pt>
                <c:pt idx="670">
                  <c:v>6289</c:v>
                </c:pt>
                <c:pt idx="671">
                  <c:v>6142</c:v>
                </c:pt>
                <c:pt idx="672">
                  <c:v>6237</c:v>
                </c:pt>
                <c:pt idx="673">
                  <c:v>6368</c:v>
                </c:pt>
                <c:pt idx="674">
                  <c:v>6207</c:v>
                </c:pt>
                <c:pt idx="675">
                  <c:v>6077</c:v>
                </c:pt>
                <c:pt idx="676">
                  <c:v>6240</c:v>
                </c:pt>
                <c:pt idx="677">
                  <c:v>6153</c:v>
                </c:pt>
                <c:pt idx="678">
                  <c:v>6125</c:v>
                </c:pt>
                <c:pt idx="679">
                  <c:v>6139</c:v>
                </c:pt>
                <c:pt idx="680">
                  <c:v>6184</c:v>
                </c:pt>
                <c:pt idx="681">
                  <c:v>6091</c:v>
                </c:pt>
                <c:pt idx="682">
                  <c:v>6129</c:v>
                </c:pt>
                <c:pt idx="683">
                  <c:v>6422</c:v>
                </c:pt>
                <c:pt idx="684">
                  <c:v>6124</c:v>
                </c:pt>
                <c:pt idx="685">
                  <c:v>6105</c:v>
                </c:pt>
                <c:pt idx="686">
                  <c:v>6194</c:v>
                </c:pt>
                <c:pt idx="687">
                  <c:v>6176</c:v>
                </c:pt>
                <c:pt idx="688">
                  <c:v>6040</c:v>
                </c:pt>
                <c:pt idx="689">
                  <c:v>6256</c:v>
                </c:pt>
                <c:pt idx="690">
                  <c:v>6186</c:v>
                </c:pt>
                <c:pt idx="691">
                  <c:v>6128</c:v>
                </c:pt>
                <c:pt idx="692">
                  <c:v>6217</c:v>
                </c:pt>
                <c:pt idx="693">
                  <c:v>6101</c:v>
                </c:pt>
                <c:pt idx="694">
                  <c:v>6132</c:v>
                </c:pt>
                <c:pt idx="695">
                  <c:v>5998</c:v>
                </c:pt>
                <c:pt idx="696">
                  <c:v>6023</c:v>
                </c:pt>
                <c:pt idx="697">
                  <c:v>6071</c:v>
                </c:pt>
                <c:pt idx="698">
                  <c:v>6203</c:v>
                </c:pt>
                <c:pt idx="699">
                  <c:v>5927</c:v>
                </c:pt>
                <c:pt idx="700">
                  <c:v>6137</c:v>
                </c:pt>
                <c:pt idx="701">
                  <c:v>6090</c:v>
                </c:pt>
                <c:pt idx="702">
                  <c:v>5928</c:v>
                </c:pt>
                <c:pt idx="703">
                  <c:v>6056</c:v>
                </c:pt>
                <c:pt idx="704">
                  <c:v>6084</c:v>
                </c:pt>
                <c:pt idx="705">
                  <c:v>5944</c:v>
                </c:pt>
                <c:pt idx="706">
                  <c:v>5987</c:v>
                </c:pt>
                <c:pt idx="707">
                  <c:v>5839</c:v>
                </c:pt>
                <c:pt idx="708">
                  <c:v>5950</c:v>
                </c:pt>
                <c:pt idx="709">
                  <c:v>5960</c:v>
                </c:pt>
                <c:pt idx="710">
                  <c:v>6036</c:v>
                </c:pt>
                <c:pt idx="711">
                  <c:v>6026</c:v>
                </c:pt>
                <c:pt idx="712">
                  <c:v>6035</c:v>
                </c:pt>
                <c:pt idx="713">
                  <c:v>5841</c:v>
                </c:pt>
                <c:pt idx="714">
                  <c:v>5740</c:v>
                </c:pt>
                <c:pt idx="715">
                  <c:v>6041</c:v>
                </c:pt>
                <c:pt idx="716">
                  <c:v>5830</c:v>
                </c:pt>
                <c:pt idx="717">
                  <c:v>5785</c:v>
                </c:pt>
                <c:pt idx="718">
                  <c:v>5854</c:v>
                </c:pt>
                <c:pt idx="719">
                  <c:v>5964</c:v>
                </c:pt>
                <c:pt idx="720">
                  <c:v>5889</c:v>
                </c:pt>
                <c:pt idx="721">
                  <c:v>5796</c:v>
                </c:pt>
                <c:pt idx="722">
                  <c:v>5955</c:v>
                </c:pt>
                <c:pt idx="723">
                  <c:v>5784</c:v>
                </c:pt>
                <c:pt idx="724">
                  <c:v>5952</c:v>
                </c:pt>
                <c:pt idx="725">
                  <c:v>5700</c:v>
                </c:pt>
                <c:pt idx="726">
                  <c:v>5979</c:v>
                </c:pt>
                <c:pt idx="727">
                  <c:v>5836</c:v>
                </c:pt>
                <c:pt idx="728">
                  <c:v>5746</c:v>
                </c:pt>
                <c:pt idx="729">
                  <c:v>5653</c:v>
                </c:pt>
                <c:pt idx="730">
                  <c:v>5921</c:v>
                </c:pt>
                <c:pt idx="731">
                  <c:v>5866</c:v>
                </c:pt>
                <c:pt idx="732">
                  <c:v>5830</c:v>
                </c:pt>
                <c:pt idx="733">
                  <c:v>5866</c:v>
                </c:pt>
                <c:pt idx="734">
                  <c:v>5899</c:v>
                </c:pt>
                <c:pt idx="735">
                  <c:v>5724</c:v>
                </c:pt>
                <c:pt idx="736">
                  <c:v>5809</c:v>
                </c:pt>
                <c:pt idx="737">
                  <c:v>5688</c:v>
                </c:pt>
                <c:pt idx="738">
                  <c:v>5854</c:v>
                </c:pt>
                <c:pt idx="739">
                  <c:v>5846</c:v>
                </c:pt>
                <c:pt idx="740">
                  <c:v>5724</c:v>
                </c:pt>
                <c:pt idx="741">
                  <c:v>5685</c:v>
                </c:pt>
                <c:pt idx="742">
                  <c:v>5610</c:v>
                </c:pt>
                <c:pt idx="743">
                  <c:v>5821</c:v>
                </c:pt>
                <c:pt idx="744">
                  <c:v>5663</c:v>
                </c:pt>
                <c:pt idx="745">
                  <c:v>5656</c:v>
                </c:pt>
                <c:pt idx="746">
                  <c:v>5659</c:v>
                </c:pt>
                <c:pt idx="747">
                  <c:v>5666</c:v>
                </c:pt>
                <c:pt idx="748">
                  <c:v>5613</c:v>
                </c:pt>
                <c:pt idx="749">
                  <c:v>5753</c:v>
                </c:pt>
                <c:pt idx="750">
                  <c:v>5702</c:v>
                </c:pt>
                <c:pt idx="751">
                  <c:v>5514</c:v>
                </c:pt>
                <c:pt idx="752">
                  <c:v>5782</c:v>
                </c:pt>
                <c:pt idx="753">
                  <c:v>5788</c:v>
                </c:pt>
                <c:pt idx="754">
                  <c:v>5730</c:v>
                </c:pt>
                <c:pt idx="755">
                  <c:v>5773</c:v>
                </c:pt>
                <c:pt idx="756">
                  <c:v>5550</c:v>
                </c:pt>
                <c:pt idx="757">
                  <c:v>5670</c:v>
                </c:pt>
                <c:pt idx="758">
                  <c:v>5680</c:v>
                </c:pt>
                <c:pt idx="759">
                  <c:v>5679</c:v>
                </c:pt>
                <c:pt idx="760">
                  <c:v>5636</c:v>
                </c:pt>
                <c:pt idx="761">
                  <c:v>5557</c:v>
                </c:pt>
                <c:pt idx="762">
                  <c:v>5595</c:v>
                </c:pt>
                <c:pt idx="763">
                  <c:v>5648</c:v>
                </c:pt>
                <c:pt idx="764">
                  <c:v>5654</c:v>
                </c:pt>
                <c:pt idx="765">
                  <c:v>5610</c:v>
                </c:pt>
                <c:pt idx="766">
                  <c:v>5394</c:v>
                </c:pt>
                <c:pt idx="767">
                  <c:v>5316</c:v>
                </c:pt>
                <c:pt idx="768">
                  <c:v>5481</c:v>
                </c:pt>
                <c:pt idx="769">
                  <c:v>5662</c:v>
                </c:pt>
                <c:pt idx="770">
                  <c:v>5344</c:v>
                </c:pt>
                <c:pt idx="771">
                  <c:v>5602</c:v>
                </c:pt>
                <c:pt idx="772">
                  <c:v>5351</c:v>
                </c:pt>
                <c:pt idx="773">
                  <c:v>5521</c:v>
                </c:pt>
                <c:pt idx="774">
                  <c:v>5519</c:v>
                </c:pt>
                <c:pt idx="775">
                  <c:v>5570</c:v>
                </c:pt>
                <c:pt idx="776">
                  <c:v>5570</c:v>
                </c:pt>
                <c:pt idx="777">
                  <c:v>5487</c:v>
                </c:pt>
                <c:pt idx="778">
                  <c:v>5510</c:v>
                </c:pt>
                <c:pt idx="779">
                  <c:v>5407</c:v>
                </c:pt>
                <c:pt idx="780">
                  <c:v>5405</c:v>
                </c:pt>
                <c:pt idx="781">
                  <c:v>5400</c:v>
                </c:pt>
                <c:pt idx="782">
                  <c:v>5396</c:v>
                </c:pt>
                <c:pt idx="783">
                  <c:v>5484</c:v>
                </c:pt>
                <c:pt idx="784">
                  <c:v>5335</c:v>
                </c:pt>
                <c:pt idx="785">
                  <c:v>5336</c:v>
                </c:pt>
                <c:pt idx="786">
                  <c:v>5358</c:v>
                </c:pt>
                <c:pt idx="787">
                  <c:v>5322</c:v>
                </c:pt>
                <c:pt idx="788">
                  <c:v>5275</c:v>
                </c:pt>
                <c:pt idx="789">
                  <c:v>5296</c:v>
                </c:pt>
                <c:pt idx="790">
                  <c:v>5209</c:v>
                </c:pt>
                <c:pt idx="791">
                  <c:v>5318</c:v>
                </c:pt>
                <c:pt idx="792">
                  <c:v>5278</c:v>
                </c:pt>
                <c:pt idx="793">
                  <c:v>5218</c:v>
                </c:pt>
                <c:pt idx="794">
                  <c:v>5287</c:v>
                </c:pt>
                <c:pt idx="795">
                  <c:v>5234</c:v>
                </c:pt>
                <c:pt idx="796">
                  <c:v>5181</c:v>
                </c:pt>
                <c:pt idx="797">
                  <c:v>5133</c:v>
                </c:pt>
                <c:pt idx="798">
                  <c:v>5120</c:v>
                </c:pt>
                <c:pt idx="799">
                  <c:v>5057</c:v>
                </c:pt>
                <c:pt idx="800">
                  <c:v>5185</c:v>
                </c:pt>
                <c:pt idx="801">
                  <c:v>5302</c:v>
                </c:pt>
                <c:pt idx="802">
                  <c:v>5204</c:v>
                </c:pt>
                <c:pt idx="803">
                  <c:v>5165</c:v>
                </c:pt>
                <c:pt idx="804">
                  <c:v>5282</c:v>
                </c:pt>
                <c:pt idx="805">
                  <c:v>5010</c:v>
                </c:pt>
                <c:pt idx="806">
                  <c:v>5113</c:v>
                </c:pt>
                <c:pt idx="807">
                  <c:v>5139</c:v>
                </c:pt>
                <c:pt idx="808">
                  <c:v>5107</c:v>
                </c:pt>
                <c:pt idx="809">
                  <c:v>5261</c:v>
                </c:pt>
                <c:pt idx="810">
                  <c:v>5055</c:v>
                </c:pt>
                <c:pt idx="811">
                  <c:v>5175</c:v>
                </c:pt>
                <c:pt idx="812">
                  <c:v>4992</c:v>
                </c:pt>
                <c:pt idx="813">
                  <c:v>5050</c:v>
                </c:pt>
                <c:pt idx="814">
                  <c:v>4977</c:v>
                </c:pt>
                <c:pt idx="815">
                  <c:v>5068</c:v>
                </c:pt>
                <c:pt idx="816">
                  <c:v>4941</c:v>
                </c:pt>
                <c:pt idx="817">
                  <c:v>5108</c:v>
                </c:pt>
                <c:pt idx="818">
                  <c:v>5091</c:v>
                </c:pt>
                <c:pt idx="819">
                  <c:v>4890</c:v>
                </c:pt>
                <c:pt idx="820">
                  <c:v>5092</c:v>
                </c:pt>
                <c:pt idx="821">
                  <c:v>5072</c:v>
                </c:pt>
                <c:pt idx="822">
                  <c:v>4976</c:v>
                </c:pt>
                <c:pt idx="823">
                  <c:v>4849</c:v>
                </c:pt>
                <c:pt idx="824">
                  <c:v>4984</c:v>
                </c:pt>
                <c:pt idx="825">
                  <c:v>4741</c:v>
                </c:pt>
                <c:pt idx="826">
                  <c:v>4823</c:v>
                </c:pt>
                <c:pt idx="827">
                  <c:v>4947</c:v>
                </c:pt>
                <c:pt idx="828">
                  <c:v>4897</c:v>
                </c:pt>
                <c:pt idx="829">
                  <c:v>4960</c:v>
                </c:pt>
                <c:pt idx="830">
                  <c:v>4937</c:v>
                </c:pt>
                <c:pt idx="831">
                  <c:v>4911</c:v>
                </c:pt>
                <c:pt idx="832">
                  <c:v>4943</c:v>
                </c:pt>
                <c:pt idx="833">
                  <c:v>4932</c:v>
                </c:pt>
                <c:pt idx="834">
                  <c:v>4828</c:v>
                </c:pt>
                <c:pt idx="835">
                  <c:v>4803</c:v>
                </c:pt>
                <c:pt idx="836">
                  <c:v>4882</c:v>
                </c:pt>
                <c:pt idx="837">
                  <c:v>4886</c:v>
                </c:pt>
                <c:pt idx="838">
                  <c:v>4790</c:v>
                </c:pt>
                <c:pt idx="839">
                  <c:v>4826</c:v>
                </c:pt>
                <c:pt idx="840">
                  <c:v>4771</c:v>
                </c:pt>
                <c:pt idx="841">
                  <c:v>4886</c:v>
                </c:pt>
                <c:pt idx="842">
                  <c:v>4732</c:v>
                </c:pt>
                <c:pt idx="843">
                  <c:v>4669</c:v>
                </c:pt>
                <c:pt idx="844">
                  <c:v>4673</c:v>
                </c:pt>
                <c:pt idx="845">
                  <c:v>4920</c:v>
                </c:pt>
                <c:pt idx="846">
                  <c:v>4911</c:v>
                </c:pt>
                <c:pt idx="847">
                  <c:v>4544</c:v>
                </c:pt>
                <c:pt idx="848">
                  <c:v>4746</c:v>
                </c:pt>
                <c:pt idx="849">
                  <c:v>4769</c:v>
                </c:pt>
                <c:pt idx="850">
                  <c:v>4641</c:v>
                </c:pt>
                <c:pt idx="851">
                  <c:v>4604</c:v>
                </c:pt>
                <c:pt idx="852">
                  <c:v>4484</c:v>
                </c:pt>
                <c:pt idx="853">
                  <c:v>4642</c:v>
                </c:pt>
                <c:pt idx="854">
                  <c:v>4646</c:v>
                </c:pt>
                <c:pt idx="855">
                  <c:v>4620</c:v>
                </c:pt>
                <c:pt idx="856">
                  <c:v>4557</c:v>
                </c:pt>
                <c:pt idx="857">
                  <c:v>4732</c:v>
                </c:pt>
                <c:pt idx="858">
                  <c:v>4576</c:v>
                </c:pt>
                <c:pt idx="859">
                  <c:v>4572</c:v>
                </c:pt>
                <c:pt idx="860">
                  <c:v>4559</c:v>
                </c:pt>
                <c:pt idx="861">
                  <c:v>4691</c:v>
                </c:pt>
                <c:pt idx="862">
                  <c:v>4600</c:v>
                </c:pt>
                <c:pt idx="863">
                  <c:v>4651</c:v>
                </c:pt>
                <c:pt idx="864">
                  <c:v>4473</c:v>
                </c:pt>
                <c:pt idx="865">
                  <c:v>4462</c:v>
                </c:pt>
                <c:pt idx="866">
                  <c:v>4475</c:v>
                </c:pt>
                <c:pt idx="867">
                  <c:v>4476</c:v>
                </c:pt>
                <c:pt idx="868">
                  <c:v>4429</c:v>
                </c:pt>
                <c:pt idx="869">
                  <c:v>4570</c:v>
                </c:pt>
                <c:pt idx="870">
                  <c:v>4448</c:v>
                </c:pt>
                <c:pt idx="871">
                  <c:v>4401</c:v>
                </c:pt>
                <c:pt idx="872">
                  <c:v>4327</c:v>
                </c:pt>
                <c:pt idx="873">
                  <c:v>4453</c:v>
                </c:pt>
                <c:pt idx="874">
                  <c:v>4332</c:v>
                </c:pt>
                <c:pt idx="875">
                  <c:v>4353</c:v>
                </c:pt>
                <c:pt idx="876">
                  <c:v>4382</c:v>
                </c:pt>
                <c:pt idx="877">
                  <c:v>4439</c:v>
                </c:pt>
                <c:pt idx="878">
                  <c:v>4368</c:v>
                </c:pt>
                <c:pt idx="879">
                  <c:v>4525</c:v>
                </c:pt>
                <c:pt idx="880">
                  <c:v>4417</c:v>
                </c:pt>
                <c:pt idx="881">
                  <c:v>4541</c:v>
                </c:pt>
                <c:pt idx="882">
                  <c:v>4294</c:v>
                </c:pt>
                <c:pt idx="883">
                  <c:v>4272</c:v>
                </c:pt>
                <c:pt idx="884">
                  <c:v>4364</c:v>
                </c:pt>
                <c:pt idx="885">
                  <c:v>4380</c:v>
                </c:pt>
                <c:pt idx="886">
                  <c:v>4324</c:v>
                </c:pt>
                <c:pt idx="887">
                  <c:v>4358</c:v>
                </c:pt>
                <c:pt idx="888">
                  <c:v>4280</c:v>
                </c:pt>
                <c:pt idx="889">
                  <c:v>4148</c:v>
                </c:pt>
                <c:pt idx="890">
                  <c:v>4293</c:v>
                </c:pt>
                <c:pt idx="891">
                  <c:v>4260</c:v>
                </c:pt>
                <c:pt idx="892">
                  <c:v>4127</c:v>
                </c:pt>
                <c:pt idx="893">
                  <c:v>4212</c:v>
                </c:pt>
                <c:pt idx="894">
                  <c:v>4053</c:v>
                </c:pt>
                <c:pt idx="895">
                  <c:v>4058</c:v>
                </c:pt>
                <c:pt idx="896">
                  <c:v>4182</c:v>
                </c:pt>
                <c:pt idx="897">
                  <c:v>4179</c:v>
                </c:pt>
                <c:pt idx="898">
                  <c:v>4245</c:v>
                </c:pt>
                <c:pt idx="899">
                  <c:v>4145</c:v>
                </c:pt>
                <c:pt idx="900">
                  <c:v>4048</c:v>
                </c:pt>
                <c:pt idx="901">
                  <c:v>3960</c:v>
                </c:pt>
                <c:pt idx="902">
                  <c:v>3986</c:v>
                </c:pt>
                <c:pt idx="903">
                  <c:v>4184</c:v>
                </c:pt>
                <c:pt idx="904">
                  <c:v>4126</c:v>
                </c:pt>
                <c:pt idx="905">
                  <c:v>4176</c:v>
                </c:pt>
                <c:pt idx="906">
                  <c:v>3978</c:v>
                </c:pt>
                <c:pt idx="907">
                  <c:v>3997</c:v>
                </c:pt>
                <c:pt idx="908">
                  <c:v>3978</c:v>
                </c:pt>
                <c:pt idx="909">
                  <c:v>4003</c:v>
                </c:pt>
                <c:pt idx="910">
                  <c:v>3916</c:v>
                </c:pt>
                <c:pt idx="911">
                  <c:v>4079</c:v>
                </c:pt>
                <c:pt idx="912">
                  <c:v>3945</c:v>
                </c:pt>
                <c:pt idx="913">
                  <c:v>3882</c:v>
                </c:pt>
                <c:pt idx="914">
                  <c:v>4038</c:v>
                </c:pt>
                <c:pt idx="915">
                  <c:v>3819</c:v>
                </c:pt>
                <c:pt idx="916">
                  <c:v>3907</c:v>
                </c:pt>
                <c:pt idx="917">
                  <c:v>3920</c:v>
                </c:pt>
                <c:pt idx="918">
                  <c:v>3830</c:v>
                </c:pt>
                <c:pt idx="919">
                  <c:v>3851</c:v>
                </c:pt>
                <c:pt idx="920">
                  <c:v>3919</c:v>
                </c:pt>
                <c:pt idx="921">
                  <c:v>3805</c:v>
                </c:pt>
                <c:pt idx="922">
                  <c:v>3757</c:v>
                </c:pt>
                <c:pt idx="923">
                  <c:v>3645</c:v>
                </c:pt>
                <c:pt idx="924">
                  <c:v>3774</c:v>
                </c:pt>
                <c:pt idx="925">
                  <c:v>3737</c:v>
                </c:pt>
                <c:pt idx="926">
                  <c:v>3847</c:v>
                </c:pt>
                <c:pt idx="927">
                  <c:v>3806</c:v>
                </c:pt>
                <c:pt idx="928">
                  <c:v>3816</c:v>
                </c:pt>
                <c:pt idx="929">
                  <c:v>3845</c:v>
                </c:pt>
                <c:pt idx="930">
                  <c:v>3639</c:v>
                </c:pt>
                <c:pt idx="931">
                  <c:v>3679</c:v>
                </c:pt>
                <c:pt idx="932">
                  <c:v>3736</c:v>
                </c:pt>
                <c:pt idx="933">
                  <c:v>3684</c:v>
                </c:pt>
                <c:pt idx="934">
                  <c:v>3669</c:v>
                </c:pt>
                <c:pt idx="935">
                  <c:v>3640</c:v>
                </c:pt>
                <c:pt idx="936">
                  <c:v>3475</c:v>
                </c:pt>
                <c:pt idx="937">
                  <c:v>3622</c:v>
                </c:pt>
                <c:pt idx="938">
                  <c:v>3530</c:v>
                </c:pt>
                <c:pt idx="939">
                  <c:v>3594</c:v>
                </c:pt>
                <c:pt idx="940">
                  <c:v>3658</c:v>
                </c:pt>
                <c:pt idx="941">
                  <c:v>3600</c:v>
                </c:pt>
                <c:pt idx="942">
                  <c:v>3569</c:v>
                </c:pt>
                <c:pt idx="943">
                  <c:v>3694</c:v>
                </c:pt>
                <c:pt idx="944">
                  <c:v>3467</c:v>
                </c:pt>
                <c:pt idx="945">
                  <c:v>3552</c:v>
                </c:pt>
                <c:pt idx="946">
                  <c:v>3420</c:v>
                </c:pt>
                <c:pt idx="947">
                  <c:v>3556</c:v>
                </c:pt>
                <c:pt idx="948">
                  <c:v>3441</c:v>
                </c:pt>
                <c:pt idx="949">
                  <c:v>3442</c:v>
                </c:pt>
                <c:pt idx="950">
                  <c:v>3549</c:v>
                </c:pt>
                <c:pt idx="951">
                  <c:v>3454</c:v>
                </c:pt>
                <c:pt idx="952">
                  <c:v>3329</c:v>
                </c:pt>
                <c:pt idx="953">
                  <c:v>3392</c:v>
                </c:pt>
                <c:pt idx="954">
                  <c:v>3549</c:v>
                </c:pt>
                <c:pt idx="955">
                  <c:v>3449</c:v>
                </c:pt>
                <c:pt idx="956">
                  <c:v>3501</c:v>
                </c:pt>
                <c:pt idx="957">
                  <c:v>3445</c:v>
                </c:pt>
                <c:pt idx="958">
                  <c:v>3349</c:v>
                </c:pt>
                <c:pt idx="959">
                  <c:v>3307</c:v>
                </c:pt>
                <c:pt idx="960">
                  <c:v>3254</c:v>
                </c:pt>
                <c:pt idx="961">
                  <c:v>3440</c:v>
                </c:pt>
                <c:pt idx="962">
                  <c:v>3351</c:v>
                </c:pt>
                <c:pt idx="963">
                  <c:v>3333</c:v>
                </c:pt>
                <c:pt idx="964">
                  <c:v>3113</c:v>
                </c:pt>
                <c:pt idx="965">
                  <c:v>3222</c:v>
                </c:pt>
                <c:pt idx="966">
                  <c:v>3225</c:v>
                </c:pt>
                <c:pt idx="967">
                  <c:v>3203</c:v>
                </c:pt>
                <c:pt idx="968">
                  <c:v>3250</c:v>
                </c:pt>
                <c:pt idx="969">
                  <c:v>3318</c:v>
                </c:pt>
                <c:pt idx="970">
                  <c:v>3098</c:v>
                </c:pt>
                <c:pt idx="971">
                  <c:v>3210</c:v>
                </c:pt>
                <c:pt idx="972">
                  <c:v>3138</c:v>
                </c:pt>
                <c:pt idx="973">
                  <c:v>3191</c:v>
                </c:pt>
                <c:pt idx="974">
                  <c:v>3220</c:v>
                </c:pt>
                <c:pt idx="975">
                  <c:v>3156</c:v>
                </c:pt>
                <c:pt idx="976">
                  <c:v>3138</c:v>
                </c:pt>
                <c:pt idx="977">
                  <c:v>3093</c:v>
                </c:pt>
                <c:pt idx="978">
                  <c:v>3136</c:v>
                </c:pt>
                <c:pt idx="979">
                  <c:v>3144</c:v>
                </c:pt>
                <c:pt idx="980">
                  <c:v>3108</c:v>
                </c:pt>
                <c:pt idx="981">
                  <c:v>3224</c:v>
                </c:pt>
                <c:pt idx="982">
                  <c:v>3087</c:v>
                </c:pt>
                <c:pt idx="983">
                  <c:v>3046</c:v>
                </c:pt>
                <c:pt idx="984">
                  <c:v>2857</c:v>
                </c:pt>
                <c:pt idx="985">
                  <c:v>3091</c:v>
                </c:pt>
                <c:pt idx="986">
                  <c:v>3049</c:v>
                </c:pt>
                <c:pt idx="987">
                  <c:v>3026</c:v>
                </c:pt>
                <c:pt idx="988">
                  <c:v>2861</c:v>
                </c:pt>
                <c:pt idx="989">
                  <c:v>3039</c:v>
                </c:pt>
                <c:pt idx="990">
                  <c:v>3098</c:v>
                </c:pt>
                <c:pt idx="991">
                  <c:v>2972</c:v>
                </c:pt>
                <c:pt idx="992">
                  <c:v>2871</c:v>
                </c:pt>
                <c:pt idx="993">
                  <c:v>2936</c:v>
                </c:pt>
                <c:pt idx="994">
                  <c:v>2863</c:v>
                </c:pt>
                <c:pt idx="995">
                  <c:v>2988</c:v>
                </c:pt>
                <c:pt idx="996">
                  <c:v>2882</c:v>
                </c:pt>
                <c:pt idx="997">
                  <c:v>2983</c:v>
                </c:pt>
                <c:pt idx="998">
                  <c:v>2821</c:v>
                </c:pt>
                <c:pt idx="999">
                  <c:v>2800</c:v>
                </c:pt>
                <c:pt idx="1000">
                  <c:v>2981</c:v>
                </c:pt>
                <c:pt idx="1001">
                  <c:v>2755</c:v>
                </c:pt>
                <c:pt idx="1002">
                  <c:v>2886</c:v>
                </c:pt>
                <c:pt idx="1003">
                  <c:v>2777</c:v>
                </c:pt>
                <c:pt idx="1004">
                  <c:v>2836</c:v>
                </c:pt>
                <c:pt idx="1005">
                  <c:v>2877</c:v>
                </c:pt>
                <c:pt idx="1006">
                  <c:v>2624</c:v>
                </c:pt>
                <c:pt idx="1007">
                  <c:v>2712</c:v>
                </c:pt>
                <c:pt idx="1008">
                  <c:v>2777</c:v>
                </c:pt>
                <c:pt idx="1009">
                  <c:v>2676</c:v>
                </c:pt>
                <c:pt idx="1010">
                  <c:v>2752</c:v>
                </c:pt>
                <c:pt idx="1011">
                  <c:v>2703</c:v>
                </c:pt>
                <c:pt idx="1012">
                  <c:v>2763</c:v>
                </c:pt>
                <c:pt idx="1013">
                  <c:v>2631</c:v>
                </c:pt>
                <c:pt idx="1014">
                  <c:v>2700</c:v>
                </c:pt>
                <c:pt idx="1015">
                  <c:v>2701</c:v>
                </c:pt>
                <c:pt idx="1016">
                  <c:v>2765</c:v>
                </c:pt>
                <c:pt idx="1017">
                  <c:v>2585</c:v>
                </c:pt>
                <c:pt idx="1018">
                  <c:v>2604</c:v>
                </c:pt>
                <c:pt idx="1019">
                  <c:v>2780</c:v>
                </c:pt>
                <c:pt idx="1020">
                  <c:v>2638</c:v>
                </c:pt>
                <c:pt idx="1021">
                  <c:v>2533</c:v>
                </c:pt>
                <c:pt idx="1022">
                  <c:v>2516</c:v>
                </c:pt>
                <c:pt idx="1023">
                  <c:v>2671</c:v>
                </c:pt>
              </c:numCache>
            </c:numRef>
          </c:yVal>
          <c:smooth val="1"/>
          <c:extLst xmlns:c16r2="http://schemas.microsoft.com/office/drawing/2015/06/chart">
            <c:ext xmlns:c16="http://schemas.microsoft.com/office/drawing/2014/chart" uri="{C3380CC4-5D6E-409C-BE32-E72D297353CC}">
              <c16:uniqueId val="{00000002-21BB-46EF-B661-16B7647CDD23}"/>
            </c:ext>
          </c:extLst>
        </c:ser>
        <c:ser>
          <c:idx val="3"/>
          <c:order val="3"/>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'CVD-dark'!$P$1:$P$1025</c:f>
              <c:numCache>
                <c:formatCode>General</c:formatCode>
                <c:ptCount val="1025"/>
                <c:pt idx="0">
                  <c:v>3138.098</c:v>
                </c:pt>
                <c:pt idx="1">
                  <c:v>3139.451</c:v>
                </c:pt>
                <c:pt idx="2">
                  <c:v>3140.8029999999999</c:v>
                </c:pt>
                <c:pt idx="3">
                  <c:v>3142.1550000000002</c:v>
                </c:pt>
                <c:pt idx="4">
                  <c:v>3143.5070000000001</c:v>
                </c:pt>
                <c:pt idx="5">
                  <c:v>3144.8580000000002</c:v>
                </c:pt>
                <c:pt idx="6">
                  <c:v>3146.2089999999998</c:v>
                </c:pt>
                <c:pt idx="7">
                  <c:v>3147.56</c:v>
                </c:pt>
                <c:pt idx="8">
                  <c:v>3148.9110000000001</c:v>
                </c:pt>
                <c:pt idx="9">
                  <c:v>3150.2620000000002</c:v>
                </c:pt>
                <c:pt idx="10">
                  <c:v>3151.6120000000001</c:v>
                </c:pt>
                <c:pt idx="11">
                  <c:v>3152.962</c:v>
                </c:pt>
                <c:pt idx="12">
                  <c:v>3154.3119999999999</c:v>
                </c:pt>
                <c:pt idx="13">
                  <c:v>3155.6610000000001</c:v>
                </c:pt>
                <c:pt idx="14">
                  <c:v>3157.011</c:v>
                </c:pt>
                <c:pt idx="15">
                  <c:v>3158.36</c:v>
                </c:pt>
                <c:pt idx="16">
                  <c:v>3159.7089999999998</c:v>
                </c:pt>
                <c:pt idx="17">
                  <c:v>3161.058</c:v>
                </c:pt>
                <c:pt idx="18">
                  <c:v>3162.4059999999999</c:v>
                </c:pt>
                <c:pt idx="19">
                  <c:v>3163.7539999999999</c:v>
                </c:pt>
                <c:pt idx="20">
                  <c:v>3165.1019999999999</c:v>
                </c:pt>
                <c:pt idx="21">
                  <c:v>3166.45</c:v>
                </c:pt>
                <c:pt idx="22">
                  <c:v>3167.797</c:v>
                </c:pt>
                <c:pt idx="23">
                  <c:v>3169.145</c:v>
                </c:pt>
                <c:pt idx="24">
                  <c:v>3170.4920000000002</c:v>
                </c:pt>
                <c:pt idx="25">
                  <c:v>3171.8389999999999</c:v>
                </c:pt>
                <c:pt idx="26">
                  <c:v>3173.1849999999999</c:v>
                </c:pt>
                <c:pt idx="27">
                  <c:v>3174.5309999999999</c:v>
                </c:pt>
                <c:pt idx="28">
                  <c:v>3175.8780000000002</c:v>
                </c:pt>
                <c:pt idx="29">
                  <c:v>3177.223</c:v>
                </c:pt>
                <c:pt idx="30">
                  <c:v>3178.569</c:v>
                </c:pt>
                <c:pt idx="31">
                  <c:v>3179.915</c:v>
                </c:pt>
                <c:pt idx="32">
                  <c:v>3181.26</c:v>
                </c:pt>
                <c:pt idx="33">
                  <c:v>3182.605</c:v>
                </c:pt>
                <c:pt idx="34">
                  <c:v>3183.9490000000001</c:v>
                </c:pt>
                <c:pt idx="35">
                  <c:v>3185.2939999999999</c:v>
                </c:pt>
                <c:pt idx="36">
                  <c:v>3186.6379999999999</c:v>
                </c:pt>
                <c:pt idx="37">
                  <c:v>3187.982</c:v>
                </c:pt>
                <c:pt idx="38">
                  <c:v>3189.326</c:v>
                </c:pt>
                <c:pt idx="39">
                  <c:v>3190.67</c:v>
                </c:pt>
                <c:pt idx="40">
                  <c:v>3192.0129999999999</c:v>
                </c:pt>
                <c:pt idx="41">
                  <c:v>3193.3560000000002</c:v>
                </c:pt>
                <c:pt idx="42">
                  <c:v>3194.6990000000001</c:v>
                </c:pt>
                <c:pt idx="43">
                  <c:v>3196.0410000000002</c:v>
                </c:pt>
                <c:pt idx="44">
                  <c:v>3197.384</c:v>
                </c:pt>
                <c:pt idx="45">
                  <c:v>3198.7260000000001</c:v>
                </c:pt>
                <c:pt idx="46">
                  <c:v>3200.0680000000002</c:v>
                </c:pt>
                <c:pt idx="47">
                  <c:v>3201.41</c:v>
                </c:pt>
                <c:pt idx="48">
                  <c:v>3202.7510000000002</c:v>
                </c:pt>
                <c:pt idx="49">
                  <c:v>3204.0920000000001</c:v>
                </c:pt>
                <c:pt idx="50">
                  <c:v>3205.433</c:v>
                </c:pt>
                <c:pt idx="51">
                  <c:v>3206.7739999999999</c:v>
                </c:pt>
                <c:pt idx="52">
                  <c:v>3208.1149999999998</c:v>
                </c:pt>
                <c:pt idx="53">
                  <c:v>3209.4549999999999</c:v>
                </c:pt>
                <c:pt idx="54">
                  <c:v>3210.7950000000001</c:v>
                </c:pt>
                <c:pt idx="55">
                  <c:v>3212.1350000000002</c:v>
                </c:pt>
                <c:pt idx="56">
                  <c:v>3213.4749999999999</c:v>
                </c:pt>
                <c:pt idx="57">
                  <c:v>3214.8139999999999</c:v>
                </c:pt>
                <c:pt idx="58">
                  <c:v>3216.1529999999998</c:v>
                </c:pt>
                <c:pt idx="59">
                  <c:v>3217.4920000000002</c:v>
                </c:pt>
                <c:pt idx="60">
                  <c:v>3218.8310000000001</c:v>
                </c:pt>
                <c:pt idx="61">
                  <c:v>3220.1689999999999</c:v>
                </c:pt>
                <c:pt idx="62">
                  <c:v>3221.5079999999998</c:v>
                </c:pt>
                <c:pt idx="63">
                  <c:v>3222.846</c:v>
                </c:pt>
                <c:pt idx="64">
                  <c:v>3224.1840000000002</c:v>
                </c:pt>
                <c:pt idx="65">
                  <c:v>3225.5210000000002</c:v>
                </c:pt>
                <c:pt idx="66">
                  <c:v>3226.8580000000002</c:v>
                </c:pt>
                <c:pt idx="67">
                  <c:v>3228.1959999999999</c:v>
                </c:pt>
                <c:pt idx="68">
                  <c:v>3229.5320000000002</c:v>
                </c:pt>
                <c:pt idx="69">
                  <c:v>3230.8690000000001</c:v>
                </c:pt>
                <c:pt idx="70">
                  <c:v>3232.2060000000001</c:v>
                </c:pt>
                <c:pt idx="71">
                  <c:v>3233.5419999999999</c:v>
                </c:pt>
                <c:pt idx="72">
                  <c:v>3234.8780000000002</c:v>
                </c:pt>
                <c:pt idx="73">
                  <c:v>3236.2130000000002</c:v>
                </c:pt>
                <c:pt idx="74">
                  <c:v>3237.549</c:v>
                </c:pt>
                <c:pt idx="75">
                  <c:v>3238.884</c:v>
                </c:pt>
                <c:pt idx="76">
                  <c:v>3240.2190000000001</c:v>
                </c:pt>
                <c:pt idx="77">
                  <c:v>3241.5540000000001</c:v>
                </c:pt>
                <c:pt idx="78">
                  <c:v>3242.8890000000001</c:v>
                </c:pt>
                <c:pt idx="79">
                  <c:v>3244.223</c:v>
                </c:pt>
                <c:pt idx="80">
                  <c:v>3245.5569999999998</c:v>
                </c:pt>
                <c:pt idx="81">
                  <c:v>3246.8910000000001</c:v>
                </c:pt>
                <c:pt idx="82">
                  <c:v>3248.2249999999999</c:v>
                </c:pt>
                <c:pt idx="83">
                  <c:v>3249.558</c:v>
                </c:pt>
                <c:pt idx="84">
                  <c:v>3250.8910000000001</c:v>
                </c:pt>
                <c:pt idx="85">
                  <c:v>3252.2240000000002</c:v>
                </c:pt>
                <c:pt idx="86">
                  <c:v>3253.5569999999998</c:v>
                </c:pt>
                <c:pt idx="87">
                  <c:v>3254.8890000000001</c:v>
                </c:pt>
                <c:pt idx="88">
                  <c:v>3256.2220000000002</c:v>
                </c:pt>
                <c:pt idx="89">
                  <c:v>3257.5540000000001</c:v>
                </c:pt>
                <c:pt idx="90">
                  <c:v>3258.886</c:v>
                </c:pt>
                <c:pt idx="91">
                  <c:v>3260.2170000000001</c:v>
                </c:pt>
                <c:pt idx="92">
                  <c:v>3261.549</c:v>
                </c:pt>
                <c:pt idx="93">
                  <c:v>3262.88</c:v>
                </c:pt>
                <c:pt idx="94">
                  <c:v>3264.2109999999998</c:v>
                </c:pt>
                <c:pt idx="95">
                  <c:v>3265.5410000000002</c:v>
                </c:pt>
                <c:pt idx="96">
                  <c:v>3266.8719999999998</c:v>
                </c:pt>
                <c:pt idx="97">
                  <c:v>3268.2020000000002</c:v>
                </c:pt>
                <c:pt idx="98">
                  <c:v>3269.5320000000002</c:v>
                </c:pt>
                <c:pt idx="99">
                  <c:v>3270.8620000000001</c:v>
                </c:pt>
                <c:pt idx="100">
                  <c:v>3272.1909999999998</c:v>
                </c:pt>
                <c:pt idx="101">
                  <c:v>3273.5210000000002</c:v>
                </c:pt>
                <c:pt idx="102">
                  <c:v>3274.85</c:v>
                </c:pt>
                <c:pt idx="103">
                  <c:v>3276.1790000000001</c:v>
                </c:pt>
                <c:pt idx="104">
                  <c:v>3277.5070000000001</c:v>
                </c:pt>
                <c:pt idx="105">
                  <c:v>3278.8359999999998</c:v>
                </c:pt>
                <c:pt idx="106">
                  <c:v>3280.1640000000002</c:v>
                </c:pt>
                <c:pt idx="107">
                  <c:v>3281.4920000000002</c:v>
                </c:pt>
                <c:pt idx="108">
                  <c:v>3282.82</c:v>
                </c:pt>
                <c:pt idx="109">
                  <c:v>3284.1469999999999</c:v>
                </c:pt>
                <c:pt idx="110">
                  <c:v>3285.4740000000002</c:v>
                </c:pt>
                <c:pt idx="111">
                  <c:v>3286.8020000000001</c:v>
                </c:pt>
                <c:pt idx="112">
                  <c:v>3288.1280000000002</c:v>
                </c:pt>
                <c:pt idx="113">
                  <c:v>3289.4549999999999</c:v>
                </c:pt>
                <c:pt idx="114">
                  <c:v>3290.7809999999999</c:v>
                </c:pt>
                <c:pt idx="115">
                  <c:v>3292.107</c:v>
                </c:pt>
                <c:pt idx="116">
                  <c:v>3293.433</c:v>
                </c:pt>
                <c:pt idx="117">
                  <c:v>3294.759</c:v>
                </c:pt>
                <c:pt idx="118">
                  <c:v>3296.085</c:v>
                </c:pt>
                <c:pt idx="119">
                  <c:v>3297.41</c:v>
                </c:pt>
                <c:pt idx="120">
                  <c:v>3298.7350000000001</c:v>
                </c:pt>
                <c:pt idx="121">
                  <c:v>3300.06</c:v>
                </c:pt>
                <c:pt idx="122">
                  <c:v>3301.384</c:v>
                </c:pt>
                <c:pt idx="123">
                  <c:v>3302.7080000000001</c:v>
                </c:pt>
                <c:pt idx="124">
                  <c:v>3304.0329999999999</c:v>
                </c:pt>
                <c:pt idx="125">
                  <c:v>3305.3560000000002</c:v>
                </c:pt>
                <c:pt idx="126">
                  <c:v>3306.68</c:v>
                </c:pt>
                <c:pt idx="127">
                  <c:v>3308.0030000000002</c:v>
                </c:pt>
                <c:pt idx="128">
                  <c:v>3309.3270000000002</c:v>
                </c:pt>
                <c:pt idx="129">
                  <c:v>3310.65</c:v>
                </c:pt>
                <c:pt idx="130">
                  <c:v>3311.9720000000002</c:v>
                </c:pt>
                <c:pt idx="131">
                  <c:v>3313.2950000000001</c:v>
                </c:pt>
                <c:pt idx="132">
                  <c:v>3314.6170000000002</c:v>
                </c:pt>
                <c:pt idx="133">
                  <c:v>3315.9389999999999</c:v>
                </c:pt>
                <c:pt idx="134">
                  <c:v>3317.261</c:v>
                </c:pt>
                <c:pt idx="135">
                  <c:v>3318.5830000000001</c:v>
                </c:pt>
                <c:pt idx="136">
                  <c:v>3319.904</c:v>
                </c:pt>
                <c:pt idx="137">
                  <c:v>3321.2249999999999</c:v>
                </c:pt>
                <c:pt idx="138">
                  <c:v>3322.5459999999998</c:v>
                </c:pt>
                <c:pt idx="139">
                  <c:v>3323.8670000000002</c:v>
                </c:pt>
                <c:pt idx="140">
                  <c:v>3325.1869999999999</c:v>
                </c:pt>
                <c:pt idx="141">
                  <c:v>3326.5079999999998</c:v>
                </c:pt>
                <c:pt idx="142">
                  <c:v>3327.828</c:v>
                </c:pt>
                <c:pt idx="143">
                  <c:v>3329.1469999999999</c:v>
                </c:pt>
                <c:pt idx="144">
                  <c:v>3330.4670000000001</c:v>
                </c:pt>
                <c:pt idx="145">
                  <c:v>3331.7860000000001</c:v>
                </c:pt>
                <c:pt idx="146">
                  <c:v>3333.1060000000002</c:v>
                </c:pt>
                <c:pt idx="147">
                  <c:v>3334.424</c:v>
                </c:pt>
                <c:pt idx="148">
                  <c:v>3335.7429999999999</c:v>
                </c:pt>
                <c:pt idx="149">
                  <c:v>3337.0619999999999</c:v>
                </c:pt>
                <c:pt idx="150">
                  <c:v>3338.38</c:v>
                </c:pt>
                <c:pt idx="151">
                  <c:v>3339.6979999999999</c:v>
                </c:pt>
                <c:pt idx="152">
                  <c:v>3341.0160000000001</c:v>
                </c:pt>
                <c:pt idx="153">
                  <c:v>3342.3330000000001</c:v>
                </c:pt>
                <c:pt idx="154">
                  <c:v>3343.65</c:v>
                </c:pt>
                <c:pt idx="155">
                  <c:v>3344.9679999999998</c:v>
                </c:pt>
                <c:pt idx="156">
                  <c:v>3346.2840000000001</c:v>
                </c:pt>
                <c:pt idx="157">
                  <c:v>3347.6010000000001</c:v>
                </c:pt>
                <c:pt idx="158">
                  <c:v>3348.9180000000001</c:v>
                </c:pt>
                <c:pt idx="159">
                  <c:v>3350.2339999999999</c:v>
                </c:pt>
                <c:pt idx="160">
                  <c:v>3351.55</c:v>
                </c:pt>
                <c:pt idx="161">
                  <c:v>3352.8649999999998</c:v>
                </c:pt>
                <c:pt idx="162">
                  <c:v>3354.181</c:v>
                </c:pt>
                <c:pt idx="163">
                  <c:v>3355.4960000000001</c:v>
                </c:pt>
                <c:pt idx="164">
                  <c:v>3356.8110000000001</c:v>
                </c:pt>
                <c:pt idx="165">
                  <c:v>3358.1260000000002</c:v>
                </c:pt>
                <c:pt idx="166">
                  <c:v>3359.4409999999998</c:v>
                </c:pt>
                <c:pt idx="167">
                  <c:v>3360.7550000000001</c:v>
                </c:pt>
                <c:pt idx="168">
                  <c:v>3362.07</c:v>
                </c:pt>
                <c:pt idx="169">
                  <c:v>3363.3829999999998</c:v>
                </c:pt>
                <c:pt idx="170">
                  <c:v>3364.6970000000001</c:v>
                </c:pt>
                <c:pt idx="171">
                  <c:v>3366.011</c:v>
                </c:pt>
                <c:pt idx="172">
                  <c:v>3367.3240000000001</c:v>
                </c:pt>
                <c:pt idx="173">
                  <c:v>3368.6370000000002</c:v>
                </c:pt>
                <c:pt idx="174">
                  <c:v>3369.95</c:v>
                </c:pt>
                <c:pt idx="175">
                  <c:v>3371.2629999999999</c:v>
                </c:pt>
                <c:pt idx="176">
                  <c:v>3372.5749999999998</c:v>
                </c:pt>
                <c:pt idx="177">
                  <c:v>3373.8870000000002</c:v>
                </c:pt>
                <c:pt idx="178">
                  <c:v>3375.1990000000001</c:v>
                </c:pt>
                <c:pt idx="179">
                  <c:v>3376.511</c:v>
                </c:pt>
                <c:pt idx="180">
                  <c:v>3377.8220000000001</c:v>
                </c:pt>
                <c:pt idx="181">
                  <c:v>3379.134</c:v>
                </c:pt>
                <c:pt idx="182">
                  <c:v>3380.4450000000002</c:v>
                </c:pt>
                <c:pt idx="183">
                  <c:v>3381.7559999999999</c:v>
                </c:pt>
                <c:pt idx="184">
                  <c:v>3383.0659999999998</c:v>
                </c:pt>
                <c:pt idx="185">
                  <c:v>3384.377</c:v>
                </c:pt>
                <c:pt idx="186">
                  <c:v>3385.6869999999999</c:v>
                </c:pt>
                <c:pt idx="187">
                  <c:v>3386.9969999999998</c:v>
                </c:pt>
                <c:pt idx="188">
                  <c:v>3388.306</c:v>
                </c:pt>
                <c:pt idx="189">
                  <c:v>3389.616</c:v>
                </c:pt>
                <c:pt idx="190">
                  <c:v>3390.9250000000002</c:v>
                </c:pt>
                <c:pt idx="191">
                  <c:v>3392.2339999999999</c:v>
                </c:pt>
                <c:pt idx="192">
                  <c:v>3393.5430000000001</c:v>
                </c:pt>
                <c:pt idx="193">
                  <c:v>3394.8519999999999</c:v>
                </c:pt>
                <c:pt idx="194">
                  <c:v>3396.16</c:v>
                </c:pt>
                <c:pt idx="195">
                  <c:v>3397.4679999999998</c:v>
                </c:pt>
                <c:pt idx="196">
                  <c:v>3398.7759999999998</c:v>
                </c:pt>
                <c:pt idx="197">
                  <c:v>3400.0839999999998</c:v>
                </c:pt>
                <c:pt idx="198">
                  <c:v>3401.3910000000001</c:v>
                </c:pt>
                <c:pt idx="199">
                  <c:v>3402.6990000000001</c:v>
                </c:pt>
                <c:pt idx="200">
                  <c:v>3404.0059999999999</c:v>
                </c:pt>
                <c:pt idx="201">
                  <c:v>3405.3130000000001</c:v>
                </c:pt>
                <c:pt idx="202">
                  <c:v>3406.6190000000001</c:v>
                </c:pt>
                <c:pt idx="203">
                  <c:v>3407.9259999999999</c:v>
                </c:pt>
                <c:pt idx="204">
                  <c:v>3409.232</c:v>
                </c:pt>
                <c:pt idx="205">
                  <c:v>3410.538</c:v>
                </c:pt>
                <c:pt idx="206">
                  <c:v>3411.8429999999998</c:v>
                </c:pt>
                <c:pt idx="207">
                  <c:v>3413.1489999999999</c:v>
                </c:pt>
                <c:pt idx="208">
                  <c:v>3414.4540000000002</c:v>
                </c:pt>
                <c:pt idx="209">
                  <c:v>3415.759</c:v>
                </c:pt>
                <c:pt idx="210">
                  <c:v>3417.0639999999999</c:v>
                </c:pt>
                <c:pt idx="211">
                  <c:v>3418.3690000000001</c:v>
                </c:pt>
                <c:pt idx="212">
                  <c:v>3419.6729999999998</c:v>
                </c:pt>
                <c:pt idx="213">
                  <c:v>3420.9769999999999</c:v>
                </c:pt>
                <c:pt idx="214">
                  <c:v>3422.2809999999999</c:v>
                </c:pt>
                <c:pt idx="215">
                  <c:v>3423.585</c:v>
                </c:pt>
                <c:pt idx="216">
                  <c:v>3424.8879999999999</c:v>
                </c:pt>
                <c:pt idx="217">
                  <c:v>3426.192</c:v>
                </c:pt>
                <c:pt idx="218">
                  <c:v>3427.4949999999999</c:v>
                </c:pt>
                <c:pt idx="219">
                  <c:v>3428.7979999999998</c:v>
                </c:pt>
                <c:pt idx="220">
                  <c:v>3430.1</c:v>
                </c:pt>
                <c:pt idx="221">
                  <c:v>3431.4029999999998</c:v>
                </c:pt>
                <c:pt idx="222">
                  <c:v>3432.7049999999999</c:v>
                </c:pt>
                <c:pt idx="223">
                  <c:v>3434.0070000000001</c:v>
                </c:pt>
                <c:pt idx="224">
                  <c:v>3435.308</c:v>
                </c:pt>
                <c:pt idx="225">
                  <c:v>3436.61</c:v>
                </c:pt>
                <c:pt idx="226">
                  <c:v>3437.9110000000001</c:v>
                </c:pt>
                <c:pt idx="227">
                  <c:v>3439.212</c:v>
                </c:pt>
                <c:pt idx="228">
                  <c:v>3440.5129999999999</c:v>
                </c:pt>
                <c:pt idx="229">
                  <c:v>3441.8139999999999</c:v>
                </c:pt>
                <c:pt idx="230">
                  <c:v>3443.114</c:v>
                </c:pt>
                <c:pt idx="231">
                  <c:v>3444.4140000000002</c:v>
                </c:pt>
                <c:pt idx="232">
                  <c:v>3445.7139999999999</c:v>
                </c:pt>
                <c:pt idx="233">
                  <c:v>3447.0140000000001</c:v>
                </c:pt>
                <c:pt idx="234">
                  <c:v>3448.3139999999999</c:v>
                </c:pt>
                <c:pt idx="235">
                  <c:v>3449.6129999999998</c:v>
                </c:pt>
                <c:pt idx="236">
                  <c:v>3450.9119999999998</c:v>
                </c:pt>
                <c:pt idx="237">
                  <c:v>3452.2109999999998</c:v>
                </c:pt>
                <c:pt idx="238">
                  <c:v>3453.51</c:v>
                </c:pt>
                <c:pt idx="239">
                  <c:v>3454.808</c:v>
                </c:pt>
                <c:pt idx="240">
                  <c:v>3456.1060000000002</c:v>
                </c:pt>
                <c:pt idx="241">
                  <c:v>3457.404</c:v>
                </c:pt>
                <c:pt idx="242">
                  <c:v>3458.7020000000002</c:v>
                </c:pt>
                <c:pt idx="243">
                  <c:v>3460</c:v>
                </c:pt>
                <c:pt idx="244">
                  <c:v>3461.297</c:v>
                </c:pt>
                <c:pt idx="245">
                  <c:v>3462.5940000000001</c:v>
                </c:pt>
                <c:pt idx="246">
                  <c:v>3463.8910000000001</c:v>
                </c:pt>
                <c:pt idx="247">
                  <c:v>3465.1880000000001</c:v>
                </c:pt>
                <c:pt idx="248">
                  <c:v>3466.4839999999999</c:v>
                </c:pt>
                <c:pt idx="249">
                  <c:v>3467.78</c:v>
                </c:pt>
                <c:pt idx="250">
                  <c:v>3469.076</c:v>
                </c:pt>
                <c:pt idx="251">
                  <c:v>3470.3719999999998</c:v>
                </c:pt>
                <c:pt idx="252">
                  <c:v>3471.6680000000001</c:v>
                </c:pt>
                <c:pt idx="253">
                  <c:v>3472.9630000000002</c:v>
                </c:pt>
                <c:pt idx="254">
                  <c:v>3474.2579999999998</c:v>
                </c:pt>
                <c:pt idx="255">
                  <c:v>3475.5529999999999</c:v>
                </c:pt>
                <c:pt idx="256">
                  <c:v>3476.848</c:v>
                </c:pt>
                <c:pt idx="257">
                  <c:v>3478.1419999999998</c:v>
                </c:pt>
                <c:pt idx="258">
                  <c:v>3479.4369999999999</c:v>
                </c:pt>
                <c:pt idx="259">
                  <c:v>3480.7310000000002</c:v>
                </c:pt>
                <c:pt idx="260">
                  <c:v>3482.0239999999999</c:v>
                </c:pt>
                <c:pt idx="261">
                  <c:v>3483.3180000000002</c:v>
                </c:pt>
                <c:pt idx="262">
                  <c:v>3484.6109999999999</c:v>
                </c:pt>
                <c:pt idx="263">
                  <c:v>3485.9050000000002</c:v>
                </c:pt>
                <c:pt idx="264">
                  <c:v>3487.1979999999999</c:v>
                </c:pt>
                <c:pt idx="265">
                  <c:v>3488.49</c:v>
                </c:pt>
                <c:pt idx="266">
                  <c:v>3489.7829999999999</c:v>
                </c:pt>
                <c:pt idx="267">
                  <c:v>3491.0749999999998</c:v>
                </c:pt>
                <c:pt idx="268">
                  <c:v>3492.3670000000002</c:v>
                </c:pt>
                <c:pt idx="269">
                  <c:v>3493.6590000000001</c:v>
                </c:pt>
                <c:pt idx="270">
                  <c:v>3494.951</c:v>
                </c:pt>
                <c:pt idx="271">
                  <c:v>3496.2420000000002</c:v>
                </c:pt>
                <c:pt idx="272">
                  <c:v>3497.5329999999999</c:v>
                </c:pt>
                <c:pt idx="273">
                  <c:v>3498.8240000000001</c:v>
                </c:pt>
                <c:pt idx="274">
                  <c:v>3500.1149999999998</c:v>
                </c:pt>
                <c:pt idx="275">
                  <c:v>3501.4059999999999</c:v>
                </c:pt>
                <c:pt idx="276">
                  <c:v>3502.6959999999999</c:v>
                </c:pt>
                <c:pt idx="277">
                  <c:v>3503.9859999999999</c:v>
                </c:pt>
                <c:pt idx="278">
                  <c:v>3505.2759999999998</c:v>
                </c:pt>
                <c:pt idx="279">
                  <c:v>3506.5659999999998</c:v>
                </c:pt>
                <c:pt idx="280">
                  <c:v>3507.855</c:v>
                </c:pt>
                <c:pt idx="281">
                  <c:v>3509.1439999999998</c:v>
                </c:pt>
                <c:pt idx="282">
                  <c:v>3510.433</c:v>
                </c:pt>
                <c:pt idx="283">
                  <c:v>3511.7220000000002</c:v>
                </c:pt>
                <c:pt idx="284">
                  <c:v>3513.011</c:v>
                </c:pt>
                <c:pt idx="285">
                  <c:v>3514.299</c:v>
                </c:pt>
                <c:pt idx="286">
                  <c:v>3515.587</c:v>
                </c:pt>
                <c:pt idx="287">
                  <c:v>3516.875</c:v>
                </c:pt>
                <c:pt idx="288">
                  <c:v>3518.163</c:v>
                </c:pt>
                <c:pt idx="289">
                  <c:v>3519.45</c:v>
                </c:pt>
                <c:pt idx="290">
                  <c:v>3520.7379999999998</c:v>
                </c:pt>
                <c:pt idx="291">
                  <c:v>3522.0250000000001</c:v>
                </c:pt>
                <c:pt idx="292">
                  <c:v>3523.3119999999999</c:v>
                </c:pt>
                <c:pt idx="293">
                  <c:v>3524.598</c:v>
                </c:pt>
                <c:pt idx="294">
                  <c:v>3525.8850000000002</c:v>
                </c:pt>
                <c:pt idx="295">
                  <c:v>3527.1709999999998</c:v>
                </c:pt>
                <c:pt idx="296">
                  <c:v>3528.4569999999999</c:v>
                </c:pt>
                <c:pt idx="297">
                  <c:v>3529.7429999999999</c:v>
                </c:pt>
                <c:pt idx="298">
                  <c:v>3531.0279999999998</c:v>
                </c:pt>
                <c:pt idx="299">
                  <c:v>3532.3139999999999</c:v>
                </c:pt>
                <c:pt idx="300">
                  <c:v>3533.5990000000002</c:v>
                </c:pt>
                <c:pt idx="301">
                  <c:v>3534.884</c:v>
                </c:pt>
                <c:pt idx="302">
                  <c:v>3536.1680000000001</c:v>
                </c:pt>
                <c:pt idx="303">
                  <c:v>3537.453</c:v>
                </c:pt>
                <c:pt idx="304">
                  <c:v>3538.7370000000001</c:v>
                </c:pt>
                <c:pt idx="305">
                  <c:v>3540.0210000000002</c:v>
                </c:pt>
                <c:pt idx="306">
                  <c:v>3541.3049999999998</c:v>
                </c:pt>
                <c:pt idx="307">
                  <c:v>3542.5880000000002</c:v>
                </c:pt>
                <c:pt idx="308">
                  <c:v>3543.8719999999998</c:v>
                </c:pt>
                <c:pt idx="309">
                  <c:v>3545.1550000000002</c:v>
                </c:pt>
                <c:pt idx="310">
                  <c:v>3546.4380000000001</c:v>
                </c:pt>
                <c:pt idx="311">
                  <c:v>3547.721</c:v>
                </c:pt>
                <c:pt idx="312">
                  <c:v>3549.0030000000002</c:v>
                </c:pt>
                <c:pt idx="313">
                  <c:v>3550.2860000000001</c:v>
                </c:pt>
                <c:pt idx="314">
                  <c:v>3551.5680000000002</c:v>
                </c:pt>
                <c:pt idx="315">
                  <c:v>3552.85</c:v>
                </c:pt>
                <c:pt idx="316">
                  <c:v>3554.1309999999999</c:v>
                </c:pt>
                <c:pt idx="317">
                  <c:v>3555.413</c:v>
                </c:pt>
                <c:pt idx="318">
                  <c:v>3556.694</c:v>
                </c:pt>
                <c:pt idx="319">
                  <c:v>3557.9749999999999</c:v>
                </c:pt>
                <c:pt idx="320">
                  <c:v>3559.2559999999999</c:v>
                </c:pt>
                <c:pt idx="321">
                  <c:v>3560.5360000000001</c:v>
                </c:pt>
                <c:pt idx="322">
                  <c:v>3561.817</c:v>
                </c:pt>
                <c:pt idx="323">
                  <c:v>3563.0970000000002</c:v>
                </c:pt>
                <c:pt idx="324">
                  <c:v>3564.377</c:v>
                </c:pt>
                <c:pt idx="325">
                  <c:v>3565.6559999999999</c:v>
                </c:pt>
                <c:pt idx="326">
                  <c:v>3566.9360000000001</c:v>
                </c:pt>
                <c:pt idx="327">
                  <c:v>3568.2150000000001</c:v>
                </c:pt>
                <c:pt idx="328">
                  <c:v>3569.4940000000001</c:v>
                </c:pt>
                <c:pt idx="329">
                  <c:v>3570.7730000000001</c:v>
                </c:pt>
                <c:pt idx="330">
                  <c:v>3572.0520000000001</c:v>
                </c:pt>
                <c:pt idx="331">
                  <c:v>3573.33</c:v>
                </c:pt>
                <c:pt idx="332">
                  <c:v>3574.6080000000002</c:v>
                </c:pt>
                <c:pt idx="333">
                  <c:v>3575.886</c:v>
                </c:pt>
                <c:pt idx="334">
                  <c:v>3577.1640000000002</c:v>
                </c:pt>
                <c:pt idx="335">
                  <c:v>3578.442</c:v>
                </c:pt>
                <c:pt idx="336">
                  <c:v>3579.7190000000001</c:v>
                </c:pt>
                <c:pt idx="337">
                  <c:v>3580.9960000000001</c:v>
                </c:pt>
                <c:pt idx="338">
                  <c:v>3582.2730000000001</c:v>
                </c:pt>
                <c:pt idx="339">
                  <c:v>3583.55</c:v>
                </c:pt>
                <c:pt idx="340">
                  <c:v>3584.826</c:v>
                </c:pt>
                <c:pt idx="341">
                  <c:v>3586.1030000000001</c:v>
                </c:pt>
                <c:pt idx="342">
                  <c:v>3587.3789999999999</c:v>
                </c:pt>
                <c:pt idx="343">
                  <c:v>3588.6550000000002</c:v>
                </c:pt>
                <c:pt idx="344">
                  <c:v>3589.93</c:v>
                </c:pt>
                <c:pt idx="345">
                  <c:v>3591.2060000000001</c:v>
                </c:pt>
                <c:pt idx="346">
                  <c:v>3592.4810000000002</c:v>
                </c:pt>
                <c:pt idx="347">
                  <c:v>3593.7559999999999</c:v>
                </c:pt>
                <c:pt idx="348">
                  <c:v>3595.0309999999999</c:v>
                </c:pt>
                <c:pt idx="349">
                  <c:v>3596.3049999999998</c:v>
                </c:pt>
                <c:pt idx="350">
                  <c:v>3597.58</c:v>
                </c:pt>
                <c:pt idx="351">
                  <c:v>3598.8539999999998</c:v>
                </c:pt>
                <c:pt idx="352">
                  <c:v>3600.1280000000002</c:v>
                </c:pt>
                <c:pt idx="353">
                  <c:v>3601.402</c:v>
                </c:pt>
                <c:pt idx="354">
                  <c:v>3602.6750000000002</c:v>
                </c:pt>
                <c:pt idx="355">
                  <c:v>3603.9479999999999</c:v>
                </c:pt>
                <c:pt idx="356">
                  <c:v>3605.221</c:v>
                </c:pt>
                <c:pt idx="357">
                  <c:v>3606.4940000000001</c:v>
                </c:pt>
                <c:pt idx="358">
                  <c:v>3607.7669999999998</c:v>
                </c:pt>
                <c:pt idx="359">
                  <c:v>3609.0390000000002</c:v>
                </c:pt>
                <c:pt idx="360">
                  <c:v>3610.3119999999999</c:v>
                </c:pt>
                <c:pt idx="361">
                  <c:v>3611.5839999999998</c:v>
                </c:pt>
                <c:pt idx="362">
                  <c:v>3612.855</c:v>
                </c:pt>
                <c:pt idx="363">
                  <c:v>3614.127</c:v>
                </c:pt>
                <c:pt idx="364">
                  <c:v>3615.3980000000001</c:v>
                </c:pt>
                <c:pt idx="365">
                  <c:v>3616.6689999999999</c:v>
                </c:pt>
                <c:pt idx="366">
                  <c:v>3617.94</c:v>
                </c:pt>
                <c:pt idx="367">
                  <c:v>3619.2109999999998</c:v>
                </c:pt>
                <c:pt idx="368">
                  <c:v>3620.482</c:v>
                </c:pt>
                <c:pt idx="369">
                  <c:v>3621.752</c:v>
                </c:pt>
                <c:pt idx="370">
                  <c:v>3623.0219999999999</c:v>
                </c:pt>
                <c:pt idx="371">
                  <c:v>3624.2919999999999</c:v>
                </c:pt>
                <c:pt idx="372">
                  <c:v>3625.5619999999999</c:v>
                </c:pt>
                <c:pt idx="373">
                  <c:v>3626.8310000000001</c:v>
                </c:pt>
                <c:pt idx="374">
                  <c:v>3628.1</c:v>
                </c:pt>
                <c:pt idx="375">
                  <c:v>3629.3690000000001</c:v>
                </c:pt>
                <c:pt idx="376">
                  <c:v>3630.6379999999999</c:v>
                </c:pt>
                <c:pt idx="377">
                  <c:v>3631.9070000000002</c:v>
                </c:pt>
                <c:pt idx="378">
                  <c:v>3633.1750000000002</c:v>
                </c:pt>
                <c:pt idx="379">
                  <c:v>3634.4430000000002</c:v>
                </c:pt>
                <c:pt idx="380">
                  <c:v>3635.7109999999998</c:v>
                </c:pt>
                <c:pt idx="381">
                  <c:v>3636.9789999999998</c:v>
                </c:pt>
                <c:pt idx="382">
                  <c:v>3638.2469999999998</c:v>
                </c:pt>
                <c:pt idx="383">
                  <c:v>3639.5140000000001</c:v>
                </c:pt>
                <c:pt idx="384">
                  <c:v>3640.7809999999999</c:v>
                </c:pt>
                <c:pt idx="385">
                  <c:v>3642.0479999999998</c:v>
                </c:pt>
                <c:pt idx="386">
                  <c:v>3643.3150000000001</c:v>
                </c:pt>
                <c:pt idx="387">
                  <c:v>3644.5810000000001</c:v>
                </c:pt>
                <c:pt idx="388">
                  <c:v>3645.8470000000002</c:v>
                </c:pt>
                <c:pt idx="389">
                  <c:v>3647.1129999999998</c:v>
                </c:pt>
                <c:pt idx="390">
                  <c:v>3648.3789999999999</c:v>
                </c:pt>
                <c:pt idx="391">
                  <c:v>3649.645</c:v>
                </c:pt>
                <c:pt idx="392">
                  <c:v>3650.91</c:v>
                </c:pt>
                <c:pt idx="393">
                  <c:v>3652.1759999999999</c:v>
                </c:pt>
                <c:pt idx="394">
                  <c:v>3653.4409999999998</c:v>
                </c:pt>
                <c:pt idx="395">
                  <c:v>3654.7049999999999</c:v>
                </c:pt>
                <c:pt idx="396">
                  <c:v>3655.97</c:v>
                </c:pt>
                <c:pt idx="397">
                  <c:v>3657.2339999999999</c:v>
                </c:pt>
                <c:pt idx="398">
                  <c:v>3658.498</c:v>
                </c:pt>
                <c:pt idx="399">
                  <c:v>3659.7620000000002</c:v>
                </c:pt>
                <c:pt idx="400">
                  <c:v>3661.0259999999998</c:v>
                </c:pt>
                <c:pt idx="401">
                  <c:v>3662.29</c:v>
                </c:pt>
                <c:pt idx="402">
                  <c:v>3663.5529999999999</c:v>
                </c:pt>
                <c:pt idx="403">
                  <c:v>3664.8159999999998</c:v>
                </c:pt>
                <c:pt idx="404">
                  <c:v>3666.0790000000002</c:v>
                </c:pt>
                <c:pt idx="405">
                  <c:v>3667.3420000000001</c:v>
                </c:pt>
                <c:pt idx="406">
                  <c:v>3668.6039999999998</c:v>
                </c:pt>
                <c:pt idx="407">
                  <c:v>3669.866</c:v>
                </c:pt>
                <c:pt idx="408">
                  <c:v>3671.1280000000002</c:v>
                </c:pt>
                <c:pt idx="409">
                  <c:v>3672.39</c:v>
                </c:pt>
                <c:pt idx="410">
                  <c:v>3673.652</c:v>
                </c:pt>
                <c:pt idx="411">
                  <c:v>3674.913</c:v>
                </c:pt>
                <c:pt idx="412">
                  <c:v>3676.1750000000002</c:v>
                </c:pt>
                <c:pt idx="413">
                  <c:v>3677.4360000000001</c:v>
                </c:pt>
                <c:pt idx="414">
                  <c:v>3678.6959999999999</c:v>
                </c:pt>
                <c:pt idx="415">
                  <c:v>3679.9569999999999</c:v>
                </c:pt>
                <c:pt idx="416">
                  <c:v>3681.2170000000001</c:v>
                </c:pt>
                <c:pt idx="417">
                  <c:v>3682.4769999999999</c:v>
                </c:pt>
                <c:pt idx="418">
                  <c:v>3683.7370000000001</c:v>
                </c:pt>
                <c:pt idx="419">
                  <c:v>3684.9969999999998</c:v>
                </c:pt>
                <c:pt idx="420">
                  <c:v>3686.2570000000001</c:v>
                </c:pt>
                <c:pt idx="421">
                  <c:v>3687.5160000000001</c:v>
                </c:pt>
                <c:pt idx="422">
                  <c:v>3688.7750000000001</c:v>
                </c:pt>
                <c:pt idx="423">
                  <c:v>3690.0340000000001</c:v>
                </c:pt>
                <c:pt idx="424">
                  <c:v>3691.2930000000001</c:v>
                </c:pt>
                <c:pt idx="425">
                  <c:v>3692.5509999999999</c:v>
                </c:pt>
                <c:pt idx="426">
                  <c:v>3693.8090000000002</c:v>
                </c:pt>
                <c:pt idx="427">
                  <c:v>3695.067</c:v>
                </c:pt>
                <c:pt idx="428">
                  <c:v>3696.3249999999998</c:v>
                </c:pt>
                <c:pt idx="429">
                  <c:v>3697.5830000000001</c:v>
                </c:pt>
                <c:pt idx="430">
                  <c:v>3698.84</c:v>
                </c:pt>
                <c:pt idx="431">
                  <c:v>3700.0970000000002</c:v>
                </c:pt>
                <c:pt idx="432">
                  <c:v>3701.3539999999998</c:v>
                </c:pt>
                <c:pt idx="433">
                  <c:v>3702.6109999999999</c:v>
                </c:pt>
                <c:pt idx="434">
                  <c:v>3703.8679999999999</c:v>
                </c:pt>
                <c:pt idx="435">
                  <c:v>3705.1239999999998</c:v>
                </c:pt>
                <c:pt idx="436">
                  <c:v>3706.38</c:v>
                </c:pt>
                <c:pt idx="437">
                  <c:v>3707.636</c:v>
                </c:pt>
                <c:pt idx="438">
                  <c:v>3708.8919999999998</c:v>
                </c:pt>
                <c:pt idx="439">
                  <c:v>3710.1480000000001</c:v>
                </c:pt>
                <c:pt idx="440">
                  <c:v>3711.4029999999998</c:v>
                </c:pt>
                <c:pt idx="441">
                  <c:v>3712.6579999999999</c:v>
                </c:pt>
                <c:pt idx="442">
                  <c:v>3713.913</c:v>
                </c:pt>
                <c:pt idx="443">
                  <c:v>3715.1680000000001</c:v>
                </c:pt>
                <c:pt idx="444">
                  <c:v>3716.422</c:v>
                </c:pt>
                <c:pt idx="445">
                  <c:v>3717.6759999999999</c:v>
                </c:pt>
                <c:pt idx="446">
                  <c:v>3718.931</c:v>
                </c:pt>
                <c:pt idx="447">
                  <c:v>3720.1840000000002</c:v>
                </c:pt>
                <c:pt idx="448">
                  <c:v>3721.4380000000001</c:v>
                </c:pt>
                <c:pt idx="449">
                  <c:v>3722.6909999999998</c:v>
                </c:pt>
                <c:pt idx="450">
                  <c:v>3723.9450000000002</c:v>
                </c:pt>
                <c:pt idx="451">
                  <c:v>3725.1979999999999</c:v>
                </c:pt>
                <c:pt idx="452">
                  <c:v>3726.451</c:v>
                </c:pt>
                <c:pt idx="453">
                  <c:v>3727.703</c:v>
                </c:pt>
                <c:pt idx="454">
                  <c:v>3728.9560000000001</c:v>
                </c:pt>
                <c:pt idx="455">
                  <c:v>3730.2080000000001</c:v>
                </c:pt>
                <c:pt idx="456">
                  <c:v>3731.46</c:v>
                </c:pt>
                <c:pt idx="457">
                  <c:v>3732.712</c:v>
                </c:pt>
                <c:pt idx="458">
                  <c:v>3733.9630000000002</c:v>
                </c:pt>
                <c:pt idx="459">
                  <c:v>3735.2150000000001</c:v>
                </c:pt>
                <c:pt idx="460">
                  <c:v>3736.4659999999999</c:v>
                </c:pt>
                <c:pt idx="461">
                  <c:v>3737.7170000000001</c:v>
                </c:pt>
                <c:pt idx="462">
                  <c:v>3738.9670000000001</c:v>
                </c:pt>
                <c:pt idx="463">
                  <c:v>3740.2179999999998</c:v>
                </c:pt>
                <c:pt idx="464">
                  <c:v>3741.4679999999998</c:v>
                </c:pt>
                <c:pt idx="465">
                  <c:v>3742.7179999999998</c:v>
                </c:pt>
                <c:pt idx="466">
                  <c:v>3743.9679999999998</c:v>
                </c:pt>
                <c:pt idx="467">
                  <c:v>3745.2179999999998</c:v>
                </c:pt>
                <c:pt idx="468">
                  <c:v>3746.4670000000001</c:v>
                </c:pt>
                <c:pt idx="469">
                  <c:v>3747.7170000000001</c:v>
                </c:pt>
                <c:pt idx="470">
                  <c:v>3748.9659999999999</c:v>
                </c:pt>
                <c:pt idx="471">
                  <c:v>3750.2150000000001</c:v>
                </c:pt>
                <c:pt idx="472">
                  <c:v>3751.4630000000002</c:v>
                </c:pt>
                <c:pt idx="473">
                  <c:v>3752.712</c:v>
                </c:pt>
                <c:pt idx="474">
                  <c:v>3753.96</c:v>
                </c:pt>
                <c:pt idx="475">
                  <c:v>3755.2080000000001</c:v>
                </c:pt>
                <c:pt idx="476">
                  <c:v>3756.4560000000001</c:v>
                </c:pt>
                <c:pt idx="477">
                  <c:v>3757.7040000000002</c:v>
                </c:pt>
                <c:pt idx="478">
                  <c:v>3758.951</c:v>
                </c:pt>
                <c:pt idx="479">
                  <c:v>3760.1979999999999</c:v>
                </c:pt>
                <c:pt idx="480">
                  <c:v>3761.4450000000002</c:v>
                </c:pt>
                <c:pt idx="481">
                  <c:v>3762.692</c:v>
                </c:pt>
                <c:pt idx="482">
                  <c:v>3763.9389999999999</c:v>
                </c:pt>
                <c:pt idx="483">
                  <c:v>3765.1849999999999</c:v>
                </c:pt>
                <c:pt idx="484">
                  <c:v>3766.431</c:v>
                </c:pt>
                <c:pt idx="485">
                  <c:v>3767.6770000000001</c:v>
                </c:pt>
                <c:pt idx="486">
                  <c:v>3768.9229999999998</c:v>
                </c:pt>
                <c:pt idx="487">
                  <c:v>3770.1680000000001</c:v>
                </c:pt>
                <c:pt idx="488">
                  <c:v>3771.4140000000002</c:v>
                </c:pt>
                <c:pt idx="489">
                  <c:v>3772.6590000000001</c:v>
                </c:pt>
                <c:pt idx="490">
                  <c:v>3773.904</c:v>
                </c:pt>
                <c:pt idx="491">
                  <c:v>3775.1489999999999</c:v>
                </c:pt>
                <c:pt idx="492">
                  <c:v>3776.393</c:v>
                </c:pt>
                <c:pt idx="493">
                  <c:v>3777.6370000000002</c:v>
                </c:pt>
                <c:pt idx="494">
                  <c:v>3778.8820000000001</c:v>
                </c:pt>
                <c:pt idx="495">
                  <c:v>3780.125</c:v>
                </c:pt>
                <c:pt idx="496">
                  <c:v>3781.3690000000001</c:v>
                </c:pt>
                <c:pt idx="497">
                  <c:v>3782.6129999999998</c:v>
                </c:pt>
                <c:pt idx="498">
                  <c:v>3783.8560000000002</c:v>
                </c:pt>
                <c:pt idx="499">
                  <c:v>3785.0990000000002</c:v>
                </c:pt>
                <c:pt idx="500">
                  <c:v>3786.3420000000001</c:v>
                </c:pt>
                <c:pt idx="501">
                  <c:v>3787.585</c:v>
                </c:pt>
                <c:pt idx="502">
                  <c:v>3788.8270000000002</c:v>
                </c:pt>
                <c:pt idx="503">
                  <c:v>3790.069</c:v>
                </c:pt>
                <c:pt idx="504">
                  <c:v>3791.3110000000001</c:v>
                </c:pt>
                <c:pt idx="505">
                  <c:v>3792.5529999999999</c:v>
                </c:pt>
                <c:pt idx="506">
                  <c:v>3793.7950000000001</c:v>
                </c:pt>
                <c:pt idx="507">
                  <c:v>3795.0360000000001</c:v>
                </c:pt>
                <c:pt idx="508">
                  <c:v>3796.2779999999998</c:v>
                </c:pt>
                <c:pt idx="509">
                  <c:v>3797.5189999999998</c:v>
                </c:pt>
                <c:pt idx="510">
                  <c:v>3798.759</c:v>
                </c:pt>
                <c:pt idx="511">
                  <c:v>3800</c:v>
                </c:pt>
                <c:pt idx="512">
                  <c:v>3801.2310000000002</c:v>
                </c:pt>
                <c:pt idx="513">
                  <c:v>3802.4609999999998</c:v>
                </c:pt>
                <c:pt idx="514">
                  <c:v>3803.6909999999998</c:v>
                </c:pt>
                <c:pt idx="515">
                  <c:v>3804.9209999999998</c:v>
                </c:pt>
                <c:pt idx="516">
                  <c:v>3806.1509999999998</c:v>
                </c:pt>
                <c:pt idx="517">
                  <c:v>3807.38</c:v>
                </c:pt>
                <c:pt idx="518">
                  <c:v>3808.61</c:v>
                </c:pt>
                <c:pt idx="519">
                  <c:v>3809.8389999999999</c:v>
                </c:pt>
                <c:pt idx="520">
                  <c:v>3811.0680000000002</c:v>
                </c:pt>
                <c:pt idx="521">
                  <c:v>3812.2959999999998</c:v>
                </c:pt>
                <c:pt idx="522">
                  <c:v>3813.5250000000001</c:v>
                </c:pt>
                <c:pt idx="523">
                  <c:v>3814.7530000000002</c:v>
                </c:pt>
                <c:pt idx="524">
                  <c:v>3815.9810000000002</c:v>
                </c:pt>
                <c:pt idx="525">
                  <c:v>3817.2089999999998</c:v>
                </c:pt>
                <c:pt idx="526">
                  <c:v>3818.4369999999999</c:v>
                </c:pt>
                <c:pt idx="527">
                  <c:v>3819.665</c:v>
                </c:pt>
                <c:pt idx="528">
                  <c:v>3820.8919999999998</c:v>
                </c:pt>
                <c:pt idx="529">
                  <c:v>3822.1190000000001</c:v>
                </c:pt>
                <c:pt idx="530">
                  <c:v>3823.346</c:v>
                </c:pt>
                <c:pt idx="531">
                  <c:v>3824.5729999999999</c:v>
                </c:pt>
                <c:pt idx="532">
                  <c:v>3825.799</c:v>
                </c:pt>
                <c:pt idx="533">
                  <c:v>3827.0250000000001</c:v>
                </c:pt>
                <c:pt idx="534">
                  <c:v>3828.252</c:v>
                </c:pt>
                <c:pt idx="535">
                  <c:v>3829.4769999999999</c:v>
                </c:pt>
                <c:pt idx="536">
                  <c:v>3830.703</c:v>
                </c:pt>
                <c:pt idx="537">
                  <c:v>3831.9290000000001</c:v>
                </c:pt>
                <c:pt idx="538">
                  <c:v>3833.154</c:v>
                </c:pt>
                <c:pt idx="539">
                  <c:v>3834.3789999999999</c:v>
                </c:pt>
                <c:pt idx="540">
                  <c:v>3835.6039999999998</c:v>
                </c:pt>
                <c:pt idx="541">
                  <c:v>3836.8290000000002</c:v>
                </c:pt>
                <c:pt idx="542">
                  <c:v>3838.0529999999999</c:v>
                </c:pt>
                <c:pt idx="543">
                  <c:v>3839.277</c:v>
                </c:pt>
                <c:pt idx="544">
                  <c:v>3840.502</c:v>
                </c:pt>
                <c:pt idx="545">
                  <c:v>3841.7249999999999</c:v>
                </c:pt>
                <c:pt idx="546">
                  <c:v>3842.9490000000001</c:v>
                </c:pt>
                <c:pt idx="547">
                  <c:v>3844.1729999999998</c:v>
                </c:pt>
                <c:pt idx="548">
                  <c:v>3845.3960000000002</c:v>
                </c:pt>
                <c:pt idx="549">
                  <c:v>3846.6190000000001</c:v>
                </c:pt>
                <c:pt idx="550">
                  <c:v>3847.8420000000001</c:v>
                </c:pt>
                <c:pt idx="551">
                  <c:v>3849.0650000000001</c:v>
                </c:pt>
                <c:pt idx="552">
                  <c:v>3850.2869999999998</c:v>
                </c:pt>
                <c:pt idx="553">
                  <c:v>3851.509</c:v>
                </c:pt>
                <c:pt idx="554">
                  <c:v>3852.732</c:v>
                </c:pt>
                <c:pt idx="555">
                  <c:v>3853.953</c:v>
                </c:pt>
                <c:pt idx="556">
                  <c:v>3855.1750000000002</c:v>
                </c:pt>
                <c:pt idx="557">
                  <c:v>3856.3969999999999</c:v>
                </c:pt>
                <c:pt idx="558">
                  <c:v>3857.6179999999999</c:v>
                </c:pt>
                <c:pt idx="559">
                  <c:v>3858.8389999999999</c:v>
                </c:pt>
                <c:pt idx="560">
                  <c:v>3860.06</c:v>
                </c:pt>
                <c:pt idx="561">
                  <c:v>3861.2809999999999</c:v>
                </c:pt>
                <c:pt idx="562">
                  <c:v>3862.5010000000002</c:v>
                </c:pt>
                <c:pt idx="563">
                  <c:v>3863.7220000000002</c:v>
                </c:pt>
                <c:pt idx="564">
                  <c:v>3864.942</c:v>
                </c:pt>
                <c:pt idx="565">
                  <c:v>3866.1619999999998</c:v>
                </c:pt>
                <c:pt idx="566">
                  <c:v>3867.3809999999999</c:v>
                </c:pt>
                <c:pt idx="567">
                  <c:v>3868.6010000000001</c:v>
                </c:pt>
                <c:pt idx="568">
                  <c:v>3869.82</c:v>
                </c:pt>
                <c:pt idx="569">
                  <c:v>3871.0390000000002</c:v>
                </c:pt>
                <c:pt idx="570">
                  <c:v>3872.2579999999998</c:v>
                </c:pt>
                <c:pt idx="571">
                  <c:v>3873.4769999999999</c:v>
                </c:pt>
                <c:pt idx="572">
                  <c:v>3874.6950000000002</c:v>
                </c:pt>
                <c:pt idx="573">
                  <c:v>3875.9140000000002</c:v>
                </c:pt>
                <c:pt idx="574">
                  <c:v>3877.1320000000001</c:v>
                </c:pt>
                <c:pt idx="575">
                  <c:v>3878.35</c:v>
                </c:pt>
                <c:pt idx="576">
                  <c:v>3879.567</c:v>
                </c:pt>
                <c:pt idx="577">
                  <c:v>3880.7849999999999</c:v>
                </c:pt>
                <c:pt idx="578">
                  <c:v>3882.002</c:v>
                </c:pt>
                <c:pt idx="579">
                  <c:v>3883.2190000000001</c:v>
                </c:pt>
                <c:pt idx="580">
                  <c:v>3884.4360000000001</c:v>
                </c:pt>
                <c:pt idx="581">
                  <c:v>3885.6529999999998</c:v>
                </c:pt>
                <c:pt idx="582">
                  <c:v>3886.8690000000001</c:v>
                </c:pt>
                <c:pt idx="583">
                  <c:v>3888.0859999999998</c:v>
                </c:pt>
                <c:pt idx="584">
                  <c:v>3889.3020000000001</c:v>
                </c:pt>
                <c:pt idx="585">
                  <c:v>3890.518</c:v>
                </c:pt>
                <c:pt idx="586">
                  <c:v>3891.7330000000002</c:v>
                </c:pt>
                <c:pt idx="587">
                  <c:v>3892.9490000000001</c:v>
                </c:pt>
                <c:pt idx="588">
                  <c:v>3894.1640000000002</c:v>
                </c:pt>
                <c:pt idx="589">
                  <c:v>3895.3789999999999</c:v>
                </c:pt>
                <c:pt idx="590">
                  <c:v>3896.5940000000001</c:v>
                </c:pt>
                <c:pt idx="591">
                  <c:v>3897.8090000000002</c:v>
                </c:pt>
                <c:pt idx="592">
                  <c:v>3899.0239999999999</c:v>
                </c:pt>
                <c:pt idx="593">
                  <c:v>3900.2379999999998</c:v>
                </c:pt>
                <c:pt idx="594">
                  <c:v>3901.4520000000002</c:v>
                </c:pt>
                <c:pt idx="595">
                  <c:v>3902.6660000000002</c:v>
                </c:pt>
                <c:pt idx="596">
                  <c:v>3903.88</c:v>
                </c:pt>
                <c:pt idx="597">
                  <c:v>3905.0929999999998</c:v>
                </c:pt>
                <c:pt idx="598">
                  <c:v>3906.3069999999998</c:v>
                </c:pt>
                <c:pt idx="599">
                  <c:v>3907.52</c:v>
                </c:pt>
                <c:pt idx="600">
                  <c:v>3908.7330000000002</c:v>
                </c:pt>
                <c:pt idx="601">
                  <c:v>3909.9459999999999</c:v>
                </c:pt>
                <c:pt idx="602">
                  <c:v>3911.1579999999999</c:v>
                </c:pt>
                <c:pt idx="603">
                  <c:v>3912.37</c:v>
                </c:pt>
                <c:pt idx="604">
                  <c:v>3913.5830000000001</c:v>
                </c:pt>
                <c:pt idx="605">
                  <c:v>3914.7950000000001</c:v>
                </c:pt>
                <c:pt idx="606">
                  <c:v>3916.0059999999999</c:v>
                </c:pt>
                <c:pt idx="607">
                  <c:v>3917.2179999999998</c:v>
                </c:pt>
                <c:pt idx="608">
                  <c:v>3918.4290000000001</c:v>
                </c:pt>
                <c:pt idx="609">
                  <c:v>3919.64</c:v>
                </c:pt>
                <c:pt idx="610">
                  <c:v>3920.8510000000001</c:v>
                </c:pt>
                <c:pt idx="611">
                  <c:v>3922.0619999999999</c:v>
                </c:pt>
                <c:pt idx="612">
                  <c:v>3923.2730000000001</c:v>
                </c:pt>
                <c:pt idx="613">
                  <c:v>3924.4830000000002</c:v>
                </c:pt>
                <c:pt idx="614">
                  <c:v>3925.6930000000002</c:v>
                </c:pt>
                <c:pt idx="615">
                  <c:v>3926.9029999999998</c:v>
                </c:pt>
                <c:pt idx="616">
                  <c:v>3928.1129999999998</c:v>
                </c:pt>
                <c:pt idx="617">
                  <c:v>3929.3229999999999</c:v>
                </c:pt>
                <c:pt idx="618">
                  <c:v>3930.5320000000002</c:v>
                </c:pt>
                <c:pt idx="619">
                  <c:v>3931.741</c:v>
                </c:pt>
                <c:pt idx="620">
                  <c:v>3932.95</c:v>
                </c:pt>
                <c:pt idx="621">
                  <c:v>3934.1590000000001</c:v>
                </c:pt>
                <c:pt idx="622">
                  <c:v>3935.3679999999999</c:v>
                </c:pt>
                <c:pt idx="623">
                  <c:v>3936.576</c:v>
                </c:pt>
                <c:pt idx="624">
                  <c:v>3937.7840000000001</c:v>
                </c:pt>
                <c:pt idx="625">
                  <c:v>3938.9920000000002</c:v>
                </c:pt>
                <c:pt idx="626">
                  <c:v>3940.2</c:v>
                </c:pt>
                <c:pt idx="627">
                  <c:v>3941.4079999999999</c:v>
                </c:pt>
                <c:pt idx="628">
                  <c:v>3942.6149999999998</c:v>
                </c:pt>
                <c:pt idx="629">
                  <c:v>3943.8229999999999</c:v>
                </c:pt>
                <c:pt idx="630">
                  <c:v>3945.03</c:v>
                </c:pt>
                <c:pt idx="631">
                  <c:v>3946.2359999999999</c:v>
                </c:pt>
                <c:pt idx="632">
                  <c:v>3947.4430000000002</c:v>
                </c:pt>
                <c:pt idx="633">
                  <c:v>3948.65</c:v>
                </c:pt>
                <c:pt idx="634">
                  <c:v>3949.8560000000002</c:v>
                </c:pt>
                <c:pt idx="635">
                  <c:v>3951.0619999999999</c:v>
                </c:pt>
                <c:pt idx="636">
                  <c:v>3952.268</c:v>
                </c:pt>
                <c:pt idx="637">
                  <c:v>3953.473</c:v>
                </c:pt>
                <c:pt idx="638">
                  <c:v>3954.6790000000001</c:v>
                </c:pt>
                <c:pt idx="639">
                  <c:v>3955.884</c:v>
                </c:pt>
                <c:pt idx="640">
                  <c:v>3957.0889999999999</c:v>
                </c:pt>
                <c:pt idx="641">
                  <c:v>3958.2939999999999</c:v>
                </c:pt>
                <c:pt idx="642">
                  <c:v>3959.4989999999998</c:v>
                </c:pt>
                <c:pt idx="643">
                  <c:v>3960.703</c:v>
                </c:pt>
                <c:pt idx="644">
                  <c:v>3961.9079999999999</c:v>
                </c:pt>
                <c:pt idx="645">
                  <c:v>3963.1120000000001</c:v>
                </c:pt>
                <c:pt idx="646">
                  <c:v>3964.3159999999998</c:v>
                </c:pt>
                <c:pt idx="647">
                  <c:v>3965.5189999999998</c:v>
                </c:pt>
                <c:pt idx="648">
                  <c:v>3966.723</c:v>
                </c:pt>
                <c:pt idx="649">
                  <c:v>3967.9259999999999</c:v>
                </c:pt>
                <c:pt idx="650">
                  <c:v>3969.1289999999999</c:v>
                </c:pt>
                <c:pt idx="651">
                  <c:v>3970.3319999999999</c:v>
                </c:pt>
                <c:pt idx="652">
                  <c:v>3971.5349999999999</c:v>
                </c:pt>
                <c:pt idx="653">
                  <c:v>3972.7370000000001</c:v>
                </c:pt>
                <c:pt idx="654">
                  <c:v>3973.94</c:v>
                </c:pt>
                <c:pt idx="655">
                  <c:v>3975.1419999999998</c:v>
                </c:pt>
                <c:pt idx="656">
                  <c:v>3976.3440000000001</c:v>
                </c:pt>
                <c:pt idx="657">
                  <c:v>3977.5459999999998</c:v>
                </c:pt>
                <c:pt idx="658">
                  <c:v>3978.7469999999998</c:v>
                </c:pt>
                <c:pt idx="659">
                  <c:v>3979.9490000000001</c:v>
                </c:pt>
                <c:pt idx="660">
                  <c:v>3981.15</c:v>
                </c:pt>
                <c:pt idx="661">
                  <c:v>3982.3510000000001</c:v>
                </c:pt>
                <c:pt idx="662">
                  <c:v>3983.5509999999999</c:v>
                </c:pt>
                <c:pt idx="663">
                  <c:v>3984.752</c:v>
                </c:pt>
                <c:pt idx="664">
                  <c:v>3985.9520000000002</c:v>
                </c:pt>
                <c:pt idx="665">
                  <c:v>3987.1529999999998</c:v>
                </c:pt>
                <c:pt idx="666">
                  <c:v>3988.3530000000001</c:v>
                </c:pt>
                <c:pt idx="667">
                  <c:v>3989.5520000000001</c:v>
                </c:pt>
                <c:pt idx="668">
                  <c:v>3990.752</c:v>
                </c:pt>
                <c:pt idx="669">
                  <c:v>3991.951</c:v>
                </c:pt>
                <c:pt idx="670">
                  <c:v>3993.1509999999998</c:v>
                </c:pt>
                <c:pt idx="671">
                  <c:v>3994.35</c:v>
                </c:pt>
                <c:pt idx="672">
                  <c:v>3995.549</c:v>
                </c:pt>
                <c:pt idx="673">
                  <c:v>3996.7469999999998</c:v>
                </c:pt>
                <c:pt idx="674">
                  <c:v>3997.9459999999999</c:v>
                </c:pt>
                <c:pt idx="675">
                  <c:v>3999.1439999999998</c:v>
                </c:pt>
                <c:pt idx="676">
                  <c:v>4000.3420000000001</c:v>
                </c:pt>
                <c:pt idx="677">
                  <c:v>4001.54</c:v>
                </c:pt>
                <c:pt idx="678">
                  <c:v>4002.7370000000001</c:v>
                </c:pt>
                <c:pt idx="679">
                  <c:v>4003.9349999999999</c:v>
                </c:pt>
                <c:pt idx="680">
                  <c:v>4005.1320000000001</c:v>
                </c:pt>
                <c:pt idx="681">
                  <c:v>4006.3290000000002</c:v>
                </c:pt>
                <c:pt idx="682">
                  <c:v>4007.5259999999998</c:v>
                </c:pt>
                <c:pt idx="683">
                  <c:v>4008.723</c:v>
                </c:pt>
                <c:pt idx="684">
                  <c:v>4009.9189999999999</c:v>
                </c:pt>
                <c:pt idx="685">
                  <c:v>4011.116</c:v>
                </c:pt>
                <c:pt idx="686">
                  <c:v>4012.3119999999999</c:v>
                </c:pt>
                <c:pt idx="687">
                  <c:v>4013.5079999999998</c:v>
                </c:pt>
                <c:pt idx="688">
                  <c:v>4014.7040000000002</c:v>
                </c:pt>
                <c:pt idx="689">
                  <c:v>4015.8989999999999</c:v>
                </c:pt>
                <c:pt idx="690">
                  <c:v>4017.0940000000001</c:v>
                </c:pt>
                <c:pt idx="691">
                  <c:v>4018.29</c:v>
                </c:pt>
                <c:pt idx="692">
                  <c:v>4019.4850000000001</c:v>
                </c:pt>
                <c:pt idx="693">
                  <c:v>4020.6790000000001</c:v>
                </c:pt>
                <c:pt idx="694">
                  <c:v>4021.8739999999998</c:v>
                </c:pt>
                <c:pt idx="695">
                  <c:v>4023.0680000000002</c:v>
                </c:pt>
                <c:pt idx="696">
                  <c:v>4024.2620000000002</c:v>
                </c:pt>
                <c:pt idx="697">
                  <c:v>4025.4560000000001</c:v>
                </c:pt>
                <c:pt idx="698">
                  <c:v>4026.65</c:v>
                </c:pt>
                <c:pt idx="699">
                  <c:v>4027.8440000000001</c:v>
                </c:pt>
                <c:pt idx="700">
                  <c:v>4029.0369999999998</c:v>
                </c:pt>
                <c:pt idx="701">
                  <c:v>4030.23</c:v>
                </c:pt>
                <c:pt idx="702">
                  <c:v>4031.4229999999998</c:v>
                </c:pt>
                <c:pt idx="703">
                  <c:v>4032.616</c:v>
                </c:pt>
                <c:pt idx="704">
                  <c:v>4033.8090000000002</c:v>
                </c:pt>
                <c:pt idx="705">
                  <c:v>4035.0010000000002</c:v>
                </c:pt>
                <c:pt idx="706">
                  <c:v>4036.194</c:v>
                </c:pt>
                <c:pt idx="707">
                  <c:v>4037.386</c:v>
                </c:pt>
                <c:pt idx="708">
                  <c:v>4038.578</c:v>
                </c:pt>
                <c:pt idx="709">
                  <c:v>4039.7689999999998</c:v>
                </c:pt>
                <c:pt idx="710">
                  <c:v>4040.9609999999998</c:v>
                </c:pt>
                <c:pt idx="711">
                  <c:v>4042.152</c:v>
                </c:pt>
                <c:pt idx="712">
                  <c:v>4043.3429999999998</c:v>
                </c:pt>
                <c:pt idx="713">
                  <c:v>4044.5340000000001</c:v>
                </c:pt>
                <c:pt idx="714">
                  <c:v>4045.7249999999999</c:v>
                </c:pt>
                <c:pt idx="715">
                  <c:v>4046.915</c:v>
                </c:pt>
                <c:pt idx="716">
                  <c:v>4048.1060000000002</c:v>
                </c:pt>
                <c:pt idx="717">
                  <c:v>4049.2959999999998</c:v>
                </c:pt>
                <c:pt idx="718">
                  <c:v>4050.4859999999999</c:v>
                </c:pt>
                <c:pt idx="719">
                  <c:v>4051.6750000000002</c:v>
                </c:pt>
                <c:pt idx="720">
                  <c:v>4052.8649999999998</c:v>
                </c:pt>
                <c:pt idx="721">
                  <c:v>4054.0540000000001</c:v>
                </c:pt>
                <c:pt idx="722">
                  <c:v>4055.2440000000001</c:v>
                </c:pt>
                <c:pt idx="723">
                  <c:v>4056.4319999999998</c:v>
                </c:pt>
                <c:pt idx="724">
                  <c:v>4057.6210000000001</c:v>
                </c:pt>
                <c:pt idx="725">
                  <c:v>4058.81</c:v>
                </c:pt>
                <c:pt idx="726">
                  <c:v>4059.998</c:v>
                </c:pt>
                <c:pt idx="727">
                  <c:v>4061.1869999999999</c:v>
                </c:pt>
                <c:pt idx="728">
                  <c:v>4062.375</c:v>
                </c:pt>
                <c:pt idx="729">
                  <c:v>4063.5619999999999</c:v>
                </c:pt>
                <c:pt idx="730">
                  <c:v>4064.75</c:v>
                </c:pt>
                <c:pt idx="731">
                  <c:v>4065.9369999999999</c:v>
                </c:pt>
                <c:pt idx="732">
                  <c:v>4067.125</c:v>
                </c:pt>
                <c:pt idx="733">
                  <c:v>4068.3119999999999</c:v>
                </c:pt>
                <c:pt idx="734">
                  <c:v>4069.4989999999998</c:v>
                </c:pt>
                <c:pt idx="735">
                  <c:v>4070.6849999999999</c:v>
                </c:pt>
                <c:pt idx="736">
                  <c:v>4071.8719999999998</c:v>
                </c:pt>
                <c:pt idx="737">
                  <c:v>4073.058</c:v>
                </c:pt>
                <c:pt idx="738">
                  <c:v>4074.2440000000001</c:v>
                </c:pt>
                <c:pt idx="739">
                  <c:v>4075.43</c:v>
                </c:pt>
                <c:pt idx="740">
                  <c:v>4076.616</c:v>
                </c:pt>
                <c:pt idx="741">
                  <c:v>4077.8009999999999</c:v>
                </c:pt>
                <c:pt idx="742">
                  <c:v>4078.9870000000001</c:v>
                </c:pt>
                <c:pt idx="743">
                  <c:v>4080.172</c:v>
                </c:pt>
                <c:pt idx="744">
                  <c:v>4081.357</c:v>
                </c:pt>
                <c:pt idx="745">
                  <c:v>4082.5419999999999</c:v>
                </c:pt>
                <c:pt idx="746">
                  <c:v>4083.7260000000001</c:v>
                </c:pt>
                <c:pt idx="747">
                  <c:v>4084.9110000000001</c:v>
                </c:pt>
                <c:pt idx="748">
                  <c:v>4086.0949999999998</c:v>
                </c:pt>
                <c:pt idx="749">
                  <c:v>4087.279</c:v>
                </c:pt>
                <c:pt idx="750">
                  <c:v>4088.4630000000002</c:v>
                </c:pt>
                <c:pt idx="751">
                  <c:v>4089.6460000000002</c:v>
                </c:pt>
                <c:pt idx="752">
                  <c:v>4090.83</c:v>
                </c:pt>
                <c:pt idx="753">
                  <c:v>4092.0129999999999</c:v>
                </c:pt>
                <c:pt idx="754">
                  <c:v>4093.1959999999999</c:v>
                </c:pt>
                <c:pt idx="755">
                  <c:v>4094.3789999999999</c:v>
                </c:pt>
                <c:pt idx="756">
                  <c:v>4095.5619999999999</c:v>
                </c:pt>
                <c:pt idx="757">
                  <c:v>4096.7439999999997</c:v>
                </c:pt>
                <c:pt idx="758">
                  <c:v>4097.9260000000004</c:v>
                </c:pt>
                <c:pt idx="759">
                  <c:v>4099.1080000000002</c:v>
                </c:pt>
                <c:pt idx="760">
                  <c:v>4100.29</c:v>
                </c:pt>
                <c:pt idx="761">
                  <c:v>4101.4719999999998</c:v>
                </c:pt>
                <c:pt idx="762">
                  <c:v>4102.6540000000005</c:v>
                </c:pt>
                <c:pt idx="763">
                  <c:v>4103.835</c:v>
                </c:pt>
                <c:pt idx="764">
                  <c:v>4105.0159999999996</c:v>
                </c:pt>
                <c:pt idx="765">
                  <c:v>4106.1970000000001</c:v>
                </c:pt>
                <c:pt idx="766">
                  <c:v>4107.3779999999997</c:v>
                </c:pt>
                <c:pt idx="767">
                  <c:v>4108.558</c:v>
                </c:pt>
                <c:pt idx="768">
                  <c:v>4109.7389999999996</c:v>
                </c:pt>
                <c:pt idx="769">
                  <c:v>4110.9189999999999</c:v>
                </c:pt>
                <c:pt idx="770">
                  <c:v>4112.0990000000002</c:v>
                </c:pt>
                <c:pt idx="771">
                  <c:v>4113.2790000000005</c:v>
                </c:pt>
                <c:pt idx="772">
                  <c:v>4114.4579999999996</c:v>
                </c:pt>
                <c:pt idx="773">
                  <c:v>4115.6379999999999</c:v>
                </c:pt>
                <c:pt idx="774">
                  <c:v>4116.817</c:v>
                </c:pt>
                <c:pt idx="775">
                  <c:v>4117.9960000000001</c:v>
                </c:pt>
                <c:pt idx="776">
                  <c:v>4119.1750000000002</c:v>
                </c:pt>
                <c:pt idx="777">
                  <c:v>4120.3540000000003</c:v>
                </c:pt>
                <c:pt idx="778">
                  <c:v>4121.5320000000002</c:v>
                </c:pt>
                <c:pt idx="779">
                  <c:v>4122.7110000000002</c:v>
                </c:pt>
                <c:pt idx="780">
                  <c:v>4123.8890000000001</c:v>
                </c:pt>
                <c:pt idx="781">
                  <c:v>4125.067</c:v>
                </c:pt>
                <c:pt idx="782">
                  <c:v>4126.2439999999997</c:v>
                </c:pt>
                <c:pt idx="783">
                  <c:v>4127.4219999999996</c:v>
                </c:pt>
                <c:pt idx="784">
                  <c:v>4128.5990000000002</c:v>
                </c:pt>
                <c:pt idx="785">
                  <c:v>4129.7759999999998</c:v>
                </c:pt>
                <c:pt idx="786">
                  <c:v>4130.9530000000004</c:v>
                </c:pt>
                <c:pt idx="787">
                  <c:v>4132.13</c:v>
                </c:pt>
                <c:pt idx="788">
                  <c:v>4133.3069999999998</c:v>
                </c:pt>
                <c:pt idx="789">
                  <c:v>4134.4830000000002</c:v>
                </c:pt>
                <c:pt idx="790">
                  <c:v>4135.66</c:v>
                </c:pt>
                <c:pt idx="791">
                  <c:v>4136.8360000000002</c:v>
                </c:pt>
                <c:pt idx="792">
                  <c:v>4138.0110000000004</c:v>
                </c:pt>
                <c:pt idx="793">
                  <c:v>4139.1869999999999</c:v>
                </c:pt>
                <c:pt idx="794">
                  <c:v>4140.3630000000003</c:v>
                </c:pt>
                <c:pt idx="795">
                  <c:v>4141.5379999999996</c:v>
                </c:pt>
                <c:pt idx="796">
                  <c:v>4142.7129999999997</c:v>
                </c:pt>
                <c:pt idx="797">
                  <c:v>4143.8879999999999</c:v>
                </c:pt>
                <c:pt idx="798">
                  <c:v>4145.0630000000001</c:v>
                </c:pt>
                <c:pt idx="799">
                  <c:v>4146.2370000000001</c:v>
                </c:pt>
                <c:pt idx="800">
                  <c:v>4147.4110000000001</c:v>
                </c:pt>
                <c:pt idx="801">
                  <c:v>4148.5860000000002</c:v>
                </c:pt>
                <c:pt idx="802">
                  <c:v>4149.76</c:v>
                </c:pt>
                <c:pt idx="803">
                  <c:v>4150.933</c:v>
                </c:pt>
                <c:pt idx="804">
                  <c:v>4152.107</c:v>
                </c:pt>
                <c:pt idx="805">
                  <c:v>4153.28</c:v>
                </c:pt>
                <c:pt idx="806">
                  <c:v>4154.4530000000004</c:v>
                </c:pt>
                <c:pt idx="807">
                  <c:v>4155.6270000000004</c:v>
                </c:pt>
                <c:pt idx="808">
                  <c:v>4156.799</c:v>
                </c:pt>
                <c:pt idx="809">
                  <c:v>4157.9719999999998</c:v>
                </c:pt>
                <c:pt idx="810">
                  <c:v>4159.1440000000002</c:v>
                </c:pt>
                <c:pt idx="811">
                  <c:v>4160.317</c:v>
                </c:pt>
                <c:pt idx="812">
                  <c:v>4161.4889999999996</c:v>
                </c:pt>
                <c:pt idx="813">
                  <c:v>4162.6610000000001</c:v>
                </c:pt>
                <c:pt idx="814">
                  <c:v>4163.8320000000003</c:v>
                </c:pt>
                <c:pt idx="815">
                  <c:v>4165.0039999999999</c:v>
                </c:pt>
                <c:pt idx="816">
                  <c:v>4166.1750000000002</c:v>
                </c:pt>
                <c:pt idx="817">
                  <c:v>4167.3459999999995</c:v>
                </c:pt>
                <c:pt idx="818">
                  <c:v>4168.5169999999998</c:v>
                </c:pt>
                <c:pt idx="819">
                  <c:v>4169.6880000000001</c:v>
                </c:pt>
                <c:pt idx="820">
                  <c:v>4170.8590000000004</c:v>
                </c:pt>
                <c:pt idx="821">
                  <c:v>4172.0290000000005</c:v>
                </c:pt>
                <c:pt idx="822">
                  <c:v>4173.1989999999996</c:v>
                </c:pt>
                <c:pt idx="823">
                  <c:v>4174.3689999999997</c:v>
                </c:pt>
                <c:pt idx="824">
                  <c:v>4175.5389999999998</c:v>
                </c:pt>
                <c:pt idx="825">
                  <c:v>4176.7089999999998</c:v>
                </c:pt>
                <c:pt idx="826">
                  <c:v>4177.8779999999997</c:v>
                </c:pt>
                <c:pt idx="827">
                  <c:v>4179.0479999999998</c:v>
                </c:pt>
                <c:pt idx="828">
                  <c:v>4180.2169999999996</c:v>
                </c:pt>
                <c:pt idx="829">
                  <c:v>4181.3850000000002</c:v>
                </c:pt>
                <c:pt idx="830">
                  <c:v>4182.5540000000001</c:v>
                </c:pt>
                <c:pt idx="831">
                  <c:v>4183.723</c:v>
                </c:pt>
                <c:pt idx="832">
                  <c:v>4184.8909999999996</c:v>
                </c:pt>
                <c:pt idx="833">
                  <c:v>4186.0590000000002</c:v>
                </c:pt>
                <c:pt idx="834">
                  <c:v>4187.2269999999999</c:v>
                </c:pt>
                <c:pt idx="835">
                  <c:v>4188.3950000000004</c:v>
                </c:pt>
                <c:pt idx="836">
                  <c:v>4189.5630000000001</c:v>
                </c:pt>
                <c:pt idx="837">
                  <c:v>4190.7299999999996</c:v>
                </c:pt>
                <c:pt idx="838">
                  <c:v>4191.8969999999999</c:v>
                </c:pt>
                <c:pt idx="839">
                  <c:v>4193.0640000000003</c:v>
                </c:pt>
                <c:pt idx="840">
                  <c:v>4194.2309999999998</c:v>
                </c:pt>
                <c:pt idx="841">
                  <c:v>4195.3980000000001</c:v>
                </c:pt>
                <c:pt idx="842">
                  <c:v>4196.5640000000003</c:v>
                </c:pt>
                <c:pt idx="843">
                  <c:v>4197.7299999999996</c:v>
                </c:pt>
                <c:pt idx="844">
                  <c:v>4198.8959999999997</c:v>
                </c:pt>
                <c:pt idx="845">
                  <c:v>4200.0619999999999</c:v>
                </c:pt>
                <c:pt idx="846">
                  <c:v>4201.2280000000001</c:v>
                </c:pt>
                <c:pt idx="847">
                  <c:v>4202.3940000000002</c:v>
                </c:pt>
                <c:pt idx="848">
                  <c:v>4203.5590000000002</c:v>
                </c:pt>
                <c:pt idx="849">
                  <c:v>4204.7240000000002</c:v>
                </c:pt>
                <c:pt idx="850">
                  <c:v>4205.8890000000001</c:v>
                </c:pt>
                <c:pt idx="851">
                  <c:v>4207.0540000000001</c:v>
                </c:pt>
                <c:pt idx="852">
                  <c:v>4208.2190000000001</c:v>
                </c:pt>
                <c:pt idx="853">
                  <c:v>4209.3829999999998</c:v>
                </c:pt>
                <c:pt idx="854">
                  <c:v>4210.5469999999996</c:v>
                </c:pt>
                <c:pt idx="855">
                  <c:v>4211.7110000000002</c:v>
                </c:pt>
                <c:pt idx="856">
                  <c:v>4212.875</c:v>
                </c:pt>
                <c:pt idx="857">
                  <c:v>4214.0389999999998</c:v>
                </c:pt>
                <c:pt idx="858">
                  <c:v>4215.2020000000002</c:v>
                </c:pt>
                <c:pt idx="859">
                  <c:v>4216.366</c:v>
                </c:pt>
                <c:pt idx="860">
                  <c:v>4217.5290000000005</c:v>
                </c:pt>
                <c:pt idx="861">
                  <c:v>4218.692</c:v>
                </c:pt>
                <c:pt idx="862">
                  <c:v>4219.8540000000003</c:v>
                </c:pt>
                <c:pt idx="863">
                  <c:v>4221.0169999999998</c:v>
                </c:pt>
                <c:pt idx="864">
                  <c:v>4222.1790000000001</c:v>
                </c:pt>
                <c:pt idx="865">
                  <c:v>4223.3410000000003</c:v>
                </c:pt>
                <c:pt idx="866">
                  <c:v>4224.5029999999997</c:v>
                </c:pt>
                <c:pt idx="867">
                  <c:v>4225.665</c:v>
                </c:pt>
                <c:pt idx="868">
                  <c:v>4226.8270000000002</c:v>
                </c:pt>
                <c:pt idx="869">
                  <c:v>4227.9880000000003</c:v>
                </c:pt>
                <c:pt idx="870">
                  <c:v>4229.1499999999996</c:v>
                </c:pt>
                <c:pt idx="871">
                  <c:v>4230.3109999999997</c:v>
                </c:pt>
                <c:pt idx="872">
                  <c:v>4231.4719999999998</c:v>
                </c:pt>
                <c:pt idx="873">
                  <c:v>4232.6319999999996</c:v>
                </c:pt>
                <c:pt idx="874">
                  <c:v>4233.7929999999997</c:v>
                </c:pt>
                <c:pt idx="875">
                  <c:v>4234.9530000000004</c:v>
                </c:pt>
                <c:pt idx="876">
                  <c:v>4236.1130000000003</c:v>
                </c:pt>
                <c:pt idx="877">
                  <c:v>4237.2730000000001</c:v>
                </c:pt>
                <c:pt idx="878">
                  <c:v>4238.433</c:v>
                </c:pt>
                <c:pt idx="879">
                  <c:v>4239.5929999999998</c:v>
                </c:pt>
                <c:pt idx="880">
                  <c:v>4240.7520000000004</c:v>
                </c:pt>
                <c:pt idx="881">
                  <c:v>4241.9110000000001</c:v>
                </c:pt>
                <c:pt idx="882">
                  <c:v>4243.07</c:v>
                </c:pt>
                <c:pt idx="883">
                  <c:v>4244.2290000000003</c:v>
                </c:pt>
                <c:pt idx="884">
                  <c:v>4245.3879999999999</c:v>
                </c:pt>
                <c:pt idx="885">
                  <c:v>4246.5460000000003</c:v>
                </c:pt>
                <c:pt idx="886">
                  <c:v>4247.7049999999999</c:v>
                </c:pt>
                <c:pt idx="887">
                  <c:v>4248.8630000000003</c:v>
                </c:pt>
                <c:pt idx="888">
                  <c:v>4250.0209999999997</c:v>
                </c:pt>
                <c:pt idx="889">
                  <c:v>4251.1779999999999</c:v>
                </c:pt>
                <c:pt idx="890">
                  <c:v>4252.3360000000002</c:v>
                </c:pt>
                <c:pt idx="891">
                  <c:v>4253.4930000000004</c:v>
                </c:pt>
                <c:pt idx="892">
                  <c:v>4254.6509999999998</c:v>
                </c:pt>
                <c:pt idx="893">
                  <c:v>4255.808</c:v>
                </c:pt>
                <c:pt idx="894">
                  <c:v>4256.9639999999999</c:v>
                </c:pt>
                <c:pt idx="895">
                  <c:v>4258.1210000000001</c:v>
                </c:pt>
                <c:pt idx="896">
                  <c:v>4259.277</c:v>
                </c:pt>
                <c:pt idx="897">
                  <c:v>4260.4340000000002</c:v>
                </c:pt>
                <c:pt idx="898">
                  <c:v>4261.59</c:v>
                </c:pt>
                <c:pt idx="899">
                  <c:v>4262.7460000000001</c:v>
                </c:pt>
                <c:pt idx="900">
                  <c:v>4263.9009999999998</c:v>
                </c:pt>
                <c:pt idx="901">
                  <c:v>4265.0569999999998</c:v>
                </c:pt>
                <c:pt idx="902">
                  <c:v>4266.2120000000004</c:v>
                </c:pt>
                <c:pt idx="903">
                  <c:v>4267.3680000000004</c:v>
                </c:pt>
                <c:pt idx="904">
                  <c:v>4268.5230000000001</c:v>
                </c:pt>
                <c:pt idx="905">
                  <c:v>4269.6769999999997</c:v>
                </c:pt>
                <c:pt idx="906">
                  <c:v>4270.8320000000003</c:v>
                </c:pt>
                <c:pt idx="907">
                  <c:v>4271.9859999999999</c:v>
                </c:pt>
                <c:pt idx="908">
                  <c:v>4273.1409999999996</c:v>
                </c:pt>
                <c:pt idx="909">
                  <c:v>4274.2950000000001</c:v>
                </c:pt>
                <c:pt idx="910">
                  <c:v>4275.4489999999996</c:v>
                </c:pt>
                <c:pt idx="911">
                  <c:v>4276.6019999999999</c:v>
                </c:pt>
                <c:pt idx="912">
                  <c:v>4277.7560000000003</c:v>
                </c:pt>
                <c:pt idx="913">
                  <c:v>4278.9089999999997</c:v>
                </c:pt>
                <c:pt idx="914">
                  <c:v>4280.0619999999999</c:v>
                </c:pt>
                <c:pt idx="915">
                  <c:v>4281.2150000000001</c:v>
                </c:pt>
                <c:pt idx="916">
                  <c:v>4282.3680000000004</c:v>
                </c:pt>
                <c:pt idx="917">
                  <c:v>4283.5209999999997</c:v>
                </c:pt>
                <c:pt idx="918">
                  <c:v>4284.6729999999998</c:v>
                </c:pt>
                <c:pt idx="919">
                  <c:v>4285.8249999999998</c:v>
                </c:pt>
                <c:pt idx="920">
                  <c:v>4286.9769999999999</c:v>
                </c:pt>
                <c:pt idx="921">
                  <c:v>4288.1289999999999</c:v>
                </c:pt>
                <c:pt idx="922">
                  <c:v>4289.2809999999999</c:v>
                </c:pt>
                <c:pt idx="923">
                  <c:v>4290.4319999999998</c:v>
                </c:pt>
                <c:pt idx="924">
                  <c:v>4291.5839999999998</c:v>
                </c:pt>
                <c:pt idx="925">
                  <c:v>4292.7349999999997</c:v>
                </c:pt>
                <c:pt idx="926">
                  <c:v>4293.8860000000004</c:v>
                </c:pt>
                <c:pt idx="927">
                  <c:v>4295.0370000000003</c:v>
                </c:pt>
                <c:pt idx="928">
                  <c:v>4296.1869999999999</c:v>
                </c:pt>
                <c:pt idx="929">
                  <c:v>4297.3379999999997</c:v>
                </c:pt>
                <c:pt idx="930">
                  <c:v>4298.4880000000003</c:v>
                </c:pt>
                <c:pt idx="931">
                  <c:v>4299.6379999999999</c:v>
                </c:pt>
                <c:pt idx="932">
                  <c:v>4300.7879999999996</c:v>
                </c:pt>
                <c:pt idx="933">
                  <c:v>4301.9369999999999</c:v>
                </c:pt>
                <c:pt idx="934">
                  <c:v>4303.0870000000004</c:v>
                </c:pt>
                <c:pt idx="935">
                  <c:v>4304.2359999999999</c:v>
                </c:pt>
                <c:pt idx="936">
                  <c:v>4305.3850000000002</c:v>
                </c:pt>
                <c:pt idx="937">
                  <c:v>4306.5339999999997</c:v>
                </c:pt>
                <c:pt idx="938">
                  <c:v>4307.683</c:v>
                </c:pt>
                <c:pt idx="939">
                  <c:v>4308.8320000000003</c:v>
                </c:pt>
                <c:pt idx="940">
                  <c:v>4309.9799999999996</c:v>
                </c:pt>
                <c:pt idx="941">
                  <c:v>4311.1279999999997</c:v>
                </c:pt>
                <c:pt idx="942">
                  <c:v>4312.2759999999998</c:v>
                </c:pt>
                <c:pt idx="943">
                  <c:v>4313.424</c:v>
                </c:pt>
                <c:pt idx="944">
                  <c:v>4314.5720000000001</c:v>
                </c:pt>
                <c:pt idx="945">
                  <c:v>4315.7190000000001</c:v>
                </c:pt>
                <c:pt idx="946">
                  <c:v>4316.8670000000002</c:v>
                </c:pt>
                <c:pt idx="947">
                  <c:v>4318.0140000000001</c:v>
                </c:pt>
                <c:pt idx="948">
                  <c:v>4319.1610000000001</c:v>
                </c:pt>
                <c:pt idx="949">
                  <c:v>4320.3069999999998</c:v>
                </c:pt>
                <c:pt idx="950">
                  <c:v>4321.4539999999997</c:v>
                </c:pt>
                <c:pt idx="951">
                  <c:v>4322.6000000000004</c:v>
                </c:pt>
                <c:pt idx="952">
                  <c:v>4323.7470000000003</c:v>
                </c:pt>
                <c:pt idx="953">
                  <c:v>4324.893</c:v>
                </c:pt>
                <c:pt idx="954">
                  <c:v>4326.0379999999996</c:v>
                </c:pt>
                <c:pt idx="955">
                  <c:v>4327.1840000000002</c:v>
                </c:pt>
                <c:pt idx="956">
                  <c:v>4328.33</c:v>
                </c:pt>
                <c:pt idx="957">
                  <c:v>4329.4750000000004</c:v>
                </c:pt>
                <c:pt idx="958">
                  <c:v>4330.62</c:v>
                </c:pt>
                <c:pt idx="959">
                  <c:v>4331.7650000000003</c:v>
                </c:pt>
                <c:pt idx="960">
                  <c:v>4332.91</c:v>
                </c:pt>
                <c:pt idx="961">
                  <c:v>4334.0540000000001</c:v>
                </c:pt>
                <c:pt idx="962">
                  <c:v>4335.1989999999996</c:v>
                </c:pt>
                <c:pt idx="963">
                  <c:v>4336.3429999999998</c:v>
                </c:pt>
                <c:pt idx="964">
                  <c:v>4337.4870000000001</c:v>
                </c:pt>
                <c:pt idx="965">
                  <c:v>4338.6310000000003</c:v>
                </c:pt>
                <c:pt idx="966">
                  <c:v>4339.7749999999996</c:v>
                </c:pt>
                <c:pt idx="967">
                  <c:v>4340.9179999999997</c:v>
                </c:pt>
                <c:pt idx="968">
                  <c:v>4342.0609999999997</c:v>
                </c:pt>
                <c:pt idx="969">
                  <c:v>4343.2039999999997</c:v>
                </c:pt>
                <c:pt idx="970">
                  <c:v>4344.3469999999998</c:v>
                </c:pt>
                <c:pt idx="971">
                  <c:v>4345.49</c:v>
                </c:pt>
                <c:pt idx="972">
                  <c:v>4346.6329999999998</c:v>
                </c:pt>
                <c:pt idx="973">
                  <c:v>4347.7749999999996</c:v>
                </c:pt>
                <c:pt idx="974">
                  <c:v>4348.9170000000004</c:v>
                </c:pt>
                <c:pt idx="975">
                  <c:v>4350.0590000000002</c:v>
                </c:pt>
                <c:pt idx="976">
                  <c:v>4351.201</c:v>
                </c:pt>
                <c:pt idx="977">
                  <c:v>4352.3429999999998</c:v>
                </c:pt>
                <c:pt idx="978">
                  <c:v>4353.4849999999997</c:v>
                </c:pt>
                <c:pt idx="979">
                  <c:v>4354.6260000000002</c:v>
                </c:pt>
                <c:pt idx="980">
                  <c:v>4355.7669999999998</c:v>
                </c:pt>
                <c:pt idx="981">
                  <c:v>4356.9080000000004</c:v>
                </c:pt>
                <c:pt idx="982">
                  <c:v>4358.049</c:v>
                </c:pt>
                <c:pt idx="983">
                  <c:v>4359.1890000000003</c:v>
                </c:pt>
                <c:pt idx="984">
                  <c:v>4360.33</c:v>
                </c:pt>
                <c:pt idx="985">
                  <c:v>4361.47</c:v>
                </c:pt>
                <c:pt idx="986">
                  <c:v>4362.6099999999997</c:v>
                </c:pt>
                <c:pt idx="987">
                  <c:v>4363.75</c:v>
                </c:pt>
                <c:pt idx="988">
                  <c:v>4364.8900000000003</c:v>
                </c:pt>
                <c:pt idx="989">
                  <c:v>4366.0290000000005</c:v>
                </c:pt>
                <c:pt idx="990">
                  <c:v>4367.1689999999999</c:v>
                </c:pt>
                <c:pt idx="991">
                  <c:v>4368.308</c:v>
                </c:pt>
                <c:pt idx="992">
                  <c:v>4369.4470000000001</c:v>
                </c:pt>
                <c:pt idx="993">
                  <c:v>4370.585</c:v>
                </c:pt>
                <c:pt idx="994">
                  <c:v>4371.7240000000002</c:v>
                </c:pt>
                <c:pt idx="995">
                  <c:v>4372.8630000000003</c:v>
                </c:pt>
                <c:pt idx="996">
                  <c:v>4374.0010000000002</c:v>
                </c:pt>
                <c:pt idx="997">
                  <c:v>4375.1390000000001</c:v>
                </c:pt>
                <c:pt idx="998">
                  <c:v>4376.277</c:v>
                </c:pt>
                <c:pt idx="999">
                  <c:v>4377.415</c:v>
                </c:pt>
                <c:pt idx="1000">
                  <c:v>4378.5519999999997</c:v>
                </c:pt>
                <c:pt idx="1001">
                  <c:v>4379.6890000000003</c:v>
                </c:pt>
                <c:pt idx="1002">
                  <c:v>4380.8270000000002</c:v>
                </c:pt>
                <c:pt idx="1003">
                  <c:v>4381.9639999999999</c:v>
                </c:pt>
                <c:pt idx="1004">
                  <c:v>4383.1000000000004</c:v>
                </c:pt>
                <c:pt idx="1005">
                  <c:v>4384.2370000000001</c:v>
                </c:pt>
                <c:pt idx="1006">
                  <c:v>4385.3739999999998</c:v>
                </c:pt>
                <c:pt idx="1007">
                  <c:v>4386.51</c:v>
                </c:pt>
                <c:pt idx="1008">
                  <c:v>4387.6459999999997</c:v>
                </c:pt>
                <c:pt idx="1009">
                  <c:v>4388.7820000000002</c:v>
                </c:pt>
                <c:pt idx="1010">
                  <c:v>4389.9179999999997</c:v>
                </c:pt>
                <c:pt idx="1011">
                  <c:v>4391.0529999999999</c:v>
                </c:pt>
                <c:pt idx="1012">
                  <c:v>4392.1890000000003</c:v>
                </c:pt>
                <c:pt idx="1013">
                  <c:v>4393.3239999999996</c:v>
                </c:pt>
                <c:pt idx="1014">
                  <c:v>4394.4589999999998</c:v>
                </c:pt>
                <c:pt idx="1015">
                  <c:v>4395.5940000000001</c:v>
                </c:pt>
                <c:pt idx="1016">
                  <c:v>4396.7280000000001</c:v>
                </c:pt>
                <c:pt idx="1017">
                  <c:v>4397.8630000000003</c:v>
                </c:pt>
                <c:pt idx="1018">
                  <c:v>4398.9970000000003</c:v>
                </c:pt>
                <c:pt idx="1019">
                  <c:v>4400.1310000000003</c:v>
                </c:pt>
                <c:pt idx="1020">
                  <c:v>4401.2650000000003</c:v>
                </c:pt>
                <c:pt idx="1021">
                  <c:v>4402.3990000000003</c:v>
                </c:pt>
                <c:pt idx="1022">
                  <c:v>4403.5330000000004</c:v>
                </c:pt>
                <c:pt idx="1023">
                  <c:v>4404.6660000000002</c:v>
                </c:pt>
              </c:numCache>
            </c:numRef>
          </c:xVal>
          <c:yVal>
            <c:numRef>
              <c:f>'CVD-dark'!$S$1:$S$1025</c:f>
              <c:numCache>
                <c:formatCode>General</c:formatCode>
                <c:ptCount val="1025"/>
                <c:pt idx="0">
                  <c:v>3006.6000000000004</c:v>
                </c:pt>
                <c:pt idx="1">
                  <c:v>3015.4</c:v>
                </c:pt>
                <c:pt idx="2">
                  <c:v>3052.8</c:v>
                </c:pt>
                <c:pt idx="3">
                  <c:v>3011</c:v>
                </c:pt>
                <c:pt idx="4">
                  <c:v>3021.4</c:v>
                </c:pt>
                <c:pt idx="5">
                  <c:v>3024.8</c:v>
                </c:pt>
                <c:pt idx="6">
                  <c:v>3025.4</c:v>
                </c:pt>
                <c:pt idx="7">
                  <c:v>3026.4</c:v>
                </c:pt>
                <c:pt idx="8">
                  <c:v>3026</c:v>
                </c:pt>
                <c:pt idx="9">
                  <c:v>3015</c:v>
                </c:pt>
                <c:pt idx="10">
                  <c:v>3035.2000000000003</c:v>
                </c:pt>
                <c:pt idx="11">
                  <c:v>3034.8</c:v>
                </c:pt>
                <c:pt idx="12">
                  <c:v>3064</c:v>
                </c:pt>
                <c:pt idx="13">
                  <c:v>3044.8</c:v>
                </c:pt>
                <c:pt idx="14">
                  <c:v>2997.6000000000004</c:v>
                </c:pt>
                <c:pt idx="15">
                  <c:v>3039.8</c:v>
                </c:pt>
                <c:pt idx="16">
                  <c:v>3074.2000000000003</c:v>
                </c:pt>
                <c:pt idx="17">
                  <c:v>3067.2000000000003</c:v>
                </c:pt>
                <c:pt idx="18">
                  <c:v>3048.6000000000004</c:v>
                </c:pt>
                <c:pt idx="19">
                  <c:v>3057.2000000000003</c:v>
                </c:pt>
                <c:pt idx="20">
                  <c:v>3096</c:v>
                </c:pt>
                <c:pt idx="21">
                  <c:v>3072.8</c:v>
                </c:pt>
                <c:pt idx="22">
                  <c:v>3074.4</c:v>
                </c:pt>
                <c:pt idx="23">
                  <c:v>3050.2000000000003</c:v>
                </c:pt>
                <c:pt idx="24">
                  <c:v>3109.4000000000005</c:v>
                </c:pt>
                <c:pt idx="25">
                  <c:v>3029.8</c:v>
                </c:pt>
                <c:pt idx="26">
                  <c:v>3022.4</c:v>
                </c:pt>
                <c:pt idx="27">
                  <c:v>3083.2000000000003</c:v>
                </c:pt>
                <c:pt idx="28">
                  <c:v>3069.6000000000004</c:v>
                </c:pt>
                <c:pt idx="29">
                  <c:v>3035</c:v>
                </c:pt>
                <c:pt idx="30">
                  <c:v>3043.4</c:v>
                </c:pt>
                <c:pt idx="31">
                  <c:v>3045.6000000000004</c:v>
                </c:pt>
                <c:pt idx="32">
                  <c:v>3067.8</c:v>
                </c:pt>
                <c:pt idx="33">
                  <c:v>3105.2</c:v>
                </c:pt>
                <c:pt idx="34">
                  <c:v>3085.8</c:v>
                </c:pt>
                <c:pt idx="35">
                  <c:v>3040.6000000000004</c:v>
                </c:pt>
                <c:pt idx="36">
                  <c:v>3042.8</c:v>
                </c:pt>
                <c:pt idx="37">
                  <c:v>3053.6000000000004</c:v>
                </c:pt>
                <c:pt idx="38">
                  <c:v>3088.4</c:v>
                </c:pt>
                <c:pt idx="39">
                  <c:v>3044</c:v>
                </c:pt>
                <c:pt idx="40">
                  <c:v>3039.8</c:v>
                </c:pt>
                <c:pt idx="41">
                  <c:v>3016.6000000000004</c:v>
                </c:pt>
                <c:pt idx="42">
                  <c:v>3017.2000000000003</c:v>
                </c:pt>
                <c:pt idx="43">
                  <c:v>3037.2000000000003</c:v>
                </c:pt>
                <c:pt idx="44">
                  <c:v>3078</c:v>
                </c:pt>
                <c:pt idx="45">
                  <c:v>3065.8</c:v>
                </c:pt>
                <c:pt idx="46">
                  <c:v>3043.4</c:v>
                </c:pt>
                <c:pt idx="47">
                  <c:v>3025.2000000000003</c:v>
                </c:pt>
                <c:pt idx="48">
                  <c:v>3082.6000000000004</c:v>
                </c:pt>
                <c:pt idx="49">
                  <c:v>3037.8</c:v>
                </c:pt>
                <c:pt idx="50">
                  <c:v>3107.4000000000005</c:v>
                </c:pt>
                <c:pt idx="51">
                  <c:v>3040.8</c:v>
                </c:pt>
                <c:pt idx="52">
                  <c:v>3111.2</c:v>
                </c:pt>
                <c:pt idx="53">
                  <c:v>3062</c:v>
                </c:pt>
                <c:pt idx="54">
                  <c:v>3077.4</c:v>
                </c:pt>
                <c:pt idx="55">
                  <c:v>3081.8</c:v>
                </c:pt>
                <c:pt idx="56">
                  <c:v>3017.2000000000003</c:v>
                </c:pt>
                <c:pt idx="57">
                  <c:v>3133.4000000000005</c:v>
                </c:pt>
                <c:pt idx="58">
                  <c:v>3075</c:v>
                </c:pt>
                <c:pt idx="59">
                  <c:v>3082.4</c:v>
                </c:pt>
                <c:pt idx="60">
                  <c:v>3112</c:v>
                </c:pt>
                <c:pt idx="61">
                  <c:v>3081</c:v>
                </c:pt>
                <c:pt idx="62">
                  <c:v>3061.2000000000003</c:v>
                </c:pt>
                <c:pt idx="63">
                  <c:v>3044.2000000000003</c:v>
                </c:pt>
                <c:pt idx="64">
                  <c:v>3112</c:v>
                </c:pt>
                <c:pt idx="65">
                  <c:v>3060</c:v>
                </c:pt>
                <c:pt idx="66">
                  <c:v>3075.2000000000003</c:v>
                </c:pt>
                <c:pt idx="67">
                  <c:v>3069.4</c:v>
                </c:pt>
                <c:pt idx="68">
                  <c:v>3078.8</c:v>
                </c:pt>
                <c:pt idx="69">
                  <c:v>3043.6000000000004</c:v>
                </c:pt>
                <c:pt idx="70">
                  <c:v>3074</c:v>
                </c:pt>
                <c:pt idx="71">
                  <c:v>3053.4</c:v>
                </c:pt>
                <c:pt idx="72">
                  <c:v>3081.8</c:v>
                </c:pt>
                <c:pt idx="73">
                  <c:v>3060.2000000000003</c:v>
                </c:pt>
                <c:pt idx="74">
                  <c:v>3063.4</c:v>
                </c:pt>
                <c:pt idx="75">
                  <c:v>3081.4</c:v>
                </c:pt>
                <c:pt idx="76">
                  <c:v>3049.4</c:v>
                </c:pt>
                <c:pt idx="77">
                  <c:v>3099</c:v>
                </c:pt>
                <c:pt idx="78">
                  <c:v>3061</c:v>
                </c:pt>
                <c:pt idx="79">
                  <c:v>3055.4</c:v>
                </c:pt>
                <c:pt idx="80">
                  <c:v>3089.2000000000003</c:v>
                </c:pt>
                <c:pt idx="81">
                  <c:v>3135.4000000000005</c:v>
                </c:pt>
                <c:pt idx="82">
                  <c:v>3111.2</c:v>
                </c:pt>
                <c:pt idx="83">
                  <c:v>3080.4</c:v>
                </c:pt>
                <c:pt idx="84">
                  <c:v>3107</c:v>
                </c:pt>
                <c:pt idx="85">
                  <c:v>3100.2</c:v>
                </c:pt>
                <c:pt idx="86">
                  <c:v>3045</c:v>
                </c:pt>
                <c:pt idx="87">
                  <c:v>3061.6000000000004</c:v>
                </c:pt>
                <c:pt idx="88">
                  <c:v>3079.4</c:v>
                </c:pt>
                <c:pt idx="89">
                  <c:v>3069.2000000000003</c:v>
                </c:pt>
                <c:pt idx="90">
                  <c:v>3093.4</c:v>
                </c:pt>
                <c:pt idx="91">
                  <c:v>3129.8</c:v>
                </c:pt>
                <c:pt idx="92">
                  <c:v>3052.2000000000003</c:v>
                </c:pt>
                <c:pt idx="93">
                  <c:v>3074.4</c:v>
                </c:pt>
                <c:pt idx="94">
                  <c:v>3084.4</c:v>
                </c:pt>
                <c:pt idx="95">
                  <c:v>3092.6000000000004</c:v>
                </c:pt>
                <c:pt idx="96">
                  <c:v>3095.8</c:v>
                </c:pt>
                <c:pt idx="97">
                  <c:v>3131.6000000000004</c:v>
                </c:pt>
                <c:pt idx="98">
                  <c:v>3102.2</c:v>
                </c:pt>
                <c:pt idx="99">
                  <c:v>3073.8</c:v>
                </c:pt>
                <c:pt idx="100">
                  <c:v>3129.6000000000004</c:v>
                </c:pt>
                <c:pt idx="101">
                  <c:v>3082</c:v>
                </c:pt>
                <c:pt idx="102">
                  <c:v>3099.2</c:v>
                </c:pt>
                <c:pt idx="103">
                  <c:v>3024.8</c:v>
                </c:pt>
                <c:pt idx="104">
                  <c:v>3109.8</c:v>
                </c:pt>
                <c:pt idx="105">
                  <c:v>3110.6000000000004</c:v>
                </c:pt>
                <c:pt idx="106">
                  <c:v>3091</c:v>
                </c:pt>
                <c:pt idx="107">
                  <c:v>3078.8</c:v>
                </c:pt>
                <c:pt idx="108">
                  <c:v>3050.4</c:v>
                </c:pt>
                <c:pt idx="109">
                  <c:v>3048.6000000000004</c:v>
                </c:pt>
                <c:pt idx="110">
                  <c:v>3083.2000000000003</c:v>
                </c:pt>
                <c:pt idx="111">
                  <c:v>3080.2000000000003</c:v>
                </c:pt>
                <c:pt idx="112">
                  <c:v>3110</c:v>
                </c:pt>
                <c:pt idx="113">
                  <c:v>3092.6000000000004</c:v>
                </c:pt>
                <c:pt idx="114">
                  <c:v>3096.8</c:v>
                </c:pt>
                <c:pt idx="115">
                  <c:v>3101</c:v>
                </c:pt>
                <c:pt idx="116">
                  <c:v>3087</c:v>
                </c:pt>
                <c:pt idx="117">
                  <c:v>3063</c:v>
                </c:pt>
                <c:pt idx="118">
                  <c:v>3095.8</c:v>
                </c:pt>
                <c:pt idx="119">
                  <c:v>3079.2000000000003</c:v>
                </c:pt>
                <c:pt idx="120">
                  <c:v>3037.2000000000003</c:v>
                </c:pt>
                <c:pt idx="121">
                  <c:v>3112</c:v>
                </c:pt>
                <c:pt idx="122">
                  <c:v>3088</c:v>
                </c:pt>
                <c:pt idx="123">
                  <c:v>3126.4000000000005</c:v>
                </c:pt>
                <c:pt idx="124">
                  <c:v>3103</c:v>
                </c:pt>
                <c:pt idx="125">
                  <c:v>3103</c:v>
                </c:pt>
                <c:pt idx="126">
                  <c:v>3087.2000000000003</c:v>
                </c:pt>
                <c:pt idx="127">
                  <c:v>3084.4</c:v>
                </c:pt>
                <c:pt idx="128">
                  <c:v>3092.4</c:v>
                </c:pt>
                <c:pt idx="129">
                  <c:v>3118.2</c:v>
                </c:pt>
                <c:pt idx="130">
                  <c:v>3088.6000000000004</c:v>
                </c:pt>
                <c:pt idx="131">
                  <c:v>3090.8</c:v>
                </c:pt>
                <c:pt idx="132">
                  <c:v>3094.4</c:v>
                </c:pt>
                <c:pt idx="133">
                  <c:v>3084.4</c:v>
                </c:pt>
                <c:pt idx="134">
                  <c:v>3069.4</c:v>
                </c:pt>
                <c:pt idx="135">
                  <c:v>3078.2000000000003</c:v>
                </c:pt>
                <c:pt idx="136">
                  <c:v>3078.2000000000003</c:v>
                </c:pt>
                <c:pt idx="137">
                  <c:v>3094</c:v>
                </c:pt>
                <c:pt idx="138">
                  <c:v>3111.8</c:v>
                </c:pt>
                <c:pt idx="139">
                  <c:v>3142.6000000000004</c:v>
                </c:pt>
                <c:pt idx="140">
                  <c:v>3059.8</c:v>
                </c:pt>
                <c:pt idx="141">
                  <c:v>3111</c:v>
                </c:pt>
                <c:pt idx="142">
                  <c:v>3090.6000000000004</c:v>
                </c:pt>
                <c:pt idx="143">
                  <c:v>3088.8</c:v>
                </c:pt>
                <c:pt idx="144">
                  <c:v>3085.4</c:v>
                </c:pt>
                <c:pt idx="145">
                  <c:v>3087</c:v>
                </c:pt>
                <c:pt idx="146">
                  <c:v>3078.6000000000004</c:v>
                </c:pt>
                <c:pt idx="147">
                  <c:v>3044.2000000000003</c:v>
                </c:pt>
                <c:pt idx="148">
                  <c:v>3105.4000000000005</c:v>
                </c:pt>
                <c:pt idx="149">
                  <c:v>3117.4000000000005</c:v>
                </c:pt>
                <c:pt idx="150">
                  <c:v>3112.8</c:v>
                </c:pt>
                <c:pt idx="151">
                  <c:v>3121.8</c:v>
                </c:pt>
                <c:pt idx="152">
                  <c:v>3098.6000000000004</c:v>
                </c:pt>
                <c:pt idx="153">
                  <c:v>3083.2000000000003</c:v>
                </c:pt>
                <c:pt idx="154">
                  <c:v>3152.6000000000004</c:v>
                </c:pt>
                <c:pt idx="155">
                  <c:v>3109.6000000000004</c:v>
                </c:pt>
                <c:pt idx="156">
                  <c:v>3080.2000000000003</c:v>
                </c:pt>
                <c:pt idx="157">
                  <c:v>3083.4</c:v>
                </c:pt>
                <c:pt idx="158">
                  <c:v>3093</c:v>
                </c:pt>
                <c:pt idx="159">
                  <c:v>3127.2</c:v>
                </c:pt>
                <c:pt idx="160">
                  <c:v>3106.2</c:v>
                </c:pt>
                <c:pt idx="161">
                  <c:v>3104.4000000000005</c:v>
                </c:pt>
                <c:pt idx="162">
                  <c:v>3088.6000000000004</c:v>
                </c:pt>
                <c:pt idx="163">
                  <c:v>3094.8</c:v>
                </c:pt>
                <c:pt idx="164">
                  <c:v>3141.8</c:v>
                </c:pt>
                <c:pt idx="165">
                  <c:v>3128.8</c:v>
                </c:pt>
                <c:pt idx="166">
                  <c:v>3087.6000000000004</c:v>
                </c:pt>
                <c:pt idx="167">
                  <c:v>3144.6000000000004</c:v>
                </c:pt>
                <c:pt idx="168">
                  <c:v>3115.2</c:v>
                </c:pt>
                <c:pt idx="169">
                  <c:v>3122.2</c:v>
                </c:pt>
                <c:pt idx="170">
                  <c:v>3089.6000000000004</c:v>
                </c:pt>
                <c:pt idx="171">
                  <c:v>3075.6000000000004</c:v>
                </c:pt>
                <c:pt idx="172">
                  <c:v>3101</c:v>
                </c:pt>
                <c:pt idx="173">
                  <c:v>3082.4</c:v>
                </c:pt>
                <c:pt idx="174">
                  <c:v>3131</c:v>
                </c:pt>
                <c:pt idx="175">
                  <c:v>3048.6000000000004</c:v>
                </c:pt>
                <c:pt idx="176">
                  <c:v>3137.8</c:v>
                </c:pt>
                <c:pt idx="177">
                  <c:v>3133.6000000000004</c:v>
                </c:pt>
                <c:pt idx="178">
                  <c:v>3129.2</c:v>
                </c:pt>
                <c:pt idx="179">
                  <c:v>3111.4000000000005</c:v>
                </c:pt>
                <c:pt idx="180">
                  <c:v>3109.6000000000004</c:v>
                </c:pt>
                <c:pt idx="181">
                  <c:v>3088.8</c:v>
                </c:pt>
                <c:pt idx="182">
                  <c:v>3069.2000000000003</c:v>
                </c:pt>
                <c:pt idx="183">
                  <c:v>3081</c:v>
                </c:pt>
                <c:pt idx="184">
                  <c:v>3111.4000000000005</c:v>
                </c:pt>
                <c:pt idx="185">
                  <c:v>3127.4000000000005</c:v>
                </c:pt>
                <c:pt idx="186">
                  <c:v>3152.6000000000004</c:v>
                </c:pt>
                <c:pt idx="187">
                  <c:v>3091.6000000000004</c:v>
                </c:pt>
                <c:pt idx="188">
                  <c:v>3078.4</c:v>
                </c:pt>
                <c:pt idx="189">
                  <c:v>3074.4</c:v>
                </c:pt>
                <c:pt idx="190">
                  <c:v>3121.8</c:v>
                </c:pt>
                <c:pt idx="191">
                  <c:v>3102.2</c:v>
                </c:pt>
                <c:pt idx="192">
                  <c:v>3087</c:v>
                </c:pt>
                <c:pt idx="193">
                  <c:v>3109.8</c:v>
                </c:pt>
                <c:pt idx="194">
                  <c:v>3074.6000000000004</c:v>
                </c:pt>
                <c:pt idx="195">
                  <c:v>3099.8</c:v>
                </c:pt>
                <c:pt idx="196">
                  <c:v>3089.8</c:v>
                </c:pt>
                <c:pt idx="197">
                  <c:v>3061.2000000000003</c:v>
                </c:pt>
                <c:pt idx="198">
                  <c:v>3100</c:v>
                </c:pt>
                <c:pt idx="199">
                  <c:v>3109.2</c:v>
                </c:pt>
                <c:pt idx="200">
                  <c:v>3100.4000000000005</c:v>
                </c:pt>
                <c:pt idx="201">
                  <c:v>3124.6000000000004</c:v>
                </c:pt>
                <c:pt idx="202">
                  <c:v>3085.4</c:v>
                </c:pt>
                <c:pt idx="203">
                  <c:v>3113.6000000000004</c:v>
                </c:pt>
                <c:pt idx="204">
                  <c:v>3076.6000000000004</c:v>
                </c:pt>
                <c:pt idx="205">
                  <c:v>3043.8</c:v>
                </c:pt>
                <c:pt idx="206">
                  <c:v>3091.4</c:v>
                </c:pt>
                <c:pt idx="207">
                  <c:v>3065.4</c:v>
                </c:pt>
                <c:pt idx="208">
                  <c:v>3078</c:v>
                </c:pt>
                <c:pt idx="209">
                  <c:v>3102.2</c:v>
                </c:pt>
                <c:pt idx="210">
                  <c:v>3110.4000000000005</c:v>
                </c:pt>
                <c:pt idx="211">
                  <c:v>3075.4</c:v>
                </c:pt>
                <c:pt idx="212">
                  <c:v>3094.2000000000003</c:v>
                </c:pt>
                <c:pt idx="213">
                  <c:v>3115.6000000000004</c:v>
                </c:pt>
                <c:pt idx="214">
                  <c:v>3068.4</c:v>
                </c:pt>
                <c:pt idx="215">
                  <c:v>3045</c:v>
                </c:pt>
                <c:pt idx="216">
                  <c:v>3086</c:v>
                </c:pt>
                <c:pt idx="217">
                  <c:v>3072.6000000000004</c:v>
                </c:pt>
                <c:pt idx="218">
                  <c:v>3071.8</c:v>
                </c:pt>
                <c:pt idx="219">
                  <c:v>3057.6000000000004</c:v>
                </c:pt>
                <c:pt idx="220">
                  <c:v>3054</c:v>
                </c:pt>
                <c:pt idx="221">
                  <c:v>3092.6000000000004</c:v>
                </c:pt>
                <c:pt idx="222">
                  <c:v>3094</c:v>
                </c:pt>
                <c:pt idx="223">
                  <c:v>3076.8</c:v>
                </c:pt>
                <c:pt idx="224">
                  <c:v>3046.6000000000004</c:v>
                </c:pt>
                <c:pt idx="225">
                  <c:v>3065.8</c:v>
                </c:pt>
                <c:pt idx="226">
                  <c:v>3052.4</c:v>
                </c:pt>
                <c:pt idx="227">
                  <c:v>3104.4000000000005</c:v>
                </c:pt>
                <c:pt idx="228">
                  <c:v>3100.6000000000004</c:v>
                </c:pt>
                <c:pt idx="229">
                  <c:v>3050.4</c:v>
                </c:pt>
                <c:pt idx="230">
                  <c:v>3037.2000000000003</c:v>
                </c:pt>
                <c:pt idx="231">
                  <c:v>3078.4</c:v>
                </c:pt>
                <c:pt idx="232">
                  <c:v>3095</c:v>
                </c:pt>
                <c:pt idx="233">
                  <c:v>3118.8</c:v>
                </c:pt>
                <c:pt idx="234">
                  <c:v>3097.4000000000005</c:v>
                </c:pt>
                <c:pt idx="235">
                  <c:v>3086.6000000000004</c:v>
                </c:pt>
                <c:pt idx="236">
                  <c:v>3050.8</c:v>
                </c:pt>
                <c:pt idx="237">
                  <c:v>3107.6000000000004</c:v>
                </c:pt>
                <c:pt idx="238">
                  <c:v>3078.2000000000003</c:v>
                </c:pt>
                <c:pt idx="239">
                  <c:v>3015.2000000000003</c:v>
                </c:pt>
                <c:pt idx="240">
                  <c:v>3064.8</c:v>
                </c:pt>
                <c:pt idx="241">
                  <c:v>3084.4</c:v>
                </c:pt>
                <c:pt idx="242">
                  <c:v>3024.8</c:v>
                </c:pt>
                <c:pt idx="243">
                  <c:v>3083.2000000000003</c:v>
                </c:pt>
                <c:pt idx="244">
                  <c:v>3065</c:v>
                </c:pt>
                <c:pt idx="245">
                  <c:v>3061.8</c:v>
                </c:pt>
                <c:pt idx="246">
                  <c:v>3095.8</c:v>
                </c:pt>
                <c:pt idx="247">
                  <c:v>3047</c:v>
                </c:pt>
                <c:pt idx="248">
                  <c:v>3091.8</c:v>
                </c:pt>
                <c:pt idx="249">
                  <c:v>3088.6000000000004</c:v>
                </c:pt>
                <c:pt idx="250">
                  <c:v>3059.2000000000003</c:v>
                </c:pt>
                <c:pt idx="251">
                  <c:v>3077.2000000000003</c:v>
                </c:pt>
                <c:pt idx="252">
                  <c:v>3072.2000000000003</c:v>
                </c:pt>
                <c:pt idx="253">
                  <c:v>3097.6000000000004</c:v>
                </c:pt>
                <c:pt idx="254">
                  <c:v>3081.6000000000004</c:v>
                </c:pt>
                <c:pt idx="255">
                  <c:v>3028.8</c:v>
                </c:pt>
                <c:pt idx="256">
                  <c:v>3068.6000000000004</c:v>
                </c:pt>
                <c:pt idx="257">
                  <c:v>3050.4</c:v>
                </c:pt>
                <c:pt idx="258">
                  <c:v>3082.2000000000003</c:v>
                </c:pt>
                <c:pt idx="259">
                  <c:v>3034</c:v>
                </c:pt>
                <c:pt idx="260">
                  <c:v>3102.8</c:v>
                </c:pt>
                <c:pt idx="261">
                  <c:v>3049.4</c:v>
                </c:pt>
                <c:pt idx="262">
                  <c:v>3077</c:v>
                </c:pt>
                <c:pt idx="263">
                  <c:v>3104.4000000000005</c:v>
                </c:pt>
                <c:pt idx="264">
                  <c:v>3028.6000000000004</c:v>
                </c:pt>
                <c:pt idx="265">
                  <c:v>3085</c:v>
                </c:pt>
                <c:pt idx="266">
                  <c:v>3082</c:v>
                </c:pt>
                <c:pt idx="267">
                  <c:v>3098.2</c:v>
                </c:pt>
                <c:pt idx="268">
                  <c:v>3079.8</c:v>
                </c:pt>
                <c:pt idx="269">
                  <c:v>3043.4</c:v>
                </c:pt>
                <c:pt idx="270">
                  <c:v>3066</c:v>
                </c:pt>
                <c:pt idx="271">
                  <c:v>3085.8</c:v>
                </c:pt>
                <c:pt idx="272">
                  <c:v>3106.2</c:v>
                </c:pt>
                <c:pt idx="273">
                  <c:v>3073.6000000000004</c:v>
                </c:pt>
                <c:pt idx="274">
                  <c:v>3089</c:v>
                </c:pt>
                <c:pt idx="275">
                  <c:v>3086.2000000000003</c:v>
                </c:pt>
                <c:pt idx="276">
                  <c:v>2995.6000000000004</c:v>
                </c:pt>
                <c:pt idx="277">
                  <c:v>3021.8</c:v>
                </c:pt>
                <c:pt idx="278">
                  <c:v>3054.2000000000003</c:v>
                </c:pt>
                <c:pt idx="279">
                  <c:v>3054.8</c:v>
                </c:pt>
                <c:pt idx="280">
                  <c:v>3059.6000000000004</c:v>
                </c:pt>
                <c:pt idx="281">
                  <c:v>3059.4</c:v>
                </c:pt>
                <c:pt idx="282">
                  <c:v>3069.4</c:v>
                </c:pt>
                <c:pt idx="283">
                  <c:v>3025.6000000000004</c:v>
                </c:pt>
                <c:pt idx="284">
                  <c:v>3065.6000000000004</c:v>
                </c:pt>
                <c:pt idx="285">
                  <c:v>3009</c:v>
                </c:pt>
                <c:pt idx="286">
                  <c:v>2997.8</c:v>
                </c:pt>
                <c:pt idx="287">
                  <c:v>3053.4</c:v>
                </c:pt>
                <c:pt idx="288">
                  <c:v>3047.2000000000003</c:v>
                </c:pt>
                <c:pt idx="289">
                  <c:v>3102.4000000000005</c:v>
                </c:pt>
                <c:pt idx="290">
                  <c:v>3003</c:v>
                </c:pt>
                <c:pt idx="291">
                  <c:v>3051.8</c:v>
                </c:pt>
                <c:pt idx="292">
                  <c:v>3059.4</c:v>
                </c:pt>
                <c:pt idx="293">
                  <c:v>3054</c:v>
                </c:pt>
                <c:pt idx="294">
                  <c:v>3007.4</c:v>
                </c:pt>
                <c:pt idx="295">
                  <c:v>3046.8</c:v>
                </c:pt>
                <c:pt idx="296">
                  <c:v>3090</c:v>
                </c:pt>
                <c:pt idx="297">
                  <c:v>2990</c:v>
                </c:pt>
                <c:pt idx="298">
                  <c:v>3007.6000000000004</c:v>
                </c:pt>
                <c:pt idx="299">
                  <c:v>2972.4</c:v>
                </c:pt>
                <c:pt idx="300">
                  <c:v>3001</c:v>
                </c:pt>
                <c:pt idx="301">
                  <c:v>3012.4</c:v>
                </c:pt>
                <c:pt idx="302">
                  <c:v>2993.6000000000004</c:v>
                </c:pt>
                <c:pt idx="303">
                  <c:v>2993.8</c:v>
                </c:pt>
                <c:pt idx="304">
                  <c:v>3019.2000000000003</c:v>
                </c:pt>
                <c:pt idx="305">
                  <c:v>2958.2000000000003</c:v>
                </c:pt>
                <c:pt idx="306">
                  <c:v>3058.4</c:v>
                </c:pt>
                <c:pt idx="307">
                  <c:v>3016.2000000000003</c:v>
                </c:pt>
                <c:pt idx="308">
                  <c:v>2958.4</c:v>
                </c:pt>
                <c:pt idx="309">
                  <c:v>2960.4</c:v>
                </c:pt>
                <c:pt idx="310">
                  <c:v>2978.8</c:v>
                </c:pt>
                <c:pt idx="311">
                  <c:v>3001.4</c:v>
                </c:pt>
                <c:pt idx="312">
                  <c:v>3006.6000000000004</c:v>
                </c:pt>
                <c:pt idx="313">
                  <c:v>2975.8</c:v>
                </c:pt>
                <c:pt idx="314">
                  <c:v>3017</c:v>
                </c:pt>
                <c:pt idx="315">
                  <c:v>2967.8</c:v>
                </c:pt>
                <c:pt idx="316">
                  <c:v>2957</c:v>
                </c:pt>
                <c:pt idx="317">
                  <c:v>3015.4</c:v>
                </c:pt>
                <c:pt idx="318">
                  <c:v>2980.8</c:v>
                </c:pt>
                <c:pt idx="319">
                  <c:v>2994</c:v>
                </c:pt>
                <c:pt idx="320">
                  <c:v>3002.8</c:v>
                </c:pt>
                <c:pt idx="321">
                  <c:v>2955.4</c:v>
                </c:pt>
                <c:pt idx="322">
                  <c:v>3013.6000000000004</c:v>
                </c:pt>
                <c:pt idx="323">
                  <c:v>2996</c:v>
                </c:pt>
                <c:pt idx="324">
                  <c:v>3023</c:v>
                </c:pt>
                <c:pt idx="325">
                  <c:v>2990.2000000000003</c:v>
                </c:pt>
                <c:pt idx="326">
                  <c:v>3006.8</c:v>
                </c:pt>
                <c:pt idx="327">
                  <c:v>2960.2000000000003</c:v>
                </c:pt>
                <c:pt idx="328">
                  <c:v>2933.2000000000003</c:v>
                </c:pt>
                <c:pt idx="329">
                  <c:v>2949.2000000000003</c:v>
                </c:pt>
                <c:pt idx="330">
                  <c:v>2974</c:v>
                </c:pt>
                <c:pt idx="331">
                  <c:v>2992.4</c:v>
                </c:pt>
                <c:pt idx="332">
                  <c:v>3018</c:v>
                </c:pt>
                <c:pt idx="333">
                  <c:v>2999</c:v>
                </c:pt>
                <c:pt idx="334">
                  <c:v>2969.2000000000003</c:v>
                </c:pt>
                <c:pt idx="335">
                  <c:v>2960.4</c:v>
                </c:pt>
                <c:pt idx="336">
                  <c:v>2968.4</c:v>
                </c:pt>
                <c:pt idx="337">
                  <c:v>2983.2000000000003</c:v>
                </c:pt>
                <c:pt idx="338">
                  <c:v>2983.8</c:v>
                </c:pt>
                <c:pt idx="339">
                  <c:v>2984.2000000000003</c:v>
                </c:pt>
                <c:pt idx="340">
                  <c:v>2944</c:v>
                </c:pt>
                <c:pt idx="341">
                  <c:v>2976.4</c:v>
                </c:pt>
                <c:pt idx="342">
                  <c:v>2981.8</c:v>
                </c:pt>
                <c:pt idx="343">
                  <c:v>2955</c:v>
                </c:pt>
                <c:pt idx="344">
                  <c:v>2956</c:v>
                </c:pt>
                <c:pt idx="345">
                  <c:v>2973.8</c:v>
                </c:pt>
                <c:pt idx="346">
                  <c:v>2953.4</c:v>
                </c:pt>
                <c:pt idx="347">
                  <c:v>2993.6000000000004</c:v>
                </c:pt>
                <c:pt idx="348">
                  <c:v>2965</c:v>
                </c:pt>
                <c:pt idx="349">
                  <c:v>2913.6000000000004</c:v>
                </c:pt>
                <c:pt idx="350">
                  <c:v>2930</c:v>
                </c:pt>
                <c:pt idx="351">
                  <c:v>2988.4</c:v>
                </c:pt>
                <c:pt idx="352">
                  <c:v>2957.2000000000003</c:v>
                </c:pt>
                <c:pt idx="353">
                  <c:v>2954</c:v>
                </c:pt>
                <c:pt idx="354">
                  <c:v>2910.4</c:v>
                </c:pt>
                <c:pt idx="355">
                  <c:v>2963.6000000000004</c:v>
                </c:pt>
                <c:pt idx="356">
                  <c:v>2976.6000000000004</c:v>
                </c:pt>
                <c:pt idx="357">
                  <c:v>2972.4</c:v>
                </c:pt>
                <c:pt idx="358">
                  <c:v>2921</c:v>
                </c:pt>
                <c:pt idx="359">
                  <c:v>2927.6000000000004</c:v>
                </c:pt>
                <c:pt idx="360">
                  <c:v>2928</c:v>
                </c:pt>
                <c:pt idx="361">
                  <c:v>2946.6000000000004</c:v>
                </c:pt>
                <c:pt idx="362">
                  <c:v>2925</c:v>
                </c:pt>
                <c:pt idx="363">
                  <c:v>2931.8</c:v>
                </c:pt>
                <c:pt idx="364">
                  <c:v>2971.8</c:v>
                </c:pt>
                <c:pt idx="365">
                  <c:v>2937.6000000000004</c:v>
                </c:pt>
                <c:pt idx="366">
                  <c:v>2913</c:v>
                </c:pt>
                <c:pt idx="367">
                  <c:v>2924.4</c:v>
                </c:pt>
                <c:pt idx="368">
                  <c:v>2955.8</c:v>
                </c:pt>
                <c:pt idx="369">
                  <c:v>2916.2000000000003</c:v>
                </c:pt>
                <c:pt idx="370">
                  <c:v>2957.4</c:v>
                </c:pt>
                <c:pt idx="371">
                  <c:v>2957.2000000000003</c:v>
                </c:pt>
                <c:pt idx="372">
                  <c:v>2934.8</c:v>
                </c:pt>
                <c:pt idx="373">
                  <c:v>2916.4</c:v>
                </c:pt>
                <c:pt idx="374">
                  <c:v>2949.6000000000004</c:v>
                </c:pt>
                <c:pt idx="375">
                  <c:v>2936.6000000000004</c:v>
                </c:pt>
                <c:pt idx="376">
                  <c:v>2916</c:v>
                </c:pt>
                <c:pt idx="377">
                  <c:v>2921.6000000000004</c:v>
                </c:pt>
                <c:pt idx="378">
                  <c:v>2951.2000000000003</c:v>
                </c:pt>
                <c:pt idx="379">
                  <c:v>2907.8</c:v>
                </c:pt>
                <c:pt idx="380">
                  <c:v>2939.2000000000003</c:v>
                </c:pt>
                <c:pt idx="381">
                  <c:v>2936</c:v>
                </c:pt>
                <c:pt idx="382">
                  <c:v>2956.6000000000004</c:v>
                </c:pt>
                <c:pt idx="383">
                  <c:v>2959</c:v>
                </c:pt>
                <c:pt idx="384">
                  <c:v>2900.2000000000003</c:v>
                </c:pt>
                <c:pt idx="385">
                  <c:v>2893</c:v>
                </c:pt>
                <c:pt idx="386">
                  <c:v>2924.2000000000003</c:v>
                </c:pt>
                <c:pt idx="387">
                  <c:v>2876.8</c:v>
                </c:pt>
                <c:pt idx="388">
                  <c:v>2893.8</c:v>
                </c:pt>
                <c:pt idx="389">
                  <c:v>2906</c:v>
                </c:pt>
                <c:pt idx="390">
                  <c:v>2888.2000000000003</c:v>
                </c:pt>
                <c:pt idx="391">
                  <c:v>2924.4</c:v>
                </c:pt>
                <c:pt idx="392">
                  <c:v>2904.8</c:v>
                </c:pt>
                <c:pt idx="393">
                  <c:v>2933.6000000000004</c:v>
                </c:pt>
                <c:pt idx="394">
                  <c:v>2888.2000000000003</c:v>
                </c:pt>
                <c:pt idx="395">
                  <c:v>2918</c:v>
                </c:pt>
                <c:pt idx="396">
                  <c:v>2891.8</c:v>
                </c:pt>
                <c:pt idx="397">
                  <c:v>2933.2000000000003</c:v>
                </c:pt>
                <c:pt idx="398">
                  <c:v>2914.2000000000003</c:v>
                </c:pt>
                <c:pt idx="399">
                  <c:v>2915.2000000000003</c:v>
                </c:pt>
                <c:pt idx="400">
                  <c:v>2894.8</c:v>
                </c:pt>
                <c:pt idx="401">
                  <c:v>2879</c:v>
                </c:pt>
                <c:pt idx="402">
                  <c:v>2880.2000000000003</c:v>
                </c:pt>
                <c:pt idx="403">
                  <c:v>2882.8</c:v>
                </c:pt>
                <c:pt idx="404">
                  <c:v>2861.6000000000004</c:v>
                </c:pt>
                <c:pt idx="405">
                  <c:v>2856</c:v>
                </c:pt>
                <c:pt idx="406">
                  <c:v>2890.4</c:v>
                </c:pt>
                <c:pt idx="407">
                  <c:v>2860.2000000000003</c:v>
                </c:pt>
                <c:pt idx="408">
                  <c:v>2880.2000000000003</c:v>
                </c:pt>
                <c:pt idx="409">
                  <c:v>2935.2000000000003</c:v>
                </c:pt>
                <c:pt idx="410">
                  <c:v>2917.4</c:v>
                </c:pt>
                <c:pt idx="411">
                  <c:v>2901.4</c:v>
                </c:pt>
                <c:pt idx="412">
                  <c:v>2894.6000000000004</c:v>
                </c:pt>
                <c:pt idx="413">
                  <c:v>2872.6000000000004</c:v>
                </c:pt>
                <c:pt idx="414">
                  <c:v>2870.4</c:v>
                </c:pt>
                <c:pt idx="415">
                  <c:v>2852.4</c:v>
                </c:pt>
                <c:pt idx="416">
                  <c:v>2935.2000000000003</c:v>
                </c:pt>
                <c:pt idx="417">
                  <c:v>2930.8</c:v>
                </c:pt>
                <c:pt idx="418">
                  <c:v>2888.8</c:v>
                </c:pt>
                <c:pt idx="419">
                  <c:v>2811.6000000000004</c:v>
                </c:pt>
                <c:pt idx="420">
                  <c:v>2876.2000000000003</c:v>
                </c:pt>
                <c:pt idx="421">
                  <c:v>2859.6000000000004</c:v>
                </c:pt>
                <c:pt idx="422">
                  <c:v>2834.4</c:v>
                </c:pt>
                <c:pt idx="423">
                  <c:v>2831.6000000000004</c:v>
                </c:pt>
                <c:pt idx="424">
                  <c:v>2835.6000000000004</c:v>
                </c:pt>
                <c:pt idx="425">
                  <c:v>2883</c:v>
                </c:pt>
                <c:pt idx="426">
                  <c:v>2838.4</c:v>
                </c:pt>
                <c:pt idx="427">
                  <c:v>2834.2000000000003</c:v>
                </c:pt>
                <c:pt idx="428">
                  <c:v>2888.4</c:v>
                </c:pt>
                <c:pt idx="429">
                  <c:v>2868</c:v>
                </c:pt>
                <c:pt idx="430">
                  <c:v>2864</c:v>
                </c:pt>
                <c:pt idx="431">
                  <c:v>2851.2000000000003</c:v>
                </c:pt>
                <c:pt idx="432">
                  <c:v>2806.4</c:v>
                </c:pt>
                <c:pt idx="433">
                  <c:v>2819.8</c:v>
                </c:pt>
                <c:pt idx="434">
                  <c:v>2848.6000000000004</c:v>
                </c:pt>
                <c:pt idx="435">
                  <c:v>2835.8</c:v>
                </c:pt>
                <c:pt idx="436">
                  <c:v>2860</c:v>
                </c:pt>
                <c:pt idx="437">
                  <c:v>2836.6000000000004</c:v>
                </c:pt>
                <c:pt idx="438">
                  <c:v>2799</c:v>
                </c:pt>
                <c:pt idx="439">
                  <c:v>2845.8</c:v>
                </c:pt>
                <c:pt idx="440">
                  <c:v>2773.2000000000003</c:v>
                </c:pt>
                <c:pt idx="441">
                  <c:v>2817.4</c:v>
                </c:pt>
                <c:pt idx="442">
                  <c:v>2797</c:v>
                </c:pt>
                <c:pt idx="443">
                  <c:v>2836.4</c:v>
                </c:pt>
                <c:pt idx="444">
                  <c:v>2791.4</c:v>
                </c:pt>
                <c:pt idx="445">
                  <c:v>2786.4</c:v>
                </c:pt>
                <c:pt idx="446">
                  <c:v>2839.4</c:v>
                </c:pt>
                <c:pt idx="447">
                  <c:v>2811.2000000000003</c:v>
                </c:pt>
                <c:pt idx="448">
                  <c:v>2810</c:v>
                </c:pt>
                <c:pt idx="449">
                  <c:v>2757.6000000000004</c:v>
                </c:pt>
                <c:pt idx="450">
                  <c:v>2789.6000000000004</c:v>
                </c:pt>
                <c:pt idx="451">
                  <c:v>2839.6000000000004</c:v>
                </c:pt>
                <c:pt idx="452">
                  <c:v>2773.2000000000003</c:v>
                </c:pt>
                <c:pt idx="453">
                  <c:v>2830.2000000000003</c:v>
                </c:pt>
                <c:pt idx="454">
                  <c:v>2755</c:v>
                </c:pt>
                <c:pt idx="455">
                  <c:v>2809.2000000000003</c:v>
                </c:pt>
                <c:pt idx="456">
                  <c:v>2792.4</c:v>
                </c:pt>
                <c:pt idx="457">
                  <c:v>2783.8</c:v>
                </c:pt>
                <c:pt idx="458">
                  <c:v>2790.8</c:v>
                </c:pt>
                <c:pt idx="459">
                  <c:v>2812.2000000000003</c:v>
                </c:pt>
                <c:pt idx="460">
                  <c:v>2792.6000000000004</c:v>
                </c:pt>
                <c:pt idx="461">
                  <c:v>2771.4</c:v>
                </c:pt>
                <c:pt idx="462">
                  <c:v>2798.4</c:v>
                </c:pt>
                <c:pt idx="463">
                  <c:v>2814.4</c:v>
                </c:pt>
                <c:pt idx="464">
                  <c:v>2788.6000000000004</c:v>
                </c:pt>
                <c:pt idx="465">
                  <c:v>2764.8</c:v>
                </c:pt>
                <c:pt idx="466">
                  <c:v>2764</c:v>
                </c:pt>
                <c:pt idx="467">
                  <c:v>2821.2000000000003</c:v>
                </c:pt>
                <c:pt idx="468">
                  <c:v>2818.4</c:v>
                </c:pt>
                <c:pt idx="469">
                  <c:v>2767.2000000000003</c:v>
                </c:pt>
                <c:pt idx="470">
                  <c:v>2764.6000000000004</c:v>
                </c:pt>
                <c:pt idx="471">
                  <c:v>2769.6000000000004</c:v>
                </c:pt>
                <c:pt idx="472">
                  <c:v>2775.6000000000004</c:v>
                </c:pt>
                <c:pt idx="473">
                  <c:v>2745.2000000000003</c:v>
                </c:pt>
                <c:pt idx="474">
                  <c:v>2760</c:v>
                </c:pt>
                <c:pt idx="475">
                  <c:v>2734.6000000000004</c:v>
                </c:pt>
                <c:pt idx="476">
                  <c:v>2749.4</c:v>
                </c:pt>
                <c:pt idx="477">
                  <c:v>2780.4</c:v>
                </c:pt>
                <c:pt idx="478">
                  <c:v>2797</c:v>
                </c:pt>
                <c:pt idx="479">
                  <c:v>2734</c:v>
                </c:pt>
                <c:pt idx="480">
                  <c:v>2761.6000000000004</c:v>
                </c:pt>
                <c:pt idx="481">
                  <c:v>2710.2000000000003</c:v>
                </c:pt>
                <c:pt idx="482">
                  <c:v>2785</c:v>
                </c:pt>
                <c:pt idx="483">
                  <c:v>2737.4</c:v>
                </c:pt>
                <c:pt idx="484">
                  <c:v>2757.4</c:v>
                </c:pt>
                <c:pt idx="485">
                  <c:v>2709.8</c:v>
                </c:pt>
                <c:pt idx="486">
                  <c:v>2762.2000000000003</c:v>
                </c:pt>
                <c:pt idx="487">
                  <c:v>2729.6000000000004</c:v>
                </c:pt>
                <c:pt idx="488">
                  <c:v>2712.8</c:v>
                </c:pt>
                <c:pt idx="489">
                  <c:v>2742.6000000000004</c:v>
                </c:pt>
                <c:pt idx="490">
                  <c:v>2727.6000000000004</c:v>
                </c:pt>
                <c:pt idx="491">
                  <c:v>2712</c:v>
                </c:pt>
                <c:pt idx="492">
                  <c:v>2710</c:v>
                </c:pt>
                <c:pt idx="493">
                  <c:v>2734</c:v>
                </c:pt>
                <c:pt idx="494">
                  <c:v>2722.6000000000004</c:v>
                </c:pt>
                <c:pt idx="495">
                  <c:v>2686</c:v>
                </c:pt>
                <c:pt idx="496">
                  <c:v>2738.6000000000004</c:v>
                </c:pt>
                <c:pt idx="497">
                  <c:v>2713.6000000000004</c:v>
                </c:pt>
                <c:pt idx="498">
                  <c:v>2748.8</c:v>
                </c:pt>
                <c:pt idx="499">
                  <c:v>2703.8</c:v>
                </c:pt>
                <c:pt idx="500">
                  <c:v>2703.8</c:v>
                </c:pt>
                <c:pt idx="501">
                  <c:v>2728.4</c:v>
                </c:pt>
                <c:pt idx="502">
                  <c:v>2702.2000000000003</c:v>
                </c:pt>
                <c:pt idx="503">
                  <c:v>2699.4</c:v>
                </c:pt>
                <c:pt idx="504">
                  <c:v>2654.8</c:v>
                </c:pt>
                <c:pt idx="505">
                  <c:v>2735.4</c:v>
                </c:pt>
                <c:pt idx="506">
                  <c:v>2702</c:v>
                </c:pt>
                <c:pt idx="507">
                  <c:v>2690.8</c:v>
                </c:pt>
                <c:pt idx="508">
                  <c:v>2683.4</c:v>
                </c:pt>
                <c:pt idx="509">
                  <c:v>2686.4</c:v>
                </c:pt>
                <c:pt idx="510">
                  <c:v>2707.2000000000003</c:v>
                </c:pt>
                <c:pt idx="511">
                  <c:v>2644.6000000000004</c:v>
                </c:pt>
                <c:pt idx="512">
                  <c:v>2672.8</c:v>
                </c:pt>
                <c:pt idx="513">
                  <c:v>2715.2000000000003</c:v>
                </c:pt>
                <c:pt idx="514">
                  <c:v>2644.2000000000003</c:v>
                </c:pt>
                <c:pt idx="515">
                  <c:v>2646.8</c:v>
                </c:pt>
                <c:pt idx="516">
                  <c:v>2680</c:v>
                </c:pt>
                <c:pt idx="517">
                  <c:v>2666.6000000000004</c:v>
                </c:pt>
                <c:pt idx="518">
                  <c:v>2663</c:v>
                </c:pt>
                <c:pt idx="519">
                  <c:v>2636.2000000000003</c:v>
                </c:pt>
                <c:pt idx="520">
                  <c:v>2667.8</c:v>
                </c:pt>
                <c:pt idx="521">
                  <c:v>2633</c:v>
                </c:pt>
                <c:pt idx="522">
                  <c:v>2599.6000000000004</c:v>
                </c:pt>
                <c:pt idx="523">
                  <c:v>2674.2000000000003</c:v>
                </c:pt>
                <c:pt idx="524">
                  <c:v>2637.2000000000003</c:v>
                </c:pt>
                <c:pt idx="525">
                  <c:v>2636.8</c:v>
                </c:pt>
                <c:pt idx="526">
                  <c:v>2626.4</c:v>
                </c:pt>
                <c:pt idx="527">
                  <c:v>2674.2000000000003</c:v>
                </c:pt>
                <c:pt idx="528">
                  <c:v>2563.8000000000002</c:v>
                </c:pt>
                <c:pt idx="529">
                  <c:v>2634.6000000000004</c:v>
                </c:pt>
                <c:pt idx="530">
                  <c:v>2603.6000000000004</c:v>
                </c:pt>
                <c:pt idx="531">
                  <c:v>2593.8000000000002</c:v>
                </c:pt>
                <c:pt idx="532">
                  <c:v>2624.2000000000003</c:v>
                </c:pt>
                <c:pt idx="533">
                  <c:v>2610.2000000000003</c:v>
                </c:pt>
                <c:pt idx="534">
                  <c:v>2617.8000000000002</c:v>
                </c:pt>
                <c:pt idx="535">
                  <c:v>2639.4</c:v>
                </c:pt>
                <c:pt idx="536">
                  <c:v>2580</c:v>
                </c:pt>
                <c:pt idx="537">
                  <c:v>2600.6000000000004</c:v>
                </c:pt>
                <c:pt idx="538">
                  <c:v>2577</c:v>
                </c:pt>
                <c:pt idx="539">
                  <c:v>2572.4</c:v>
                </c:pt>
                <c:pt idx="540">
                  <c:v>2625.6000000000004</c:v>
                </c:pt>
                <c:pt idx="541">
                  <c:v>2602.4</c:v>
                </c:pt>
                <c:pt idx="542">
                  <c:v>2585.4</c:v>
                </c:pt>
                <c:pt idx="543">
                  <c:v>2570</c:v>
                </c:pt>
                <c:pt idx="544">
                  <c:v>2581.8000000000002</c:v>
                </c:pt>
                <c:pt idx="545">
                  <c:v>2553.2000000000003</c:v>
                </c:pt>
                <c:pt idx="546">
                  <c:v>2561.4</c:v>
                </c:pt>
                <c:pt idx="547">
                  <c:v>2563.2000000000003</c:v>
                </c:pt>
                <c:pt idx="548">
                  <c:v>2576.8000000000002</c:v>
                </c:pt>
                <c:pt idx="549">
                  <c:v>2564</c:v>
                </c:pt>
                <c:pt idx="550">
                  <c:v>2528.2000000000003</c:v>
                </c:pt>
                <c:pt idx="551">
                  <c:v>2574.4</c:v>
                </c:pt>
                <c:pt idx="552">
                  <c:v>2526.8000000000002</c:v>
                </c:pt>
                <c:pt idx="553">
                  <c:v>2583</c:v>
                </c:pt>
                <c:pt idx="554">
                  <c:v>2540.2000000000003</c:v>
                </c:pt>
                <c:pt idx="555">
                  <c:v>2513.8000000000002</c:v>
                </c:pt>
                <c:pt idx="556">
                  <c:v>2544.6000000000004</c:v>
                </c:pt>
                <c:pt idx="557">
                  <c:v>2550.8000000000002</c:v>
                </c:pt>
                <c:pt idx="558">
                  <c:v>2553</c:v>
                </c:pt>
                <c:pt idx="559">
                  <c:v>2529.4</c:v>
                </c:pt>
                <c:pt idx="560">
                  <c:v>2523.2000000000003</c:v>
                </c:pt>
                <c:pt idx="561">
                  <c:v>2544.8000000000002</c:v>
                </c:pt>
                <c:pt idx="562">
                  <c:v>2519.8000000000002</c:v>
                </c:pt>
                <c:pt idx="563">
                  <c:v>2545.2000000000003</c:v>
                </c:pt>
                <c:pt idx="564">
                  <c:v>2507.8000000000002</c:v>
                </c:pt>
                <c:pt idx="565">
                  <c:v>2550.8000000000002</c:v>
                </c:pt>
                <c:pt idx="566">
                  <c:v>2551.4</c:v>
                </c:pt>
                <c:pt idx="567">
                  <c:v>2499</c:v>
                </c:pt>
                <c:pt idx="568">
                  <c:v>2526</c:v>
                </c:pt>
                <c:pt idx="569">
                  <c:v>2545.2000000000003</c:v>
                </c:pt>
                <c:pt idx="570">
                  <c:v>2531.6000000000004</c:v>
                </c:pt>
                <c:pt idx="571">
                  <c:v>2531.2000000000003</c:v>
                </c:pt>
                <c:pt idx="572">
                  <c:v>2507.2000000000003</c:v>
                </c:pt>
                <c:pt idx="573">
                  <c:v>2529.8000000000002</c:v>
                </c:pt>
                <c:pt idx="574">
                  <c:v>2533.6000000000004</c:v>
                </c:pt>
                <c:pt idx="575">
                  <c:v>2484.8000000000002</c:v>
                </c:pt>
                <c:pt idx="576">
                  <c:v>2479</c:v>
                </c:pt>
                <c:pt idx="577">
                  <c:v>2506</c:v>
                </c:pt>
                <c:pt idx="578">
                  <c:v>2520.8000000000002</c:v>
                </c:pt>
                <c:pt idx="579">
                  <c:v>2507</c:v>
                </c:pt>
                <c:pt idx="580">
                  <c:v>2525.4</c:v>
                </c:pt>
                <c:pt idx="581">
                  <c:v>2458.6000000000004</c:v>
                </c:pt>
                <c:pt idx="582">
                  <c:v>2475.2000000000003</c:v>
                </c:pt>
                <c:pt idx="583">
                  <c:v>2489.8000000000002</c:v>
                </c:pt>
                <c:pt idx="584">
                  <c:v>2487.4</c:v>
                </c:pt>
                <c:pt idx="585">
                  <c:v>2477</c:v>
                </c:pt>
                <c:pt idx="586">
                  <c:v>2495.2000000000003</c:v>
                </c:pt>
                <c:pt idx="587">
                  <c:v>2481</c:v>
                </c:pt>
                <c:pt idx="588">
                  <c:v>2453.8000000000002</c:v>
                </c:pt>
                <c:pt idx="589">
                  <c:v>2476.6000000000004</c:v>
                </c:pt>
                <c:pt idx="590">
                  <c:v>2440.6000000000004</c:v>
                </c:pt>
                <c:pt idx="591">
                  <c:v>2489</c:v>
                </c:pt>
                <c:pt idx="592">
                  <c:v>2456</c:v>
                </c:pt>
                <c:pt idx="593">
                  <c:v>2494</c:v>
                </c:pt>
                <c:pt idx="594">
                  <c:v>2401.6000000000004</c:v>
                </c:pt>
                <c:pt idx="595">
                  <c:v>2473.2000000000003</c:v>
                </c:pt>
                <c:pt idx="596">
                  <c:v>2454.6000000000004</c:v>
                </c:pt>
                <c:pt idx="597">
                  <c:v>2454.2000000000003</c:v>
                </c:pt>
                <c:pt idx="598">
                  <c:v>2458.2000000000003</c:v>
                </c:pt>
                <c:pt idx="599">
                  <c:v>2443.6000000000004</c:v>
                </c:pt>
                <c:pt idx="600">
                  <c:v>2444</c:v>
                </c:pt>
                <c:pt idx="601">
                  <c:v>2469.4</c:v>
                </c:pt>
                <c:pt idx="602">
                  <c:v>2434.8000000000002</c:v>
                </c:pt>
                <c:pt idx="603">
                  <c:v>2416.6000000000004</c:v>
                </c:pt>
                <c:pt idx="604">
                  <c:v>2467</c:v>
                </c:pt>
                <c:pt idx="605">
                  <c:v>2433</c:v>
                </c:pt>
                <c:pt idx="606">
                  <c:v>2444.6000000000004</c:v>
                </c:pt>
                <c:pt idx="607">
                  <c:v>2450.4</c:v>
                </c:pt>
                <c:pt idx="608">
                  <c:v>2429.8000000000002</c:v>
                </c:pt>
                <c:pt idx="609">
                  <c:v>2429.6000000000004</c:v>
                </c:pt>
                <c:pt idx="610">
                  <c:v>2407.8000000000002</c:v>
                </c:pt>
                <c:pt idx="611">
                  <c:v>2427.4</c:v>
                </c:pt>
                <c:pt idx="612">
                  <c:v>2394.8000000000002</c:v>
                </c:pt>
                <c:pt idx="613">
                  <c:v>2401.8000000000002</c:v>
                </c:pt>
                <c:pt idx="614">
                  <c:v>2408.2000000000003</c:v>
                </c:pt>
                <c:pt idx="615">
                  <c:v>2400.6000000000004</c:v>
                </c:pt>
                <c:pt idx="616">
                  <c:v>2400.4</c:v>
                </c:pt>
                <c:pt idx="617">
                  <c:v>2389.8000000000002</c:v>
                </c:pt>
                <c:pt idx="618">
                  <c:v>2355.8000000000002</c:v>
                </c:pt>
                <c:pt idx="619">
                  <c:v>2360.4</c:v>
                </c:pt>
                <c:pt idx="620">
                  <c:v>2342.8000000000002</c:v>
                </c:pt>
                <c:pt idx="621">
                  <c:v>2400.4</c:v>
                </c:pt>
                <c:pt idx="622">
                  <c:v>2386</c:v>
                </c:pt>
                <c:pt idx="623">
                  <c:v>2373.6000000000004</c:v>
                </c:pt>
                <c:pt idx="624">
                  <c:v>2325.6000000000004</c:v>
                </c:pt>
                <c:pt idx="625">
                  <c:v>2346</c:v>
                </c:pt>
                <c:pt idx="626">
                  <c:v>2338.2000000000003</c:v>
                </c:pt>
                <c:pt idx="627">
                  <c:v>2316.8000000000002</c:v>
                </c:pt>
                <c:pt idx="628">
                  <c:v>2365.4</c:v>
                </c:pt>
                <c:pt idx="629">
                  <c:v>2326.2000000000003</c:v>
                </c:pt>
                <c:pt idx="630">
                  <c:v>2341.6000000000004</c:v>
                </c:pt>
                <c:pt idx="631">
                  <c:v>2341.6000000000004</c:v>
                </c:pt>
                <c:pt idx="632">
                  <c:v>2398</c:v>
                </c:pt>
                <c:pt idx="633">
                  <c:v>2339.2000000000003</c:v>
                </c:pt>
                <c:pt idx="634">
                  <c:v>2351.4</c:v>
                </c:pt>
                <c:pt idx="635">
                  <c:v>2342.4</c:v>
                </c:pt>
                <c:pt idx="636">
                  <c:v>2343.4</c:v>
                </c:pt>
                <c:pt idx="637">
                  <c:v>2321</c:v>
                </c:pt>
                <c:pt idx="638">
                  <c:v>2324.2000000000003</c:v>
                </c:pt>
                <c:pt idx="639">
                  <c:v>2330</c:v>
                </c:pt>
                <c:pt idx="640">
                  <c:v>2306.6000000000004</c:v>
                </c:pt>
                <c:pt idx="641">
                  <c:v>2274.6000000000004</c:v>
                </c:pt>
                <c:pt idx="642">
                  <c:v>2302</c:v>
                </c:pt>
                <c:pt idx="643">
                  <c:v>2308.8000000000002</c:v>
                </c:pt>
                <c:pt idx="644">
                  <c:v>2279.4</c:v>
                </c:pt>
                <c:pt idx="645">
                  <c:v>2334.4</c:v>
                </c:pt>
                <c:pt idx="646">
                  <c:v>2299.2000000000003</c:v>
                </c:pt>
                <c:pt idx="647">
                  <c:v>2278</c:v>
                </c:pt>
                <c:pt idx="648">
                  <c:v>2253.8000000000002</c:v>
                </c:pt>
                <c:pt idx="649">
                  <c:v>2323</c:v>
                </c:pt>
                <c:pt idx="650">
                  <c:v>2271.8000000000002</c:v>
                </c:pt>
                <c:pt idx="651">
                  <c:v>2265.6000000000004</c:v>
                </c:pt>
                <c:pt idx="652">
                  <c:v>2259.6000000000004</c:v>
                </c:pt>
                <c:pt idx="653">
                  <c:v>2266.4</c:v>
                </c:pt>
                <c:pt idx="654">
                  <c:v>2250.6000000000004</c:v>
                </c:pt>
                <c:pt idx="655">
                  <c:v>2273.4</c:v>
                </c:pt>
                <c:pt idx="656">
                  <c:v>2240.2000000000003</c:v>
                </c:pt>
                <c:pt idx="657">
                  <c:v>2226.4</c:v>
                </c:pt>
                <c:pt idx="658">
                  <c:v>2269.8000000000002</c:v>
                </c:pt>
                <c:pt idx="659">
                  <c:v>2261.8000000000002</c:v>
                </c:pt>
                <c:pt idx="660">
                  <c:v>2219.4</c:v>
                </c:pt>
                <c:pt idx="661">
                  <c:v>2245.6000000000004</c:v>
                </c:pt>
                <c:pt idx="662">
                  <c:v>2233</c:v>
                </c:pt>
                <c:pt idx="663">
                  <c:v>2239.2000000000003</c:v>
                </c:pt>
                <c:pt idx="664">
                  <c:v>2230.2000000000003</c:v>
                </c:pt>
                <c:pt idx="665">
                  <c:v>2228.2000000000003</c:v>
                </c:pt>
                <c:pt idx="666">
                  <c:v>2272</c:v>
                </c:pt>
                <c:pt idx="667">
                  <c:v>2215</c:v>
                </c:pt>
                <c:pt idx="668">
                  <c:v>2209.6000000000004</c:v>
                </c:pt>
                <c:pt idx="669">
                  <c:v>2196.8000000000002</c:v>
                </c:pt>
                <c:pt idx="670">
                  <c:v>2184.8000000000002</c:v>
                </c:pt>
                <c:pt idx="671">
                  <c:v>2156</c:v>
                </c:pt>
                <c:pt idx="672">
                  <c:v>2188.6000000000004</c:v>
                </c:pt>
                <c:pt idx="673">
                  <c:v>2234.8000000000002</c:v>
                </c:pt>
                <c:pt idx="674">
                  <c:v>2177.2000000000003</c:v>
                </c:pt>
                <c:pt idx="675">
                  <c:v>2137</c:v>
                </c:pt>
                <c:pt idx="676">
                  <c:v>2194.8000000000002</c:v>
                </c:pt>
                <c:pt idx="677">
                  <c:v>2165.6000000000004</c:v>
                </c:pt>
                <c:pt idx="678">
                  <c:v>2168</c:v>
                </c:pt>
                <c:pt idx="679">
                  <c:v>2138.2000000000003</c:v>
                </c:pt>
                <c:pt idx="680">
                  <c:v>2176.4</c:v>
                </c:pt>
                <c:pt idx="681">
                  <c:v>2185.4</c:v>
                </c:pt>
                <c:pt idx="682">
                  <c:v>2142.6000000000004</c:v>
                </c:pt>
                <c:pt idx="683">
                  <c:v>2198.6000000000004</c:v>
                </c:pt>
                <c:pt idx="684">
                  <c:v>2184.2000000000003</c:v>
                </c:pt>
                <c:pt idx="685">
                  <c:v>2152.2000000000003</c:v>
                </c:pt>
                <c:pt idx="686">
                  <c:v>2175.6000000000004</c:v>
                </c:pt>
                <c:pt idx="687">
                  <c:v>2137.4</c:v>
                </c:pt>
                <c:pt idx="688">
                  <c:v>2148.4</c:v>
                </c:pt>
                <c:pt idx="689">
                  <c:v>2145.8000000000002</c:v>
                </c:pt>
                <c:pt idx="690">
                  <c:v>2113.2000000000003</c:v>
                </c:pt>
                <c:pt idx="691">
                  <c:v>2164</c:v>
                </c:pt>
                <c:pt idx="692">
                  <c:v>2149</c:v>
                </c:pt>
                <c:pt idx="693">
                  <c:v>2144</c:v>
                </c:pt>
                <c:pt idx="694">
                  <c:v>2138.4</c:v>
                </c:pt>
                <c:pt idx="695">
                  <c:v>2097.6000000000004</c:v>
                </c:pt>
                <c:pt idx="696">
                  <c:v>2137.2000000000003</c:v>
                </c:pt>
                <c:pt idx="697">
                  <c:v>2113.6000000000004</c:v>
                </c:pt>
                <c:pt idx="698">
                  <c:v>2140.8000000000002</c:v>
                </c:pt>
                <c:pt idx="699">
                  <c:v>2161</c:v>
                </c:pt>
                <c:pt idx="700">
                  <c:v>2139.4</c:v>
                </c:pt>
                <c:pt idx="701">
                  <c:v>2098.8000000000002</c:v>
                </c:pt>
                <c:pt idx="702">
                  <c:v>2116.6000000000004</c:v>
                </c:pt>
                <c:pt idx="703">
                  <c:v>2087.6000000000004</c:v>
                </c:pt>
                <c:pt idx="704">
                  <c:v>2099.8000000000002</c:v>
                </c:pt>
                <c:pt idx="705">
                  <c:v>2099.4</c:v>
                </c:pt>
                <c:pt idx="706">
                  <c:v>2073.8000000000002</c:v>
                </c:pt>
                <c:pt idx="707">
                  <c:v>2077.6000000000004</c:v>
                </c:pt>
                <c:pt idx="708">
                  <c:v>2055.2000000000003</c:v>
                </c:pt>
                <c:pt idx="709">
                  <c:v>2103.2000000000003</c:v>
                </c:pt>
                <c:pt idx="710">
                  <c:v>2070</c:v>
                </c:pt>
                <c:pt idx="711">
                  <c:v>2072.4</c:v>
                </c:pt>
                <c:pt idx="712">
                  <c:v>2048.6000000000004</c:v>
                </c:pt>
                <c:pt idx="713">
                  <c:v>2059</c:v>
                </c:pt>
                <c:pt idx="714">
                  <c:v>2065.2000000000003</c:v>
                </c:pt>
                <c:pt idx="715">
                  <c:v>2050.4</c:v>
                </c:pt>
                <c:pt idx="716">
                  <c:v>2035.4</c:v>
                </c:pt>
                <c:pt idx="717">
                  <c:v>2080.2000000000003</c:v>
                </c:pt>
                <c:pt idx="718">
                  <c:v>2022.2000000000003</c:v>
                </c:pt>
                <c:pt idx="719">
                  <c:v>2035.8000000000002</c:v>
                </c:pt>
                <c:pt idx="720">
                  <c:v>2009.8000000000002</c:v>
                </c:pt>
                <c:pt idx="721">
                  <c:v>2038</c:v>
                </c:pt>
                <c:pt idx="722">
                  <c:v>1994.8000000000002</c:v>
                </c:pt>
                <c:pt idx="723">
                  <c:v>2020.4</c:v>
                </c:pt>
                <c:pt idx="724">
                  <c:v>2024.8000000000002</c:v>
                </c:pt>
                <c:pt idx="725">
                  <c:v>2080</c:v>
                </c:pt>
                <c:pt idx="726">
                  <c:v>2015.6000000000004</c:v>
                </c:pt>
                <c:pt idx="727">
                  <c:v>2024.6000000000004</c:v>
                </c:pt>
                <c:pt idx="728">
                  <c:v>2019.6000000000004</c:v>
                </c:pt>
                <c:pt idx="729">
                  <c:v>2018.4</c:v>
                </c:pt>
                <c:pt idx="730">
                  <c:v>2009</c:v>
                </c:pt>
                <c:pt idx="731">
                  <c:v>1983.6000000000004</c:v>
                </c:pt>
                <c:pt idx="732">
                  <c:v>1989.4</c:v>
                </c:pt>
                <c:pt idx="733">
                  <c:v>1982</c:v>
                </c:pt>
                <c:pt idx="734">
                  <c:v>1974.2000000000003</c:v>
                </c:pt>
                <c:pt idx="735">
                  <c:v>2010.8000000000002</c:v>
                </c:pt>
                <c:pt idx="736">
                  <c:v>1962</c:v>
                </c:pt>
                <c:pt idx="737">
                  <c:v>1955.6000000000004</c:v>
                </c:pt>
                <c:pt idx="738">
                  <c:v>1964.2000000000003</c:v>
                </c:pt>
                <c:pt idx="739">
                  <c:v>1966.4</c:v>
                </c:pt>
                <c:pt idx="740">
                  <c:v>1985.4</c:v>
                </c:pt>
                <c:pt idx="741">
                  <c:v>1963.4</c:v>
                </c:pt>
                <c:pt idx="742">
                  <c:v>1993.6000000000004</c:v>
                </c:pt>
                <c:pt idx="743">
                  <c:v>1946.6000000000004</c:v>
                </c:pt>
                <c:pt idx="744">
                  <c:v>1919.6000000000004</c:v>
                </c:pt>
                <c:pt idx="745">
                  <c:v>1946.8000000000002</c:v>
                </c:pt>
                <c:pt idx="746">
                  <c:v>1905.2000000000003</c:v>
                </c:pt>
                <c:pt idx="747">
                  <c:v>1915</c:v>
                </c:pt>
                <c:pt idx="748">
                  <c:v>1937.8000000000002</c:v>
                </c:pt>
                <c:pt idx="749">
                  <c:v>1921.4</c:v>
                </c:pt>
                <c:pt idx="750">
                  <c:v>1901</c:v>
                </c:pt>
                <c:pt idx="751">
                  <c:v>1943.6000000000004</c:v>
                </c:pt>
                <c:pt idx="752">
                  <c:v>1889</c:v>
                </c:pt>
                <c:pt idx="753">
                  <c:v>1920.4</c:v>
                </c:pt>
                <c:pt idx="754">
                  <c:v>1884.8000000000002</c:v>
                </c:pt>
                <c:pt idx="755">
                  <c:v>1899.2000000000003</c:v>
                </c:pt>
                <c:pt idx="756">
                  <c:v>1883</c:v>
                </c:pt>
                <c:pt idx="757">
                  <c:v>1917.2000000000003</c:v>
                </c:pt>
                <c:pt idx="758">
                  <c:v>1857.8000000000002</c:v>
                </c:pt>
                <c:pt idx="759">
                  <c:v>1883.4</c:v>
                </c:pt>
                <c:pt idx="760">
                  <c:v>1885</c:v>
                </c:pt>
                <c:pt idx="761">
                  <c:v>1867.2000000000003</c:v>
                </c:pt>
                <c:pt idx="762">
                  <c:v>1890.8000000000002</c:v>
                </c:pt>
                <c:pt idx="763">
                  <c:v>1880.2000000000003</c:v>
                </c:pt>
                <c:pt idx="764">
                  <c:v>1877.6000000000004</c:v>
                </c:pt>
                <c:pt idx="765">
                  <c:v>1855.8000000000002</c:v>
                </c:pt>
                <c:pt idx="766">
                  <c:v>1837</c:v>
                </c:pt>
                <c:pt idx="767">
                  <c:v>1881.2000000000003</c:v>
                </c:pt>
                <c:pt idx="768">
                  <c:v>1868.6000000000004</c:v>
                </c:pt>
                <c:pt idx="769">
                  <c:v>1846.6000000000004</c:v>
                </c:pt>
                <c:pt idx="770">
                  <c:v>1825</c:v>
                </c:pt>
                <c:pt idx="771">
                  <c:v>1833</c:v>
                </c:pt>
                <c:pt idx="772">
                  <c:v>1848</c:v>
                </c:pt>
                <c:pt idx="773">
                  <c:v>1864.4</c:v>
                </c:pt>
                <c:pt idx="774">
                  <c:v>1839.8000000000002</c:v>
                </c:pt>
                <c:pt idx="775">
                  <c:v>1859.8000000000002</c:v>
                </c:pt>
                <c:pt idx="776">
                  <c:v>1799.4</c:v>
                </c:pt>
                <c:pt idx="777">
                  <c:v>1813.8000000000002</c:v>
                </c:pt>
                <c:pt idx="778">
                  <c:v>1823.4</c:v>
                </c:pt>
                <c:pt idx="779">
                  <c:v>1841.4</c:v>
                </c:pt>
                <c:pt idx="780">
                  <c:v>1829.2000000000003</c:v>
                </c:pt>
                <c:pt idx="781">
                  <c:v>1813.2000000000003</c:v>
                </c:pt>
                <c:pt idx="782">
                  <c:v>1805.8000000000002</c:v>
                </c:pt>
                <c:pt idx="783">
                  <c:v>1772.2000000000003</c:v>
                </c:pt>
                <c:pt idx="784">
                  <c:v>1778.4</c:v>
                </c:pt>
                <c:pt idx="785">
                  <c:v>1788.8000000000002</c:v>
                </c:pt>
                <c:pt idx="786">
                  <c:v>1781.2000000000003</c:v>
                </c:pt>
                <c:pt idx="787">
                  <c:v>1781.6000000000004</c:v>
                </c:pt>
                <c:pt idx="788">
                  <c:v>1750.8000000000002</c:v>
                </c:pt>
                <c:pt idx="789">
                  <c:v>1756.6000000000004</c:v>
                </c:pt>
                <c:pt idx="790">
                  <c:v>1763</c:v>
                </c:pt>
                <c:pt idx="791">
                  <c:v>1737.8000000000002</c:v>
                </c:pt>
                <c:pt idx="792">
                  <c:v>1759.4</c:v>
                </c:pt>
                <c:pt idx="793">
                  <c:v>1785.2000000000003</c:v>
                </c:pt>
                <c:pt idx="794">
                  <c:v>1777</c:v>
                </c:pt>
                <c:pt idx="795">
                  <c:v>1759.8000000000002</c:v>
                </c:pt>
                <c:pt idx="796">
                  <c:v>1746.2000000000003</c:v>
                </c:pt>
                <c:pt idx="797">
                  <c:v>1704.6000000000004</c:v>
                </c:pt>
                <c:pt idx="798">
                  <c:v>1756.4</c:v>
                </c:pt>
                <c:pt idx="799">
                  <c:v>1763.2000000000003</c:v>
                </c:pt>
                <c:pt idx="800">
                  <c:v>1736.2000000000003</c:v>
                </c:pt>
                <c:pt idx="801">
                  <c:v>1727.6000000000004</c:v>
                </c:pt>
                <c:pt idx="802">
                  <c:v>1746</c:v>
                </c:pt>
                <c:pt idx="803">
                  <c:v>1742.8000000000002</c:v>
                </c:pt>
                <c:pt idx="804">
                  <c:v>1736.8000000000002</c:v>
                </c:pt>
                <c:pt idx="805">
                  <c:v>1710.4</c:v>
                </c:pt>
                <c:pt idx="806">
                  <c:v>1713</c:v>
                </c:pt>
                <c:pt idx="807">
                  <c:v>1715</c:v>
                </c:pt>
                <c:pt idx="808">
                  <c:v>1701.2000000000003</c:v>
                </c:pt>
                <c:pt idx="809">
                  <c:v>1700</c:v>
                </c:pt>
                <c:pt idx="810">
                  <c:v>1724.2000000000003</c:v>
                </c:pt>
                <c:pt idx="811">
                  <c:v>1706</c:v>
                </c:pt>
                <c:pt idx="812">
                  <c:v>1718.6000000000004</c:v>
                </c:pt>
                <c:pt idx="813">
                  <c:v>1704.2000000000003</c:v>
                </c:pt>
                <c:pt idx="814">
                  <c:v>1697</c:v>
                </c:pt>
                <c:pt idx="815">
                  <c:v>1695.6000000000004</c:v>
                </c:pt>
                <c:pt idx="816">
                  <c:v>1695.6000000000004</c:v>
                </c:pt>
                <c:pt idx="817">
                  <c:v>1699.4</c:v>
                </c:pt>
                <c:pt idx="818">
                  <c:v>1660.4</c:v>
                </c:pt>
                <c:pt idx="819">
                  <c:v>1651</c:v>
                </c:pt>
                <c:pt idx="820">
                  <c:v>1653</c:v>
                </c:pt>
                <c:pt idx="821">
                  <c:v>1654.6000000000004</c:v>
                </c:pt>
                <c:pt idx="822">
                  <c:v>1657.8000000000002</c:v>
                </c:pt>
                <c:pt idx="823">
                  <c:v>1695.2000000000003</c:v>
                </c:pt>
                <c:pt idx="824">
                  <c:v>1670.8000000000002</c:v>
                </c:pt>
                <c:pt idx="825">
                  <c:v>1644.4</c:v>
                </c:pt>
                <c:pt idx="826">
                  <c:v>1632</c:v>
                </c:pt>
                <c:pt idx="827">
                  <c:v>1649</c:v>
                </c:pt>
                <c:pt idx="828">
                  <c:v>1638.6000000000004</c:v>
                </c:pt>
                <c:pt idx="829">
                  <c:v>1638.8000000000002</c:v>
                </c:pt>
                <c:pt idx="830">
                  <c:v>1615</c:v>
                </c:pt>
                <c:pt idx="831">
                  <c:v>1641.4</c:v>
                </c:pt>
                <c:pt idx="832">
                  <c:v>1645.2000000000003</c:v>
                </c:pt>
                <c:pt idx="833">
                  <c:v>1585.6000000000004</c:v>
                </c:pt>
                <c:pt idx="834">
                  <c:v>1624</c:v>
                </c:pt>
                <c:pt idx="835">
                  <c:v>1626.2000000000003</c:v>
                </c:pt>
                <c:pt idx="836">
                  <c:v>1581.4</c:v>
                </c:pt>
                <c:pt idx="837">
                  <c:v>1605.2000000000003</c:v>
                </c:pt>
                <c:pt idx="838">
                  <c:v>1599.2000000000003</c:v>
                </c:pt>
                <c:pt idx="839">
                  <c:v>1591.4</c:v>
                </c:pt>
                <c:pt idx="840">
                  <c:v>1619</c:v>
                </c:pt>
                <c:pt idx="841">
                  <c:v>1607.2000000000003</c:v>
                </c:pt>
                <c:pt idx="842">
                  <c:v>1617.8000000000002</c:v>
                </c:pt>
                <c:pt idx="843">
                  <c:v>1624.4</c:v>
                </c:pt>
                <c:pt idx="844">
                  <c:v>1588.6000000000004</c:v>
                </c:pt>
                <c:pt idx="845">
                  <c:v>1579.2000000000003</c:v>
                </c:pt>
                <c:pt idx="846">
                  <c:v>1560.8000000000002</c:v>
                </c:pt>
                <c:pt idx="847">
                  <c:v>1568.4</c:v>
                </c:pt>
                <c:pt idx="848">
                  <c:v>1599.6000000000004</c:v>
                </c:pt>
                <c:pt idx="849">
                  <c:v>1553.6000000000004</c:v>
                </c:pt>
                <c:pt idx="850">
                  <c:v>1565</c:v>
                </c:pt>
                <c:pt idx="851">
                  <c:v>1547.6000000000004</c:v>
                </c:pt>
                <c:pt idx="852">
                  <c:v>1585.4</c:v>
                </c:pt>
                <c:pt idx="853">
                  <c:v>1558</c:v>
                </c:pt>
                <c:pt idx="854">
                  <c:v>1531</c:v>
                </c:pt>
                <c:pt idx="855">
                  <c:v>1576</c:v>
                </c:pt>
                <c:pt idx="856">
                  <c:v>1535.8000000000002</c:v>
                </c:pt>
                <c:pt idx="857">
                  <c:v>1565.8000000000002</c:v>
                </c:pt>
                <c:pt idx="858">
                  <c:v>1524.2000000000003</c:v>
                </c:pt>
                <c:pt idx="859">
                  <c:v>1528.4</c:v>
                </c:pt>
                <c:pt idx="860">
                  <c:v>1550.4</c:v>
                </c:pt>
                <c:pt idx="861">
                  <c:v>1533.4</c:v>
                </c:pt>
                <c:pt idx="862">
                  <c:v>1510.4</c:v>
                </c:pt>
                <c:pt idx="863">
                  <c:v>1535.4</c:v>
                </c:pt>
                <c:pt idx="864">
                  <c:v>1490.4</c:v>
                </c:pt>
                <c:pt idx="865">
                  <c:v>1470.2000000000003</c:v>
                </c:pt>
                <c:pt idx="866">
                  <c:v>1505.4</c:v>
                </c:pt>
                <c:pt idx="867">
                  <c:v>1501.2000000000003</c:v>
                </c:pt>
                <c:pt idx="868">
                  <c:v>1493.8000000000002</c:v>
                </c:pt>
                <c:pt idx="869">
                  <c:v>1474.8000000000002</c:v>
                </c:pt>
                <c:pt idx="870">
                  <c:v>1507.2000000000003</c:v>
                </c:pt>
                <c:pt idx="871">
                  <c:v>1468.6000000000004</c:v>
                </c:pt>
                <c:pt idx="872">
                  <c:v>1483.6000000000004</c:v>
                </c:pt>
                <c:pt idx="873">
                  <c:v>1471.2000000000003</c:v>
                </c:pt>
                <c:pt idx="874">
                  <c:v>1460.4</c:v>
                </c:pt>
                <c:pt idx="875">
                  <c:v>1437.8000000000002</c:v>
                </c:pt>
                <c:pt idx="876">
                  <c:v>1476</c:v>
                </c:pt>
                <c:pt idx="877">
                  <c:v>1469.6000000000004</c:v>
                </c:pt>
                <c:pt idx="878">
                  <c:v>1490.6000000000004</c:v>
                </c:pt>
                <c:pt idx="879">
                  <c:v>1407.2000000000003</c:v>
                </c:pt>
                <c:pt idx="880">
                  <c:v>1421.8000000000002</c:v>
                </c:pt>
                <c:pt idx="881">
                  <c:v>1467.2000000000003</c:v>
                </c:pt>
                <c:pt idx="882">
                  <c:v>1440.6</c:v>
                </c:pt>
                <c:pt idx="883">
                  <c:v>1415.6</c:v>
                </c:pt>
                <c:pt idx="884">
                  <c:v>1435.6</c:v>
                </c:pt>
                <c:pt idx="885">
                  <c:v>1417.6</c:v>
                </c:pt>
                <c:pt idx="886">
                  <c:v>1444.6</c:v>
                </c:pt>
                <c:pt idx="887">
                  <c:v>1407.4</c:v>
                </c:pt>
                <c:pt idx="888">
                  <c:v>1419.2000000000003</c:v>
                </c:pt>
                <c:pt idx="889">
                  <c:v>1408.2000000000003</c:v>
                </c:pt>
                <c:pt idx="890">
                  <c:v>1401</c:v>
                </c:pt>
                <c:pt idx="891">
                  <c:v>1393.8000000000002</c:v>
                </c:pt>
                <c:pt idx="892">
                  <c:v>1375</c:v>
                </c:pt>
                <c:pt idx="893">
                  <c:v>1388.6</c:v>
                </c:pt>
                <c:pt idx="894">
                  <c:v>1362.4</c:v>
                </c:pt>
                <c:pt idx="895">
                  <c:v>1412.8000000000002</c:v>
                </c:pt>
                <c:pt idx="896">
                  <c:v>1376.4</c:v>
                </c:pt>
                <c:pt idx="897">
                  <c:v>1364.4</c:v>
                </c:pt>
                <c:pt idx="898">
                  <c:v>1384.6</c:v>
                </c:pt>
                <c:pt idx="899">
                  <c:v>1372</c:v>
                </c:pt>
                <c:pt idx="900">
                  <c:v>1381</c:v>
                </c:pt>
                <c:pt idx="901">
                  <c:v>1377.4</c:v>
                </c:pt>
                <c:pt idx="902">
                  <c:v>1357.6</c:v>
                </c:pt>
                <c:pt idx="903">
                  <c:v>1351</c:v>
                </c:pt>
                <c:pt idx="904">
                  <c:v>1365.6</c:v>
                </c:pt>
                <c:pt idx="905">
                  <c:v>1371.2000000000003</c:v>
                </c:pt>
                <c:pt idx="906">
                  <c:v>1367.6</c:v>
                </c:pt>
                <c:pt idx="907">
                  <c:v>1357.2000000000003</c:v>
                </c:pt>
                <c:pt idx="908">
                  <c:v>1337.6</c:v>
                </c:pt>
                <c:pt idx="909">
                  <c:v>1324.6</c:v>
                </c:pt>
                <c:pt idx="910">
                  <c:v>1350.4</c:v>
                </c:pt>
                <c:pt idx="911">
                  <c:v>1333.6</c:v>
                </c:pt>
                <c:pt idx="912">
                  <c:v>1303.4000000000001</c:v>
                </c:pt>
                <c:pt idx="913">
                  <c:v>1316</c:v>
                </c:pt>
                <c:pt idx="914">
                  <c:v>1306</c:v>
                </c:pt>
                <c:pt idx="915">
                  <c:v>1307.5999999999999</c:v>
                </c:pt>
                <c:pt idx="916">
                  <c:v>1269.8000000000002</c:v>
                </c:pt>
                <c:pt idx="917">
                  <c:v>1297.4000000000001</c:v>
                </c:pt>
                <c:pt idx="918">
                  <c:v>1329.6</c:v>
                </c:pt>
                <c:pt idx="919">
                  <c:v>1284.8000000000002</c:v>
                </c:pt>
                <c:pt idx="920">
                  <c:v>1299.5999999999999</c:v>
                </c:pt>
                <c:pt idx="921">
                  <c:v>1310.2000000000003</c:v>
                </c:pt>
                <c:pt idx="922">
                  <c:v>1264.2000000000003</c:v>
                </c:pt>
                <c:pt idx="923">
                  <c:v>1289.8000000000002</c:v>
                </c:pt>
                <c:pt idx="924">
                  <c:v>1271</c:v>
                </c:pt>
                <c:pt idx="925">
                  <c:v>1286.2000000000003</c:v>
                </c:pt>
                <c:pt idx="926">
                  <c:v>1264.2000000000003</c:v>
                </c:pt>
                <c:pt idx="927">
                  <c:v>1277.5999999999999</c:v>
                </c:pt>
                <c:pt idx="928">
                  <c:v>1254.2000000000003</c:v>
                </c:pt>
                <c:pt idx="929">
                  <c:v>1236.8000000000002</c:v>
                </c:pt>
                <c:pt idx="930">
                  <c:v>1265.4000000000001</c:v>
                </c:pt>
                <c:pt idx="931">
                  <c:v>1254.4000000000001</c:v>
                </c:pt>
                <c:pt idx="932">
                  <c:v>1243</c:v>
                </c:pt>
                <c:pt idx="933">
                  <c:v>1248.4000000000001</c:v>
                </c:pt>
                <c:pt idx="934">
                  <c:v>1231.8000000000002</c:v>
                </c:pt>
                <c:pt idx="935">
                  <c:v>1259.8000000000002</c:v>
                </c:pt>
                <c:pt idx="936">
                  <c:v>1259.5999999999999</c:v>
                </c:pt>
                <c:pt idx="937">
                  <c:v>1257.2000000000003</c:v>
                </c:pt>
                <c:pt idx="938">
                  <c:v>1233.2000000000003</c:v>
                </c:pt>
                <c:pt idx="939">
                  <c:v>1223</c:v>
                </c:pt>
                <c:pt idx="940">
                  <c:v>1241.5999999999999</c:v>
                </c:pt>
                <c:pt idx="941">
                  <c:v>1170.2000000000003</c:v>
                </c:pt>
                <c:pt idx="942">
                  <c:v>1183.8000000000002</c:v>
                </c:pt>
                <c:pt idx="943">
                  <c:v>1225.2000000000003</c:v>
                </c:pt>
                <c:pt idx="944">
                  <c:v>1190.4000000000001</c:v>
                </c:pt>
                <c:pt idx="945">
                  <c:v>1229.8000000000002</c:v>
                </c:pt>
                <c:pt idx="946">
                  <c:v>1206.5999999999999</c:v>
                </c:pt>
                <c:pt idx="947">
                  <c:v>1204</c:v>
                </c:pt>
                <c:pt idx="948">
                  <c:v>1201.5999999999999</c:v>
                </c:pt>
                <c:pt idx="949">
                  <c:v>1211.8000000000002</c:v>
                </c:pt>
                <c:pt idx="950">
                  <c:v>1197.5999999999999</c:v>
                </c:pt>
                <c:pt idx="951">
                  <c:v>1179.8000000000002</c:v>
                </c:pt>
                <c:pt idx="952">
                  <c:v>1152.5999999999999</c:v>
                </c:pt>
                <c:pt idx="953">
                  <c:v>1159.8000000000002</c:v>
                </c:pt>
                <c:pt idx="954">
                  <c:v>1171.5999999999999</c:v>
                </c:pt>
                <c:pt idx="955">
                  <c:v>1192.8000000000002</c:v>
                </c:pt>
                <c:pt idx="956">
                  <c:v>1132.2000000000003</c:v>
                </c:pt>
                <c:pt idx="957">
                  <c:v>1166</c:v>
                </c:pt>
                <c:pt idx="958">
                  <c:v>1167.4000000000001</c:v>
                </c:pt>
                <c:pt idx="959">
                  <c:v>1145</c:v>
                </c:pt>
                <c:pt idx="960">
                  <c:v>1128.2000000000003</c:v>
                </c:pt>
                <c:pt idx="961">
                  <c:v>1147.8000000000002</c:v>
                </c:pt>
                <c:pt idx="962">
                  <c:v>1187.4000000000001</c:v>
                </c:pt>
                <c:pt idx="963">
                  <c:v>1145.4000000000001</c:v>
                </c:pt>
                <c:pt idx="964">
                  <c:v>1121.5999999999999</c:v>
                </c:pt>
                <c:pt idx="965">
                  <c:v>1145</c:v>
                </c:pt>
                <c:pt idx="966">
                  <c:v>1117.8000000000002</c:v>
                </c:pt>
                <c:pt idx="967">
                  <c:v>1163.2000000000003</c:v>
                </c:pt>
                <c:pt idx="968">
                  <c:v>1113.2000000000003</c:v>
                </c:pt>
                <c:pt idx="969">
                  <c:v>1111.2000000000003</c:v>
                </c:pt>
                <c:pt idx="970">
                  <c:v>1108</c:v>
                </c:pt>
                <c:pt idx="971">
                  <c:v>1102.8000000000002</c:v>
                </c:pt>
                <c:pt idx="972">
                  <c:v>1112</c:v>
                </c:pt>
                <c:pt idx="973">
                  <c:v>1101.4000000000001</c:v>
                </c:pt>
                <c:pt idx="974">
                  <c:v>1103.5999999999999</c:v>
                </c:pt>
                <c:pt idx="975">
                  <c:v>1105.2000000000003</c:v>
                </c:pt>
                <c:pt idx="976">
                  <c:v>1070.2000000000003</c:v>
                </c:pt>
                <c:pt idx="977">
                  <c:v>1089.2000000000003</c:v>
                </c:pt>
                <c:pt idx="978">
                  <c:v>1062.4000000000001</c:v>
                </c:pt>
                <c:pt idx="979">
                  <c:v>1045.6000000000001</c:v>
                </c:pt>
                <c:pt idx="980">
                  <c:v>1056.5999999999999</c:v>
                </c:pt>
                <c:pt idx="981">
                  <c:v>1071</c:v>
                </c:pt>
                <c:pt idx="982">
                  <c:v>1116.2000000000003</c:v>
                </c:pt>
                <c:pt idx="983">
                  <c:v>1053.4000000000001</c:v>
                </c:pt>
                <c:pt idx="984">
                  <c:v>1055.8000000000002</c:v>
                </c:pt>
                <c:pt idx="985">
                  <c:v>1077.5999999999999</c:v>
                </c:pt>
                <c:pt idx="986">
                  <c:v>1054</c:v>
                </c:pt>
                <c:pt idx="987">
                  <c:v>1052.5999999999999</c:v>
                </c:pt>
                <c:pt idx="988">
                  <c:v>1059.4000000000001</c:v>
                </c:pt>
                <c:pt idx="989">
                  <c:v>1010</c:v>
                </c:pt>
                <c:pt idx="990">
                  <c:v>1017.4000000000001</c:v>
                </c:pt>
                <c:pt idx="991">
                  <c:v>1011.2</c:v>
                </c:pt>
                <c:pt idx="992">
                  <c:v>1002.6000000000001</c:v>
                </c:pt>
                <c:pt idx="993">
                  <c:v>1019.6000000000001</c:v>
                </c:pt>
                <c:pt idx="994">
                  <c:v>1021.4000000000001</c:v>
                </c:pt>
                <c:pt idx="995">
                  <c:v>1045.8000000000002</c:v>
                </c:pt>
                <c:pt idx="996">
                  <c:v>989.2</c:v>
                </c:pt>
                <c:pt idx="997">
                  <c:v>997</c:v>
                </c:pt>
                <c:pt idx="998">
                  <c:v>1017.6000000000001</c:v>
                </c:pt>
                <c:pt idx="999">
                  <c:v>949.40000000000009</c:v>
                </c:pt>
                <c:pt idx="1000">
                  <c:v>1019.8000000000002</c:v>
                </c:pt>
                <c:pt idx="1001">
                  <c:v>972.80000000000018</c:v>
                </c:pt>
                <c:pt idx="1002">
                  <c:v>977.40000000000009</c:v>
                </c:pt>
                <c:pt idx="1003">
                  <c:v>960.40000000000009</c:v>
                </c:pt>
                <c:pt idx="1004">
                  <c:v>967</c:v>
                </c:pt>
                <c:pt idx="1005">
                  <c:v>974</c:v>
                </c:pt>
                <c:pt idx="1006">
                  <c:v>978.80000000000018</c:v>
                </c:pt>
                <c:pt idx="1007">
                  <c:v>952.40000000000009</c:v>
                </c:pt>
                <c:pt idx="1008">
                  <c:v>973.40000000000009</c:v>
                </c:pt>
                <c:pt idx="1009">
                  <c:v>954.80000000000018</c:v>
                </c:pt>
                <c:pt idx="1010">
                  <c:v>946.2</c:v>
                </c:pt>
                <c:pt idx="1011">
                  <c:v>930.2</c:v>
                </c:pt>
                <c:pt idx="1012">
                  <c:v>940.80000000000018</c:v>
                </c:pt>
                <c:pt idx="1013">
                  <c:v>951</c:v>
                </c:pt>
                <c:pt idx="1014">
                  <c:v>942.40000000000009</c:v>
                </c:pt>
                <c:pt idx="1015">
                  <c:v>919</c:v>
                </c:pt>
                <c:pt idx="1016">
                  <c:v>924</c:v>
                </c:pt>
                <c:pt idx="1017">
                  <c:v>912</c:v>
                </c:pt>
                <c:pt idx="1018">
                  <c:v>927.2</c:v>
                </c:pt>
                <c:pt idx="1019">
                  <c:v>924.2</c:v>
                </c:pt>
                <c:pt idx="1020">
                  <c:v>905</c:v>
                </c:pt>
                <c:pt idx="1021">
                  <c:v>932.60000000000014</c:v>
                </c:pt>
                <c:pt idx="1022">
                  <c:v>907</c:v>
                </c:pt>
                <c:pt idx="1023">
                  <c:v>883</c:v>
                </c:pt>
              </c:numCache>
            </c:numRef>
          </c:yVal>
          <c:smooth val="1"/>
          <c:extLst xmlns:c16r2="http://schemas.microsoft.com/office/drawing/2015/06/chart">
            <c:ext xmlns:c16="http://schemas.microsoft.com/office/drawing/2014/chart" uri="{C3380CC4-5D6E-409C-BE32-E72D297353CC}">
              <c16:uniqueId val="{00000003-21BB-46EF-B661-16B7647CDD23}"/>
            </c:ext>
          </c:extLst>
        </c:ser>
        <c:dLbls>
          <c:showLegendKey val="0"/>
          <c:showVal val="0"/>
          <c:showCatName val="0"/>
          <c:showSerName val="0"/>
          <c:showPercent val="0"/>
          <c:showBubbleSize val="0"/>
        </c:dLbls>
        <c:axId val="1923020528"/>
        <c:axId val="1923018352"/>
      </c:scatterChart>
      <c:valAx>
        <c:axId val="19230205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923018352"/>
        <c:crosses val="autoZero"/>
        <c:crossBetween val="midCat"/>
      </c:valAx>
      <c:valAx>
        <c:axId val="19230183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2302052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lv-LV"/>
              <a:t>SMALL</a:t>
            </a:r>
          </a:p>
          <a:p>
            <a:pPr>
              <a:defRPr/>
            </a:pPr>
            <a:endParaRPr lang="en-US"/>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spPr>
            <a:ln w="19050" cap="rnd">
              <a:solidFill>
                <a:schemeClr val="accent1"/>
              </a:solidFill>
              <a:round/>
            </a:ln>
            <a:effectLst/>
          </c:spPr>
          <c:marker>
            <c:symbol val="circle"/>
            <c:size val="2"/>
            <c:spPr>
              <a:solidFill>
                <a:schemeClr val="accent1"/>
              </a:solidFill>
              <a:ln w="9525">
                <a:solidFill>
                  <a:schemeClr val="accent1"/>
                </a:solidFill>
              </a:ln>
              <a:effectLst/>
            </c:spPr>
          </c:marker>
          <c:xVal>
            <c:numRef>
              <c:f>'CVD-small (3)'!$A$1:$A$1025</c:f>
              <c:numCache>
                <c:formatCode>General</c:formatCode>
                <c:ptCount val="1025"/>
                <c:pt idx="0">
                  <c:v>49.923999999999999</c:v>
                </c:pt>
                <c:pt idx="1">
                  <c:v>51.881999999999998</c:v>
                </c:pt>
                <c:pt idx="2">
                  <c:v>53.84</c:v>
                </c:pt>
                <c:pt idx="3">
                  <c:v>55.798000000000002</c:v>
                </c:pt>
                <c:pt idx="4">
                  <c:v>57.755000000000003</c:v>
                </c:pt>
                <c:pt idx="5">
                  <c:v>59.712000000000003</c:v>
                </c:pt>
                <c:pt idx="6">
                  <c:v>61.667999999999999</c:v>
                </c:pt>
                <c:pt idx="7">
                  <c:v>63.624000000000002</c:v>
                </c:pt>
                <c:pt idx="8">
                  <c:v>65.578999999999994</c:v>
                </c:pt>
                <c:pt idx="9">
                  <c:v>67.534999999999997</c:v>
                </c:pt>
                <c:pt idx="10">
                  <c:v>69.489000000000004</c:v>
                </c:pt>
                <c:pt idx="11">
                  <c:v>71.442999999999998</c:v>
                </c:pt>
                <c:pt idx="12">
                  <c:v>73.397000000000006</c:v>
                </c:pt>
                <c:pt idx="13">
                  <c:v>75.350999999999999</c:v>
                </c:pt>
                <c:pt idx="14">
                  <c:v>77.304000000000002</c:v>
                </c:pt>
                <c:pt idx="15">
                  <c:v>79.256</c:v>
                </c:pt>
                <c:pt idx="16">
                  <c:v>81.209000000000003</c:v>
                </c:pt>
                <c:pt idx="17">
                  <c:v>83.161000000000001</c:v>
                </c:pt>
                <c:pt idx="18">
                  <c:v>85.111999999999995</c:v>
                </c:pt>
                <c:pt idx="19">
                  <c:v>87.063000000000002</c:v>
                </c:pt>
                <c:pt idx="20">
                  <c:v>89.013999999999996</c:v>
                </c:pt>
                <c:pt idx="21">
                  <c:v>90.963999999999999</c:v>
                </c:pt>
                <c:pt idx="22">
                  <c:v>92.914000000000001</c:v>
                </c:pt>
                <c:pt idx="23">
                  <c:v>94.863</c:v>
                </c:pt>
                <c:pt idx="24">
                  <c:v>96.811999999999998</c:v>
                </c:pt>
                <c:pt idx="25">
                  <c:v>98.760999999999996</c:v>
                </c:pt>
                <c:pt idx="26">
                  <c:v>100.709</c:v>
                </c:pt>
                <c:pt idx="27">
                  <c:v>102.65600000000001</c:v>
                </c:pt>
                <c:pt idx="28">
                  <c:v>104.604</c:v>
                </c:pt>
                <c:pt idx="29">
                  <c:v>106.551</c:v>
                </c:pt>
                <c:pt idx="30">
                  <c:v>108.497</c:v>
                </c:pt>
                <c:pt idx="31">
                  <c:v>110.443</c:v>
                </c:pt>
                <c:pt idx="32">
                  <c:v>112.389</c:v>
                </c:pt>
                <c:pt idx="33">
                  <c:v>114.33499999999999</c:v>
                </c:pt>
                <c:pt idx="34">
                  <c:v>116.279</c:v>
                </c:pt>
                <c:pt idx="35">
                  <c:v>118.224</c:v>
                </c:pt>
                <c:pt idx="36">
                  <c:v>120.16800000000001</c:v>
                </c:pt>
                <c:pt idx="37">
                  <c:v>122.11199999999999</c:v>
                </c:pt>
                <c:pt idx="38">
                  <c:v>124.05500000000001</c:v>
                </c:pt>
                <c:pt idx="39">
                  <c:v>125.998</c:v>
                </c:pt>
                <c:pt idx="40">
                  <c:v>127.941</c:v>
                </c:pt>
                <c:pt idx="41">
                  <c:v>129.88300000000001</c:v>
                </c:pt>
                <c:pt idx="42">
                  <c:v>131.82400000000001</c:v>
                </c:pt>
                <c:pt idx="43">
                  <c:v>133.76599999999999</c:v>
                </c:pt>
                <c:pt idx="44">
                  <c:v>135.70599999999999</c:v>
                </c:pt>
                <c:pt idx="45">
                  <c:v>137.64699999999999</c:v>
                </c:pt>
                <c:pt idx="46">
                  <c:v>139.58699999999999</c:v>
                </c:pt>
                <c:pt idx="47">
                  <c:v>141.52699999999999</c:v>
                </c:pt>
                <c:pt idx="48">
                  <c:v>143.46600000000001</c:v>
                </c:pt>
                <c:pt idx="49">
                  <c:v>145.405</c:v>
                </c:pt>
                <c:pt idx="50">
                  <c:v>147.34299999999999</c:v>
                </c:pt>
                <c:pt idx="51">
                  <c:v>149.28100000000001</c:v>
                </c:pt>
                <c:pt idx="52">
                  <c:v>151.21899999999999</c:v>
                </c:pt>
                <c:pt idx="53">
                  <c:v>153.15600000000001</c:v>
                </c:pt>
                <c:pt idx="54">
                  <c:v>155.09299999999999</c:v>
                </c:pt>
                <c:pt idx="55">
                  <c:v>157.029</c:v>
                </c:pt>
                <c:pt idx="56">
                  <c:v>158.96600000000001</c:v>
                </c:pt>
                <c:pt idx="57">
                  <c:v>160.90100000000001</c:v>
                </c:pt>
                <c:pt idx="58">
                  <c:v>162.83600000000001</c:v>
                </c:pt>
                <c:pt idx="59">
                  <c:v>164.77099999999999</c:v>
                </c:pt>
                <c:pt idx="60">
                  <c:v>166.70599999999999</c:v>
                </c:pt>
                <c:pt idx="61">
                  <c:v>168.64</c:v>
                </c:pt>
                <c:pt idx="62">
                  <c:v>170.57300000000001</c:v>
                </c:pt>
                <c:pt idx="63">
                  <c:v>172.50700000000001</c:v>
                </c:pt>
                <c:pt idx="64">
                  <c:v>174.43899999999999</c:v>
                </c:pt>
                <c:pt idx="65">
                  <c:v>176.37200000000001</c:v>
                </c:pt>
                <c:pt idx="66">
                  <c:v>178.304</c:v>
                </c:pt>
                <c:pt idx="67">
                  <c:v>180.23500000000001</c:v>
                </c:pt>
                <c:pt idx="68">
                  <c:v>182.167</c:v>
                </c:pt>
                <c:pt idx="69">
                  <c:v>184.09700000000001</c:v>
                </c:pt>
                <c:pt idx="70">
                  <c:v>186.02799999999999</c:v>
                </c:pt>
                <c:pt idx="71">
                  <c:v>187.958</c:v>
                </c:pt>
                <c:pt idx="72">
                  <c:v>189.887</c:v>
                </c:pt>
                <c:pt idx="73">
                  <c:v>191.81700000000001</c:v>
                </c:pt>
                <c:pt idx="74">
                  <c:v>193.74600000000001</c:v>
                </c:pt>
                <c:pt idx="75">
                  <c:v>195.67400000000001</c:v>
                </c:pt>
                <c:pt idx="76">
                  <c:v>197.602</c:v>
                </c:pt>
                <c:pt idx="77">
                  <c:v>199.53</c:v>
                </c:pt>
                <c:pt idx="78">
                  <c:v>201.45699999999999</c:v>
                </c:pt>
                <c:pt idx="79">
                  <c:v>203.38399999999999</c:v>
                </c:pt>
                <c:pt idx="80">
                  <c:v>205.31</c:v>
                </c:pt>
                <c:pt idx="81">
                  <c:v>207.23599999999999</c:v>
                </c:pt>
                <c:pt idx="82">
                  <c:v>209.16200000000001</c:v>
                </c:pt>
                <c:pt idx="83">
                  <c:v>211.08699999999999</c:v>
                </c:pt>
                <c:pt idx="84">
                  <c:v>213.012</c:v>
                </c:pt>
                <c:pt idx="85">
                  <c:v>214.93600000000001</c:v>
                </c:pt>
                <c:pt idx="86">
                  <c:v>216.86</c:v>
                </c:pt>
                <c:pt idx="87">
                  <c:v>218.78399999999999</c:v>
                </c:pt>
                <c:pt idx="88">
                  <c:v>220.70699999999999</c:v>
                </c:pt>
                <c:pt idx="89">
                  <c:v>222.63</c:v>
                </c:pt>
                <c:pt idx="90">
                  <c:v>224.55199999999999</c:v>
                </c:pt>
                <c:pt idx="91">
                  <c:v>226.47399999999999</c:v>
                </c:pt>
                <c:pt idx="92">
                  <c:v>228.39599999999999</c:v>
                </c:pt>
                <c:pt idx="93">
                  <c:v>230.31700000000001</c:v>
                </c:pt>
                <c:pt idx="94">
                  <c:v>232.238</c:v>
                </c:pt>
                <c:pt idx="95">
                  <c:v>234.15799999999999</c:v>
                </c:pt>
                <c:pt idx="96">
                  <c:v>236.078</c:v>
                </c:pt>
                <c:pt idx="97">
                  <c:v>237.99799999999999</c:v>
                </c:pt>
                <c:pt idx="98">
                  <c:v>239.917</c:v>
                </c:pt>
                <c:pt idx="99">
                  <c:v>241.83600000000001</c:v>
                </c:pt>
                <c:pt idx="100">
                  <c:v>243.755</c:v>
                </c:pt>
                <c:pt idx="101">
                  <c:v>245.673</c:v>
                </c:pt>
                <c:pt idx="102">
                  <c:v>247.59</c:v>
                </c:pt>
                <c:pt idx="103">
                  <c:v>249.50800000000001</c:v>
                </c:pt>
                <c:pt idx="104">
                  <c:v>251.42400000000001</c:v>
                </c:pt>
                <c:pt idx="105">
                  <c:v>253.34100000000001</c:v>
                </c:pt>
                <c:pt idx="106">
                  <c:v>255.25700000000001</c:v>
                </c:pt>
                <c:pt idx="107">
                  <c:v>257.173</c:v>
                </c:pt>
                <c:pt idx="108">
                  <c:v>259.08800000000002</c:v>
                </c:pt>
                <c:pt idx="109">
                  <c:v>261.00299999999999</c:v>
                </c:pt>
                <c:pt idx="110">
                  <c:v>262.91699999999997</c:v>
                </c:pt>
                <c:pt idx="111">
                  <c:v>264.83100000000002</c:v>
                </c:pt>
                <c:pt idx="112">
                  <c:v>266.745</c:v>
                </c:pt>
                <c:pt idx="113">
                  <c:v>268.65800000000002</c:v>
                </c:pt>
                <c:pt idx="114">
                  <c:v>270.57100000000003</c:v>
                </c:pt>
                <c:pt idx="115">
                  <c:v>272.48399999999998</c:v>
                </c:pt>
                <c:pt idx="116">
                  <c:v>274.39600000000002</c:v>
                </c:pt>
                <c:pt idx="117">
                  <c:v>276.30799999999999</c:v>
                </c:pt>
                <c:pt idx="118">
                  <c:v>278.21899999999999</c:v>
                </c:pt>
                <c:pt idx="119">
                  <c:v>280.13</c:v>
                </c:pt>
                <c:pt idx="120">
                  <c:v>282.04000000000002</c:v>
                </c:pt>
                <c:pt idx="121">
                  <c:v>283.95100000000002</c:v>
                </c:pt>
                <c:pt idx="122">
                  <c:v>285.86</c:v>
                </c:pt>
                <c:pt idx="123">
                  <c:v>287.77</c:v>
                </c:pt>
                <c:pt idx="124">
                  <c:v>289.67899999999997</c:v>
                </c:pt>
                <c:pt idx="125">
                  <c:v>291.58699999999999</c:v>
                </c:pt>
                <c:pt idx="126">
                  <c:v>293.495</c:v>
                </c:pt>
                <c:pt idx="127">
                  <c:v>295.40300000000002</c:v>
                </c:pt>
                <c:pt idx="128">
                  <c:v>297.31099999999998</c:v>
                </c:pt>
                <c:pt idx="129">
                  <c:v>299.21800000000002</c:v>
                </c:pt>
                <c:pt idx="130">
                  <c:v>301.12400000000002</c:v>
                </c:pt>
                <c:pt idx="131">
                  <c:v>303.02999999999997</c:v>
                </c:pt>
                <c:pt idx="132">
                  <c:v>304.93599999999998</c:v>
                </c:pt>
                <c:pt idx="133">
                  <c:v>306.84199999999998</c:v>
                </c:pt>
                <c:pt idx="134">
                  <c:v>308.74700000000001</c:v>
                </c:pt>
                <c:pt idx="135">
                  <c:v>310.65100000000001</c:v>
                </c:pt>
                <c:pt idx="136">
                  <c:v>312.55500000000001</c:v>
                </c:pt>
                <c:pt idx="137">
                  <c:v>314.459</c:v>
                </c:pt>
                <c:pt idx="138">
                  <c:v>316.363</c:v>
                </c:pt>
                <c:pt idx="139">
                  <c:v>318.26600000000002</c:v>
                </c:pt>
                <c:pt idx="140">
                  <c:v>320.16899999999998</c:v>
                </c:pt>
                <c:pt idx="141">
                  <c:v>322.07100000000003</c:v>
                </c:pt>
                <c:pt idx="142">
                  <c:v>323.97300000000001</c:v>
                </c:pt>
                <c:pt idx="143">
                  <c:v>325.87400000000002</c:v>
                </c:pt>
                <c:pt idx="144">
                  <c:v>327.77499999999998</c:v>
                </c:pt>
                <c:pt idx="145">
                  <c:v>329.67599999999999</c:v>
                </c:pt>
                <c:pt idx="146">
                  <c:v>331.57600000000002</c:v>
                </c:pt>
                <c:pt idx="147">
                  <c:v>333.476</c:v>
                </c:pt>
                <c:pt idx="148">
                  <c:v>335.37599999999998</c:v>
                </c:pt>
                <c:pt idx="149">
                  <c:v>337.27499999999998</c:v>
                </c:pt>
                <c:pt idx="150">
                  <c:v>339.17399999999998</c:v>
                </c:pt>
                <c:pt idx="151">
                  <c:v>341.072</c:v>
                </c:pt>
                <c:pt idx="152">
                  <c:v>342.97</c:v>
                </c:pt>
                <c:pt idx="153">
                  <c:v>344.86799999999999</c:v>
                </c:pt>
                <c:pt idx="154">
                  <c:v>346.76499999999999</c:v>
                </c:pt>
                <c:pt idx="155">
                  <c:v>348.66199999999998</c:v>
                </c:pt>
                <c:pt idx="156">
                  <c:v>350.55799999999999</c:v>
                </c:pt>
                <c:pt idx="157">
                  <c:v>352.45400000000001</c:v>
                </c:pt>
                <c:pt idx="158">
                  <c:v>354.35</c:v>
                </c:pt>
                <c:pt idx="159">
                  <c:v>356.245</c:v>
                </c:pt>
                <c:pt idx="160">
                  <c:v>358.14</c:v>
                </c:pt>
                <c:pt idx="161">
                  <c:v>360.03399999999999</c:v>
                </c:pt>
                <c:pt idx="162">
                  <c:v>361.928</c:v>
                </c:pt>
                <c:pt idx="163">
                  <c:v>363.822</c:v>
                </c:pt>
                <c:pt idx="164">
                  <c:v>365.71499999999997</c:v>
                </c:pt>
                <c:pt idx="165">
                  <c:v>367.608</c:v>
                </c:pt>
                <c:pt idx="166">
                  <c:v>369.50099999999998</c:v>
                </c:pt>
                <c:pt idx="167">
                  <c:v>371.39299999999997</c:v>
                </c:pt>
                <c:pt idx="168">
                  <c:v>373.28500000000003</c:v>
                </c:pt>
                <c:pt idx="169">
                  <c:v>375.17599999999999</c:v>
                </c:pt>
                <c:pt idx="170">
                  <c:v>377.06700000000001</c:v>
                </c:pt>
                <c:pt idx="171">
                  <c:v>378.95699999999999</c:v>
                </c:pt>
                <c:pt idx="172">
                  <c:v>380.84800000000001</c:v>
                </c:pt>
                <c:pt idx="173">
                  <c:v>382.73700000000002</c:v>
                </c:pt>
                <c:pt idx="174">
                  <c:v>384.62700000000001</c:v>
                </c:pt>
                <c:pt idx="175">
                  <c:v>386.51600000000002</c:v>
                </c:pt>
                <c:pt idx="176">
                  <c:v>388.40499999999997</c:v>
                </c:pt>
                <c:pt idx="177">
                  <c:v>390.29300000000001</c:v>
                </c:pt>
                <c:pt idx="178">
                  <c:v>392.18099999999998</c:v>
                </c:pt>
                <c:pt idx="179">
                  <c:v>394.06799999999998</c:v>
                </c:pt>
                <c:pt idx="180">
                  <c:v>395.95499999999998</c:v>
                </c:pt>
                <c:pt idx="181">
                  <c:v>397.84199999999998</c:v>
                </c:pt>
                <c:pt idx="182">
                  <c:v>399.72800000000001</c:v>
                </c:pt>
                <c:pt idx="183">
                  <c:v>401.61399999999998</c:v>
                </c:pt>
                <c:pt idx="184">
                  <c:v>403.5</c:v>
                </c:pt>
                <c:pt idx="185">
                  <c:v>405.38499999999999</c:v>
                </c:pt>
                <c:pt idx="186">
                  <c:v>407.27</c:v>
                </c:pt>
                <c:pt idx="187">
                  <c:v>409.154</c:v>
                </c:pt>
                <c:pt idx="188">
                  <c:v>411.03800000000001</c:v>
                </c:pt>
                <c:pt idx="189">
                  <c:v>412.92200000000003</c:v>
                </c:pt>
                <c:pt idx="190">
                  <c:v>414.80500000000001</c:v>
                </c:pt>
                <c:pt idx="191">
                  <c:v>416.68799999999999</c:v>
                </c:pt>
                <c:pt idx="192">
                  <c:v>418.57</c:v>
                </c:pt>
                <c:pt idx="193">
                  <c:v>420.452</c:v>
                </c:pt>
                <c:pt idx="194">
                  <c:v>422.334</c:v>
                </c:pt>
                <c:pt idx="195">
                  <c:v>424.21499999999997</c:v>
                </c:pt>
                <c:pt idx="196">
                  <c:v>426.096</c:v>
                </c:pt>
                <c:pt idx="197">
                  <c:v>427.976</c:v>
                </c:pt>
                <c:pt idx="198">
                  <c:v>429.85700000000003</c:v>
                </c:pt>
                <c:pt idx="199">
                  <c:v>431.73599999999999</c:v>
                </c:pt>
                <c:pt idx="200">
                  <c:v>433.61599999999999</c:v>
                </c:pt>
                <c:pt idx="201">
                  <c:v>435.495</c:v>
                </c:pt>
                <c:pt idx="202">
                  <c:v>437.37299999999999</c:v>
                </c:pt>
                <c:pt idx="203">
                  <c:v>439.25099999999998</c:v>
                </c:pt>
                <c:pt idx="204">
                  <c:v>441.12900000000002</c:v>
                </c:pt>
                <c:pt idx="205">
                  <c:v>443.00700000000001</c:v>
                </c:pt>
                <c:pt idx="206">
                  <c:v>444.88400000000001</c:v>
                </c:pt>
                <c:pt idx="207">
                  <c:v>446.76</c:v>
                </c:pt>
                <c:pt idx="208">
                  <c:v>448.637</c:v>
                </c:pt>
                <c:pt idx="209">
                  <c:v>450.51299999999998</c:v>
                </c:pt>
                <c:pt idx="210">
                  <c:v>452.38799999999998</c:v>
                </c:pt>
                <c:pt idx="211">
                  <c:v>454.26299999999998</c:v>
                </c:pt>
                <c:pt idx="212">
                  <c:v>456.13799999999998</c:v>
                </c:pt>
                <c:pt idx="213">
                  <c:v>458.012</c:v>
                </c:pt>
                <c:pt idx="214">
                  <c:v>459.88600000000002</c:v>
                </c:pt>
                <c:pt idx="215">
                  <c:v>461.76</c:v>
                </c:pt>
                <c:pt idx="216">
                  <c:v>463.63299999999998</c:v>
                </c:pt>
                <c:pt idx="217">
                  <c:v>465.50599999999997</c:v>
                </c:pt>
                <c:pt idx="218">
                  <c:v>467.37799999999999</c:v>
                </c:pt>
                <c:pt idx="219">
                  <c:v>469.25099999999998</c:v>
                </c:pt>
                <c:pt idx="220">
                  <c:v>471.12200000000001</c:v>
                </c:pt>
                <c:pt idx="221">
                  <c:v>472.99400000000003</c:v>
                </c:pt>
                <c:pt idx="222">
                  <c:v>474.86399999999998</c:v>
                </c:pt>
                <c:pt idx="223">
                  <c:v>476.73500000000001</c:v>
                </c:pt>
                <c:pt idx="224">
                  <c:v>478.60500000000002</c:v>
                </c:pt>
                <c:pt idx="225">
                  <c:v>480.47500000000002</c:v>
                </c:pt>
                <c:pt idx="226">
                  <c:v>482.34399999999999</c:v>
                </c:pt>
                <c:pt idx="227">
                  <c:v>484.21300000000002</c:v>
                </c:pt>
                <c:pt idx="228">
                  <c:v>486.08199999999999</c:v>
                </c:pt>
                <c:pt idx="229">
                  <c:v>487.95</c:v>
                </c:pt>
                <c:pt idx="230">
                  <c:v>489.81799999999998</c:v>
                </c:pt>
                <c:pt idx="231">
                  <c:v>491.68599999999998</c:v>
                </c:pt>
                <c:pt idx="232">
                  <c:v>493.553</c:v>
                </c:pt>
                <c:pt idx="233">
                  <c:v>495.41899999999998</c:v>
                </c:pt>
                <c:pt idx="234">
                  <c:v>497.286</c:v>
                </c:pt>
                <c:pt idx="235">
                  <c:v>499.15199999999999</c:v>
                </c:pt>
                <c:pt idx="236">
                  <c:v>501.017</c:v>
                </c:pt>
                <c:pt idx="237">
                  <c:v>502.88200000000001</c:v>
                </c:pt>
                <c:pt idx="238">
                  <c:v>504.74700000000001</c:v>
                </c:pt>
                <c:pt idx="239">
                  <c:v>506.61200000000002</c:v>
                </c:pt>
                <c:pt idx="240">
                  <c:v>508.476</c:v>
                </c:pt>
                <c:pt idx="241">
                  <c:v>510.339</c:v>
                </c:pt>
                <c:pt idx="242">
                  <c:v>512.20299999999997</c:v>
                </c:pt>
                <c:pt idx="243">
                  <c:v>514.06600000000003</c:v>
                </c:pt>
                <c:pt idx="244">
                  <c:v>515.928</c:v>
                </c:pt>
                <c:pt idx="245">
                  <c:v>517.79</c:v>
                </c:pt>
                <c:pt idx="246">
                  <c:v>519.65200000000004</c:v>
                </c:pt>
                <c:pt idx="247">
                  <c:v>521.51400000000001</c:v>
                </c:pt>
                <c:pt idx="248">
                  <c:v>523.375</c:v>
                </c:pt>
                <c:pt idx="249">
                  <c:v>525.23500000000001</c:v>
                </c:pt>
                <c:pt idx="250">
                  <c:v>527.096</c:v>
                </c:pt>
                <c:pt idx="251">
                  <c:v>528.95500000000004</c:v>
                </c:pt>
                <c:pt idx="252">
                  <c:v>530.81500000000005</c:v>
                </c:pt>
                <c:pt idx="253">
                  <c:v>532.67399999999998</c:v>
                </c:pt>
                <c:pt idx="254">
                  <c:v>534.53300000000002</c:v>
                </c:pt>
                <c:pt idx="255">
                  <c:v>536.39099999999996</c:v>
                </c:pt>
                <c:pt idx="256">
                  <c:v>538.24900000000002</c:v>
                </c:pt>
                <c:pt idx="257">
                  <c:v>540.10699999999997</c:v>
                </c:pt>
                <c:pt idx="258">
                  <c:v>541.96400000000006</c:v>
                </c:pt>
                <c:pt idx="259">
                  <c:v>543.82100000000003</c:v>
                </c:pt>
                <c:pt idx="260">
                  <c:v>545.67700000000002</c:v>
                </c:pt>
                <c:pt idx="261">
                  <c:v>547.53300000000002</c:v>
                </c:pt>
                <c:pt idx="262">
                  <c:v>549.38900000000001</c:v>
                </c:pt>
                <c:pt idx="263">
                  <c:v>551.24400000000003</c:v>
                </c:pt>
                <c:pt idx="264">
                  <c:v>553.09900000000005</c:v>
                </c:pt>
                <c:pt idx="265">
                  <c:v>554.95399999999995</c:v>
                </c:pt>
                <c:pt idx="266">
                  <c:v>556.80799999999999</c:v>
                </c:pt>
                <c:pt idx="267">
                  <c:v>558.66200000000003</c:v>
                </c:pt>
                <c:pt idx="268">
                  <c:v>560.51599999999996</c:v>
                </c:pt>
                <c:pt idx="269">
                  <c:v>562.36900000000003</c:v>
                </c:pt>
                <c:pt idx="270">
                  <c:v>564.221</c:v>
                </c:pt>
                <c:pt idx="271">
                  <c:v>566.07399999999996</c:v>
                </c:pt>
                <c:pt idx="272">
                  <c:v>567.92600000000004</c:v>
                </c:pt>
                <c:pt idx="273">
                  <c:v>569.77700000000004</c:v>
                </c:pt>
                <c:pt idx="274">
                  <c:v>571.62800000000004</c:v>
                </c:pt>
                <c:pt idx="275">
                  <c:v>573.47900000000004</c:v>
                </c:pt>
                <c:pt idx="276">
                  <c:v>575.33000000000004</c:v>
                </c:pt>
                <c:pt idx="277">
                  <c:v>577.17999999999995</c:v>
                </c:pt>
                <c:pt idx="278">
                  <c:v>579.029</c:v>
                </c:pt>
                <c:pt idx="279">
                  <c:v>580.87900000000002</c:v>
                </c:pt>
                <c:pt idx="280">
                  <c:v>582.72799999999995</c:v>
                </c:pt>
                <c:pt idx="281">
                  <c:v>584.57600000000002</c:v>
                </c:pt>
                <c:pt idx="282">
                  <c:v>586.42399999999998</c:v>
                </c:pt>
                <c:pt idx="283">
                  <c:v>588.27200000000005</c:v>
                </c:pt>
                <c:pt idx="284">
                  <c:v>590.12</c:v>
                </c:pt>
                <c:pt idx="285">
                  <c:v>591.96699999999998</c:v>
                </c:pt>
                <c:pt idx="286">
                  <c:v>593.81299999999999</c:v>
                </c:pt>
                <c:pt idx="287">
                  <c:v>595.66</c:v>
                </c:pt>
                <c:pt idx="288">
                  <c:v>597.50599999999997</c:v>
                </c:pt>
                <c:pt idx="289">
                  <c:v>599.351</c:v>
                </c:pt>
                <c:pt idx="290">
                  <c:v>601.19600000000003</c:v>
                </c:pt>
                <c:pt idx="291">
                  <c:v>603.04100000000005</c:v>
                </c:pt>
                <c:pt idx="292">
                  <c:v>604.88599999999997</c:v>
                </c:pt>
                <c:pt idx="293">
                  <c:v>606.73</c:v>
                </c:pt>
                <c:pt idx="294">
                  <c:v>608.57299999999998</c:v>
                </c:pt>
                <c:pt idx="295">
                  <c:v>610.41700000000003</c:v>
                </c:pt>
                <c:pt idx="296">
                  <c:v>612.26</c:v>
                </c:pt>
                <c:pt idx="297">
                  <c:v>614.10199999999998</c:v>
                </c:pt>
                <c:pt idx="298">
                  <c:v>615.94500000000005</c:v>
                </c:pt>
                <c:pt idx="299">
                  <c:v>617.78599999999994</c:v>
                </c:pt>
                <c:pt idx="300">
                  <c:v>619.62800000000004</c:v>
                </c:pt>
                <c:pt idx="301">
                  <c:v>621.46900000000005</c:v>
                </c:pt>
                <c:pt idx="302">
                  <c:v>623.30999999999995</c:v>
                </c:pt>
                <c:pt idx="303">
                  <c:v>625.15</c:v>
                </c:pt>
                <c:pt idx="304">
                  <c:v>626.99</c:v>
                </c:pt>
                <c:pt idx="305">
                  <c:v>628.82899999999995</c:v>
                </c:pt>
                <c:pt idx="306">
                  <c:v>630.66899999999998</c:v>
                </c:pt>
                <c:pt idx="307">
                  <c:v>632.50800000000004</c:v>
                </c:pt>
                <c:pt idx="308">
                  <c:v>634.346</c:v>
                </c:pt>
                <c:pt idx="309">
                  <c:v>636.18399999999997</c:v>
                </c:pt>
                <c:pt idx="310">
                  <c:v>638.02200000000005</c:v>
                </c:pt>
                <c:pt idx="311">
                  <c:v>639.85900000000004</c:v>
                </c:pt>
                <c:pt idx="312">
                  <c:v>641.69600000000003</c:v>
                </c:pt>
                <c:pt idx="313">
                  <c:v>643.53300000000002</c:v>
                </c:pt>
                <c:pt idx="314">
                  <c:v>645.36900000000003</c:v>
                </c:pt>
                <c:pt idx="315">
                  <c:v>647.20500000000004</c:v>
                </c:pt>
                <c:pt idx="316">
                  <c:v>649.04</c:v>
                </c:pt>
                <c:pt idx="317">
                  <c:v>650.87599999999998</c:v>
                </c:pt>
                <c:pt idx="318">
                  <c:v>652.71</c:v>
                </c:pt>
                <c:pt idx="319">
                  <c:v>654.54499999999996</c:v>
                </c:pt>
                <c:pt idx="320">
                  <c:v>656.37900000000002</c:v>
                </c:pt>
                <c:pt idx="321">
                  <c:v>658.21199999999999</c:v>
                </c:pt>
                <c:pt idx="322">
                  <c:v>660.04600000000005</c:v>
                </c:pt>
                <c:pt idx="323">
                  <c:v>661.87800000000004</c:v>
                </c:pt>
                <c:pt idx="324">
                  <c:v>663.71100000000001</c:v>
                </c:pt>
                <c:pt idx="325">
                  <c:v>665.54300000000001</c:v>
                </c:pt>
                <c:pt idx="326">
                  <c:v>667.375</c:v>
                </c:pt>
                <c:pt idx="327">
                  <c:v>669.20600000000002</c:v>
                </c:pt>
                <c:pt idx="328">
                  <c:v>671.03700000000003</c:v>
                </c:pt>
                <c:pt idx="329">
                  <c:v>672.86800000000005</c:v>
                </c:pt>
                <c:pt idx="330">
                  <c:v>674.69799999999998</c:v>
                </c:pt>
                <c:pt idx="331">
                  <c:v>676.52800000000002</c:v>
                </c:pt>
                <c:pt idx="332">
                  <c:v>678.35799999999995</c:v>
                </c:pt>
                <c:pt idx="333">
                  <c:v>680.18700000000001</c:v>
                </c:pt>
                <c:pt idx="334">
                  <c:v>682.01599999999996</c:v>
                </c:pt>
                <c:pt idx="335">
                  <c:v>683.84400000000005</c:v>
                </c:pt>
                <c:pt idx="336">
                  <c:v>685.67200000000003</c:v>
                </c:pt>
                <c:pt idx="337">
                  <c:v>687.5</c:v>
                </c:pt>
                <c:pt idx="338">
                  <c:v>689.327</c:v>
                </c:pt>
                <c:pt idx="339">
                  <c:v>691.154</c:v>
                </c:pt>
                <c:pt idx="340">
                  <c:v>692.98099999999999</c:v>
                </c:pt>
                <c:pt idx="341">
                  <c:v>694.80700000000002</c:v>
                </c:pt>
                <c:pt idx="342">
                  <c:v>696.63300000000004</c:v>
                </c:pt>
                <c:pt idx="343">
                  <c:v>698.45899999999995</c:v>
                </c:pt>
                <c:pt idx="344">
                  <c:v>700.28399999999999</c:v>
                </c:pt>
                <c:pt idx="345">
                  <c:v>702.10900000000004</c:v>
                </c:pt>
                <c:pt idx="346">
                  <c:v>703.93299999999999</c:v>
                </c:pt>
                <c:pt idx="347">
                  <c:v>705.75699999999995</c:v>
                </c:pt>
                <c:pt idx="348">
                  <c:v>707.58100000000002</c:v>
                </c:pt>
                <c:pt idx="349">
                  <c:v>709.404</c:v>
                </c:pt>
                <c:pt idx="350">
                  <c:v>711.22699999999998</c:v>
                </c:pt>
                <c:pt idx="351">
                  <c:v>713.04899999999998</c:v>
                </c:pt>
                <c:pt idx="352">
                  <c:v>714.87199999999996</c:v>
                </c:pt>
                <c:pt idx="353">
                  <c:v>716.69399999999996</c:v>
                </c:pt>
                <c:pt idx="354">
                  <c:v>718.51499999999999</c:v>
                </c:pt>
                <c:pt idx="355">
                  <c:v>720.33600000000001</c:v>
                </c:pt>
                <c:pt idx="356">
                  <c:v>722.15700000000004</c:v>
                </c:pt>
                <c:pt idx="357">
                  <c:v>723.97699999999998</c:v>
                </c:pt>
                <c:pt idx="358">
                  <c:v>725.79700000000003</c:v>
                </c:pt>
                <c:pt idx="359">
                  <c:v>727.61699999999996</c:v>
                </c:pt>
                <c:pt idx="360">
                  <c:v>729.43600000000004</c:v>
                </c:pt>
                <c:pt idx="361">
                  <c:v>731.255</c:v>
                </c:pt>
                <c:pt idx="362">
                  <c:v>733.07299999999998</c:v>
                </c:pt>
                <c:pt idx="363">
                  <c:v>734.89200000000005</c:v>
                </c:pt>
                <c:pt idx="364">
                  <c:v>736.70899999999995</c:v>
                </c:pt>
                <c:pt idx="365">
                  <c:v>738.52700000000004</c:v>
                </c:pt>
                <c:pt idx="366">
                  <c:v>740.34400000000005</c:v>
                </c:pt>
                <c:pt idx="367">
                  <c:v>742.16099999999994</c:v>
                </c:pt>
                <c:pt idx="368">
                  <c:v>743.97699999999998</c:v>
                </c:pt>
                <c:pt idx="369">
                  <c:v>745.79300000000001</c:v>
                </c:pt>
                <c:pt idx="370">
                  <c:v>747.60799999999995</c:v>
                </c:pt>
                <c:pt idx="371">
                  <c:v>749.42399999999998</c:v>
                </c:pt>
                <c:pt idx="372">
                  <c:v>751.23900000000003</c:v>
                </c:pt>
                <c:pt idx="373">
                  <c:v>753.053</c:v>
                </c:pt>
                <c:pt idx="374">
                  <c:v>754.86699999999996</c:v>
                </c:pt>
                <c:pt idx="375">
                  <c:v>756.68100000000004</c:v>
                </c:pt>
                <c:pt idx="376">
                  <c:v>758.49400000000003</c:v>
                </c:pt>
                <c:pt idx="377">
                  <c:v>760.30700000000002</c:v>
                </c:pt>
                <c:pt idx="378">
                  <c:v>762.12</c:v>
                </c:pt>
                <c:pt idx="379">
                  <c:v>763.93200000000002</c:v>
                </c:pt>
                <c:pt idx="380">
                  <c:v>765.74400000000003</c:v>
                </c:pt>
                <c:pt idx="381">
                  <c:v>767.55600000000004</c:v>
                </c:pt>
                <c:pt idx="382">
                  <c:v>769.36699999999996</c:v>
                </c:pt>
                <c:pt idx="383">
                  <c:v>771.178</c:v>
                </c:pt>
                <c:pt idx="384">
                  <c:v>772.98800000000006</c:v>
                </c:pt>
                <c:pt idx="385">
                  <c:v>774.79899999999998</c:v>
                </c:pt>
                <c:pt idx="386">
                  <c:v>776.60799999999995</c:v>
                </c:pt>
                <c:pt idx="387">
                  <c:v>778.41800000000001</c:v>
                </c:pt>
                <c:pt idx="388">
                  <c:v>780.22699999999998</c:v>
                </c:pt>
                <c:pt idx="389">
                  <c:v>782.03499999999997</c:v>
                </c:pt>
                <c:pt idx="390">
                  <c:v>783.84400000000005</c:v>
                </c:pt>
                <c:pt idx="391">
                  <c:v>785.65200000000004</c:v>
                </c:pt>
                <c:pt idx="392">
                  <c:v>787.45899999999995</c:v>
                </c:pt>
                <c:pt idx="393">
                  <c:v>789.26700000000005</c:v>
                </c:pt>
                <c:pt idx="394">
                  <c:v>791.07299999999998</c:v>
                </c:pt>
                <c:pt idx="395">
                  <c:v>792.88</c:v>
                </c:pt>
                <c:pt idx="396">
                  <c:v>794.68600000000004</c:v>
                </c:pt>
                <c:pt idx="397">
                  <c:v>796.49199999999996</c:v>
                </c:pt>
                <c:pt idx="398">
                  <c:v>798.29700000000003</c:v>
                </c:pt>
                <c:pt idx="399">
                  <c:v>800.10199999999998</c:v>
                </c:pt>
                <c:pt idx="400">
                  <c:v>801.90700000000004</c:v>
                </c:pt>
                <c:pt idx="401">
                  <c:v>803.71100000000001</c:v>
                </c:pt>
                <c:pt idx="402">
                  <c:v>805.51499999999999</c:v>
                </c:pt>
                <c:pt idx="403">
                  <c:v>807.31899999999996</c:v>
                </c:pt>
                <c:pt idx="404">
                  <c:v>809.12199999999996</c:v>
                </c:pt>
                <c:pt idx="405">
                  <c:v>810.92499999999995</c:v>
                </c:pt>
                <c:pt idx="406">
                  <c:v>812.72699999999998</c:v>
                </c:pt>
                <c:pt idx="407">
                  <c:v>814.53</c:v>
                </c:pt>
                <c:pt idx="408">
                  <c:v>816.33100000000002</c:v>
                </c:pt>
                <c:pt idx="409">
                  <c:v>818.13300000000004</c:v>
                </c:pt>
                <c:pt idx="410">
                  <c:v>819.93399999999997</c:v>
                </c:pt>
                <c:pt idx="411">
                  <c:v>821.73500000000001</c:v>
                </c:pt>
                <c:pt idx="412">
                  <c:v>823.53499999999997</c:v>
                </c:pt>
                <c:pt idx="413">
                  <c:v>825.33500000000004</c:v>
                </c:pt>
                <c:pt idx="414">
                  <c:v>827.13400000000001</c:v>
                </c:pt>
                <c:pt idx="415">
                  <c:v>828.93399999999997</c:v>
                </c:pt>
                <c:pt idx="416">
                  <c:v>830.73299999999995</c:v>
                </c:pt>
                <c:pt idx="417">
                  <c:v>832.53099999999995</c:v>
                </c:pt>
                <c:pt idx="418">
                  <c:v>834.32899999999995</c:v>
                </c:pt>
                <c:pt idx="419">
                  <c:v>836.12699999999995</c:v>
                </c:pt>
                <c:pt idx="420">
                  <c:v>837.92499999999995</c:v>
                </c:pt>
                <c:pt idx="421">
                  <c:v>839.72199999999998</c:v>
                </c:pt>
                <c:pt idx="422">
                  <c:v>841.51800000000003</c:v>
                </c:pt>
                <c:pt idx="423">
                  <c:v>843.31500000000005</c:v>
                </c:pt>
                <c:pt idx="424">
                  <c:v>845.11099999999999</c:v>
                </c:pt>
                <c:pt idx="425">
                  <c:v>846.90700000000004</c:v>
                </c:pt>
                <c:pt idx="426">
                  <c:v>848.702</c:v>
                </c:pt>
                <c:pt idx="427">
                  <c:v>850.49699999999996</c:v>
                </c:pt>
                <c:pt idx="428">
                  <c:v>852.29100000000005</c:v>
                </c:pt>
                <c:pt idx="429">
                  <c:v>854.08600000000001</c:v>
                </c:pt>
                <c:pt idx="430">
                  <c:v>855.87900000000002</c:v>
                </c:pt>
                <c:pt idx="431">
                  <c:v>857.673</c:v>
                </c:pt>
                <c:pt idx="432">
                  <c:v>859.46600000000001</c:v>
                </c:pt>
                <c:pt idx="433">
                  <c:v>861.25900000000001</c:v>
                </c:pt>
                <c:pt idx="434">
                  <c:v>863.05100000000004</c:v>
                </c:pt>
                <c:pt idx="435">
                  <c:v>864.84299999999996</c:v>
                </c:pt>
                <c:pt idx="436">
                  <c:v>866.63499999999999</c:v>
                </c:pt>
                <c:pt idx="437">
                  <c:v>868.42600000000004</c:v>
                </c:pt>
                <c:pt idx="438">
                  <c:v>870.21699999999998</c:v>
                </c:pt>
                <c:pt idx="439">
                  <c:v>872.00800000000004</c:v>
                </c:pt>
                <c:pt idx="440">
                  <c:v>873.798</c:v>
                </c:pt>
                <c:pt idx="441">
                  <c:v>875.58799999999997</c:v>
                </c:pt>
                <c:pt idx="442">
                  <c:v>877.37800000000004</c:v>
                </c:pt>
                <c:pt idx="443">
                  <c:v>879.16700000000003</c:v>
                </c:pt>
                <c:pt idx="444">
                  <c:v>880.95600000000002</c:v>
                </c:pt>
                <c:pt idx="445">
                  <c:v>882.74400000000003</c:v>
                </c:pt>
                <c:pt idx="446">
                  <c:v>884.53300000000002</c:v>
                </c:pt>
                <c:pt idx="447">
                  <c:v>886.32</c:v>
                </c:pt>
                <c:pt idx="448">
                  <c:v>888.10799999999995</c:v>
                </c:pt>
                <c:pt idx="449">
                  <c:v>889.89499999999998</c:v>
                </c:pt>
                <c:pt idx="450">
                  <c:v>891.68100000000004</c:v>
                </c:pt>
                <c:pt idx="451">
                  <c:v>893.46799999999996</c:v>
                </c:pt>
                <c:pt idx="452">
                  <c:v>895.25400000000002</c:v>
                </c:pt>
                <c:pt idx="453">
                  <c:v>897.03899999999999</c:v>
                </c:pt>
                <c:pt idx="454">
                  <c:v>898.82500000000005</c:v>
                </c:pt>
                <c:pt idx="455">
                  <c:v>900.61</c:v>
                </c:pt>
                <c:pt idx="456">
                  <c:v>902.39400000000001</c:v>
                </c:pt>
                <c:pt idx="457">
                  <c:v>904.178</c:v>
                </c:pt>
                <c:pt idx="458">
                  <c:v>905.96199999999999</c:v>
                </c:pt>
                <c:pt idx="459">
                  <c:v>907.74599999999998</c:v>
                </c:pt>
                <c:pt idx="460">
                  <c:v>909.529</c:v>
                </c:pt>
                <c:pt idx="461">
                  <c:v>911.31200000000001</c:v>
                </c:pt>
                <c:pt idx="462">
                  <c:v>913.09400000000005</c:v>
                </c:pt>
                <c:pt idx="463">
                  <c:v>914.87599999999998</c:v>
                </c:pt>
                <c:pt idx="464">
                  <c:v>916.65800000000002</c:v>
                </c:pt>
                <c:pt idx="465">
                  <c:v>918.43899999999996</c:v>
                </c:pt>
                <c:pt idx="466">
                  <c:v>920.22</c:v>
                </c:pt>
                <c:pt idx="467">
                  <c:v>922.00099999999998</c:v>
                </c:pt>
                <c:pt idx="468">
                  <c:v>923.78099999999995</c:v>
                </c:pt>
                <c:pt idx="469">
                  <c:v>925.56100000000004</c:v>
                </c:pt>
                <c:pt idx="470">
                  <c:v>927.34100000000001</c:v>
                </c:pt>
                <c:pt idx="471">
                  <c:v>929.12</c:v>
                </c:pt>
                <c:pt idx="472">
                  <c:v>930.899</c:v>
                </c:pt>
                <c:pt idx="473">
                  <c:v>932.67700000000002</c:v>
                </c:pt>
                <c:pt idx="474">
                  <c:v>934.45600000000002</c:v>
                </c:pt>
                <c:pt idx="475">
                  <c:v>936.23299999999995</c:v>
                </c:pt>
                <c:pt idx="476">
                  <c:v>938.01099999999997</c:v>
                </c:pt>
                <c:pt idx="477">
                  <c:v>939.78800000000001</c:v>
                </c:pt>
                <c:pt idx="478">
                  <c:v>941.56500000000005</c:v>
                </c:pt>
                <c:pt idx="479">
                  <c:v>943.34100000000001</c:v>
                </c:pt>
                <c:pt idx="480">
                  <c:v>945.11699999999996</c:v>
                </c:pt>
                <c:pt idx="481">
                  <c:v>946.89300000000003</c:v>
                </c:pt>
                <c:pt idx="482">
                  <c:v>948.66800000000001</c:v>
                </c:pt>
                <c:pt idx="483">
                  <c:v>950.44299999999998</c:v>
                </c:pt>
                <c:pt idx="484">
                  <c:v>952.21799999999996</c:v>
                </c:pt>
                <c:pt idx="485">
                  <c:v>953.99199999999996</c:v>
                </c:pt>
                <c:pt idx="486">
                  <c:v>955.76599999999996</c:v>
                </c:pt>
                <c:pt idx="487">
                  <c:v>957.54</c:v>
                </c:pt>
                <c:pt idx="488">
                  <c:v>959.31299999999999</c:v>
                </c:pt>
                <c:pt idx="489">
                  <c:v>961.08600000000001</c:v>
                </c:pt>
                <c:pt idx="490">
                  <c:v>962.85799999999995</c:v>
                </c:pt>
                <c:pt idx="491">
                  <c:v>964.63099999999997</c:v>
                </c:pt>
                <c:pt idx="492">
                  <c:v>966.40200000000004</c:v>
                </c:pt>
                <c:pt idx="493">
                  <c:v>968.17399999999998</c:v>
                </c:pt>
                <c:pt idx="494">
                  <c:v>969.94500000000005</c:v>
                </c:pt>
                <c:pt idx="495">
                  <c:v>971.71600000000001</c:v>
                </c:pt>
                <c:pt idx="496">
                  <c:v>973.48599999999999</c:v>
                </c:pt>
                <c:pt idx="497">
                  <c:v>975.25599999999997</c:v>
                </c:pt>
                <c:pt idx="498">
                  <c:v>977.02599999999995</c:v>
                </c:pt>
                <c:pt idx="499">
                  <c:v>978.79499999999996</c:v>
                </c:pt>
                <c:pt idx="500">
                  <c:v>980.56399999999996</c:v>
                </c:pt>
                <c:pt idx="501">
                  <c:v>982.33299999999997</c:v>
                </c:pt>
                <c:pt idx="502">
                  <c:v>984.101</c:v>
                </c:pt>
                <c:pt idx="503">
                  <c:v>985.86900000000003</c:v>
                </c:pt>
                <c:pt idx="504">
                  <c:v>987.63699999999994</c:v>
                </c:pt>
                <c:pt idx="505">
                  <c:v>989.404</c:v>
                </c:pt>
                <c:pt idx="506">
                  <c:v>991.17100000000005</c:v>
                </c:pt>
                <c:pt idx="507">
                  <c:v>992.93700000000001</c:v>
                </c:pt>
                <c:pt idx="508">
                  <c:v>994.70399999999995</c:v>
                </c:pt>
                <c:pt idx="509">
                  <c:v>996.46900000000005</c:v>
                </c:pt>
                <c:pt idx="510">
                  <c:v>998.23500000000001</c:v>
                </c:pt>
                <c:pt idx="511">
                  <c:v>1000</c:v>
                </c:pt>
                <c:pt idx="512">
                  <c:v>1001.751</c:v>
                </c:pt>
                <c:pt idx="513">
                  <c:v>1003.501</c:v>
                </c:pt>
                <c:pt idx="514">
                  <c:v>1005.251</c:v>
                </c:pt>
                <c:pt idx="515">
                  <c:v>1007.001</c:v>
                </c:pt>
                <c:pt idx="516">
                  <c:v>1008.75</c:v>
                </c:pt>
                <c:pt idx="517">
                  <c:v>1010.499</c:v>
                </c:pt>
                <c:pt idx="518">
                  <c:v>1012.248</c:v>
                </c:pt>
                <c:pt idx="519">
                  <c:v>1013.996</c:v>
                </c:pt>
                <c:pt idx="520">
                  <c:v>1015.744</c:v>
                </c:pt>
                <c:pt idx="521">
                  <c:v>1017.492</c:v>
                </c:pt>
                <c:pt idx="522">
                  <c:v>1019.239</c:v>
                </c:pt>
                <c:pt idx="523">
                  <c:v>1020.986</c:v>
                </c:pt>
                <c:pt idx="524">
                  <c:v>1022.7329999999999</c:v>
                </c:pt>
                <c:pt idx="525">
                  <c:v>1024.479</c:v>
                </c:pt>
                <c:pt idx="526">
                  <c:v>1026.2249999999999</c:v>
                </c:pt>
                <c:pt idx="527">
                  <c:v>1027.971</c:v>
                </c:pt>
                <c:pt idx="528">
                  <c:v>1029.7159999999999</c:v>
                </c:pt>
                <c:pt idx="529">
                  <c:v>1031.461</c:v>
                </c:pt>
                <c:pt idx="530">
                  <c:v>1033.2059999999999</c:v>
                </c:pt>
                <c:pt idx="531">
                  <c:v>1034.95</c:v>
                </c:pt>
                <c:pt idx="532">
                  <c:v>1036.694</c:v>
                </c:pt>
                <c:pt idx="533">
                  <c:v>1038.4369999999999</c:v>
                </c:pt>
                <c:pt idx="534">
                  <c:v>1040.18</c:v>
                </c:pt>
                <c:pt idx="535">
                  <c:v>1041.923</c:v>
                </c:pt>
                <c:pt idx="536">
                  <c:v>1043.6659999999999</c:v>
                </c:pt>
                <c:pt idx="537">
                  <c:v>1045.4079999999999</c:v>
                </c:pt>
                <c:pt idx="538">
                  <c:v>1047.1500000000001</c:v>
                </c:pt>
                <c:pt idx="539">
                  <c:v>1048.8910000000001</c:v>
                </c:pt>
                <c:pt idx="540">
                  <c:v>1050.6320000000001</c:v>
                </c:pt>
                <c:pt idx="541">
                  <c:v>1052.373</c:v>
                </c:pt>
                <c:pt idx="542">
                  <c:v>1054.114</c:v>
                </c:pt>
                <c:pt idx="543">
                  <c:v>1055.854</c:v>
                </c:pt>
                <c:pt idx="544">
                  <c:v>1057.5940000000001</c:v>
                </c:pt>
                <c:pt idx="545">
                  <c:v>1059.3330000000001</c:v>
                </c:pt>
                <c:pt idx="546">
                  <c:v>1061.0719999999999</c:v>
                </c:pt>
                <c:pt idx="547">
                  <c:v>1062.8109999999999</c:v>
                </c:pt>
                <c:pt idx="548">
                  <c:v>1064.549</c:v>
                </c:pt>
                <c:pt idx="549">
                  <c:v>1066.287</c:v>
                </c:pt>
                <c:pt idx="550">
                  <c:v>1068.0250000000001</c:v>
                </c:pt>
                <c:pt idx="551">
                  <c:v>1069.7619999999999</c:v>
                </c:pt>
                <c:pt idx="552">
                  <c:v>1071.499</c:v>
                </c:pt>
                <c:pt idx="553">
                  <c:v>1073.2360000000001</c:v>
                </c:pt>
                <c:pt idx="554">
                  <c:v>1074.973</c:v>
                </c:pt>
                <c:pt idx="555">
                  <c:v>1076.7090000000001</c:v>
                </c:pt>
                <c:pt idx="556">
                  <c:v>1078.444</c:v>
                </c:pt>
                <c:pt idx="557">
                  <c:v>1080.18</c:v>
                </c:pt>
                <c:pt idx="558">
                  <c:v>1081.915</c:v>
                </c:pt>
                <c:pt idx="559">
                  <c:v>1083.6489999999999</c:v>
                </c:pt>
                <c:pt idx="560">
                  <c:v>1085.384</c:v>
                </c:pt>
                <c:pt idx="561">
                  <c:v>1087.1179999999999</c:v>
                </c:pt>
                <c:pt idx="562">
                  <c:v>1088.8510000000001</c:v>
                </c:pt>
                <c:pt idx="563">
                  <c:v>1090.585</c:v>
                </c:pt>
                <c:pt idx="564">
                  <c:v>1092.318</c:v>
                </c:pt>
                <c:pt idx="565">
                  <c:v>1094.05</c:v>
                </c:pt>
                <c:pt idx="566">
                  <c:v>1095.7819999999999</c:v>
                </c:pt>
                <c:pt idx="567">
                  <c:v>1097.5139999999999</c:v>
                </c:pt>
                <c:pt idx="568">
                  <c:v>1099.2460000000001</c:v>
                </c:pt>
                <c:pt idx="569">
                  <c:v>1100.9770000000001</c:v>
                </c:pt>
                <c:pt idx="570">
                  <c:v>1102.7080000000001</c:v>
                </c:pt>
                <c:pt idx="571">
                  <c:v>1104.4390000000001</c:v>
                </c:pt>
                <c:pt idx="572">
                  <c:v>1106.1690000000001</c:v>
                </c:pt>
                <c:pt idx="573">
                  <c:v>1107.8989999999999</c:v>
                </c:pt>
                <c:pt idx="574">
                  <c:v>1109.6289999999999</c:v>
                </c:pt>
                <c:pt idx="575">
                  <c:v>1111.3579999999999</c:v>
                </c:pt>
                <c:pt idx="576">
                  <c:v>1113.087</c:v>
                </c:pt>
                <c:pt idx="577">
                  <c:v>1114.8150000000001</c:v>
                </c:pt>
                <c:pt idx="578">
                  <c:v>1116.5429999999999</c:v>
                </c:pt>
                <c:pt idx="579">
                  <c:v>1118.271</c:v>
                </c:pt>
                <c:pt idx="580">
                  <c:v>1119.999</c:v>
                </c:pt>
                <c:pt idx="581">
                  <c:v>1121.7260000000001</c:v>
                </c:pt>
                <c:pt idx="582">
                  <c:v>1123.453</c:v>
                </c:pt>
                <c:pt idx="583">
                  <c:v>1125.18</c:v>
                </c:pt>
                <c:pt idx="584">
                  <c:v>1126.9059999999999</c:v>
                </c:pt>
                <c:pt idx="585">
                  <c:v>1128.6320000000001</c:v>
                </c:pt>
                <c:pt idx="586">
                  <c:v>1130.357</c:v>
                </c:pt>
                <c:pt idx="587">
                  <c:v>1132.0820000000001</c:v>
                </c:pt>
                <c:pt idx="588">
                  <c:v>1133.807</c:v>
                </c:pt>
                <c:pt idx="589">
                  <c:v>1135.5319999999999</c:v>
                </c:pt>
                <c:pt idx="590">
                  <c:v>1137.2560000000001</c:v>
                </c:pt>
                <c:pt idx="591">
                  <c:v>1138.98</c:v>
                </c:pt>
                <c:pt idx="592">
                  <c:v>1140.703</c:v>
                </c:pt>
                <c:pt idx="593">
                  <c:v>1142.4259999999999</c:v>
                </c:pt>
                <c:pt idx="594">
                  <c:v>1144.1489999999999</c:v>
                </c:pt>
                <c:pt idx="595">
                  <c:v>1145.8720000000001</c:v>
                </c:pt>
                <c:pt idx="596">
                  <c:v>1147.5940000000001</c:v>
                </c:pt>
                <c:pt idx="597">
                  <c:v>1149.316</c:v>
                </c:pt>
                <c:pt idx="598">
                  <c:v>1151.037</c:v>
                </c:pt>
                <c:pt idx="599">
                  <c:v>1152.758</c:v>
                </c:pt>
                <c:pt idx="600">
                  <c:v>1154.479</c:v>
                </c:pt>
                <c:pt idx="601">
                  <c:v>1156.2</c:v>
                </c:pt>
                <c:pt idx="602">
                  <c:v>1157.92</c:v>
                </c:pt>
                <c:pt idx="603">
                  <c:v>1159.6400000000001</c:v>
                </c:pt>
                <c:pt idx="604">
                  <c:v>1161.3589999999999</c:v>
                </c:pt>
                <c:pt idx="605">
                  <c:v>1163.078</c:v>
                </c:pt>
                <c:pt idx="606">
                  <c:v>1164.797</c:v>
                </c:pt>
                <c:pt idx="607">
                  <c:v>1166.5150000000001</c:v>
                </c:pt>
                <c:pt idx="608">
                  <c:v>1168.2339999999999</c:v>
                </c:pt>
                <c:pt idx="609">
                  <c:v>1169.951</c:v>
                </c:pt>
                <c:pt idx="610">
                  <c:v>1171.6690000000001</c:v>
                </c:pt>
                <c:pt idx="611">
                  <c:v>1173.386</c:v>
                </c:pt>
                <c:pt idx="612">
                  <c:v>1175.1030000000001</c:v>
                </c:pt>
                <c:pt idx="613">
                  <c:v>1176.819</c:v>
                </c:pt>
                <c:pt idx="614">
                  <c:v>1178.5350000000001</c:v>
                </c:pt>
                <c:pt idx="615">
                  <c:v>1180.251</c:v>
                </c:pt>
                <c:pt idx="616">
                  <c:v>1181.9659999999999</c:v>
                </c:pt>
                <c:pt idx="617">
                  <c:v>1183.682</c:v>
                </c:pt>
                <c:pt idx="618">
                  <c:v>1185.396</c:v>
                </c:pt>
                <c:pt idx="619">
                  <c:v>1187.1110000000001</c:v>
                </c:pt>
                <c:pt idx="620">
                  <c:v>1188.825</c:v>
                </c:pt>
                <c:pt idx="621">
                  <c:v>1190.539</c:v>
                </c:pt>
                <c:pt idx="622">
                  <c:v>1192.252</c:v>
                </c:pt>
                <c:pt idx="623">
                  <c:v>1193.9649999999999</c:v>
                </c:pt>
                <c:pt idx="624">
                  <c:v>1195.6780000000001</c:v>
                </c:pt>
                <c:pt idx="625">
                  <c:v>1197.3900000000001</c:v>
                </c:pt>
                <c:pt idx="626">
                  <c:v>1199.1030000000001</c:v>
                </c:pt>
                <c:pt idx="627">
                  <c:v>1200.8140000000001</c:v>
                </c:pt>
                <c:pt idx="628">
                  <c:v>1202.5260000000001</c:v>
                </c:pt>
                <c:pt idx="629">
                  <c:v>1204.2370000000001</c:v>
                </c:pt>
                <c:pt idx="630">
                  <c:v>1205.9480000000001</c:v>
                </c:pt>
                <c:pt idx="631">
                  <c:v>1207.6579999999999</c:v>
                </c:pt>
                <c:pt idx="632">
                  <c:v>1209.3679999999999</c:v>
                </c:pt>
                <c:pt idx="633">
                  <c:v>1211.078</c:v>
                </c:pt>
                <c:pt idx="634">
                  <c:v>1212.787</c:v>
                </c:pt>
                <c:pt idx="635">
                  <c:v>1214.4970000000001</c:v>
                </c:pt>
                <c:pt idx="636">
                  <c:v>1216.2049999999999</c:v>
                </c:pt>
                <c:pt idx="637">
                  <c:v>1217.914</c:v>
                </c:pt>
                <c:pt idx="638">
                  <c:v>1219.6220000000001</c:v>
                </c:pt>
                <c:pt idx="639">
                  <c:v>1221.33</c:v>
                </c:pt>
                <c:pt idx="640">
                  <c:v>1223.037</c:v>
                </c:pt>
                <c:pt idx="641">
                  <c:v>1224.7439999999999</c:v>
                </c:pt>
                <c:pt idx="642">
                  <c:v>1226.451</c:v>
                </c:pt>
                <c:pt idx="643">
                  <c:v>1228.1579999999999</c:v>
                </c:pt>
                <c:pt idx="644">
                  <c:v>1229.864</c:v>
                </c:pt>
                <c:pt idx="645">
                  <c:v>1231.569</c:v>
                </c:pt>
                <c:pt idx="646">
                  <c:v>1233.2750000000001</c:v>
                </c:pt>
                <c:pt idx="647">
                  <c:v>1234.98</c:v>
                </c:pt>
                <c:pt idx="648">
                  <c:v>1236.6849999999999</c:v>
                </c:pt>
                <c:pt idx="649">
                  <c:v>1238.3889999999999</c:v>
                </c:pt>
                <c:pt idx="650">
                  <c:v>1240.0940000000001</c:v>
                </c:pt>
                <c:pt idx="651">
                  <c:v>1241.797</c:v>
                </c:pt>
                <c:pt idx="652">
                  <c:v>1243.501</c:v>
                </c:pt>
                <c:pt idx="653">
                  <c:v>1245.204</c:v>
                </c:pt>
                <c:pt idx="654">
                  <c:v>1246.9069999999999</c:v>
                </c:pt>
                <c:pt idx="655">
                  <c:v>1248.6089999999999</c:v>
                </c:pt>
                <c:pt idx="656">
                  <c:v>1250.3109999999999</c:v>
                </c:pt>
                <c:pt idx="657">
                  <c:v>1252.0129999999999</c:v>
                </c:pt>
                <c:pt idx="658">
                  <c:v>1253.7149999999999</c:v>
                </c:pt>
                <c:pt idx="659">
                  <c:v>1255.4159999999999</c:v>
                </c:pt>
                <c:pt idx="660">
                  <c:v>1257.117</c:v>
                </c:pt>
                <c:pt idx="661">
                  <c:v>1258.817</c:v>
                </c:pt>
                <c:pt idx="662">
                  <c:v>1260.5170000000001</c:v>
                </c:pt>
                <c:pt idx="663">
                  <c:v>1262.2170000000001</c:v>
                </c:pt>
                <c:pt idx="664">
                  <c:v>1263.9169999999999</c:v>
                </c:pt>
                <c:pt idx="665">
                  <c:v>1265.616</c:v>
                </c:pt>
                <c:pt idx="666">
                  <c:v>1267.3150000000001</c:v>
                </c:pt>
                <c:pt idx="667">
                  <c:v>1269.0129999999999</c:v>
                </c:pt>
                <c:pt idx="668">
                  <c:v>1270.711</c:v>
                </c:pt>
                <c:pt idx="669">
                  <c:v>1272.4090000000001</c:v>
                </c:pt>
                <c:pt idx="670">
                  <c:v>1274.107</c:v>
                </c:pt>
                <c:pt idx="671">
                  <c:v>1275.8040000000001</c:v>
                </c:pt>
                <c:pt idx="672">
                  <c:v>1277.501</c:v>
                </c:pt>
                <c:pt idx="673">
                  <c:v>1279.1980000000001</c:v>
                </c:pt>
                <c:pt idx="674">
                  <c:v>1280.894</c:v>
                </c:pt>
                <c:pt idx="675">
                  <c:v>1282.5899999999999</c:v>
                </c:pt>
                <c:pt idx="676">
                  <c:v>1284.2850000000001</c:v>
                </c:pt>
                <c:pt idx="677">
                  <c:v>1285.98</c:v>
                </c:pt>
                <c:pt idx="678">
                  <c:v>1287.675</c:v>
                </c:pt>
                <c:pt idx="679">
                  <c:v>1289.3699999999999</c:v>
                </c:pt>
                <c:pt idx="680">
                  <c:v>1291.0640000000001</c:v>
                </c:pt>
                <c:pt idx="681">
                  <c:v>1292.758</c:v>
                </c:pt>
                <c:pt idx="682">
                  <c:v>1294.452</c:v>
                </c:pt>
                <c:pt idx="683">
                  <c:v>1296.145</c:v>
                </c:pt>
                <c:pt idx="684">
                  <c:v>1297.838</c:v>
                </c:pt>
                <c:pt idx="685">
                  <c:v>1299.5309999999999</c:v>
                </c:pt>
                <c:pt idx="686">
                  <c:v>1301.223</c:v>
                </c:pt>
                <c:pt idx="687">
                  <c:v>1302.915</c:v>
                </c:pt>
                <c:pt idx="688">
                  <c:v>1304.606</c:v>
                </c:pt>
                <c:pt idx="689">
                  <c:v>1306.298</c:v>
                </c:pt>
                <c:pt idx="690">
                  <c:v>1307.989</c:v>
                </c:pt>
                <c:pt idx="691">
                  <c:v>1309.6790000000001</c:v>
                </c:pt>
                <c:pt idx="692">
                  <c:v>1311.37</c:v>
                </c:pt>
                <c:pt idx="693">
                  <c:v>1313.06</c:v>
                </c:pt>
                <c:pt idx="694">
                  <c:v>1314.749</c:v>
                </c:pt>
                <c:pt idx="695">
                  <c:v>1316.4390000000001</c:v>
                </c:pt>
                <c:pt idx="696">
                  <c:v>1318.1279999999999</c:v>
                </c:pt>
                <c:pt idx="697">
                  <c:v>1319.816</c:v>
                </c:pt>
                <c:pt idx="698">
                  <c:v>1321.5050000000001</c:v>
                </c:pt>
                <c:pt idx="699">
                  <c:v>1323.193</c:v>
                </c:pt>
                <c:pt idx="700">
                  <c:v>1324.88</c:v>
                </c:pt>
                <c:pt idx="701">
                  <c:v>1326.568</c:v>
                </c:pt>
                <c:pt idx="702">
                  <c:v>1328.2550000000001</c:v>
                </c:pt>
                <c:pt idx="703">
                  <c:v>1329.942</c:v>
                </c:pt>
                <c:pt idx="704">
                  <c:v>1331.6279999999999</c:v>
                </c:pt>
                <c:pt idx="705">
                  <c:v>1333.3140000000001</c:v>
                </c:pt>
                <c:pt idx="706">
                  <c:v>1335</c:v>
                </c:pt>
                <c:pt idx="707">
                  <c:v>1336.6849999999999</c:v>
                </c:pt>
                <c:pt idx="708">
                  <c:v>1338.37</c:v>
                </c:pt>
                <c:pt idx="709">
                  <c:v>1340.0550000000001</c:v>
                </c:pt>
                <c:pt idx="710">
                  <c:v>1341.74</c:v>
                </c:pt>
                <c:pt idx="711">
                  <c:v>1343.424</c:v>
                </c:pt>
                <c:pt idx="712">
                  <c:v>1345.1079999999999</c:v>
                </c:pt>
                <c:pt idx="713">
                  <c:v>1346.7909999999999</c:v>
                </c:pt>
                <c:pt idx="714">
                  <c:v>1348.4739999999999</c:v>
                </c:pt>
                <c:pt idx="715">
                  <c:v>1350.1569999999999</c:v>
                </c:pt>
                <c:pt idx="716">
                  <c:v>1351.8389999999999</c:v>
                </c:pt>
                <c:pt idx="717">
                  <c:v>1353.5219999999999</c:v>
                </c:pt>
                <c:pt idx="718">
                  <c:v>1355.203</c:v>
                </c:pt>
                <c:pt idx="719">
                  <c:v>1356.885</c:v>
                </c:pt>
                <c:pt idx="720">
                  <c:v>1358.566</c:v>
                </c:pt>
                <c:pt idx="721">
                  <c:v>1360.2470000000001</c:v>
                </c:pt>
                <c:pt idx="722">
                  <c:v>1361.9280000000001</c:v>
                </c:pt>
                <c:pt idx="723">
                  <c:v>1363.6079999999999</c:v>
                </c:pt>
                <c:pt idx="724">
                  <c:v>1365.288</c:v>
                </c:pt>
                <c:pt idx="725">
                  <c:v>1366.9670000000001</c:v>
                </c:pt>
                <c:pt idx="726">
                  <c:v>1368.6469999999999</c:v>
                </c:pt>
                <c:pt idx="727">
                  <c:v>1370.326</c:v>
                </c:pt>
                <c:pt idx="728">
                  <c:v>1372.0039999999999</c:v>
                </c:pt>
                <c:pt idx="729">
                  <c:v>1373.682</c:v>
                </c:pt>
                <c:pt idx="730">
                  <c:v>1375.36</c:v>
                </c:pt>
                <c:pt idx="731">
                  <c:v>1377.038</c:v>
                </c:pt>
                <c:pt idx="732">
                  <c:v>1378.7149999999999</c:v>
                </c:pt>
                <c:pt idx="733">
                  <c:v>1380.3920000000001</c:v>
                </c:pt>
                <c:pt idx="734">
                  <c:v>1382.069</c:v>
                </c:pt>
                <c:pt idx="735">
                  <c:v>1383.7449999999999</c:v>
                </c:pt>
                <c:pt idx="736">
                  <c:v>1385.421</c:v>
                </c:pt>
                <c:pt idx="737">
                  <c:v>1387.097</c:v>
                </c:pt>
                <c:pt idx="738">
                  <c:v>1388.7719999999999</c:v>
                </c:pt>
                <c:pt idx="739">
                  <c:v>1390.4480000000001</c:v>
                </c:pt>
                <c:pt idx="740">
                  <c:v>1392.1220000000001</c:v>
                </c:pt>
                <c:pt idx="741">
                  <c:v>1393.797</c:v>
                </c:pt>
                <c:pt idx="742">
                  <c:v>1395.471</c:v>
                </c:pt>
                <c:pt idx="743">
                  <c:v>1397.145</c:v>
                </c:pt>
                <c:pt idx="744">
                  <c:v>1398.818</c:v>
                </c:pt>
                <c:pt idx="745">
                  <c:v>1400.491</c:v>
                </c:pt>
                <c:pt idx="746">
                  <c:v>1402.164</c:v>
                </c:pt>
                <c:pt idx="747">
                  <c:v>1403.836</c:v>
                </c:pt>
                <c:pt idx="748">
                  <c:v>1405.508</c:v>
                </c:pt>
                <c:pt idx="749">
                  <c:v>1407.18</c:v>
                </c:pt>
                <c:pt idx="750">
                  <c:v>1408.8520000000001</c:v>
                </c:pt>
                <c:pt idx="751">
                  <c:v>1410.5229999999999</c:v>
                </c:pt>
                <c:pt idx="752">
                  <c:v>1412.194</c:v>
                </c:pt>
                <c:pt idx="753">
                  <c:v>1413.864</c:v>
                </c:pt>
                <c:pt idx="754">
                  <c:v>1415.5350000000001</c:v>
                </c:pt>
                <c:pt idx="755">
                  <c:v>1417.2049999999999</c:v>
                </c:pt>
                <c:pt idx="756">
                  <c:v>1418.874</c:v>
                </c:pt>
                <c:pt idx="757">
                  <c:v>1420.5429999999999</c:v>
                </c:pt>
                <c:pt idx="758">
                  <c:v>1422.212</c:v>
                </c:pt>
                <c:pt idx="759">
                  <c:v>1423.8810000000001</c:v>
                </c:pt>
                <c:pt idx="760">
                  <c:v>1425.549</c:v>
                </c:pt>
                <c:pt idx="761">
                  <c:v>1427.2170000000001</c:v>
                </c:pt>
                <c:pt idx="762">
                  <c:v>1428.885</c:v>
                </c:pt>
                <c:pt idx="763">
                  <c:v>1430.5519999999999</c:v>
                </c:pt>
                <c:pt idx="764">
                  <c:v>1432.2190000000001</c:v>
                </c:pt>
                <c:pt idx="765">
                  <c:v>1433.886</c:v>
                </c:pt>
                <c:pt idx="766">
                  <c:v>1435.5519999999999</c:v>
                </c:pt>
                <c:pt idx="767">
                  <c:v>1437.2180000000001</c:v>
                </c:pt>
                <c:pt idx="768">
                  <c:v>1438.884</c:v>
                </c:pt>
                <c:pt idx="769">
                  <c:v>1440.55</c:v>
                </c:pt>
                <c:pt idx="770">
                  <c:v>1442.2149999999999</c:v>
                </c:pt>
                <c:pt idx="771">
                  <c:v>1443.8789999999999</c:v>
                </c:pt>
                <c:pt idx="772">
                  <c:v>1445.5440000000001</c:v>
                </c:pt>
                <c:pt idx="773">
                  <c:v>1447.2080000000001</c:v>
                </c:pt>
                <c:pt idx="774">
                  <c:v>1448.8720000000001</c:v>
                </c:pt>
                <c:pt idx="775">
                  <c:v>1450.5350000000001</c:v>
                </c:pt>
                <c:pt idx="776">
                  <c:v>1452.1990000000001</c:v>
                </c:pt>
                <c:pt idx="777">
                  <c:v>1453.8610000000001</c:v>
                </c:pt>
                <c:pt idx="778">
                  <c:v>1455.5239999999999</c:v>
                </c:pt>
                <c:pt idx="779">
                  <c:v>1457.1859999999999</c:v>
                </c:pt>
                <c:pt idx="780">
                  <c:v>1458.848</c:v>
                </c:pt>
                <c:pt idx="781">
                  <c:v>1460.51</c:v>
                </c:pt>
                <c:pt idx="782">
                  <c:v>1462.171</c:v>
                </c:pt>
                <c:pt idx="783">
                  <c:v>1463.8320000000001</c:v>
                </c:pt>
                <c:pt idx="784">
                  <c:v>1465.4929999999999</c:v>
                </c:pt>
                <c:pt idx="785">
                  <c:v>1467.153</c:v>
                </c:pt>
                <c:pt idx="786">
                  <c:v>1468.8130000000001</c:v>
                </c:pt>
                <c:pt idx="787">
                  <c:v>1470.473</c:v>
                </c:pt>
                <c:pt idx="788">
                  <c:v>1472.1320000000001</c:v>
                </c:pt>
                <c:pt idx="789">
                  <c:v>1473.7909999999999</c:v>
                </c:pt>
                <c:pt idx="790">
                  <c:v>1475.45</c:v>
                </c:pt>
                <c:pt idx="791">
                  <c:v>1477.1079999999999</c:v>
                </c:pt>
                <c:pt idx="792">
                  <c:v>1478.7660000000001</c:v>
                </c:pt>
                <c:pt idx="793">
                  <c:v>1480.424</c:v>
                </c:pt>
                <c:pt idx="794">
                  <c:v>1482.0809999999999</c:v>
                </c:pt>
                <c:pt idx="795">
                  <c:v>1483.739</c:v>
                </c:pt>
                <c:pt idx="796">
                  <c:v>1485.395</c:v>
                </c:pt>
                <c:pt idx="797">
                  <c:v>1487.0519999999999</c:v>
                </c:pt>
                <c:pt idx="798">
                  <c:v>1488.7080000000001</c:v>
                </c:pt>
                <c:pt idx="799">
                  <c:v>1490.364</c:v>
                </c:pt>
                <c:pt idx="800">
                  <c:v>1492.019</c:v>
                </c:pt>
                <c:pt idx="801">
                  <c:v>1493.675</c:v>
                </c:pt>
                <c:pt idx="802">
                  <c:v>1495.33</c:v>
                </c:pt>
                <c:pt idx="803">
                  <c:v>1496.9839999999999</c:v>
                </c:pt>
                <c:pt idx="804">
                  <c:v>1498.6379999999999</c:v>
                </c:pt>
                <c:pt idx="805">
                  <c:v>1500.2919999999999</c:v>
                </c:pt>
                <c:pt idx="806">
                  <c:v>1501.9459999999999</c:v>
                </c:pt>
                <c:pt idx="807">
                  <c:v>1503.5989999999999</c:v>
                </c:pt>
                <c:pt idx="808">
                  <c:v>1505.252</c:v>
                </c:pt>
                <c:pt idx="809">
                  <c:v>1506.905</c:v>
                </c:pt>
                <c:pt idx="810">
                  <c:v>1508.557</c:v>
                </c:pt>
                <c:pt idx="811">
                  <c:v>1510.21</c:v>
                </c:pt>
                <c:pt idx="812">
                  <c:v>1511.8610000000001</c:v>
                </c:pt>
                <c:pt idx="813">
                  <c:v>1513.5129999999999</c:v>
                </c:pt>
                <c:pt idx="814">
                  <c:v>1515.164</c:v>
                </c:pt>
                <c:pt idx="815">
                  <c:v>1516.8150000000001</c:v>
                </c:pt>
                <c:pt idx="816">
                  <c:v>1518.4649999999999</c:v>
                </c:pt>
                <c:pt idx="817">
                  <c:v>1520.115</c:v>
                </c:pt>
                <c:pt idx="818">
                  <c:v>1521.7650000000001</c:v>
                </c:pt>
                <c:pt idx="819">
                  <c:v>1523.415</c:v>
                </c:pt>
                <c:pt idx="820">
                  <c:v>1525.0640000000001</c:v>
                </c:pt>
                <c:pt idx="821">
                  <c:v>1526.713</c:v>
                </c:pt>
                <c:pt idx="822">
                  <c:v>1528.3610000000001</c:v>
                </c:pt>
                <c:pt idx="823">
                  <c:v>1530.01</c:v>
                </c:pt>
                <c:pt idx="824">
                  <c:v>1531.6579999999999</c:v>
                </c:pt>
                <c:pt idx="825">
                  <c:v>1533.3050000000001</c:v>
                </c:pt>
                <c:pt idx="826">
                  <c:v>1534.953</c:v>
                </c:pt>
                <c:pt idx="827">
                  <c:v>1536.6</c:v>
                </c:pt>
                <c:pt idx="828">
                  <c:v>1538.2460000000001</c:v>
                </c:pt>
                <c:pt idx="829">
                  <c:v>1539.893</c:v>
                </c:pt>
                <c:pt idx="830">
                  <c:v>1541.539</c:v>
                </c:pt>
                <c:pt idx="831">
                  <c:v>1543.1849999999999</c:v>
                </c:pt>
                <c:pt idx="832">
                  <c:v>1544.83</c:v>
                </c:pt>
                <c:pt idx="833">
                  <c:v>1546.4749999999999</c:v>
                </c:pt>
                <c:pt idx="834">
                  <c:v>1548.12</c:v>
                </c:pt>
                <c:pt idx="835">
                  <c:v>1549.7650000000001</c:v>
                </c:pt>
                <c:pt idx="836">
                  <c:v>1551.4090000000001</c:v>
                </c:pt>
                <c:pt idx="837">
                  <c:v>1553.0530000000001</c:v>
                </c:pt>
                <c:pt idx="838">
                  <c:v>1554.6959999999999</c:v>
                </c:pt>
                <c:pt idx="839">
                  <c:v>1556.34</c:v>
                </c:pt>
                <c:pt idx="840">
                  <c:v>1557.982</c:v>
                </c:pt>
                <c:pt idx="841">
                  <c:v>1559.625</c:v>
                </c:pt>
                <c:pt idx="842">
                  <c:v>1561.2670000000001</c:v>
                </c:pt>
                <c:pt idx="843">
                  <c:v>1562.9090000000001</c:v>
                </c:pt>
                <c:pt idx="844">
                  <c:v>1564.5509999999999</c:v>
                </c:pt>
                <c:pt idx="845">
                  <c:v>1566.192</c:v>
                </c:pt>
                <c:pt idx="846">
                  <c:v>1567.8340000000001</c:v>
                </c:pt>
                <c:pt idx="847">
                  <c:v>1569.4739999999999</c:v>
                </c:pt>
                <c:pt idx="848">
                  <c:v>1571.115</c:v>
                </c:pt>
                <c:pt idx="849">
                  <c:v>1572.7550000000001</c:v>
                </c:pt>
                <c:pt idx="850">
                  <c:v>1574.395</c:v>
                </c:pt>
                <c:pt idx="851">
                  <c:v>1576.0340000000001</c:v>
                </c:pt>
                <c:pt idx="852">
                  <c:v>1577.673</c:v>
                </c:pt>
                <c:pt idx="853">
                  <c:v>1579.3119999999999</c:v>
                </c:pt>
                <c:pt idx="854">
                  <c:v>1580.951</c:v>
                </c:pt>
                <c:pt idx="855">
                  <c:v>1582.5889999999999</c:v>
                </c:pt>
                <c:pt idx="856">
                  <c:v>1584.2270000000001</c:v>
                </c:pt>
                <c:pt idx="857">
                  <c:v>1585.865</c:v>
                </c:pt>
                <c:pt idx="858">
                  <c:v>1587.502</c:v>
                </c:pt>
                <c:pt idx="859">
                  <c:v>1589.1389999999999</c:v>
                </c:pt>
                <c:pt idx="860">
                  <c:v>1590.7760000000001</c:v>
                </c:pt>
                <c:pt idx="861">
                  <c:v>1592.412</c:v>
                </c:pt>
                <c:pt idx="862">
                  <c:v>1594.048</c:v>
                </c:pt>
                <c:pt idx="863">
                  <c:v>1595.684</c:v>
                </c:pt>
                <c:pt idx="864">
                  <c:v>1597.319</c:v>
                </c:pt>
                <c:pt idx="865">
                  <c:v>1598.954</c:v>
                </c:pt>
                <c:pt idx="866">
                  <c:v>1600.5889999999999</c:v>
                </c:pt>
                <c:pt idx="867">
                  <c:v>1602.2239999999999</c:v>
                </c:pt>
                <c:pt idx="868">
                  <c:v>1603.8579999999999</c:v>
                </c:pt>
                <c:pt idx="869">
                  <c:v>1605.492</c:v>
                </c:pt>
                <c:pt idx="870">
                  <c:v>1607.125</c:v>
                </c:pt>
                <c:pt idx="871">
                  <c:v>1608.759</c:v>
                </c:pt>
                <c:pt idx="872">
                  <c:v>1610.3920000000001</c:v>
                </c:pt>
                <c:pt idx="873">
                  <c:v>1612.0239999999999</c:v>
                </c:pt>
                <c:pt idx="874">
                  <c:v>1613.6569999999999</c:v>
                </c:pt>
                <c:pt idx="875">
                  <c:v>1615.289</c:v>
                </c:pt>
                <c:pt idx="876">
                  <c:v>1616.92</c:v>
                </c:pt>
                <c:pt idx="877">
                  <c:v>1618.5519999999999</c:v>
                </c:pt>
                <c:pt idx="878">
                  <c:v>1620.183</c:v>
                </c:pt>
                <c:pt idx="879">
                  <c:v>1621.8140000000001</c:v>
                </c:pt>
                <c:pt idx="880">
                  <c:v>1623.444</c:v>
                </c:pt>
                <c:pt idx="881">
                  <c:v>1625.0740000000001</c:v>
                </c:pt>
                <c:pt idx="882">
                  <c:v>1626.704</c:v>
                </c:pt>
                <c:pt idx="883">
                  <c:v>1628.3340000000001</c:v>
                </c:pt>
                <c:pt idx="884">
                  <c:v>1629.963</c:v>
                </c:pt>
                <c:pt idx="885">
                  <c:v>1631.5920000000001</c:v>
                </c:pt>
                <c:pt idx="886">
                  <c:v>1633.221</c:v>
                </c:pt>
                <c:pt idx="887">
                  <c:v>1634.8489999999999</c:v>
                </c:pt>
                <c:pt idx="888">
                  <c:v>1636.4770000000001</c:v>
                </c:pt>
                <c:pt idx="889">
                  <c:v>1638.105</c:v>
                </c:pt>
                <c:pt idx="890">
                  <c:v>1639.732</c:v>
                </c:pt>
                <c:pt idx="891">
                  <c:v>1641.3589999999999</c:v>
                </c:pt>
                <c:pt idx="892">
                  <c:v>1642.9860000000001</c:v>
                </c:pt>
                <c:pt idx="893">
                  <c:v>1644.6120000000001</c:v>
                </c:pt>
                <c:pt idx="894">
                  <c:v>1646.2380000000001</c:v>
                </c:pt>
                <c:pt idx="895">
                  <c:v>1647.864</c:v>
                </c:pt>
                <c:pt idx="896">
                  <c:v>1649.49</c:v>
                </c:pt>
                <c:pt idx="897">
                  <c:v>1651.115</c:v>
                </c:pt>
                <c:pt idx="898">
                  <c:v>1652.74</c:v>
                </c:pt>
                <c:pt idx="899">
                  <c:v>1654.365</c:v>
                </c:pt>
                <c:pt idx="900">
                  <c:v>1655.989</c:v>
                </c:pt>
                <c:pt idx="901">
                  <c:v>1657.6130000000001</c:v>
                </c:pt>
                <c:pt idx="902">
                  <c:v>1659.2360000000001</c:v>
                </c:pt>
                <c:pt idx="903">
                  <c:v>1660.86</c:v>
                </c:pt>
                <c:pt idx="904">
                  <c:v>1662.4829999999999</c:v>
                </c:pt>
                <c:pt idx="905">
                  <c:v>1664.106</c:v>
                </c:pt>
                <c:pt idx="906">
                  <c:v>1665.7280000000001</c:v>
                </c:pt>
                <c:pt idx="907">
                  <c:v>1667.35</c:v>
                </c:pt>
                <c:pt idx="908">
                  <c:v>1668.972</c:v>
                </c:pt>
                <c:pt idx="909">
                  <c:v>1670.5940000000001</c:v>
                </c:pt>
                <c:pt idx="910">
                  <c:v>1672.2149999999999</c:v>
                </c:pt>
                <c:pt idx="911">
                  <c:v>1673.836</c:v>
                </c:pt>
                <c:pt idx="912">
                  <c:v>1675.4559999999999</c:v>
                </c:pt>
                <c:pt idx="913">
                  <c:v>1677.077</c:v>
                </c:pt>
                <c:pt idx="914">
                  <c:v>1678.6969999999999</c:v>
                </c:pt>
                <c:pt idx="915">
                  <c:v>1680.316</c:v>
                </c:pt>
                <c:pt idx="916">
                  <c:v>1681.9359999999999</c:v>
                </c:pt>
                <c:pt idx="917">
                  <c:v>1683.5550000000001</c:v>
                </c:pt>
                <c:pt idx="918">
                  <c:v>1685.174</c:v>
                </c:pt>
                <c:pt idx="919">
                  <c:v>1686.7919999999999</c:v>
                </c:pt>
                <c:pt idx="920">
                  <c:v>1688.41</c:v>
                </c:pt>
                <c:pt idx="921">
                  <c:v>1690.028</c:v>
                </c:pt>
                <c:pt idx="922">
                  <c:v>1691.646</c:v>
                </c:pt>
                <c:pt idx="923">
                  <c:v>1693.2629999999999</c:v>
                </c:pt>
                <c:pt idx="924">
                  <c:v>1694.88</c:v>
                </c:pt>
                <c:pt idx="925">
                  <c:v>1696.4960000000001</c:v>
                </c:pt>
                <c:pt idx="926">
                  <c:v>1698.1130000000001</c:v>
                </c:pt>
                <c:pt idx="927">
                  <c:v>1699.729</c:v>
                </c:pt>
                <c:pt idx="928">
                  <c:v>1701.345</c:v>
                </c:pt>
                <c:pt idx="929">
                  <c:v>1702.96</c:v>
                </c:pt>
                <c:pt idx="930">
                  <c:v>1704.575</c:v>
                </c:pt>
                <c:pt idx="931">
                  <c:v>1706.19</c:v>
                </c:pt>
                <c:pt idx="932">
                  <c:v>1707.8040000000001</c:v>
                </c:pt>
                <c:pt idx="933">
                  <c:v>1709.4179999999999</c:v>
                </c:pt>
                <c:pt idx="934">
                  <c:v>1711.0319999999999</c:v>
                </c:pt>
                <c:pt idx="935">
                  <c:v>1712.646</c:v>
                </c:pt>
                <c:pt idx="936">
                  <c:v>1714.259</c:v>
                </c:pt>
                <c:pt idx="937">
                  <c:v>1715.8720000000001</c:v>
                </c:pt>
                <c:pt idx="938">
                  <c:v>1717.4849999999999</c:v>
                </c:pt>
                <c:pt idx="939">
                  <c:v>1719.097</c:v>
                </c:pt>
                <c:pt idx="940">
                  <c:v>1720.7090000000001</c:v>
                </c:pt>
                <c:pt idx="941">
                  <c:v>1722.3209999999999</c:v>
                </c:pt>
                <c:pt idx="942">
                  <c:v>1723.932</c:v>
                </c:pt>
                <c:pt idx="943">
                  <c:v>1725.5440000000001</c:v>
                </c:pt>
                <c:pt idx="944">
                  <c:v>1727.154</c:v>
                </c:pt>
                <c:pt idx="945">
                  <c:v>1728.7650000000001</c:v>
                </c:pt>
                <c:pt idx="946">
                  <c:v>1730.375</c:v>
                </c:pt>
                <c:pt idx="947">
                  <c:v>1731.9849999999999</c:v>
                </c:pt>
                <c:pt idx="948">
                  <c:v>1733.595</c:v>
                </c:pt>
                <c:pt idx="949">
                  <c:v>1735.204</c:v>
                </c:pt>
                <c:pt idx="950">
                  <c:v>1736.8130000000001</c:v>
                </c:pt>
                <c:pt idx="951">
                  <c:v>1738.422</c:v>
                </c:pt>
                <c:pt idx="952">
                  <c:v>1740.03</c:v>
                </c:pt>
                <c:pt idx="953">
                  <c:v>1741.6379999999999</c:v>
                </c:pt>
                <c:pt idx="954">
                  <c:v>1743.2460000000001</c:v>
                </c:pt>
                <c:pt idx="955">
                  <c:v>1744.8530000000001</c:v>
                </c:pt>
                <c:pt idx="956">
                  <c:v>1746.461</c:v>
                </c:pt>
                <c:pt idx="957">
                  <c:v>1748.068</c:v>
                </c:pt>
                <c:pt idx="958">
                  <c:v>1749.674</c:v>
                </c:pt>
                <c:pt idx="959">
                  <c:v>1751.28</c:v>
                </c:pt>
                <c:pt idx="960">
                  <c:v>1752.886</c:v>
                </c:pt>
                <c:pt idx="961">
                  <c:v>1754.492</c:v>
                </c:pt>
                <c:pt idx="962">
                  <c:v>1756.097</c:v>
                </c:pt>
                <c:pt idx="963">
                  <c:v>1757.702</c:v>
                </c:pt>
                <c:pt idx="964">
                  <c:v>1759.307</c:v>
                </c:pt>
                <c:pt idx="965">
                  <c:v>1760.912</c:v>
                </c:pt>
                <c:pt idx="966">
                  <c:v>1762.5160000000001</c:v>
                </c:pt>
                <c:pt idx="967">
                  <c:v>1764.12</c:v>
                </c:pt>
                <c:pt idx="968">
                  <c:v>1765.723</c:v>
                </c:pt>
                <c:pt idx="969">
                  <c:v>1767.327</c:v>
                </c:pt>
                <c:pt idx="970">
                  <c:v>1768.9290000000001</c:v>
                </c:pt>
                <c:pt idx="971">
                  <c:v>1770.5319999999999</c:v>
                </c:pt>
                <c:pt idx="972">
                  <c:v>1772.134</c:v>
                </c:pt>
                <c:pt idx="973">
                  <c:v>1773.7370000000001</c:v>
                </c:pt>
                <c:pt idx="974">
                  <c:v>1775.338</c:v>
                </c:pt>
                <c:pt idx="975">
                  <c:v>1776.94</c:v>
                </c:pt>
                <c:pt idx="976">
                  <c:v>1778.5409999999999</c:v>
                </c:pt>
                <c:pt idx="977">
                  <c:v>1780.1420000000001</c:v>
                </c:pt>
                <c:pt idx="978">
                  <c:v>1781.742</c:v>
                </c:pt>
                <c:pt idx="979">
                  <c:v>1783.3420000000001</c:v>
                </c:pt>
                <c:pt idx="980">
                  <c:v>1784.942</c:v>
                </c:pt>
                <c:pt idx="981">
                  <c:v>1786.5419999999999</c:v>
                </c:pt>
                <c:pt idx="982">
                  <c:v>1788.1410000000001</c:v>
                </c:pt>
                <c:pt idx="983">
                  <c:v>1789.74</c:v>
                </c:pt>
                <c:pt idx="984">
                  <c:v>1791.3389999999999</c:v>
                </c:pt>
                <c:pt idx="985">
                  <c:v>1792.9380000000001</c:v>
                </c:pt>
                <c:pt idx="986">
                  <c:v>1794.5360000000001</c:v>
                </c:pt>
                <c:pt idx="987">
                  <c:v>1796.133</c:v>
                </c:pt>
                <c:pt idx="988">
                  <c:v>1797.731</c:v>
                </c:pt>
                <c:pt idx="989">
                  <c:v>1799.328</c:v>
                </c:pt>
                <c:pt idx="990">
                  <c:v>1800.925</c:v>
                </c:pt>
                <c:pt idx="991">
                  <c:v>1802.5219999999999</c:v>
                </c:pt>
                <c:pt idx="992">
                  <c:v>1804.1179999999999</c:v>
                </c:pt>
                <c:pt idx="993">
                  <c:v>1805.7139999999999</c:v>
                </c:pt>
                <c:pt idx="994">
                  <c:v>1807.31</c:v>
                </c:pt>
                <c:pt idx="995">
                  <c:v>1808.905</c:v>
                </c:pt>
                <c:pt idx="996">
                  <c:v>1810.5</c:v>
                </c:pt>
                <c:pt idx="997">
                  <c:v>1812.095</c:v>
                </c:pt>
                <c:pt idx="998">
                  <c:v>1813.69</c:v>
                </c:pt>
                <c:pt idx="999">
                  <c:v>1815.2840000000001</c:v>
                </c:pt>
                <c:pt idx="1000">
                  <c:v>1816.8779999999999</c:v>
                </c:pt>
                <c:pt idx="1001">
                  <c:v>1818.472</c:v>
                </c:pt>
                <c:pt idx="1002">
                  <c:v>1820.0650000000001</c:v>
                </c:pt>
                <c:pt idx="1003">
                  <c:v>1821.6579999999999</c:v>
                </c:pt>
                <c:pt idx="1004">
                  <c:v>1823.251</c:v>
                </c:pt>
                <c:pt idx="1005">
                  <c:v>1824.8430000000001</c:v>
                </c:pt>
                <c:pt idx="1006">
                  <c:v>1826.4349999999999</c:v>
                </c:pt>
                <c:pt idx="1007">
                  <c:v>1828.027</c:v>
                </c:pt>
                <c:pt idx="1008">
                  <c:v>1829.6189999999999</c:v>
                </c:pt>
                <c:pt idx="1009">
                  <c:v>1831.21</c:v>
                </c:pt>
                <c:pt idx="1010">
                  <c:v>1832.8009999999999</c:v>
                </c:pt>
                <c:pt idx="1011">
                  <c:v>1834.3910000000001</c:v>
                </c:pt>
                <c:pt idx="1012">
                  <c:v>1835.982</c:v>
                </c:pt>
                <c:pt idx="1013">
                  <c:v>1837.5719999999999</c:v>
                </c:pt>
                <c:pt idx="1014">
                  <c:v>1839.162</c:v>
                </c:pt>
                <c:pt idx="1015">
                  <c:v>1840.751</c:v>
                </c:pt>
                <c:pt idx="1016">
                  <c:v>1842.34</c:v>
                </c:pt>
                <c:pt idx="1017">
                  <c:v>1843.9290000000001</c:v>
                </c:pt>
                <c:pt idx="1018">
                  <c:v>1845.518</c:v>
                </c:pt>
                <c:pt idx="1019">
                  <c:v>1847.106</c:v>
                </c:pt>
                <c:pt idx="1020">
                  <c:v>1848.694</c:v>
                </c:pt>
                <c:pt idx="1021">
                  <c:v>1850.2809999999999</c:v>
                </c:pt>
                <c:pt idx="1022">
                  <c:v>1851.8689999999999</c:v>
                </c:pt>
                <c:pt idx="1023">
                  <c:v>1853.4559999999999</c:v>
                </c:pt>
              </c:numCache>
            </c:numRef>
          </c:xVal>
          <c:yVal>
            <c:numRef>
              <c:f>'CVD-small (3)'!$B$1:$B$1025</c:f>
              <c:numCache>
                <c:formatCode>General</c:formatCode>
                <c:ptCount val="1025"/>
                <c:pt idx="0">
                  <c:v>1218.5</c:v>
                </c:pt>
                <c:pt idx="1">
                  <c:v>1216.5</c:v>
                </c:pt>
                <c:pt idx="2">
                  <c:v>1213.5999999999999</c:v>
                </c:pt>
                <c:pt idx="3">
                  <c:v>1211.7</c:v>
                </c:pt>
                <c:pt idx="4">
                  <c:v>1226.9000000000001</c:v>
                </c:pt>
                <c:pt idx="5">
                  <c:v>1217.5999999999999</c:v>
                </c:pt>
                <c:pt idx="6">
                  <c:v>1214.5</c:v>
                </c:pt>
                <c:pt idx="7">
                  <c:v>1205</c:v>
                </c:pt>
                <c:pt idx="8">
                  <c:v>1212.7</c:v>
                </c:pt>
                <c:pt idx="9">
                  <c:v>1213.7</c:v>
                </c:pt>
                <c:pt idx="10">
                  <c:v>1207.2</c:v>
                </c:pt>
                <c:pt idx="11">
                  <c:v>1217.2</c:v>
                </c:pt>
                <c:pt idx="12">
                  <c:v>1211.7</c:v>
                </c:pt>
                <c:pt idx="13">
                  <c:v>1220.3</c:v>
                </c:pt>
                <c:pt idx="14">
                  <c:v>1217.5999999999999</c:v>
                </c:pt>
                <c:pt idx="15">
                  <c:v>1210.3</c:v>
                </c:pt>
                <c:pt idx="16">
                  <c:v>1209.4000000000001</c:v>
                </c:pt>
                <c:pt idx="17">
                  <c:v>1212.7</c:v>
                </c:pt>
                <c:pt idx="18">
                  <c:v>1210.5</c:v>
                </c:pt>
                <c:pt idx="19">
                  <c:v>1211.7</c:v>
                </c:pt>
                <c:pt idx="20">
                  <c:v>1205.3</c:v>
                </c:pt>
                <c:pt idx="21">
                  <c:v>1218</c:v>
                </c:pt>
                <c:pt idx="22">
                  <c:v>1210.4000000000001</c:v>
                </c:pt>
                <c:pt idx="23">
                  <c:v>1207.2</c:v>
                </c:pt>
                <c:pt idx="24">
                  <c:v>1204.5999999999999</c:v>
                </c:pt>
                <c:pt idx="25">
                  <c:v>1206.3</c:v>
                </c:pt>
                <c:pt idx="26">
                  <c:v>1202.7</c:v>
                </c:pt>
                <c:pt idx="27">
                  <c:v>1199</c:v>
                </c:pt>
                <c:pt idx="28">
                  <c:v>1203.5</c:v>
                </c:pt>
                <c:pt idx="29">
                  <c:v>1205</c:v>
                </c:pt>
                <c:pt idx="30">
                  <c:v>1211.5</c:v>
                </c:pt>
                <c:pt idx="31">
                  <c:v>1209</c:v>
                </c:pt>
                <c:pt idx="32">
                  <c:v>1206.5999999999999</c:v>
                </c:pt>
                <c:pt idx="33">
                  <c:v>1206.9000000000001</c:v>
                </c:pt>
                <c:pt idx="34">
                  <c:v>1204.3</c:v>
                </c:pt>
                <c:pt idx="35">
                  <c:v>1203</c:v>
                </c:pt>
                <c:pt idx="36">
                  <c:v>1207</c:v>
                </c:pt>
                <c:pt idx="37">
                  <c:v>1205.0999999999999</c:v>
                </c:pt>
                <c:pt idx="38">
                  <c:v>1204.3</c:v>
                </c:pt>
                <c:pt idx="39">
                  <c:v>1199.7</c:v>
                </c:pt>
                <c:pt idx="40">
                  <c:v>1199.8</c:v>
                </c:pt>
                <c:pt idx="41">
                  <c:v>1199.8</c:v>
                </c:pt>
                <c:pt idx="42">
                  <c:v>1206.4000000000001</c:v>
                </c:pt>
                <c:pt idx="43">
                  <c:v>1202.2</c:v>
                </c:pt>
                <c:pt idx="44">
                  <c:v>1202.5</c:v>
                </c:pt>
                <c:pt idx="45">
                  <c:v>1206.0999999999999</c:v>
                </c:pt>
                <c:pt idx="46">
                  <c:v>1211.2</c:v>
                </c:pt>
                <c:pt idx="47">
                  <c:v>1203.5999999999999</c:v>
                </c:pt>
                <c:pt idx="48">
                  <c:v>1203.8</c:v>
                </c:pt>
                <c:pt idx="49">
                  <c:v>1204.5</c:v>
                </c:pt>
                <c:pt idx="50">
                  <c:v>1205.9000000000001</c:v>
                </c:pt>
                <c:pt idx="51">
                  <c:v>1204</c:v>
                </c:pt>
                <c:pt idx="52">
                  <c:v>1200.7</c:v>
                </c:pt>
                <c:pt idx="53">
                  <c:v>1202.9000000000001</c:v>
                </c:pt>
                <c:pt idx="54">
                  <c:v>1201.2</c:v>
                </c:pt>
                <c:pt idx="55">
                  <c:v>1201.7</c:v>
                </c:pt>
                <c:pt idx="56">
                  <c:v>1203.5</c:v>
                </c:pt>
                <c:pt idx="57">
                  <c:v>1204.9000000000001</c:v>
                </c:pt>
                <c:pt idx="58">
                  <c:v>1202.8</c:v>
                </c:pt>
                <c:pt idx="59">
                  <c:v>1209.9000000000001</c:v>
                </c:pt>
                <c:pt idx="60">
                  <c:v>1202.4000000000001</c:v>
                </c:pt>
                <c:pt idx="61">
                  <c:v>1206.4000000000001</c:v>
                </c:pt>
                <c:pt idx="62">
                  <c:v>1208.0999999999999</c:v>
                </c:pt>
                <c:pt idx="63">
                  <c:v>1208.8</c:v>
                </c:pt>
                <c:pt idx="64">
                  <c:v>1203.2</c:v>
                </c:pt>
                <c:pt idx="65">
                  <c:v>1204.7</c:v>
                </c:pt>
                <c:pt idx="66">
                  <c:v>1207.8</c:v>
                </c:pt>
                <c:pt idx="67">
                  <c:v>1209.0999999999999</c:v>
                </c:pt>
                <c:pt idx="68">
                  <c:v>1208.2</c:v>
                </c:pt>
                <c:pt idx="69">
                  <c:v>1210.5</c:v>
                </c:pt>
                <c:pt idx="70">
                  <c:v>1209.4000000000001</c:v>
                </c:pt>
                <c:pt idx="71">
                  <c:v>1214.2</c:v>
                </c:pt>
                <c:pt idx="72">
                  <c:v>1204.9000000000001</c:v>
                </c:pt>
                <c:pt idx="73">
                  <c:v>1206</c:v>
                </c:pt>
                <c:pt idx="74">
                  <c:v>1210.4000000000001</c:v>
                </c:pt>
                <c:pt idx="75">
                  <c:v>1206.0999999999999</c:v>
                </c:pt>
                <c:pt idx="76">
                  <c:v>1213.3</c:v>
                </c:pt>
                <c:pt idx="77">
                  <c:v>1211.5999999999999</c:v>
                </c:pt>
                <c:pt idx="78">
                  <c:v>1211.3</c:v>
                </c:pt>
                <c:pt idx="79">
                  <c:v>1209.2</c:v>
                </c:pt>
                <c:pt idx="80">
                  <c:v>1210.9000000000001</c:v>
                </c:pt>
                <c:pt idx="81">
                  <c:v>1209.9000000000001</c:v>
                </c:pt>
                <c:pt idx="82">
                  <c:v>1210.0999999999999</c:v>
                </c:pt>
                <c:pt idx="83">
                  <c:v>1215.4000000000001</c:v>
                </c:pt>
                <c:pt idx="84">
                  <c:v>1212.7</c:v>
                </c:pt>
                <c:pt idx="85">
                  <c:v>1216.5999999999999</c:v>
                </c:pt>
                <c:pt idx="86">
                  <c:v>1210.5</c:v>
                </c:pt>
                <c:pt idx="87">
                  <c:v>1210.5999999999999</c:v>
                </c:pt>
                <c:pt idx="88">
                  <c:v>1217.9000000000001</c:v>
                </c:pt>
                <c:pt idx="89">
                  <c:v>1211.4000000000001</c:v>
                </c:pt>
                <c:pt idx="90">
                  <c:v>1216.4000000000001</c:v>
                </c:pt>
                <c:pt idx="91">
                  <c:v>1220.4000000000001</c:v>
                </c:pt>
                <c:pt idx="92">
                  <c:v>1214.3</c:v>
                </c:pt>
                <c:pt idx="93">
                  <c:v>1216.5</c:v>
                </c:pt>
                <c:pt idx="94">
                  <c:v>1220.2</c:v>
                </c:pt>
                <c:pt idx="95">
                  <c:v>1218.9000000000001</c:v>
                </c:pt>
                <c:pt idx="96">
                  <c:v>1211.7</c:v>
                </c:pt>
                <c:pt idx="97">
                  <c:v>1216.2</c:v>
                </c:pt>
                <c:pt idx="98">
                  <c:v>1214.4000000000001</c:v>
                </c:pt>
                <c:pt idx="99">
                  <c:v>1214.5999999999999</c:v>
                </c:pt>
                <c:pt idx="100">
                  <c:v>1217.0999999999999</c:v>
                </c:pt>
                <c:pt idx="101">
                  <c:v>1216.8</c:v>
                </c:pt>
                <c:pt idx="102">
                  <c:v>1214.0999999999999</c:v>
                </c:pt>
                <c:pt idx="103">
                  <c:v>1216.3</c:v>
                </c:pt>
                <c:pt idx="104">
                  <c:v>1214.3</c:v>
                </c:pt>
                <c:pt idx="105">
                  <c:v>1217.2</c:v>
                </c:pt>
                <c:pt idx="106">
                  <c:v>1218.2</c:v>
                </c:pt>
                <c:pt idx="107">
                  <c:v>1220.5999999999999</c:v>
                </c:pt>
                <c:pt idx="108">
                  <c:v>1222</c:v>
                </c:pt>
                <c:pt idx="109">
                  <c:v>1224.8</c:v>
                </c:pt>
                <c:pt idx="110">
                  <c:v>1220.8</c:v>
                </c:pt>
                <c:pt idx="111">
                  <c:v>1217.5</c:v>
                </c:pt>
                <c:pt idx="112">
                  <c:v>1220.4000000000001</c:v>
                </c:pt>
                <c:pt idx="113">
                  <c:v>1216.5999999999999</c:v>
                </c:pt>
                <c:pt idx="114">
                  <c:v>1227.3</c:v>
                </c:pt>
                <c:pt idx="115">
                  <c:v>1221.5999999999999</c:v>
                </c:pt>
                <c:pt idx="116">
                  <c:v>1219.5999999999999</c:v>
                </c:pt>
                <c:pt idx="117">
                  <c:v>1223.7</c:v>
                </c:pt>
                <c:pt idx="118">
                  <c:v>1222.3</c:v>
                </c:pt>
                <c:pt idx="119">
                  <c:v>1218.3</c:v>
                </c:pt>
                <c:pt idx="120">
                  <c:v>1220.4000000000001</c:v>
                </c:pt>
                <c:pt idx="121">
                  <c:v>1221</c:v>
                </c:pt>
                <c:pt idx="122">
                  <c:v>1224.5999999999999</c:v>
                </c:pt>
                <c:pt idx="123">
                  <c:v>1226.5</c:v>
                </c:pt>
                <c:pt idx="124">
                  <c:v>1220.0999999999999</c:v>
                </c:pt>
                <c:pt idx="125">
                  <c:v>1230.5999999999999</c:v>
                </c:pt>
                <c:pt idx="126">
                  <c:v>1227.9000000000001</c:v>
                </c:pt>
                <c:pt idx="127">
                  <c:v>1224.5999999999999</c:v>
                </c:pt>
                <c:pt idx="128">
                  <c:v>1222.9000000000001</c:v>
                </c:pt>
                <c:pt idx="129">
                  <c:v>1223.2</c:v>
                </c:pt>
                <c:pt idx="130">
                  <c:v>1229.8</c:v>
                </c:pt>
                <c:pt idx="131">
                  <c:v>1224.5</c:v>
                </c:pt>
                <c:pt idx="132">
                  <c:v>1228.5</c:v>
                </c:pt>
                <c:pt idx="133">
                  <c:v>1234.2</c:v>
                </c:pt>
                <c:pt idx="134">
                  <c:v>1226.8</c:v>
                </c:pt>
                <c:pt idx="135">
                  <c:v>1225.5</c:v>
                </c:pt>
                <c:pt idx="136">
                  <c:v>1227.0999999999999</c:v>
                </c:pt>
                <c:pt idx="137">
                  <c:v>1230.5999999999999</c:v>
                </c:pt>
                <c:pt idx="138">
                  <c:v>1228.8</c:v>
                </c:pt>
                <c:pt idx="139">
                  <c:v>1229.4000000000001</c:v>
                </c:pt>
                <c:pt idx="140">
                  <c:v>1234.2</c:v>
                </c:pt>
                <c:pt idx="141">
                  <c:v>1237.8</c:v>
                </c:pt>
                <c:pt idx="142">
                  <c:v>1228.9000000000001</c:v>
                </c:pt>
                <c:pt idx="143">
                  <c:v>1232.7</c:v>
                </c:pt>
                <c:pt idx="144">
                  <c:v>1229.8</c:v>
                </c:pt>
                <c:pt idx="145">
                  <c:v>1233.7</c:v>
                </c:pt>
                <c:pt idx="146">
                  <c:v>1232.5999999999999</c:v>
                </c:pt>
                <c:pt idx="147">
                  <c:v>1234.2</c:v>
                </c:pt>
                <c:pt idx="148">
                  <c:v>1236</c:v>
                </c:pt>
                <c:pt idx="149">
                  <c:v>1234.8</c:v>
                </c:pt>
                <c:pt idx="150">
                  <c:v>1237.7</c:v>
                </c:pt>
                <c:pt idx="151">
                  <c:v>1236.2</c:v>
                </c:pt>
                <c:pt idx="152">
                  <c:v>1234.5</c:v>
                </c:pt>
                <c:pt idx="153">
                  <c:v>1238.2</c:v>
                </c:pt>
                <c:pt idx="154">
                  <c:v>1236.0999999999999</c:v>
                </c:pt>
                <c:pt idx="155">
                  <c:v>1236.0999999999999</c:v>
                </c:pt>
                <c:pt idx="156">
                  <c:v>1237.2</c:v>
                </c:pt>
                <c:pt idx="157">
                  <c:v>1239.8</c:v>
                </c:pt>
                <c:pt idx="158">
                  <c:v>1242.5</c:v>
                </c:pt>
                <c:pt idx="159">
                  <c:v>1237.4000000000001</c:v>
                </c:pt>
                <c:pt idx="160">
                  <c:v>1238.7</c:v>
                </c:pt>
                <c:pt idx="161">
                  <c:v>1235.4000000000001</c:v>
                </c:pt>
                <c:pt idx="162">
                  <c:v>1239.8</c:v>
                </c:pt>
                <c:pt idx="163">
                  <c:v>1244.4000000000001</c:v>
                </c:pt>
                <c:pt idx="164">
                  <c:v>1240.4000000000001</c:v>
                </c:pt>
                <c:pt idx="165">
                  <c:v>1240.3</c:v>
                </c:pt>
                <c:pt idx="166">
                  <c:v>1238.9000000000001</c:v>
                </c:pt>
                <c:pt idx="167">
                  <c:v>1240</c:v>
                </c:pt>
                <c:pt idx="168">
                  <c:v>1244.7</c:v>
                </c:pt>
                <c:pt idx="169">
                  <c:v>1244.2</c:v>
                </c:pt>
                <c:pt idx="170">
                  <c:v>1243.5</c:v>
                </c:pt>
                <c:pt idx="171">
                  <c:v>1243.5999999999999</c:v>
                </c:pt>
                <c:pt idx="172">
                  <c:v>1241.2</c:v>
                </c:pt>
                <c:pt idx="173">
                  <c:v>1243.3</c:v>
                </c:pt>
                <c:pt idx="174">
                  <c:v>1245.5</c:v>
                </c:pt>
                <c:pt idx="175">
                  <c:v>1247.4000000000001</c:v>
                </c:pt>
                <c:pt idx="176">
                  <c:v>1251.7</c:v>
                </c:pt>
                <c:pt idx="177">
                  <c:v>1245.9000000000001</c:v>
                </c:pt>
                <c:pt idx="178">
                  <c:v>1248</c:v>
                </c:pt>
                <c:pt idx="179">
                  <c:v>1249.0999999999999</c:v>
                </c:pt>
                <c:pt idx="180">
                  <c:v>1250.5</c:v>
                </c:pt>
                <c:pt idx="181">
                  <c:v>1252.0999999999999</c:v>
                </c:pt>
                <c:pt idx="182">
                  <c:v>1252.4000000000001</c:v>
                </c:pt>
                <c:pt idx="183">
                  <c:v>1252.7</c:v>
                </c:pt>
                <c:pt idx="184">
                  <c:v>1250.9000000000001</c:v>
                </c:pt>
                <c:pt idx="185">
                  <c:v>1246.5</c:v>
                </c:pt>
                <c:pt idx="186">
                  <c:v>1251.5999999999999</c:v>
                </c:pt>
                <c:pt idx="187">
                  <c:v>1251.2</c:v>
                </c:pt>
                <c:pt idx="188">
                  <c:v>1253.9000000000001</c:v>
                </c:pt>
                <c:pt idx="189">
                  <c:v>1251.8</c:v>
                </c:pt>
                <c:pt idx="190">
                  <c:v>1259</c:v>
                </c:pt>
                <c:pt idx="191">
                  <c:v>1251.5999999999999</c:v>
                </c:pt>
                <c:pt idx="192">
                  <c:v>1253</c:v>
                </c:pt>
                <c:pt idx="193">
                  <c:v>1252.9000000000001</c:v>
                </c:pt>
                <c:pt idx="194">
                  <c:v>1255.8</c:v>
                </c:pt>
                <c:pt idx="195">
                  <c:v>1258.5</c:v>
                </c:pt>
                <c:pt idx="196">
                  <c:v>1256.2</c:v>
                </c:pt>
                <c:pt idx="197">
                  <c:v>1256.7</c:v>
                </c:pt>
                <c:pt idx="198">
                  <c:v>1257.8</c:v>
                </c:pt>
                <c:pt idx="199">
                  <c:v>1260</c:v>
                </c:pt>
                <c:pt idx="200">
                  <c:v>1253</c:v>
                </c:pt>
                <c:pt idx="201">
                  <c:v>1259.8</c:v>
                </c:pt>
                <c:pt idx="202">
                  <c:v>1268.4000000000001</c:v>
                </c:pt>
                <c:pt idx="203">
                  <c:v>1260.5999999999999</c:v>
                </c:pt>
                <c:pt idx="204">
                  <c:v>1264.3</c:v>
                </c:pt>
                <c:pt idx="205">
                  <c:v>1269.7</c:v>
                </c:pt>
                <c:pt idx="206">
                  <c:v>1258.8</c:v>
                </c:pt>
                <c:pt idx="207">
                  <c:v>1264</c:v>
                </c:pt>
                <c:pt idx="208">
                  <c:v>1270</c:v>
                </c:pt>
                <c:pt idx="209">
                  <c:v>1272</c:v>
                </c:pt>
                <c:pt idx="210">
                  <c:v>1263.5999999999999</c:v>
                </c:pt>
                <c:pt idx="211">
                  <c:v>1268.8</c:v>
                </c:pt>
                <c:pt idx="212">
                  <c:v>1270.7</c:v>
                </c:pt>
                <c:pt idx="213">
                  <c:v>1266.7</c:v>
                </c:pt>
                <c:pt idx="214">
                  <c:v>1271.2</c:v>
                </c:pt>
                <c:pt idx="215">
                  <c:v>1272.2</c:v>
                </c:pt>
                <c:pt idx="216">
                  <c:v>1279.5999999999999</c:v>
                </c:pt>
                <c:pt idx="217">
                  <c:v>1276.9000000000001</c:v>
                </c:pt>
                <c:pt idx="218">
                  <c:v>1274.5</c:v>
                </c:pt>
                <c:pt idx="219">
                  <c:v>1273.2</c:v>
                </c:pt>
                <c:pt idx="220">
                  <c:v>1282.9000000000001</c:v>
                </c:pt>
                <c:pt idx="221">
                  <c:v>1273.9000000000001</c:v>
                </c:pt>
                <c:pt idx="222">
                  <c:v>1278.4000000000001</c:v>
                </c:pt>
                <c:pt idx="223">
                  <c:v>1274.7</c:v>
                </c:pt>
                <c:pt idx="224">
                  <c:v>1271</c:v>
                </c:pt>
                <c:pt idx="225">
                  <c:v>1276.5</c:v>
                </c:pt>
                <c:pt idx="226">
                  <c:v>1276.5999999999999</c:v>
                </c:pt>
                <c:pt idx="227">
                  <c:v>1281.2</c:v>
                </c:pt>
                <c:pt idx="228">
                  <c:v>1280.2</c:v>
                </c:pt>
                <c:pt idx="229">
                  <c:v>1277.3</c:v>
                </c:pt>
                <c:pt idx="230">
                  <c:v>1279.8</c:v>
                </c:pt>
                <c:pt idx="231">
                  <c:v>1282.8</c:v>
                </c:pt>
                <c:pt idx="232">
                  <c:v>1278.3</c:v>
                </c:pt>
                <c:pt idx="233">
                  <c:v>1285.4000000000001</c:v>
                </c:pt>
                <c:pt idx="234">
                  <c:v>1278.3</c:v>
                </c:pt>
                <c:pt idx="235">
                  <c:v>1283.3</c:v>
                </c:pt>
                <c:pt idx="236">
                  <c:v>1283.8</c:v>
                </c:pt>
                <c:pt idx="237">
                  <c:v>1284.4000000000001</c:v>
                </c:pt>
                <c:pt idx="238">
                  <c:v>1284.5</c:v>
                </c:pt>
                <c:pt idx="239">
                  <c:v>1285.5</c:v>
                </c:pt>
                <c:pt idx="240">
                  <c:v>1284.5999999999999</c:v>
                </c:pt>
                <c:pt idx="241">
                  <c:v>1286</c:v>
                </c:pt>
                <c:pt idx="242">
                  <c:v>1285.2</c:v>
                </c:pt>
                <c:pt idx="243">
                  <c:v>1286.0999999999999</c:v>
                </c:pt>
                <c:pt idx="244">
                  <c:v>1292.9000000000001</c:v>
                </c:pt>
                <c:pt idx="245">
                  <c:v>1287.9000000000001</c:v>
                </c:pt>
                <c:pt idx="246">
                  <c:v>1284.7</c:v>
                </c:pt>
                <c:pt idx="247">
                  <c:v>1290.3</c:v>
                </c:pt>
                <c:pt idx="248">
                  <c:v>1291.3</c:v>
                </c:pt>
                <c:pt idx="249">
                  <c:v>1292.4000000000001</c:v>
                </c:pt>
                <c:pt idx="250">
                  <c:v>1302.0999999999999</c:v>
                </c:pt>
                <c:pt idx="251">
                  <c:v>1298.5999999999999</c:v>
                </c:pt>
                <c:pt idx="252">
                  <c:v>1299.5</c:v>
                </c:pt>
                <c:pt idx="253">
                  <c:v>1295</c:v>
                </c:pt>
                <c:pt idx="254">
                  <c:v>1299.5</c:v>
                </c:pt>
                <c:pt idx="255">
                  <c:v>1298.7</c:v>
                </c:pt>
                <c:pt idx="256">
                  <c:v>1303</c:v>
                </c:pt>
                <c:pt idx="257">
                  <c:v>1295.0999999999999</c:v>
                </c:pt>
                <c:pt idx="258">
                  <c:v>1300.7</c:v>
                </c:pt>
                <c:pt idx="259">
                  <c:v>1301.3</c:v>
                </c:pt>
                <c:pt idx="260">
                  <c:v>1304.2</c:v>
                </c:pt>
                <c:pt idx="261">
                  <c:v>1304.9000000000001</c:v>
                </c:pt>
                <c:pt idx="262">
                  <c:v>1310.3</c:v>
                </c:pt>
                <c:pt idx="263">
                  <c:v>1308</c:v>
                </c:pt>
                <c:pt idx="264">
                  <c:v>1305</c:v>
                </c:pt>
                <c:pt idx="265">
                  <c:v>1308.3</c:v>
                </c:pt>
                <c:pt idx="266">
                  <c:v>1310.7</c:v>
                </c:pt>
                <c:pt idx="267">
                  <c:v>1310.4000000000001</c:v>
                </c:pt>
                <c:pt idx="268">
                  <c:v>1314</c:v>
                </c:pt>
                <c:pt idx="269">
                  <c:v>1310.5999999999999</c:v>
                </c:pt>
                <c:pt idx="270">
                  <c:v>1315.2</c:v>
                </c:pt>
                <c:pt idx="271">
                  <c:v>1315.7</c:v>
                </c:pt>
                <c:pt idx="272">
                  <c:v>1311.9</c:v>
                </c:pt>
                <c:pt idx="273">
                  <c:v>1320.1</c:v>
                </c:pt>
                <c:pt idx="274">
                  <c:v>1311.7</c:v>
                </c:pt>
                <c:pt idx="275">
                  <c:v>1313.1</c:v>
                </c:pt>
                <c:pt idx="276">
                  <c:v>1322.6</c:v>
                </c:pt>
                <c:pt idx="277">
                  <c:v>1318.4</c:v>
                </c:pt>
                <c:pt idx="278">
                  <c:v>1315.3</c:v>
                </c:pt>
                <c:pt idx="279">
                  <c:v>1320.3</c:v>
                </c:pt>
                <c:pt idx="280">
                  <c:v>1325.7</c:v>
                </c:pt>
                <c:pt idx="281">
                  <c:v>1313.3</c:v>
                </c:pt>
                <c:pt idx="282">
                  <c:v>1319</c:v>
                </c:pt>
                <c:pt idx="283">
                  <c:v>1324.1</c:v>
                </c:pt>
                <c:pt idx="284">
                  <c:v>1325.4</c:v>
                </c:pt>
                <c:pt idx="285">
                  <c:v>1326.6</c:v>
                </c:pt>
                <c:pt idx="286">
                  <c:v>1327.6</c:v>
                </c:pt>
                <c:pt idx="287">
                  <c:v>1323.9</c:v>
                </c:pt>
                <c:pt idx="288">
                  <c:v>1331.1</c:v>
                </c:pt>
                <c:pt idx="289">
                  <c:v>1329.4</c:v>
                </c:pt>
                <c:pt idx="290">
                  <c:v>1334.7</c:v>
                </c:pt>
                <c:pt idx="291">
                  <c:v>1325</c:v>
                </c:pt>
                <c:pt idx="292">
                  <c:v>1331.8</c:v>
                </c:pt>
                <c:pt idx="293">
                  <c:v>1334.9</c:v>
                </c:pt>
                <c:pt idx="294">
                  <c:v>1334.8</c:v>
                </c:pt>
                <c:pt idx="295">
                  <c:v>1340.5</c:v>
                </c:pt>
                <c:pt idx="296">
                  <c:v>1345.7</c:v>
                </c:pt>
                <c:pt idx="297">
                  <c:v>1333.5</c:v>
                </c:pt>
                <c:pt idx="298">
                  <c:v>1343.3</c:v>
                </c:pt>
                <c:pt idx="299">
                  <c:v>1336.6</c:v>
                </c:pt>
                <c:pt idx="300">
                  <c:v>1342.8</c:v>
                </c:pt>
                <c:pt idx="301">
                  <c:v>1346</c:v>
                </c:pt>
                <c:pt idx="302">
                  <c:v>1345.4</c:v>
                </c:pt>
                <c:pt idx="303">
                  <c:v>1348.2</c:v>
                </c:pt>
                <c:pt idx="304">
                  <c:v>1342.2</c:v>
                </c:pt>
                <c:pt idx="305">
                  <c:v>1352.3</c:v>
                </c:pt>
                <c:pt idx="306">
                  <c:v>1346</c:v>
                </c:pt>
                <c:pt idx="307">
                  <c:v>1357.6</c:v>
                </c:pt>
                <c:pt idx="308">
                  <c:v>1352.8</c:v>
                </c:pt>
                <c:pt idx="309">
                  <c:v>1352.1</c:v>
                </c:pt>
                <c:pt idx="310">
                  <c:v>1352.1</c:v>
                </c:pt>
                <c:pt idx="311">
                  <c:v>1350.1</c:v>
                </c:pt>
                <c:pt idx="312">
                  <c:v>1352.5</c:v>
                </c:pt>
                <c:pt idx="313">
                  <c:v>1354</c:v>
                </c:pt>
                <c:pt idx="314">
                  <c:v>1357.6</c:v>
                </c:pt>
                <c:pt idx="315">
                  <c:v>1363.7</c:v>
                </c:pt>
                <c:pt idx="316">
                  <c:v>1358.2</c:v>
                </c:pt>
                <c:pt idx="317">
                  <c:v>1360.2</c:v>
                </c:pt>
                <c:pt idx="318">
                  <c:v>1363.3</c:v>
                </c:pt>
                <c:pt idx="319">
                  <c:v>1358.7</c:v>
                </c:pt>
                <c:pt idx="320">
                  <c:v>1362.2</c:v>
                </c:pt>
                <c:pt idx="321">
                  <c:v>1365.6</c:v>
                </c:pt>
                <c:pt idx="322">
                  <c:v>1361.2</c:v>
                </c:pt>
                <c:pt idx="323">
                  <c:v>1358.6</c:v>
                </c:pt>
                <c:pt idx="324">
                  <c:v>1363</c:v>
                </c:pt>
                <c:pt idx="325">
                  <c:v>1365.4</c:v>
                </c:pt>
                <c:pt idx="326">
                  <c:v>1373.7</c:v>
                </c:pt>
                <c:pt idx="327">
                  <c:v>1369.6</c:v>
                </c:pt>
                <c:pt idx="328">
                  <c:v>1362.8</c:v>
                </c:pt>
                <c:pt idx="329">
                  <c:v>1376.5</c:v>
                </c:pt>
                <c:pt idx="330">
                  <c:v>1372.7</c:v>
                </c:pt>
                <c:pt idx="331">
                  <c:v>1376.9</c:v>
                </c:pt>
                <c:pt idx="332">
                  <c:v>1378.8</c:v>
                </c:pt>
                <c:pt idx="333">
                  <c:v>1381.5</c:v>
                </c:pt>
                <c:pt idx="334">
                  <c:v>1379.7</c:v>
                </c:pt>
                <c:pt idx="335">
                  <c:v>1379.5</c:v>
                </c:pt>
                <c:pt idx="336">
                  <c:v>1384.6</c:v>
                </c:pt>
                <c:pt idx="337">
                  <c:v>1382.3</c:v>
                </c:pt>
                <c:pt idx="338">
                  <c:v>1390.5</c:v>
                </c:pt>
                <c:pt idx="339">
                  <c:v>1387</c:v>
                </c:pt>
                <c:pt idx="340">
                  <c:v>1381.9</c:v>
                </c:pt>
                <c:pt idx="341">
                  <c:v>1388.6</c:v>
                </c:pt>
                <c:pt idx="342">
                  <c:v>1385</c:v>
                </c:pt>
                <c:pt idx="343">
                  <c:v>1393.1</c:v>
                </c:pt>
                <c:pt idx="344">
                  <c:v>1404.7</c:v>
                </c:pt>
                <c:pt idx="345">
                  <c:v>1390.5</c:v>
                </c:pt>
                <c:pt idx="346">
                  <c:v>1396.4</c:v>
                </c:pt>
                <c:pt idx="347">
                  <c:v>1392.8</c:v>
                </c:pt>
                <c:pt idx="348">
                  <c:v>1400.1</c:v>
                </c:pt>
                <c:pt idx="349">
                  <c:v>1402.4</c:v>
                </c:pt>
                <c:pt idx="350">
                  <c:v>1410.8</c:v>
                </c:pt>
                <c:pt idx="351">
                  <c:v>1404.9</c:v>
                </c:pt>
                <c:pt idx="352">
                  <c:v>1398.6</c:v>
                </c:pt>
                <c:pt idx="353">
                  <c:v>1404.4</c:v>
                </c:pt>
                <c:pt idx="354">
                  <c:v>1413.5</c:v>
                </c:pt>
                <c:pt idx="355">
                  <c:v>1422.6</c:v>
                </c:pt>
                <c:pt idx="356">
                  <c:v>1411.7</c:v>
                </c:pt>
                <c:pt idx="357">
                  <c:v>1426.8</c:v>
                </c:pt>
                <c:pt idx="358">
                  <c:v>1400.7</c:v>
                </c:pt>
                <c:pt idx="359">
                  <c:v>1409.6</c:v>
                </c:pt>
                <c:pt idx="360">
                  <c:v>1416.4</c:v>
                </c:pt>
                <c:pt idx="361">
                  <c:v>1419.1</c:v>
                </c:pt>
                <c:pt idx="362">
                  <c:v>1422.7</c:v>
                </c:pt>
                <c:pt idx="363">
                  <c:v>1422.8</c:v>
                </c:pt>
                <c:pt idx="364">
                  <c:v>1413.8</c:v>
                </c:pt>
                <c:pt idx="365">
                  <c:v>1422.7</c:v>
                </c:pt>
                <c:pt idx="366">
                  <c:v>1420.8</c:v>
                </c:pt>
                <c:pt idx="367">
                  <c:v>1426.6</c:v>
                </c:pt>
                <c:pt idx="368">
                  <c:v>1420.6</c:v>
                </c:pt>
                <c:pt idx="369">
                  <c:v>1421.2</c:v>
                </c:pt>
                <c:pt idx="370">
                  <c:v>1420.3</c:v>
                </c:pt>
                <c:pt idx="371">
                  <c:v>1430.4</c:v>
                </c:pt>
                <c:pt idx="372">
                  <c:v>1430.9</c:v>
                </c:pt>
                <c:pt idx="373">
                  <c:v>1434.4</c:v>
                </c:pt>
                <c:pt idx="374">
                  <c:v>1439.2</c:v>
                </c:pt>
                <c:pt idx="375">
                  <c:v>1431.5</c:v>
                </c:pt>
                <c:pt idx="376">
                  <c:v>1428.8</c:v>
                </c:pt>
                <c:pt idx="377">
                  <c:v>1432.3</c:v>
                </c:pt>
                <c:pt idx="378">
                  <c:v>1444.1</c:v>
                </c:pt>
                <c:pt idx="379">
                  <c:v>1450.2</c:v>
                </c:pt>
                <c:pt idx="380">
                  <c:v>1441.7</c:v>
                </c:pt>
                <c:pt idx="381">
                  <c:v>1433.4</c:v>
                </c:pt>
                <c:pt idx="382">
                  <c:v>1443.1</c:v>
                </c:pt>
                <c:pt idx="383">
                  <c:v>1445.8</c:v>
                </c:pt>
                <c:pt idx="384">
                  <c:v>1449.7</c:v>
                </c:pt>
                <c:pt idx="385">
                  <c:v>1450.9</c:v>
                </c:pt>
                <c:pt idx="386">
                  <c:v>1454.3</c:v>
                </c:pt>
                <c:pt idx="387">
                  <c:v>1445.6</c:v>
                </c:pt>
                <c:pt idx="388">
                  <c:v>1450.5</c:v>
                </c:pt>
                <c:pt idx="389">
                  <c:v>1460</c:v>
                </c:pt>
                <c:pt idx="390">
                  <c:v>1468.1</c:v>
                </c:pt>
                <c:pt idx="391">
                  <c:v>1466.2</c:v>
                </c:pt>
                <c:pt idx="392">
                  <c:v>1457.6</c:v>
                </c:pt>
                <c:pt idx="393">
                  <c:v>1458.4</c:v>
                </c:pt>
                <c:pt idx="394">
                  <c:v>1455.2</c:v>
                </c:pt>
                <c:pt idx="395">
                  <c:v>1465.7</c:v>
                </c:pt>
                <c:pt idx="396">
                  <c:v>1475.1</c:v>
                </c:pt>
                <c:pt idx="397">
                  <c:v>1471.4</c:v>
                </c:pt>
                <c:pt idx="398">
                  <c:v>1469.3</c:v>
                </c:pt>
                <c:pt idx="399">
                  <c:v>1465.4</c:v>
                </c:pt>
                <c:pt idx="400">
                  <c:v>1475.8</c:v>
                </c:pt>
                <c:pt idx="401">
                  <c:v>1474.2</c:v>
                </c:pt>
                <c:pt idx="402">
                  <c:v>1478.8</c:v>
                </c:pt>
                <c:pt idx="403">
                  <c:v>1484.4</c:v>
                </c:pt>
                <c:pt idx="404">
                  <c:v>1476.1</c:v>
                </c:pt>
                <c:pt idx="405">
                  <c:v>1472.9</c:v>
                </c:pt>
                <c:pt idx="406">
                  <c:v>1477.3</c:v>
                </c:pt>
                <c:pt idx="407">
                  <c:v>1486</c:v>
                </c:pt>
                <c:pt idx="408">
                  <c:v>1485.5</c:v>
                </c:pt>
                <c:pt idx="409">
                  <c:v>1500</c:v>
                </c:pt>
                <c:pt idx="410">
                  <c:v>1493.6</c:v>
                </c:pt>
                <c:pt idx="411">
                  <c:v>1496.3</c:v>
                </c:pt>
                <c:pt idx="412">
                  <c:v>1500.7</c:v>
                </c:pt>
                <c:pt idx="413">
                  <c:v>1494</c:v>
                </c:pt>
                <c:pt idx="414">
                  <c:v>1502.6</c:v>
                </c:pt>
                <c:pt idx="415">
                  <c:v>1491.8</c:v>
                </c:pt>
                <c:pt idx="416">
                  <c:v>1504.6</c:v>
                </c:pt>
                <c:pt idx="417">
                  <c:v>1498.7</c:v>
                </c:pt>
                <c:pt idx="418">
                  <c:v>1494.5</c:v>
                </c:pt>
                <c:pt idx="419">
                  <c:v>1505.3</c:v>
                </c:pt>
                <c:pt idx="420">
                  <c:v>1510.7</c:v>
                </c:pt>
                <c:pt idx="421">
                  <c:v>1514.8</c:v>
                </c:pt>
                <c:pt idx="422">
                  <c:v>1514.2</c:v>
                </c:pt>
                <c:pt idx="423">
                  <c:v>1502</c:v>
                </c:pt>
                <c:pt idx="424">
                  <c:v>1509.3</c:v>
                </c:pt>
                <c:pt idx="425">
                  <c:v>1505</c:v>
                </c:pt>
                <c:pt idx="426">
                  <c:v>1518.9</c:v>
                </c:pt>
                <c:pt idx="427">
                  <c:v>1521.1</c:v>
                </c:pt>
                <c:pt idx="428">
                  <c:v>1517.8</c:v>
                </c:pt>
                <c:pt idx="429">
                  <c:v>1520.1</c:v>
                </c:pt>
                <c:pt idx="430">
                  <c:v>1517.1</c:v>
                </c:pt>
                <c:pt idx="431">
                  <c:v>1529.9</c:v>
                </c:pt>
                <c:pt idx="432">
                  <c:v>1540.4</c:v>
                </c:pt>
                <c:pt idx="433">
                  <c:v>1526.8</c:v>
                </c:pt>
                <c:pt idx="434">
                  <c:v>1519</c:v>
                </c:pt>
                <c:pt idx="435">
                  <c:v>1516.7</c:v>
                </c:pt>
                <c:pt idx="436">
                  <c:v>1524.6</c:v>
                </c:pt>
                <c:pt idx="437">
                  <c:v>1538.3</c:v>
                </c:pt>
                <c:pt idx="438">
                  <c:v>1532.8</c:v>
                </c:pt>
                <c:pt idx="439">
                  <c:v>1540.7</c:v>
                </c:pt>
                <c:pt idx="440">
                  <c:v>1557.5</c:v>
                </c:pt>
                <c:pt idx="441">
                  <c:v>1534.6</c:v>
                </c:pt>
                <c:pt idx="442">
                  <c:v>1536.4</c:v>
                </c:pt>
                <c:pt idx="443">
                  <c:v>1546.4</c:v>
                </c:pt>
                <c:pt idx="444">
                  <c:v>1539.6</c:v>
                </c:pt>
                <c:pt idx="445">
                  <c:v>1557.1</c:v>
                </c:pt>
                <c:pt idx="446">
                  <c:v>1545.1</c:v>
                </c:pt>
                <c:pt idx="447">
                  <c:v>1550.6</c:v>
                </c:pt>
                <c:pt idx="448">
                  <c:v>1553.9</c:v>
                </c:pt>
                <c:pt idx="449">
                  <c:v>1555.9</c:v>
                </c:pt>
                <c:pt idx="450">
                  <c:v>1563</c:v>
                </c:pt>
                <c:pt idx="451">
                  <c:v>1564.6</c:v>
                </c:pt>
                <c:pt idx="452">
                  <c:v>1561</c:v>
                </c:pt>
                <c:pt idx="453">
                  <c:v>1566.8</c:v>
                </c:pt>
                <c:pt idx="454">
                  <c:v>1553.2</c:v>
                </c:pt>
                <c:pt idx="455">
                  <c:v>1564.9</c:v>
                </c:pt>
                <c:pt idx="456">
                  <c:v>1578.8</c:v>
                </c:pt>
                <c:pt idx="457">
                  <c:v>1572.4</c:v>
                </c:pt>
                <c:pt idx="458">
                  <c:v>1581.2</c:v>
                </c:pt>
                <c:pt idx="459">
                  <c:v>1581.8</c:v>
                </c:pt>
                <c:pt idx="460">
                  <c:v>1571.5</c:v>
                </c:pt>
                <c:pt idx="461">
                  <c:v>1576.6</c:v>
                </c:pt>
                <c:pt idx="462">
                  <c:v>1577.1</c:v>
                </c:pt>
                <c:pt idx="463">
                  <c:v>1592</c:v>
                </c:pt>
                <c:pt idx="464">
                  <c:v>1585.9</c:v>
                </c:pt>
                <c:pt idx="465">
                  <c:v>1578.1</c:v>
                </c:pt>
                <c:pt idx="466">
                  <c:v>1578.4</c:v>
                </c:pt>
                <c:pt idx="467">
                  <c:v>1595.2</c:v>
                </c:pt>
                <c:pt idx="468">
                  <c:v>1593.6</c:v>
                </c:pt>
                <c:pt idx="469">
                  <c:v>1594.1</c:v>
                </c:pt>
                <c:pt idx="470">
                  <c:v>1595.5</c:v>
                </c:pt>
                <c:pt idx="471">
                  <c:v>1600.8</c:v>
                </c:pt>
                <c:pt idx="472">
                  <c:v>1584.9</c:v>
                </c:pt>
                <c:pt idx="473">
                  <c:v>1595.2</c:v>
                </c:pt>
                <c:pt idx="474">
                  <c:v>1599.6</c:v>
                </c:pt>
                <c:pt idx="475">
                  <c:v>1597.3</c:v>
                </c:pt>
                <c:pt idx="476">
                  <c:v>1617.1</c:v>
                </c:pt>
                <c:pt idx="477">
                  <c:v>1603.5</c:v>
                </c:pt>
                <c:pt idx="478">
                  <c:v>1604.5</c:v>
                </c:pt>
                <c:pt idx="479">
                  <c:v>1607.5</c:v>
                </c:pt>
                <c:pt idx="480">
                  <c:v>1609.8</c:v>
                </c:pt>
                <c:pt idx="481">
                  <c:v>1622.6</c:v>
                </c:pt>
                <c:pt idx="482">
                  <c:v>1621.2</c:v>
                </c:pt>
                <c:pt idx="483">
                  <c:v>1610.7</c:v>
                </c:pt>
                <c:pt idx="484">
                  <c:v>1609.6</c:v>
                </c:pt>
                <c:pt idx="485">
                  <c:v>1613.1</c:v>
                </c:pt>
                <c:pt idx="486">
                  <c:v>1627.6</c:v>
                </c:pt>
                <c:pt idx="487">
                  <c:v>1624.9</c:v>
                </c:pt>
                <c:pt idx="488">
                  <c:v>1641.3</c:v>
                </c:pt>
                <c:pt idx="489">
                  <c:v>1632.1</c:v>
                </c:pt>
                <c:pt idx="490">
                  <c:v>1612.7</c:v>
                </c:pt>
                <c:pt idx="491">
                  <c:v>1632.1</c:v>
                </c:pt>
                <c:pt idx="492">
                  <c:v>1632.9</c:v>
                </c:pt>
                <c:pt idx="493">
                  <c:v>1640.2</c:v>
                </c:pt>
                <c:pt idx="494">
                  <c:v>1644.9</c:v>
                </c:pt>
                <c:pt idx="495">
                  <c:v>1633.9</c:v>
                </c:pt>
                <c:pt idx="496">
                  <c:v>1641.2</c:v>
                </c:pt>
                <c:pt idx="497">
                  <c:v>1640.7</c:v>
                </c:pt>
                <c:pt idx="498">
                  <c:v>1647.7</c:v>
                </c:pt>
                <c:pt idx="499">
                  <c:v>1671.8</c:v>
                </c:pt>
                <c:pt idx="500">
                  <c:v>1675.7</c:v>
                </c:pt>
                <c:pt idx="501">
                  <c:v>1662.3</c:v>
                </c:pt>
                <c:pt idx="502">
                  <c:v>1665.1</c:v>
                </c:pt>
                <c:pt idx="503">
                  <c:v>1655.9</c:v>
                </c:pt>
                <c:pt idx="504">
                  <c:v>1651.9</c:v>
                </c:pt>
                <c:pt idx="505">
                  <c:v>1669.5</c:v>
                </c:pt>
                <c:pt idx="506">
                  <c:v>1679.4</c:v>
                </c:pt>
                <c:pt idx="507">
                  <c:v>1669.7</c:v>
                </c:pt>
                <c:pt idx="508">
                  <c:v>1663.6</c:v>
                </c:pt>
                <c:pt idx="509">
                  <c:v>1668.3</c:v>
                </c:pt>
                <c:pt idx="510">
                  <c:v>1673.4</c:v>
                </c:pt>
                <c:pt idx="511">
                  <c:v>1679.6</c:v>
                </c:pt>
                <c:pt idx="512">
                  <c:v>1693</c:v>
                </c:pt>
                <c:pt idx="513">
                  <c:v>1685.5</c:v>
                </c:pt>
                <c:pt idx="514">
                  <c:v>1687.9</c:v>
                </c:pt>
                <c:pt idx="515">
                  <c:v>1686</c:v>
                </c:pt>
                <c:pt idx="516">
                  <c:v>1695.9</c:v>
                </c:pt>
                <c:pt idx="517">
                  <c:v>1700.6</c:v>
                </c:pt>
                <c:pt idx="518">
                  <c:v>1704.6</c:v>
                </c:pt>
                <c:pt idx="519">
                  <c:v>1706.6</c:v>
                </c:pt>
                <c:pt idx="520">
                  <c:v>1696.5</c:v>
                </c:pt>
                <c:pt idx="521">
                  <c:v>1711</c:v>
                </c:pt>
                <c:pt idx="522">
                  <c:v>1713.7</c:v>
                </c:pt>
                <c:pt idx="523">
                  <c:v>1713.6</c:v>
                </c:pt>
                <c:pt idx="524">
                  <c:v>1717.4</c:v>
                </c:pt>
                <c:pt idx="525">
                  <c:v>1720.2</c:v>
                </c:pt>
                <c:pt idx="526">
                  <c:v>1716.1</c:v>
                </c:pt>
                <c:pt idx="527">
                  <c:v>1710.8</c:v>
                </c:pt>
                <c:pt idx="528">
                  <c:v>1709.3</c:v>
                </c:pt>
                <c:pt idx="529">
                  <c:v>1738.5</c:v>
                </c:pt>
                <c:pt idx="530">
                  <c:v>1738.3</c:v>
                </c:pt>
                <c:pt idx="531">
                  <c:v>1725.7</c:v>
                </c:pt>
                <c:pt idx="532">
                  <c:v>1729.8</c:v>
                </c:pt>
                <c:pt idx="533">
                  <c:v>1729.1</c:v>
                </c:pt>
                <c:pt idx="534">
                  <c:v>1739.1</c:v>
                </c:pt>
                <c:pt idx="535">
                  <c:v>1734.2</c:v>
                </c:pt>
                <c:pt idx="536">
                  <c:v>1752.7</c:v>
                </c:pt>
                <c:pt idx="537">
                  <c:v>1750.8</c:v>
                </c:pt>
                <c:pt idx="538">
                  <c:v>1753.1</c:v>
                </c:pt>
                <c:pt idx="539">
                  <c:v>1749.4</c:v>
                </c:pt>
                <c:pt idx="540">
                  <c:v>1746.2</c:v>
                </c:pt>
                <c:pt idx="541">
                  <c:v>1759.7</c:v>
                </c:pt>
                <c:pt idx="542">
                  <c:v>1765</c:v>
                </c:pt>
                <c:pt idx="543">
                  <c:v>1770.4</c:v>
                </c:pt>
                <c:pt idx="544">
                  <c:v>1753.1</c:v>
                </c:pt>
                <c:pt idx="545">
                  <c:v>1764.5</c:v>
                </c:pt>
                <c:pt idx="546">
                  <c:v>1769.3</c:v>
                </c:pt>
                <c:pt idx="547">
                  <c:v>1774.8</c:v>
                </c:pt>
                <c:pt idx="548">
                  <c:v>1778</c:v>
                </c:pt>
                <c:pt idx="549">
                  <c:v>1782.3</c:v>
                </c:pt>
                <c:pt idx="550">
                  <c:v>1775.6</c:v>
                </c:pt>
                <c:pt idx="551">
                  <c:v>1772.7</c:v>
                </c:pt>
                <c:pt idx="552">
                  <c:v>1780.3</c:v>
                </c:pt>
                <c:pt idx="553">
                  <c:v>1790.2</c:v>
                </c:pt>
                <c:pt idx="554">
                  <c:v>1781.5</c:v>
                </c:pt>
                <c:pt idx="555">
                  <c:v>1805</c:v>
                </c:pt>
                <c:pt idx="556">
                  <c:v>1794.4</c:v>
                </c:pt>
                <c:pt idx="557">
                  <c:v>1785.4</c:v>
                </c:pt>
                <c:pt idx="558">
                  <c:v>1796.1</c:v>
                </c:pt>
                <c:pt idx="559">
                  <c:v>1788.3</c:v>
                </c:pt>
                <c:pt idx="560">
                  <c:v>1808.5</c:v>
                </c:pt>
                <c:pt idx="561">
                  <c:v>1815.3</c:v>
                </c:pt>
                <c:pt idx="562">
                  <c:v>1827.4</c:v>
                </c:pt>
                <c:pt idx="563">
                  <c:v>1822</c:v>
                </c:pt>
                <c:pt idx="564">
                  <c:v>1812.9</c:v>
                </c:pt>
                <c:pt idx="565">
                  <c:v>1819.4</c:v>
                </c:pt>
                <c:pt idx="566">
                  <c:v>1826.5</c:v>
                </c:pt>
                <c:pt idx="567">
                  <c:v>1834</c:v>
                </c:pt>
                <c:pt idx="568">
                  <c:v>1834.1</c:v>
                </c:pt>
                <c:pt idx="569">
                  <c:v>1828.1</c:v>
                </c:pt>
                <c:pt idx="570">
                  <c:v>1815.9</c:v>
                </c:pt>
                <c:pt idx="571">
                  <c:v>1835.2</c:v>
                </c:pt>
                <c:pt idx="572">
                  <c:v>1837</c:v>
                </c:pt>
                <c:pt idx="573">
                  <c:v>1838.4</c:v>
                </c:pt>
                <c:pt idx="574">
                  <c:v>1849.1</c:v>
                </c:pt>
                <c:pt idx="575">
                  <c:v>1865.5</c:v>
                </c:pt>
                <c:pt idx="576">
                  <c:v>1846.2</c:v>
                </c:pt>
                <c:pt idx="577">
                  <c:v>1841.8</c:v>
                </c:pt>
                <c:pt idx="578">
                  <c:v>1846.8</c:v>
                </c:pt>
                <c:pt idx="579">
                  <c:v>1847.9</c:v>
                </c:pt>
                <c:pt idx="580">
                  <c:v>1865.1</c:v>
                </c:pt>
                <c:pt idx="581">
                  <c:v>1862.2</c:v>
                </c:pt>
                <c:pt idx="582">
                  <c:v>1851</c:v>
                </c:pt>
                <c:pt idx="583">
                  <c:v>1863.1</c:v>
                </c:pt>
                <c:pt idx="584">
                  <c:v>1856.5</c:v>
                </c:pt>
                <c:pt idx="585">
                  <c:v>1883.2</c:v>
                </c:pt>
                <c:pt idx="586">
                  <c:v>1862.2</c:v>
                </c:pt>
                <c:pt idx="587">
                  <c:v>1878.7</c:v>
                </c:pt>
                <c:pt idx="588">
                  <c:v>1867.3</c:v>
                </c:pt>
                <c:pt idx="589">
                  <c:v>1866.9</c:v>
                </c:pt>
                <c:pt idx="590">
                  <c:v>1865.3</c:v>
                </c:pt>
                <c:pt idx="591">
                  <c:v>1889.2</c:v>
                </c:pt>
                <c:pt idx="592">
                  <c:v>1893.2</c:v>
                </c:pt>
                <c:pt idx="593">
                  <c:v>1886.7</c:v>
                </c:pt>
                <c:pt idx="594">
                  <c:v>1879</c:v>
                </c:pt>
                <c:pt idx="595">
                  <c:v>1865.8</c:v>
                </c:pt>
                <c:pt idx="596">
                  <c:v>1880.6</c:v>
                </c:pt>
                <c:pt idx="597">
                  <c:v>1902.1</c:v>
                </c:pt>
                <c:pt idx="598">
                  <c:v>1913.9</c:v>
                </c:pt>
                <c:pt idx="599">
                  <c:v>1922.5</c:v>
                </c:pt>
                <c:pt idx="600">
                  <c:v>1908.6</c:v>
                </c:pt>
                <c:pt idx="601">
                  <c:v>1890.8</c:v>
                </c:pt>
                <c:pt idx="602">
                  <c:v>1895.3</c:v>
                </c:pt>
                <c:pt idx="603">
                  <c:v>1911.6</c:v>
                </c:pt>
                <c:pt idx="604">
                  <c:v>1920.3</c:v>
                </c:pt>
                <c:pt idx="605">
                  <c:v>1919.6</c:v>
                </c:pt>
                <c:pt idx="606">
                  <c:v>1920.7</c:v>
                </c:pt>
                <c:pt idx="607">
                  <c:v>1915.5</c:v>
                </c:pt>
                <c:pt idx="608">
                  <c:v>1904.9</c:v>
                </c:pt>
                <c:pt idx="609">
                  <c:v>1919.9</c:v>
                </c:pt>
                <c:pt idx="610">
                  <c:v>1937.4</c:v>
                </c:pt>
                <c:pt idx="611">
                  <c:v>1949.5</c:v>
                </c:pt>
                <c:pt idx="612">
                  <c:v>1941.1</c:v>
                </c:pt>
                <c:pt idx="613">
                  <c:v>1917.3</c:v>
                </c:pt>
                <c:pt idx="614">
                  <c:v>1943.5</c:v>
                </c:pt>
                <c:pt idx="615">
                  <c:v>1956.3</c:v>
                </c:pt>
                <c:pt idx="616">
                  <c:v>1959.4</c:v>
                </c:pt>
                <c:pt idx="617">
                  <c:v>1970.9</c:v>
                </c:pt>
                <c:pt idx="618">
                  <c:v>1997.6</c:v>
                </c:pt>
                <c:pt idx="619">
                  <c:v>1969.9</c:v>
                </c:pt>
                <c:pt idx="620">
                  <c:v>1964</c:v>
                </c:pt>
                <c:pt idx="621">
                  <c:v>1973.3</c:v>
                </c:pt>
                <c:pt idx="622">
                  <c:v>1984.5</c:v>
                </c:pt>
                <c:pt idx="623">
                  <c:v>2004.7</c:v>
                </c:pt>
                <c:pt idx="624">
                  <c:v>2002.5</c:v>
                </c:pt>
                <c:pt idx="625">
                  <c:v>1990</c:v>
                </c:pt>
                <c:pt idx="626">
                  <c:v>1979.9</c:v>
                </c:pt>
                <c:pt idx="627">
                  <c:v>1990.5</c:v>
                </c:pt>
                <c:pt idx="628">
                  <c:v>2018</c:v>
                </c:pt>
                <c:pt idx="629">
                  <c:v>2031.9</c:v>
                </c:pt>
                <c:pt idx="630">
                  <c:v>2038.6</c:v>
                </c:pt>
                <c:pt idx="631">
                  <c:v>2028</c:v>
                </c:pt>
                <c:pt idx="632">
                  <c:v>2005.8</c:v>
                </c:pt>
                <c:pt idx="633">
                  <c:v>2026.2</c:v>
                </c:pt>
                <c:pt idx="634">
                  <c:v>2039.7</c:v>
                </c:pt>
                <c:pt idx="635">
                  <c:v>2029.8</c:v>
                </c:pt>
                <c:pt idx="636">
                  <c:v>2054.5</c:v>
                </c:pt>
                <c:pt idx="637">
                  <c:v>2049.1</c:v>
                </c:pt>
                <c:pt idx="638">
                  <c:v>2059.9</c:v>
                </c:pt>
                <c:pt idx="639">
                  <c:v>2064.1999999999998</c:v>
                </c:pt>
                <c:pt idx="640">
                  <c:v>2061.6</c:v>
                </c:pt>
                <c:pt idx="641">
                  <c:v>2067.1</c:v>
                </c:pt>
                <c:pt idx="642">
                  <c:v>2091.1</c:v>
                </c:pt>
                <c:pt idx="643">
                  <c:v>2089.9</c:v>
                </c:pt>
                <c:pt idx="644">
                  <c:v>2090</c:v>
                </c:pt>
                <c:pt idx="645">
                  <c:v>2083.4</c:v>
                </c:pt>
                <c:pt idx="646">
                  <c:v>2099.1</c:v>
                </c:pt>
                <c:pt idx="647">
                  <c:v>2108.9</c:v>
                </c:pt>
                <c:pt idx="648">
                  <c:v>2126.3000000000002</c:v>
                </c:pt>
                <c:pt idx="649">
                  <c:v>2140</c:v>
                </c:pt>
                <c:pt idx="650">
                  <c:v>2122.9</c:v>
                </c:pt>
                <c:pt idx="651">
                  <c:v>2115.4</c:v>
                </c:pt>
                <c:pt idx="652">
                  <c:v>2133.1999999999998</c:v>
                </c:pt>
                <c:pt idx="653">
                  <c:v>2137.1</c:v>
                </c:pt>
                <c:pt idx="654">
                  <c:v>2149.6999999999998</c:v>
                </c:pt>
                <c:pt idx="655">
                  <c:v>2170.8000000000002</c:v>
                </c:pt>
                <c:pt idx="656">
                  <c:v>2162.8000000000002</c:v>
                </c:pt>
                <c:pt idx="657">
                  <c:v>2151.1</c:v>
                </c:pt>
                <c:pt idx="658">
                  <c:v>2158.4</c:v>
                </c:pt>
                <c:pt idx="659">
                  <c:v>2167.1999999999998</c:v>
                </c:pt>
                <c:pt idx="660">
                  <c:v>2186.8000000000002</c:v>
                </c:pt>
                <c:pt idx="661">
                  <c:v>2209.5</c:v>
                </c:pt>
                <c:pt idx="662">
                  <c:v>2214.3000000000002</c:v>
                </c:pt>
                <c:pt idx="663">
                  <c:v>2212.4</c:v>
                </c:pt>
                <c:pt idx="664">
                  <c:v>2209.6</c:v>
                </c:pt>
                <c:pt idx="665">
                  <c:v>2218.6999999999998</c:v>
                </c:pt>
                <c:pt idx="666">
                  <c:v>2252.9</c:v>
                </c:pt>
                <c:pt idx="667">
                  <c:v>2249.5</c:v>
                </c:pt>
                <c:pt idx="668">
                  <c:v>2265</c:v>
                </c:pt>
                <c:pt idx="669">
                  <c:v>2258.5</c:v>
                </c:pt>
                <c:pt idx="670">
                  <c:v>2271.4</c:v>
                </c:pt>
                <c:pt idx="671">
                  <c:v>2271.5</c:v>
                </c:pt>
                <c:pt idx="672">
                  <c:v>2282.9</c:v>
                </c:pt>
                <c:pt idx="673">
                  <c:v>2324.1</c:v>
                </c:pt>
                <c:pt idx="674">
                  <c:v>2330</c:v>
                </c:pt>
                <c:pt idx="675">
                  <c:v>2339.1</c:v>
                </c:pt>
                <c:pt idx="676">
                  <c:v>2340.6</c:v>
                </c:pt>
                <c:pt idx="677">
                  <c:v>2332.1999999999998</c:v>
                </c:pt>
                <c:pt idx="678">
                  <c:v>2381.1999999999998</c:v>
                </c:pt>
                <c:pt idx="679">
                  <c:v>2402.1</c:v>
                </c:pt>
                <c:pt idx="680">
                  <c:v>2402.5</c:v>
                </c:pt>
                <c:pt idx="681">
                  <c:v>2413.1999999999998</c:v>
                </c:pt>
                <c:pt idx="682">
                  <c:v>2418.4</c:v>
                </c:pt>
                <c:pt idx="683">
                  <c:v>2423.8000000000002</c:v>
                </c:pt>
                <c:pt idx="684">
                  <c:v>2421.3000000000002</c:v>
                </c:pt>
                <c:pt idx="685">
                  <c:v>2464.1999999999998</c:v>
                </c:pt>
                <c:pt idx="686">
                  <c:v>2486.1</c:v>
                </c:pt>
                <c:pt idx="687">
                  <c:v>2503.4</c:v>
                </c:pt>
                <c:pt idx="688">
                  <c:v>2520.3000000000002</c:v>
                </c:pt>
                <c:pt idx="689">
                  <c:v>2517</c:v>
                </c:pt>
                <c:pt idx="690">
                  <c:v>2526.1</c:v>
                </c:pt>
                <c:pt idx="691">
                  <c:v>2549.3000000000002</c:v>
                </c:pt>
                <c:pt idx="692">
                  <c:v>2606.1</c:v>
                </c:pt>
                <c:pt idx="693">
                  <c:v>2621</c:v>
                </c:pt>
                <c:pt idx="694">
                  <c:v>2667.9</c:v>
                </c:pt>
                <c:pt idx="695">
                  <c:v>2674.7</c:v>
                </c:pt>
                <c:pt idx="696">
                  <c:v>2704.5</c:v>
                </c:pt>
                <c:pt idx="697">
                  <c:v>2775.3</c:v>
                </c:pt>
                <c:pt idx="698">
                  <c:v>2831.8</c:v>
                </c:pt>
                <c:pt idx="699">
                  <c:v>2934.7</c:v>
                </c:pt>
                <c:pt idx="700">
                  <c:v>3105.4</c:v>
                </c:pt>
                <c:pt idx="701">
                  <c:v>3320.2</c:v>
                </c:pt>
                <c:pt idx="702">
                  <c:v>3872.6</c:v>
                </c:pt>
                <c:pt idx="703">
                  <c:v>5913.1</c:v>
                </c:pt>
                <c:pt idx="704">
                  <c:v>17659.599999999999</c:v>
                </c:pt>
                <c:pt idx="705">
                  <c:v>28208.7</c:v>
                </c:pt>
                <c:pt idx="706">
                  <c:v>13205.4</c:v>
                </c:pt>
                <c:pt idx="707">
                  <c:v>5386.5</c:v>
                </c:pt>
                <c:pt idx="708">
                  <c:v>3861.1</c:v>
                </c:pt>
                <c:pt idx="709">
                  <c:v>3390.2</c:v>
                </c:pt>
                <c:pt idx="710">
                  <c:v>3231.4</c:v>
                </c:pt>
                <c:pt idx="711">
                  <c:v>3160.7</c:v>
                </c:pt>
                <c:pt idx="712">
                  <c:v>3161</c:v>
                </c:pt>
                <c:pt idx="713">
                  <c:v>3141.5</c:v>
                </c:pt>
                <c:pt idx="714">
                  <c:v>3111.8</c:v>
                </c:pt>
                <c:pt idx="715">
                  <c:v>3131.5</c:v>
                </c:pt>
                <c:pt idx="716">
                  <c:v>3134.2</c:v>
                </c:pt>
                <c:pt idx="717">
                  <c:v>3197.8</c:v>
                </c:pt>
                <c:pt idx="718">
                  <c:v>3193.8</c:v>
                </c:pt>
                <c:pt idx="719">
                  <c:v>3256.5</c:v>
                </c:pt>
                <c:pt idx="720">
                  <c:v>3263.6</c:v>
                </c:pt>
                <c:pt idx="721">
                  <c:v>3294.9</c:v>
                </c:pt>
                <c:pt idx="722">
                  <c:v>3308.2</c:v>
                </c:pt>
                <c:pt idx="723">
                  <c:v>3341.3</c:v>
                </c:pt>
                <c:pt idx="724">
                  <c:v>3438.2</c:v>
                </c:pt>
                <c:pt idx="725">
                  <c:v>3487</c:v>
                </c:pt>
                <c:pt idx="726">
                  <c:v>3526.6</c:v>
                </c:pt>
                <c:pt idx="727">
                  <c:v>3523.2</c:v>
                </c:pt>
                <c:pt idx="728">
                  <c:v>3588.6</c:v>
                </c:pt>
                <c:pt idx="729">
                  <c:v>3589.6</c:v>
                </c:pt>
                <c:pt idx="730">
                  <c:v>3686.3</c:v>
                </c:pt>
                <c:pt idx="731">
                  <c:v>3728.3</c:v>
                </c:pt>
                <c:pt idx="732">
                  <c:v>3795.7</c:v>
                </c:pt>
                <c:pt idx="733">
                  <c:v>3802.9</c:v>
                </c:pt>
                <c:pt idx="734">
                  <c:v>3789.1</c:v>
                </c:pt>
                <c:pt idx="735">
                  <c:v>3812.2</c:v>
                </c:pt>
                <c:pt idx="736">
                  <c:v>3893.4</c:v>
                </c:pt>
                <c:pt idx="737">
                  <c:v>3991.7</c:v>
                </c:pt>
                <c:pt idx="738">
                  <c:v>4089.9</c:v>
                </c:pt>
                <c:pt idx="739">
                  <c:v>4050.9</c:v>
                </c:pt>
                <c:pt idx="740">
                  <c:v>4075.4</c:v>
                </c:pt>
                <c:pt idx="741">
                  <c:v>4064.9</c:v>
                </c:pt>
                <c:pt idx="742">
                  <c:v>4150.5</c:v>
                </c:pt>
                <c:pt idx="743">
                  <c:v>4196.1000000000004</c:v>
                </c:pt>
                <c:pt idx="744">
                  <c:v>4251.3999999999996</c:v>
                </c:pt>
                <c:pt idx="745">
                  <c:v>4268.5</c:v>
                </c:pt>
                <c:pt idx="746">
                  <c:v>4300.8999999999996</c:v>
                </c:pt>
                <c:pt idx="747">
                  <c:v>4256.6000000000004</c:v>
                </c:pt>
                <c:pt idx="748">
                  <c:v>4315.3</c:v>
                </c:pt>
                <c:pt idx="749">
                  <c:v>4336.2</c:v>
                </c:pt>
                <c:pt idx="750">
                  <c:v>4408.1000000000004</c:v>
                </c:pt>
                <c:pt idx="751">
                  <c:v>4400.3999999999996</c:v>
                </c:pt>
                <c:pt idx="752">
                  <c:v>4364.3999999999996</c:v>
                </c:pt>
                <c:pt idx="753">
                  <c:v>4318.7</c:v>
                </c:pt>
                <c:pt idx="754">
                  <c:v>4293.7</c:v>
                </c:pt>
                <c:pt idx="755">
                  <c:v>4343</c:v>
                </c:pt>
                <c:pt idx="756">
                  <c:v>4367.1000000000004</c:v>
                </c:pt>
                <c:pt idx="757">
                  <c:v>4389.3999999999996</c:v>
                </c:pt>
                <c:pt idx="758">
                  <c:v>4341.2</c:v>
                </c:pt>
                <c:pt idx="759">
                  <c:v>4284.1000000000004</c:v>
                </c:pt>
                <c:pt idx="760">
                  <c:v>4255.8999999999996</c:v>
                </c:pt>
                <c:pt idx="761">
                  <c:v>4221.6000000000004</c:v>
                </c:pt>
                <c:pt idx="762">
                  <c:v>4235.3</c:v>
                </c:pt>
                <c:pt idx="763">
                  <c:v>4243.7</c:v>
                </c:pt>
                <c:pt idx="764">
                  <c:v>4235.7</c:v>
                </c:pt>
                <c:pt idx="765">
                  <c:v>4147</c:v>
                </c:pt>
                <c:pt idx="766">
                  <c:v>4074.7</c:v>
                </c:pt>
                <c:pt idx="767">
                  <c:v>4052.8</c:v>
                </c:pt>
                <c:pt idx="768">
                  <c:v>4027.5</c:v>
                </c:pt>
                <c:pt idx="769">
                  <c:v>4018.4</c:v>
                </c:pt>
                <c:pt idx="770">
                  <c:v>3997.5</c:v>
                </c:pt>
                <c:pt idx="771">
                  <c:v>3937</c:v>
                </c:pt>
                <c:pt idx="772">
                  <c:v>3872</c:v>
                </c:pt>
                <c:pt idx="773">
                  <c:v>3816.8</c:v>
                </c:pt>
                <c:pt idx="774">
                  <c:v>3801.9</c:v>
                </c:pt>
                <c:pt idx="775">
                  <c:v>3798</c:v>
                </c:pt>
                <c:pt idx="776">
                  <c:v>3804.2</c:v>
                </c:pt>
                <c:pt idx="777">
                  <c:v>3755.4</c:v>
                </c:pt>
                <c:pt idx="778">
                  <c:v>3704.9</c:v>
                </c:pt>
                <c:pt idx="779">
                  <c:v>3642.5</c:v>
                </c:pt>
                <c:pt idx="780">
                  <c:v>3611.4</c:v>
                </c:pt>
                <c:pt idx="781">
                  <c:v>3590.8</c:v>
                </c:pt>
                <c:pt idx="782">
                  <c:v>3615</c:v>
                </c:pt>
                <c:pt idx="783">
                  <c:v>3573.5</c:v>
                </c:pt>
                <c:pt idx="784">
                  <c:v>3528.7</c:v>
                </c:pt>
                <c:pt idx="785">
                  <c:v>3494</c:v>
                </c:pt>
                <c:pt idx="786">
                  <c:v>3450.8</c:v>
                </c:pt>
                <c:pt idx="787">
                  <c:v>3439.2</c:v>
                </c:pt>
                <c:pt idx="788">
                  <c:v>3427.1</c:v>
                </c:pt>
                <c:pt idx="789">
                  <c:v>3442.7</c:v>
                </c:pt>
                <c:pt idx="790">
                  <c:v>3417.2</c:v>
                </c:pt>
                <c:pt idx="791">
                  <c:v>3359.1</c:v>
                </c:pt>
                <c:pt idx="792">
                  <c:v>3294.1</c:v>
                </c:pt>
                <c:pt idx="793">
                  <c:v>3325.5</c:v>
                </c:pt>
                <c:pt idx="794">
                  <c:v>3313.2</c:v>
                </c:pt>
                <c:pt idx="795">
                  <c:v>3321.4</c:v>
                </c:pt>
                <c:pt idx="796">
                  <c:v>3290.7</c:v>
                </c:pt>
                <c:pt idx="797">
                  <c:v>3275.7</c:v>
                </c:pt>
                <c:pt idx="798">
                  <c:v>3256.5</c:v>
                </c:pt>
                <c:pt idx="799">
                  <c:v>3178.4</c:v>
                </c:pt>
                <c:pt idx="800">
                  <c:v>3200.7</c:v>
                </c:pt>
                <c:pt idx="801">
                  <c:v>3208.7</c:v>
                </c:pt>
                <c:pt idx="802">
                  <c:v>3223.1</c:v>
                </c:pt>
                <c:pt idx="803">
                  <c:v>3214.3</c:v>
                </c:pt>
                <c:pt idx="804">
                  <c:v>3183.7</c:v>
                </c:pt>
                <c:pt idx="805">
                  <c:v>3130</c:v>
                </c:pt>
                <c:pt idx="806">
                  <c:v>3126.6</c:v>
                </c:pt>
                <c:pt idx="807">
                  <c:v>3170.5</c:v>
                </c:pt>
                <c:pt idx="808">
                  <c:v>3134.5</c:v>
                </c:pt>
                <c:pt idx="809">
                  <c:v>3158.1</c:v>
                </c:pt>
                <c:pt idx="810">
                  <c:v>3159.3</c:v>
                </c:pt>
                <c:pt idx="811">
                  <c:v>3096.7</c:v>
                </c:pt>
                <c:pt idx="812">
                  <c:v>3098.8</c:v>
                </c:pt>
                <c:pt idx="813">
                  <c:v>3095.8</c:v>
                </c:pt>
                <c:pt idx="814">
                  <c:v>3102.8</c:v>
                </c:pt>
                <c:pt idx="815">
                  <c:v>3087.3</c:v>
                </c:pt>
                <c:pt idx="816">
                  <c:v>3121.3</c:v>
                </c:pt>
                <c:pt idx="817">
                  <c:v>3106.3</c:v>
                </c:pt>
                <c:pt idx="818">
                  <c:v>3051</c:v>
                </c:pt>
                <c:pt idx="819">
                  <c:v>3047.7</c:v>
                </c:pt>
                <c:pt idx="820">
                  <c:v>3045.5</c:v>
                </c:pt>
                <c:pt idx="821">
                  <c:v>3057.3</c:v>
                </c:pt>
                <c:pt idx="822">
                  <c:v>3075.2</c:v>
                </c:pt>
                <c:pt idx="823">
                  <c:v>3091</c:v>
                </c:pt>
                <c:pt idx="824">
                  <c:v>3049.8</c:v>
                </c:pt>
                <c:pt idx="825">
                  <c:v>3046.3</c:v>
                </c:pt>
                <c:pt idx="826">
                  <c:v>3046.9</c:v>
                </c:pt>
                <c:pt idx="827">
                  <c:v>3031.6</c:v>
                </c:pt>
                <c:pt idx="828">
                  <c:v>3068.1</c:v>
                </c:pt>
                <c:pt idx="829">
                  <c:v>3094.4</c:v>
                </c:pt>
                <c:pt idx="830">
                  <c:v>3052.3</c:v>
                </c:pt>
                <c:pt idx="831">
                  <c:v>3009.4</c:v>
                </c:pt>
                <c:pt idx="832">
                  <c:v>3031.8</c:v>
                </c:pt>
                <c:pt idx="833">
                  <c:v>3009.3</c:v>
                </c:pt>
                <c:pt idx="834">
                  <c:v>3043.7</c:v>
                </c:pt>
                <c:pt idx="835">
                  <c:v>3076.1</c:v>
                </c:pt>
                <c:pt idx="836">
                  <c:v>3045.7</c:v>
                </c:pt>
                <c:pt idx="837">
                  <c:v>3037.9</c:v>
                </c:pt>
                <c:pt idx="838">
                  <c:v>3015.6</c:v>
                </c:pt>
                <c:pt idx="839">
                  <c:v>3032.9</c:v>
                </c:pt>
                <c:pt idx="840">
                  <c:v>3031.8</c:v>
                </c:pt>
                <c:pt idx="841">
                  <c:v>3044.8</c:v>
                </c:pt>
                <c:pt idx="842">
                  <c:v>3084.4</c:v>
                </c:pt>
                <c:pt idx="843">
                  <c:v>3066.6</c:v>
                </c:pt>
                <c:pt idx="844">
                  <c:v>3041.9</c:v>
                </c:pt>
                <c:pt idx="845">
                  <c:v>3004.7</c:v>
                </c:pt>
                <c:pt idx="846">
                  <c:v>3054.6</c:v>
                </c:pt>
                <c:pt idx="847">
                  <c:v>3049</c:v>
                </c:pt>
                <c:pt idx="848">
                  <c:v>3079.3</c:v>
                </c:pt>
                <c:pt idx="849">
                  <c:v>3090.7</c:v>
                </c:pt>
                <c:pt idx="850">
                  <c:v>3062</c:v>
                </c:pt>
                <c:pt idx="851">
                  <c:v>3032</c:v>
                </c:pt>
                <c:pt idx="852">
                  <c:v>3027.4</c:v>
                </c:pt>
                <c:pt idx="853">
                  <c:v>3044.8</c:v>
                </c:pt>
                <c:pt idx="854">
                  <c:v>3098</c:v>
                </c:pt>
                <c:pt idx="855">
                  <c:v>3122.2</c:v>
                </c:pt>
                <c:pt idx="856">
                  <c:v>3094.2</c:v>
                </c:pt>
                <c:pt idx="857">
                  <c:v>3074.3</c:v>
                </c:pt>
                <c:pt idx="858">
                  <c:v>3079.7</c:v>
                </c:pt>
                <c:pt idx="859">
                  <c:v>3068.7</c:v>
                </c:pt>
                <c:pt idx="860">
                  <c:v>3096.5</c:v>
                </c:pt>
                <c:pt idx="861">
                  <c:v>3099.5</c:v>
                </c:pt>
                <c:pt idx="862">
                  <c:v>3137.8</c:v>
                </c:pt>
                <c:pt idx="863">
                  <c:v>3117.1</c:v>
                </c:pt>
                <c:pt idx="864">
                  <c:v>3081.7</c:v>
                </c:pt>
                <c:pt idx="865">
                  <c:v>3087.3</c:v>
                </c:pt>
                <c:pt idx="866">
                  <c:v>3107.2</c:v>
                </c:pt>
                <c:pt idx="867">
                  <c:v>3127</c:v>
                </c:pt>
                <c:pt idx="868">
                  <c:v>3157.2</c:v>
                </c:pt>
                <c:pt idx="869">
                  <c:v>3149</c:v>
                </c:pt>
                <c:pt idx="870">
                  <c:v>3119.8</c:v>
                </c:pt>
                <c:pt idx="871">
                  <c:v>3145.3</c:v>
                </c:pt>
                <c:pt idx="872">
                  <c:v>3131.8</c:v>
                </c:pt>
                <c:pt idx="873">
                  <c:v>3174.4</c:v>
                </c:pt>
                <c:pt idx="874">
                  <c:v>3187.9</c:v>
                </c:pt>
                <c:pt idx="875">
                  <c:v>3203.4</c:v>
                </c:pt>
                <c:pt idx="876">
                  <c:v>3179.1</c:v>
                </c:pt>
                <c:pt idx="877">
                  <c:v>3156.6</c:v>
                </c:pt>
                <c:pt idx="878">
                  <c:v>3155.1</c:v>
                </c:pt>
                <c:pt idx="879">
                  <c:v>3175.6</c:v>
                </c:pt>
                <c:pt idx="880">
                  <c:v>3210</c:v>
                </c:pt>
                <c:pt idx="881">
                  <c:v>3220.3</c:v>
                </c:pt>
                <c:pt idx="882">
                  <c:v>3237</c:v>
                </c:pt>
                <c:pt idx="883">
                  <c:v>3221.5</c:v>
                </c:pt>
                <c:pt idx="884">
                  <c:v>3191.6</c:v>
                </c:pt>
                <c:pt idx="885">
                  <c:v>3213.3</c:v>
                </c:pt>
                <c:pt idx="886">
                  <c:v>3257.5</c:v>
                </c:pt>
                <c:pt idx="887">
                  <c:v>3275.3</c:v>
                </c:pt>
                <c:pt idx="888">
                  <c:v>3281.6</c:v>
                </c:pt>
                <c:pt idx="889">
                  <c:v>3252</c:v>
                </c:pt>
                <c:pt idx="890">
                  <c:v>3247.5</c:v>
                </c:pt>
                <c:pt idx="891">
                  <c:v>3244.1</c:v>
                </c:pt>
                <c:pt idx="892">
                  <c:v>3254.9</c:v>
                </c:pt>
                <c:pt idx="893">
                  <c:v>3300.6</c:v>
                </c:pt>
                <c:pt idx="894">
                  <c:v>3318.8</c:v>
                </c:pt>
                <c:pt idx="895">
                  <c:v>3338.8</c:v>
                </c:pt>
                <c:pt idx="896">
                  <c:v>3318.6</c:v>
                </c:pt>
                <c:pt idx="897">
                  <c:v>3293.6</c:v>
                </c:pt>
                <c:pt idx="898">
                  <c:v>3284.7</c:v>
                </c:pt>
                <c:pt idx="899">
                  <c:v>3265.4</c:v>
                </c:pt>
                <c:pt idx="900">
                  <c:v>3337.4</c:v>
                </c:pt>
                <c:pt idx="901">
                  <c:v>3366.2</c:v>
                </c:pt>
                <c:pt idx="902">
                  <c:v>3330.8</c:v>
                </c:pt>
                <c:pt idx="903">
                  <c:v>3350.5</c:v>
                </c:pt>
                <c:pt idx="904">
                  <c:v>3316</c:v>
                </c:pt>
                <c:pt idx="905">
                  <c:v>3344.3</c:v>
                </c:pt>
                <c:pt idx="906">
                  <c:v>3336.6</c:v>
                </c:pt>
                <c:pt idx="907">
                  <c:v>3392.8</c:v>
                </c:pt>
                <c:pt idx="908">
                  <c:v>3397.9</c:v>
                </c:pt>
                <c:pt idx="909">
                  <c:v>3398.1</c:v>
                </c:pt>
                <c:pt idx="910">
                  <c:v>3374.6</c:v>
                </c:pt>
                <c:pt idx="911">
                  <c:v>3381.9</c:v>
                </c:pt>
                <c:pt idx="912">
                  <c:v>3366.6</c:v>
                </c:pt>
                <c:pt idx="913">
                  <c:v>3404.8</c:v>
                </c:pt>
                <c:pt idx="914">
                  <c:v>3424.5</c:v>
                </c:pt>
                <c:pt idx="915">
                  <c:v>3432.3</c:v>
                </c:pt>
                <c:pt idx="916">
                  <c:v>3405.7</c:v>
                </c:pt>
                <c:pt idx="917">
                  <c:v>3409.8</c:v>
                </c:pt>
                <c:pt idx="918">
                  <c:v>3389</c:v>
                </c:pt>
                <c:pt idx="919">
                  <c:v>3436</c:v>
                </c:pt>
                <c:pt idx="920">
                  <c:v>3447</c:v>
                </c:pt>
                <c:pt idx="921">
                  <c:v>3478.8</c:v>
                </c:pt>
                <c:pt idx="922">
                  <c:v>3497.5</c:v>
                </c:pt>
                <c:pt idx="923">
                  <c:v>3455.2</c:v>
                </c:pt>
                <c:pt idx="924">
                  <c:v>3443.5</c:v>
                </c:pt>
                <c:pt idx="925">
                  <c:v>3458.2</c:v>
                </c:pt>
                <c:pt idx="926">
                  <c:v>3464</c:v>
                </c:pt>
                <c:pt idx="927">
                  <c:v>3539.5</c:v>
                </c:pt>
                <c:pt idx="928">
                  <c:v>3525</c:v>
                </c:pt>
                <c:pt idx="929">
                  <c:v>3526</c:v>
                </c:pt>
                <c:pt idx="930">
                  <c:v>3496.3</c:v>
                </c:pt>
                <c:pt idx="931">
                  <c:v>3503.8</c:v>
                </c:pt>
                <c:pt idx="932">
                  <c:v>3500.5</c:v>
                </c:pt>
                <c:pt idx="933">
                  <c:v>3514.5</c:v>
                </c:pt>
                <c:pt idx="934">
                  <c:v>3566.4</c:v>
                </c:pt>
                <c:pt idx="935">
                  <c:v>3579.5</c:v>
                </c:pt>
                <c:pt idx="936">
                  <c:v>3551.7</c:v>
                </c:pt>
                <c:pt idx="937">
                  <c:v>3551.5</c:v>
                </c:pt>
                <c:pt idx="938">
                  <c:v>3529.9</c:v>
                </c:pt>
                <c:pt idx="939">
                  <c:v>3531.4</c:v>
                </c:pt>
                <c:pt idx="940">
                  <c:v>3556.9</c:v>
                </c:pt>
                <c:pt idx="941">
                  <c:v>3612.5</c:v>
                </c:pt>
                <c:pt idx="942">
                  <c:v>3623.3</c:v>
                </c:pt>
                <c:pt idx="943">
                  <c:v>3607.5</c:v>
                </c:pt>
                <c:pt idx="944">
                  <c:v>3616.3</c:v>
                </c:pt>
                <c:pt idx="945">
                  <c:v>3573.7</c:v>
                </c:pt>
                <c:pt idx="946">
                  <c:v>3600</c:v>
                </c:pt>
                <c:pt idx="947">
                  <c:v>3645.8</c:v>
                </c:pt>
                <c:pt idx="948">
                  <c:v>3663</c:v>
                </c:pt>
                <c:pt idx="949">
                  <c:v>3681.8</c:v>
                </c:pt>
                <c:pt idx="950">
                  <c:v>3653.8</c:v>
                </c:pt>
                <c:pt idx="951">
                  <c:v>3627.6</c:v>
                </c:pt>
                <c:pt idx="952">
                  <c:v>3641.1</c:v>
                </c:pt>
                <c:pt idx="953">
                  <c:v>3660.3</c:v>
                </c:pt>
                <c:pt idx="954">
                  <c:v>3688.2</c:v>
                </c:pt>
                <c:pt idx="955">
                  <c:v>3716.9</c:v>
                </c:pt>
                <c:pt idx="956">
                  <c:v>3723.7</c:v>
                </c:pt>
                <c:pt idx="957">
                  <c:v>3683.4</c:v>
                </c:pt>
                <c:pt idx="958">
                  <c:v>3674.9</c:v>
                </c:pt>
                <c:pt idx="959">
                  <c:v>3683.8</c:v>
                </c:pt>
                <c:pt idx="960">
                  <c:v>3720.8</c:v>
                </c:pt>
                <c:pt idx="961">
                  <c:v>3730.5</c:v>
                </c:pt>
                <c:pt idx="962">
                  <c:v>3746.7</c:v>
                </c:pt>
                <c:pt idx="963">
                  <c:v>3746.4</c:v>
                </c:pt>
                <c:pt idx="964">
                  <c:v>3713.6</c:v>
                </c:pt>
                <c:pt idx="965">
                  <c:v>3715.2</c:v>
                </c:pt>
                <c:pt idx="966">
                  <c:v>3716.1</c:v>
                </c:pt>
                <c:pt idx="967">
                  <c:v>3739.9</c:v>
                </c:pt>
                <c:pt idx="968">
                  <c:v>3786</c:v>
                </c:pt>
                <c:pt idx="969">
                  <c:v>3759</c:v>
                </c:pt>
                <c:pt idx="970">
                  <c:v>3749</c:v>
                </c:pt>
                <c:pt idx="971">
                  <c:v>3750.6</c:v>
                </c:pt>
                <c:pt idx="972">
                  <c:v>3721.2</c:v>
                </c:pt>
                <c:pt idx="973">
                  <c:v>3756.6</c:v>
                </c:pt>
                <c:pt idx="974">
                  <c:v>3753.7</c:v>
                </c:pt>
                <c:pt idx="975">
                  <c:v>3786.8</c:v>
                </c:pt>
                <c:pt idx="976">
                  <c:v>3772</c:v>
                </c:pt>
                <c:pt idx="977">
                  <c:v>3732.9</c:v>
                </c:pt>
                <c:pt idx="978">
                  <c:v>3715</c:v>
                </c:pt>
                <c:pt idx="979">
                  <c:v>3737.1</c:v>
                </c:pt>
                <c:pt idx="980">
                  <c:v>3750.8</c:v>
                </c:pt>
                <c:pt idx="981">
                  <c:v>3773.6</c:v>
                </c:pt>
                <c:pt idx="982">
                  <c:v>3791.6</c:v>
                </c:pt>
                <c:pt idx="983">
                  <c:v>3792.9</c:v>
                </c:pt>
                <c:pt idx="984">
                  <c:v>3719.8</c:v>
                </c:pt>
                <c:pt idx="985">
                  <c:v>3722.8</c:v>
                </c:pt>
                <c:pt idx="986">
                  <c:v>3733.8</c:v>
                </c:pt>
                <c:pt idx="987">
                  <c:v>3740</c:v>
                </c:pt>
                <c:pt idx="988">
                  <c:v>3793.5</c:v>
                </c:pt>
                <c:pt idx="989">
                  <c:v>3773.4</c:v>
                </c:pt>
                <c:pt idx="990">
                  <c:v>3746.7</c:v>
                </c:pt>
                <c:pt idx="991">
                  <c:v>3691.3</c:v>
                </c:pt>
                <c:pt idx="992">
                  <c:v>3719</c:v>
                </c:pt>
                <c:pt idx="993">
                  <c:v>3739.5</c:v>
                </c:pt>
                <c:pt idx="994">
                  <c:v>3762.5</c:v>
                </c:pt>
                <c:pt idx="995">
                  <c:v>3782.7</c:v>
                </c:pt>
                <c:pt idx="996">
                  <c:v>3757.1</c:v>
                </c:pt>
                <c:pt idx="997">
                  <c:v>3758.6</c:v>
                </c:pt>
                <c:pt idx="998">
                  <c:v>3709.1</c:v>
                </c:pt>
                <c:pt idx="999">
                  <c:v>3696.7</c:v>
                </c:pt>
                <c:pt idx="1000">
                  <c:v>3717.1</c:v>
                </c:pt>
                <c:pt idx="1001">
                  <c:v>3737.5</c:v>
                </c:pt>
                <c:pt idx="1002">
                  <c:v>3793.5</c:v>
                </c:pt>
                <c:pt idx="1003">
                  <c:v>3748.6</c:v>
                </c:pt>
                <c:pt idx="1004">
                  <c:v>3738.3</c:v>
                </c:pt>
                <c:pt idx="1005">
                  <c:v>3707.7</c:v>
                </c:pt>
                <c:pt idx="1006">
                  <c:v>3692.6</c:v>
                </c:pt>
                <c:pt idx="1007">
                  <c:v>3734.5</c:v>
                </c:pt>
                <c:pt idx="1008">
                  <c:v>3762.5</c:v>
                </c:pt>
                <c:pt idx="1009">
                  <c:v>3750.2</c:v>
                </c:pt>
                <c:pt idx="1010">
                  <c:v>3754.1</c:v>
                </c:pt>
                <c:pt idx="1011">
                  <c:v>3724.7</c:v>
                </c:pt>
                <c:pt idx="1012">
                  <c:v>3682.7</c:v>
                </c:pt>
                <c:pt idx="1013">
                  <c:v>3696.8</c:v>
                </c:pt>
                <c:pt idx="1014">
                  <c:v>3724</c:v>
                </c:pt>
                <c:pt idx="1015">
                  <c:v>3772</c:v>
                </c:pt>
                <c:pt idx="1016">
                  <c:v>3745</c:v>
                </c:pt>
                <c:pt idx="1017">
                  <c:v>3720.4</c:v>
                </c:pt>
                <c:pt idx="1018">
                  <c:v>3704.3</c:v>
                </c:pt>
                <c:pt idx="1019">
                  <c:v>3705</c:v>
                </c:pt>
                <c:pt idx="1020">
                  <c:v>3711.3</c:v>
                </c:pt>
                <c:pt idx="1021">
                  <c:v>3730.2</c:v>
                </c:pt>
                <c:pt idx="1022">
                  <c:v>3767.1</c:v>
                </c:pt>
                <c:pt idx="1023">
                  <c:v>3784.5</c:v>
                </c:pt>
              </c:numCache>
            </c:numRef>
          </c:yVal>
          <c:smooth val="1"/>
          <c:extLst xmlns:c16r2="http://schemas.microsoft.com/office/drawing/2015/06/chart">
            <c:ext xmlns:c16="http://schemas.microsoft.com/office/drawing/2014/chart" uri="{C3380CC4-5D6E-409C-BE32-E72D297353CC}">
              <c16:uniqueId val="{00000000-2733-42EB-846B-AE7AF1FEDAC1}"/>
            </c:ext>
          </c:extLst>
        </c:ser>
        <c:ser>
          <c:idx val="1"/>
          <c:order val="1"/>
          <c:spPr>
            <a:ln w="19050" cap="rnd">
              <a:solidFill>
                <a:schemeClr val="accent2"/>
              </a:solidFill>
              <a:round/>
            </a:ln>
            <a:effectLst/>
          </c:spPr>
          <c:marker>
            <c:symbol val="circle"/>
            <c:size val="2"/>
            <c:spPr>
              <a:solidFill>
                <a:schemeClr val="accent2"/>
              </a:solidFill>
              <a:ln w="9525">
                <a:solidFill>
                  <a:schemeClr val="accent2"/>
                </a:solidFill>
              </a:ln>
              <a:effectLst/>
            </c:spPr>
          </c:marker>
          <c:xVal>
            <c:numRef>
              <c:f>'CVD-small (3)'!$F$1:$F$1025</c:f>
              <c:numCache>
                <c:formatCode>General</c:formatCode>
                <c:ptCount val="1025"/>
                <c:pt idx="0">
                  <c:v>1710.961</c:v>
                </c:pt>
                <c:pt idx="1">
                  <c:v>1712.58</c:v>
                </c:pt>
                <c:pt idx="2">
                  <c:v>1714.1980000000001</c:v>
                </c:pt>
                <c:pt idx="3">
                  <c:v>1715.816</c:v>
                </c:pt>
                <c:pt idx="4">
                  <c:v>1717.434</c:v>
                </c:pt>
                <c:pt idx="5">
                  <c:v>1719.0519999999999</c:v>
                </c:pt>
                <c:pt idx="6">
                  <c:v>1720.6690000000001</c:v>
                </c:pt>
                <c:pt idx="7">
                  <c:v>1722.2860000000001</c:v>
                </c:pt>
                <c:pt idx="8">
                  <c:v>1723.902</c:v>
                </c:pt>
                <c:pt idx="9">
                  <c:v>1725.519</c:v>
                </c:pt>
                <c:pt idx="10">
                  <c:v>1727.135</c:v>
                </c:pt>
                <c:pt idx="11">
                  <c:v>1728.75</c:v>
                </c:pt>
                <c:pt idx="12">
                  <c:v>1730.366</c:v>
                </c:pt>
                <c:pt idx="13">
                  <c:v>1731.981</c:v>
                </c:pt>
                <c:pt idx="14">
                  <c:v>1733.596</c:v>
                </c:pt>
                <c:pt idx="15">
                  <c:v>1735.21</c:v>
                </c:pt>
                <c:pt idx="16">
                  <c:v>1736.8240000000001</c:v>
                </c:pt>
                <c:pt idx="17">
                  <c:v>1738.4380000000001</c:v>
                </c:pt>
                <c:pt idx="18">
                  <c:v>1740.0519999999999</c:v>
                </c:pt>
                <c:pt idx="19">
                  <c:v>1741.665</c:v>
                </c:pt>
                <c:pt idx="20">
                  <c:v>1743.278</c:v>
                </c:pt>
                <c:pt idx="21">
                  <c:v>1744.8910000000001</c:v>
                </c:pt>
                <c:pt idx="22">
                  <c:v>1746.5029999999999</c:v>
                </c:pt>
                <c:pt idx="23">
                  <c:v>1748.115</c:v>
                </c:pt>
                <c:pt idx="24">
                  <c:v>1749.7270000000001</c:v>
                </c:pt>
                <c:pt idx="25">
                  <c:v>1751.338</c:v>
                </c:pt>
                <c:pt idx="26">
                  <c:v>1752.9490000000001</c:v>
                </c:pt>
                <c:pt idx="27">
                  <c:v>1754.56</c:v>
                </c:pt>
                <c:pt idx="28">
                  <c:v>1756.171</c:v>
                </c:pt>
                <c:pt idx="29">
                  <c:v>1757.7809999999999</c:v>
                </c:pt>
                <c:pt idx="30">
                  <c:v>1759.3910000000001</c:v>
                </c:pt>
                <c:pt idx="31">
                  <c:v>1761</c:v>
                </c:pt>
                <c:pt idx="32">
                  <c:v>1762.61</c:v>
                </c:pt>
                <c:pt idx="33">
                  <c:v>1764.2190000000001</c:v>
                </c:pt>
                <c:pt idx="34">
                  <c:v>1765.827</c:v>
                </c:pt>
                <c:pt idx="35">
                  <c:v>1767.4359999999999</c:v>
                </c:pt>
                <c:pt idx="36">
                  <c:v>1769.0440000000001</c:v>
                </c:pt>
                <c:pt idx="37">
                  <c:v>1770.6510000000001</c:v>
                </c:pt>
                <c:pt idx="38">
                  <c:v>1772.259</c:v>
                </c:pt>
                <c:pt idx="39">
                  <c:v>1773.866</c:v>
                </c:pt>
                <c:pt idx="40">
                  <c:v>1775.473</c:v>
                </c:pt>
                <c:pt idx="41">
                  <c:v>1777.08</c:v>
                </c:pt>
                <c:pt idx="42">
                  <c:v>1778.6859999999999</c:v>
                </c:pt>
                <c:pt idx="43">
                  <c:v>1780.2919999999999</c:v>
                </c:pt>
                <c:pt idx="44">
                  <c:v>1781.8969999999999</c:v>
                </c:pt>
                <c:pt idx="45">
                  <c:v>1783.5029999999999</c:v>
                </c:pt>
                <c:pt idx="46">
                  <c:v>1785.1079999999999</c:v>
                </c:pt>
                <c:pt idx="47">
                  <c:v>1786.713</c:v>
                </c:pt>
                <c:pt idx="48">
                  <c:v>1788.317</c:v>
                </c:pt>
                <c:pt idx="49">
                  <c:v>1789.921</c:v>
                </c:pt>
                <c:pt idx="50">
                  <c:v>1791.5250000000001</c:v>
                </c:pt>
                <c:pt idx="51">
                  <c:v>1793.1279999999999</c:v>
                </c:pt>
                <c:pt idx="52">
                  <c:v>1794.732</c:v>
                </c:pt>
                <c:pt idx="53">
                  <c:v>1796.335</c:v>
                </c:pt>
                <c:pt idx="54">
                  <c:v>1797.9369999999999</c:v>
                </c:pt>
                <c:pt idx="55">
                  <c:v>1799.54</c:v>
                </c:pt>
                <c:pt idx="56">
                  <c:v>1801.1420000000001</c:v>
                </c:pt>
                <c:pt idx="57">
                  <c:v>1802.7429999999999</c:v>
                </c:pt>
                <c:pt idx="58">
                  <c:v>1804.345</c:v>
                </c:pt>
                <c:pt idx="59">
                  <c:v>1805.9459999999999</c:v>
                </c:pt>
                <c:pt idx="60">
                  <c:v>1807.547</c:v>
                </c:pt>
                <c:pt idx="61">
                  <c:v>1809.1469999999999</c:v>
                </c:pt>
                <c:pt idx="62">
                  <c:v>1810.7470000000001</c:v>
                </c:pt>
                <c:pt idx="63">
                  <c:v>1812.347</c:v>
                </c:pt>
                <c:pt idx="64">
                  <c:v>1813.9469999999999</c:v>
                </c:pt>
                <c:pt idx="65">
                  <c:v>1815.546</c:v>
                </c:pt>
                <c:pt idx="66">
                  <c:v>1817.145</c:v>
                </c:pt>
                <c:pt idx="67">
                  <c:v>1818.7439999999999</c:v>
                </c:pt>
                <c:pt idx="68">
                  <c:v>1820.3420000000001</c:v>
                </c:pt>
                <c:pt idx="69">
                  <c:v>1821.94</c:v>
                </c:pt>
                <c:pt idx="70">
                  <c:v>1823.538</c:v>
                </c:pt>
                <c:pt idx="71">
                  <c:v>1825.136</c:v>
                </c:pt>
                <c:pt idx="72">
                  <c:v>1826.7329999999999</c:v>
                </c:pt>
                <c:pt idx="73">
                  <c:v>1828.33</c:v>
                </c:pt>
                <c:pt idx="74">
                  <c:v>1829.9259999999999</c:v>
                </c:pt>
                <c:pt idx="75">
                  <c:v>1831.5229999999999</c:v>
                </c:pt>
                <c:pt idx="76">
                  <c:v>1833.1189999999999</c:v>
                </c:pt>
                <c:pt idx="77">
                  <c:v>1834.7139999999999</c:v>
                </c:pt>
                <c:pt idx="78">
                  <c:v>1836.31</c:v>
                </c:pt>
                <c:pt idx="79">
                  <c:v>1837.905</c:v>
                </c:pt>
                <c:pt idx="80">
                  <c:v>1839.5</c:v>
                </c:pt>
                <c:pt idx="81">
                  <c:v>1841.0940000000001</c:v>
                </c:pt>
                <c:pt idx="82">
                  <c:v>1842.6880000000001</c:v>
                </c:pt>
                <c:pt idx="83">
                  <c:v>1844.2819999999999</c:v>
                </c:pt>
                <c:pt idx="84">
                  <c:v>1845.876</c:v>
                </c:pt>
                <c:pt idx="85">
                  <c:v>1847.4690000000001</c:v>
                </c:pt>
                <c:pt idx="86">
                  <c:v>1849.0619999999999</c:v>
                </c:pt>
                <c:pt idx="87">
                  <c:v>1850.655</c:v>
                </c:pt>
                <c:pt idx="88">
                  <c:v>1852.2470000000001</c:v>
                </c:pt>
                <c:pt idx="89">
                  <c:v>1853.8389999999999</c:v>
                </c:pt>
                <c:pt idx="90">
                  <c:v>1855.431</c:v>
                </c:pt>
                <c:pt idx="91">
                  <c:v>1857.0219999999999</c:v>
                </c:pt>
                <c:pt idx="92">
                  <c:v>1858.614</c:v>
                </c:pt>
                <c:pt idx="93">
                  <c:v>1860.2049999999999</c:v>
                </c:pt>
                <c:pt idx="94">
                  <c:v>1861.7950000000001</c:v>
                </c:pt>
                <c:pt idx="95">
                  <c:v>1863.385</c:v>
                </c:pt>
                <c:pt idx="96">
                  <c:v>1864.9749999999999</c:v>
                </c:pt>
                <c:pt idx="97">
                  <c:v>1866.5650000000001</c:v>
                </c:pt>
                <c:pt idx="98">
                  <c:v>1868.155</c:v>
                </c:pt>
                <c:pt idx="99">
                  <c:v>1869.7439999999999</c:v>
                </c:pt>
                <c:pt idx="100">
                  <c:v>1871.3320000000001</c:v>
                </c:pt>
                <c:pt idx="101">
                  <c:v>1872.921</c:v>
                </c:pt>
                <c:pt idx="102">
                  <c:v>1874.509</c:v>
                </c:pt>
                <c:pt idx="103">
                  <c:v>1876.097</c:v>
                </c:pt>
                <c:pt idx="104">
                  <c:v>1877.6849999999999</c:v>
                </c:pt>
                <c:pt idx="105">
                  <c:v>1879.2719999999999</c:v>
                </c:pt>
                <c:pt idx="106">
                  <c:v>1880.8589999999999</c:v>
                </c:pt>
                <c:pt idx="107">
                  <c:v>1882.4459999999999</c:v>
                </c:pt>
                <c:pt idx="108">
                  <c:v>1884.0319999999999</c:v>
                </c:pt>
                <c:pt idx="109">
                  <c:v>1885.6179999999999</c:v>
                </c:pt>
                <c:pt idx="110">
                  <c:v>1887.204</c:v>
                </c:pt>
                <c:pt idx="111">
                  <c:v>1888.79</c:v>
                </c:pt>
                <c:pt idx="112">
                  <c:v>1890.375</c:v>
                </c:pt>
                <c:pt idx="113">
                  <c:v>1891.96</c:v>
                </c:pt>
                <c:pt idx="114">
                  <c:v>1893.5440000000001</c:v>
                </c:pt>
                <c:pt idx="115">
                  <c:v>1895.1289999999999</c:v>
                </c:pt>
                <c:pt idx="116">
                  <c:v>1896.713</c:v>
                </c:pt>
                <c:pt idx="117">
                  <c:v>1898.297</c:v>
                </c:pt>
                <c:pt idx="118">
                  <c:v>1899.88</c:v>
                </c:pt>
                <c:pt idx="119">
                  <c:v>1901.463</c:v>
                </c:pt>
                <c:pt idx="120">
                  <c:v>1903.046</c:v>
                </c:pt>
                <c:pt idx="121">
                  <c:v>1904.6279999999999</c:v>
                </c:pt>
                <c:pt idx="122">
                  <c:v>1906.211</c:v>
                </c:pt>
                <c:pt idx="123">
                  <c:v>1907.7929999999999</c:v>
                </c:pt>
                <c:pt idx="124">
                  <c:v>1909.374</c:v>
                </c:pt>
                <c:pt idx="125">
                  <c:v>1910.9559999999999</c:v>
                </c:pt>
                <c:pt idx="126">
                  <c:v>1912.537</c:v>
                </c:pt>
                <c:pt idx="127">
                  <c:v>1914.1179999999999</c:v>
                </c:pt>
                <c:pt idx="128">
                  <c:v>1915.6980000000001</c:v>
                </c:pt>
                <c:pt idx="129">
                  <c:v>1917.278</c:v>
                </c:pt>
                <c:pt idx="130">
                  <c:v>1918.8579999999999</c:v>
                </c:pt>
                <c:pt idx="131">
                  <c:v>1920.4380000000001</c:v>
                </c:pt>
                <c:pt idx="132">
                  <c:v>1922.0170000000001</c:v>
                </c:pt>
                <c:pt idx="133">
                  <c:v>1923.596</c:v>
                </c:pt>
                <c:pt idx="134">
                  <c:v>1925.175</c:v>
                </c:pt>
                <c:pt idx="135">
                  <c:v>1926.7529999999999</c:v>
                </c:pt>
                <c:pt idx="136">
                  <c:v>1928.3309999999999</c:v>
                </c:pt>
                <c:pt idx="137">
                  <c:v>1929.9090000000001</c:v>
                </c:pt>
                <c:pt idx="138">
                  <c:v>1931.4870000000001</c:v>
                </c:pt>
                <c:pt idx="139">
                  <c:v>1933.0640000000001</c:v>
                </c:pt>
                <c:pt idx="140">
                  <c:v>1934.6410000000001</c:v>
                </c:pt>
                <c:pt idx="141">
                  <c:v>1936.2170000000001</c:v>
                </c:pt>
                <c:pt idx="142">
                  <c:v>1937.7940000000001</c:v>
                </c:pt>
                <c:pt idx="143">
                  <c:v>1939.37</c:v>
                </c:pt>
                <c:pt idx="144">
                  <c:v>1940.9459999999999</c:v>
                </c:pt>
                <c:pt idx="145">
                  <c:v>1942.521</c:v>
                </c:pt>
                <c:pt idx="146">
                  <c:v>1944.096</c:v>
                </c:pt>
                <c:pt idx="147">
                  <c:v>1945.671</c:v>
                </c:pt>
                <c:pt idx="148">
                  <c:v>1947.2460000000001</c:v>
                </c:pt>
                <c:pt idx="149">
                  <c:v>1948.82</c:v>
                </c:pt>
                <c:pt idx="150">
                  <c:v>1950.394</c:v>
                </c:pt>
                <c:pt idx="151">
                  <c:v>1951.9680000000001</c:v>
                </c:pt>
                <c:pt idx="152">
                  <c:v>1953.5409999999999</c:v>
                </c:pt>
                <c:pt idx="153">
                  <c:v>1955.114</c:v>
                </c:pt>
                <c:pt idx="154">
                  <c:v>1956.6869999999999</c:v>
                </c:pt>
                <c:pt idx="155">
                  <c:v>1958.259</c:v>
                </c:pt>
                <c:pt idx="156">
                  <c:v>1959.8320000000001</c:v>
                </c:pt>
                <c:pt idx="157">
                  <c:v>1961.403</c:v>
                </c:pt>
                <c:pt idx="158">
                  <c:v>1962.9749999999999</c:v>
                </c:pt>
                <c:pt idx="159">
                  <c:v>1964.546</c:v>
                </c:pt>
                <c:pt idx="160">
                  <c:v>1966.117</c:v>
                </c:pt>
                <c:pt idx="161">
                  <c:v>1967.6880000000001</c:v>
                </c:pt>
                <c:pt idx="162">
                  <c:v>1969.259</c:v>
                </c:pt>
                <c:pt idx="163">
                  <c:v>1970.829</c:v>
                </c:pt>
                <c:pt idx="164">
                  <c:v>1972.3989999999999</c:v>
                </c:pt>
                <c:pt idx="165">
                  <c:v>1973.9680000000001</c:v>
                </c:pt>
                <c:pt idx="166">
                  <c:v>1975.538</c:v>
                </c:pt>
                <c:pt idx="167">
                  <c:v>1977.107</c:v>
                </c:pt>
                <c:pt idx="168">
                  <c:v>1978.675</c:v>
                </c:pt>
                <c:pt idx="169">
                  <c:v>1980.2439999999999</c:v>
                </c:pt>
                <c:pt idx="170">
                  <c:v>1981.8119999999999</c:v>
                </c:pt>
                <c:pt idx="171">
                  <c:v>1983.38</c:v>
                </c:pt>
                <c:pt idx="172">
                  <c:v>1984.9469999999999</c:v>
                </c:pt>
                <c:pt idx="173">
                  <c:v>1986.5139999999999</c:v>
                </c:pt>
                <c:pt idx="174">
                  <c:v>1988.0809999999999</c:v>
                </c:pt>
                <c:pt idx="175">
                  <c:v>1989.6479999999999</c:v>
                </c:pt>
                <c:pt idx="176">
                  <c:v>1991.2139999999999</c:v>
                </c:pt>
                <c:pt idx="177">
                  <c:v>1992.78</c:v>
                </c:pt>
                <c:pt idx="178">
                  <c:v>1994.346</c:v>
                </c:pt>
                <c:pt idx="179">
                  <c:v>1995.912</c:v>
                </c:pt>
                <c:pt idx="180">
                  <c:v>1997.4770000000001</c:v>
                </c:pt>
                <c:pt idx="181">
                  <c:v>1999.0419999999999</c:v>
                </c:pt>
                <c:pt idx="182">
                  <c:v>2000.606</c:v>
                </c:pt>
                <c:pt idx="183">
                  <c:v>2002.171</c:v>
                </c:pt>
                <c:pt idx="184">
                  <c:v>2003.7349999999999</c:v>
                </c:pt>
                <c:pt idx="185">
                  <c:v>2005.298</c:v>
                </c:pt>
                <c:pt idx="186">
                  <c:v>2006.8620000000001</c:v>
                </c:pt>
                <c:pt idx="187">
                  <c:v>2008.425</c:v>
                </c:pt>
                <c:pt idx="188">
                  <c:v>2009.9880000000001</c:v>
                </c:pt>
                <c:pt idx="189">
                  <c:v>2011.55</c:v>
                </c:pt>
                <c:pt idx="190">
                  <c:v>2013.1130000000001</c:v>
                </c:pt>
                <c:pt idx="191">
                  <c:v>2014.675</c:v>
                </c:pt>
                <c:pt idx="192">
                  <c:v>2016.2360000000001</c:v>
                </c:pt>
                <c:pt idx="193">
                  <c:v>2017.798</c:v>
                </c:pt>
                <c:pt idx="194">
                  <c:v>2019.3589999999999</c:v>
                </c:pt>
                <c:pt idx="195">
                  <c:v>2020.92</c:v>
                </c:pt>
                <c:pt idx="196">
                  <c:v>2022.48</c:v>
                </c:pt>
                <c:pt idx="197">
                  <c:v>2024.0409999999999</c:v>
                </c:pt>
                <c:pt idx="198">
                  <c:v>2025.6</c:v>
                </c:pt>
                <c:pt idx="199">
                  <c:v>2027.16</c:v>
                </c:pt>
                <c:pt idx="200">
                  <c:v>2028.72</c:v>
                </c:pt>
                <c:pt idx="201">
                  <c:v>2030.279</c:v>
                </c:pt>
                <c:pt idx="202">
                  <c:v>2031.837</c:v>
                </c:pt>
                <c:pt idx="203">
                  <c:v>2033.396</c:v>
                </c:pt>
                <c:pt idx="204">
                  <c:v>2034.954</c:v>
                </c:pt>
                <c:pt idx="205">
                  <c:v>2036.5119999999999</c:v>
                </c:pt>
                <c:pt idx="206">
                  <c:v>2038.07</c:v>
                </c:pt>
                <c:pt idx="207">
                  <c:v>2039.627</c:v>
                </c:pt>
                <c:pt idx="208">
                  <c:v>2041.184</c:v>
                </c:pt>
                <c:pt idx="209">
                  <c:v>2042.741</c:v>
                </c:pt>
                <c:pt idx="210">
                  <c:v>2044.297</c:v>
                </c:pt>
                <c:pt idx="211">
                  <c:v>2045.8530000000001</c:v>
                </c:pt>
                <c:pt idx="212">
                  <c:v>2047.4090000000001</c:v>
                </c:pt>
                <c:pt idx="213">
                  <c:v>2048.9650000000001</c:v>
                </c:pt>
                <c:pt idx="214">
                  <c:v>2050.52</c:v>
                </c:pt>
                <c:pt idx="215">
                  <c:v>2052.0749999999998</c:v>
                </c:pt>
                <c:pt idx="216">
                  <c:v>2053.63</c:v>
                </c:pt>
                <c:pt idx="217">
                  <c:v>2055.1840000000002</c:v>
                </c:pt>
                <c:pt idx="218">
                  <c:v>2056.739</c:v>
                </c:pt>
                <c:pt idx="219">
                  <c:v>2058.2930000000001</c:v>
                </c:pt>
                <c:pt idx="220">
                  <c:v>2059.846</c:v>
                </c:pt>
                <c:pt idx="221">
                  <c:v>2061.3989999999999</c:v>
                </c:pt>
                <c:pt idx="222">
                  <c:v>2062.9520000000002</c:v>
                </c:pt>
                <c:pt idx="223">
                  <c:v>2064.5050000000001</c:v>
                </c:pt>
                <c:pt idx="224">
                  <c:v>2066.058</c:v>
                </c:pt>
                <c:pt idx="225">
                  <c:v>2067.61</c:v>
                </c:pt>
                <c:pt idx="226">
                  <c:v>2069.1619999999998</c:v>
                </c:pt>
                <c:pt idx="227">
                  <c:v>2070.7130000000002</c:v>
                </c:pt>
                <c:pt idx="228">
                  <c:v>2072.2640000000001</c:v>
                </c:pt>
                <c:pt idx="229">
                  <c:v>2073.8150000000001</c:v>
                </c:pt>
                <c:pt idx="230">
                  <c:v>2075.366</c:v>
                </c:pt>
                <c:pt idx="231">
                  <c:v>2076.9160000000002</c:v>
                </c:pt>
                <c:pt idx="232">
                  <c:v>2078.4670000000001</c:v>
                </c:pt>
                <c:pt idx="233">
                  <c:v>2080.0160000000001</c:v>
                </c:pt>
                <c:pt idx="234">
                  <c:v>2081.5659999999998</c:v>
                </c:pt>
                <c:pt idx="235">
                  <c:v>2083.1149999999998</c:v>
                </c:pt>
                <c:pt idx="236">
                  <c:v>2084.6640000000002</c:v>
                </c:pt>
                <c:pt idx="237">
                  <c:v>2086.2130000000002</c:v>
                </c:pt>
                <c:pt idx="238">
                  <c:v>2087.761</c:v>
                </c:pt>
                <c:pt idx="239">
                  <c:v>2089.3090000000002</c:v>
                </c:pt>
                <c:pt idx="240">
                  <c:v>2090.857</c:v>
                </c:pt>
                <c:pt idx="241">
                  <c:v>2092.4050000000002</c:v>
                </c:pt>
                <c:pt idx="242">
                  <c:v>2093.9520000000002</c:v>
                </c:pt>
                <c:pt idx="243">
                  <c:v>2095.4989999999998</c:v>
                </c:pt>
                <c:pt idx="244">
                  <c:v>2097.0459999999998</c:v>
                </c:pt>
                <c:pt idx="245">
                  <c:v>2098.5920000000001</c:v>
                </c:pt>
                <c:pt idx="246">
                  <c:v>2100.1379999999999</c:v>
                </c:pt>
                <c:pt idx="247">
                  <c:v>2101.6840000000002</c:v>
                </c:pt>
                <c:pt idx="248">
                  <c:v>2103.23</c:v>
                </c:pt>
                <c:pt idx="249">
                  <c:v>2104.7750000000001</c:v>
                </c:pt>
                <c:pt idx="250">
                  <c:v>2106.3200000000002</c:v>
                </c:pt>
                <c:pt idx="251">
                  <c:v>2107.864</c:v>
                </c:pt>
                <c:pt idx="252">
                  <c:v>2109.4090000000001</c:v>
                </c:pt>
                <c:pt idx="253">
                  <c:v>2110.953</c:v>
                </c:pt>
                <c:pt idx="254">
                  <c:v>2112.4969999999998</c:v>
                </c:pt>
                <c:pt idx="255">
                  <c:v>2114.04</c:v>
                </c:pt>
                <c:pt idx="256">
                  <c:v>2115.5839999999998</c:v>
                </c:pt>
                <c:pt idx="257">
                  <c:v>2117.1260000000002</c:v>
                </c:pt>
                <c:pt idx="258">
                  <c:v>2118.6689999999999</c:v>
                </c:pt>
                <c:pt idx="259">
                  <c:v>2120.212</c:v>
                </c:pt>
                <c:pt idx="260">
                  <c:v>2121.7539999999999</c:v>
                </c:pt>
                <c:pt idx="261">
                  <c:v>2123.2950000000001</c:v>
                </c:pt>
                <c:pt idx="262">
                  <c:v>2124.837</c:v>
                </c:pt>
                <c:pt idx="263">
                  <c:v>2126.3780000000002</c:v>
                </c:pt>
                <c:pt idx="264">
                  <c:v>2127.9189999999999</c:v>
                </c:pt>
                <c:pt idx="265">
                  <c:v>2129.46</c:v>
                </c:pt>
                <c:pt idx="266">
                  <c:v>2131</c:v>
                </c:pt>
                <c:pt idx="267">
                  <c:v>2132.54</c:v>
                </c:pt>
                <c:pt idx="268">
                  <c:v>2134.08</c:v>
                </c:pt>
                <c:pt idx="269">
                  <c:v>2135.62</c:v>
                </c:pt>
                <c:pt idx="270">
                  <c:v>2137.1590000000001</c:v>
                </c:pt>
                <c:pt idx="271">
                  <c:v>2138.6979999999999</c:v>
                </c:pt>
                <c:pt idx="272">
                  <c:v>2140.2370000000001</c:v>
                </c:pt>
                <c:pt idx="273">
                  <c:v>2141.7750000000001</c:v>
                </c:pt>
                <c:pt idx="274">
                  <c:v>2143.3130000000001</c:v>
                </c:pt>
                <c:pt idx="275">
                  <c:v>2144.8510000000001</c:v>
                </c:pt>
                <c:pt idx="276">
                  <c:v>2146.3890000000001</c:v>
                </c:pt>
                <c:pt idx="277">
                  <c:v>2147.9259999999999</c:v>
                </c:pt>
                <c:pt idx="278">
                  <c:v>2149.4630000000002</c:v>
                </c:pt>
                <c:pt idx="279">
                  <c:v>2150.9989999999998</c:v>
                </c:pt>
                <c:pt idx="280">
                  <c:v>2152.5360000000001</c:v>
                </c:pt>
                <c:pt idx="281">
                  <c:v>2154.0720000000001</c:v>
                </c:pt>
                <c:pt idx="282">
                  <c:v>2155.6080000000002</c:v>
                </c:pt>
                <c:pt idx="283">
                  <c:v>2157.143</c:v>
                </c:pt>
                <c:pt idx="284">
                  <c:v>2158.6790000000001</c:v>
                </c:pt>
                <c:pt idx="285">
                  <c:v>2160.2139999999999</c:v>
                </c:pt>
                <c:pt idx="286">
                  <c:v>2161.748</c:v>
                </c:pt>
                <c:pt idx="287">
                  <c:v>2163.2829999999999</c:v>
                </c:pt>
                <c:pt idx="288">
                  <c:v>2164.817</c:v>
                </c:pt>
                <c:pt idx="289">
                  <c:v>2166.3510000000001</c:v>
                </c:pt>
                <c:pt idx="290">
                  <c:v>2167.884</c:v>
                </c:pt>
                <c:pt idx="291">
                  <c:v>2169.4180000000001</c:v>
                </c:pt>
                <c:pt idx="292">
                  <c:v>2170.951</c:v>
                </c:pt>
                <c:pt idx="293">
                  <c:v>2172.4830000000002</c:v>
                </c:pt>
                <c:pt idx="294">
                  <c:v>2174.0160000000001</c:v>
                </c:pt>
                <c:pt idx="295">
                  <c:v>2175.5479999999998</c:v>
                </c:pt>
                <c:pt idx="296">
                  <c:v>2177.08</c:v>
                </c:pt>
                <c:pt idx="297">
                  <c:v>2178.6109999999999</c:v>
                </c:pt>
                <c:pt idx="298">
                  <c:v>2180.143</c:v>
                </c:pt>
                <c:pt idx="299">
                  <c:v>2181.674</c:v>
                </c:pt>
                <c:pt idx="300">
                  <c:v>2183.2049999999999</c:v>
                </c:pt>
                <c:pt idx="301">
                  <c:v>2184.7350000000001</c:v>
                </c:pt>
                <c:pt idx="302">
                  <c:v>2186.2649999999999</c:v>
                </c:pt>
                <c:pt idx="303">
                  <c:v>2187.7950000000001</c:v>
                </c:pt>
                <c:pt idx="304">
                  <c:v>2189.3249999999998</c:v>
                </c:pt>
                <c:pt idx="305">
                  <c:v>2190.8539999999998</c:v>
                </c:pt>
                <c:pt idx="306">
                  <c:v>2192.3829999999998</c:v>
                </c:pt>
                <c:pt idx="307">
                  <c:v>2193.9119999999998</c:v>
                </c:pt>
                <c:pt idx="308">
                  <c:v>2195.44</c:v>
                </c:pt>
                <c:pt idx="309">
                  <c:v>2196.9690000000001</c:v>
                </c:pt>
                <c:pt idx="310">
                  <c:v>2198.4969999999998</c:v>
                </c:pt>
                <c:pt idx="311">
                  <c:v>2200.0239999999999</c:v>
                </c:pt>
                <c:pt idx="312">
                  <c:v>2201.5520000000001</c:v>
                </c:pt>
                <c:pt idx="313">
                  <c:v>2203.0790000000002</c:v>
                </c:pt>
                <c:pt idx="314">
                  <c:v>2204.605</c:v>
                </c:pt>
                <c:pt idx="315">
                  <c:v>2206.1320000000001</c:v>
                </c:pt>
                <c:pt idx="316">
                  <c:v>2207.6579999999999</c:v>
                </c:pt>
                <c:pt idx="317">
                  <c:v>2209.1840000000002</c:v>
                </c:pt>
                <c:pt idx="318">
                  <c:v>2210.71</c:v>
                </c:pt>
                <c:pt idx="319">
                  <c:v>2212.2350000000001</c:v>
                </c:pt>
                <c:pt idx="320">
                  <c:v>2213.7600000000002</c:v>
                </c:pt>
                <c:pt idx="321">
                  <c:v>2215.2849999999999</c:v>
                </c:pt>
                <c:pt idx="322">
                  <c:v>2216.81</c:v>
                </c:pt>
                <c:pt idx="323">
                  <c:v>2218.3339999999998</c:v>
                </c:pt>
                <c:pt idx="324">
                  <c:v>2219.8580000000002</c:v>
                </c:pt>
                <c:pt idx="325">
                  <c:v>2221.3820000000001</c:v>
                </c:pt>
                <c:pt idx="326">
                  <c:v>2222.9050000000002</c:v>
                </c:pt>
                <c:pt idx="327">
                  <c:v>2224.4279999999999</c:v>
                </c:pt>
                <c:pt idx="328">
                  <c:v>2225.951</c:v>
                </c:pt>
                <c:pt idx="329">
                  <c:v>2227.4740000000002</c:v>
                </c:pt>
                <c:pt idx="330">
                  <c:v>2228.9960000000001</c:v>
                </c:pt>
                <c:pt idx="331">
                  <c:v>2230.518</c:v>
                </c:pt>
                <c:pt idx="332">
                  <c:v>2232.04</c:v>
                </c:pt>
                <c:pt idx="333">
                  <c:v>2233.5610000000001</c:v>
                </c:pt>
                <c:pt idx="334">
                  <c:v>2235.0830000000001</c:v>
                </c:pt>
                <c:pt idx="335">
                  <c:v>2236.6030000000001</c:v>
                </c:pt>
                <c:pt idx="336">
                  <c:v>2238.1239999999998</c:v>
                </c:pt>
                <c:pt idx="337">
                  <c:v>2239.6439999999998</c:v>
                </c:pt>
                <c:pt idx="338">
                  <c:v>2241.165</c:v>
                </c:pt>
                <c:pt idx="339">
                  <c:v>2242.6840000000002</c:v>
                </c:pt>
                <c:pt idx="340">
                  <c:v>2244.2040000000002</c:v>
                </c:pt>
                <c:pt idx="341">
                  <c:v>2245.723</c:v>
                </c:pt>
                <c:pt idx="342">
                  <c:v>2247.2420000000002</c:v>
                </c:pt>
                <c:pt idx="343">
                  <c:v>2248.761</c:v>
                </c:pt>
                <c:pt idx="344">
                  <c:v>2250.279</c:v>
                </c:pt>
                <c:pt idx="345">
                  <c:v>2251.797</c:v>
                </c:pt>
                <c:pt idx="346">
                  <c:v>2253.3150000000001</c:v>
                </c:pt>
                <c:pt idx="347">
                  <c:v>2254.8330000000001</c:v>
                </c:pt>
                <c:pt idx="348">
                  <c:v>2256.35</c:v>
                </c:pt>
                <c:pt idx="349">
                  <c:v>2257.8670000000002</c:v>
                </c:pt>
                <c:pt idx="350">
                  <c:v>2259.384</c:v>
                </c:pt>
                <c:pt idx="351">
                  <c:v>2260.9</c:v>
                </c:pt>
                <c:pt idx="352">
                  <c:v>2262.4160000000002</c:v>
                </c:pt>
                <c:pt idx="353">
                  <c:v>2263.9319999999998</c:v>
                </c:pt>
                <c:pt idx="354">
                  <c:v>2265.4479999999999</c:v>
                </c:pt>
                <c:pt idx="355">
                  <c:v>2266.9630000000002</c:v>
                </c:pt>
                <c:pt idx="356">
                  <c:v>2268.4780000000001</c:v>
                </c:pt>
                <c:pt idx="357">
                  <c:v>2269.9929999999999</c:v>
                </c:pt>
                <c:pt idx="358">
                  <c:v>2271.5079999999998</c:v>
                </c:pt>
                <c:pt idx="359">
                  <c:v>2273.0219999999999</c:v>
                </c:pt>
                <c:pt idx="360">
                  <c:v>2274.5360000000001</c:v>
                </c:pt>
                <c:pt idx="361">
                  <c:v>2276.049</c:v>
                </c:pt>
                <c:pt idx="362">
                  <c:v>2277.5630000000001</c:v>
                </c:pt>
                <c:pt idx="363">
                  <c:v>2279.076</c:v>
                </c:pt>
                <c:pt idx="364">
                  <c:v>2280.5889999999999</c:v>
                </c:pt>
                <c:pt idx="365">
                  <c:v>2282.1010000000001</c:v>
                </c:pt>
                <c:pt idx="366">
                  <c:v>2283.614</c:v>
                </c:pt>
                <c:pt idx="367">
                  <c:v>2285.1260000000002</c:v>
                </c:pt>
                <c:pt idx="368">
                  <c:v>2286.6370000000002</c:v>
                </c:pt>
                <c:pt idx="369">
                  <c:v>2288.1489999999999</c:v>
                </c:pt>
                <c:pt idx="370">
                  <c:v>2289.66</c:v>
                </c:pt>
                <c:pt idx="371">
                  <c:v>2291.1709999999998</c:v>
                </c:pt>
                <c:pt idx="372">
                  <c:v>2292.6819999999998</c:v>
                </c:pt>
                <c:pt idx="373">
                  <c:v>2294.192</c:v>
                </c:pt>
                <c:pt idx="374">
                  <c:v>2295.7020000000002</c:v>
                </c:pt>
                <c:pt idx="375">
                  <c:v>2297.212</c:v>
                </c:pt>
                <c:pt idx="376">
                  <c:v>2298.721</c:v>
                </c:pt>
                <c:pt idx="377">
                  <c:v>2300.2310000000002</c:v>
                </c:pt>
                <c:pt idx="378">
                  <c:v>2301.7399999999998</c:v>
                </c:pt>
                <c:pt idx="379">
                  <c:v>2303.248</c:v>
                </c:pt>
                <c:pt idx="380">
                  <c:v>2304.7570000000001</c:v>
                </c:pt>
                <c:pt idx="381">
                  <c:v>2306.2649999999999</c:v>
                </c:pt>
                <c:pt idx="382">
                  <c:v>2307.7730000000001</c:v>
                </c:pt>
                <c:pt idx="383">
                  <c:v>2309.2800000000002</c:v>
                </c:pt>
                <c:pt idx="384">
                  <c:v>2310.788</c:v>
                </c:pt>
                <c:pt idx="385">
                  <c:v>2312.2950000000001</c:v>
                </c:pt>
                <c:pt idx="386">
                  <c:v>2313.8009999999999</c:v>
                </c:pt>
                <c:pt idx="387">
                  <c:v>2315.308</c:v>
                </c:pt>
                <c:pt idx="388">
                  <c:v>2316.8139999999999</c:v>
                </c:pt>
                <c:pt idx="389">
                  <c:v>2318.3200000000002</c:v>
                </c:pt>
                <c:pt idx="390">
                  <c:v>2319.826</c:v>
                </c:pt>
                <c:pt idx="391">
                  <c:v>2321.3310000000001</c:v>
                </c:pt>
                <c:pt idx="392">
                  <c:v>2322.8359999999998</c:v>
                </c:pt>
                <c:pt idx="393">
                  <c:v>2324.3409999999999</c:v>
                </c:pt>
                <c:pt idx="394">
                  <c:v>2325.8449999999998</c:v>
                </c:pt>
                <c:pt idx="395">
                  <c:v>2327.35</c:v>
                </c:pt>
                <c:pt idx="396">
                  <c:v>2328.8539999999998</c:v>
                </c:pt>
                <c:pt idx="397">
                  <c:v>2330.357</c:v>
                </c:pt>
                <c:pt idx="398">
                  <c:v>2331.8609999999999</c:v>
                </c:pt>
                <c:pt idx="399">
                  <c:v>2333.364</c:v>
                </c:pt>
                <c:pt idx="400">
                  <c:v>2334.8670000000002</c:v>
                </c:pt>
                <c:pt idx="401">
                  <c:v>2336.37</c:v>
                </c:pt>
                <c:pt idx="402">
                  <c:v>2337.8719999999998</c:v>
                </c:pt>
                <c:pt idx="403">
                  <c:v>2339.3739999999998</c:v>
                </c:pt>
                <c:pt idx="404">
                  <c:v>2340.8760000000002</c:v>
                </c:pt>
                <c:pt idx="405">
                  <c:v>2342.377</c:v>
                </c:pt>
                <c:pt idx="406">
                  <c:v>2343.8789999999999</c:v>
                </c:pt>
                <c:pt idx="407">
                  <c:v>2345.38</c:v>
                </c:pt>
                <c:pt idx="408">
                  <c:v>2346.88</c:v>
                </c:pt>
                <c:pt idx="409">
                  <c:v>2348.3809999999999</c:v>
                </c:pt>
                <c:pt idx="410">
                  <c:v>2349.8809999999999</c:v>
                </c:pt>
                <c:pt idx="411">
                  <c:v>2351.3809999999999</c:v>
                </c:pt>
                <c:pt idx="412">
                  <c:v>2352.8809999999999</c:v>
                </c:pt>
                <c:pt idx="413">
                  <c:v>2354.38</c:v>
                </c:pt>
                <c:pt idx="414">
                  <c:v>2355.8789999999999</c:v>
                </c:pt>
                <c:pt idx="415">
                  <c:v>2357.3780000000002</c:v>
                </c:pt>
                <c:pt idx="416">
                  <c:v>2358.8760000000002</c:v>
                </c:pt>
                <c:pt idx="417">
                  <c:v>2360.3739999999998</c:v>
                </c:pt>
                <c:pt idx="418">
                  <c:v>2361.8719999999998</c:v>
                </c:pt>
                <c:pt idx="419">
                  <c:v>2363.37</c:v>
                </c:pt>
                <c:pt idx="420">
                  <c:v>2364.8679999999999</c:v>
                </c:pt>
                <c:pt idx="421">
                  <c:v>2366.3649999999998</c:v>
                </c:pt>
                <c:pt idx="422">
                  <c:v>2367.8620000000001</c:v>
                </c:pt>
                <c:pt idx="423">
                  <c:v>2369.3580000000002</c:v>
                </c:pt>
                <c:pt idx="424">
                  <c:v>2370.855</c:v>
                </c:pt>
                <c:pt idx="425">
                  <c:v>2372.3510000000001</c:v>
                </c:pt>
                <c:pt idx="426">
                  <c:v>2373.846</c:v>
                </c:pt>
                <c:pt idx="427">
                  <c:v>2375.3420000000001</c:v>
                </c:pt>
                <c:pt idx="428">
                  <c:v>2376.837</c:v>
                </c:pt>
                <c:pt idx="429">
                  <c:v>2378.3319999999999</c:v>
                </c:pt>
                <c:pt idx="430">
                  <c:v>2379.8270000000002</c:v>
                </c:pt>
                <c:pt idx="431">
                  <c:v>2381.3209999999999</c:v>
                </c:pt>
                <c:pt idx="432">
                  <c:v>2382.8150000000001</c:v>
                </c:pt>
                <c:pt idx="433">
                  <c:v>2384.3090000000002</c:v>
                </c:pt>
                <c:pt idx="434">
                  <c:v>2385.8029999999999</c:v>
                </c:pt>
                <c:pt idx="435">
                  <c:v>2387.2959999999998</c:v>
                </c:pt>
                <c:pt idx="436">
                  <c:v>2388.7890000000002</c:v>
                </c:pt>
                <c:pt idx="437">
                  <c:v>2390.2820000000002</c:v>
                </c:pt>
                <c:pt idx="438">
                  <c:v>2391.7750000000001</c:v>
                </c:pt>
                <c:pt idx="439">
                  <c:v>2393.2669999999998</c:v>
                </c:pt>
                <c:pt idx="440">
                  <c:v>2394.759</c:v>
                </c:pt>
                <c:pt idx="441">
                  <c:v>2396.2510000000002</c:v>
                </c:pt>
                <c:pt idx="442">
                  <c:v>2397.7420000000002</c:v>
                </c:pt>
                <c:pt idx="443">
                  <c:v>2399.2330000000002</c:v>
                </c:pt>
                <c:pt idx="444">
                  <c:v>2400.7240000000002</c:v>
                </c:pt>
                <c:pt idx="445">
                  <c:v>2402.2150000000001</c:v>
                </c:pt>
                <c:pt idx="446">
                  <c:v>2403.7049999999999</c:v>
                </c:pt>
                <c:pt idx="447">
                  <c:v>2405.1950000000002</c:v>
                </c:pt>
                <c:pt idx="448">
                  <c:v>2406.6849999999999</c:v>
                </c:pt>
                <c:pt idx="449">
                  <c:v>2408.1750000000002</c:v>
                </c:pt>
                <c:pt idx="450">
                  <c:v>2409.6640000000002</c:v>
                </c:pt>
                <c:pt idx="451">
                  <c:v>2411.1529999999998</c:v>
                </c:pt>
                <c:pt idx="452">
                  <c:v>2412.6419999999998</c:v>
                </c:pt>
                <c:pt idx="453">
                  <c:v>2414.13</c:v>
                </c:pt>
                <c:pt idx="454">
                  <c:v>2415.6179999999999</c:v>
                </c:pt>
                <c:pt idx="455">
                  <c:v>2417.1060000000002</c:v>
                </c:pt>
                <c:pt idx="456">
                  <c:v>2418.5940000000001</c:v>
                </c:pt>
                <c:pt idx="457">
                  <c:v>2420.0810000000001</c:v>
                </c:pt>
                <c:pt idx="458">
                  <c:v>2421.5680000000002</c:v>
                </c:pt>
                <c:pt idx="459">
                  <c:v>2423.0549999999998</c:v>
                </c:pt>
                <c:pt idx="460">
                  <c:v>2424.5419999999999</c:v>
                </c:pt>
                <c:pt idx="461">
                  <c:v>2426.0279999999998</c:v>
                </c:pt>
                <c:pt idx="462">
                  <c:v>2427.5140000000001</c:v>
                </c:pt>
                <c:pt idx="463">
                  <c:v>2429</c:v>
                </c:pt>
                <c:pt idx="464">
                  <c:v>2430.4850000000001</c:v>
                </c:pt>
                <c:pt idx="465">
                  <c:v>2431.9699999999998</c:v>
                </c:pt>
                <c:pt idx="466">
                  <c:v>2433.4549999999999</c:v>
                </c:pt>
                <c:pt idx="467">
                  <c:v>2434.94</c:v>
                </c:pt>
                <c:pt idx="468">
                  <c:v>2436.424</c:v>
                </c:pt>
                <c:pt idx="469">
                  <c:v>2437.9090000000001</c:v>
                </c:pt>
                <c:pt idx="470">
                  <c:v>2439.393</c:v>
                </c:pt>
                <c:pt idx="471">
                  <c:v>2440.8760000000002</c:v>
                </c:pt>
                <c:pt idx="472">
                  <c:v>2442.3589999999999</c:v>
                </c:pt>
                <c:pt idx="473">
                  <c:v>2443.8420000000001</c:v>
                </c:pt>
                <c:pt idx="474">
                  <c:v>2445.3249999999998</c:v>
                </c:pt>
                <c:pt idx="475">
                  <c:v>2446.808</c:v>
                </c:pt>
                <c:pt idx="476">
                  <c:v>2448.29</c:v>
                </c:pt>
                <c:pt idx="477">
                  <c:v>2449.7719999999999</c:v>
                </c:pt>
                <c:pt idx="478">
                  <c:v>2451.2539999999999</c:v>
                </c:pt>
                <c:pt idx="479">
                  <c:v>2452.7350000000001</c:v>
                </c:pt>
                <c:pt idx="480">
                  <c:v>2454.2159999999999</c:v>
                </c:pt>
                <c:pt idx="481">
                  <c:v>2455.6970000000001</c:v>
                </c:pt>
                <c:pt idx="482">
                  <c:v>2457.1779999999999</c:v>
                </c:pt>
                <c:pt idx="483">
                  <c:v>2458.6579999999999</c:v>
                </c:pt>
                <c:pt idx="484">
                  <c:v>2460.1379999999999</c:v>
                </c:pt>
                <c:pt idx="485">
                  <c:v>2461.6179999999999</c:v>
                </c:pt>
                <c:pt idx="486">
                  <c:v>2463.098</c:v>
                </c:pt>
                <c:pt idx="487">
                  <c:v>2464.5770000000002</c:v>
                </c:pt>
                <c:pt idx="488">
                  <c:v>2466.056</c:v>
                </c:pt>
                <c:pt idx="489">
                  <c:v>2467.5349999999999</c:v>
                </c:pt>
                <c:pt idx="490">
                  <c:v>2469.0129999999999</c:v>
                </c:pt>
                <c:pt idx="491">
                  <c:v>2470.4920000000002</c:v>
                </c:pt>
                <c:pt idx="492">
                  <c:v>2471.9699999999998</c:v>
                </c:pt>
                <c:pt idx="493">
                  <c:v>2473.4470000000001</c:v>
                </c:pt>
                <c:pt idx="494">
                  <c:v>2474.9250000000002</c:v>
                </c:pt>
                <c:pt idx="495">
                  <c:v>2476.402</c:v>
                </c:pt>
                <c:pt idx="496">
                  <c:v>2477.8789999999999</c:v>
                </c:pt>
                <c:pt idx="497">
                  <c:v>2479.355</c:v>
                </c:pt>
                <c:pt idx="498">
                  <c:v>2480.8319999999999</c:v>
                </c:pt>
                <c:pt idx="499">
                  <c:v>2482.308</c:v>
                </c:pt>
                <c:pt idx="500">
                  <c:v>2483.7840000000001</c:v>
                </c:pt>
                <c:pt idx="501">
                  <c:v>2485.259</c:v>
                </c:pt>
                <c:pt idx="502">
                  <c:v>2486.7339999999999</c:v>
                </c:pt>
                <c:pt idx="503">
                  <c:v>2488.2089999999998</c:v>
                </c:pt>
                <c:pt idx="504">
                  <c:v>2489.6840000000002</c:v>
                </c:pt>
                <c:pt idx="505">
                  <c:v>2491.1590000000001</c:v>
                </c:pt>
                <c:pt idx="506">
                  <c:v>2492.6329999999998</c:v>
                </c:pt>
                <c:pt idx="507">
                  <c:v>2494.107</c:v>
                </c:pt>
                <c:pt idx="508">
                  <c:v>2495.5810000000001</c:v>
                </c:pt>
                <c:pt idx="509">
                  <c:v>2497.0540000000001</c:v>
                </c:pt>
                <c:pt idx="510">
                  <c:v>2498.527</c:v>
                </c:pt>
                <c:pt idx="511">
                  <c:v>2500</c:v>
                </c:pt>
                <c:pt idx="512">
                  <c:v>2501.4609999999998</c:v>
                </c:pt>
                <c:pt idx="513">
                  <c:v>2502.922</c:v>
                </c:pt>
                <c:pt idx="514">
                  <c:v>2504.3820000000001</c:v>
                </c:pt>
                <c:pt idx="515">
                  <c:v>2505.8420000000001</c:v>
                </c:pt>
                <c:pt idx="516">
                  <c:v>2507.3020000000001</c:v>
                </c:pt>
                <c:pt idx="517">
                  <c:v>2508.7620000000002</c:v>
                </c:pt>
                <c:pt idx="518">
                  <c:v>2510.221</c:v>
                </c:pt>
                <c:pt idx="519">
                  <c:v>2511.6799999999998</c:v>
                </c:pt>
                <c:pt idx="520">
                  <c:v>2513.1390000000001</c:v>
                </c:pt>
                <c:pt idx="521">
                  <c:v>2514.5970000000002</c:v>
                </c:pt>
                <c:pt idx="522">
                  <c:v>2516.056</c:v>
                </c:pt>
                <c:pt idx="523">
                  <c:v>2517.5140000000001</c:v>
                </c:pt>
                <c:pt idx="524">
                  <c:v>2518.971</c:v>
                </c:pt>
                <c:pt idx="525">
                  <c:v>2520.4290000000001</c:v>
                </c:pt>
                <c:pt idx="526">
                  <c:v>2521.886</c:v>
                </c:pt>
                <c:pt idx="527">
                  <c:v>2523.3429999999998</c:v>
                </c:pt>
                <c:pt idx="528">
                  <c:v>2524.8000000000002</c:v>
                </c:pt>
                <c:pt idx="529">
                  <c:v>2526.2559999999999</c:v>
                </c:pt>
                <c:pt idx="530">
                  <c:v>2527.712</c:v>
                </c:pt>
                <c:pt idx="531">
                  <c:v>2529.1680000000001</c:v>
                </c:pt>
                <c:pt idx="532">
                  <c:v>2530.6239999999998</c:v>
                </c:pt>
                <c:pt idx="533">
                  <c:v>2532.08</c:v>
                </c:pt>
                <c:pt idx="534">
                  <c:v>2533.5349999999999</c:v>
                </c:pt>
                <c:pt idx="535">
                  <c:v>2534.9899999999998</c:v>
                </c:pt>
                <c:pt idx="536">
                  <c:v>2536.444</c:v>
                </c:pt>
                <c:pt idx="537">
                  <c:v>2537.8989999999999</c:v>
                </c:pt>
                <c:pt idx="538">
                  <c:v>2539.3530000000001</c:v>
                </c:pt>
                <c:pt idx="539">
                  <c:v>2540.8069999999998</c:v>
                </c:pt>
                <c:pt idx="540">
                  <c:v>2542.2600000000002</c:v>
                </c:pt>
                <c:pt idx="541">
                  <c:v>2543.7139999999999</c:v>
                </c:pt>
                <c:pt idx="542">
                  <c:v>2545.1669999999999</c:v>
                </c:pt>
                <c:pt idx="543">
                  <c:v>2546.6190000000001</c:v>
                </c:pt>
                <c:pt idx="544">
                  <c:v>2548.0720000000001</c:v>
                </c:pt>
                <c:pt idx="545">
                  <c:v>2549.5239999999999</c:v>
                </c:pt>
                <c:pt idx="546">
                  <c:v>2550.9760000000001</c:v>
                </c:pt>
                <c:pt idx="547">
                  <c:v>2552.4279999999999</c:v>
                </c:pt>
                <c:pt idx="548">
                  <c:v>2553.88</c:v>
                </c:pt>
                <c:pt idx="549">
                  <c:v>2555.3310000000001</c:v>
                </c:pt>
                <c:pt idx="550">
                  <c:v>2556.7820000000002</c:v>
                </c:pt>
                <c:pt idx="551">
                  <c:v>2558.2330000000002</c:v>
                </c:pt>
                <c:pt idx="552">
                  <c:v>2559.683</c:v>
                </c:pt>
                <c:pt idx="553">
                  <c:v>2561.1329999999998</c:v>
                </c:pt>
                <c:pt idx="554">
                  <c:v>2562.5830000000001</c:v>
                </c:pt>
                <c:pt idx="555">
                  <c:v>2564.0329999999999</c:v>
                </c:pt>
                <c:pt idx="556">
                  <c:v>2565.482</c:v>
                </c:pt>
                <c:pt idx="557">
                  <c:v>2566.9319999999998</c:v>
                </c:pt>
                <c:pt idx="558">
                  <c:v>2568.38</c:v>
                </c:pt>
                <c:pt idx="559">
                  <c:v>2569.8290000000002</c:v>
                </c:pt>
                <c:pt idx="560">
                  <c:v>2571.2779999999998</c:v>
                </c:pt>
                <c:pt idx="561">
                  <c:v>2572.7260000000001</c:v>
                </c:pt>
                <c:pt idx="562">
                  <c:v>2574.174</c:v>
                </c:pt>
                <c:pt idx="563">
                  <c:v>2575.6210000000001</c:v>
                </c:pt>
                <c:pt idx="564">
                  <c:v>2577.069</c:v>
                </c:pt>
                <c:pt idx="565">
                  <c:v>2578.5160000000001</c:v>
                </c:pt>
                <c:pt idx="566">
                  <c:v>2579.9630000000002</c:v>
                </c:pt>
                <c:pt idx="567">
                  <c:v>2581.4090000000001</c:v>
                </c:pt>
                <c:pt idx="568">
                  <c:v>2582.855</c:v>
                </c:pt>
                <c:pt idx="569">
                  <c:v>2584.3020000000001</c:v>
                </c:pt>
                <c:pt idx="570">
                  <c:v>2585.7469999999998</c:v>
                </c:pt>
                <c:pt idx="571">
                  <c:v>2587.1930000000002</c:v>
                </c:pt>
                <c:pt idx="572">
                  <c:v>2588.6379999999999</c:v>
                </c:pt>
                <c:pt idx="573">
                  <c:v>2590.0830000000001</c:v>
                </c:pt>
                <c:pt idx="574">
                  <c:v>2591.5279999999998</c:v>
                </c:pt>
                <c:pt idx="575">
                  <c:v>2592.973</c:v>
                </c:pt>
                <c:pt idx="576">
                  <c:v>2594.4169999999999</c:v>
                </c:pt>
                <c:pt idx="577">
                  <c:v>2595.8609999999999</c:v>
                </c:pt>
                <c:pt idx="578">
                  <c:v>2597.3049999999998</c:v>
                </c:pt>
                <c:pt idx="579">
                  <c:v>2598.748</c:v>
                </c:pt>
                <c:pt idx="580">
                  <c:v>2600.1909999999998</c:v>
                </c:pt>
                <c:pt idx="581">
                  <c:v>2601.634</c:v>
                </c:pt>
                <c:pt idx="582">
                  <c:v>2603.0770000000002</c:v>
                </c:pt>
                <c:pt idx="583">
                  <c:v>2604.52</c:v>
                </c:pt>
                <c:pt idx="584">
                  <c:v>2605.962</c:v>
                </c:pt>
                <c:pt idx="585">
                  <c:v>2607.404</c:v>
                </c:pt>
                <c:pt idx="586">
                  <c:v>2608.846</c:v>
                </c:pt>
                <c:pt idx="587">
                  <c:v>2610.2869999999998</c:v>
                </c:pt>
                <c:pt idx="588">
                  <c:v>2611.7280000000001</c:v>
                </c:pt>
                <c:pt idx="589">
                  <c:v>2613.1689999999999</c:v>
                </c:pt>
                <c:pt idx="590">
                  <c:v>2614.61</c:v>
                </c:pt>
                <c:pt idx="591">
                  <c:v>2616.0500000000002</c:v>
                </c:pt>
                <c:pt idx="592">
                  <c:v>2617.4899999999998</c:v>
                </c:pt>
                <c:pt idx="593">
                  <c:v>2618.9299999999998</c:v>
                </c:pt>
                <c:pt idx="594">
                  <c:v>2620.37</c:v>
                </c:pt>
                <c:pt idx="595">
                  <c:v>2621.8090000000002</c:v>
                </c:pt>
                <c:pt idx="596">
                  <c:v>2623.248</c:v>
                </c:pt>
                <c:pt idx="597">
                  <c:v>2624.6869999999999</c:v>
                </c:pt>
                <c:pt idx="598">
                  <c:v>2626.1260000000002</c:v>
                </c:pt>
                <c:pt idx="599">
                  <c:v>2627.5639999999999</c:v>
                </c:pt>
                <c:pt idx="600">
                  <c:v>2629.002</c:v>
                </c:pt>
                <c:pt idx="601">
                  <c:v>2630.44</c:v>
                </c:pt>
                <c:pt idx="602">
                  <c:v>2631.8780000000002</c:v>
                </c:pt>
                <c:pt idx="603">
                  <c:v>2633.3150000000001</c:v>
                </c:pt>
                <c:pt idx="604">
                  <c:v>2634.752</c:v>
                </c:pt>
                <c:pt idx="605">
                  <c:v>2636.1889999999999</c:v>
                </c:pt>
                <c:pt idx="606">
                  <c:v>2637.6260000000002</c:v>
                </c:pt>
                <c:pt idx="607">
                  <c:v>2639.0619999999999</c:v>
                </c:pt>
                <c:pt idx="608">
                  <c:v>2640.498</c:v>
                </c:pt>
                <c:pt idx="609">
                  <c:v>2641.9340000000002</c:v>
                </c:pt>
                <c:pt idx="610">
                  <c:v>2643.3690000000001</c:v>
                </c:pt>
                <c:pt idx="611">
                  <c:v>2644.8049999999998</c:v>
                </c:pt>
                <c:pt idx="612">
                  <c:v>2646.24</c:v>
                </c:pt>
                <c:pt idx="613">
                  <c:v>2647.6750000000002</c:v>
                </c:pt>
                <c:pt idx="614">
                  <c:v>2649.1089999999999</c:v>
                </c:pt>
                <c:pt idx="615">
                  <c:v>2650.5430000000001</c:v>
                </c:pt>
                <c:pt idx="616">
                  <c:v>2651.9769999999999</c:v>
                </c:pt>
                <c:pt idx="617">
                  <c:v>2653.4110000000001</c:v>
                </c:pt>
                <c:pt idx="618">
                  <c:v>2654.8449999999998</c:v>
                </c:pt>
                <c:pt idx="619">
                  <c:v>2656.2779999999998</c:v>
                </c:pt>
                <c:pt idx="620">
                  <c:v>2657.7109999999998</c:v>
                </c:pt>
                <c:pt idx="621">
                  <c:v>2659.1439999999998</c:v>
                </c:pt>
                <c:pt idx="622">
                  <c:v>2660.576</c:v>
                </c:pt>
                <c:pt idx="623">
                  <c:v>2662.0079999999998</c:v>
                </c:pt>
                <c:pt idx="624">
                  <c:v>2663.44</c:v>
                </c:pt>
                <c:pt idx="625">
                  <c:v>2664.8719999999998</c:v>
                </c:pt>
                <c:pt idx="626">
                  <c:v>2666.3040000000001</c:v>
                </c:pt>
                <c:pt idx="627">
                  <c:v>2667.7350000000001</c:v>
                </c:pt>
                <c:pt idx="628">
                  <c:v>2669.1660000000002</c:v>
                </c:pt>
                <c:pt idx="629">
                  <c:v>2670.5970000000002</c:v>
                </c:pt>
                <c:pt idx="630">
                  <c:v>2672.027</c:v>
                </c:pt>
                <c:pt idx="631">
                  <c:v>2673.4569999999999</c:v>
                </c:pt>
                <c:pt idx="632">
                  <c:v>2674.8870000000002</c:v>
                </c:pt>
                <c:pt idx="633">
                  <c:v>2676.317</c:v>
                </c:pt>
                <c:pt idx="634">
                  <c:v>2677.7460000000001</c:v>
                </c:pt>
                <c:pt idx="635">
                  <c:v>2679.1759999999999</c:v>
                </c:pt>
                <c:pt idx="636">
                  <c:v>2680.6039999999998</c:v>
                </c:pt>
                <c:pt idx="637">
                  <c:v>2682.0329999999999</c:v>
                </c:pt>
                <c:pt idx="638">
                  <c:v>2683.462</c:v>
                </c:pt>
                <c:pt idx="639">
                  <c:v>2684.89</c:v>
                </c:pt>
                <c:pt idx="640">
                  <c:v>2686.3180000000002</c:v>
                </c:pt>
                <c:pt idx="641">
                  <c:v>2687.7449999999999</c:v>
                </c:pt>
                <c:pt idx="642">
                  <c:v>2689.1729999999998</c:v>
                </c:pt>
                <c:pt idx="643">
                  <c:v>2690.6</c:v>
                </c:pt>
                <c:pt idx="644">
                  <c:v>2692.027</c:v>
                </c:pt>
                <c:pt idx="645">
                  <c:v>2693.453</c:v>
                </c:pt>
                <c:pt idx="646">
                  <c:v>2694.88</c:v>
                </c:pt>
                <c:pt idx="647">
                  <c:v>2696.306</c:v>
                </c:pt>
                <c:pt idx="648">
                  <c:v>2697.732</c:v>
                </c:pt>
                <c:pt idx="649">
                  <c:v>2699.1579999999999</c:v>
                </c:pt>
                <c:pt idx="650">
                  <c:v>2700.5830000000001</c:v>
                </c:pt>
                <c:pt idx="651">
                  <c:v>2702.0079999999998</c:v>
                </c:pt>
                <c:pt idx="652">
                  <c:v>2703.433</c:v>
                </c:pt>
                <c:pt idx="653">
                  <c:v>2704.8580000000002</c:v>
                </c:pt>
                <c:pt idx="654">
                  <c:v>2706.2820000000002</c:v>
                </c:pt>
                <c:pt idx="655">
                  <c:v>2707.7060000000001</c:v>
                </c:pt>
                <c:pt idx="656">
                  <c:v>2709.13</c:v>
                </c:pt>
                <c:pt idx="657">
                  <c:v>2710.5540000000001</c:v>
                </c:pt>
                <c:pt idx="658">
                  <c:v>2711.9769999999999</c:v>
                </c:pt>
                <c:pt idx="659">
                  <c:v>2713.4</c:v>
                </c:pt>
                <c:pt idx="660">
                  <c:v>2714.8229999999999</c:v>
                </c:pt>
                <c:pt idx="661">
                  <c:v>2716.2460000000001</c:v>
                </c:pt>
                <c:pt idx="662">
                  <c:v>2717.6680000000001</c:v>
                </c:pt>
                <c:pt idx="663">
                  <c:v>2719.09</c:v>
                </c:pt>
                <c:pt idx="664">
                  <c:v>2720.5120000000002</c:v>
                </c:pt>
                <c:pt idx="665">
                  <c:v>2721.9340000000002</c:v>
                </c:pt>
                <c:pt idx="666">
                  <c:v>2723.355</c:v>
                </c:pt>
                <c:pt idx="667">
                  <c:v>2724.7759999999998</c:v>
                </c:pt>
                <c:pt idx="668">
                  <c:v>2726.1970000000001</c:v>
                </c:pt>
                <c:pt idx="669">
                  <c:v>2727.6179999999999</c:v>
                </c:pt>
                <c:pt idx="670">
                  <c:v>2729.038</c:v>
                </c:pt>
                <c:pt idx="671">
                  <c:v>2730.4580000000001</c:v>
                </c:pt>
                <c:pt idx="672">
                  <c:v>2731.8780000000002</c:v>
                </c:pt>
                <c:pt idx="673">
                  <c:v>2733.2979999999998</c:v>
                </c:pt>
                <c:pt idx="674">
                  <c:v>2734.7170000000001</c:v>
                </c:pt>
                <c:pt idx="675">
                  <c:v>2736.136</c:v>
                </c:pt>
                <c:pt idx="676">
                  <c:v>2737.5549999999998</c:v>
                </c:pt>
                <c:pt idx="677">
                  <c:v>2738.973</c:v>
                </c:pt>
                <c:pt idx="678">
                  <c:v>2740.3919999999998</c:v>
                </c:pt>
                <c:pt idx="679">
                  <c:v>2741.81</c:v>
                </c:pt>
                <c:pt idx="680">
                  <c:v>2743.2280000000001</c:v>
                </c:pt>
                <c:pt idx="681">
                  <c:v>2744.645</c:v>
                </c:pt>
                <c:pt idx="682">
                  <c:v>2746.0630000000001</c:v>
                </c:pt>
                <c:pt idx="683">
                  <c:v>2747.48</c:v>
                </c:pt>
                <c:pt idx="684">
                  <c:v>2748.8969999999999</c:v>
                </c:pt>
                <c:pt idx="685">
                  <c:v>2750.3130000000001</c:v>
                </c:pt>
                <c:pt idx="686">
                  <c:v>2751.73</c:v>
                </c:pt>
                <c:pt idx="687">
                  <c:v>2753.1460000000002</c:v>
                </c:pt>
                <c:pt idx="688">
                  <c:v>2754.5610000000001</c:v>
                </c:pt>
                <c:pt idx="689">
                  <c:v>2755.9769999999999</c:v>
                </c:pt>
                <c:pt idx="690">
                  <c:v>2757.3919999999998</c:v>
                </c:pt>
                <c:pt idx="691">
                  <c:v>2758.8069999999998</c:v>
                </c:pt>
                <c:pt idx="692">
                  <c:v>2760.2220000000002</c:v>
                </c:pt>
                <c:pt idx="693">
                  <c:v>2761.6370000000002</c:v>
                </c:pt>
                <c:pt idx="694">
                  <c:v>2763.0509999999999</c:v>
                </c:pt>
                <c:pt idx="695">
                  <c:v>2764.4650000000001</c:v>
                </c:pt>
                <c:pt idx="696">
                  <c:v>2765.8789999999999</c:v>
                </c:pt>
                <c:pt idx="697">
                  <c:v>2767.2930000000001</c:v>
                </c:pt>
                <c:pt idx="698">
                  <c:v>2768.7060000000001</c:v>
                </c:pt>
                <c:pt idx="699">
                  <c:v>2770.1190000000001</c:v>
                </c:pt>
                <c:pt idx="700">
                  <c:v>2771.5320000000002</c:v>
                </c:pt>
                <c:pt idx="701">
                  <c:v>2772.9450000000002</c:v>
                </c:pt>
                <c:pt idx="702">
                  <c:v>2774.357</c:v>
                </c:pt>
                <c:pt idx="703">
                  <c:v>2775.7689999999998</c:v>
                </c:pt>
                <c:pt idx="704">
                  <c:v>2777.181</c:v>
                </c:pt>
                <c:pt idx="705">
                  <c:v>2778.5929999999998</c:v>
                </c:pt>
                <c:pt idx="706">
                  <c:v>2780.0039999999999</c:v>
                </c:pt>
                <c:pt idx="707">
                  <c:v>2781.415</c:v>
                </c:pt>
                <c:pt idx="708">
                  <c:v>2782.826</c:v>
                </c:pt>
                <c:pt idx="709">
                  <c:v>2784.2370000000001</c:v>
                </c:pt>
                <c:pt idx="710">
                  <c:v>2785.6469999999999</c:v>
                </c:pt>
                <c:pt idx="711">
                  <c:v>2787.0569999999998</c:v>
                </c:pt>
                <c:pt idx="712">
                  <c:v>2788.4670000000001</c:v>
                </c:pt>
                <c:pt idx="713">
                  <c:v>2789.8760000000002</c:v>
                </c:pt>
                <c:pt idx="714">
                  <c:v>2791.2860000000001</c:v>
                </c:pt>
                <c:pt idx="715">
                  <c:v>2792.6950000000002</c:v>
                </c:pt>
                <c:pt idx="716">
                  <c:v>2794.1039999999998</c:v>
                </c:pt>
                <c:pt idx="717">
                  <c:v>2795.5120000000002</c:v>
                </c:pt>
                <c:pt idx="718">
                  <c:v>2796.9209999999998</c:v>
                </c:pt>
                <c:pt idx="719">
                  <c:v>2798.3290000000002</c:v>
                </c:pt>
                <c:pt idx="720">
                  <c:v>2799.7370000000001</c:v>
                </c:pt>
                <c:pt idx="721">
                  <c:v>2801.1439999999998</c:v>
                </c:pt>
                <c:pt idx="722">
                  <c:v>2802.5520000000001</c:v>
                </c:pt>
                <c:pt idx="723">
                  <c:v>2803.9589999999998</c:v>
                </c:pt>
                <c:pt idx="724">
                  <c:v>2805.366</c:v>
                </c:pt>
                <c:pt idx="725">
                  <c:v>2806.7719999999999</c:v>
                </c:pt>
                <c:pt idx="726">
                  <c:v>2808.1790000000001</c:v>
                </c:pt>
                <c:pt idx="727">
                  <c:v>2809.585</c:v>
                </c:pt>
                <c:pt idx="728">
                  <c:v>2810.991</c:v>
                </c:pt>
                <c:pt idx="729">
                  <c:v>2812.3969999999999</c:v>
                </c:pt>
                <c:pt idx="730">
                  <c:v>2813.8020000000001</c:v>
                </c:pt>
                <c:pt idx="731">
                  <c:v>2815.2069999999999</c:v>
                </c:pt>
                <c:pt idx="732">
                  <c:v>2816.6120000000001</c:v>
                </c:pt>
                <c:pt idx="733">
                  <c:v>2818.0169999999998</c:v>
                </c:pt>
                <c:pt idx="734">
                  <c:v>2819.4209999999998</c:v>
                </c:pt>
                <c:pt idx="735">
                  <c:v>2820.8249999999998</c:v>
                </c:pt>
                <c:pt idx="736">
                  <c:v>2822.2289999999998</c:v>
                </c:pt>
                <c:pt idx="737">
                  <c:v>2823.6329999999998</c:v>
                </c:pt>
                <c:pt idx="738">
                  <c:v>2825.0360000000001</c:v>
                </c:pt>
                <c:pt idx="739">
                  <c:v>2826.4389999999999</c:v>
                </c:pt>
                <c:pt idx="740">
                  <c:v>2827.8420000000001</c:v>
                </c:pt>
                <c:pt idx="741">
                  <c:v>2829.2449999999999</c:v>
                </c:pt>
                <c:pt idx="742">
                  <c:v>2830.6469999999999</c:v>
                </c:pt>
                <c:pt idx="743">
                  <c:v>2832.05</c:v>
                </c:pt>
                <c:pt idx="744">
                  <c:v>2833.4520000000002</c:v>
                </c:pt>
                <c:pt idx="745">
                  <c:v>2834.8530000000001</c:v>
                </c:pt>
                <c:pt idx="746">
                  <c:v>2836.2550000000001</c:v>
                </c:pt>
                <c:pt idx="747">
                  <c:v>2837.6559999999999</c:v>
                </c:pt>
                <c:pt idx="748">
                  <c:v>2839.0569999999998</c:v>
                </c:pt>
                <c:pt idx="749">
                  <c:v>2840.4580000000001</c:v>
                </c:pt>
                <c:pt idx="750">
                  <c:v>2841.8580000000002</c:v>
                </c:pt>
                <c:pt idx="751">
                  <c:v>2843.2579999999998</c:v>
                </c:pt>
                <c:pt idx="752">
                  <c:v>2844.6579999999999</c:v>
                </c:pt>
                <c:pt idx="753">
                  <c:v>2846.058</c:v>
                </c:pt>
                <c:pt idx="754">
                  <c:v>2847.4569999999999</c:v>
                </c:pt>
                <c:pt idx="755">
                  <c:v>2848.857</c:v>
                </c:pt>
                <c:pt idx="756">
                  <c:v>2850.2559999999999</c:v>
                </c:pt>
                <c:pt idx="757">
                  <c:v>2851.654</c:v>
                </c:pt>
                <c:pt idx="758">
                  <c:v>2853.0529999999999</c:v>
                </c:pt>
                <c:pt idx="759">
                  <c:v>2854.451</c:v>
                </c:pt>
                <c:pt idx="760">
                  <c:v>2855.8490000000002</c:v>
                </c:pt>
                <c:pt idx="761">
                  <c:v>2857.2469999999998</c:v>
                </c:pt>
                <c:pt idx="762">
                  <c:v>2858.6439999999998</c:v>
                </c:pt>
                <c:pt idx="763">
                  <c:v>2860.0419999999999</c:v>
                </c:pt>
                <c:pt idx="764">
                  <c:v>2861.4389999999999</c:v>
                </c:pt>
                <c:pt idx="765">
                  <c:v>2862.8359999999998</c:v>
                </c:pt>
                <c:pt idx="766">
                  <c:v>2864.232</c:v>
                </c:pt>
                <c:pt idx="767">
                  <c:v>2865.6280000000002</c:v>
                </c:pt>
                <c:pt idx="768">
                  <c:v>2867.0239999999999</c:v>
                </c:pt>
                <c:pt idx="769">
                  <c:v>2868.42</c:v>
                </c:pt>
                <c:pt idx="770">
                  <c:v>2869.8159999999998</c:v>
                </c:pt>
                <c:pt idx="771">
                  <c:v>2871.2109999999998</c:v>
                </c:pt>
                <c:pt idx="772">
                  <c:v>2872.6060000000002</c:v>
                </c:pt>
                <c:pt idx="773">
                  <c:v>2874.0010000000002</c:v>
                </c:pt>
                <c:pt idx="774">
                  <c:v>2875.3960000000002</c:v>
                </c:pt>
                <c:pt idx="775">
                  <c:v>2876.79</c:v>
                </c:pt>
                <c:pt idx="776">
                  <c:v>2878.1840000000002</c:v>
                </c:pt>
                <c:pt idx="777">
                  <c:v>2879.578</c:v>
                </c:pt>
                <c:pt idx="778">
                  <c:v>2880.971</c:v>
                </c:pt>
                <c:pt idx="779">
                  <c:v>2882.3649999999998</c:v>
                </c:pt>
                <c:pt idx="780">
                  <c:v>2883.7579999999998</c:v>
                </c:pt>
                <c:pt idx="781">
                  <c:v>2885.1509999999998</c:v>
                </c:pt>
                <c:pt idx="782">
                  <c:v>2886.5430000000001</c:v>
                </c:pt>
                <c:pt idx="783">
                  <c:v>2887.9360000000001</c:v>
                </c:pt>
                <c:pt idx="784">
                  <c:v>2889.328</c:v>
                </c:pt>
                <c:pt idx="785">
                  <c:v>2890.72</c:v>
                </c:pt>
                <c:pt idx="786">
                  <c:v>2892.1109999999999</c:v>
                </c:pt>
                <c:pt idx="787">
                  <c:v>2893.5030000000002</c:v>
                </c:pt>
                <c:pt idx="788">
                  <c:v>2894.8939999999998</c:v>
                </c:pt>
                <c:pt idx="789">
                  <c:v>2896.2849999999999</c:v>
                </c:pt>
                <c:pt idx="790">
                  <c:v>2897.6759999999999</c:v>
                </c:pt>
                <c:pt idx="791">
                  <c:v>2899.0659999999998</c:v>
                </c:pt>
                <c:pt idx="792">
                  <c:v>2900.4560000000001</c:v>
                </c:pt>
                <c:pt idx="793">
                  <c:v>2901.846</c:v>
                </c:pt>
                <c:pt idx="794">
                  <c:v>2903.2359999999999</c:v>
                </c:pt>
                <c:pt idx="795">
                  <c:v>2904.625</c:v>
                </c:pt>
                <c:pt idx="796">
                  <c:v>2906.0149999999999</c:v>
                </c:pt>
                <c:pt idx="797">
                  <c:v>2907.404</c:v>
                </c:pt>
                <c:pt idx="798">
                  <c:v>2908.7919999999999</c:v>
                </c:pt>
                <c:pt idx="799">
                  <c:v>2910.181</c:v>
                </c:pt>
                <c:pt idx="800">
                  <c:v>2911.569</c:v>
                </c:pt>
                <c:pt idx="801">
                  <c:v>2912.9569999999999</c:v>
                </c:pt>
                <c:pt idx="802">
                  <c:v>2914.3449999999998</c:v>
                </c:pt>
                <c:pt idx="803">
                  <c:v>2915.732</c:v>
                </c:pt>
                <c:pt idx="804">
                  <c:v>2917.12</c:v>
                </c:pt>
                <c:pt idx="805">
                  <c:v>2918.5070000000001</c:v>
                </c:pt>
                <c:pt idx="806">
                  <c:v>2919.893</c:v>
                </c:pt>
                <c:pt idx="807">
                  <c:v>2921.28</c:v>
                </c:pt>
                <c:pt idx="808">
                  <c:v>2922.6660000000002</c:v>
                </c:pt>
                <c:pt idx="809">
                  <c:v>2924.0520000000001</c:v>
                </c:pt>
                <c:pt idx="810">
                  <c:v>2925.4380000000001</c:v>
                </c:pt>
                <c:pt idx="811">
                  <c:v>2926.8240000000001</c:v>
                </c:pt>
                <c:pt idx="812">
                  <c:v>2928.2089999999998</c:v>
                </c:pt>
                <c:pt idx="813">
                  <c:v>2929.5940000000001</c:v>
                </c:pt>
                <c:pt idx="814">
                  <c:v>2930.9789999999998</c:v>
                </c:pt>
                <c:pt idx="815">
                  <c:v>2932.364</c:v>
                </c:pt>
                <c:pt idx="816">
                  <c:v>2933.748</c:v>
                </c:pt>
                <c:pt idx="817">
                  <c:v>2935.1320000000001</c:v>
                </c:pt>
                <c:pt idx="818">
                  <c:v>2936.5160000000001</c:v>
                </c:pt>
                <c:pt idx="819">
                  <c:v>2937.9</c:v>
                </c:pt>
                <c:pt idx="820">
                  <c:v>2939.2829999999999</c:v>
                </c:pt>
                <c:pt idx="821">
                  <c:v>2940.6660000000002</c:v>
                </c:pt>
                <c:pt idx="822">
                  <c:v>2942.049</c:v>
                </c:pt>
                <c:pt idx="823">
                  <c:v>2943.4319999999998</c:v>
                </c:pt>
                <c:pt idx="824">
                  <c:v>2944.8139999999999</c:v>
                </c:pt>
                <c:pt idx="825">
                  <c:v>2946.1959999999999</c:v>
                </c:pt>
                <c:pt idx="826">
                  <c:v>2947.578</c:v>
                </c:pt>
                <c:pt idx="827">
                  <c:v>2948.96</c:v>
                </c:pt>
                <c:pt idx="828">
                  <c:v>2950.3409999999999</c:v>
                </c:pt>
                <c:pt idx="829">
                  <c:v>2951.723</c:v>
                </c:pt>
                <c:pt idx="830">
                  <c:v>2953.1039999999998</c:v>
                </c:pt>
                <c:pt idx="831">
                  <c:v>2954.4839999999999</c:v>
                </c:pt>
                <c:pt idx="832">
                  <c:v>2955.8649999999998</c:v>
                </c:pt>
                <c:pt idx="833">
                  <c:v>2957.2449999999999</c:v>
                </c:pt>
                <c:pt idx="834">
                  <c:v>2958.625</c:v>
                </c:pt>
                <c:pt idx="835">
                  <c:v>2960.0050000000001</c:v>
                </c:pt>
                <c:pt idx="836">
                  <c:v>2961.3850000000002</c:v>
                </c:pt>
                <c:pt idx="837">
                  <c:v>2962.7640000000001</c:v>
                </c:pt>
                <c:pt idx="838">
                  <c:v>2964.143</c:v>
                </c:pt>
                <c:pt idx="839">
                  <c:v>2965.5219999999999</c:v>
                </c:pt>
                <c:pt idx="840">
                  <c:v>2966.9</c:v>
                </c:pt>
                <c:pt idx="841">
                  <c:v>2968.279</c:v>
                </c:pt>
                <c:pt idx="842">
                  <c:v>2969.6570000000002</c:v>
                </c:pt>
                <c:pt idx="843">
                  <c:v>2971.0349999999999</c:v>
                </c:pt>
                <c:pt idx="844">
                  <c:v>2972.4119999999998</c:v>
                </c:pt>
                <c:pt idx="845">
                  <c:v>2973.79</c:v>
                </c:pt>
                <c:pt idx="846">
                  <c:v>2975.1669999999999</c:v>
                </c:pt>
                <c:pt idx="847">
                  <c:v>2976.5439999999999</c:v>
                </c:pt>
                <c:pt idx="848">
                  <c:v>2977.92</c:v>
                </c:pt>
                <c:pt idx="849">
                  <c:v>2979.297</c:v>
                </c:pt>
                <c:pt idx="850">
                  <c:v>2980.6729999999998</c:v>
                </c:pt>
                <c:pt idx="851">
                  <c:v>2982.049</c:v>
                </c:pt>
                <c:pt idx="852">
                  <c:v>2983.4250000000002</c:v>
                </c:pt>
                <c:pt idx="853">
                  <c:v>2984.8</c:v>
                </c:pt>
                <c:pt idx="854">
                  <c:v>2986.1750000000002</c:v>
                </c:pt>
                <c:pt idx="855">
                  <c:v>2987.55</c:v>
                </c:pt>
                <c:pt idx="856">
                  <c:v>2988.9250000000002</c:v>
                </c:pt>
                <c:pt idx="857">
                  <c:v>2990.3</c:v>
                </c:pt>
                <c:pt idx="858">
                  <c:v>2991.674</c:v>
                </c:pt>
                <c:pt idx="859">
                  <c:v>2993.0479999999998</c:v>
                </c:pt>
                <c:pt idx="860">
                  <c:v>2994.422</c:v>
                </c:pt>
                <c:pt idx="861">
                  <c:v>2995.7950000000001</c:v>
                </c:pt>
                <c:pt idx="862">
                  <c:v>2997.1680000000001</c:v>
                </c:pt>
                <c:pt idx="863">
                  <c:v>2998.5419999999999</c:v>
                </c:pt>
                <c:pt idx="864">
                  <c:v>2999.9140000000002</c:v>
                </c:pt>
                <c:pt idx="865">
                  <c:v>3001.2869999999998</c:v>
                </c:pt>
                <c:pt idx="866">
                  <c:v>3002.6590000000001</c:v>
                </c:pt>
                <c:pt idx="867">
                  <c:v>3004.0309999999999</c:v>
                </c:pt>
                <c:pt idx="868">
                  <c:v>3005.4029999999998</c:v>
                </c:pt>
                <c:pt idx="869">
                  <c:v>3006.7750000000001</c:v>
                </c:pt>
                <c:pt idx="870">
                  <c:v>3008.1460000000002</c:v>
                </c:pt>
                <c:pt idx="871">
                  <c:v>3009.518</c:v>
                </c:pt>
                <c:pt idx="872">
                  <c:v>3010.8879999999999</c:v>
                </c:pt>
                <c:pt idx="873">
                  <c:v>3012.259</c:v>
                </c:pt>
                <c:pt idx="874">
                  <c:v>3013.63</c:v>
                </c:pt>
                <c:pt idx="875">
                  <c:v>3015</c:v>
                </c:pt>
                <c:pt idx="876">
                  <c:v>3016.37</c:v>
                </c:pt>
                <c:pt idx="877">
                  <c:v>3017.74</c:v>
                </c:pt>
                <c:pt idx="878">
                  <c:v>3019.1089999999999</c:v>
                </c:pt>
                <c:pt idx="879">
                  <c:v>3020.4780000000001</c:v>
                </c:pt>
                <c:pt idx="880">
                  <c:v>3021.8470000000002</c:v>
                </c:pt>
                <c:pt idx="881">
                  <c:v>3023.2159999999999</c:v>
                </c:pt>
                <c:pt idx="882">
                  <c:v>3024.585</c:v>
                </c:pt>
                <c:pt idx="883">
                  <c:v>3025.953</c:v>
                </c:pt>
                <c:pt idx="884">
                  <c:v>3027.3209999999999</c:v>
                </c:pt>
                <c:pt idx="885">
                  <c:v>3028.6889999999999</c:v>
                </c:pt>
                <c:pt idx="886">
                  <c:v>3030.056</c:v>
                </c:pt>
                <c:pt idx="887">
                  <c:v>3031.424</c:v>
                </c:pt>
                <c:pt idx="888">
                  <c:v>3032.7910000000002</c:v>
                </c:pt>
                <c:pt idx="889">
                  <c:v>3034.1579999999999</c:v>
                </c:pt>
                <c:pt idx="890">
                  <c:v>3035.5239999999999</c:v>
                </c:pt>
                <c:pt idx="891">
                  <c:v>3036.8910000000001</c:v>
                </c:pt>
                <c:pt idx="892">
                  <c:v>3038.2570000000001</c:v>
                </c:pt>
                <c:pt idx="893">
                  <c:v>3039.623</c:v>
                </c:pt>
                <c:pt idx="894">
                  <c:v>3040.989</c:v>
                </c:pt>
                <c:pt idx="895">
                  <c:v>3042.3539999999998</c:v>
                </c:pt>
                <c:pt idx="896">
                  <c:v>3043.7190000000001</c:v>
                </c:pt>
                <c:pt idx="897">
                  <c:v>3045.0839999999998</c:v>
                </c:pt>
                <c:pt idx="898">
                  <c:v>3046.4490000000001</c:v>
                </c:pt>
                <c:pt idx="899">
                  <c:v>3047.8139999999999</c:v>
                </c:pt>
                <c:pt idx="900">
                  <c:v>3049.1779999999999</c:v>
                </c:pt>
                <c:pt idx="901">
                  <c:v>3050.5419999999999</c:v>
                </c:pt>
                <c:pt idx="902">
                  <c:v>3051.9059999999999</c:v>
                </c:pt>
                <c:pt idx="903">
                  <c:v>3053.2689999999998</c:v>
                </c:pt>
                <c:pt idx="904">
                  <c:v>3054.6329999999998</c:v>
                </c:pt>
                <c:pt idx="905">
                  <c:v>3055.9960000000001</c:v>
                </c:pt>
                <c:pt idx="906">
                  <c:v>3057.3589999999999</c:v>
                </c:pt>
                <c:pt idx="907">
                  <c:v>3058.721</c:v>
                </c:pt>
                <c:pt idx="908">
                  <c:v>3060.0839999999998</c:v>
                </c:pt>
                <c:pt idx="909">
                  <c:v>3061.4459999999999</c:v>
                </c:pt>
                <c:pt idx="910">
                  <c:v>3062.808</c:v>
                </c:pt>
                <c:pt idx="911">
                  <c:v>3064.1689999999999</c:v>
                </c:pt>
                <c:pt idx="912">
                  <c:v>3065.5309999999999</c:v>
                </c:pt>
                <c:pt idx="913">
                  <c:v>3066.8919999999998</c:v>
                </c:pt>
                <c:pt idx="914">
                  <c:v>3068.2530000000002</c:v>
                </c:pt>
                <c:pt idx="915">
                  <c:v>3069.614</c:v>
                </c:pt>
                <c:pt idx="916">
                  <c:v>3070.9740000000002</c:v>
                </c:pt>
                <c:pt idx="917">
                  <c:v>3072.3339999999998</c:v>
                </c:pt>
                <c:pt idx="918">
                  <c:v>3073.694</c:v>
                </c:pt>
                <c:pt idx="919">
                  <c:v>3075.0540000000001</c:v>
                </c:pt>
                <c:pt idx="920">
                  <c:v>3076.4140000000002</c:v>
                </c:pt>
                <c:pt idx="921">
                  <c:v>3077.7730000000001</c:v>
                </c:pt>
                <c:pt idx="922">
                  <c:v>3079.1320000000001</c:v>
                </c:pt>
                <c:pt idx="923">
                  <c:v>3080.491</c:v>
                </c:pt>
                <c:pt idx="924">
                  <c:v>3081.85</c:v>
                </c:pt>
                <c:pt idx="925">
                  <c:v>3083.2080000000001</c:v>
                </c:pt>
                <c:pt idx="926">
                  <c:v>3084.5659999999998</c:v>
                </c:pt>
                <c:pt idx="927">
                  <c:v>3085.924</c:v>
                </c:pt>
                <c:pt idx="928">
                  <c:v>3087.2820000000002</c:v>
                </c:pt>
                <c:pt idx="929">
                  <c:v>3088.6390000000001</c:v>
                </c:pt>
                <c:pt idx="930">
                  <c:v>3089.9960000000001</c:v>
                </c:pt>
                <c:pt idx="931">
                  <c:v>3091.3530000000001</c:v>
                </c:pt>
                <c:pt idx="932">
                  <c:v>3092.71</c:v>
                </c:pt>
                <c:pt idx="933">
                  <c:v>3094.067</c:v>
                </c:pt>
                <c:pt idx="934">
                  <c:v>3095.4229999999998</c:v>
                </c:pt>
                <c:pt idx="935">
                  <c:v>3096.779</c:v>
                </c:pt>
                <c:pt idx="936">
                  <c:v>3098.1350000000002</c:v>
                </c:pt>
                <c:pt idx="937">
                  <c:v>3099.49</c:v>
                </c:pt>
                <c:pt idx="938">
                  <c:v>3100.846</c:v>
                </c:pt>
                <c:pt idx="939">
                  <c:v>3102.201</c:v>
                </c:pt>
                <c:pt idx="940">
                  <c:v>3103.556</c:v>
                </c:pt>
                <c:pt idx="941">
                  <c:v>3104.91</c:v>
                </c:pt>
                <c:pt idx="942">
                  <c:v>3106.2649999999999</c:v>
                </c:pt>
                <c:pt idx="943">
                  <c:v>3107.6190000000001</c:v>
                </c:pt>
                <c:pt idx="944">
                  <c:v>3108.973</c:v>
                </c:pt>
                <c:pt idx="945">
                  <c:v>3110.326</c:v>
                </c:pt>
                <c:pt idx="946">
                  <c:v>3111.68</c:v>
                </c:pt>
                <c:pt idx="947">
                  <c:v>3113.0329999999999</c:v>
                </c:pt>
                <c:pt idx="948">
                  <c:v>3114.386</c:v>
                </c:pt>
                <c:pt idx="949">
                  <c:v>3115.739</c:v>
                </c:pt>
                <c:pt idx="950">
                  <c:v>3117.0909999999999</c:v>
                </c:pt>
                <c:pt idx="951">
                  <c:v>3118.444</c:v>
                </c:pt>
                <c:pt idx="952">
                  <c:v>3119.7959999999998</c:v>
                </c:pt>
                <c:pt idx="953">
                  <c:v>3121.1480000000001</c:v>
                </c:pt>
                <c:pt idx="954">
                  <c:v>3122.4989999999998</c:v>
                </c:pt>
                <c:pt idx="955">
                  <c:v>3123.8510000000001</c:v>
                </c:pt>
                <c:pt idx="956">
                  <c:v>3125.2020000000002</c:v>
                </c:pt>
                <c:pt idx="957">
                  <c:v>3126.5529999999999</c:v>
                </c:pt>
                <c:pt idx="958">
                  <c:v>3127.9029999999998</c:v>
                </c:pt>
                <c:pt idx="959">
                  <c:v>3129.2539999999999</c:v>
                </c:pt>
                <c:pt idx="960">
                  <c:v>3130.6039999999998</c:v>
                </c:pt>
                <c:pt idx="961">
                  <c:v>3131.9540000000002</c:v>
                </c:pt>
                <c:pt idx="962">
                  <c:v>3133.3040000000001</c:v>
                </c:pt>
                <c:pt idx="963">
                  <c:v>3134.6529999999998</c:v>
                </c:pt>
                <c:pt idx="964">
                  <c:v>3136.002</c:v>
                </c:pt>
                <c:pt idx="965">
                  <c:v>3137.3510000000001</c:v>
                </c:pt>
                <c:pt idx="966">
                  <c:v>3138.7</c:v>
                </c:pt>
                <c:pt idx="967">
                  <c:v>3140.049</c:v>
                </c:pt>
                <c:pt idx="968">
                  <c:v>3141.3969999999999</c:v>
                </c:pt>
                <c:pt idx="969">
                  <c:v>3142.7449999999999</c:v>
                </c:pt>
                <c:pt idx="970">
                  <c:v>3144.0929999999998</c:v>
                </c:pt>
                <c:pt idx="971">
                  <c:v>3145.4409999999998</c:v>
                </c:pt>
                <c:pt idx="972">
                  <c:v>3146.788</c:v>
                </c:pt>
                <c:pt idx="973">
                  <c:v>3148.1350000000002</c:v>
                </c:pt>
                <c:pt idx="974">
                  <c:v>3149.482</c:v>
                </c:pt>
                <c:pt idx="975">
                  <c:v>3150.8290000000002</c:v>
                </c:pt>
                <c:pt idx="976">
                  <c:v>3152.1750000000002</c:v>
                </c:pt>
                <c:pt idx="977">
                  <c:v>3153.5219999999999</c:v>
                </c:pt>
                <c:pt idx="978">
                  <c:v>3154.8679999999999</c:v>
                </c:pt>
                <c:pt idx="979">
                  <c:v>3156.2130000000002</c:v>
                </c:pt>
                <c:pt idx="980">
                  <c:v>3157.5590000000002</c:v>
                </c:pt>
                <c:pt idx="981">
                  <c:v>3158.904</c:v>
                </c:pt>
                <c:pt idx="982">
                  <c:v>3160.2489999999998</c:v>
                </c:pt>
                <c:pt idx="983">
                  <c:v>3161.5940000000001</c:v>
                </c:pt>
                <c:pt idx="984">
                  <c:v>3162.9389999999999</c:v>
                </c:pt>
                <c:pt idx="985">
                  <c:v>3164.2829999999999</c:v>
                </c:pt>
                <c:pt idx="986">
                  <c:v>3165.627</c:v>
                </c:pt>
                <c:pt idx="987">
                  <c:v>3166.971</c:v>
                </c:pt>
                <c:pt idx="988">
                  <c:v>3168.3150000000001</c:v>
                </c:pt>
                <c:pt idx="989">
                  <c:v>3169.6579999999999</c:v>
                </c:pt>
                <c:pt idx="990">
                  <c:v>3171.002</c:v>
                </c:pt>
                <c:pt idx="991">
                  <c:v>3172.3449999999998</c:v>
                </c:pt>
                <c:pt idx="992">
                  <c:v>3173.6869999999999</c:v>
                </c:pt>
                <c:pt idx="993">
                  <c:v>3175.03</c:v>
                </c:pt>
                <c:pt idx="994">
                  <c:v>3176.3719999999998</c:v>
                </c:pt>
                <c:pt idx="995">
                  <c:v>3177.7139999999999</c:v>
                </c:pt>
                <c:pt idx="996">
                  <c:v>3179.056</c:v>
                </c:pt>
                <c:pt idx="997">
                  <c:v>3180.3980000000001</c:v>
                </c:pt>
                <c:pt idx="998">
                  <c:v>3181.739</c:v>
                </c:pt>
                <c:pt idx="999">
                  <c:v>3183.08</c:v>
                </c:pt>
                <c:pt idx="1000">
                  <c:v>3184.4209999999998</c:v>
                </c:pt>
                <c:pt idx="1001">
                  <c:v>3185.7620000000002</c:v>
                </c:pt>
                <c:pt idx="1002">
                  <c:v>3187.1019999999999</c:v>
                </c:pt>
                <c:pt idx="1003">
                  <c:v>3188.4430000000002</c:v>
                </c:pt>
                <c:pt idx="1004">
                  <c:v>3189.7829999999999</c:v>
                </c:pt>
                <c:pt idx="1005">
                  <c:v>3191.123</c:v>
                </c:pt>
                <c:pt idx="1006">
                  <c:v>3192.462</c:v>
                </c:pt>
                <c:pt idx="1007">
                  <c:v>3193.8009999999999</c:v>
                </c:pt>
                <c:pt idx="1008">
                  <c:v>3195.14</c:v>
                </c:pt>
                <c:pt idx="1009">
                  <c:v>3196.4789999999998</c:v>
                </c:pt>
                <c:pt idx="1010">
                  <c:v>3197.8180000000002</c:v>
                </c:pt>
                <c:pt idx="1011">
                  <c:v>3199.1559999999999</c:v>
                </c:pt>
                <c:pt idx="1012">
                  <c:v>3200.4940000000001</c:v>
                </c:pt>
                <c:pt idx="1013">
                  <c:v>3201.8319999999999</c:v>
                </c:pt>
                <c:pt idx="1014">
                  <c:v>3203.17</c:v>
                </c:pt>
                <c:pt idx="1015">
                  <c:v>3204.5079999999998</c:v>
                </c:pt>
                <c:pt idx="1016">
                  <c:v>3205.8449999999998</c:v>
                </c:pt>
                <c:pt idx="1017">
                  <c:v>3207.1819999999998</c:v>
                </c:pt>
                <c:pt idx="1018">
                  <c:v>3208.5189999999998</c:v>
                </c:pt>
                <c:pt idx="1019">
                  <c:v>3209.855</c:v>
                </c:pt>
                <c:pt idx="1020">
                  <c:v>3211.192</c:v>
                </c:pt>
                <c:pt idx="1021">
                  <c:v>3212.5279999999998</c:v>
                </c:pt>
                <c:pt idx="1022">
                  <c:v>3213.864</c:v>
                </c:pt>
                <c:pt idx="1023">
                  <c:v>3215.1990000000001</c:v>
                </c:pt>
              </c:numCache>
            </c:numRef>
          </c:xVal>
          <c:yVal>
            <c:numRef>
              <c:f>'CVD-small (3)'!$I$1:$I$1025</c:f>
              <c:numCache>
                <c:formatCode>General</c:formatCode>
                <c:ptCount val="1025"/>
                <c:pt idx="0">
                  <c:v>3365.3999999999996</c:v>
                </c:pt>
                <c:pt idx="1">
                  <c:v>3378.3</c:v>
                </c:pt>
                <c:pt idx="2">
                  <c:v>3367</c:v>
                </c:pt>
                <c:pt idx="3">
                  <c:v>3340.5</c:v>
                </c:pt>
                <c:pt idx="4">
                  <c:v>3395.3</c:v>
                </c:pt>
                <c:pt idx="5">
                  <c:v>3428.8999999999996</c:v>
                </c:pt>
                <c:pt idx="6">
                  <c:v>3436.3</c:v>
                </c:pt>
                <c:pt idx="7">
                  <c:v>3482.5</c:v>
                </c:pt>
                <c:pt idx="8">
                  <c:v>3424.8</c:v>
                </c:pt>
                <c:pt idx="9">
                  <c:v>3425.3</c:v>
                </c:pt>
                <c:pt idx="10">
                  <c:v>3410.1000000000004</c:v>
                </c:pt>
                <c:pt idx="11">
                  <c:v>3468.8999999999996</c:v>
                </c:pt>
                <c:pt idx="12">
                  <c:v>3513</c:v>
                </c:pt>
                <c:pt idx="13">
                  <c:v>3522.7</c:v>
                </c:pt>
                <c:pt idx="14">
                  <c:v>3491.2</c:v>
                </c:pt>
                <c:pt idx="15">
                  <c:v>3442.3</c:v>
                </c:pt>
                <c:pt idx="16">
                  <c:v>3439.8</c:v>
                </c:pt>
                <c:pt idx="17">
                  <c:v>3445.3999999999996</c:v>
                </c:pt>
                <c:pt idx="18">
                  <c:v>3483.3999999999996</c:v>
                </c:pt>
                <c:pt idx="19">
                  <c:v>3528.7</c:v>
                </c:pt>
                <c:pt idx="20">
                  <c:v>3550.5</c:v>
                </c:pt>
                <c:pt idx="21">
                  <c:v>3522.8999999999996</c:v>
                </c:pt>
                <c:pt idx="22">
                  <c:v>3500.8999999999996</c:v>
                </c:pt>
                <c:pt idx="23">
                  <c:v>3499.7</c:v>
                </c:pt>
                <c:pt idx="24">
                  <c:v>3532.3999999999996</c:v>
                </c:pt>
                <c:pt idx="25">
                  <c:v>3553.5</c:v>
                </c:pt>
                <c:pt idx="26">
                  <c:v>3593.8</c:v>
                </c:pt>
                <c:pt idx="27">
                  <c:v>3580.7</c:v>
                </c:pt>
                <c:pt idx="28">
                  <c:v>3558.2</c:v>
                </c:pt>
                <c:pt idx="29">
                  <c:v>3500.3999999999996</c:v>
                </c:pt>
                <c:pt idx="30">
                  <c:v>3531.5</c:v>
                </c:pt>
                <c:pt idx="31">
                  <c:v>3578.3</c:v>
                </c:pt>
                <c:pt idx="32">
                  <c:v>3614</c:v>
                </c:pt>
                <c:pt idx="33">
                  <c:v>3587.8</c:v>
                </c:pt>
                <c:pt idx="34">
                  <c:v>3620.8</c:v>
                </c:pt>
                <c:pt idx="35">
                  <c:v>3562</c:v>
                </c:pt>
                <c:pt idx="36">
                  <c:v>3566.5</c:v>
                </c:pt>
                <c:pt idx="37">
                  <c:v>3554.8999999999996</c:v>
                </c:pt>
                <c:pt idx="38">
                  <c:v>3633.8</c:v>
                </c:pt>
                <c:pt idx="39">
                  <c:v>3646.1000000000004</c:v>
                </c:pt>
                <c:pt idx="40">
                  <c:v>3648.8999999999996</c:v>
                </c:pt>
                <c:pt idx="41">
                  <c:v>3627.8999999999996</c:v>
                </c:pt>
                <c:pt idx="42">
                  <c:v>3532.7</c:v>
                </c:pt>
                <c:pt idx="43">
                  <c:v>3540.5</c:v>
                </c:pt>
                <c:pt idx="44">
                  <c:v>3588.5</c:v>
                </c:pt>
                <c:pt idx="45">
                  <c:v>3604</c:v>
                </c:pt>
                <c:pt idx="46">
                  <c:v>3676.5</c:v>
                </c:pt>
                <c:pt idx="47">
                  <c:v>3614.5</c:v>
                </c:pt>
                <c:pt idx="48">
                  <c:v>3610.1000000000004</c:v>
                </c:pt>
                <c:pt idx="49">
                  <c:v>3571.6000000000004</c:v>
                </c:pt>
                <c:pt idx="50">
                  <c:v>3562.7</c:v>
                </c:pt>
                <c:pt idx="51">
                  <c:v>3588.5</c:v>
                </c:pt>
                <c:pt idx="52">
                  <c:v>3630.6000000000004</c:v>
                </c:pt>
                <c:pt idx="53">
                  <c:v>3684.1000000000004</c:v>
                </c:pt>
                <c:pt idx="54">
                  <c:v>3639.7</c:v>
                </c:pt>
                <c:pt idx="55">
                  <c:v>3597.2</c:v>
                </c:pt>
                <c:pt idx="56">
                  <c:v>3554</c:v>
                </c:pt>
                <c:pt idx="57">
                  <c:v>3610.1000000000004</c:v>
                </c:pt>
                <c:pt idx="58">
                  <c:v>3627.3999999999996</c:v>
                </c:pt>
                <c:pt idx="59">
                  <c:v>3639.8</c:v>
                </c:pt>
                <c:pt idx="60">
                  <c:v>3655.6000000000004</c:v>
                </c:pt>
                <c:pt idx="61">
                  <c:v>3650.8</c:v>
                </c:pt>
                <c:pt idx="62">
                  <c:v>3584.5</c:v>
                </c:pt>
                <c:pt idx="63">
                  <c:v>3580.3</c:v>
                </c:pt>
                <c:pt idx="64">
                  <c:v>3568.8</c:v>
                </c:pt>
                <c:pt idx="65">
                  <c:v>3617.1000000000004</c:v>
                </c:pt>
                <c:pt idx="66">
                  <c:v>3662.7</c:v>
                </c:pt>
                <c:pt idx="67">
                  <c:v>3641.8</c:v>
                </c:pt>
                <c:pt idx="68">
                  <c:v>3613.7</c:v>
                </c:pt>
                <c:pt idx="69">
                  <c:v>3593</c:v>
                </c:pt>
                <c:pt idx="70">
                  <c:v>3538.2</c:v>
                </c:pt>
                <c:pt idx="71">
                  <c:v>3559.2</c:v>
                </c:pt>
                <c:pt idx="72">
                  <c:v>3628.8999999999996</c:v>
                </c:pt>
                <c:pt idx="73">
                  <c:v>3656.8999999999996</c:v>
                </c:pt>
                <c:pt idx="74">
                  <c:v>3624.2</c:v>
                </c:pt>
                <c:pt idx="75">
                  <c:v>3616.6000000000004</c:v>
                </c:pt>
                <c:pt idx="76">
                  <c:v>3608.1000000000004</c:v>
                </c:pt>
                <c:pt idx="77">
                  <c:v>3543.8</c:v>
                </c:pt>
                <c:pt idx="78">
                  <c:v>3580.8</c:v>
                </c:pt>
                <c:pt idx="79">
                  <c:v>3617.3999999999996</c:v>
                </c:pt>
                <c:pt idx="80">
                  <c:v>3639.3999999999996</c:v>
                </c:pt>
                <c:pt idx="81">
                  <c:v>3627.1000000000004</c:v>
                </c:pt>
                <c:pt idx="82">
                  <c:v>3598.3999999999996</c:v>
                </c:pt>
                <c:pt idx="83">
                  <c:v>3581.6000000000004</c:v>
                </c:pt>
                <c:pt idx="84">
                  <c:v>3563.7</c:v>
                </c:pt>
                <c:pt idx="85">
                  <c:v>3605</c:v>
                </c:pt>
                <c:pt idx="86">
                  <c:v>3625.1000000000004</c:v>
                </c:pt>
                <c:pt idx="87">
                  <c:v>3631</c:v>
                </c:pt>
                <c:pt idx="88">
                  <c:v>3642.5</c:v>
                </c:pt>
                <c:pt idx="89">
                  <c:v>3595.3999999999996</c:v>
                </c:pt>
                <c:pt idx="90">
                  <c:v>3561.3999999999996</c:v>
                </c:pt>
                <c:pt idx="91">
                  <c:v>3566.8999999999996</c:v>
                </c:pt>
                <c:pt idx="92">
                  <c:v>3620.8</c:v>
                </c:pt>
                <c:pt idx="93">
                  <c:v>3618.8</c:v>
                </c:pt>
                <c:pt idx="94">
                  <c:v>3658.7</c:v>
                </c:pt>
                <c:pt idx="95">
                  <c:v>3600.1000000000004</c:v>
                </c:pt>
                <c:pt idx="96">
                  <c:v>3574.2</c:v>
                </c:pt>
                <c:pt idx="97">
                  <c:v>3574.5</c:v>
                </c:pt>
                <c:pt idx="98">
                  <c:v>3608.6000000000004</c:v>
                </c:pt>
                <c:pt idx="99">
                  <c:v>3612.2</c:v>
                </c:pt>
                <c:pt idx="100">
                  <c:v>3636.1000000000004</c:v>
                </c:pt>
                <c:pt idx="101">
                  <c:v>3656.6000000000004</c:v>
                </c:pt>
                <c:pt idx="102">
                  <c:v>3619</c:v>
                </c:pt>
                <c:pt idx="103">
                  <c:v>3580.7</c:v>
                </c:pt>
                <c:pt idx="104">
                  <c:v>3597.3</c:v>
                </c:pt>
                <c:pt idx="105">
                  <c:v>3572.8999999999996</c:v>
                </c:pt>
                <c:pt idx="106">
                  <c:v>3630.7</c:v>
                </c:pt>
                <c:pt idx="107">
                  <c:v>3635.6000000000004</c:v>
                </c:pt>
                <c:pt idx="108">
                  <c:v>3657.7</c:v>
                </c:pt>
                <c:pt idx="109">
                  <c:v>3601.1000000000004</c:v>
                </c:pt>
                <c:pt idx="110">
                  <c:v>3569.1000000000004</c:v>
                </c:pt>
                <c:pt idx="111">
                  <c:v>3568.3999999999996</c:v>
                </c:pt>
                <c:pt idx="112">
                  <c:v>3563</c:v>
                </c:pt>
                <c:pt idx="113">
                  <c:v>3635.8999999999996</c:v>
                </c:pt>
                <c:pt idx="114">
                  <c:v>3632.2</c:v>
                </c:pt>
                <c:pt idx="115">
                  <c:v>3633.8999999999996</c:v>
                </c:pt>
                <c:pt idx="116">
                  <c:v>3577</c:v>
                </c:pt>
                <c:pt idx="117">
                  <c:v>3568.8</c:v>
                </c:pt>
                <c:pt idx="118">
                  <c:v>3530.3999999999996</c:v>
                </c:pt>
                <c:pt idx="119">
                  <c:v>3586.5</c:v>
                </c:pt>
                <c:pt idx="120">
                  <c:v>3642.8</c:v>
                </c:pt>
                <c:pt idx="121">
                  <c:v>3621.6000000000004</c:v>
                </c:pt>
                <c:pt idx="122">
                  <c:v>3639.6000000000004</c:v>
                </c:pt>
                <c:pt idx="123">
                  <c:v>3593.3</c:v>
                </c:pt>
                <c:pt idx="124">
                  <c:v>3564.7</c:v>
                </c:pt>
                <c:pt idx="125">
                  <c:v>3559.5</c:v>
                </c:pt>
                <c:pt idx="126">
                  <c:v>3566.8</c:v>
                </c:pt>
                <c:pt idx="127">
                  <c:v>3657</c:v>
                </c:pt>
                <c:pt idx="128">
                  <c:v>3639.3</c:v>
                </c:pt>
                <c:pt idx="129">
                  <c:v>3634.3999999999996</c:v>
                </c:pt>
                <c:pt idx="130">
                  <c:v>3609.6000000000004</c:v>
                </c:pt>
                <c:pt idx="131">
                  <c:v>3552</c:v>
                </c:pt>
                <c:pt idx="132">
                  <c:v>3594.7</c:v>
                </c:pt>
                <c:pt idx="133">
                  <c:v>3602.7</c:v>
                </c:pt>
                <c:pt idx="134">
                  <c:v>3645.7</c:v>
                </c:pt>
                <c:pt idx="135">
                  <c:v>3670.3</c:v>
                </c:pt>
                <c:pt idx="136">
                  <c:v>3648.1000000000004</c:v>
                </c:pt>
                <c:pt idx="137">
                  <c:v>3607.7</c:v>
                </c:pt>
                <c:pt idx="138">
                  <c:v>3609</c:v>
                </c:pt>
                <c:pt idx="139">
                  <c:v>3592.8</c:v>
                </c:pt>
                <c:pt idx="140">
                  <c:v>3629</c:v>
                </c:pt>
                <c:pt idx="141">
                  <c:v>3671.5</c:v>
                </c:pt>
                <c:pt idx="142">
                  <c:v>3694</c:v>
                </c:pt>
                <c:pt idx="143">
                  <c:v>3661.7</c:v>
                </c:pt>
                <c:pt idx="144">
                  <c:v>3636</c:v>
                </c:pt>
                <c:pt idx="145">
                  <c:v>3636.8999999999996</c:v>
                </c:pt>
                <c:pt idx="146">
                  <c:v>3608.7</c:v>
                </c:pt>
                <c:pt idx="147">
                  <c:v>3679.2</c:v>
                </c:pt>
                <c:pt idx="148">
                  <c:v>3714</c:v>
                </c:pt>
                <c:pt idx="149">
                  <c:v>3689.6000000000004</c:v>
                </c:pt>
                <c:pt idx="150">
                  <c:v>3683.3999999999996</c:v>
                </c:pt>
                <c:pt idx="151">
                  <c:v>3646.5</c:v>
                </c:pt>
                <c:pt idx="152">
                  <c:v>3652.3</c:v>
                </c:pt>
                <c:pt idx="153">
                  <c:v>3660.5</c:v>
                </c:pt>
                <c:pt idx="154">
                  <c:v>3724.1000000000004</c:v>
                </c:pt>
                <c:pt idx="155">
                  <c:v>3730.5</c:v>
                </c:pt>
                <c:pt idx="156">
                  <c:v>3739.1000000000004</c:v>
                </c:pt>
                <c:pt idx="157">
                  <c:v>3708.6000000000004</c:v>
                </c:pt>
                <c:pt idx="158">
                  <c:v>3693.2</c:v>
                </c:pt>
                <c:pt idx="159">
                  <c:v>3726.8</c:v>
                </c:pt>
                <c:pt idx="160">
                  <c:v>3733.3</c:v>
                </c:pt>
                <c:pt idx="161">
                  <c:v>3739.6000000000004</c:v>
                </c:pt>
                <c:pt idx="162">
                  <c:v>3796.3999999999996</c:v>
                </c:pt>
                <c:pt idx="163">
                  <c:v>3797</c:v>
                </c:pt>
                <c:pt idx="164">
                  <c:v>3772</c:v>
                </c:pt>
                <c:pt idx="165">
                  <c:v>3742.5</c:v>
                </c:pt>
                <c:pt idx="166">
                  <c:v>3746.2</c:v>
                </c:pt>
                <c:pt idx="167">
                  <c:v>3780.2</c:v>
                </c:pt>
                <c:pt idx="168">
                  <c:v>3802.7</c:v>
                </c:pt>
                <c:pt idx="169">
                  <c:v>3858.3</c:v>
                </c:pt>
                <c:pt idx="170">
                  <c:v>3841.7</c:v>
                </c:pt>
                <c:pt idx="171">
                  <c:v>3803.7</c:v>
                </c:pt>
                <c:pt idx="172">
                  <c:v>3782.5</c:v>
                </c:pt>
                <c:pt idx="173">
                  <c:v>3817.6000000000004</c:v>
                </c:pt>
                <c:pt idx="174">
                  <c:v>3864.7</c:v>
                </c:pt>
                <c:pt idx="175">
                  <c:v>3886.8999999999996</c:v>
                </c:pt>
                <c:pt idx="176">
                  <c:v>3929.8999999999996</c:v>
                </c:pt>
                <c:pt idx="177">
                  <c:v>3903.1000000000004</c:v>
                </c:pt>
                <c:pt idx="178">
                  <c:v>3875.6000000000004</c:v>
                </c:pt>
                <c:pt idx="179">
                  <c:v>3856.1000000000004</c:v>
                </c:pt>
                <c:pt idx="180">
                  <c:v>3862.7</c:v>
                </c:pt>
                <c:pt idx="181">
                  <c:v>3903.6000000000004</c:v>
                </c:pt>
                <c:pt idx="182">
                  <c:v>3965.1000000000004</c:v>
                </c:pt>
                <c:pt idx="183">
                  <c:v>3977</c:v>
                </c:pt>
                <c:pt idx="184">
                  <c:v>3981.7</c:v>
                </c:pt>
                <c:pt idx="185">
                  <c:v>3972.2</c:v>
                </c:pt>
                <c:pt idx="186">
                  <c:v>3942.1000000000004</c:v>
                </c:pt>
                <c:pt idx="187">
                  <c:v>3912.5</c:v>
                </c:pt>
                <c:pt idx="188">
                  <c:v>3949.2</c:v>
                </c:pt>
                <c:pt idx="189">
                  <c:v>4032.5</c:v>
                </c:pt>
                <c:pt idx="190">
                  <c:v>4011.3999999999996</c:v>
                </c:pt>
                <c:pt idx="191">
                  <c:v>4030.7</c:v>
                </c:pt>
                <c:pt idx="192">
                  <c:v>3963.2</c:v>
                </c:pt>
                <c:pt idx="193">
                  <c:v>3961</c:v>
                </c:pt>
                <c:pt idx="194">
                  <c:v>3957.7</c:v>
                </c:pt>
                <c:pt idx="195">
                  <c:v>3987.2</c:v>
                </c:pt>
                <c:pt idx="196">
                  <c:v>4024.7</c:v>
                </c:pt>
                <c:pt idx="197">
                  <c:v>4031.8999999999996</c:v>
                </c:pt>
                <c:pt idx="198">
                  <c:v>4041</c:v>
                </c:pt>
                <c:pt idx="199">
                  <c:v>4025.2</c:v>
                </c:pt>
                <c:pt idx="200">
                  <c:v>3964.2</c:v>
                </c:pt>
                <c:pt idx="201">
                  <c:v>4003.3</c:v>
                </c:pt>
                <c:pt idx="202">
                  <c:v>4030.7</c:v>
                </c:pt>
                <c:pt idx="203">
                  <c:v>4068.8</c:v>
                </c:pt>
                <c:pt idx="204">
                  <c:v>4060.2</c:v>
                </c:pt>
                <c:pt idx="205">
                  <c:v>4087.3999999999996</c:v>
                </c:pt>
                <c:pt idx="206">
                  <c:v>4024.3999999999996</c:v>
                </c:pt>
                <c:pt idx="207">
                  <c:v>3991.8999999999996</c:v>
                </c:pt>
                <c:pt idx="208">
                  <c:v>4029.5</c:v>
                </c:pt>
                <c:pt idx="209">
                  <c:v>4059</c:v>
                </c:pt>
                <c:pt idx="210">
                  <c:v>4091.2</c:v>
                </c:pt>
                <c:pt idx="211">
                  <c:v>4115</c:v>
                </c:pt>
                <c:pt idx="212">
                  <c:v>4101.6000000000004</c:v>
                </c:pt>
                <c:pt idx="213">
                  <c:v>4073.8</c:v>
                </c:pt>
                <c:pt idx="214">
                  <c:v>4051</c:v>
                </c:pt>
                <c:pt idx="215">
                  <c:v>4032.3999999999996</c:v>
                </c:pt>
                <c:pt idx="216">
                  <c:v>4095.3</c:v>
                </c:pt>
                <c:pt idx="217">
                  <c:v>4137.5</c:v>
                </c:pt>
                <c:pt idx="218">
                  <c:v>4143.7</c:v>
                </c:pt>
                <c:pt idx="219">
                  <c:v>4107.1000000000004</c:v>
                </c:pt>
                <c:pt idx="220">
                  <c:v>4081.1000000000004</c:v>
                </c:pt>
                <c:pt idx="221">
                  <c:v>4068.5</c:v>
                </c:pt>
                <c:pt idx="222">
                  <c:v>4074.2</c:v>
                </c:pt>
                <c:pt idx="223">
                  <c:v>4147.6000000000004</c:v>
                </c:pt>
                <c:pt idx="224">
                  <c:v>4152.8999999999996</c:v>
                </c:pt>
                <c:pt idx="225">
                  <c:v>4194.8999999999996</c:v>
                </c:pt>
                <c:pt idx="226">
                  <c:v>4191.8999999999996</c:v>
                </c:pt>
                <c:pt idx="227">
                  <c:v>4116.1000000000004</c:v>
                </c:pt>
                <c:pt idx="228">
                  <c:v>4135.6000000000004</c:v>
                </c:pt>
                <c:pt idx="229">
                  <c:v>4124.2</c:v>
                </c:pt>
                <c:pt idx="230">
                  <c:v>4172.5</c:v>
                </c:pt>
                <c:pt idx="231">
                  <c:v>4180.2</c:v>
                </c:pt>
                <c:pt idx="232">
                  <c:v>4199.1000000000004</c:v>
                </c:pt>
                <c:pt idx="233">
                  <c:v>4192.7</c:v>
                </c:pt>
                <c:pt idx="234">
                  <c:v>4156.3</c:v>
                </c:pt>
                <c:pt idx="235">
                  <c:v>4115.8999999999996</c:v>
                </c:pt>
                <c:pt idx="236">
                  <c:v>4157.8</c:v>
                </c:pt>
                <c:pt idx="237">
                  <c:v>4167.7</c:v>
                </c:pt>
                <c:pt idx="238">
                  <c:v>4248.8</c:v>
                </c:pt>
                <c:pt idx="239">
                  <c:v>4222.8999999999996</c:v>
                </c:pt>
                <c:pt idx="240">
                  <c:v>4242.7</c:v>
                </c:pt>
                <c:pt idx="241">
                  <c:v>4197.3999999999996</c:v>
                </c:pt>
                <c:pt idx="242">
                  <c:v>4142.8999999999996</c:v>
                </c:pt>
                <c:pt idx="243">
                  <c:v>4199</c:v>
                </c:pt>
                <c:pt idx="244">
                  <c:v>4210</c:v>
                </c:pt>
                <c:pt idx="245">
                  <c:v>4261.3</c:v>
                </c:pt>
                <c:pt idx="246">
                  <c:v>4292.7</c:v>
                </c:pt>
                <c:pt idx="247">
                  <c:v>4247.8</c:v>
                </c:pt>
                <c:pt idx="248">
                  <c:v>4235.8</c:v>
                </c:pt>
                <c:pt idx="249">
                  <c:v>4182.1000000000004</c:v>
                </c:pt>
                <c:pt idx="250">
                  <c:v>4187.1000000000004</c:v>
                </c:pt>
                <c:pt idx="251">
                  <c:v>4259.3</c:v>
                </c:pt>
                <c:pt idx="252">
                  <c:v>4301.8999999999996</c:v>
                </c:pt>
                <c:pt idx="253">
                  <c:v>4323.2</c:v>
                </c:pt>
                <c:pt idx="254">
                  <c:v>4295.8999999999996</c:v>
                </c:pt>
                <c:pt idx="255">
                  <c:v>4236.3</c:v>
                </c:pt>
                <c:pt idx="256">
                  <c:v>4241.3999999999996</c:v>
                </c:pt>
                <c:pt idx="257">
                  <c:v>4283</c:v>
                </c:pt>
                <c:pt idx="258">
                  <c:v>4276</c:v>
                </c:pt>
                <c:pt idx="259">
                  <c:v>4316.8999999999996</c:v>
                </c:pt>
                <c:pt idx="260">
                  <c:v>4329.1000000000004</c:v>
                </c:pt>
                <c:pt idx="261">
                  <c:v>4305.7</c:v>
                </c:pt>
                <c:pt idx="262">
                  <c:v>4294.6000000000004</c:v>
                </c:pt>
                <c:pt idx="263">
                  <c:v>4273.5</c:v>
                </c:pt>
                <c:pt idx="264">
                  <c:v>4269.5</c:v>
                </c:pt>
                <c:pt idx="265">
                  <c:v>4315</c:v>
                </c:pt>
                <c:pt idx="266">
                  <c:v>4348.6000000000004</c:v>
                </c:pt>
                <c:pt idx="267">
                  <c:v>4335.3</c:v>
                </c:pt>
                <c:pt idx="268">
                  <c:v>4368.2</c:v>
                </c:pt>
                <c:pt idx="269">
                  <c:v>4287.7</c:v>
                </c:pt>
                <c:pt idx="270">
                  <c:v>4277.3</c:v>
                </c:pt>
                <c:pt idx="271">
                  <c:v>4271.2</c:v>
                </c:pt>
                <c:pt idx="272">
                  <c:v>4304.5</c:v>
                </c:pt>
                <c:pt idx="273">
                  <c:v>4378.3999999999996</c:v>
                </c:pt>
                <c:pt idx="274">
                  <c:v>4366.6000000000004</c:v>
                </c:pt>
                <c:pt idx="275">
                  <c:v>4381.2</c:v>
                </c:pt>
                <c:pt idx="276">
                  <c:v>4295.1000000000004</c:v>
                </c:pt>
                <c:pt idx="277">
                  <c:v>4281.8</c:v>
                </c:pt>
                <c:pt idx="278">
                  <c:v>4297.3999999999996</c:v>
                </c:pt>
                <c:pt idx="279">
                  <c:v>4309.2</c:v>
                </c:pt>
                <c:pt idx="280">
                  <c:v>4347.8999999999996</c:v>
                </c:pt>
                <c:pt idx="281">
                  <c:v>4378.3999999999996</c:v>
                </c:pt>
                <c:pt idx="282">
                  <c:v>4397.6000000000004</c:v>
                </c:pt>
                <c:pt idx="283">
                  <c:v>4303.3999999999996</c:v>
                </c:pt>
                <c:pt idx="284">
                  <c:v>4275.7</c:v>
                </c:pt>
                <c:pt idx="285">
                  <c:v>4296.6000000000004</c:v>
                </c:pt>
                <c:pt idx="286">
                  <c:v>4323.2</c:v>
                </c:pt>
                <c:pt idx="287">
                  <c:v>4358.3999999999996</c:v>
                </c:pt>
                <c:pt idx="288">
                  <c:v>4395</c:v>
                </c:pt>
                <c:pt idx="289">
                  <c:v>4354.8999999999996</c:v>
                </c:pt>
                <c:pt idx="290">
                  <c:v>4332.8999999999996</c:v>
                </c:pt>
                <c:pt idx="291">
                  <c:v>4316.7</c:v>
                </c:pt>
                <c:pt idx="292">
                  <c:v>4278.5</c:v>
                </c:pt>
                <c:pt idx="293">
                  <c:v>4325.1000000000004</c:v>
                </c:pt>
                <c:pt idx="294">
                  <c:v>4346.6000000000004</c:v>
                </c:pt>
                <c:pt idx="295">
                  <c:v>4396.1000000000004</c:v>
                </c:pt>
                <c:pt idx="296">
                  <c:v>4379.5</c:v>
                </c:pt>
                <c:pt idx="297">
                  <c:v>4339.8999999999996</c:v>
                </c:pt>
                <c:pt idx="298">
                  <c:v>4309.1000000000004</c:v>
                </c:pt>
                <c:pt idx="299">
                  <c:v>4299.5</c:v>
                </c:pt>
                <c:pt idx="300">
                  <c:v>4341.3</c:v>
                </c:pt>
                <c:pt idx="301">
                  <c:v>4333.1000000000004</c:v>
                </c:pt>
                <c:pt idx="302">
                  <c:v>4378.3999999999996</c:v>
                </c:pt>
                <c:pt idx="303">
                  <c:v>4380.6000000000004</c:v>
                </c:pt>
                <c:pt idx="304">
                  <c:v>4370.5</c:v>
                </c:pt>
                <c:pt idx="305">
                  <c:v>4291.6000000000004</c:v>
                </c:pt>
                <c:pt idx="306">
                  <c:v>4272.3</c:v>
                </c:pt>
                <c:pt idx="307">
                  <c:v>4344.8999999999996</c:v>
                </c:pt>
                <c:pt idx="308">
                  <c:v>4376.3</c:v>
                </c:pt>
                <c:pt idx="309">
                  <c:v>4380.3999999999996</c:v>
                </c:pt>
                <c:pt idx="310">
                  <c:v>4371.2</c:v>
                </c:pt>
                <c:pt idx="311">
                  <c:v>4370.3999999999996</c:v>
                </c:pt>
                <c:pt idx="312">
                  <c:v>4326.3</c:v>
                </c:pt>
                <c:pt idx="313">
                  <c:v>4254.1000000000004</c:v>
                </c:pt>
                <c:pt idx="314">
                  <c:v>4325.3</c:v>
                </c:pt>
                <c:pt idx="315">
                  <c:v>4332</c:v>
                </c:pt>
                <c:pt idx="316">
                  <c:v>4406.5</c:v>
                </c:pt>
                <c:pt idx="317">
                  <c:v>4386.2</c:v>
                </c:pt>
                <c:pt idx="318">
                  <c:v>4361.5</c:v>
                </c:pt>
                <c:pt idx="319">
                  <c:v>4371.7</c:v>
                </c:pt>
                <c:pt idx="320">
                  <c:v>4318.3</c:v>
                </c:pt>
                <c:pt idx="321">
                  <c:v>4312.5</c:v>
                </c:pt>
                <c:pt idx="322">
                  <c:v>4382.8999999999996</c:v>
                </c:pt>
                <c:pt idx="323">
                  <c:v>4388.8999999999996</c:v>
                </c:pt>
                <c:pt idx="324">
                  <c:v>4430.3999999999996</c:v>
                </c:pt>
                <c:pt idx="325">
                  <c:v>4370</c:v>
                </c:pt>
                <c:pt idx="326">
                  <c:v>4327.5</c:v>
                </c:pt>
                <c:pt idx="327">
                  <c:v>4314.2</c:v>
                </c:pt>
                <c:pt idx="328">
                  <c:v>4316.2</c:v>
                </c:pt>
                <c:pt idx="329">
                  <c:v>4364.7</c:v>
                </c:pt>
                <c:pt idx="330">
                  <c:v>4387.6000000000004</c:v>
                </c:pt>
                <c:pt idx="331">
                  <c:v>4421.8999999999996</c:v>
                </c:pt>
                <c:pt idx="332">
                  <c:v>4397.3999999999996</c:v>
                </c:pt>
                <c:pt idx="333">
                  <c:v>4349.8999999999996</c:v>
                </c:pt>
                <c:pt idx="334">
                  <c:v>4349.7</c:v>
                </c:pt>
                <c:pt idx="335">
                  <c:v>4332</c:v>
                </c:pt>
                <c:pt idx="336">
                  <c:v>4401</c:v>
                </c:pt>
                <c:pt idx="337">
                  <c:v>4420.2</c:v>
                </c:pt>
                <c:pt idx="338">
                  <c:v>4429.3999999999996</c:v>
                </c:pt>
                <c:pt idx="339">
                  <c:v>4434.8999999999996</c:v>
                </c:pt>
                <c:pt idx="340">
                  <c:v>4357</c:v>
                </c:pt>
                <c:pt idx="341">
                  <c:v>4336.3999999999996</c:v>
                </c:pt>
                <c:pt idx="342">
                  <c:v>4375.3999999999996</c:v>
                </c:pt>
                <c:pt idx="343">
                  <c:v>4376.1000000000004</c:v>
                </c:pt>
                <c:pt idx="344">
                  <c:v>4415.8999999999996</c:v>
                </c:pt>
                <c:pt idx="345">
                  <c:v>4451.5</c:v>
                </c:pt>
                <c:pt idx="346">
                  <c:v>4414</c:v>
                </c:pt>
                <c:pt idx="347">
                  <c:v>4374.6000000000004</c:v>
                </c:pt>
                <c:pt idx="348">
                  <c:v>4336.8</c:v>
                </c:pt>
                <c:pt idx="349">
                  <c:v>4344.2</c:v>
                </c:pt>
                <c:pt idx="350">
                  <c:v>4355</c:v>
                </c:pt>
                <c:pt idx="351">
                  <c:v>4419.8999999999996</c:v>
                </c:pt>
                <c:pt idx="352">
                  <c:v>4461</c:v>
                </c:pt>
                <c:pt idx="353">
                  <c:v>4431.3999999999996</c:v>
                </c:pt>
                <c:pt idx="354">
                  <c:v>4436.6000000000004</c:v>
                </c:pt>
                <c:pt idx="355">
                  <c:v>4330.8999999999996</c:v>
                </c:pt>
                <c:pt idx="356">
                  <c:v>4360.8999999999996</c:v>
                </c:pt>
                <c:pt idx="357">
                  <c:v>4357.2</c:v>
                </c:pt>
                <c:pt idx="358">
                  <c:v>4437.1000000000004</c:v>
                </c:pt>
                <c:pt idx="359">
                  <c:v>4429.6000000000004</c:v>
                </c:pt>
                <c:pt idx="360">
                  <c:v>4456.2</c:v>
                </c:pt>
                <c:pt idx="361">
                  <c:v>4401.6000000000004</c:v>
                </c:pt>
                <c:pt idx="362">
                  <c:v>4368.6000000000004</c:v>
                </c:pt>
                <c:pt idx="363">
                  <c:v>4354.7</c:v>
                </c:pt>
                <c:pt idx="364">
                  <c:v>4374.7</c:v>
                </c:pt>
                <c:pt idx="365">
                  <c:v>4394.8</c:v>
                </c:pt>
                <c:pt idx="366">
                  <c:v>4425.8</c:v>
                </c:pt>
                <c:pt idx="367">
                  <c:v>4493.5</c:v>
                </c:pt>
                <c:pt idx="368">
                  <c:v>4465.6000000000004</c:v>
                </c:pt>
                <c:pt idx="369">
                  <c:v>4403.8999999999996</c:v>
                </c:pt>
                <c:pt idx="370">
                  <c:v>4389.3</c:v>
                </c:pt>
                <c:pt idx="371">
                  <c:v>4403</c:v>
                </c:pt>
                <c:pt idx="372">
                  <c:v>4391.5</c:v>
                </c:pt>
                <c:pt idx="373">
                  <c:v>4435.2</c:v>
                </c:pt>
                <c:pt idx="374">
                  <c:v>4493.6000000000004</c:v>
                </c:pt>
                <c:pt idx="375">
                  <c:v>4484.8</c:v>
                </c:pt>
                <c:pt idx="376">
                  <c:v>4430.7</c:v>
                </c:pt>
                <c:pt idx="377">
                  <c:v>4385</c:v>
                </c:pt>
                <c:pt idx="378">
                  <c:v>4359.7</c:v>
                </c:pt>
                <c:pt idx="379">
                  <c:v>4418.3999999999996</c:v>
                </c:pt>
                <c:pt idx="380">
                  <c:v>4482.1000000000004</c:v>
                </c:pt>
                <c:pt idx="381">
                  <c:v>4476.3999999999996</c:v>
                </c:pt>
                <c:pt idx="382">
                  <c:v>4498.6000000000004</c:v>
                </c:pt>
                <c:pt idx="383">
                  <c:v>4471.7</c:v>
                </c:pt>
                <c:pt idx="384">
                  <c:v>4428.5</c:v>
                </c:pt>
                <c:pt idx="385">
                  <c:v>4372</c:v>
                </c:pt>
                <c:pt idx="386">
                  <c:v>4437.6000000000004</c:v>
                </c:pt>
                <c:pt idx="387">
                  <c:v>4504.6000000000004</c:v>
                </c:pt>
                <c:pt idx="388">
                  <c:v>4497.5</c:v>
                </c:pt>
                <c:pt idx="389">
                  <c:v>4500.6000000000004</c:v>
                </c:pt>
                <c:pt idx="390">
                  <c:v>4505.2</c:v>
                </c:pt>
                <c:pt idx="391">
                  <c:v>4439</c:v>
                </c:pt>
                <c:pt idx="392">
                  <c:v>4431.3999999999996</c:v>
                </c:pt>
                <c:pt idx="393">
                  <c:v>4453.6000000000004</c:v>
                </c:pt>
                <c:pt idx="394">
                  <c:v>4484.2</c:v>
                </c:pt>
                <c:pt idx="395">
                  <c:v>4539.3999999999996</c:v>
                </c:pt>
                <c:pt idx="396">
                  <c:v>4547.6000000000004</c:v>
                </c:pt>
                <c:pt idx="397">
                  <c:v>4533.3</c:v>
                </c:pt>
                <c:pt idx="398">
                  <c:v>4506</c:v>
                </c:pt>
                <c:pt idx="399">
                  <c:v>4457.2</c:v>
                </c:pt>
                <c:pt idx="400">
                  <c:v>4433.8999999999996</c:v>
                </c:pt>
                <c:pt idx="401">
                  <c:v>4522.5</c:v>
                </c:pt>
                <c:pt idx="402">
                  <c:v>4590.8</c:v>
                </c:pt>
                <c:pt idx="403">
                  <c:v>4577.3</c:v>
                </c:pt>
                <c:pt idx="404">
                  <c:v>4574.2</c:v>
                </c:pt>
                <c:pt idx="405">
                  <c:v>4500</c:v>
                </c:pt>
                <c:pt idx="406">
                  <c:v>4511.1000000000004</c:v>
                </c:pt>
                <c:pt idx="407">
                  <c:v>4503</c:v>
                </c:pt>
                <c:pt idx="408">
                  <c:v>4538.5</c:v>
                </c:pt>
                <c:pt idx="409">
                  <c:v>4610</c:v>
                </c:pt>
                <c:pt idx="410">
                  <c:v>4630.6000000000004</c:v>
                </c:pt>
                <c:pt idx="411">
                  <c:v>4642.6000000000004</c:v>
                </c:pt>
                <c:pt idx="412">
                  <c:v>4591.2</c:v>
                </c:pt>
                <c:pt idx="413">
                  <c:v>4550.1000000000004</c:v>
                </c:pt>
                <c:pt idx="414">
                  <c:v>4549.1000000000004</c:v>
                </c:pt>
                <c:pt idx="415">
                  <c:v>4557.3999999999996</c:v>
                </c:pt>
                <c:pt idx="416">
                  <c:v>4621.6000000000004</c:v>
                </c:pt>
                <c:pt idx="417">
                  <c:v>4683.7</c:v>
                </c:pt>
                <c:pt idx="418">
                  <c:v>4697.1000000000004</c:v>
                </c:pt>
                <c:pt idx="419">
                  <c:v>4610.7</c:v>
                </c:pt>
                <c:pt idx="420">
                  <c:v>4581.3999999999996</c:v>
                </c:pt>
                <c:pt idx="421">
                  <c:v>4571.1000000000004</c:v>
                </c:pt>
                <c:pt idx="422">
                  <c:v>4632.1000000000004</c:v>
                </c:pt>
                <c:pt idx="423">
                  <c:v>4650.3</c:v>
                </c:pt>
                <c:pt idx="424">
                  <c:v>4704.7</c:v>
                </c:pt>
                <c:pt idx="425">
                  <c:v>4716.6000000000004</c:v>
                </c:pt>
                <c:pt idx="426">
                  <c:v>4662</c:v>
                </c:pt>
                <c:pt idx="427">
                  <c:v>4630.3999999999996</c:v>
                </c:pt>
                <c:pt idx="428">
                  <c:v>4620.2</c:v>
                </c:pt>
                <c:pt idx="429">
                  <c:v>4639.5</c:v>
                </c:pt>
                <c:pt idx="430">
                  <c:v>4678.3999999999996</c:v>
                </c:pt>
                <c:pt idx="431">
                  <c:v>4730.8</c:v>
                </c:pt>
                <c:pt idx="432">
                  <c:v>4717.7</c:v>
                </c:pt>
                <c:pt idx="433">
                  <c:v>4746.7</c:v>
                </c:pt>
                <c:pt idx="434">
                  <c:v>4704.5</c:v>
                </c:pt>
                <c:pt idx="435">
                  <c:v>4648.3</c:v>
                </c:pt>
                <c:pt idx="436">
                  <c:v>4659.6000000000004</c:v>
                </c:pt>
                <c:pt idx="437">
                  <c:v>4658.3999999999996</c:v>
                </c:pt>
                <c:pt idx="438">
                  <c:v>4722.6000000000004</c:v>
                </c:pt>
                <c:pt idx="439">
                  <c:v>4746.6000000000004</c:v>
                </c:pt>
                <c:pt idx="440">
                  <c:v>4772.6000000000004</c:v>
                </c:pt>
                <c:pt idx="441">
                  <c:v>4734.3</c:v>
                </c:pt>
                <c:pt idx="442">
                  <c:v>4682.3</c:v>
                </c:pt>
                <c:pt idx="443">
                  <c:v>4708.2</c:v>
                </c:pt>
                <c:pt idx="444">
                  <c:v>4740.8999999999996</c:v>
                </c:pt>
                <c:pt idx="445">
                  <c:v>4756.8</c:v>
                </c:pt>
                <c:pt idx="446">
                  <c:v>4808.1000000000004</c:v>
                </c:pt>
                <c:pt idx="447">
                  <c:v>4828.6000000000004</c:v>
                </c:pt>
                <c:pt idx="448">
                  <c:v>4755.2</c:v>
                </c:pt>
                <c:pt idx="449">
                  <c:v>4765.7</c:v>
                </c:pt>
                <c:pt idx="450">
                  <c:v>4700.8</c:v>
                </c:pt>
                <c:pt idx="451">
                  <c:v>4748.3999999999996</c:v>
                </c:pt>
                <c:pt idx="452">
                  <c:v>4813.6000000000004</c:v>
                </c:pt>
                <c:pt idx="453">
                  <c:v>4828.6000000000004</c:v>
                </c:pt>
                <c:pt idx="454">
                  <c:v>4840.3</c:v>
                </c:pt>
                <c:pt idx="455">
                  <c:v>4850.3999999999996</c:v>
                </c:pt>
                <c:pt idx="456">
                  <c:v>4805.7</c:v>
                </c:pt>
                <c:pt idx="457">
                  <c:v>4776.3999999999996</c:v>
                </c:pt>
                <c:pt idx="458">
                  <c:v>4797.3</c:v>
                </c:pt>
                <c:pt idx="459">
                  <c:v>4816.7</c:v>
                </c:pt>
                <c:pt idx="460">
                  <c:v>4884.3999999999996</c:v>
                </c:pt>
                <c:pt idx="461">
                  <c:v>4902.8</c:v>
                </c:pt>
                <c:pt idx="462">
                  <c:v>4925.1000000000004</c:v>
                </c:pt>
                <c:pt idx="463">
                  <c:v>4880.1000000000004</c:v>
                </c:pt>
                <c:pt idx="464">
                  <c:v>4850.5</c:v>
                </c:pt>
                <c:pt idx="465">
                  <c:v>4817.3</c:v>
                </c:pt>
                <c:pt idx="466">
                  <c:v>4887</c:v>
                </c:pt>
                <c:pt idx="467">
                  <c:v>4916.8999999999996</c:v>
                </c:pt>
                <c:pt idx="468">
                  <c:v>4960.3999999999996</c:v>
                </c:pt>
                <c:pt idx="469">
                  <c:v>4969.3999999999996</c:v>
                </c:pt>
                <c:pt idx="470">
                  <c:v>4965.5</c:v>
                </c:pt>
                <c:pt idx="471">
                  <c:v>4876.3999999999996</c:v>
                </c:pt>
                <c:pt idx="472">
                  <c:v>4887.7</c:v>
                </c:pt>
                <c:pt idx="473">
                  <c:v>4903.5</c:v>
                </c:pt>
                <c:pt idx="474">
                  <c:v>4965.7</c:v>
                </c:pt>
                <c:pt idx="475">
                  <c:v>5015.8999999999996</c:v>
                </c:pt>
                <c:pt idx="476">
                  <c:v>5102</c:v>
                </c:pt>
                <c:pt idx="477">
                  <c:v>5229.6000000000004</c:v>
                </c:pt>
                <c:pt idx="478">
                  <c:v>4987.7</c:v>
                </c:pt>
                <c:pt idx="479">
                  <c:v>4953.8</c:v>
                </c:pt>
                <c:pt idx="480">
                  <c:v>4958.6000000000004</c:v>
                </c:pt>
                <c:pt idx="481">
                  <c:v>5013.8999999999996</c:v>
                </c:pt>
                <c:pt idx="482">
                  <c:v>5099.8999999999996</c:v>
                </c:pt>
                <c:pt idx="483">
                  <c:v>5121.6000000000004</c:v>
                </c:pt>
                <c:pt idx="484">
                  <c:v>5114.6000000000004</c:v>
                </c:pt>
                <c:pt idx="485">
                  <c:v>5081.8</c:v>
                </c:pt>
                <c:pt idx="486">
                  <c:v>5016.3999999999996</c:v>
                </c:pt>
                <c:pt idx="487">
                  <c:v>5046.7</c:v>
                </c:pt>
                <c:pt idx="488">
                  <c:v>5011.2</c:v>
                </c:pt>
                <c:pt idx="489">
                  <c:v>5120.6000000000004</c:v>
                </c:pt>
                <c:pt idx="490">
                  <c:v>5143.8</c:v>
                </c:pt>
                <c:pt idx="491">
                  <c:v>5159.8</c:v>
                </c:pt>
                <c:pt idx="492">
                  <c:v>5159.8</c:v>
                </c:pt>
                <c:pt idx="493">
                  <c:v>5106.5</c:v>
                </c:pt>
                <c:pt idx="494">
                  <c:v>5099.3</c:v>
                </c:pt>
                <c:pt idx="495">
                  <c:v>5104.7</c:v>
                </c:pt>
                <c:pt idx="496">
                  <c:v>5160.1000000000004</c:v>
                </c:pt>
                <c:pt idx="497">
                  <c:v>5208.6000000000004</c:v>
                </c:pt>
                <c:pt idx="498">
                  <c:v>5256.5</c:v>
                </c:pt>
                <c:pt idx="499">
                  <c:v>5225.5</c:v>
                </c:pt>
                <c:pt idx="500">
                  <c:v>5154.2</c:v>
                </c:pt>
                <c:pt idx="501">
                  <c:v>5163</c:v>
                </c:pt>
                <c:pt idx="502">
                  <c:v>5177.1000000000004</c:v>
                </c:pt>
                <c:pt idx="503">
                  <c:v>5223.3999999999996</c:v>
                </c:pt>
                <c:pt idx="504">
                  <c:v>5240.2</c:v>
                </c:pt>
                <c:pt idx="505">
                  <c:v>5318.3</c:v>
                </c:pt>
                <c:pt idx="506">
                  <c:v>5311.2</c:v>
                </c:pt>
                <c:pt idx="507">
                  <c:v>5261.9</c:v>
                </c:pt>
                <c:pt idx="508">
                  <c:v>5186</c:v>
                </c:pt>
                <c:pt idx="509">
                  <c:v>5178.8999999999996</c:v>
                </c:pt>
                <c:pt idx="510">
                  <c:v>5243.6</c:v>
                </c:pt>
                <c:pt idx="511">
                  <c:v>5315.8</c:v>
                </c:pt>
                <c:pt idx="512">
                  <c:v>5351</c:v>
                </c:pt>
                <c:pt idx="513">
                  <c:v>5416.4</c:v>
                </c:pt>
                <c:pt idx="514">
                  <c:v>5339.4</c:v>
                </c:pt>
                <c:pt idx="515">
                  <c:v>5324.2</c:v>
                </c:pt>
                <c:pt idx="516">
                  <c:v>5258.2</c:v>
                </c:pt>
                <c:pt idx="517">
                  <c:v>5302.7</c:v>
                </c:pt>
                <c:pt idx="518">
                  <c:v>5324.1</c:v>
                </c:pt>
                <c:pt idx="519">
                  <c:v>5370.7</c:v>
                </c:pt>
                <c:pt idx="520">
                  <c:v>5428.3</c:v>
                </c:pt>
                <c:pt idx="521">
                  <c:v>5448.6</c:v>
                </c:pt>
                <c:pt idx="522">
                  <c:v>5405.4</c:v>
                </c:pt>
                <c:pt idx="523">
                  <c:v>5323.6</c:v>
                </c:pt>
                <c:pt idx="524">
                  <c:v>5381.1</c:v>
                </c:pt>
                <c:pt idx="525">
                  <c:v>5375.4</c:v>
                </c:pt>
                <c:pt idx="526">
                  <c:v>5466.3</c:v>
                </c:pt>
                <c:pt idx="527">
                  <c:v>5497.1</c:v>
                </c:pt>
                <c:pt idx="528">
                  <c:v>5511</c:v>
                </c:pt>
                <c:pt idx="529">
                  <c:v>5464</c:v>
                </c:pt>
                <c:pt idx="530">
                  <c:v>5444.4</c:v>
                </c:pt>
                <c:pt idx="531">
                  <c:v>5418.1</c:v>
                </c:pt>
                <c:pt idx="532">
                  <c:v>5404.2</c:v>
                </c:pt>
                <c:pt idx="533">
                  <c:v>5531.6</c:v>
                </c:pt>
                <c:pt idx="534">
                  <c:v>5522.2</c:v>
                </c:pt>
                <c:pt idx="535">
                  <c:v>5605.7</c:v>
                </c:pt>
                <c:pt idx="536">
                  <c:v>5589.4</c:v>
                </c:pt>
                <c:pt idx="537">
                  <c:v>5496.9</c:v>
                </c:pt>
                <c:pt idx="538">
                  <c:v>5499.3</c:v>
                </c:pt>
                <c:pt idx="539">
                  <c:v>5478.8</c:v>
                </c:pt>
                <c:pt idx="540">
                  <c:v>5531.1</c:v>
                </c:pt>
                <c:pt idx="541">
                  <c:v>5600.4</c:v>
                </c:pt>
                <c:pt idx="542">
                  <c:v>5641.5</c:v>
                </c:pt>
                <c:pt idx="543">
                  <c:v>5693.2</c:v>
                </c:pt>
                <c:pt idx="544">
                  <c:v>5631.8</c:v>
                </c:pt>
                <c:pt idx="545">
                  <c:v>5578.1</c:v>
                </c:pt>
                <c:pt idx="546">
                  <c:v>5561.1</c:v>
                </c:pt>
                <c:pt idx="547">
                  <c:v>5609.6</c:v>
                </c:pt>
                <c:pt idx="548">
                  <c:v>5668.2</c:v>
                </c:pt>
                <c:pt idx="549">
                  <c:v>5729</c:v>
                </c:pt>
                <c:pt idx="550">
                  <c:v>5748</c:v>
                </c:pt>
                <c:pt idx="551">
                  <c:v>5764</c:v>
                </c:pt>
                <c:pt idx="552">
                  <c:v>5698.9</c:v>
                </c:pt>
                <c:pt idx="553">
                  <c:v>5661.4</c:v>
                </c:pt>
                <c:pt idx="554">
                  <c:v>5663.8</c:v>
                </c:pt>
                <c:pt idx="555">
                  <c:v>5692.6</c:v>
                </c:pt>
                <c:pt idx="556">
                  <c:v>5800.6</c:v>
                </c:pt>
                <c:pt idx="557">
                  <c:v>5879.2</c:v>
                </c:pt>
                <c:pt idx="558">
                  <c:v>5868.7</c:v>
                </c:pt>
                <c:pt idx="559">
                  <c:v>5803.8</c:v>
                </c:pt>
                <c:pt idx="560">
                  <c:v>5772.4</c:v>
                </c:pt>
                <c:pt idx="561">
                  <c:v>5773.8</c:v>
                </c:pt>
                <c:pt idx="562">
                  <c:v>5773.7</c:v>
                </c:pt>
                <c:pt idx="563">
                  <c:v>5867.6</c:v>
                </c:pt>
                <c:pt idx="564">
                  <c:v>5877.7</c:v>
                </c:pt>
                <c:pt idx="565">
                  <c:v>5934.9</c:v>
                </c:pt>
                <c:pt idx="566">
                  <c:v>5974.4</c:v>
                </c:pt>
                <c:pt idx="567">
                  <c:v>5904</c:v>
                </c:pt>
                <c:pt idx="568">
                  <c:v>5873.4</c:v>
                </c:pt>
                <c:pt idx="569">
                  <c:v>5897.2</c:v>
                </c:pt>
                <c:pt idx="570">
                  <c:v>5936.8</c:v>
                </c:pt>
                <c:pt idx="571">
                  <c:v>5924.4</c:v>
                </c:pt>
                <c:pt idx="572">
                  <c:v>6063.3</c:v>
                </c:pt>
                <c:pt idx="573">
                  <c:v>6043</c:v>
                </c:pt>
                <c:pt idx="574">
                  <c:v>5966.1</c:v>
                </c:pt>
                <c:pt idx="575">
                  <c:v>5983.6</c:v>
                </c:pt>
                <c:pt idx="576">
                  <c:v>5985.6</c:v>
                </c:pt>
                <c:pt idx="577">
                  <c:v>6029</c:v>
                </c:pt>
                <c:pt idx="578">
                  <c:v>6043.5</c:v>
                </c:pt>
                <c:pt idx="579">
                  <c:v>6149.9</c:v>
                </c:pt>
                <c:pt idx="580">
                  <c:v>6135.6</c:v>
                </c:pt>
                <c:pt idx="581">
                  <c:v>6150.2</c:v>
                </c:pt>
                <c:pt idx="582">
                  <c:v>6108.9</c:v>
                </c:pt>
                <c:pt idx="583">
                  <c:v>6054.2</c:v>
                </c:pt>
                <c:pt idx="584">
                  <c:v>6077.8</c:v>
                </c:pt>
                <c:pt idx="585">
                  <c:v>6102.4</c:v>
                </c:pt>
                <c:pt idx="586">
                  <c:v>6203.4</c:v>
                </c:pt>
                <c:pt idx="587">
                  <c:v>6246.4</c:v>
                </c:pt>
                <c:pt idx="588">
                  <c:v>6291.1</c:v>
                </c:pt>
                <c:pt idx="589">
                  <c:v>6249.4</c:v>
                </c:pt>
                <c:pt idx="590">
                  <c:v>6212.5</c:v>
                </c:pt>
                <c:pt idx="591">
                  <c:v>6171.9</c:v>
                </c:pt>
                <c:pt idx="592">
                  <c:v>6216.1</c:v>
                </c:pt>
                <c:pt idx="593">
                  <c:v>6306.1</c:v>
                </c:pt>
                <c:pt idx="594">
                  <c:v>6312.3</c:v>
                </c:pt>
                <c:pt idx="595">
                  <c:v>6371.6</c:v>
                </c:pt>
                <c:pt idx="596">
                  <c:v>6386.6</c:v>
                </c:pt>
                <c:pt idx="597">
                  <c:v>6306</c:v>
                </c:pt>
                <c:pt idx="598">
                  <c:v>6288.8</c:v>
                </c:pt>
                <c:pt idx="599">
                  <c:v>6273.4</c:v>
                </c:pt>
                <c:pt idx="600">
                  <c:v>6320.1</c:v>
                </c:pt>
                <c:pt idx="601">
                  <c:v>6414.8</c:v>
                </c:pt>
                <c:pt idx="602">
                  <c:v>6464</c:v>
                </c:pt>
                <c:pt idx="603">
                  <c:v>6479.3</c:v>
                </c:pt>
                <c:pt idx="604">
                  <c:v>6447.4</c:v>
                </c:pt>
                <c:pt idx="605">
                  <c:v>6370.8</c:v>
                </c:pt>
                <c:pt idx="606">
                  <c:v>6331.7</c:v>
                </c:pt>
                <c:pt idx="607">
                  <c:v>6342.4</c:v>
                </c:pt>
                <c:pt idx="608">
                  <c:v>6474.4</c:v>
                </c:pt>
                <c:pt idx="609">
                  <c:v>6588.4</c:v>
                </c:pt>
                <c:pt idx="610">
                  <c:v>6588.8</c:v>
                </c:pt>
                <c:pt idx="611">
                  <c:v>6586.2</c:v>
                </c:pt>
                <c:pt idx="612">
                  <c:v>6492.6</c:v>
                </c:pt>
                <c:pt idx="613">
                  <c:v>6475.3</c:v>
                </c:pt>
                <c:pt idx="614">
                  <c:v>6467.4</c:v>
                </c:pt>
                <c:pt idx="615">
                  <c:v>6486.3</c:v>
                </c:pt>
                <c:pt idx="616">
                  <c:v>6614.5</c:v>
                </c:pt>
                <c:pt idx="617">
                  <c:v>6666.5</c:v>
                </c:pt>
                <c:pt idx="618">
                  <c:v>6652.7</c:v>
                </c:pt>
                <c:pt idx="619">
                  <c:v>6617.9</c:v>
                </c:pt>
                <c:pt idx="620">
                  <c:v>6537</c:v>
                </c:pt>
                <c:pt idx="621">
                  <c:v>6522.2</c:v>
                </c:pt>
                <c:pt idx="622">
                  <c:v>6582</c:v>
                </c:pt>
                <c:pt idx="623">
                  <c:v>6640</c:v>
                </c:pt>
                <c:pt idx="624">
                  <c:v>6707.2</c:v>
                </c:pt>
                <c:pt idx="625">
                  <c:v>6760.3</c:v>
                </c:pt>
                <c:pt idx="626">
                  <c:v>6769.5</c:v>
                </c:pt>
                <c:pt idx="627">
                  <c:v>6679.9</c:v>
                </c:pt>
                <c:pt idx="628">
                  <c:v>6620.9</c:v>
                </c:pt>
                <c:pt idx="629">
                  <c:v>6630.7</c:v>
                </c:pt>
                <c:pt idx="630">
                  <c:v>6659.7</c:v>
                </c:pt>
                <c:pt idx="631">
                  <c:v>6768.7</c:v>
                </c:pt>
                <c:pt idx="632">
                  <c:v>6814.4</c:v>
                </c:pt>
                <c:pt idx="633">
                  <c:v>6829.9</c:v>
                </c:pt>
                <c:pt idx="634">
                  <c:v>6798.8</c:v>
                </c:pt>
                <c:pt idx="635">
                  <c:v>6743.9</c:v>
                </c:pt>
                <c:pt idx="636">
                  <c:v>6674.1</c:v>
                </c:pt>
                <c:pt idx="637">
                  <c:v>6668.3</c:v>
                </c:pt>
                <c:pt idx="638">
                  <c:v>6729.7</c:v>
                </c:pt>
                <c:pt idx="639">
                  <c:v>6835.9</c:v>
                </c:pt>
                <c:pt idx="640">
                  <c:v>6920.7</c:v>
                </c:pt>
                <c:pt idx="641">
                  <c:v>6911.1</c:v>
                </c:pt>
                <c:pt idx="642">
                  <c:v>6864.9</c:v>
                </c:pt>
                <c:pt idx="643">
                  <c:v>6765.9</c:v>
                </c:pt>
                <c:pt idx="644">
                  <c:v>6756.5</c:v>
                </c:pt>
                <c:pt idx="645">
                  <c:v>6780.3</c:v>
                </c:pt>
                <c:pt idx="646">
                  <c:v>6844.9</c:v>
                </c:pt>
                <c:pt idx="647">
                  <c:v>6937.9</c:v>
                </c:pt>
                <c:pt idx="648">
                  <c:v>6973.7</c:v>
                </c:pt>
                <c:pt idx="649">
                  <c:v>6948.1</c:v>
                </c:pt>
                <c:pt idx="650">
                  <c:v>6859.7</c:v>
                </c:pt>
                <c:pt idx="651">
                  <c:v>6850.5</c:v>
                </c:pt>
                <c:pt idx="652">
                  <c:v>6816.3</c:v>
                </c:pt>
                <c:pt idx="653">
                  <c:v>6882.8</c:v>
                </c:pt>
                <c:pt idx="654">
                  <c:v>6958.5</c:v>
                </c:pt>
                <c:pt idx="655">
                  <c:v>7056.5</c:v>
                </c:pt>
                <c:pt idx="656">
                  <c:v>7017.7</c:v>
                </c:pt>
                <c:pt idx="657">
                  <c:v>6978.1</c:v>
                </c:pt>
                <c:pt idx="658">
                  <c:v>6964.4</c:v>
                </c:pt>
                <c:pt idx="659">
                  <c:v>6922.3</c:v>
                </c:pt>
                <c:pt idx="660">
                  <c:v>6922.2</c:v>
                </c:pt>
                <c:pt idx="661">
                  <c:v>6948.4</c:v>
                </c:pt>
                <c:pt idx="662">
                  <c:v>7011.6</c:v>
                </c:pt>
                <c:pt idx="663">
                  <c:v>7103.6</c:v>
                </c:pt>
                <c:pt idx="664">
                  <c:v>7045.7</c:v>
                </c:pt>
                <c:pt idx="665">
                  <c:v>7070.1</c:v>
                </c:pt>
                <c:pt idx="666">
                  <c:v>6995.3</c:v>
                </c:pt>
                <c:pt idx="667">
                  <c:v>6966.1</c:v>
                </c:pt>
                <c:pt idx="668">
                  <c:v>6989.7</c:v>
                </c:pt>
                <c:pt idx="669">
                  <c:v>7107.7</c:v>
                </c:pt>
                <c:pt idx="670">
                  <c:v>7137.9</c:v>
                </c:pt>
                <c:pt idx="671">
                  <c:v>7211.7999999999993</c:v>
                </c:pt>
                <c:pt idx="672">
                  <c:v>7164.8</c:v>
                </c:pt>
                <c:pt idx="673">
                  <c:v>7094.1</c:v>
                </c:pt>
                <c:pt idx="674">
                  <c:v>7026.5</c:v>
                </c:pt>
                <c:pt idx="675">
                  <c:v>7010.7</c:v>
                </c:pt>
                <c:pt idx="676">
                  <c:v>7089.7</c:v>
                </c:pt>
                <c:pt idx="677">
                  <c:v>7159</c:v>
                </c:pt>
                <c:pt idx="678">
                  <c:v>7253.5</c:v>
                </c:pt>
                <c:pt idx="679">
                  <c:v>7237.1</c:v>
                </c:pt>
                <c:pt idx="680">
                  <c:v>7156.4</c:v>
                </c:pt>
                <c:pt idx="681">
                  <c:v>7123.2</c:v>
                </c:pt>
                <c:pt idx="682">
                  <c:v>7078.1</c:v>
                </c:pt>
                <c:pt idx="683">
                  <c:v>7067.6</c:v>
                </c:pt>
                <c:pt idx="684">
                  <c:v>7217.7000000000007</c:v>
                </c:pt>
                <c:pt idx="685">
                  <c:v>7256.7000000000007</c:v>
                </c:pt>
                <c:pt idx="686">
                  <c:v>7294.4</c:v>
                </c:pt>
                <c:pt idx="687">
                  <c:v>7267.4</c:v>
                </c:pt>
                <c:pt idx="688">
                  <c:v>7254.7999999999993</c:v>
                </c:pt>
                <c:pt idx="689">
                  <c:v>7144.6</c:v>
                </c:pt>
                <c:pt idx="690">
                  <c:v>7161.2</c:v>
                </c:pt>
                <c:pt idx="691">
                  <c:v>7187.9</c:v>
                </c:pt>
                <c:pt idx="692">
                  <c:v>7253.1</c:v>
                </c:pt>
                <c:pt idx="693">
                  <c:v>7367.2999999999993</c:v>
                </c:pt>
                <c:pt idx="694">
                  <c:v>7391</c:v>
                </c:pt>
                <c:pt idx="695">
                  <c:v>7329.2999999999993</c:v>
                </c:pt>
                <c:pt idx="696">
                  <c:v>7286</c:v>
                </c:pt>
                <c:pt idx="697">
                  <c:v>7169.3</c:v>
                </c:pt>
                <c:pt idx="698">
                  <c:v>7209.1</c:v>
                </c:pt>
                <c:pt idx="699">
                  <c:v>7260.7999999999993</c:v>
                </c:pt>
                <c:pt idx="700">
                  <c:v>7391.2000000000007</c:v>
                </c:pt>
                <c:pt idx="701">
                  <c:v>7412.6</c:v>
                </c:pt>
                <c:pt idx="702">
                  <c:v>7468.7000000000007</c:v>
                </c:pt>
                <c:pt idx="703">
                  <c:v>7415.6</c:v>
                </c:pt>
                <c:pt idx="704">
                  <c:v>7325.2000000000007</c:v>
                </c:pt>
                <c:pt idx="705">
                  <c:v>7273.5</c:v>
                </c:pt>
                <c:pt idx="706">
                  <c:v>7367.7000000000007</c:v>
                </c:pt>
                <c:pt idx="707">
                  <c:v>7392.2000000000007</c:v>
                </c:pt>
                <c:pt idx="708">
                  <c:v>7463.2999999999993</c:v>
                </c:pt>
                <c:pt idx="709">
                  <c:v>7534</c:v>
                </c:pt>
                <c:pt idx="710">
                  <c:v>7456.2000000000007</c:v>
                </c:pt>
                <c:pt idx="711">
                  <c:v>7468.2999999999993</c:v>
                </c:pt>
                <c:pt idx="712">
                  <c:v>7367.1</c:v>
                </c:pt>
                <c:pt idx="713">
                  <c:v>7373.9</c:v>
                </c:pt>
                <c:pt idx="714">
                  <c:v>7409.2000000000007</c:v>
                </c:pt>
                <c:pt idx="715">
                  <c:v>7531.2999999999993</c:v>
                </c:pt>
                <c:pt idx="716">
                  <c:v>7517.4</c:v>
                </c:pt>
                <c:pt idx="717">
                  <c:v>7614.2000000000007</c:v>
                </c:pt>
                <c:pt idx="718">
                  <c:v>7561.4</c:v>
                </c:pt>
                <c:pt idx="719">
                  <c:v>7455</c:v>
                </c:pt>
                <c:pt idx="720">
                  <c:v>7460.4</c:v>
                </c:pt>
                <c:pt idx="721">
                  <c:v>7471.9</c:v>
                </c:pt>
                <c:pt idx="722">
                  <c:v>7492.2999999999993</c:v>
                </c:pt>
                <c:pt idx="723">
                  <c:v>7549.4</c:v>
                </c:pt>
                <c:pt idx="724">
                  <c:v>7673.9</c:v>
                </c:pt>
                <c:pt idx="725">
                  <c:v>7700.1</c:v>
                </c:pt>
                <c:pt idx="726">
                  <c:v>7632.2999999999993</c:v>
                </c:pt>
                <c:pt idx="727">
                  <c:v>7567</c:v>
                </c:pt>
                <c:pt idx="728">
                  <c:v>7553.6</c:v>
                </c:pt>
                <c:pt idx="729">
                  <c:v>7576.1</c:v>
                </c:pt>
                <c:pt idx="730">
                  <c:v>7615.4</c:v>
                </c:pt>
                <c:pt idx="731">
                  <c:v>7731.9</c:v>
                </c:pt>
                <c:pt idx="732">
                  <c:v>7794.6</c:v>
                </c:pt>
                <c:pt idx="733">
                  <c:v>7817</c:v>
                </c:pt>
                <c:pt idx="734">
                  <c:v>7789.6</c:v>
                </c:pt>
                <c:pt idx="735">
                  <c:v>7696.2000000000007</c:v>
                </c:pt>
                <c:pt idx="736">
                  <c:v>7646.1</c:v>
                </c:pt>
                <c:pt idx="737">
                  <c:v>7667.2999999999993</c:v>
                </c:pt>
                <c:pt idx="738">
                  <c:v>7784.7999999999993</c:v>
                </c:pt>
                <c:pt idx="739">
                  <c:v>7852.6</c:v>
                </c:pt>
                <c:pt idx="740">
                  <c:v>7961.4</c:v>
                </c:pt>
                <c:pt idx="741">
                  <c:v>7943.7000000000007</c:v>
                </c:pt>
                <c:pt idx="742">
                  <c:v>7893.2000000000007</c:v>
                </c:pt>
                <c:pt idx="743">
                  <c:v>7741.9</c:v>
                </c:pt>
                <c:pt idx="744">
                  <c:v>7810.7999999999993</c:v>
                </c:pt>
                <c:pt idx="745">
                  <c:v>7844</c:v>
                </c:pt>
                <c:pt idx="746">
                  <c:v>7978.4</c:v>
                </c:pt>
                <c:pt idx="747">
                  <c:v>8026.5</c:v>
                </c:pt>
                <c:pt idx="748">
                  <c:v>8061.6</c:v>
                </c:pt>
                <c:pt idx="749">
                  <c:v>8050.4</c:v>
                </c:pt>
                <c:pt idx="750">
                  <c:v>7933.2000000000007</c:v>
                </c:pt>
                <c:pt idx="751">
                  <c:v>7910.7999999999993</c:v>
                </c:pt>
                <c:pt idx="752">
                  <c:v>7878.2999999999993</c:v>
                </c:pt>
                <c:pt idx="753">
                  <c:v>7934.2000000000007</c:v>
                </c:pt>
                <c:pt idx="754">
                  <c:v>8101.4</c:v>
                </c:pt>
                <c:pt idx="755">
                  <c:v>8157.2000000000007</c:v>
                </c:pt>
                <c:pt idx="756">
                  <c:v>8187.7000000000007</c:v>
                </c:pt>
                <c:pt idx="757">
                  <c:v>8118.7999999999993</c:v>
                </c:pt>
                <c:pt idx="758">
                  <c:v>8054.2999999999993</c:v>
                </c:pt>
                <c:pt idx="759">
                  <c:v>7996.4</c:v>
                </c:pt>
                <c:pt idx="760">
                  <c:v>8020.7999999999993</c:v>
                </c:pt>
                <c:pt idx="761">
                  <c:v>8090.2999999999993</c:v>
                </c:pt>
                <c:pt idx="762">
                  <c:v>8270.1</c:v>
                </c:pt>
                <c:pt idx="763">
                  <c:v>8284.2999999999993</c:v>
                </c:pt>
                <c:pt idx="764">
                  <c:v>8294</c:v>
                </c:pt>
                <c:pt idx="765">
                  <c:v>8252</c:v>
                </c:pt>
                <c:pt idx="766">
                  <c:v>8163.7999999999993</c:v>
                </c:pt>
                <c:pt idx="767">
                  <c:v>8134</c:v>
                </c:pt>
                <c:pt idx="768">
                  <c:v>8179.2999999999993</c:v>
                </c:pt>
                <c:pt idx="769">
                  <c:v>8280.2999999999993</c:v>
                </c:pt>
                <c:pt idx="770">
                  <c:v>8388.7000000000007</c:v>
                </c:pt>
                <c:pt idx="771">
                  <c:v>8371.5</c:v>
                </c:pt>
                <c:pt idx="772">
                  <c:v>8410.2999999999993</c:v>
                </c:pt>
                <c:pt idx="773">
                  <c:v>8335.4</c:v>
                </c:pt>
                <c:pt idx="774">
                  <c:v>8276.5</c:v>
                </c:pt>
                <c:pt idx="775">
                  <c:v>8289.2000000000007</c:v>
                </c:pt>
                <c:pt idx="776">
                  <c:v>8337.4</c:v>
                </c:pt>
                <c:pt idx="777">
                  <c:v>8504.7000000000007</c:v>
                </c:pt>
                <c:pt idx="778">
                  <c:v>8523.6</c:v>
                </c:pt>
                <c:pt idx="779">
                  <c:v>8580.4</c:v>
                </c:pt>
                <c:pt idx="780">
                  <c:v>8546.2999999999993</c:v>
                </c:pt>
                <c:pt idx="781">
                  <c:v>8482.7999999999993</c:v>
                </c:pt>
                <c:pt idx="782">
                  <c:v>8393.5</c:v>
                </c:pt>
                <c:pt idx="783">
                  <c:v>8423.6</c:v>
                </c:pt>
                <c:pt idx="784">
                  <c:v>8483.5</c:v>
                </c:pt>
                <c:pt idx="785">
                  <c:v>8559</c:v>
                </c:pt>
                <c:pt idx="786">
                  <c:v>8622.1</c:v>
                </c:pt>
                <c:pt idx="787">
                  <c:v>8691.2999999999993</c:v>
                </c:pt>
                <c:pt idx="788">
                  <c:v>8632</c:v>
                </c:pt>
                <c:pt idx="789">
                  <c:v>8572.6</c:v>
                </c:pt>
                <c:pt idx="790">
                  <c:v>8555.1</c:v>
                </c:pt>
                <c:pt idx="791">
                  <c:v>8557.2999999999993</c:v>
                </c:pt>
                <c:pt idx="792">
                  <c:v>8632.9</c:v>
                </c:pt>
                <c:pt idx="793">
                  <c:v>8759.1</c:v>
                </c:pt>
                <c:pt idx="794">
                  <c:v>8790.2000000000007</c:v>
                </c:pt>
                <c:pt idx="795">
                  <c:v>8835</c:v>
                </c:pt>
                <c:pt idx="796">
                  <c:v>8738.9</c:v>
                </c:pt>
                <c:pt idx="797">
                  <c:v>8652.4</c:v>
                </c:pt>
                <c:pt idx="798">
                  <c:v>8648.7999999999993</c:v>
                </c:pt>
                <c:pt idx="799">
                  <c:v>8689.2000000000007</c:v>
                </c:pt>
                <c:pt idx="800">
                  <c:v>8776</c:v>
                </c:pt>
                <c:pt idx="801">
                  <c:v>8889</c:v>
                </c:pt>
                <c:pt idx="802">
                  <c:v>8942.9</c:v>
                </c:pt>
                <c:pt idx="803">
                  <c:v>8999</c:v>
                </c:pt>
                <c:pt idx="804">
                  <c:v>8928.9</c:v>
                </c:pt>
                <c:pt idx="805">
                  <c:v>8858.2000000000007</c:v>
                </c:pt>
                <c:pt idx="806">
                  <c:v>8834.5</c:v>
                </c:pt>
                <c:pt idx="807">
                  <c:v>8867.7999999999993</c:v>
                </c:pt>
                <c:pt idx="808">
                  <c:v>8943.9</c:v>
                </c:pt>
                <c:pt idx="809">
                  <c:v>9040.5</c:v>
                </c:pt>
                <c:pt idx="810">
                  <c:v>9153.5</c:v>
                </c:pt>
                <c:pt idx="811">
                  <c:v>9147.6</c:v>
                </c:pt>
                <c:pt idx="812">
                  <c:v>9070.7000000000007</c:v>
                </c:pt>
                <c:pt idx="813">
                  <c:v>8975.4</c:v>
                </c:pt>
                <c:pt idx="814">
                  <c:v>8947.2999999999993</c:v>
                </c:pt>
                <c:pt idx="815">
                  <c:v>9035.4</c:v>
                </c:pt>
                <c:pt idx="816">
                  <c:v>9158.1</c:v>
                </c:pt>
                <c:pt idx="817">
                  <c:v>9199</c:v>
                </c:pt>
                <c:pt idx="818">
                  <c:v>9255.1</c:v>
                </c:pt>
                <c:pt idx="819">
                  <c:v>9301.5</c:v>
                </c:pt>
                <c:pt idx="820">
                  <c:v>9217.7000000000007</c:v>
                </c:pt>
                <c:pt idx="821">
                  <c:v>9162.7999999999993</c:v>
                </c:pt>
                <c:pt idx="822">
                  <c:v>9105.7999999999993</c:v>
                </c:pt>
                <c:pt idx="823">
                  <c:v>9182.4</c:v>
                </c:pt>
                <c:pt idx="824">
                  <c:v>9297.4</c:v>
                </c:pt>
                <c:pt idx="825">
                  <c:v>9420.5</c:v>
                </c:pt>
                <c:pt idx="826">
                  <c:v>9492.2000000000007</c:v>
                </c:pt>
                <c:pt idx="827">
                  <c:v>9510.2999999999993</c:v>
                </c:pt>
                <c:pt idx="828">
                  <c:v>9386</c:v>
                </c:pt>
                <c:pt idx="829">
                  <c:v>9338.6</c:v>
                </c:pt>
                <c:pt idx="830">
                  <c:v>9267.2000000000007</c:v>
                </c:pt>
                <c:pt idx="831">
                  <c:v>9354.6</c:v>
                </c:pt>
                <c:pt idx="832">
                  <c:v>9555.2999999999993</c:v>
                </c:pt>
                <c:pt idx="833">
                  <c:v>9610</c:v>
                </c:pt>
                <c:pt idx="834">
                  <c:v>9661.1</c:v>
                </c:pt>
                <c:pt idx="835">
                  <c:v>9670</c:v>
                </c:pt>
                <c:pt idx="836">
                  <c:v>9494.6</c:v>
                </c:pt>
                <c:pt idx="837">
                  <c:v>9545.9</c:v>
                </c:pt>
                <c:pt idx="838">
                  <c:v>9517</c:v>
                </c:pt>
                <c:pt idx="839">
                  <c:v>9555.2000000000007</c:v>
                </c:pt>
                <c:pt idx="840">
                  <c:v>9692.5</c:v>
                </c:pt>
                <c:pt idx="841">
                  <c:v>9825</c:v>
                </c:pt>
                <c:pt idx="842">
                  <c:v>9896.4</c:v>
                </c:pt>
                <c:pt idx="843">
                  <c:v>9845</c:v>
                </c:pt>
                <c:pt idx="844">
                  <c:v>9748.9</c:v>
                </c:pt>
                <c:pt idx="845">
                  <c:v>9692.2999999999993</c:v>
                </c:pt>
                <c:pt idx="846">
                  <c:v>9684.6</c:v>
                </c:pt>
                <c:pt idx="847">
                  <c:v>9817.7999999999993</c:v>
                </c:pt>
                <c:pt idx="848">
                  <c:v>10014.200000000001</c:v>
                </c:pt>
                <c:pt idx="849">
                  <c:v>10071</c:v>
                </c:pt>
                <c:pt idx="850">
                  <c:v>10120.299999999999</c:v>
                </c:pt>
                <c:pt idx="851">
                  <c:v>10105.4</c:v>
                </c:pt>
                <c:pt idx="852">
                  <c:v>9955.2000000000007</c:v>
                </c:pt>
                <c:pt idx="853">
                  <c:v>9921.5</c:v>
                </c:pt>
                <c:pt idx="854">
                  <c:v>9929.9</c:v>
                </c:pt>
                <c:pt idx="855">
                  <c:v>10055</c:v>
                </c:pt>
                <c:pt idx="856">
                  <c:v>10142.299999999999</c:v>
                </c:pt>
                <c:pt idx="857">
                  <c:v>10339.299999999999</c:v>
                </c:pt>
                <c:pt idx="858">
                  <c:v>10363.1</c:v>
                </c:pt>
                <c:pt idx="859">
                  <c:v>10277.4</c:v>
                </c:pt>
                <c:pt idx="860">
                  <c:v>10201.200000000001</c:v>
                </c:pt>
                <c:pt idx="861">
                  <c:v>10115.6</c:v>
                </c:pt>
                <c:pt idx="862">
                  <c:v>10219</c:v>
                </c:pt>
                <c:pt idx="863">
                  <c:v>10328.200000000001</c:v>
                </c:pt>
                <c:pt idx="864">
                  <c:v>10487</c:v>
                </c:pt>
                <c:pt idx="865">
                  <c:v>10595.3</c:v>
                </c:pt>
                <c:pt idx="866">
                  <c:v>10660.3</c:v>
                </c:pt>
                <c:pt idx="867">
                  <c:v>10534.1</c:v>
                </c:pt>
                <c:pt idx="868">
                  <c:v>10424.299999999999</c:v>
                </c:pt>
                <c:pt idx="869">
                  <c:v>10405</c:v>
                </c:pt>
                <c:pt idx="870">
                  <c:v>10498.1</c:v>
                </c:pt>
                <c:pt idx="871">
                  <c:v>10648.1</c:v>
                </c:pt>
                <c:pt idx="872">
                  <c:v>10778.6</c:v>
                </c:pt>
                <c:pt idx="873">
                  <c:v>10953.3</c:v>
                </c:pt>
                <c:pt idx="874">
                  <c:v>10886</c:v>
                </c:pt>
                <c:pt idx="875">
                  <c:v>10864.4</c:v>
                </c:pt>
                <c:pt idx="876">
                  <c:v>10745.2</c:v>
                </c:pt>
                <c:pt idx="877">
                  <c:v>10749.3</c:v>
                </c:pt>
                <c:pt idx="878">
                  <c:v>10831.9</c:v>
                </c:pt>
                <c:pt idx="879">
                  <c:v>10975</c:v>
                </c:pt>
                <c:pt idx="880">
                  <c:v>11117.5</c:v>
                </c:pt>
                <c:pt idx="881">
                  <c:v>11295.2</c:v>
                </c:pt>
                <c:pt idx="882">
                  <c:v>11242.6</c:v>
                </c:pt>
                <c:pt idx="883">
                  <c:v>11177.4</c:v>
                </c:pt>
                <c:pt idx="884">
                  <c:v>11168.5</c:v>
                </c:pt>
                <c:pt idx="885">
                  <c:v>11149.5</c:v>
                </c:pt>
                <c:pt idx="886">
                  <c:v>11218.6</c:v>
                </c:pt>
                <c:pt idx="887">
                  <c:v>11367.5</c:v>
                </c:pt>
                <c:pt idx="888">
                  <c:v>11504.7</c:v>
                </c:pt>
                <c:pt idx="889">
                  <c:v>11683.8</c:v>
                </c:pt>
                <c:pt idx="890">
                  <c:v>11713.9</c:v>
                </c:pt>
                <c:pt idx="891">
                  <c:v>11645.8</c:v>
                </c:pt>
                <c:pt idx="892">
                  <c:v>11575.5</c:v>
                </c:pt>
                <c:pt idx="893">
                  <c:v>11644.2</c:v>
                </c:pt>
                <c:pt idx="894">
                  <c:v>11707.6</c:v>
                </c:pt>
                <c:pt idx="895">
                  <c:v>11862.3</c:v>
                </c:pt>
                <c:pt idx="896">
                  <c:v>12082.6</c:v>
                </c:pt>
                <c:pt idx="897">
                  <c:v>12298</c:v>
                </c:pt>
                <c:pt idx="898">
                  <c:v>12265.5</c:v>
                </c:pt>
                <c:pt idx="899">
                  <c:v>12260.2</c:v>
                </c:pt>
                <c:pt idx="900">
                  <c:v>12199.1</c:v>
                </c:pt>
                <c:pt idx="901">
                  <c:v>12295.6</c:v>
                </c:pt>
                <c:pt idx="902">
                  <c:v>12384.3</c:v>
                </c:pt>
                <c:pt idx="903">
                  <c:v>12614.5</c:v>
                </c:pt>
                <c:pt idx="904">
                  <c:v>12818.5</c:v>
                </c:pt>
                <c:pt idx="905">
                  <c:v>13057.6</c:v>
                </c:pt>
                <c:pt idx="906">
                  <c:v>13111.2</c:v>
                </c:pt>
                <c:pt idx="907">
                  <c:v>13092.9</c:v>
                </c:pt>
                <c:pt idx="908">
                  <c:v>13055.8</c:v>
                </c:pt>
                <c:pt idx="909">
                  <c:v>13182.5</c:v>
                </c:pt>
                <c:pt idx="910">
                  <c:v>13401.9</c:v>
                </c:pt>
                <c:pt idx="911">
                  <c:v>13597.5</c:v>
                </c:pt>
                <c:pt idx="912">
                  <c:v>13920</c:v>
                </c:pt>
                <c:pt idx="913">
                  <c:v>14100.9</c:v>
                </c:pt>
                <c:pt idx="914">
                  <c:v>14310.5</c:v>
                </c:pt>
                <c:pt idx="915">
                  <c:v>14300.1</c:v>
                </c:pt>
                <c:pt idx="916">
                  <c:v>14371</c:v>
                </c:pt>
                <c:pt idx="917">
                  <c:v>14492.4</c:v>
                </c:pt>
                <c:pt idx="918">
                  <c:v>14724.4</c:v>
                </c:pt>
                <c:pt idx="919">
                  <c:v>15068.5</c:v>
                </c:pt>
                <c:pt idx="920">
                  <c:v>15390</c:v>
                </c:pt>
                <c:pt idx="921">
                  <c:v>15722.2</c:v>
                </c:pt>
                <c:pt idx="922">
                  <c:v>15915.400000000001</c:v>
                </c:pt>
                <c:pt idx="923">
                  <c:v>15995.099999999999</c:v>
                </c:pt>
                <c:pt idx="924">
                  <c:v>16064.8</c:v>
                </c:pt>
                <c:pt idx="925">
                  <c:v>16214.5</c:v>
                </c:pt>
                <c:pt idx="926">
                  <c:v>16542.3</c:v>
                </c:pt>
                <c:pt idx="927">
                  <c:v>16897.3</c:v>
                </c:pt>
                <c:pt idx="928">
                  <c:v>17256.5</c:v>
                </c:pt>
                <c:pt idx="929">
                  <c:v>17703.2</c:v>
                </c:pt>
                <c:pt idx="930">
                  <c:v>17912.5</c:v>
                </c:pt>
                <c:pt idx="931">
                  <c:v>17966.400000000001</c:v>
                </c:pt>
                <c:pt idx="932">
                  <c:v>17994.900000000001</c:v>
                </c:pt>
                <c:pt idx="933">
                  <c:v>18187.400000000001</c:v>
                </c:pt>
                <c:pt idx="934">
                  <c:v>18415.2</c:v>
                </c:pt>
                <c:pt idx="935">
                  <c:v>18836.5</c:v>
                </c:pt>
                <c:pt idx="936">
                  <c:v>19117.7</c:v>
                </c:pt>
                <c:pt idx="937">
                  <c:v>19450.099999999999</c:v>
                </c:pt>
                <c:pt idx="938">
                  <c:v>19667</c:v>
                </c:pt>
                <c:pt idx="939">
                  <c:v>19550.400000000001</c:v>
                </c:pt>
                <c:pt idx="940">
                  <c:v>19409.3</c:v>
                </c:pt>
                <c:pt idx="941">
                  <c:v>19396.2</c:v>
                </c:pt>
                <c:pt idx="942">
                  <c:v>19587.400000000001</c:v>
                </c:pt>
                <c:pt idx="943">
                  <c:v>19821.099999999999</c:v>
                </c:pt>
                <c:pt idx="944">
                  <c:v>19930.599999999999</c:v>
                </c:pt>
                <c:pt idx="945">
                  <c:v>20163.5</c:v>
                </c:pt>
                <c:pt idx="946">
                  <c:v>20159.599999999999</c:v>
                </c:pt>
                <c:pt idx="947">
                  <c:v>19945.599999999999</c:v>
                </c:pt>
                <c:pt idx="948">
                  <c:v>19607.400000000001</c:v>
                </c:pt>
                <c:pt idx="949">
                  <c:v>19396.900000000001</c:v>
                </c:pt>
                <c:pt idx="950">
                  <c:v>19389.599999999999</c:v>
                </c:pt>
                <c:pt idx="951">
                  <c:v>19451.5</c:v>
                </c:pt>
                <c:pt idx="952">
                  <c:v>19518.2</c:v>
                </c:pt>
                <c:pt idx="953">
                  <c:v>19560.3</c:v>
                </c:pt>
                <c:pt idx="954">
                  <c:v>19497.3</c:v>
                </c:pt>
                <c:pt idx="955">
                  <c:v>19138.7</c:v>
                </c:pt>
                <c:pt idx="956">
                  <c:v>18831.3</c:v>
                </c:pt>
                <c:pt idx="957">
                  <c:v>18524.2</c:v>
                </c:pt>
                <c:pt idx="958">
                  <c:v>18419.3</c:v>
                </c:pt>
                <c:pt idx="959">
                  <c:v>18399.5</c:v>
                </c:pt>
                <c:pt idx="960">
                  <c:v>18398.2</c:v>
                </c:pt>
                <c:pt idx="961">
                  <c:v>18352.3</c:v>
                </c:pt>
                <c:pt idx="962">
                  <c:v>18261.599999999999</c:v>
                </c:pt>
                <c:pt idx="963">
                  <c:v>18009.2</c:v>
                </c:pt>
                <c:pt idx="964">
                  <c:v>17698.400000000001</c:v>
                </c:pt>
                <c:pt idx="965">
                  <c:v>17291.3</c:v>
                </c:pt>
                <c:pt idx="966">
                  <c:v>17207.400000000001</c:v>
                </c:pt>
                <c:pt idx="967">
                  <c:v>17245.599999999999</c:v>
                </c:pt>
                <c:pt idx="968">
                  <c:v>17384.900000000001</c:v>
                </c:pt>
                <c:pt idx="969">
                  <c:v>17342.099999999999</c:v>
                </c:pt>
                <c:pt idx="970">
                  <c:v>17179.900000000001</c:v>
                </c:pt>
                <c:pt idx="971">
                  <c:v>17018.7</c:v>
                </c:pt>
                <c:pt idx="972">
                  <c:v>16624</c:v>
                </c:pt>
                <c:pt idx="973">
                  <c:v>16450.7</c:v>
                </c:pt>
                <c:pt idx="974">
                  <c:v>16444.400000000001</c:v>
                </c:pt>
                <c:pt idx="975">
                  <c:v>16339.7</c:v>
                </c:pt>
                <c:pt idx="976">
                  <c:v>16383.5</c:v>
                </c:pt>
                <c:pt idx="977">
                  <c:v>16537.099999999999</c:v>
                </c:pt>
                <c:pt idx="978">
                  <c:v>16464.3</c:v>
                </c:pt>
                <c:pt idx="979">
                  <c:v>16297.400000000001</c:v>
                </c:pt>
                <c:pt idx="980">
                  <c:v>16055.099999999999</c:v>
                </c:pt>
                <c:pt idx="981">
                  <c:v>15779.099999999999</c:v>
                </c:pt>
                <c:pt idx="982">
                  <c:v>15724.7</c:v>
                </c:pt>
                <c:pt idx="983">
                  <c:v>15763.400000000001</c:v>
                </c:pt>
                <c:pt idx="984">
                  <c:v>15880.2</c:v>
                </c:pt>
                <c:pt idx="985">
                  <c:v>15927</c:v>
                </c:pt>
                <c:pt idx="986">
                  <c:v>15921.900000000001</c:v>
                </c:pt>
                <c:pt idx="987">
                  <c:v>15813.099999999999</c:v>
                </c:pt>
                <c:pt idx="988">
                  <c:v>15581.400000000001</c:v>
                </c:pt>
                <c:pt idx="989">
                  <c:v>15334.2</c:v>
                </c:pt>
                <c:pt idx="990">
                  <c:v>15340.5</c:v>
                </c:pt>
                <c:pt idx="991">
                  <c:v>15327.4</c:v>
                </c:pt>
                <c:pt idx="992">
                  <c:v>15418.7</c:v>
                </c:pt>
                <c:pt idx="993">
                  <c:v>15635.5</c:v>
                </c:pt>
                <c:pt idx="994">
                  <c:v>15662.3</c:v>
                </c:pt>
                <c:pt idx="995">
                  <c:v>15531.099999999999</c:v>
                </c:pt>
                <c:pt idx="996">
                  <c:v>15297.6</c:v>
                </c:pt>
                <c:pt idx="997">
                  <c:v>15117.4</c:v>
                </c:pt>
                <c:pt idx="998">
                  <c:v>15079.6</c:v>
                </c:pt>
                <c:pt idx="999">
                  <c:v>15048.8</c:v>
                </c:pt>
                <c:pt idx="1000">
                  <c:v>15253.3</c:v>
                </c:pt>
                <c:pt idx="1001">
                  <c:v>15365.1</c:v>
                </c:pt>
                <c:pt idx="1002">
                  <c:v>15427.8</c:v>
                </c:pt>
                <c:pt idx="1003">
                  <c:v>15379.6</c:v>
                </c:pt>
                <c:pt idx="1004">
                  <c:v>15196.8</c:v>
                </c:pt>
                <c:pt idx="1005">
                  <c:v>14992</c:v>
                </c:pt>
                <c:pt idx="1006">
                  <c:v>14871.2</c:v>
                </c:pt>
                <c:pt idx="1007">
                  <c:v>14941.5</c:v>
                </c:pt>
                <c:pt idx="1008">
                  <c:v>15136</c:v>
                </c:pt>
                <c:pt idx="1009">
                  <c:v>15180.4</c:v>
                </c:pt>
                <c:pt idx="1010">
                  <c:v>15226.4</c:v>
                </c:pt>
                <c:pt idx="1011">
                  <c:v>15257.4</c:v>
                </c:pt>
                <c:pt idx="1012">
                  <c:v>15088.9</c:v>
                </c:pt>
                <c:pt idx="1013">
                  <c:v>14945.9</c:v>
                </c:pt>
                <c:pt idx="1014">
                  <c:v>14841.6</c:v>
                </c:pt>
                <c:pt idx="1015">
                  <c:v>14797.3</c:v>
                </c:pt>
                <c:pt idx="1016">
                  <c:v>15094.4</c:v>
                </c:pt>
                <c:pt idx="1017">
                  <c:v>15155.3</c:v>
                </c:pt>
                <c:pt idx="1018">
                  <c:v>15278.2</c:v>
                </c:pt>
                <c:pt idx="1019">
                  <c:v>15180.3</c:v>
                </c:pt>
                <c:pt idx="1020">
                  <c:v>15078.7</c:v>
                </c:pt>
                <c:pt idx="1021">
                  <c:v>14938.8</c:v>
                </c:pt>
                <c:pt idx="1022">
                  <c:v>14786</c:v>
                </c:pt>
                <c:pt idx="1023">
                  <c:v>14830.8</c:v>
                </c:pt>
              </c:numCache>
            </c:numRef>
          </c:yVal>
          <c:smooth val="1"/>
          <c:extLst xmlns:c16r2="http://schemas.microsoft.com/office/drawing/2015/06/chart">
            <c:ext xmlns:c16="http://schemas.microsoft.com/office/drawing/2014/chart" uri="{C3380CC4-5D6E-409C-BE32-E72D297353CC}">
              <c16:uniqueId val="{00000001-2733-42EB-846B-AE7AF1FEDAC1}"/>
            </c:ext>
          </c:extLst>
        </c:ser>
        <c:ser>
          <c:idx val="2"/>
          <c:order val="2"/>
          <c:spPr>
            <a:ln w="19050" cap="rnd">
              <a:solidFill>
                <a:schemeClr val="accent3"/>
              </a:solidFill>
              <a:round/>
            </a:ln>
            <a:effectLst/>
          </c:spPr>
          <c:marker>
            <c:symbol val="circle"/>
            <c:size val="2"/>
            <c:spPr>
              <a:solidFill>
                <a:schemeClr val="accent3"/>
              </a:solidFill>
              <a:ln w="9525">
                <a:solidFill>
                  <a:schemeClr val="accent3"/>
                </a:solidFill>
              </a:ln>
              <a:effectLst/>
            </c:spPr>
          </c:marker>
          <c:xVal>
            <c:numRef>
              <c:f>'CVD-small (3)'!$K$1:$K$1025</c:f>
              <c:numCache>
                <c:formatCode>General</c:formatCode>
                <c:ptCount val="1025"/>
                <c:pt idx="0">
                  <c:v>3138.098</c:v>
                </c:pt>
                <c:pt idx="1">
                  <c:v>3139.451</c:v>
                </c:pt>
                <c:pt idx="2">
                  <c:v>3140.8029999999999</c:v>
                </c:pt>
                <c:pt idx="3">
                  <c:v>3142.1550000000002</c:v>
                </c:pt>
                <c:pt idx="4">
                  <c:v>3143.5070000000001</c:v>
                </c:pt>
                <c:pt idx="5">
                  <c:v>3144.8580000000002</c:v>
                </c:pt>
                <c:pt idx="6">
                  <c:v>3146.2089999999998</c:v>
                </c:pt>
                <c:pt idx="7">
                  <c:v>3147.56</c:v>
                </c:pt>
                <c:pt idx="8">
                  <c:v>3148.9110000000001</c:v>
                </c:pt>
                <c:pt idx="9">
                  <c:v>3150.2620000000002</c:v>
                </c:pt>
                <c:pt idx="10">
                  <c:v>3151.6120000000001</c:v>
                </c:pt>
                <c:pt idx="11">
                  <c:v>3152.962</c:v>
                </c:pt>
                <c:pt idx="12">
                  <c:v>3154.3119999999999</c:v>
                </c:pt>
                <c:pt idx="13">
                  <c:v>3155.6610000000001</c:v>
                </c:pt>
                <c:pt idx="14">
                  <c:v>3157.011</c:v>
                </c:pt>
                <c:pt idx="15">
                  <c:v>3158.36</c:v>
                </c:pt>
                <c:pt idx="16">
                  <c:v>3159.7089999999998</c:v>
                </c:pt>
                <c:pt idx="17">
                  <c:v>3161.058</c:v>
                </c:pt>
                <c:pt idx="18">
                  <c:v>3162.4059999999999</c:v>
                </c:pt>
                <c:pt idx="19">
                  <c:v>3163.7539999999999</c:v>
                </c:pt>
                <c:pt idx="20">
                  <c:v>3165.1019999999999</c:v>
                </c:pt>
                <c:pt idx="21">
                  <c:v>3166.45</c:v>
                </c:pt>
                <c:pt idx="22">
                  <c:v>3167.797</c:v>
                </c:pt>
                <c:pt idx="23">
                  <c:v>3169.145</c:v>
                </c:pt>
                <c:pt idx="24">
                  <c:v>3170.4920000000002</c:v>
                </c:pt>
                <c:pt idx="25">
                  <c:v>3171.8389999999999</c:v>
                </c:pt>
                <c:pt idx="26">
                  <c:v>3173.1849999999999</c:v>
                </c:pt>
                <c:pt idx="27">
                  <c:v>3174.5309999999999</c:v>
                </c:pt>
                <c:pt idx="28">
                  <c:v>3175.8780000000002</c:v>
                </c:pt>
                <c:pt idx="29">
                  <c:v>3177.223</c:v>
                </c:pt>
                <c:pt idx="30">
                  <c:v>3178.569</c:v>
                </c:pt>
                <c:pt idx="31">
                  <c:v>3179.915</c:v>
                </c:pt>
                <c:pt idx="32">
                  <c:v>3181.26</c:v>
                </c:pt>
                <c:pt idx="33">
                  <c:v>3182.605</c:v>
                </c:pt>
                <c:pt idx="34">
                  <c:v>3183.9490000000001</c:v>
                </c:pt>
                <c:pt idx="35">
                  <c:v>3185.2939999999999</c:v>
                </c:pt>
                <c:pt idx="36">
                  <c:v>3186.6379999999999</c:v>
                </c:pt>
                <c:pt idx="37">
                  <c:v>3187.982</c:v>
                </c:pt>
                <c:pt idx="38">
                  <c:v>3189.326</c:v>
                </c:pt>
                <c:pt idx="39">
                  <c:v>3190.67</c:v>
                </c:pt>
                <c:pt idx="40">
                  <c:v>3192.0129999999999</c:v>
                </c:pt>
                <c:pt idx="41">
                  <c:v>3193.3560000000002</c:v>
                </c:pt>
                <c:pt idx="42">
                  <c:v>3194.6990000000001</c:v>
                </c:pt>
                <c:pt idx="43">
                  <c:v>3196.0410000000002</c:v>
                </c:pt>
                <c:pt idx="44">
                  <c:v>3197.384</c:v>
                </c:pt>
                <c:pt idx="45">
                  <c:v>3198.7260000000001</c:v>
                </c:pt>
                <c:pt idx="46">
                  <c:v>3200.0680000000002</c:v>
                </c:pt>
                <c:pt idx="47">
                  <c:v>3201.41</c:v>
                </c:pt>
                <c:pt idx="48">
                  <c:v>3202.7510000000002</c:v>
                </c:pt>
                <c:pt idx="49">
                  <c:v>3204.0920000000001</c:v>
                </c:pt>
                <c:pt idx="50">
                  <c:v>3205.433</c:v>
                </c:pt>
                <c:pt idx="51">
                  <c:v>3206.7739999999999</c:v>
                </c:pt>
                <c:pt idx="52">
                  <c:v>3208.1149999999998</c:v>
                </c:pt>
                <c:pt idx="53">
                  <c:v>3209.4549999999999</c:v>
                </c:pt>
                <c:pt idx="54">
                  <c:v>3210.7950000000001</c:v>
                </c:pt>
                <c:pt idx="55">
                  <c:v>3212.1350000000002</c:v>
                </c:pt>
                <c:pt idx="56">
                  <c:v>3213.4749999999999</c:v>
                </c:pt>
                <c:pt idx="57">
                  <c:v>3214.8139999999999</c:v>
                </c:pt>
                <c:pt idx="58">
                  <c:v>3216.1529999999998</c:v>
                </c:pt>
                <c:pt idx="59">
                  <c:v>3217.4920000000002</c:v>
                </c:pt>
                <c:pt idx="60">
                  <c:v>3218.8310000000001</c:v>
                </c:pt>
                <c:pt idx="61">
                  <c:v>3220.1689999999999</c:v>
                </c:pt>
                <c:pt idx="62">
                  <c:v>3221.5079999999998</c:v>
                </c:pt>
                <c:pt idx="63">
                  <c:v>3222.846</c:v>
                </c:pt>
                <c:pt idx="64">
                  <c:v>3224.1840000000002</c:v>
                </c:pt>
                <c:pt idx="65">
                  <c:v>3225.5210000000002</c:v>
                </c:pt>
                <c:pt idx="66">
                  <c:v>3226.8580000000002</c:v>
                </c:pt>
                <c:pt idx="67">
                  <c:v>3228.1959999999999</c:v>
                </c:pt>
                <c:pt idx="68">
                  <c:v>3229.5320000000002</c:v>
                </c:pt>
                <c:pt idx="69">
                  <c:v>3230.8690000000001</c:v>
                </c:pt>
                <c:pt idx="70">
                  <c:v>3232.2060000000001</c:v>
                </c:pt>
                <c:pt idx="71">
                  <c:v>3233.5419999999999</c:v>
                </c:pt>
                <c:pt idx="72">
                  <c:v>3234.8780000000002</c:v>
                </c:pt>
                <c:pt idx="73">
                  <c:v>3236.2130000000002</c:v>
                </c:pt>
                <c:pt idx="74">
                  <c:v>3237.549</c:v>
                </c:pt>
                <c:pt idx="75">
                  <c:v>3238.884</c:v>
                </c:pt>
                <c:pt idx="76">
                  <c:v>3240.2190000000001</c:v>
                </c:pt>
                <c:pt idx="77">
                  <c:v>3241.5540000000001</c:v>
                </c:pt>
                <c:pt idx="78">
                  <c:v>3242.8890000000001</c:v>
                </c:pt>
                <c:pt idx="79">
                  <c:v>3244.223</c:v>
                </c:pt>
                <c:pt idx="80">
                  <c:v>3245.5569999999998</c:v>
                </c:pt>
                <c:pt idx="81">
                  <c:v>3246.8910000000001</c:v>
                </c:pt>
                <c:pt idx="82">
                  <c:v>3248.2249999999999</c:v>
                </c:pt>
                <c:pt idx="83">
                  <c:v>3249.558</c:v>
                </c:pt>
                <c:pt idx="84">
                  <c:v>3250.8910000000001</c:v>
                </c:pt>
                <c:pt idx="85">
                  <c:v>3252.2240000000002</c:v>
                </c:pt>
                <c:pt idx="86">
                  <c:v>3253.5569999999998</c:v>
                </c:pt>
                <c:pt idx="87">
                  <c:v>3254.8890000000001</c:v>
                </c:pt>
                <c:pt idx="88">
                  <c:v>3256.2220000000002</c:v>
                </c:pt>
                <c:pt idx="89">
                  <c:v>3257.5540000000001</c:v>
                </c:pt>
                <c:pt idx="90">
                  <c:v>3258.886</c:v>
                </c:pt>
                <c:pt idx="91">
                  <c:v>3260.2170000000001</c:v>
                </c:pt>
                <c:pt idx="92">
                  <c:v>3261.549</c:v>
                </c:pt>
                <c:pt idx="93">
                  <c:v>3262.88</c:v>
                </c:pt>
                <c:pt idx="94">
                  <c:v>3264.2109999999998</c:v>
                </c:pt>
                <c:pt idx="95">
                  <c:v>3265.5410000000002</c:v>
                </c:pt>
                <c:pt idx="96">
                  <c:v>3266.8719999999998</c:v>
                </c:pt>
                <c:pt idx="97">
                  <c:v>3268.2020000000002</c:v>
                </c:pt>
                <c:pt idx="98">
                  <c:v>3269.5320000000002</c:v>
                </c:pt>
                <c:pt idx="99">
                  <c:v>3270.8620000000001</c:v>
                </c:pt>
                <c:pt idx="100">
                  <c:v>3272.1909999999998</c:v>
                </c:pt>
                <c:pt idx="101">
                  <c:v>3273.5210000000002</c:v>
                </c:pt>
                <c:pt idx="102">
                  <c:v>3274.85</c:v>
                </c:pt>
                <c:pt idx="103">
                  <c:v>3276.1790000000001</c:v>
                </c:pt>
                <c:pt idx="104">
                  <c:v>3277.5070000000001</c:v>
                </c:pt>
                <c:pt idx="105">
                  <c:v>3278.8359999999998</c:v>
                </c:pt>
                <c:pt idx="106">
                  <c:v>3280.1640000000002</c:v>
                </c:pt>
                <c:pt idx="107">
                  <c:v>3281.4920000000002</c:v>
                </c:pt>
                <c:pt idx="108">
                  <c:v>3282.82</c:v>
                </c:pt>
                <c:pt idx="109">
                  <c:v>3284.1469999999999</c:v>
                </c:pt>
                <c:pt idx="110">
                  <c:v>3285.4740000000002</c:v>
                </c:pt>
                <c:pt idx="111">
                  <c:v>3286.8020000000001</c:v>
                </c:pt>
                <c:pt idx="112">
                  <c:v>3288.1280000000002</c:v>
                </c:pt>
                <c:pt idx="113">
                  <c:v>3289.4549999999999</c:v>
                </c:pt>
                <c:pt idx="114">
                  <c:v>3290.7809999999999</c:v>
                </c:pt>
                <c:pt idx="115">
                  <c:v>3292.107</c:v>
                </c:pt>
                <c:pt idx="116">
                  <c:v>3293.433</c:v>
                </c:pt>
                <c:pt idx="117">
                  <c:v>3294.759</c:v>
                </c:pt>
                <c:pt idx="118">
                  <c:v>3296.085</c:v>
                </c:pt>
                <c:pt idx="119">
                  <c:v>3297.41</c:v>
                </c:pt>
                <c:pt idx="120">
                  <c:v>3298.7350000000001</c:v>
                </c:pt>
                <c:pt idx="121">
                  <c:v>3300.06</c:v>
                </c:pt>
                <c:pt idx="122">
                  <c:v>3301.384</c:v>
                </c:pt>
                <c:pt idx="123">
                  <c:v>3302.7080000000001</c:v>
                </c:pt>
                <c:pt idx="124">
                  <c:v>3304.0329999999999</c:v>
                </c:pt>
                <c:pt idx="125">
                  <c:v>3305.3560000000002</c:v>
                </c:pt>
                <c:pt idx="126">
                  <c:v>3306.68</c:v>
                </c:pt>
                <c:pt idx="127">
                  <c:v>3308.0030000000002</c:v>
                </c:pt>
                <c:pt idx="128">
                  <c:v>3309.3270000000002</c:v>
                </c:pt>
                <c:pt idx="129">
                  <c:v>3310.65</c:v>
                </c:pt>
                <c:pt idx="130">
                  <c:v>3311.9720000000002</c:v>
                </c:pt>
                <c:pt idx="131">
                  <c:v>3313.2950000000001</c:v>
                </c:pt>
                <c:pt idx="132">
                  <c:v>3314.6170000000002</c:v>
                </c:pt>
                <c:pt idx="133">
                  <c:v>3315.9389999999999</c:v>
                </c:pt>
                <c:pt idx="134">
                  <c:v>3317.261</c:v>
                </c:pt>
                <c:pt idx="135">
                  <c:v>3318.5830000000001</c:v>
                </c:pt>
                <c:pt idx="136">
                  <c:v>3319.904</c:v>
                </c:pt>
                <c:pt idx="137">
                  <c:v>3321.2249999999999</c:v>
                </c:pt>
                <c:pt idx="138">
                  <c:v>3322.5459999999998</c:v>
                </c:pt>
                <c:pt idx="139">
                  <c:v>3323.8670000000002</c:v>
                </c:pt>
                <c:pt idx="140">
                  <c:v>3325.1869999999999</c:v>
                </c:pt>
                <c:pt idx="141">
                  <c:v>3326.5079999999998</c:v>
                </c:pt>
                <c:pt idx="142">
                  <c:v>3327.828</c:v>
                </c:pt>
                <c:pt idx="143">
                  <c:v>3329.1469999999999</c:v>
                </c:pt>
                <c:pt idx="144">
                  <c:v>3330.4670000000001</c:v>
                </c:pt>
                <c:pt idx="145">
                  <c:v>3331.7860000000001</c:v>
                </c:pt>
                <c:pt idx="146">
                  <c:v>3333.1060000000002</c:v>
                </c:pt>
                <c:pt idx="147">
                  <c:v>3334.424</c:v>
                </c:pt>
                <c:pt idx="148">
                  <c:v>3335.7429999999999</c:v>
                </c:pt>
                <c:pt idx="149">
                  <c:v>3337.0619999999999</c:v>
                </c:pt>
                <c:pt idx="150">
                  <c:v>3338.38</c:v>
                </c:pt>
                <c:pt idx="151">
                  <c:v>3339.6979999999999</c:v>
                </c:pt>
                <c:pt idx="152">
                  <c:v>3341.0160000000001</c:v>
                </c:pt>
                <c:pt idx="153">
                  <c:v>3342.3330000000001</c:v>
                </c:pt>
                <c:pt idx="154">
                  <c:v>3343.65</c:v>
                </c:pt>
                <c:pt idx="155">
                  <c:v>3344.9679999999998</c:v>
                </c:pt>
                <c:pt idx="156">
                  <c:v>3346.2840000000001</c:v>
                </c:pt>
                <c:pt idx="157">
                  <c:v>3347.6010000000001</c:v>
                </c:pt>
                <c:pt idx="158">
                  <c:v>3348.9180000000001</c:v>
                </c:pt>
                <c:pt idx="159">
                  <c:v>3350.2339999999999</c:v>
                </c:pt>
                <c:pt idx="160">
                  <c:v>3351.55</c:v>
                </c:pt>
                <c:pt idx="161">
                  <c:v>3352.8649999999998</c:v>
                </c:pt>
                <c:pt idx="162">
                  <c:v>3354.181</c:v>
                </c:pt>
                <c:pt idx="163">
                  <c:v>3355.4960000000001</c:v>
                </c:pt>
                <c:pt idx="164">
                  <c:v>3356.8110000000001</c:v>
                </c:pt>
                <c:pt idx="165">
                  <c:v>3358.1260000000002</c:v>
                </c:pt>
                <c:pt idx="166">
                  <c:v>3359.4409999999998</c:v>
                </c:pt>
                <c:pt idx="167">
                  <c:v>3360.7550000000001</c:v>
                </c:pt>
                <c:pt idx="168">
                  <c:v>3362.07</c:v>
                </c:pt>
                <c:pt idx="169">
                  <c:v>3363.3829999999998</c:v>
                </c:pt>
                <c:pt idx="170">
                  <c:v>3364.6970000000001</c:v>
                </c:pt>
                <c:pt idx="171">
                  <c:v>3366.011</c:v>
                </c:pt>
                <c:pt idx="172">
                  <c:v>3367.3240000000001</c:v>
                </c:pt>
                <c:pt idx="173">
                  <c:v>3368.6370000000002</c:v>
                </c:pt>
                <c:pt idx="174">
                  <c:v>3369.95</c:v>
                </c:pt>
                <c:pt idx="175">
                  <c:v>3371.2629999999999</c:v>
                </c:pt>
                <c:pt idx="176">
                  <c:v>3372.5749999999998</c:v>
                </c:pt>
                <c:pt idx="177">
                  <c:v>3373.8870000000002</c:v>
                </c:pt>
                <c:pt idx="178">
                  <c:v>3375.1990000000001</c:v>
                </c:pt>
                <c:pt idx="179">
                  <c:v>3376.511</c:v>
                </c:pt>
                <c:pt idx="180">
                  <c:v>3377.8220000000001</c:v>
                </c:pt>
                <c:pt idx="181">
                  <c:v>3379.134</c:v>
                </c:pt>
                <c:pt idx="182">
                  <c:v>3380.4450000000002</c:v>
                </c:pt>
                <c:pt idx="183">
                  <c:v>3381.7559999999999</c:v>
                </c:pt>
                <c:pt idx="184">
                  <c:v>3383.0659999999998</c:v>
                </c:pt>
                <c:pt idx="185">
                  <c:v>3384.377</c:v>
                </c:pt>
                <c:pt idx="186">
                  <c:v>3385.6869999999999</c:v>
                </c:pt>
                <c:pt idx="187">
                  <c:v>3386.9969999999998</c:v>
                </c:pt>
                <c:pt idx="188">
                  <c:v>3388.306</c:v>
                </c:pt>
                <c:pt idx="189">
                  <c:v>3389.616</c:v>
                </c:pt>
                <c:pt idx="190">
                  <c:v>3390.9250000000002</c:v>
                </c:pt>
                <c:pt idx="191">
                  <c:v>3392.2339999999999</c:v>
                </c:pt>
                <c:pt idx="192">
                  <c:v>3393.5430000000001</c:v>
                </c:pt>
                <c:pt idx="193">
                  <c:v>3394.8519999999999</c:v>
                </c:pt>
                <c:pt idx="194">
                  <c:v>3396.16</c:v>
                </c:pt>
                <c:pt idx="195">
                  <c:v>3397.4679999999998</c:v>
                </c:pt>
                <c:pt idx="196">
                  <c:v>3398.7759999999998</c:v>
                </c:pt>
                <c:pt idx="197">
                  <c:v>3400.0839999999998</c:v>
                </c:pt>
                <c:pt idx="198">
                  <c:v>3401.3910000000001</c:v>
                </c:pt>
                <c:pt idx="199">
                  <c:v>3402.6990000000001</c:v>
                </c:pt>
                <c:pt idx="200">
                  <c:v>3404.0059999999999</c:v>
                </c:pt>
                <c:pt idx="201">
                  <c:v>3405.3130000000001</c:v>
                </c:pt>
                <c:pt idx="202">
                  <c:v>3406.6190000000001</c:v>
                </c:pt>
                <c:pt idx="203">
                  <c:v>3407.9259999999999</c:v>
                </c:pt>
                <c:pt idx="204">
                  <c:v>3409.232</c:v>
                </c:pt>
                <c:pt idx="205">
                  <c:v>3410.538</c:v>
                </c:pt>
                <c:pt idx="206">
                  <c:v>3411.8429999999998</c:v>
                </c:pt>
                <c:pt idx="207">
                  <c:v>3413.1489999999999</c:v>
                </c:pt>
                <c:pt idx="208">
                  <c:v>3414.4540000000002</c:v>
                </c:pt>
                <c:pt idx="209">
                  <c:v>3415.759</c:v>
                </c:pt>
                <c:pt idx="210">
                  <c:v>3417.0639999999999</c:v>
                </c:pt>
                <c:pt idx="211">
                  <c:v>3418.3690000000001</c:v>
                </c:pt>
                <c:pt idx="212">
                  <c:v>3419.6729999999998</c:v>
                </c:pt>
                <c:pt idx="213">
                  <c:v>3420.9769999999999</c:v>
                </c:pt>
                <c:pt idx="214">
                  <c:v>3422.2809999999999</c:v>
                </c:pt>
                <c:pt idx="215">
                  <c:v>3423.585</c:v>
                </c:pt>
                <c:pt idx="216">
                  <c:v>3424.8879999999999</c:v>
                </c:pt>
                <c:pt idx="217">
                  <c:v>3426.192</c:v>
                </c:pt>
                <c:pt idx="218">
                  <c:v>3427.4949999999999</c:v>
                </c:pt>
                <c:pt idx="219">
                  <c:v>3428.7979999999998</c:v>
                </c:pt>
                <c:pt idx="220">
                  <c:v>3430.1</c:v>
                </c:pt>
                <c:pt idx="221">
                  <c:v>3431.4029999999998</c:v>
                </c:pt>
                <c:pt idx="222">
                  <c:v>3432.7049999999999</c:v>
                </c:pt>
                <c:pt idx="223">
                  <c:v>3434.0070000000001</c:v>
                </c:pt>
                <c:pt idx="224">
                  <c:v>3435.308</c:v>
                </c:pt>
                <c:pt idx="225">
                  <c:v>3436.61</c:v>
                </c:pt>
                <c:pt idx="226">
                  <c:v>3437.9110000000001</c:v>
                </c:pt>
                <c:pt idx="227">
                  <c:v>3439.212</c:v>
                </c:pt>
                <c:pt idx="228">
                  <c:v>3440.5129999999999</c:v>
                </c:pt>
                <c:pt idx="229">
                  <c:v>3441.8139999999999</c:v>
                </c:pt>
                <c:pt idx="230">
                  <c:v>3443.114</c:v>
                </c:pt>
                <c:pt idx="231">
                  <c:v>3444.4140000000002</c:v>
                </c:pt>
                <c:pt idx="232">
                  <c:v>3445.7139999999999</c:v>
                </c:pt>
                <c:pt idx="233">
                  <c:v>3447.0140000000001</c:v>
                </c:pt>
                <c:pt idx="234">
                  <c:v>3448.3139999999999</c:v>
                </c:pt>
                <c:pt idx="235">
                  <c:v>3449.6129999999998</c:v>
                </c:pt>
                <c:pt idx="236">
                  <c:v>3450.9119999999998</c:v>
                </c:pt>
                <c:pt idx="237">
                  <c:v>3452.2109999999998</c:v>
                </c:pt>
                <c:pt idx="238">
                  <c:v>3453.51</c:v>
                </c:pt>
                <c:pt idx="239">
                  <c:v>3454.808</c:v>
                </c:pt>
                <c:pt idx="240">
                  <c:v>3456.1060000000002</c:v>
                </c:pt>
                <c:pt idx="241">
                  <c:v>3457.404</c:v>
                </c:pt>
                <c:pt idx="242">
                  <c:v>3458.7020000000002</c:v>
                </c:pt>
                <c:pt idx="243">
                  <c:v>3460</c:v>
                </c:pt>
                <c:pt idx="244">
                  <c:v>3461.297</c:v>
                </c:pt>
                <c:pt idx="245">
                  <c:v>3462.5940000000001</c:v>
                </c:pt>
                <c:pt idx="246">
                  <c:v>3463.8910000000001</c:v>
                </c:pt>
                <c:pt idx="247">
                  <c:v>3465.1880000000001</c:v>
                </c:pt>
                <c:pt idx="248">
                  <c:v>3466.4839999999999</c:v>
                </c:pt>
                <c:pt idx="249">
                  <c:v>3467.78</c:v>
                </c:pt>
                <c:pt idx="250">
                  <c:v>3469.076</c:v>
                </c:pt>
                <c:pt idx="251">
                  <c:v>3470.3719999999998</c:v>
                </c:pt>
                <c:pt idx="252">
                  <c:v>3471.6680000000001</c:v>
                </c:pt>
                <c:pt idx="253">
                  <c:v>3472.9630000000002</c:v>
                </c:pt>
                <c:pt idx="254">
                  <c:v>3474.2579999999998</c:v>
                </c:pt>
                <c:pt idx="255">
                  <c:v>3475.5529999999999</c:v>
                </c:pt>
                <c:pt idx="256">
                  <c:v>3476.848</c:v>
                </c:pt>
                <c:pt idx="257">
                  <c:v>3478.1419999999998</c:v>
                </c:pt>
                <c:pt idx="258">
                  <c:v>3479.4369999999999</c:v>
                </c:pt>
                <c:pt idx="259">
                  <c:v>3480.7310000000002</c:v>
                </c:pt>
                <c:pt idx="260">
                  <c:v>3482.0239999999999</c:v>
                </c:pt>
                <c:pt idx="261">
                  <c:v>3483.3180000000002</c:v>
                </c:pt>
                <c:pt idx="262">
                  <c:v>3484.6109999999999</c:v>
                </c:pt>
                <c:pt idx="263">
                  <c:v>3485.9050000000002</c:v>
                </c:pt>
                <c:pt idx="264">
                  <c:v>3487.1979999999999</c:v>
                </c:pt>
                <c:pt idx="265">
                  <c:v>3488.49</c:v>
                </c:pt>
                <c:pt idx="266">
                  <c:v>3489.7829999999999</c:v>
                </c:pt>
                <c:pt idx="267">
                  <c:v>3491.0749999999998</c:v>
                </c:pt>
                <c:pt idx="268">
                  <c:v>3492.3670000000002</c:v>
                </c:pt>
                <c:pt idx="269">
                  <c:v>3493.6590000000001</c:v>
                </c:pt>
                <c:pt idx="270">
                  <c:v>3494.951</c:v>
                </c:pt>
                <c:pt idx="271">
                  <c:v>3496.2420000000002</c:v>
                </c:pt>
                <c:pt idx="272">
                  <c:v>3497.5329999999999</c:v>
                </c:pt>
                <c:pt idx="273">
                  <c:v>3498.8240000000001</c:v>
                </c:pt>
                <c:pt idx="274">
                  <c:v>3500.1149999999998</c:v>
                </c:pt>
                <c:pt idx="275">
                  <c:v>3501.4059999999999</c:v>
                </c:pt>
                <c:pt idx="276">
                  <c:v>3502.6959999999999</c:v>
                </c:pt>
                <c:pt idx="277">
                  <c:v>3503.9859999999999</c:v>
                </c:pt>
                <c:pt idx="278">
                  <c:v>3505.2759999999998</c:v>
                </c:pt>
                <c:pt idx="279">
                  <c:v>3506.5659999999998</c:v>
                </c:pt>
                <c:pt idx="280">
                  <c:v>3507.855</c:v>
                </c:pt>
                <c:pt idx="281">
                  <c:v>3509.1439999999998</c:v>
                </c:pt>
                <c:pt idx="282">
                  <c:v>3510.433</c:v>
                </c:pt>
                <c:pt idx="283">
                  <c:v>3511.7220000000002</c:v>
                </c:pt>
                <c:pt idx="284">
                  <c:v>3513.011</c:v>
                </c:pt>
                <c:pt idx="285">
                  <c:v>3514.299</c:v>
                </c:pt>
                <c:pt idx="286">
                  <c:v>3515.587</c:v>
                </c:pt>
                <c:pt idx="287">
                  <c:v>3516.875</c:v>
                </c:pt>
                <c:pt idx="288">
                  <c:v>3518.163</c:v>
                </c:pt>
                <c:pt idx="289">
                  <c:v>3519.45</c:v>
                </c:pt>
                <c:pt idx="290">
                  <c:v>3520.7379999999998</c:v>
                </c:pt>
                <c:pt idx="291">
                  <c:v>3522.0250000000001</c:v>
                </c:pt>
                <c:pt idx="292">
                  <c:v>3523.3119999999999</c:v>
                </c:pt>
                <c:pt idx="293">
                  <c:v>3524.598</c:v>
                </c:pt>
                <c:pt idx="294">
                  <c:v>3525.8850000000002</c:v>
                </c:pt>
                <c:pt idx="295">
                  <c:v>3527.1709999999998</c:v>
                </c:pt>
                <c:pt idx="296">
                  <c:v>3528.4569999999999</c:v>
                </c:pt>
                <c:pt idx="297">
                  <c:v>3529.7429999999999</c:v>
                </c:pt>
                <c:pt idx="298">
                  <c:v>3531.0279999999998</c:v>
                </c:pt>
                <c:pt idx="299">
                  <c:v>3532.3139999999999</c:v>
                </c:pt>
                <c:pt idx="300">
                  <c:v>3533.5990000000002</c:v>
                </c:pt>
                <c:pt idx="301">
                  <c:v>3534.884</c:v>
                </c:pt>
                <c:pt idx="302">
                  <c:v>3536.1680000000001</c:v>
                </c:pt>
                <c:pt idx="303">
                  <c:v>3537.453</c:v>
                </c:pt>
                <c:pt idx="304">
                  <c:v>3538.7370000000001</c:v>
                </c:pt>
                <c:pt idx="305">
                  <c:v>3540.0210000000002</c:v>
                </c:pt>
                <c:pt idx="306">
                  <c:v>3541.3049999999998</c:v>
                </c:pt>
                <c:pt idx="307">
                  <c:v>3542.5880000000002</c:v>
                </c:pt>
                <c:pt idx="308">
                  <c:v>3543.8719999999998</c:v>
                </c:pt>
                <c:pt idx="309">
                  <c:v>3545.1550000000002</c:v>
                </c:pt>
                <c:pt idx="310">
                  <c:v>3546.4380000000001</c:v>
                </c:pt>
                <c:pt idx="311">
                  <c:v>3547.721</c:v>
                </c:pt>
                <c:pt idx="312">
                  <c:v>3549.0030000000002</c:v>
                </c:pt>
                <c:pt idx="313">
                  <c:v>3550.2860000000001</c:v>
                </c:pt>
                <c:pt idx="314">
                  <c:v>3551.5680000000002</c:v>
                </c:pt>
                <c:pt idx="315">
                  <c:v>3552.85</c:v>
                </c:pt>
                <c:pt idx="316">
                  <c:v>3554.1309999999999</c:v>
                </c:pt>
                <c:pt idx="317">
                  <c:v>3555.413</c:v>
                </c:pt>
                <c:pt idx="318">
                  <c:v>3556.694</c:v>
                </c:pt>
                <c:pt idx="319">
                  <c:v>3557.9749999999999</c:v>
                </c:pt>
                <c:pt idx="320">
                  <c:v>3559.2559999999999</c:v>
                </c:pt>
                <c:pt idx="321">
                  <c:v>3560.5360000000001</c:v>
                </c:pt>
                <c:pt idx="322">
                  <c:v>3561.817</c:v>
                </c:pt>
                <c:pt idx="323">
                  <c:v>3563.0970000000002</c:v>
                </c:pt>
                <c:pt idx="324">
                  <c:v>3564.377</c:v>
                </c:pt>
                <c:pt idx="325">
                  <c:v>3565.6559999999999</c:v>
                </c:pt>
                <c:pt idx="326">
                  <c:v>3566.9360000000001</c:v>
                </c:pt>
                <c:pt idx="327">
                  <c:v>3568.2150000000001</c:v>
                </c:pt>
                <c:pt idx="328">
                  <c:v>3569.4940000000001</c:v>
                </c:pt>
                <c:pt idx="329">
                  <c:v>3570.7730000000001</c:v>
                </c:pt>
                <c:pt idx="330">
                  <c:v>3572.0520000000001</c:v>
                </c:pt>
                <c:pt idx="331">
                  <c:v>3573.33</c:v>
                </c:pt>
                <c:pt idx="332">
                  <c:v>3574.6080000000002</c:v>
                </c:pt>
                <c:pt idx="333">
                  <c:v>3575.886</c:v>
                </c:pt>
                <c:pt idx="334">
                  <c:v>3577.1640000000002</c:v>
                </c:pt>
                <c:pt idx="335">
                  <c:v>3578.442</c:v>
                </c:pt>
                <c:pt idx="336">
                  <c:v>3579.7190000000001</c:v>
                </c:pt>
                <c:pt idx="337">
                  <c:v>3580.9960000000001</c:v>
                </c:pt>
                <c:pt idx="338">
                  <c:v>3582.2730000000001</c:v>
                </c:pt>
                <c:pt idx="339">
                  <c:v>3583.55</c:v>
                </c:pt>
                <c:pt idx="340">
                  <c:v>3584.826</c:v>
                </c:pt>
                <c:pt idx="341">
                  <c:v>3586.1030000000001</c:v>
                </c:pt>
                <c:pt idx="342">
                  <c:v>3587.3789999999999</c:v>
                </c:pt>
                <c:pt idx="343">
                  <c:v>3588.6550000000002</c:v>
                </c:pt>
                <c:pt idx="344">
                  <c:v>3589.93</c:v>
                </c:pt>
                <c:pt idx="345">
                  <c:v>3591.2060000000001</c:v>
                </c:pt>
                <c:pt idx="346">
                  <c:v>3592.4810000000002</c:v>
                </c:pt>
                <c:pt idx="347">
                  <c:v>3593.7559999999999</c:v>
                </c:pt>
                <c:pt idx="348">
                  <c:v>3595.0309999999999</c:v>
                </c:pt>
                <c:pt idx="349">
                  <c:v>3596.3049999999998</c:v>
                </c:pt>
                <c:pt idx="350">
                  <c:v>3597.58</c:v>
                </c:pt>
                <c:pt idx="351">
                  <c:v>3598.8539999999998</c:v>
                </c:pt>
                <c:pt idx="352">
                  <c:v>3600.1280000000002</c:v>
                </c:pt>
                <c:pt idx="353">
                  <c:v>3601.402</c:v>
                </c:pt>
                <c:pt idx="354">
                  <c:v>3602.6750000000002</c:v>
                </c:pt>
                <c:pt idx="355">
                  <c:v>3603.9479999999999</c:v>
                </c:pt>
                <c:pt idx="356">
                  <c:v>3605.221</c:v>
                </c:pt>
                <c:pt idx="357">
                  <c:v>3606.4940000000001</c:v>
                </c:pt>
                <c:pt idx="358">
                  <c:v>3607.7669999999998</c:v>
                </c:pt>
                <c:pt idx="359">
                  <c:v>3609.0390000000002</c:v>
                </c:pt>
                <c:pt idx="360">
                  <c:v>3610.3119999999999</c:v>
                </c:pt>
                <c:pt idx="361">
                  <c:v>3611.5839999999998</c:v>
                </c:pt>
                <c:pt idx="362">
                  <c:v>3612.855</c:v>
                </c:pt>
                <c:pt idx="363">
                  <c:v>3614.127</c:v>
                </c:pt>
                <c:pt idx="364">
                  <c:v>3615.3980000000001</c:v>
                </c:pt>
                <c:pt idx="365">
                  <c:v>3616.6689999999999</c:v>
                </c:pt>
                <c:pt idx="366">
                  <c:v>3617.94</c:v>
                </c:pt>
                <c:pt idx="367">
                  <c:v>3619.2109999999998</c:v>
                </c:pt>
                <c:pt idx="368">
                  <c:v>3620.482</c:v>
                </c:pt>
                <c:pt idx="369">
                  <c:v>3621.752</c:v>
                </c:pt>
                <c:pt idx="370">
                  <c:v>3623.0219999999999</c:v>
                </c:pt>
                <c:pt idx="371">
                  <c:v>3624.2919999999999</c:v>
                </c:pt>
                <c:pt idx="372">
                  <c:v>3625.5619999999999</c:v>
                </c:pt>
                <c:pt idx="373">
                  <c:v>3626.8310000000001</c:v>
                </c:pt>
                <c:pt idx="374">
                  <c:v>3628.1</c:v>
                </c:pt>
                <c:pt idx="375">
                  <c:v>3629.3690000000001</c:v>
                </c:pt>
                <c:pt idx="376">
                  <c:v>3630.6379999999999</c:v>
                </c:pt>
                <c:pt idx="377">
                  <c:v>3631.9070000000002</c:v>
                </c:pt>
                <c:pt idx="378">
                  <c:v>3633.1750000000002</c:v>
                </c:pt>
                <c:pt idx="379">
                  <c:v>3634.4430000000002</c:v>
                </c:pt>
                <c:pt idx="380">
                  <c:v>3635.7109999999998</c:v>
                </c:pt>
                <c:pt idx="381">
                  <c:v>3636.9789999999998</c:v>
                </c:pt>
                <c:pt idx="382">
                  <c:v>3638.2469999999998</c:v>
                </c:pt>
                <c:pt idx="383">
                  <c:v>3639.5140000000001</c:v>
                </c:pt>
                <c:pt idx="384">
                  <c:v>3640.7809999999999</c:v>
                </c:pt>
                <c:pt idx="385">
                  <c:v>3642.0479999999998</c:v>
                </c:pt>
                <c:pt idx="386">
                  <c:v>3643.3150000000001</c:v>
                </c:pt>
                <c:pt idx="387">
                  <c:v>3644.5810000000001</c:v>
                </c:pt>
                <c:pt idx="388">
                  <c:v>3645.8470000000002</c:v>
                </c:pt>
                <c:pt idx="389">
                  <c:v>3647.1129999999998</c:v>
                </c:pt>
                <c:pt idx="390">
                  <c:v>3648.3789999999999</c:v>
                </c:pt>
                <c:pt idx="391">
                  <c:v>3649.645</c:v>
                </c:pt>
                <c:pt idx="392">
                  <c:v>3650.91</c:v>
                </c:pt>
                <c:pt idx="393">
                  <c:v>3652.1759999999999</c:v>
                </c:pt>
                <c:pt idx="394">
                  <c:v>3653.4409999999998</c:v>
                </c:pt>
                <c:pt idx="395">
                  <c:v>3654.7049999999999</c:v>
                </c:pt>
                <c:pt idx="396">
                  <c:v>3655.97</c:v>
                </c:pt>
                <c:pt idx="397">
                  <c:v>3657.2339999999999</c:v>
                </c:pt>
                <c:pt idx="398">
                  <c:v>3658.498</c:v>
                </c:pt>
                <c:pt idx="399">
                  <c:v>3659.7620000000002</c:v>
                </c:pt>
                <c:pt idx="400">
                  <c:v>3661.0259999999998</c:v>
                </c:pt>
                <c:pt idx="401">
                  <c:v>3662.29</c:v>
                </c:pt>
                <c:pt idx="402">
                  <c:v>3663.5529999999999</c:v>
                </c:pt>
                <c:pt idx="403">
                  <c:v>3664.8159999999998</c:v>
                </c:pt>
                <c:pt idx="404">
                  <c:v>3666.0790000000002</c:v>
                </c:pt>
                <c:pt idx="405">
                  <c:v>3667.3420000000001</c:v>
                </c:pt>
                <c:pt idx="406">
                  <c:v>3668.6039999999998</c:v>
                </c:pt>
                <c:pt idx="407">
                  <c:v>3669.866</c:v>
                </c:pt>
                <c:pt idx="408">
                  <c:v>3671.1280000000002</c:v>
                </c:pt>
                <c:pt idx="409">
                  <c:v>3672.39</c:v>
                </c:pt>
                <c:pt idx="410">
                  <c:v>3673.652</c:v>
                </c:pt>
                <c:pt idx="411">
                  <c:v>3674.913</c:v>
                </c:pt>
                <c:pt idx="412">
                  <c:v>3676.1750000000002</c:v>
                </c:pt>
                <c:pt idx="413">
                  <c:v>3677.4360000000001</c:v>
                </c:pt>
                <c:pt idx="414">
                  <c:v>3678.6959999999999</c:v>
                </c:pt>
                <c:pt idx="415">
                  <c:v>3679.9569999999999</c:v>
                </c:pt>
                <c:pt idx="416">
                  <c:v>3681.2170000000001</c:v>
                </c:pt>
                <c:pt idx="417">
                  <c:v>3682.4769999999999</c:v>
                </c:pt>
                <c:pt idx="418">
                  <c:v>3683.7370000000001</c:v>
                </c:pt>
                <c:pt idx="419">
                  <c:v>3684.9969999999998</c:v>
                </c:pt>
                <c:pt idx="420">
                  <c:v>3686.2570000000001</c:v>
                </c:pt>
                <c:pt idx="421">
                  <c:v>3687.5160000000001</c:v>
                </c:pt>
                <c:pt idx="422">
                  <c:v>3688.7750000000001</c:v>
                </c:pt>
                <c:pt idx="423">
                  <c:v>3690.0340000000001</c:v>
                </c:pt>
                <c:pt idx="424">
                  <c:v>3691.2930000000001</c:v>
                </c:pt>
                <c:pt idx="425">
                  <c:v>3692.5509999999999</c:v>
                </c:pt>
                <c:pt idx="426">
                  <c:v>3693.8090000000002</c:v>
                </c:pt>
                <c:pt idx="427">
                  <c:v>3695.067</c:v>
                </c:pt>
                <c:pt idx="428">
                  <c:v>3696.3249999999998</c:v>
                </c:pt>
                <c:pt idx="429">
                  <c:v>3697.5830000000001</c:v>
                </c:pt>
                <c:pt idx="430">
                  <c:v>3698.84</c:v>
                </c:pt>
                <c:pt idx="431">
                  <c:v>3700.0970000000002</c:v>
                </c:pt>
                <c:pt idx="432">
                  <c:v>3701.3539999999998</c:v>
                </c:pt>
                <c:pt idx="433">
                  <c:v>3702.6109999999999</c:v>
                </c:pt>
                <c:pt idx="434">
                  <c:v>3703.8679999999999</c:v>
                </c:pt>
                <c:pt idx="435">
                  <c:v>3705.1239999999998</c:v>
                </c:pt>
                <c:pt idx="436">
                  <c:v>3706.38</c:v>
                </c:pt>
                <c:pt idx="437">
                  <c:v>3707.636</c:v>
                </c:pt>
                <c:pt idx="438">
                  <c:v>3708.8919999999998</c:v>
                </c:pt>
                <c:pt idx="439">
                  <c:v>3710.1480000000001</c:v>
                </c:pt>
                <c:pt idx="440">
                  <c:v>3711.4029999999998</c:v>
                </c:pt>
                <c:pt idx="441">
                  <c:v>3712.6579999999999</c:v>
                </c:pt>
                <c:pt idx="442">
                  <c:v>3713.913</c:v>
                </c:pt>
                <c:pt idx="443">
                  <c:v>3715.1680000000001</c:v>
                </c:pt>
                <c:pt idx="444">
                  <c:v>3716.422</c:v>
                </c:pt>
                <c:pt idx="445">
                  <c:v>3717.6759999999999</c:v>
                </c:pt>
                <c:pt idx="446">
                  <c:v>3718.931</c:v>
                </c:pt>
                <c:pt idx="447">
                  <c:v>3720.1840000000002</c:v>
                </c:pt>
                <c:pt idx="448">
                  <c:v>3721.4380000000001</c:v>
                </c:pt>
                <c:pt idx="449">
                  <c:v>3722.6909999999998</c:v>
                </c:pt>
                <c:pt idx="450">
                  <c:v>3723.9450000000002</c:v>
                </c:pt>
                <c:pt idx="451">
                  <c:v>3725.1979999999999</c:v>
                </c:pt>
                <c:pt idx="452">
                  <c:v>3726.451</c:v>
                </c:pt>
                <c:pt idx="453">
                  <c:v>3727.703</c:v>
                </c:pt>
                <c:pt idx="454">
                  <c:v>3728.9560000000001</c:v>
                </c:pt>
                <c:pt idx="455">
                  <c:v>3730.2080000000001</c:v>
                </c:pt>
                <c:pt idx="456">
                  <c:v>3731.46</c:v>
                </c:pt>
                <c:pt idx="457">
                  <c:v>3732.712</c:v>
                </c:pt>
                <c:pt idx="458">
                  <c:v>3733.9630000000002</c:v>
                </c:pt>
                <c:pt idx="459">
                  <c:v>3735.2150000000001</c:v>
                </c:pt>
                <c:pt idx="460">
                  <c:v>3736.4659999999999</c:v>
                </c:pt>
                <c:pt idx="461">
                  <c:v>3737.7170000000001</c:v>
                </c:pt>
                <c:pt idx="462">
                  <c:v>3738.9670000000001</c:v>
                </c:pt>
                <c:pt idx="463">
                  <c:v>3740.2179999999998</c:v>
                </c:pt>
                <c:pt idx="464">
                  <c:v>3741.4679999999998</c:v>
                </c:pt>
                <c:pt idx="465">
                  <c:v>3742.7179999999998</c:v>
                </c:pt>
                <c:pt idx="466">
                  <c:v>3743.9679999999998</c:v>
                </c:pt>
                <c:pt idx="467">
                  <c:v>3745.2179999999998</c:v>
                </c:pt>
                <c:pt idx="468">
                  <c:v>3746.4670000000001</c:v>
                </c:pt>
                <c:pt idx="469">
                  <c:v>3747.7170000000001</c:v>
                </c:pt>
                <c:pt idx="470">
                  <c:v>3748.9659999999999</c:v>
                </c:pt>
                <c:pt idx="471">
                  <c:v>3750.2150000000001</c:v>
                </c:pt>
                <c:pt idx="472">
                  <c:v>3751.4630000000002</c:v>
                </c:pt>
                <c:pt idx="473">
                  <c:v>3752.712</c:v>
                </c:pt>
                <c:pt idx="474">
                  <c:v>3753.96</c:v>
                </c:pt>
                <c:pt idx="475">
                  <c:v>3755.2080000000001</c:v>
                </c:pt>
                <c:pt idx="476">
                  <c:v>3756.4560000000001</c:v>
                </c:pt>
                <c:pt idx="477">
                  <c:v>3757.7040000000002</c:v>
                </c:pt>
                <c:pt idx="478">
                  <c:v>3758.951</c:v>
                </c:pt>
                <c:pt idx="479">
                  <c:v>3760.1979999999999</c:v>
                </c:pt>
                <c:pt idx="480">
                  <c:v>3761.4450000000002</c:v>
                </c:pt>
                <c:pt idx="481">
                  <c:v>3762.692</c:v>
                </c:pt>
                <c:pt idx="482">
                  <c:v>3763.9389999999999</c:v>
                </c:pt>
                <c:pt idx="483">
                  <c:v>3765.1849999999999</c:v>
                </c:pt>
                <c:pt idx="484">
                  <c:v>3766.431</c:v>
                </c:pt>
                <c:pt idx="485">
                  <c:v>3767.6770000000001</c:v>
                </c:pt>
                <c:pt idx="486">
                  <c:v>3768.9229999999998</c:v>
                </c:pt>
                <c:pt idx="487">
                  <c:v>3770.1680000000001</c:v>
                </c:pt>
                <c:pt idx="488">
                  <c:v>3771.4140000000002</c:v>
                </c:pt>
                <c:pt idx="489">
                  <c:v>3772.6590000000001</c:v>
                </c:pt>
                <c:pt idx="490">
                  <c:v>3773.904</c:v>
                </c:pt>
                <c:pt idx="491">
                  <c:v>3775.1489999999999</c:v>
                </c:pt>
                <c:pt idx="492">
                  <c:v>3776.393</c:v>
                </c:pt>
                <c:pt idx="493">
                  <c:v>3777.6370000000002</c:v>
                </c:pt>
                <c:pt idx="494">
                  <c:v>3778.8820000000001</c:v>
                </c:pt>
                <c:pt idx="495">
                  <c:v>3780.125</c:v>
                </c:pt>
                <c:pt idx="496">
                  <c:v>3781.3690000000001</c:v>
                </c:pt>
                <c:pt idx="497">
                  <c:v>3782.6129999999998</c:v>
                </c:pt>
                <c:pt idx="498">
                  <c:v>3783.8560000000002</c:v>
                </c:pt>
                <c:pt idx="499">
                  <c:v>3785.0990000000002</c:v>
                </c:pt>
                <c:pt idx="500">
                  <c:v>3786.3420000000001</c:v>
                </c:pt>
                <c:pt idx="501">
                  <c:v>3787.585</c:v>
                </c:pt>
                <c:pt idx="502">
                  <c:v>3788.8270000000002</c:v>
                </c:pt>
                <c:pt idx="503">
                  <c:v>3790.069</c:v>
                </c:pt>
                <c:pt idx="504">
                  <c:v>3791.3110000000001</c:v>
                </c:pt>
                <c:pt idx="505">
                  <c:v>3792.5529999999999</c:v>
                </c:pt>
                <c:pt idx="506">
                  <c:v>3793.7950000000001</c:v>
                </c:pt>
                <c:pt idx="507">
                  <c:v>3795.0360000000001</c:v>
                </c:pt>
                <c:pt idx="508">
                  <c:v>3796.2779999999998</c:v>
                </c:pt>
                <c:pt idx="509">
                  <c:v>3797.5189999999998</c:v>
                </c:pt>
                <c:pt idx="510">
                  <c:v>3798.759</c:v>
                </c:pt>
                <c:pt idx="511">
                  <c:v>3800</c:v>
                </c:pt>
                <c:pt idx="512">
                  <c:v>3801.2310000000002</c:v>
                </c:pt>
                <c:pt idx="513">
                  <c:v>3802.4609999999998</c:v>
                </c:pt>
                <c:pt idx="514">
                  <c:v>3803.6909999999998</c:v>
                </c:pt>
                <c:pt idx="515">
                  <c:v>3804.9209999999998</c:v>
                </c:pt>
                <c:pt idx="516">
                  <c:v>3806.1509999999998</c:v>
                </c:pt>
                <c:pt idx="517">
                  <c:v>3807.38</c:v>
                </c:pt>
                <c:pt idx="518">
                  <c:v>3808.61</c:v>
                </c:pt>
                <c:pt idx="519">
                  <c:v>3809.8389999999999</c:v>
                </c:pt>
                <c:pt idx="520">
                  <c:v>3811.0680000000002</c:v>
                </c:pt>
                <c:pt idx="521">
                  <c:v>3812.2959999999998</c:v>
                </c:pt>
                <c:pt idx="522">
                  <c:v>3813.5250000000001</c:v>
                </c:pt>
                <c:pt idx="523">
                  <c:v>3814.7530000000002</c:v>
                </c:pt>
                <c:pt idx="524">
                  <c:v>3815.9810000000002</c:v>
                </c:pt>
                <c:pt idx="525">
                  <c:v>3817.2089999999998</c:v>
                </c:pt>
                <c:pt idx="526">
                  <c:v>3818.4369999999999</c:v>
                </c:pt>
                <c:pt idx="527">
                  <c:v>3819.665</c:v>
                </c:pt>
                <c:pt idx="528">
                  <c:v>3820.8919999999998</c:v>
                </c:pt>
                <c:pt idx="529">
                  <c:v>3822.1190000000001</c:v>
                </c:pt>
                <c:pt idx="530">
                  <c:v>3823.346</c:v>
                </c:pt>
                <c:pt idx="531">
                  <c:v>3824.5729999999999</c:v>
                </c:pt>
                <c:pt idx="532">
                  <c:v>3825.799</c:v>
                </c:pt>
                <c:pt idx="533">
                  <c:v>3827.0250000000001</c:v>
                </c:pt>
                <c:pt idx="534">
                  <c:v>3828.252</c:v>
                </c:pt>
                <c:pt idx="535">
                  <c:v>3829.4769999999999</c:v>
                </c:pt>
                <c:pt idx="536">
                  <c:v>3830.703</c:v>
                </c:pt>
                <c:pt idx="537">
                  <c:v>3831.9290000000001</c:v>
                </c:pt>
                <c:pt idx="538">
                  <c:v>3833.154</c:v>
                </c:pt>
                <c:pt idx="539">
                  <c:v>3834.3789999999999</c:v>
                </c:pt>
                <c:pt idx="540">
                  <c:v>3835.6039999999998</c:v>
                </c:pt>
                <c:pt idx="541">
                  <c:v>3836.8290000000002</c:v>
                </c:pt>
                <c:pt idx="542">
                  <c:v>3838.0529999999999</c:v>
                </c:pt>
                <c:pt idx="543">
                  <c:v>3839.277</c:v>
                </c:pt>
                <c:pt idx="544">
                  <c:v>3840.502</c:v>
                </c:pt>
                <c:pt idx="545">
                  <c:v>3841.7249999999999</c:v>
                </c:pt>
                <c:pt idx="546">
                  <c:v>3842.9490000000001</c:v>
                </c:pt>
                <c:pt idx="547">
                  <c:v>3844.1729999999998</c:v>
                </c:pt>
                <c:pt idx="548">
                  <c:v>3845.3960000000002</c:v>
                </c:pt>
                <c:pt idx="549">
                  <c:v>3846.6190000000001</c:v>
                </c:pt>
                <c:pt idx="550">
                  <c:v>3847.8420000000001</c:v>
                </c:pt>
                <c:pt idx="551">
                  <c:v>3849.0650000000001</c:v>
                </c:pt>
                <c:pt idx="552">
                  <c:v>3850.2869999999998</c:v>
                </c:pt>
                <c:pt idx="553">
                  <c:v>3851.509</c:v>
                </c:pt>
                <c:pt idx="554">
                  <c:v>3852.732</c:v>
                </c:pt>
                <c:pt idx="555">
                  <c:v>3853.953</c:v>
                </c:pt>
                <c:pt idx="556">
                  <c:v>3855.1750000000002</c:v>
                </c:pt>
                <c:pt idx="557">
                  <c:v>3856.3969999999999</c:v>
                </c:pt>
                <c:pt idx="558">
                  <c:v>3857.6179999999999</c:v>
                </c:pt>
                <c:pt idx="559">
                  <c:v>3858.8389999999999</c:v>
                </c:pt>
                <c:pt idx="560">
                  <c:v>3860.06</c:v>
                </c:pt>
                <c:pt idx="561">
                  <c:v>3861.2809999999999</c:v>
                </c:pt>
                <c:pt idx="562">
                  <c:v>3862.5010000000002</c:v>
                </c:pt>
                <c:pt idx="563">
                  <c:v>3863.7220000000002</c:v>
                </c:pt>
                <c:pt idx="564">
                  <c:v>3864.942</c:v>
                </c:pt>
                <c:pt idx="565">
                  <c:v>3866.1619999999998</c:v>
                </c:pt>
                <c:pt idx="566">
                  <c:v>3867.3809999999999</c:v>
                </c:pt>
                <c:pt idx="567">
                  <c:v>3868.6010000000001</c:v>
                </c:pt>
                <c:pt idx="568">
                  <c:v>3869.82</c:v>
                </c:pt>
                <c:pt idx="569">
                  <c:v>3871.0390000000002</c:v>
                </c:pt>
                <c:pt idx="570">
                  <c:v>3872.2579999999998</c:v>
                </c:pt>
                <c:pt idx="571">
                  <c:v>3873.4769999999999</c:v>
                </c:pt>
                <c:pt idx="572">
                  <c:v>3874.6950000000002</c:v>
                </c:pt>
                <c:pt idx="573">
                  <c:v>3875.9140000000002</c:v>
                </c:pt>
                <c:pt idx="574">
                  <c:v>3877.1320000000001</c:v>
                </c:pt>
                <c:pt idx="575">
                  <c:v>3878.35</c:v>
                </c:pt>
                <c:pt idx="576">
                  <c:v>3879.567</c:v>
                </c:pt>
                <c:pt idx="577">
                  <c:v>3880.7849999999999</c:v>
                </c:pt>
                <c:pt idx="578">
                  <c:v>3882.002</c:v>
                </c:pt>
                <c:pt idx="579">
                  <c:v>3883.2190000000001</c:v>
                </c:pt>
                <c:pt idx="580">
                  <c:v>3884.4360000000001</c:v>
                </c:pt>
                <c:pt idx="581">
                  <c:v>3885.6529999999998</c:v>
                </c:pt>
                <c:pt idx="582">
                  <c:v>3886.8690000000001</c:v>
                </c:pt>
                <c:pt idx="583">
                  <c:v>3888.0859999999998</c:v>
                </c:pt>
                <c:pt idx="584">
                  <c:v>3889.3020000000001</c:v>
                </c:pt>
                <c:pt idx="585">
                  <c:v>3890.518</c:v>
                </c:pt>
                <c:pt idx="586">
                  <c:v>3891.7330000000002</c:v>
                </c:pt>
                <c:pt idx="587">
                  <c:v>3892.9490000000001</c:v>
                </c:pt>
                <c:pt idx="588">
                  <c:v>3894.1640000000002</c:v>
                </c:pt>
                <c:pt idx="589">
                  <c:v>3895.3789999999999</c:v>
                </c:pt>
                <c:pt idx="590">
                  <c:v>3896.5940000000001</c:v>
                </c:pt>
                <c:pt idx="591">
                  <c:v>3897.8090000000002</c:v>
                </c:pt>
                <c:pt idx="592">
                  <c:v>3899.0239999999999</c:v>
                </c:pt>
                <c:pt idx="593">
                  <c:v>3900.2379999999998</c:v>
                </c:pt>
                <c:pt idx="594">
                  <c:v>3901.4520000000002</c:v>
                </c:pt>
                <c:pt idx="595">
                  <c:v>3902.6660000000002</c:v>
                </c:pt>
                <c:pt idx="596">
                  <c:v>3903.88</c:v>
                </c:pt>
                <c:pt idx="597">
                  <c:v>3905.0929999999998</c:v>
                </c:pt>
                <c:pt idx="598">
                  <c:v>3906.3069999999998</c:v>
                </c:pt>
                <c:pt idx="599">
                  <c:v>3907.52</c:v>
                </c:pt>
                <c:pt idx="600">
                  <c:v>3908.7330000000002</c:v>
                </c:pt>
                <c:pt idx="601">
                  <c:v>3909.9459999999999</c:v>
                </c:pt>
                <c:pt idx="602">
                  <c:v>3911.1579999999999</c:v>
                </c:pt>
                <c:pt idx="603">
                  <c:v>3912.37</c:v>
                </c:pt>
                <c:pt idx="604">
                  <c:v>3913.5830000000001</c:v>
                </c:pt>
                <c:pt idx="605">
                  <c:v>3914.7950000000001</c:v>
                </c:pt>
                <c:pt idx="606">
                  <c:v>3916.0059999999999</c:v>
                </c:pt>
                <c:pt idx="607">
                  <c:v>3917.2179999999998</c:v>
                </c:pt>
                <c:pt idx="608">
                  <c:v>3918.4290000000001</c:v>
                </c:pt>
                <c:pt idx="609">
                  <c:v>3919.64</c:v>
                </c:pt>
                <c:pt idx="610">
                  <c:v>3920.8510000000001</c:v>
                </c:pt>
                <c:pt idx="611">
                  <c:v>3922.0619999999999</c:v>
                </c:pt>
                <c:pt idx="612">
                  <c:v>3923.2730000000001</c:v>
                </c:pt>
                <c:pt idx="613">
                  <c:v>3924.4830000000002</c:v>
                </c:pt>
                <c:pt idx="614">
                  <c:v>3925.6930000000002</c:v>
                </c:pt>
                <c:pt idx="615">
                  <c:v>3926.9029999999998</c:v>
                </c:pt>
                <c:pt idx="616">
                  <c:v>3928.1129999999998</c:v>
                </c:pt>
                <c:pt idx="617">
                  <c:v>3929.3229999999999</c:v>
                </c:pt>
                <c:pt idx="618">
                  <c:v>3930.5320000000002</c:v>
                </c:pt>
                <c:pt idx="619">
                  <c:v>3931.741</c:v>
                </c:pt>
                <c:pt idx="620">
                  <c:v>3932.95</c:v>
                </c:pt>
                <c:pt idx="621">
                  <c:v>3934.1590000000001</c:v>
                </c:pt>
                <c:pt idx="622">
                  <c:v>3935.3679999999999</c:v>
                </c:pt>
                <c:pt idx="623">
                  <c:v>3936.576</c:v>
                </c:pt>
                <c:pt idx="624">
                  <c:v>3937.7840000000001</c:v>
                </c:pt>
                <c:pt idx="625">
                  <c:v>3938.9920000000002</c:v>
                </c:pt>
                <c:pt idx="626">
                  <c:v>3940.2</c:v>
                </c:pt>
                <c:pt idx="627">
                  <c:v>3941.4079999999999</c:v>
                </c:pt>
                <c:pt idx="628">
                  <c:v>3942.6149999999998</c:v>
                </c:pt>
                <c:pt idx="629">
                  <c:v>3943.8229999999999</c:v>
                </c:pt>
                <c:pt idx="630">
                  <c:v>3945.03</c:v>
                </c:pt>
                <c:pt idx="631">
                  <c:v>3946.2359999999999</c:v>
                </c:pt>
                <c:pt idx="632">
                  <c:v>3947.4430000000002</c:v>
                </c:pt>
                <c:pt idx="633">
                  <c:v>3948.65</c:v>
                </c:pt>
                <c:pt idx="634">
                  <c:v>3949.8560000000002</c:v>
                </c:pt>
                <c:pt idx="635">
                  <c:v>3951.0619999999999</c:v>
                </c:pt>
                <c:pt idx="636">
                  <c:v>3952.268</c:v>
                </c:pt>
                <c:pt idx="637">
                  <c:v>3953.473</c:v>
                </c:pt>
                <c:pt idx="638">
                  <c:v>3954.6790000000001</c:v>
                </c:pt>
                <c:pt idx="639">
                  <c:v>3955.884</c:v>
                </c:pt>
                <c:pt idx="640">
                  <c:v>3957.0889999999999</c:v>
                </c:pt>
                <c:pt idx="641">
                  <c:v>3958.2939999999999</c:v>
                </c:pt>
                <c:pt idx="642">
                  <c:v>3959.4989999999998</c:v>
                </c:pt>
                <c:pt idx="643">
                  <c:v>3960.703</c:v>
                </c:pt>
                <c:pt idx="644">
                  <c:v>3961.9079999999999</c:v>
                </c:pt>
                <c:pt idx="645">
                  <c:v>3963.1120000000001</c:v>
                </c:pt>
                <c:pt idx="646">
                  <c:v>3964.3159999999998</c:v>
                </c:pt>
                <c:pt idx="647">
                  <c:v>3965.5189999999998</c:v>
                </c:pt>
                <c:pt idx="648">
                  <c:v>3966.723</c:v>
                </c:pt>
                <c:pt idx="649">
                  <c:v>3967.9259999999999</c:v>
                </c:pt>
                <c:pt idx="650">
                  <c:v>3969.1289999999999</c:v>
                </c:pt>
                <c:pt idx="651">
                  <c:v>3970.3319999999999</c:v>
                </c:pt>
                <c:pt idx="652">
                  <c:v>3971.5349999999999</c:v>
                </c:pt>
                <c:pt idx="653">
                  <c:v>3972.7370000000001</c:v>
                </c:pt>
                <c:pt idx="654">
                  <c:v>3973.94</c:v>
                </c:pt>
                <c:pt idx="655">
                  <c:v>3975.1419999999998</c:v>
                </c:pt>
                <c:pt idx="656">
                  <c:v>3976.3440000000001</c:v>
                </c:pt>
                <c:pt idx="657">
                  <c:v>3977.5459999999998</c:v>
                </c:pt>
                <c:pt idx="658">
                  <c:v>3978.7469999999998</c:v>
                </c:pt>
                <c:pt idx="659">
                  <c:v>3979.9490000000001</c:v>
                </c:pt>
                <c:pt idx="660">
                  <c:v>3981.15</c:v>
                </c:pt>
                <c:pt idx="661">
                  <c:v>3982.3510000000001</c:v>
                </c:pt>
                <c:pt idx="662">
                  <c:v>3983.5509999999999</c:v>
                </c:pt>
                <c:pt idx="663">
                  <c:v>3984.752</c:v>
                </c:pt>
                <c:pt idx="664">
                  <c:v>3985.9520000000002</c:v>
                </c:pt>
                <c:pt idx="665">
                  <c:v>3987.1529999999998</c:v>
                </c:pt>
                <c:pt idx="666">
                  <c:v>3988.3530000000001</c:v>
                </c:pt>
                <c:pt idx="667">
                  <c:v>3989.5520000000001</c:v>
                </c:pt>
                <c:pt idx="668">
                  <c:v>3990.752</c:v>
                </c:pt>
                <c:pt idx="669">
                  <c:v>3991.951</c:v>
                </c:pt>
                <c:pt idx="670">
                  <c:v>3993.1509999999998</c:v>
                </c:pt>
                <c:pt idx="671">
                  <c:v>3994.35</c:v>
                </c:pt>
                <c:pt idx="672">
                  <c:v>3995.549</c:v>
                </c:pt>
                <c:pt idx="673">
                  <c:v>3996.7469999999998</c:v>
                </c:pt>
                <c:pt idx="674">
                  <c:v>3997.9459999999999</c:v>
                </c:pt>
                <c:pt idx="675">
                  <c:v>3999.1439999999998</c:v>
                </c:pt>
                <c:pt idx="676">
                  <c:v>4000.3420000000001</c:v>
                </c:pt>
                <c:pt idx="677">
                  <c:v>4001.54</c:v>
                </c:pt>
                <c:pt idx="678">
                  <c:v>4002.7370000000001</c:v>
                </c:pt>
                <c:pt idx="679">
                  <c:v>4003.9349999999999</c:v>
                </c:pt>
                <c:pt idx="680">
                  <c:v>4005.1320000000001</c:v>
                </c:pt>
                <c:pt idx="681">
                  <c:v>4006.3290000000002</c:v>
                </c:pt>
                <c:pt idx="682">
                  <c:v>4007.5259999999998</c:v>
                </c:pt>
                <c:pt idx="683">
                  <c:v>4008.723</c:v>
                </c:pt>
                <c:pt idx="684">
                  <c:v>4009.9189999999999</c:v>
                </c:pt>
                <c:pt idx="685">
                  <c:v>4011.116</c:v>
                </c:pt>
                <c:pt idx="686">
                  <c:v>4012.3119999999999</c:v>
                </c:pt>
                <c:pt idx="687">
                  <c:v>4013.5079999999998</c:v>
                </c:pt>
                <c:pt idx="688">
                  <c:v>4014.7040000000002</c:v>
                </c:pt>
                <c:pt idx="689">
                  <c:v>4015.8989999999999</c:v>
                </c:pt>
                <c:pt idx="690">
                  <c:v>4017.0940000000001</c:v>
                </c:pt>
                <c:pt idx="691">
                  <c:v>4018.29</c:v>
                </c:pt>
                <c:pt idx="692">
                  <c:v>4019.4850000000001</c:v>
                </c:pt>
                <c:pt idx="693">
                  <c:v>4020.6790000000001</c:v>
                </c:pt>
                <c:pt idx="694">
                  <c:v>4021.8739999999998</c:v>
                </c:pt>
                <c:pt idx="695">
                  <c:v>4023.0680000000002</c:v>
                </c:pt>
                <c:pt idx="696">
                  <c:v>4024.2620000000002</c:v>
                </c:pt>
                <c:pt idx="697">
                  <c:v>4025.4560000000001</c:v>
                </c:pt>
                <c:pt idx="698">
                  <c:v>4026.65</c:v>
                </c:pt>
                <c:pt idx="699">
                  <c:v>4027.8440000000001</c:v>
                </c:pt>
                <c:pt idx="700">
                  <c:v>4029.0369999999998</c:v>
                </c:pt>
                <c:pt idx="701">
                  <c:v>4030.23</c:v>
                </c:pt>
                <c:pt idx="702">
                  <c:v>4031.4229999999998</c:v>
                </c:pt>
                <c:pt idx="703">
                  <c:v>4032.616</c:v>
                </c:pt>
                <c:pt idx="704">
                  <c:v>4033.8090000000002</c:v>
                </c:pt>
                <c:pt idx="705">
                  <c:v>4035.0010000000002</c:v>
                </c:pt>
                <c:pt idx="706">
                  <c:v>4036.194</c:v>
                </c:pt>
                <c:pt idx="707">
                  <c:v>4037.386</c:v>
                </c:pt>
                <c:pt idx="708">
                  <c:v>4038.578</c:v>
                </c:pt>
                <c:pt idx="709">
                  <c:v>4039.7689999999998</c:v>
                </c:pt>
                <c:pt idx="710">
                  <c:v>4040.9609999999998</c:v>
                </c:pt>
                <c:pt idx="711">
                  <c:v>4042.152</c:v>
                </c:pt>
                <c:pt idx="712">
                  <c:v>4043.3429999999998</c:v>
                </c:pt>
                <c:pt idx="713">
                  <c:v>4044.5340000000001</c:v>
                </c:pt>
                <c:pt idx="714">
                  <c:v>4045.7249999999999</c:v>
                </c:pt>
                <c:pt idx="715">
                  <c:v>4046.915</c:v>
                </c:pt>
                <c:pt idx="716">
                  <c:v>4048.1060000000002</c:v>
                </c:pt>
                <c:pt idx="717">
                  <c:v>4049.2959999999998</c:v>
                </c:pt>
                <c:pt idx="718">
                  <c:v>4050.4859999999999</c:v>
                </c:pt>
                <c:pt idx="719">
                  <c:v>4051.6750000000002</c:v>
                </c:pt>
                <c:pt idx="720">
                  <c:v>4052.8649999999998</c:v>
                </c:pt>
                <c:pt idx="721">
                  <c:v>4054.0540000000001</c:v>
                </c:pt>
                <c:pt idx="722">
                  <c:v>4055.2440000000001</c:v>
                </c:pt>
                <c:pt idx="723">
                  <c:v>4056.4319999999998</c:v>
                </c:pt>
                <c:pt idx="724">
                  <c:v>4057.6210000000001</c:v>
                </c:pt>
                <c:pt idx="725">
                  <c:v>4058.81</c:v>
                </c:pt>
                <c:pt idx="726">
                  <c:v>4059.998</c:v>
                </c:pt>
                <c:pt idx="727">
                  <c:v>4061.1869999999999</c:v>
                </c:pt>
                <c:pt idx="728">
                  <c:v>4062.375</c:v>
                </c:pt>
                <c:pt idx="729">
                  <c:v>4063.5619999999999</c:v>
                </c:pt>
                <c:pt idx="730">
                  <c:v>4064.75</c:v>
                </c:pt>
                <c:pt idx="731">
                  <c:v>4065.9369999999999</c:v>
                </c:pt>
                <c:pt idx="732">
                  <c:v>4067.125</c:v>
                </c:pt>
                <c:pt idx="733">
                  <c:v>4068.3119999999999</c:v>
                </c:pt>
                <c:pt idx="734">
                  <c:v>4069.4989999999998</c:v>
                </c:pt>
                <c:pt idx="735">
                  <c:v>4070.6849999999999</c:v>
                </c:pt>
                <c:pt idx="736">
                  <c:v>4071.8719999999998</c:v>
                </c:pt>
                <c:pt idx="737">
                  <c:v>4073.058</c:v>
                </c:pt>
                <c:pt idx="738">
                  <c:v>4074.2440000000001</c:v>
                </c:pt>
                <c:pt idx="739">
                  <c:v>4075.43</c:v>
                </c:pt>
                <c:pt idx="740">
                  <c:v>4076.616</c:v>
                </c:pt>
                <c:pt idx="741">
                  <c:v>4077.8009999999999</c:v>
                </c:pt>
                <c:pt idx="742">
                  <c:v>4078.9870000000001</c:v>
                </c:pt>
                <c:pt idx="743">
                  <c:v>4080.172</c:v>
                </c:pt>
                <c:pt idx="744">
                  <c:v>4081.357</c:v>
                </c:pt>
                <c:pt idx="745">
                  <c:v>4082.5419999999999</c:v>
                </c:pt>
                <c:pt idx="746">
                  <c:v>4083.7260000000001</c:v>
                </c:pt>
                <c:pt idx="747">
                  <c:v>4084.9110000000001</c:v>
                </c:pt>
                <c:pt idx="748">
                  <c:v>4086.0949999999998</c:v>
                </c:pt>
                <c:pt idx="749">
                  <c:v>4087.279</c:v>
                </c:pt>
                <c:pt idx="750">
                  <c:v>4088.4630000000002</c:v>
                </c:pt>
                <c:pt idx="751">
                  <c:v>4089.6460000000002</c:v>
                </c:pt>
                <c:pt idx="752">
                  <c:v>4090.83</c:v>
                </c:pt>
                <c:pt idx="753">
                  <c:v>4092.0129999999999</c:v>
                </c:pt>
                <c:pt idx="754">
                  <c:v>4093.1959999999999</c:v>
                </c:pt>
                <c:pt idx="755">
                  <c:v>4094.3789999999999</c:v>
                </c:pt>
                <c:pt idx="756">
                  <c:v>4095.5619999999999</c:v>
                </c:pt>
                <c:pt idx="757">
                  <c:v>4096.7439999999997</c:v>
                </c:pt>
                <c:pt idx="758">
                  <c:v>4097.9260000000004</c:v>
                </c:pt>
                <c:pt idx="759">
                  <c:v>4099.1080000000002</c:v>
                </c:pt>
                <c:pt idx="760">
                  <c:v>4100.29</c:v>
                </c:pt>
                <c:pt idx="761">
                  <c:v>4101.4719999999998</c:v>
                </c:pt>
                <c:pt idx="762">
                  <c:v>4102.6540000000005</c:v>
                </c:pt>
                <c:pt idx="763">
                  <c:v>4103.835</c:v>
                </c:pt>
                <c:pt idx="764">
                  <c:v>4105.0159999999996</c:v>
                </c:pt>
                <c:pt idx="765">
                  <c:v>4106.1970000000001</c:v>
                </c:pt>
                <c:pt idx="766">
                  <c:v>4107.3779999999997</c:v>
                </c:pt>
                <c:pt idx="767">
                  <c:v>4108.558</c:v>
                </c:pt>
                <c:pt idx="768">
                  <c:v>4109.7389999999996</c:v>
                </c:pt>
                <c:pt idx="769">
                  <c:v>4110.9189999999999</c:v>
                </c:pt>
                <c:pt idx="770">
                  <c:v>4112.0990000000002</c:v>
                </c:pt>
                <c:pt idx="771">
                  <c:v>4113.2790000000005</c:v>
                </c:pt>
                <c:pt idx="772">
                  <c:v>4114.4579999999996</c:v>
                </c:pt>
                <c:pt idx="773">
                  <c:v>4115.6379999999999</c:v>
                </c:pt>
                <c:pt idx="774">
                  <c:v>4116.817</c:v>
                </c:pt>
                <c:pt idx="775">
                  <c:v>4117.9960000000001</c:v>
                </c:pt>
                <c:pt idx="776">
                  <c:v>4119.1750000000002</c:v>
                </c:pt>
                <c:pt idx="777">
                  <c:v>4120.3540000000003</c:v>
                </c:pt>
                <c:pt idx="778">
                  <c:v>4121.5320000000002</c:v>
                </c:pt>
                <c:pt idx="779">
                  <c:v>4122.7110000000002</c:v>
                </c:pt>
                <c:pt idx="780">
                  <c:v>4123.8890000000001</c:v>
                </c:pt>
                <c:pt idx="781">
                  <c:v>4125.067</c:v>
                </c:pt>
                <c:pt idx="782">
                  <c:v>4126.2439999999997</c:v>
                </c:pt>
                <c:pt idx="783">
                  <c:v>4127.4219999999996</c:v>
                </c:pt>
                <c:pt idx="784">
                  <c:v>4128.5990000000002</c:v>
                </c:pt>
                <c:pt idx="785">
                  <c:v>4129.7759999999998</c:v>
                </c:pt>
                <c:pt idx="786">
                  <c:v>4130.9530000000004</c:v>
                </c:pt>
                <c:pt idx="787">
                  <c:v>4132.13</c:v>
                </c:pt>
                <c:pt idx="788">
                  <c:v>4133.3069999999998</c:v>
                </c:pt>
                <c:pt idx="789">
                  <c:v>4134.4830000000002</c:v>
                </c:pt>
                <c:pt idx="790">
                  <c:v>4135.66</c:v>
                </c:pt>
                <c:pt idx="791">
                  <c:v>4136.8360000000002</c:v>
                </c:pt>
                <c:pt idx="792">
                  <c:v>4138.0110000000004</c:v>
                </c:pt>
                <c:pt idx="793">
                  <c:v>4139.1869999999999</c:v>
                </c:pt>
                <c:pt idx="794">
                  <c:v>4140.3630000000003</c:v>
                </c:pt>
                <c:pt idx="795">
                  <c:v>4141.5379999999996</c:v>
                </c:pt>
                <c:pt idx="796">
                  <c:v>4142.7129999999997</c:v>
                </c:pt>
                <c:pt idx="797">
                  <c:v>4143.8879999999999</c:v>
                </c:pt>
                <c:pt idx="798">
                  <c:v>4145.0630000000001</c:v>
                </c:pt>
                <c:pt idx="799">
                  <c:v>4146.2370000000001</c:v>
                </c:pt>
                <c:pt idx="800">
                  <c:v>4147.4110000000001</c:v>
                </c:pt>
                <c:pt idx="801">
                  <c:v>4148.5860000000002</c:v>
                </c:pt>
                <c:pt idx="802">
                  <c:v>4149.76</c:v>
                </c:pt>
                <c:pt idx="803">
                  <c:v>4150.933</c:v>
                </c:pt>
                <c:pt idx="804">
                  <c:v>4152.107</c:v>
                </c:pt>
                <c:pt idx="805">
                  <c:v>4153.28</c:v>
                </c:pt>
                <c:pt idx="806">
                  <c:v>4154.4530000000004</c:v>
                </c:pt>
                <c:pt idx="807">
                  <c:v>4155.6270000000004</c:v>
                </c:pt>
                <c:pt idx="808">
                  <c:v>4156.799</c:v>
                </c:pt>
                <c:pt idx="809">
                  <c:v>4157.9719999999998</c:v>
                </c:pt>
                <c:pt idx="810">
                  <c:v>4159.1440000000002</c:v>
                </c:pt>
                <c:pt idx="811">
                  <c:v>4160.317</c:v>
                </c:pt>
                <c:pt idx="812">
                  <c:v>4161.4889999999996</c:v>
                </c:pt>
                <c:pt idx="813">
                  <c:v>4162.6610000000001</c:v>
                </c:pt>
                <c:pt idx="814">
                  <c:v>4163.8320000000003</c:v>
                </c:pt>
                <c:pt idx="815">
                  <c:v>4165.0039999999999</c:v>
                </c:pt>
                <c:pt idx="816">
                  <c:v>4166.1750000000002</c:v>
                </c:pt>
                <c:pt idx="817">
                  <c:v>4167.3459999999995</c:v>
                </c:pt>
                <c:pt idx="818">
                  <c:v>4168.5169999999998</c:v>
                </c:pt>
                <c:pt idx="819">
                  <c:v>4169.6880000000001</c:v>
                </c:pt>
                <c:pt idx="820">
                  <c:v>4170.8590000000004</c:v>
                </c:pt>
                <c:pt idx="821">
                  <c:v>4172.0290000000005</c:v>
                </c:pt>
                <c:pt idx="822">
                  <c:v>4173.1989999999996</c:v>
                </c:pt>
                <c:pt idx="823">
                  <c:v>4174.3689999999997</c:v>
                </c:pt>
                <c:pt idx="824">
                  <c:v>4175.5389999999998</c:v>
                </c:pt>
                <c:pt idx="825">
                  <c:v>4176.7089999999998</c:v>
                </c:pt>
                <c:pt idx="826">
                  <c:v>4177.8779999999997</c:v>
                </c:pt>
                <c:pt idx="827">
                  <c:v>4179.0479999999998</c:v>
                </c:pt>
                <c:pt idx="828">
                  <c:v>4180.2169999999996</c:v>
                </c:pt>
                <c:pt idx="829">
                  <c:v>4181.3850000000002</c:v>
                </c:pt>
                <c:pt idx="830">
                  <c:v>4182.5540000000001</c:v>
                </c:pt>
                <c:pt idx="831">
                  <c:v>4183.723</c:v>
                </c:pt>
                <c:pt idx="832">
                  <c:v>4184.8909999999996</c:v>
                </c:pt>
                <c:pt idx="833">
                  <c:v>4186.0590000000002</c:v>
                </c:pt>
                <c:pt idx="834">
                  <c:v>4187.2269999999999</c:v>
                </c:pt>
                <c:pt idx="835">
                  <c:v>4188.3950000000004</c:v>
                </c:pt>
                <c:pt idx="836">
                  <c:v>4189.5630000000001</c:v>
                </c:pt>
                <c:pt idx="837">
                  <c:v>4190.7299999999996</c:v>
                </c:pt>
                <c:pt idx="838">
                  <c:v>4191.8969999999999</c:v>
                </c:pt>
                <c:pt idx="839">
                  <c:v>4193.0640000000003</c:v>
                </c:pt>
                <c:pt idx="840">
                  <c:v>4194.2309999999998</c:v>
                </c:pt>
                <c:pt idx="841">
                  <c:v>4195.3980000000001</c:v>
                </c:pt>
                <c:pt idx="842">
                  <c:v>4196.5640000000003</c:v>
                </c:pt>
                <c:pt idx="843">
                  <c:v>4197.7299999999996</c:v>
                </c:pt>
                <c:pt idx="844">
                  <c:v>4198.8959999999997</c:v>
                </c:pt>
                <c:pt idx="845">
                  <c:v>4200.0619999999999</c:v>
                </c:pt>
                <c:pt idx="846">
                  <c:v>4201.2280000000001</c:v>
                </c:pt>
                <c:pt idx="847">
                  <c:v>4202.3940000000002</c:v>
                </c:pt>
                <c:pt idx="848">
                  <c:v>4203.5590000000002</c:v>
                </c:pt>
                <c:pt idx="849">
                  <c:v>4204.7240000000002</c:v>
                </c:pt>
                <c:pt idx="850">
                  <c:v>4205.8890000000001</c:v>
                </c:pt>
                <c:pt idx="851">
                  <c:v>4207.0540000000001</c:v>
                </c:pt>
                <c:pt idx="852">
                  <c:v>4208.2190000000001</c:v>
                </c:pt>
                <c:pt idx="853">
                  <c:v>4209.3829999999998</c:v>
                </c:pt>
                <c:pt idx="854">
                  <c:v>4210.5469999999996</c:v>
                </c:pt>
                <c:pt idx="855">
                  <c:v>4211.7110000000002</c:v>
                </c:pt>
                <c:pt idx="856">
                  <c:v>4212.875</c:v>
                </c:pt>
                <c:pt idx="857">
                  <c:v>4214.0389999999998</c:v>
                </c:pt>
                <c:pt idx="858">
                  <c:v>4215.2020000000002</c:v>
                </c:pt>
                <c:pt idx="859">
                  <c:v>4216.366</c:v>
                </c:pt>
                <c:pt idx="860">
                  <c:v>4217.5290000000005</c:v>
                </c:pt>
                <c:pt idx="861">
                  <c:v>4218.692</c:v>
                </c:pt>
                <c:pt idx="862">
                  <c:v>4219.8540000000003</c:v>
                </c:pt>
                <c:pt idx="863">
                  <c:v>4221.0169999999998</c:v>
                </c:pt>
                <c:pt idx="864">
                  <c:v>4222.1790000000001</c:v>
                </c:pt>
                <c:pt idx="865">
                  <c:v>4223.3410000000003</c:v>
                </c:pt>
                <c:pt idx="866">
                  <c:v>4224.5029999999997</c:v>
                </c:pt>
                <c:pt idx="867">
                  <c:v>4225.665</c:v>
                </c:pt>
                <c:pt idx="868">
                  <c:v>4226.8270000000002</c:v>
                </c:pt>
                <c:pt idx="869">
                  <c:v>4227.9880000000003</c:v>
                </c:pt>
                <c:pt idx="870">
                  <c:v>4229.1499999999996</c:v>
                </c:pt>
                <c:pt idx="871">
                  <c:v>4230.3109999999997</c:v>
                </c:pt>
                <c:pt idx="872">
                  <c:v>4231.4719999999998</c:v>
                </c:pt>
                <c:pt idx="873">
                  <c:v>4232.6319999999996</c:v>
                </c:pt>
                <c:pt idx="874">
                  <c:v>4233.7929999999997</c:v>
                </c:pt>
                <c:pt idx="875">
                  <c:v>4234.9530000000004</c:v>
                </c:pt>
                <c:pt idx="876">
                  <c:v>4236.1130000000003</c:v>
                </c:pt>
                <c:pt idx="877">
                  <c:v>4237.2730000000001</c:v>
                </c:pt>
                <c:pt idx="878">
                  <c:v>4238.433</c:v>
                </c:pt>
                <c:pt idx="879">
                  <c:v>4239.5929999999998</c:v>
                </c:pt>
                <c:pt idx="880">
                  <c:v>4240.7520000000004</c:v>
                </c:pt>
                <c:pt idx="881">
                  <c:v>4241.9110000000001</c:v>
                </c:pt>
                <c:pt idx="882">
                  <c:v>4243.07</c:v>
                </c:pt>
                <c:pt idx="883">
                  <c:v>4244.2290000000003</c:v>
                </c:pt>
                <c:pt idx="884">
                  <c:v>4245.3879999999999</c:v>
                </c:pt>
                <c:pt idx="885">
                  <c:v>4246.5460000000003</c:v>
                </c:pt>
                <c:pt idx="886">
                  <c:v>4247.7049999999999</c:v>
                </c:pt>
                <c:pt idx="887">
                  <c:v>4248.8630000000003</c:v>
                </c:pt>
                <c:pt idx="888">
                  <c:v>4250.0209999999997</c:v>
                </c:pt>
                <c:pt idx="889">
                  <c:v>4251.1779999999999</c:v>
                </c:pt>
                <c:pt idx="890">
                  <c:v>4252.3360000000002</c:v>
                </c:pt>
                <c:pt idx="891">
                  <c:v>4253.4930000000004</c:v>
                </c:pt>
                <c:pt idx="892">
                  <c:v>4254.6509999999998</c:v>
                </c:pt>
                <c:pt idx="893">
                  <c:v>4255.808</c:v>
                </c:pt>
                <c:pt idx="894">
                  <c:v>4256.9639999999999</c:v>
                </c:pt>
                <c:pt idx="895">
                  <c:v>4258.1210000000001</c:v>
                </c:pt>
                <c:pt idx="896">
                  <c:v>4259.277</c:v>
                </c:pt>
                <c:pt idx="897">
                  <c:v>4260.4340000000002</c:v>
                </c:pt>
                <c:pt idx="898">
                  <c:v>4261.59</c:v>
                </c:pt>
                <c:pt idx="899">
                  <c:v>4262.7460000000001</c:v>
                </c:pt>
                <c:pt idx="900">
                  <c:v>4263.9009999999998</c:v>
                </c:pt>
                <c:pt idx="901">
                  <c:v>4265.0569999999998</c:v>
                </c:pt>
                <c:pt idx="902">
                  <c:v>4266.2120000000004</c:v>
                </c:pt>
                <c:pt idx="903">
                  <c:v>4267.3680000000004</c:v>
                </c:pt>
                <c:pt idx="904">
                  <c:v>4268.5230000000001</c:v>
                </c:pt>
                <c:pt idx="905">
                  <c:v>4269.6769999999997</c:v>
                </c:pt>
                <c:pt idx="906">
                  <c:v>4270.8320000000003</c:v>
                </c:pt>
                <c:pt idx="907">
                  <c:v>4271.9859999999999</c:v>
                </c:pt>
                <c:pt idx="908">
                  <c:v>4273.1409999999996</c:v>
                </c:pt>
                <c:pt idx="909">
                  <c:v>4274.2950000000001</c:v>
                </c:pt>
                <c:pt idx="910">
                  <c:v>4275.4489999999996</c:v>
                </c:pt>
                <c:pt idx="911">
                  <c:v>4276.6019999999999</c:v>
                </c:pt>
                <c:pt idx="912">
                  <c:v>4277.7560000000003</c:v>
                </c:pt>
                <c:pt idx="913">
                  <c:v>4278.9089999999997</c:v>
                </c:pt>
                <c:pt idx="914">
                  <c:v>4280.0619999999999</c:v>
                </c:pt>
                <c:pt idx="915">
                  <c:v>4281.2150000000001</c:v>
                </c:pt>
                <c:pt idx="916">
                  <c:v>4282.3680000000004</c:v>
                </c:pt>
                <c:pt idx="917">
                  <c:v>4283.5209999999997</c:v>
                </c:pt>
                <c:pt idx="918">
                  <c:v>4284.6729999999998</c:v>
                </c:pt>
                <c:pt idx="919">
                  <c:v>4285.8249999999998</c:v>
                </c:pt>
                <c:pt idx="920">
                  <c:v>4286.9769999999999</c:v>
                </c:pt>
                <c:pt idx="921">
                  <c:v>4288.1289999999999</c:v>
                </c:pt>
                <c:pt idx="922">
                  <c:v>4289.2809999999999</c:v>
                </c:pt>
                <c:pt idx="923">
                  <c:v>4290.4319999999998</c:v>
                </c:pt>
                <c:pt idx="924">
                  <c:v>4291.5839999999998</c:v>
                </c:pt>
                <c:pt idx="925">
                  <c:v>4292.7349999999997</c:v>
                </c:pt>
                <c:pt idx="926">
                  <c:v>4293.8860000000004</c:v>
                </c:pt>
                <c:pt idx="927">
                  <c:v>4295.0370000000003</c:v>
                </c:pt>
                <c:pt idx="928">
                  <c:v>4296.1869999999999</c:v>
                </c:pt>
                <c:pt idx="929">
                  <c:v>4297.3379999999997</c:v>
                </c:pt>
                <c:pt idx="930">
                  <c:v>4298.4880000000003</c:v>
                </c:pt>
                <c:pt idx="931">
                  <c:v>4299.6379999999999</c:v>
                </c:pt>
                <c:pt idx="932">
                  <c:v>4300.7879999999996</c:v>
                </c:pt>
                <c:pt idx="933">
                  <c:v>4301.9369999999999</c:v>
                </c:pt>
                <c:pt idx="934">
                  <c:v>4303.0870000000004</c:v>
                </c:pt>
                <c:pt idx="935">
                  <c:v>4304.2359999999999</c:v>
                </c:pt>
                <c:pt idx="936">
                  <c:v>4305.3850000000002</c:v>
                </c:pt>
                <c:pt idx="937">
                  <c:v>4306.5339999999997</c:v>
                </c:pt>
                <c:pt idx="938">
                  <c:v>4307.683</c:v>
                </c:pt>
                <c:pt idx="939">
                  <c:v>4308.8320000000003</c:v>
                </c:pt>
                <c:pt idx="940">
                  <c:v>4309.9799999999996</c:v>
                </c:pt>
                <c:pt idx="941">
                  <c:v>4311.1279999999997</c:v>
                </c:pt>
                <c:pt idx="942">
                  <c:v>4312.2759999999998</c:v>
                </c:pt>
                <c:pt idx="943">
                  <c:v>4313.424</c:v>
                </c:pt>
                <c:pt idx="944">
                  <c:v>4314.5720000000001</c:v>
                </c:pt>
                <c:pt idx="945">
                  <c:v>4315.7190000000001</c:v>
                </c:pt>
                <c:pt idx="946">
                  <c:v>4316.8670000000002</c:v>
                </c:pt>
                <c:pt idx="947">
                  <c:v>4318.0140000000001</c:v>
                </c:pt>
                <c:pt idx="948">
                  <c:v>4319.1610000000001</c:v>
                </c:pt>
                <c:pt idx="949">
                  <c:v>4320.3069999999998</c:v>
                </c:pt>
                <c:pt idx="950">
                  <c:v>4321.4539999999997</c:v>
                </c:pt>
                <c:pt idx="951">
                  <c:v>4322.6000000000004</c:v>
                </c:pt>
                <c:pt idx="952">
                  <c:v>4323.7470000000003</c:v>
                </c:pt>
                <c:pt idx="953">
                  <c:v>4324.893</c:v>
                </c:pt>
                <c:pt idx="954">
                  <c:v>4326.0379999999996</c:v>
                </c:pt>
                <c:pt idx="955">
                  <c:v>4327.1840000000002</c:v>
                </c:pt>
                <c:pt idx="956">
                  <c:v>4328.33</c:v>
                </c:pt>
                <c:pt idx="957">
                  <c:v>4329.4750000000004</c:v>
                </c:pt>
                <c:pt idx="958">
                  <c:v>4330.62</c:v>
                </c:pt>
                <c:pt idx="959">
                  <c:v>4331.7650000000003</c:v>
                </c:pt>
                <c:pt idx="960">
                  <c:v>4332.91</c:v>
                </c:pt>
                <c:pt idx="961">
                  <c:v>4334.0540000000001</c:v>
                </c:pt>
                <c:pt idx="962">
                  <c:v>4335.1989999999996</c:v>
                </c:pt>
                <c:pt idx="963">
                  <c:v>4336.3429999999998</c:v>
                </c:pt>
                <c:pt idx="964">
                  <c:v>4337.4870000000001</c:v>
                </c:pt>
                <c:pt idx="965">
                  <c:v>4338.6310000000003</c:v>
                </c:pt>
                <c:pt idx="966">
                  <c:v>4339.7749999999996</c:v>
                </c:pt>
                <c:pt idx="967">
                  <c:v>4340.9179999999997</c:v>
                </c:pt>
                <c:pt idx="968">
                  <c:v>4342.0609999999997</c:v>
                </c:pt>
                <c:pt idx="969">
                  <c:v>4343.2039999999997</c:v>
                </c:pt>
                <c:pt idx="970">
                  <c:v>4344.3469999999998</c:v>
                </c:pt>
                <c:pt idx="971">
                  <c:v>4345.49</c:v>
                </c:pt>
                <c:pt idx="972">
                  <c:v>4346.6329999999998</c:v>
                </c:pt>
                <c:pt idx="973">
                  <c:v>4347.7749999999996</c:v>
                </c:pt>
                <c:pt idx="974">
                  <c:v>4348.9170000000004</c:v>
                </c:pt>
                <c:pt idx="975">
                  <c:v>4350.0590000000002</c:v>
                </c:pt>
                <c:pt idx="976">
                  <c:v>4351.201</c:v>
                </c:pt>
                <c:pt idx="977">
                  <c:v>4352.3429999999998</c:v>
                </c:pt>
                <c:pt idx="978">
                  <c:v>4353.4849999999997</c:v>
                </c:pt>
                <c:pt idx="979">
                  <c:v>4354.6260000000002</c:v>
                </c:pt>
                <c:pt idx="980">
                  <c:v>4355.7669999999998</c:v>
                </c:pt>
                <c:pt idx="981">
                  <c:v>4356.9080000000004</c:v>
                </c:pt>
                <c:pt idx="982">
                  <c:v>4358.049</c:v>
                </c:pt>
                <c:pt idx="983">
                  <c:v>4359.1890000000003</c:v>
                </c:pt>
                <c:pt idx="984">
                  <c:v>4360.33</c:v>
                </c:pt>
                <c:pt idx="985">
                  <c:v>4361.47</c:v>
                </c:pt>
                <c:pt idx="986">
                  <c:v>4362.6099999999997</c:v>
                </c:pt>
                <c:pt idx="987">
                  <c:v>4363.75</c:v>
                </c:pt>
                <c:pt idx="988">
                  <c:v>4364.8900000000003</c:v>
                </c:pt>
                <c:pt idx="989">
                  <c:v>4366.0290000000005</c:v>
                </c:pt>
                <c:pt idx="990">
                  <c:v>4367.1689999999999</c:v>
                </c:pt>
                <c:pt idx="991">
                  <c:v>4368.308</c:v>
                </c:pt>
                <c:pt idx="992">
                  <c:v>4369.4470000000001</c:v>
                </c:pt>
                <c:pt idx="993">
                  <c:v>4370.585</c:v>
                </c:pt>
                <c:pt idx="994">
                  <c:v>4371.7240000000002</c:v>
                </c:pt>
                <c:pt idx="995">
                  <c:v>4372.8630000000003</c:v>
                </c:pt>
                <c:pt idx="996">
                  <c:v>4374.0010000000002</c:v>
                </c:pt>
                <c:pt idx="997">
                  <c:v>4375.1390000000001</c:v>
                </c:pt>
                <c:pt idx="998">
                  <c:v>4376.277</c:v>
                </c:pt>
                <c:pt idx="999">
                  <c:v>4377.415</c:v>
                </c:pt>
                <c:pt idx="1000">
                  <c:v>4378.5519999999997</c:v>
                </c:pt>
                <c:pt idx="1001">
                  <c:v>4379.6890000000003</c:v>
                </c:pt>
                <c:pt idx="1002">
                  <c:v>4380.8270000000002</c:v>
                </c:pt>
                <c:pt idx="1003">
                  <c:v>4381.9639999999999</c:v>
                </c:pt>
                <c:pt idx="1004">
                  <c:v>4383.1000000000004</c:v>
                </c:pt>
                <c:pt idx="1005">
                  <c:v>4384.2370000000001</c:v>
                </c:pt>
                <c:pt idx="1006">
                  <c:v>4385.3739999999998</c:v>
                </c:pt>
                <c:pt idx="1007">
                  <c:v>4386.51</c:v>
                </c:pt>
                <c:pt idx="1008">
                  <c:v>4387.6459999999997</c:v>
                </c:pt>
                <c:pt idx="1009">
                  <c:v>4388.7820000000002</c:v>
                </c:pt>
                <c:pt idx="1010">
                  <c:v>4389.9179999999997</c:v>
                </c:pt>
                <c:pt idx="1011">
                  <c:v>4391.0529999999999</c:v>
                </c:pt>
                <c:pt idx="1012">
                  <c:v>4392.1890000000003</c:v>
                </c:pt>
                <c:pt idx="1013">
                  <c:v>4393.3239999999996</c:v>
                </c:pt>
                <c:pt idx="1014">
                  <c:v>4394.4589999999998</c:v>
                </c:pt>
                <c:pt idx="1015">
                  <c:v>4395.5940000000001</c:v>
                </c:pt>
                <c:pt idx="1016">
                  <c:v>4396.7280000000001</c:v>
                </c:pt>
                <c:pt idx="1017">
                  <c:v>4397.8630000000003</c:v>
                </c:pt>
                <c:pt idx="1018">
                  <c:v>4398.9970000000003</c:v>
                </c:pt>
                <c:pt idx="1019">
                  <c:v>4400.1310000000003</c:v>
                </c:pt>
                <c:pt idx="1020">
                  <c:v>4401.2650000000003</c:v>
                </c:pt>
                <c:pt idx="1021">
                  <c:v>4402.3990000000003</c:v>
                </c:pt>
                <c:pt idx="1022">
                  <c:v>4403.5330000000004</c:v>
                </c:pt>
                <c:pt idx="1023">
                  <c:v>4404.6660000000002</c:v>
                </c:pt>
              </c:numCache>
            </c:numRef>
          </c:xVal>
          <c:yVal>
            <c:numRef>
              <c:f>'CVD-small (3)'!$N$1:$N$1025</c:f>
              <c:numCache>
                <c:formatCode>General</c:formatCode>
                <c:ptCount val="1025"/>
                <c:pt idx="0">
                  <c:v>16880.900000000001</c:v>
                </c:pt>
                <c:pt idx="1">
                  <c:v>16929.5</c:v>
                </c:pt>
                <c:pt idx="2">
                  <c:v>16937.400000000001</c:v>
                </c:pt>
                <c:pt idx="3">
                  <c:v>16978.2</c:v>
                </c:pt>
                <c:pt idx="4">
                  <c:v>17032.400000000001</c:v>
                </c:pt>
                <c:pt idx="5">
                  <c:v>16809</c:v>
                </c:pt>
                <c:pt idx="6">
                  <c:v>16449.5</c:v>
                </c:pt>
                <c:pt idx="7">
                  <c:v>16183.5</c:v>
                </c:pt>
                <c:pt idx="8">
                  <c:v>15922.7</c:v>
                </c:pt>
                <c:pt idx="9">
                  <c:v>16042.8</c:v>
                </c:pt>
                <c:pt idx="10">
                  <c:v>15967.7</c:v>
                </c:pt>
                <c:pt idx="11">
                  <c:v>16098.400000000001</c:v>
                </c:pt>
                <c:pt idx="12">
                  <c:v>16159</c:v>
                </c:pt>
                <c:pt idx="13">
                  <c:v>15902</c:v>
                </c:pt>
                <c:pt idx="14">
                  <c:v>15608.400000000001</c:v>
                </c:pt>
                <c:pt idx="15">
                  <c:v>15485.900000000001</c:v>
                </c:pt>
                <c:pt idx="16">
                  <c:v>15376.099999999999</c:v>
                </c:pt>
                <c:pt idx="17">
                  <c:v>15392.900000000001</c:v>
                </c:pt>
                <c:pt idx="18">
                  <c:v>15393.2</c:v>
                </c:pt>
                <c:pt idx="19">
                  <c:v>15520.599999999999</c:v>
                </c:pt>
                <c:pt idx="20">
                  <c:v>15582.3</c:v>
                </c:pt>
                <c:pt idx="21">
                  <c:v>15491.400000000001</c:v>
                </c:pt>
                <c:pt idx="22">
                  <c:v>15208.099999999999</c:v>
                </c:pt>
                <c:pt idx="23">
                  <c:v>14998.599999999999</c:v>
                </c:pt>
                <c:pt idx="24">
                  <c:v>14874.400000000001</c:v>
                </c:pt>
                <c:pt idx="25">
                  <c:v>14903.8</c:v>
                </c:pt>
                <c:pt idx="26">
                  <c:v>15150.099999999999</c:v>
                </c:pt>
                <c:pt idx="27">
                  <c:v>15217</c:v>
                </c:pt>
                <c:pt idx="28">
                  <c:v>15271.900000000001</c:v>
                </c:pt>
                <c:pt idx="29">
                  <c:v>15221.400000000001</c:v>
                </c:pt>
                <c:pt idx="30">
                  <c:v>14936.8</c:v>
                </c:pt>
                <c:pt idx="31">
                  <c:v>14799.599999999999</c:v>
                </c:pt>
                <c:pt idx="32">
                  <c:v>14703.900000000001</c:v>
                </c:pt>
                <c:pt idx="33">
                  <c:v>14813</c:v>
                </c:pt>
                <c:pt idx="34">
                  <c:v>14851.099999999999</c:v>
                </c:pt>
                <c:pt idx="35">
                  <c:v>14982.2</c:v>
                </c:pt>
                <c:pt idx="36">
                  <c:v>15189.8</c:v>
                </c:pt>
                <c:pt idx="37">
                  <c:v>15125.7</c:v>
                </c:pt>
                <c:pt idx="38">
                  <c:v>14919.099999999999</c:v>
                </c:pt>
                <c:pt idx="39">
                  <c:v>14675.400000000001</c:v>
                </c:pt>
                <c:pt idx="40">
                  <c:v>14664.599999999999</c:v>
                </c:pt>
                <c:pt idx="41">
                  <c:v>14609.3</c:v>
                </c:pt>
                <c:pt idx="42">
                  <c:v>14700.599999999999</c:v>
                </c:pt>
                <c:pt idx="43">
                  <c:v>15029.599999999999</c:v>
                </c:pt>
                <c:pt idx="44">
                  <c:v>15082.599999999999</c:v>
                </c:pt>
                <c:pt idx="45">
                  <c:v>15069.2</c:v>
                </c:pt>
                <c:pt idx="46">
                  <c:v>14993.7</c:v>
                </c:pt>
                <c:pt idx="47">
                  <c:v>14728.8</c:v>
                </c:pt>
                <c:pt idx="48">
                  <c:v>14645.2</c:v>
                </c:pt>
                <c:pt idx="49">
                  <c:v>14645.099999999999</c:v>
                </c:pt>
                <c:pt idx="50">
                  <c:v>14737.3</c:v>
                </c:pt>
                <c:pt idx="51">
                  <c:v>14983.3</c:v>
                </c:pt>
                <c:pt idx="52">
                  <c:v>15131.2</c:v>
                </c:pt>
                <c:pt idx="53">
                  <c:v>15213.2</c:v>
                </c:pt>
                <c:pt idx="54">
                  <c:v>14971.2</c:v>
                </c:pt>
                <c:pt idx="55">
                  <c:v>14812</c:v>
                </c:pt>
                <c:pt idx="56">
                  <c:v>14804.5</c:v>
                </c:pt>
                <c:pt idx="57">
                  <c:v>14763.3</c:v>
                </c:pt>
                <c:pt idx="58">
                  <c:v>14896.8</c:v>
                </c:pt>
                <c:pt idx="59">
                  <c:v>15187.099999999999</c:v>
                </c:pt>
                <c:pt idx="60">
                  <c:v>15254.8</c:v>
                </c:pt>
                <c:pt idx="61">
                  <c:v>15286.900000000001</c:v>
                </c:pt>
                <c:pt idx="62">
                  <c:v>15134.099999999999</c:v>
                </c:pt>
                <c:pt idx="63">
                  <c:v>14936</c:v>
                </c:pt>
                <c:pt idx="64">
                  <c:v>14882.8</c:v>
                </c:pt>
                <c:pt idx="65">
                  <c:v>14876</c:v>
                </c:pt>
                <c:pt idx="66">
                  <c:v>15060</c:v>
                </c:pt>
                <c:pt idx="67">
                  <c:v>15109</c:v>
                </c:pt>
                <c:pt idx="68">
                  <c:v>15305.8</c:v>
                </c:pt>
                <c:pt idx="69">
                  <c:v>15408</c:v>
                </c:pt>
                <c:pt idx="70">
                  <c:v>15291.099999999999</c:v>
                </c:pt>
                <c:pt idx="71">
                  <c:v>15128.7</c:v>
                </c:pt>
                <c:pt idx="72">
                  <c:v>14984.3</c:v>
                </c:pt>
                <c:pt idx="73">
                  <c:v>15016.2</c:v>
                </c:pt>
                <c:pt idx="74">
                  <c:v>15184.400000000001</c:v>
                </c:pt>
                <c:pt idx="75">
                  <c:v>15385.3</c:v>
                </c:pt>
                <c:pt idx="76">
                  <c:v>15495.8</c:v>
                </c:pt>
                <c:pt idx="77">
                  <c:v>15636.5</c:v>
                </c:pt>
                <c:pt idx="78">
                  <c:v>15531.5</c:v>
                </c:pt>
                <c:pt idx="79">
                  <c:v>15398.099999999999</c:v>
                </c:pt>
                <c:pt idx="80">
                  <c:v>15239.599999999999</c:v>
                </c:pt>
                <c:pt idx="81">
                  <c:v>15174.8</c:v>
                </c:pt>
                <c:pt idx="82">
                  <c:v>15307.599999999999</c:v>
                </c:pt>
                <c:pt idx="83">
                  <c:v>15475.599999999999</c:v>
                </c:pt>
                <c:pt idx="84">
                  <c:v>15614.3</c:v>
                </c:pt>
                <c:pt idx="85">
                  <c:v>15813.599999999999</c:v>
                </c:pt>
                <c:pt idx="86">
                  <c:v>15764.3</c:v>
                </c:pt>
                <c:pt idx="87">
                  <c:v>15741.900000000001</c:v>
                </c:pt>
                <c:pt idx="88">
                  <c:v>15397.099999999999</c:v>
                </c:pt>
                <c:pt idx="89">
                  <c:v>15464.2</c:v>
                </c:pt>
                <c:pt idx="90">
                  <c:v>15498.400000000001</c:v>
                </c:pt>
                <c:pt idx="91">
                  <c:v>15634.8</c:v>
                </c:pt>
                <c:pt idx="92">
                  <c:v>15899.3</c:v>
                </c:pt>
                <c:pt idx="93">
                  <c:v>15976.900000000001</c:v>
                </c:pt>
                <c:pt idx="94">
                  <c:v>15961.900000000001</c:v>
                </c:pt>
                <c:pt idx="95">
                  <c:v>15899.3</c:v>
                </c:pt>
                <c:pt idx="96">
                  <c:v>15689.5</c:v>
                </c:pt>
                <c:pt idx="97">
                  <c:v>15659.599999999999</c:v>
                </c:pt>
                <c:pt idx="98">
                  <c:v>15757.900000000001</c:v>
                </c:pt>
                <c:pt idx="99">
                  <c:v>15870.7</c:v>
                </c:pt>
                <c:pt idx="100">
                  <c:v>16055.3</c:v>
                </c:pt>
                <c:pt idx="101">
                  <c:v>16193.5</c:v>
                </c:pt>
                <c:pt idx="102">
                  <c:v>16283.3</c:v>
                </c:pt>
                <c:pt idx="103">
                  <c:v>16190.7</c:v>
                </c:pt>
                <c:pt idx="104">
                  <c:v>15937.400000000001</c:v>
                </c:pt>
                <c:pt idx="105">
                  <c:v>15905.5</c:v>
                </c:pt>
                <c:pt idx="106">
                  <c:v>15918.900000000001</c:v>
                </c:pt>
                <c:pt idx="107">
                  <c:v>16013.099999999999</c:v>
                </c:pt>
                <c:pt idx="108">
                  <c:v>16326.099999999999</c:v>
                </c:pt>
                <c:pt idx="109">
                  <c:v>16501.400000000001</c:v>
                </c:pt>
                <c:pt idx="110">
                  <c:v>16595.400000000001</c:v>
                </c:pt>
                <c:pt idx="111">
                  <c:v>16397.2</c:v>
                </c:pt>
                <c:pt idx="112">
                  <c:v>16287.400000000001</c:v>
                </c:pt>
                <c:pt idx="113">
                  <c:v>16119.400000000001</c:v>
                </c:pt>
                <c:pt idx="114">
                  <c:v>16190.900000000001</c:v>
                </c:pt>
                <c:pt idx="115">
                  <c:v>16302.900000000001</c:v>
                </c:pt>
                <c:pt idx="116">
                  <c:v>16426.5</c:v>
                </c:pt>
                <c:pt idx="117">
                  <c:v>16720.599999999999</c:v>
                </c:pt>
                <c:pt idx="118">
                  <c:v>16890.5</c:v>
                </c:pt>
                <c:pt idx="119">
                  <c:v>16741.7</c:v>
                </c:pt>
                <c:pt idx="120">
                  <c:v>16651.099999999999</c:v>
                </c:pt>
                <c:pt idx="121">
                  <c:v>16528.900000000001</c:v>
                </c:pt>
                <c:pt idx="122">
                  <c:v>16411.7</c:v>
                </c:pt>
                <c:pt idx="123">
                  <c:v>16586.7</c:v>
                </c:pt>
                <c:pt idx="124">
                  <c:v>16771.400000000001</c:v>
                </c:pt>
                <c:pt idx="125">
                  <c:v>17017.8</c:v>
                </c:pt>
                <c:pt idx="126">
                  <c:v>17120.400000000001</c:v>
                </c:pt>
                <c:pt idx="127">
                  <c:v>17082.5</c:v>
                </c:pt>
                <c:pt idx="128">
                  <c:v>16917.599999999999</c:v>
                </c:pt>
                <c:pt idx="129">
                  <c:v>16747.7</c:v>
                </c:pt>
                <c:pt idx="130">
                  <c:v>16664.2</c:v>
                </c:pt>
                <c:pt idx="131">
                  <c:v>16782.5</c:v>
                </c:pt>
                <c:pt idx="132">
                  <c:v>17037.7</c:v>
                </c:pt>
                <c:pt idx="133">
                  <c:v>17295.5</c:v>
                </c:pt>
                <c:pt idx="134">
                  <c:v>17371.900000000001</c:v>
                </c:pt>
                <c:pt idx="135">
                  <c:v>17443.2</c:v>
                </c:pt>
                <c:pt idx="136">
                  <c:v>17281.400000000001</c:v>
                </c:pt>
                <c:pt idx="137">
                  <c:v>17158.3</c:v>
                </c:pt>
                <c:pt idx="138">
                  <c:v>16976.3</c:v>
                </c:pt>
                <c:pt idx="139">
                  <c:v>17075.900000000001</c:v>
                </c:pt>
                <c:pt idx="140">
                  <c:v>17259.3</c:v>
                </c:pt>
                <c:pt idx="141">
                  <c:v>17510</c:v>
                </c:pt>
                <c:pt idx="142">
                  <c:v>17774.3</c:v>
                </c:pt>
                <c:pt idx="143">
                  <c:v>17888.2</c:v>
                </c:pt>
                <c:pt idx="144">
                  <c:v>17688.900000000001</c:v>
                </c:pt>
                <c:pt idx="145">
                  <c:v>17461.8</c:v>
                </c:pt>
                <c:pt idx="146">
                  <c:v>17444.900000000001</c:v>
                </c:pt>
                <c:pt idx="147">
                  <c:v>17428.8</c:v>
                </c:pt>
                <c:pt idx="148">
                  <c:v>17566.599999999999</c:v>
                </c:pt>
                <c:pt idx="149">
                  <c:v>17760</c:v>
                </c:pt>
                <c:pt idx="150">
                  <c:v>18064</c:v>
                </c:pt>
                <c:pt idx="151">
                  <c:v>18123</c:v>
                </c:pt>
                <c:pt idx="152">
                  <c:v>18178.8</c:v>
                </c:pt>
                <c:pt idx="153">
                  <c:v>17938.7</c:v>
                </c:pt>
                <c:pt idx="154">
                  <c:v>17772.5</c:v>
                </c:pt>
                <c:pt idx="155">
                  <c:v>17782.099999999999</c:v>
                </c:pt>
                <c:pt idx="156">
                  <c:v>17921</c:v>
                </c:pt>
                <c:pt idx="157">
                  <c:v>18158.5</c:v>
                </c:pt>
                <c:pt idx="158">
                  <c:v>18411.599999999999</c:v>
                </c:pt>
                <c:pt idx="159">
                  <c:v>18512.099999999999</c:v>
                </c:pt>
                <c:pt idx="160">
                  <c:v>18536.2</c:v>
                </c:pt>
                <c:pt idx="161">
                  <c:v>18337.099999999999</c:v>
                </c:pt>
                <c:pt idx="162">
                  <c:v>18196</c:v>
                </c:pt>
                <c:pt idx="163">
                  <c:v>18045.7</c:v>
                </c:pt>
                <c:pt idx="164">
                  <c:v>18264.7</c:v>
                </c:pt>
                <c:pt idx="165">
                  <c:v>18472.2</c:v>
                </c:pt>
                <c:pt idx="166">
                  <c:v>18603.5</c:v>
                </c:pt>
                <c:pt idx="167">
                  <c:v>18895.8</c:v>
                </c:pt>
                <c:pt idx="168">
                  <c:v>18976.099999999999</c:v>
                </c:pt>
                <c:pt idx="169">
                  <c:v>18828.400000000001</c:v>
                </c:pt>
                <c:pt idx="170">
                  <c:v>18705.599999999999</c:v>
                </c:pt>
                <c:pt idx="171">
                  <c:v>18539.599999999999</c:v>
                </c:pt>
                <c:pt idx="172">
                  <c:v>18556.400000000001</c:v>
                </c:pt>
                <c:pt idx="173">
                  <c:v>18870.8</c:v>
                </c:pt>
                <c:pt idx="174">
                  <c:v>18990.900000000001</c:v>
                </c:pt>
                <c:pt idx="175">
                  <c:v>19255.900000000001</c:v>
                </c:pt>
                <c:pt idx="176">
                  <c:v>19391.900000000001</c:v>
                </c:pt>
                <c:pt idx="177">
                  <c:v>19399.400000000001</c:v>
                </c:pt>
                <c:pt idx="178">
                  <c:v>19158.400000000001</c:v>
                </c:pt>
                <c:pt idx="179">
                  <c:v>18899.7</c:v>
                </c:pt>
                <c:pt idx="180">
                  <c:v>19040.7</c:v>
                </c:pt>
                <c:pt idx="181">
                  <c:v>19197.099999999999</c:v>
                </c:pt>
                <c:pt idx="182">
                  <c:v>19375.5</c:v>
                </c:pt>
                <c:pt idx="183">
                  <c:v>19523.900000000001</c:v>
                </c:pt>
                <c:pt idx="184">
                  <c:v>19689.7</c:v>
                </c:pt>
                <c:pt idx="185">
                  <c:v>19784.3</c:v>
                </c:pt>
                <c:pt idx="186">
                  <c:v>19630</c:v>
                </c:pt>
                <c:pt idx="187">
                  <c:v>19346.5</c:v>
                </c:pt>
                <c:pt idx="188">
                  <c:v>19310.8</c:v>
                </c:pt>
                <c:pt idx="189">
                  <c:v>19346.5</c:v>
                </c:pt>
                <c:pt idx="190">
                  <c:v>19677.7</c:v>
                </c:pt>
                <c:pt idx="191">
                  <c:v>19953.8</c:v>
                </c:pt>
                <c:pt idx="192">
                  <c:v>20108.400000000001</c:v>
                </c:pt>
                <c:pt idx="193">
                  <c:v>20190.099999999999</c:v>
                </c:pt>
                <c:pt idx="194">
                  <c:v>20051.2</c:v>
                </c:pt>
                <c:pt idx="195">
                  <c:v>19890.5</c:v>
                </c:pt>
                <c:pt idx="196">
                  <c:v>19763.8</c:v>
                </c:pt>
                <c:pt idx="197">
                  <c:v>19772.2</c:v>
                </c:pt>
                <c:pt idx="198">
                  <c:v>20015.7</c:v>
                </c:pt>
                <c:pt idx="199">
                  <c:v>20271.8</c:v>
                </c:pt>
                <c:pt idx="200">
                  <c:v>20584.099999999999</c:v>
                </c:pt>
                <c:pt idx="201">
                  <c:v>20641.099999999999</c:v>
                </c:pt>
                <c:pt idx="202">
                  <c:v>20604.099999999999</c:v>
                </c:pt>
                <c:pt idx="203">
                  <c:v>20470.099999999999</c:v>
                </c:pt>
                <c:pt idx="204">
                  <c:v>20155.5</c:v>
                </c:pt>
                <c:pt idx="205">
                  <c:v>20205.599999999999</c:v>
                </c:pt>
                <c:pt idx="206">
                  <c:v>20292.2</c:v>
                </c:pt>
                <c:pt idx="207">
                  <c:v>20646.099999999999</c:v>
                </c:pt>
                <c:pt idx="208">
                  <c:v>20881.5</c:v>
                </c:pt>
                <c:pt idx="209">
                  <c:v>21024.799999999999</c:v>
                </c:pt>
                <c:pt idx="210">
                  <c:v>21064.1</c:v>
                </c:pt>
                <c:pt idx="211">
                  <c:v>20897.5</c:v>
                </c:pt>
                <c:pt idx="212">
                  <c:v>20774.5</c:v>
                </c:pt>
                <c:pt idx="213">
                  <c:v>20626.8</c:v>
                </c:pt>
                <c:pt idx="214">
                  <c:v>20718.8</c:v>
                </c:pt>
                <c:pt idx="215">
                  <c:v>21007.200000000001</c:v>
                </c:pt>
                <c:pt idx="216">
                  <c:v>21202.6</c:v>
                </c:pt>
                <c:pt idx="217">
                  <c:v>21400.2</c:v>
                </c:pt>
                <c:pt idx="218">
                  <c:v>21630.1</c:v>
                </c:pt>
                <c:pt idx="219">
                  <c:v>21445.8</c:v>
                </c:pt>
                <c:pt idx="220">
                  <c:v>21388.400000000001</c:v>
                </c:pt>
                <c:pt idx="221">
                  <c:v>21062</c:v>
                </c:pt>
                <c:pt idx="222">
                  <c:v>21236.9</c:v>
                </c:pt>
                <c:pt idx="223">
                  <c:v>21395.599999999999</c:v>
                </c:pt>
                <c:pt idx="224">
                  <c:v>21641.4</c:v>
                </c:pt>
                <c:pt idx="225">
                  <c:v>21874.799999999999</c:v>
                </c:pt>
                <c:pt idx="226">
                  <c:v>22011.8</c:v>
                </c:pt>
                <c:pt idx="227">
                  <c:v>22079.9</c:v>
                </c:pt>
                <c:pt idx="228">
                  <c:v>21846</c:v>
                </c:pt>
                <c:pt idx="229">
                  <c:v>21599.8</c:v>
                </c:pt>
                <c:pt idx="230">
                  <c:v>21745.3</c:v>
                </c:pt>
                <c:pt idx="231">
                  <c:v>21770.799999999999</c:v>
                </c:pt>
                <c:pt idx="232">
                  <c:v>21977.3</c:v>
                </c:pt>
                <c:pt idx="233">
                  <c:v>22333.200000000001</c:v>
                </c:pt>
                <c:pt idx="234">
                  <c:v>22464.3</c:v>
                </c:pt>
                <c:pt idx="235">
                  <c:v>22668.3</c:v>
                </c:pt>
                <c:pt idx="236">
                  <c:v>22538.9</c:v>
                </c:pt>
                <c:pt idx="237">
                  <c:v>22310.6</c:v>
                </c:pt>
                <c:pt idx="238">
                  <c:v>22112.799999999999</c:v>
                </c:pt>
                <c:pt idx="239">
                  <c:v>22216.799999999999</c:v>
                </c:pt>
                <c:pt idx="240">
                  <c:v>22525.8</c:v>
                </c:pt>
                <c:pt idx="241">
                  <c:v>22694.9</c:v>
                </c:pt>
                <c:pt idx="242">
                  <c:v>22946.6</c:v>
                </c:pt>
                <c:pt idx="243">
                  <c:v>23124.3</c:v>
                </c:pt>
                <c:pt idx="244">
                  <c:v>23120</c:v>
                </c:pt>
                <c:pt idx="245">
                  <c:v>23034.5</c:v>
                </c:pt>
                <c:pt idx="246">
                  <c:v>22728.2</c:v>
                </c:pt>
                <c:pt idx="247">
                  <c:v>22798.1</c:v>
                </c:pt>
                <c:pt idx="248">
                  <c:v>22843.599999999999</c:v>
                </c:pt>
                <c:pt idx="249">
                  <c:v>23195.1</c:v>
                </c:pt>
                <c:pt idx="250">
                  <c:v>23482.6</c:v>
                </c:pt>
                <c:pt idx="251">
                  <c:v>23646.9</c:v>
                </c:pt>
                <c:pt idx="252">
                  <c:v>23872.2</c:v>
                </c:pt>
                <c:pt idx="253">
                  <c:v>23612.799999999999</c:v>
                </c:pt>
                <c:pt idx="254">
                  <c:v>23420.6</c:v>
                </c:pt>
                <c:pt idx="255">
                  <c:v>23294.9</c:v>
                </c:pt>
                <c:pt idx="256">
                  <c:v>23350.3</c:v>
                </c:pt>
                <c:pt idx="257">
                  <c:v>23624.400000000001</c:v>
                </c:pt>
                <c:pt idx="258">
                  <c:v>23929.599999999999</c:v>
                </c:pt>
                <c:pt idx="259">
                  <c:v>24284.5</c:v>
                </c:pt>
                <c:pt idx="260">
                  <c:v>24434.5</c:v>
                </c:pt>
                <c:pt idx="261">
                  <c:v>24355.4</c:v>
                </c:pt>
                <c:pt idx="262">
                  <c:v>24194.1</c:v>
                </c:pt>
                <c:pt idx="263">
                  <c:v>23926.799999999999</c:v>
                </c:pt>
                <c:pt idx="264">
                  <c:v>23966.1</c:v>
                </c:pt>
                <c:pt idx="265">
                  <c:v>24111.1</c:v>
                </c:pt>
                <c:pt idx="266">
                  <c:v>24506.799999999999</c:v>
                </c:pt>
                <c:pt idx="267">
                  <c:v>24911.4</c:v>
                </c:pt>
                <c:pt idx="268">
                  <c:v>25018.6</c:v>
                </c:pt>
                <c:pt idx="269">
                  <c:v>25077.200000000001</c:v>
                </c:pt>
                <c:pt idx="270">
                  <c:v>24845.3</c:v>
                </c:pt>
                <c:pt idx="271">
                  <c:v>24644.400000000001</c:v>
                </c:pt>
                <c:pt idx="272">
                  <c:v>24486.5</c:v>
                </c:pt>
                <c:pt idx="273">
                  <c:v>24550.799999999999</c:v>
                </c:pt>
                <c:pt idx="274">
                  <c:v>24981.7</c:v>
                </c:pt>
                <c:pt idx="275">
                  <c:v>25344.400000000001</c:v>
                </c:pt>
                <c:pt idx="276">
                  <c:v>25673.7</c:v>
                </c:pt>
                <c:pt idx="277">
                  <c:v>25723.1</c:v>
                </c:pt>
                <c:pt idx="278">
                  <c:v>25676.3</c:v>
                </c:pt>
                <c:pt idx="279">
                  <c:v>25444</c:v>
                </c:pt>
                <c:pt idx="280">
                  <c:v>25160.3</c:v>
                </c:pt>
                <c:pt idx="281">
                  <c:v>25219.599999999999</c:v>
                </c:pt>
                <c:pt idx="282">
                  <c:v>25545.7</c:v>
                </c:pt>
                <c:pt idx="283">
                  <c:v>25792</c:v>
                </c:pt>
                <c:pt idx="284">
                  <c:v>26208</c:v>
                </c:pt>
                <c:pt idx="285">
                  <c:v>26280.5</c:v>
                </c:pt>
                <c:pt idx="286">
                  <c:v>26283.8</c:v>
                </c:pt>
                <c:pt idx="287">
                  <c:v>26127.5</c:v>
                </c:pt>
                <c:pt idx="288">
                  <c:v>25955.599999999999</c:v>
                </c:pt>
                <c:pt idx="289">
                  <c:v>25764.3</c:v>
                </c:pt>
                <c:pt idx="290">
                  <c:v>25994.1</c:v>
                </c:pt>
                <c:pt idx="291">
                  <c:v>26356.1</c:v>
                </c:pt>
                <c:pt idx="292">
                  <c:v>26612.9</c:v>
                </c:pt>
                <c:pt idx="293">
                  <c:v>26915.1</c:v>
                </c:pt>
                <c:pt idx="294">
                  <c:v>27156.2</c:v>
                </c:pt>
                <c:pt idx="295">
                  <c:v>27029</c:v>
                </c:pt>
                <c:pt idx="296">
                  <c:v>26624.3</c:v>
                </c:pt>
                <c:pt idx="297">
                  <c:v>26506</c:v>
                </c:pt>
                <c:pt idx="298">
                  <c:v>26527</c:v>
                </c:pt>
                <c:pt idx="299">
                  <c:v>26736.799999999999</c:v>
                </c:pt>
                <c:pt idx="300">
                  <c:v>27173.5</c:v>
                </c:pt>
                <c:pt idx="301">
                  <c:v>27501</c:v>
                </c:pt>
                <c:pt idx="302">
                  <c:v>27654.7</c:v>
                </c:pt>
                <c:pt idx="303">
                  <c:v>27698.7</c:v>
                </c:pt>
                <c:pt idx="304">
                  <c:v>27545.3</c:v>
                </c:pt>
                <c:pt idx="305">
                  <c:v>27340.400000000001</c:v>
                </c:pt>
                <c:pt idx="306">
                  <c:v>27088.3</c:v>
                </c:pt>
                <c:pt idx="307">
                  <c:v>27287.1</c:v>
                </c:pt>
                <c:pt idx="308">
                  <c:v>27746.7</c:v>
                </c:pt>
                <c:pt idx="309">
                  <c:v>27971.4</c:v>
                </c:pt>
                <c:pt idx="310">
                  <c:v>28312.9</c:v>
                </c:pt>
                <c:pt idx="311">
                  <c:v>28435</c:v>
                </c:pt>
                <c:pt idx="312">
                  <c:v>28249.5</c:v>
                </c:pt>
                <c:pt idx="313">
                  <c:v>28024</c:v>
                </c:pt>
                <c:pt idx="314">
                  <c:v>27911.1</c:v>
                </c:pt>
                <c:pt idx="315">
                  <c:v>28000.1</c:v>
                </c:pt>
                <c:pt idx="316">
                  <c:v>28105.9</c:v>
                </c:pt>
                <c:pt idx="317">
                  <c:v>28429.200000000001</c:v>
                </c:pt>
                <c:pt idx="318">
                  <c:v>28761.3</c:v>
                </c:pt>
                <c:pt idx="319">
                  <c:v>29060.199999999997</c:v>
                </c:pt>
                <c:pt idx="320">
                  <c:v>29146.800000000003</c:v>
                </c:pt>
                <c:pt idx="321">
                  <c:v>28964.1</c:v>
                </c:pt>
                <c:pt idx="322">
                  <c:v>28663.3</c:v>
                </c:pt>
                <c:pt idx="323">
                  <c:v>28606.400000000001</c:v>
                </c:pt>
                <c:pt idx="324">
                  <c:v>28696.799999999999</c:v>
                </c:pt>
                <c:pt idx="325">
                  <c:v>29022.5</c:v>
                </c:pt>
                <c:pt idx="326">
                  <c:v>29186.1</c:v>
                </c:pt>
                <c:pt idx="327">
                  <c:v>29651.599999999999</c:v>
                </c:pt>
                <c:pt idx="328">
                  <c:v>29871.4</c:v>
                </c:pt>
                <c:pt idx="329">
                  <c:v>29798.199999999997</c:v>
                </c:pt>
                <c:pt idx="330">
                  <c:v>29570.800000000003</c:v>
                </c:pt>
                <c:pt idx="331">
                  <c:v>29157.9</c:v>
                </c:pt>
                <c:pt idx="332">
                  <c:v>29402.9</c:v>
                </c:pt>
                <c:pt idx="333">
                  <c:v>29448.1</c:v>
                </c:pt>
                <c:pt idx="334">
                  <c:v>29741.599999999999</c:v>
                </c:pt>
                <c:pt idx="335">
                  <c:v>30046.199999999997</c:v>
                </c:pt>
                <c:pt idx="336">
                  <c:v>30453.800000000003</c:v>
                </c:pt>
                <c:pt idx="337">
                  <c:v>30554.1</c:v>
                </c:pt>
                <c:pt idx="338">
                  <c:v>30281.599999999999</c:v>
                </c:pt>
                <c:pt idx="339">
                  <c:v>30040.1</c:v>
                </c:pt>
                <c:pt idx="340">
                  <c:v>29971</c:v>
                </c:pt>
                <c:pt idx="341">
                  <c:v>30015</c:v>
                </c:pt>
                <c:pt idx="342">
                  <c:v>30269.9</c:v>
                </c:pt>
                <c:pt idx="343">
                  <c:v>30635.199999999997</c:v>
                </c:pt>
                <c:pt idx="344">
                  <c:v>31062.1</c:v>
                </c:pt>
                <c:pt idx="345">
                  <c:v>31193.599999999999</c:v>
                </c:pt>
                <c:pt idx="346">
                  <c:v>31205.199999999997</c:v>
                </c:pt>
                <c:pt idx="347">
                  <c:v>30880.199999999997</c:v>
                </c:pt>
                <c:pt idx="348">
                  <c:v>30670.1</c:v>
                </c:pt>
                <c:pt idx="349">
                  <c:v>30548.300000000003</c:v>
                </c:pt>
                <c:pt idx="350">
                  <c:v>30563.599999999999</c:v>
                </c:pt>
                <c:pt idx="351">
                  <c:v>31021.800000000003</c:v>
                </c:pt>
                <c:pt idx="352">
                  <c:v>31319</c:v>
                </c:pt>
                <c:pt idx="353">
                  <c:v>31672.300000000003</c:v>
                </c:pt>
                <c:pt idx="354">
                  <c:v>31813.1</c:v>
                </c:pt>
                <c:pt idx="355">
                  <c:v>31563.5</c:v>
                </c:pt>
                <c:pt idx="356">
                  <c:v>31401.4</c:v>
                </c:pt>
                <c:pt idx="357">
                  <c:v>31136</c:v>
                </c:pt>
                <c:pt idx="358">
                  <c:v>31167.300000000003</c:v>
                </c:pt>
                <c:pt idx="359">
                  <c:v>31353.300000000003</c:v>
                </c:pt>
                <c:pt idx="360">
                  <c:v>31791.1</c:v>
                </c:pt>
                <c:pt idx="361">
                  <c:v>32161</c:v>
                </c:pt>
                <c:pt idx="362">
                  <c:v>32310.300000000003</c:v>
                </c:pt>
                <c:pt idx="363">
                  <c:v>32427.5</c:v>
                </c:pt>
                <c:pt idx="364">
                  <c:v>32119.5</c:v>
                </c:pt>
                <c:pt idx="365">
                  <c:v>31738.699999999997</c:v>
                </c:pt>
                <c:pt idx="366">
                  <c:v>31622.5</c:v>
                </c:pt>
                <c:pt idx="367">
                  <c:v>31569.800000000003</c:v>
                </c:pt>
                <c:pt idx="368">
                  <c:v>31940.400000000001</c:v>
                </c:pt>
                <c:pt idx="369">
                  <c:v>32361.199999999997</c:v>
                </c:pt>
                <c:pt idx="370">
                  <c:v>32835.4</c:v>
                </c:pt>
                <c:pt idx="371">
                  <c:v>32832.800000000003</c:v>
                </c:pt>
                <c:pt idx="372">
                  <c:v>32836.9</c:v>
                </c:pt>
                <c:pt idx="373">
                  <c:v>32389.9</c:v>
                </c:pt>
                <c:pt idx="374">
                  <c:v>31879.699999999997</c:v>
                </c:pt>
                <c:pt idx="375">
                  <c:v>31853.800000000003</c:v>
                </c:pt>
                <c:pt idx="376">
                  <c:v>32064.5</c:v>
                </c:pt>
                <c:pt idx="377">
                  <c:v>32454.400000000001</c:v>
                </c:pt>
                <c:pt idx="378">
                  <c:v>32812.400000000001</c:v>
                </c:pt>
                <c:pt idx="379">
                  <c:v>33047.800000000003</c:v>
                </c:pt>
                <c:pt idx="380">
                  <c:v>33182.699999999997</c:v>
                </c:pt>
                <c:pt idx="381">
                  <c:v>32920.699999999997</c:v>
                </c:pt>
                <c:pt idx="382">
                  <c:v>32570.5</c:v>
                </c:pt>
                <c:pt idx="383">
                  <c:v>32281.1</c:v>
                </c:pt>
                <c:pt idx="384">
                  <c:v>32223.4</c:v>
                </c:pt>
                <c:pt idx="385">
                  <c:v>32398.400000000001</c:v>
                </c:pt>
                <c:pt idx="386">
                  <c:v>32788.9</c:v>
                </c:pt>
                <c:pt idx="387">
                  <c:v>33219.1</c:v>
                </c:pt>
                <c:pt idx="388">
                  <c:v>33373.699999999997</c:v>
                </c:pt>
                <c:pt idx="389">
                  <c:v>33313.5</c:v>
                </c:pt>
                <c:pt idx="390">
                  <c:v>32966.6</c:v>
                </c:pt>
                <c:pt idx="391">
                  <c:v>32511.1</c:v>
                </c:pt>
                <c:pt idx="392">
                  <c:v>32352.400000000001</c:v>
                </c:pt>
                <c:pt idx="393">
                  <c:v>32397.599999999999</c:v>
                </c:pt>
                <c:pt idx="394">
                  <c:v>32730.400000000001</c:v>
                </c:pt>
                <c:pt idx="395">
                  <c:v>33161.1</c:v>
                </c:pt>
                <c:pt idx="396">
                  <c:v>33248.9</c:v>
                </c:pt>
                <c:pt idx="397">
                  <c:v>33532.800000000003</c:v>
                </c:pt>
                <c:pt idx="398">
                  <c:v>33198.400000000001</c:v>
                </c:pt>
                <c:pt idx="399">
                  <c:v>32873.699999999997</c:v>
                </c:pt>
                <c:pt idx="400">
                  <c:v>32457</c:v>
                </c:pt>
                <c:pt idx="401">
                  <c:v>32408.699999999997</c:v>
                </c:pt>
                <c:pt idx="402">
                  <c:v>32456.6</c:v>
                </c:pt>
                <c:pt idx="403">
                  <c:v>32821.699999999997</c:v>
                </c:pt>
                <c:pt idx="404">
                  <c:v>33056</c:v>
                </c:pt>
                <c:pt idx="405">
                  <c:v>33389.1</c:v>
                </c:pt>
                <c:pt idx="406">
                  <c:v>33446.400000000001</c:v>
                </c:pt>
                <c:pt idx="407">
                  <c:v>33152.199999999997</c:v>
                </c:pt>
                <c:pt idx="408">
                  <c:v>32767.800000000003</c:v>
                </c:pt>
                <c:pt idx="409">
                  <c:v>32363.5</c:v>
                </c:pt>
                <c:pt idx="410">
                  <c:v>32359</c:v>
                </c:pt>
                <c:pt idx="411">
                  <c:v>32567.9</c:v>
                </c:pt>
                <c:pt idx="412">
                  <c:v>33019.699999999997</c:v>
                </c:pt>
                <c:pt idx="413">
                  <c:v>33289.800000000003</c:v>
                </c:pt>
                <c:pt idx="414">
                  <c:v>33318.9</c:v>
                </c:pt>
                <c:pt idx="415">
                  <c:v>33321.5</c:v>
                </c:pt>
                <c:pt idx="416">
                  <c:v>32951</c:v>
                </c:pt>
                <c:pt idx="417">
                  <c:v>32545.1</c:v>
                </c:pt>
                <c:pt idx="418">
                  <c:v>32261.5</c:v>
                </c:pt>
                <c:pt idx="419">
                  <c:v>32323.300000000003</c:v>
                </c:pt>
                <c:pt idx="420">
                  <c:v>32605</c:v>
                </c:pt>
                <c:pt idx="421">
                  <c:v>32864.300000000003</c:v>
                </c:pt>
                <c:pt idx="422">
                  <c:v>33264.1</c:v>
                </c:pt>
                <c:pt idx="423">
                  <c:v>33305.1</c:v>
                </c:pt>
                <c:pt idx="424">
                  <c:v>33014.6</c:v>
                </c:pt>
                <c:pt idx="425">
                  <c:v>32733.4</c:v>
                </c:pt>
                <c:pt idx="426">
                  <c:v>32267.599999999999</c:v>
                </c:pt>
                <c:pt idx="427">
                  <c:v>32333.9</c:v>
                </c:pt>
                <c:pt idx="428">
                  <c:v>32377.699999999997</c:v>
                </c:pt>
                <c:pt idx="429">
                  <c:v>32740.6</c:v>
                </c:pt>
                <c:pt idx="430">
                  <c:v>32970.5</c:v>
                </c:pt>
                <c:pt idx="431">
                  <c:v>33224.5</c:v>
                </c:pt>
                <c:pt idx="432">
                  <c:v>33274.199999999997</c:v>
                </c:pt>
                <c:pt idx="433">
                  <c:v>33057.800000000003</c:v>
                </c:pt>
                <c:pt idx="434">
                  <c:v>32594</c:v>
                </c:pt>
                <c:pt idx="435">
                  <c:v>32144</c:v>
                </c:pt>
                <c:pt idx="436">
                  <c:v>32302.6</c:v>
                </c:pt>
                <c:pt idx="437">
                  <c:v>32346.9</c:v>
                </c:pt>
                <c:pt idx="438">
                  <c:v>32616.1</c:v>
                </c:pt>
                <c:pt idx="439">
                  <c:v>33037.1</c:v>
                </c:pt>
                <c:pt idx="440">
                  <c:v>33152.1</c:v>
                </c:pt>
                <c:pt idx="441">
                  <c:v>33276.5</c:v>
                </c:pt>
                <c:pt idx="442">
                  <c:v>32797</c:v>
                </c:pt>
                <c:pt idx="443">
                  <c:v>32549.4</c:v>
                </c:pt>
                <c:pt idx="444">
                  <c:v>32097.1</c:v>
                </c:pt>
                <c:pt idx="445">
                  <c:v>32194.6</c:v>
                </c:pt>
                <c:pt idx="446">
                  <c:v>32510.400000000001</c:v>
                </c:pt>
                <c:pt idx="447">
                  <c:v>32770.1</c:v>
                </c:pt>
                <c:pt idx="448">
                  <c:v>33120.699999999997</c:v>
                </c:pt>
                <c:pt idx="449">
                  <c:v>33087</c:v>
                </c:pt>
                <c:pt idx="450">
                  <c:v>33158.5</c:v>
                </c:pt>
                <c:pt idx="451">
                  <c:v>32762.5</c:v>
                </c:pt>
                <c:pt idx="452">
                  <c:v>32266</c:v>
                </c:pt>
                <c:pt idx="453">
                  <c:v>32216.400000000001</c:v>
                </c:pt>
                <c:pt idx="454">
                  <c:v>32213.699999999997</c:v>
                </c:pt>
                <c:pt idx="455">
                  <c:v>32580.800000000003</c:v>
                </c:pt>
                <c:pt idx="456">
                  <c:v>32783.199999999997</c:v>
                </c:pt>
                <c:pt idx="457">
                  <c:v>33152</c:v>
                </c:pt>
                <c:pt idx="458">
                  <c:v>33194.5</c:v>
                </c:pt>
                <c:pt idx="459">
                  <c:v>33030.400000000001</c:v>
                </c:pt>
                <c:pt idx="460">
                  <c:v>32664</c:v>
                </c:pt>
                <c:pt idx="461">
                  <c:v>32178.1</c:v>
                </c:pt>
                <c:pt idx="462">
                  <c:v>32220.1</c:v>
                </c:pt>
                <c:pt idx="463">
                  <c:v>32216.5</c:v>
                </c:pt>
                <c:pt idx="464">
                  <c:v>32596.699999999997</c:v>
                </c:pt>
                <c:pt idx="465">
                  <c:v>32859.300000000003</c:v>
                </c:pt>
                <c:pt idx="466">
                  <c:v>33137.699999999997</c:v>
                </c:pt>
                <c:pt idx="467">
                  <c:v>33226.300000000003</c:v>
                </c:pt>
                <c:pt idx="468">
                  <c:v>32894.1</c:v>
                </c:pt>
                <c:pt idx="469">
                  <c:v>32597.599999999999</c:v>
                </c:pt>
                <c:pt idx="470">
                  <c:v>32225.699999999997</c:v>
                </c:pt>
                <c:pt idx="471">
                  <c:v>32247.599999999999</c:v>
                </c:pt>
                <c:pt idx="472">
                  <c:v>32287.5</c:v>
                </c:pt>
                <c:pt idx="473">
                  <c:v>32729</c:v>
                </c:pt>
                <c:pt idx="474">
                  <c:v>32910.9</c:v>
                </c:pt>
                <c:pt idx="475">
                  <c:v>33217.199999999997</c:v>
                </c:pt>
                <c:pt idx="476">
                  <c:v>33271.1</c:v>
                </c:pt>
                <c:pt idx="477">
                  <c:v>32920.6</c:v>
                </c:pt>
                <c:pt idx="478">
                  <c:v>32646</c:v>
                </c:pt>
                <c:pt idx="479">
                  <c:v>32236</c:v>
                </c:pt>
                <c:pt idx="480">
                  <c:v>32320.300000000003</c:v>
                </c:pt>
                <c:pt idx="481">
                  <c:v>32534.6</c:v>
                </c:pt>
                <c:pt idx="482">
                  <c:v>32723</c:v>
                </c:pt>
                <c:pt idx="483">
                  <c:v>33171.5</c:v>
                </c:pt>
                <c:pt idx="484">
                  <c:v>33419</c:v>
                </c:pt>
                <c:pt idx="485">
                  <c:v>33237.800000000003</c:v>
                </c:pt>
                <c:pt idx="486">
                  <c:v>32953.699999999997</c:v>
                </c:pt>
                <c:pt idx="487">
                  <c:v>32542</c:v>
                </c:pt>
                <c:pt idx="488">
                  <c:v>32377.4</c:v>
                </c:pt>
                <c:pt idx="489">
                  <c:v>32404.6</c:v>
                </c:pt>
                <c:pt idx="490">
                  <c:v>32680.6</c:v>
                </c:pt>
                <c:pt idx="491">
                  <c:v>32890.199999999997</c:v>
                </c:pt>
                <c:pt idx="492">
                  <c:v>33134</c:v>
                </c:pt>
                <c:pt idx="493">
                  <c:v>33340.9</c:v>
                </c:pt>
                <c:pt idx="494">
                  <c:v>33258.9</c:v>
                </c:pt>
                <c:pt idx="495">
                  <c:v>32915.5</c:v>
                </c:pt>
                <c:pt idx="496">
                  <c:v>32536.6</c:v>
                </c:pt>
                <c:pt idx="497">
                  <c:v>32325.800000000003</c:v>
                </c:pt>
                <c:pt idx="498">
                  <c:v>32380.699999999997</c:v>
                </c:pt>
                <c:pt idx="499">
                  <c:v>32767.300000000003</c:v>
                </c:pt>
                <c:pt idx="500">
                  <c:v>32979.5</c:v>
                </c:pt>
                <c:pt idx="501">
                  <c:v>33390.5</c:v>
                </c:pt>
                <c:pt idx="502">
                  <c:v>33530</c:v>
                </c:pt>
                <c:pt idx="503">
                  <c:v>33304.699999999997</c:v>
                </c:pt>
                <c:pt idx="504">
                  <c:v>32888.9</c:v>
                </c:pt>
                <c:pt idx="505">
                  <c:v>32461.199999999997</c:v>
                </c:pt>
                <c:pt idx="506">
                  <c:v>32398.1</c:v>
                </c:pt>
                <c:pt idx="507">
                  <c:v>32530.699999999997</c:v>
                </c:pt>
                <c:pt idx="508">
                  <c:v>32858.199999999997</c:v>
                </c:pt>
                <c:pt idx="509">
                  <c:v>33187.5</c:v>
                </c:pt>
                <c:pt idx="510">
                  <c:v>33508.9</c:v>
                </c:pt>
                <c:pt idx="511">
                  <c:v>33519.699999999997</c:v>
                </c:pt>
                <c:pt idx="512">
                  <c:v>33298.400000000001</c:v>
                </c:pt>
                <c:pt idx="513">
                  <c:v>32963.199999999997</c:v>
                </c:pt>
                <c:pt idx="514">
                  <c:v>32565.1</c:v>
                </c:pt>
                <c:pt idx="515">
                  <c:v>32458.800000000003</c:v>
                </c:pt>
                <c:pt idx="516">
                  <c:v>32640.300000000003</c:v>
                </c:pt>
                <c:pt idx="517">
                  <c:v>32928.1</c:v>
                </c:pt>
                <c:pt idx="518">
                  <c:v>33404.199999999997</c:v>
                </c:pt>
                <c:pt idx="519">
                  <c:v>33568.300000000003</c:v>
                </c:pt>
                <c:pt idx="520">
                  <c:v>33603</c:v>
                </c:pt>
                <c:pt idx="521">
                  <c:v>33267.1</c:v>
                </c:pt>
                <c:pt idx="522">
                  <c:v>33009.599999999999</c:v>
                </c:pt>
                <c:pt idx="523">
                  <c:v>32629.4</c:v>
                </c:pt>
                <c:pt idx="524">
                  <c:v>32628.9</c:v>
                </c:pt>
                <c:pt idx="525">
                  <c:v>32728.400000000001</c:v>
                </c:pt>
                <c:pt idx="526">
                  <c:v>33045.699999999997</c:v>
                </c:pt>
                <c:pt idx="527">
                  <c:v>33560.699999999997</c:v>
                </c:pt>
                <c:pt idx="528">
                  <c:v>33577.699999999997</c:v>
                </c:pt>
                <c:pt idx="529">
                  <c:v>33725.1</c:v>
                </c:pt>
                <c:pt idx="530">
                  <c:v>33495.300000000003</c:v>
                </c:pt>
                <c:pt idx="531">
                  <c:v>33125.1</c:v>
                </c:pt>
                <c:pt idx="532">
                  <c:v>32710.9</c:v>
                </c:pt>
                <c:pt idx="533">
                  <c:v>32688.9</c:v>
                </c:pt>
                <c:pt idx="534">
                  <c:v>32937.199999999997</c:v>
                </c:pt>
                <c:pt idx="535">
                  <c:v>33174.6</c:v>
                </c:pt>
                <c:pt idx="536">
                  <c:v>33643.4</c:v>
                </c:pt>
                <c:pt idx="537">
                  <c:v>33860.9</c:v>
                </c:pt>
                <c:pt idx="538">
                  <c:v>33993.4</c:v>
                </c:pt>
                <c:pt idx="539">
                  <c:v>33405.800000000003</c:v>
                </c:pt>
                <c:pt idx="540">
                  <c:v>33108.699999999997</c:v>
                </c:pt>
                <c:pt idx="541">
                  <c:v>32883.1</c:v>
                </c:pt>
                <c:pt idx="542">
                  <c:v>32835.199999999997</c:v>
                </c:pt>
                <c:pt idx="543">
                  <c:v>33095</c:v>
                </c:pt>
                <c:pt idx="544">
                  <c:v>33480</c:v>
                </c:pt>
                <c:pt idx="545">
                  <c:v>33890</c:v>
                </c:pt>
                <c:pt idx="546">
                  <c:v>34007.9</c:v>
                </c:pt>
                <c:pt idx="547">
                  <c:v>34103</c:v>
                </c:pt>
                <c:pt idx="548">
                  <c:v>33700.699999999997</c:v>
                </c:pt>
                <c:pt idx="549">
                  <c:v>33136.400000000001</c:v>
                </c:pt>
                <c:pt idx="550">
                  <c:v>32945.1</c:v>
                </c:pt>
                <c:pt idx="551">
                  <c:v>33084.400000000001</c:v>
                </c:pt>
                <c:pt idx="552">
                  <c:v>33286</c:v>
                </c:pt>
                <c:pt idx="553">
                  <c:v>33599.1</c:v>
                </c:pt>
                <c:pt idx="554">
                  <c:v>34017</c:v>
                </c:pt>
                <c:pt idx="555">
                  <c:v>34288</c:v>
                </c:pt>
                <c:pt idx="556">
                  <c:v>34167.300000000003</c:v>
                </c:pt>
                <c:pt idx="557">
                  <c:v>33770</c:v>
                </c:pt>
                <c:pt idx="558">
                  <c:v>33279.199999999997</c:v>
                </c:pt>
                <c:pt idx="559">
                  <c:v>33356.400000000001</c:v>
                </c:pt>
                <c:pt idx="560">
                  <c:v>33330.5</c:v>
                </c:pt>
                <c:pt idx="561">
                  <c:v>33666.6</c:v>
                </c:pt>
                <c:pt idx="562">
                  <c:v>33991.199999999997</c:v>
                </c:pt>
                <c:pt idx="563">
                  <c:v>34353.800000000003</c:v>
                </c:pt>
                <c:pt idx="564">
                  <c:v>34447.699999999997</c:v>
                </c:pt>
                <c:pt idx="565">
                  <c:v>34459.300000000003</c:v>
                </c:pt>
                <c:pt idx="566">
                  <c:v>33949.300000000003</c:v>
                </c:pt>
                <c:pt idx="567">
                  <c:v>33765.5</c:v>
                </c:pt>
                <c:pt idx="568">
                  <c:v>33591.9</c:v>
                </c:pt>
                <c:pt idx="569">
                  <c:v>33588.199999999997</c:v>
                </c:pt>
                <c:pt idx="570">
                  <c:v>33931.4</c:v>
                </c:pt>
                <c:pt idx="571">
                  <c:v>34194.9</c:v>
                </c:pt>
                <c:pt idx="572">
                  <c:v>34628</c:v>
                </c:pt>
                <c:pt idx="573">
                  <c:v>34700.1</c:v>
                </c:pt>
                <c:pt idx="574">
                  <c:v>34559.599999999999</c:v>
                </c:pt>
                <c:pt idx="575">
                  <c:v>34323.300000000003</c:v>
                </c:pt>
                <c:pt idx="576">
                  <c:v>33870.1</c:v>
                </c:pt>
                <c:pt idx="577">
                  <c:v>33676.9</c:v>
                </c:pt>
                <c:pt idx="578">
                  <c:v>33803.300000000003</c:v>
                </c:pt>
                <c:pt idx="579">
                  <c:v>34245.699999999997</c:v>
                </c:pt>
                <c:pt idx="580">
                  <c:v>34427.4</c:v>
                </c:pt>
                <c:pt idx="581">
                  <c:v>34867.1</c:v>
                </c:pt>
                <c:pt idx="582">
                  <c:v>35022.5</c:v>
                </c:pt>
                <c:pt idx="583">
                  <c:v>34760.699999999997</c:v>
                </c:pt>
                <c:pt idx="584">
                  <c:v>34543.199999999997</c:v>
                </c:pt>
                <c:pt idx="585">
                  <c:v>34142.6</c:v>
                </c:pt>
                <c:pt idx="586">
                  <c:v>34060.5</c:v>
                </c:pt>
                <c:pt idx="587">
                  <c:v>34219.599999999999</c:v>
                </c:pt>
                <c:pt idx="588">
                  <c:v>34532.6</c:v>
                </c:pt>
                <c:pt idx="589">
                  <c:v>34688.400000000001</c:v>
                </c:pt>
                <c:pt idx="590">
                  <c:v>35155.9</c:v>
                </c:pt>
                <c:pt idx="591">
                  <c:v>35377.5</c:v>
                </c:pt>
                <c:pt idx="592">
                  <c:v>35205.599999999999</c:v>
                </c:pt>
                <c:pt idx="593">
                  <c:v>34838.699999999997</c:v>
                </c:pt>
                <c:pt idx="594">
                  <c:v>34371</c:v>
                </c:pt>
                <c:pt idx="595">
                  <c:v>34330.400000000001</c:v>
                </c:pt>
                <c:pt idx="596">
                  <c:v>34339.599999999999</c:v>
                </c:pt>
                <c:pt idx="597">
                  <c:v>34817</c:v>
                </c:pt>
                <c:pt idx="598">
                  <c:v>35020.6</c:v>
                </c:pt>
                <c:pt idx="599">
                  <c:v>35402.800000000003</c:v>
                </c:pt>
                <c:pt idx="600">
                  <c:v>35650</c:v>
                </c:pt>
                <c:pt idx="601">
                  <c:v>35377.699999999997</c:v>
                </c:pt>
                <c:pt idx="602">
                  <c:v>35053.1</c:v>
                </c:pt>
                <c:pt idx="603">
                  <c:v>34574</c:v>
                </c:pt>
                <c:pt idx="604">
                  <c:v>34606.9</c:v>
                </c:pt>
                <c:pt idx="605">
                  <c:v>34594.1</c:v>
                </c:pt>
                <c:pt idx="606">
                  <c:v>35032.699999999997</c:v>
                </c:pt>
                <c:pt idx="607">
                  <c:v>35386</c:v>
                </c:pt>
                <c:pt idx="608">
                  <c:v>35722.400000000001</c:v>
                </c:pt>
                <c:pt idx="609">
                  <c:v>35850.5</c:v>
                </c:pt>
                <c:pt idx="610">
                  <c:v>35627.800000000003</c:v>
                </c:pt>
                <c:pt idx="611">
                  <c:v>35318.1</c:v>
                </c:pt>
                <c:pt idx="612">
                  <c:v>34812</c:v>
                </c:pt>
                <c:pt idx="613">
                  <c:v>34915.4</c:v>
                </c:pt>
                <c:pt idx="614">
                  <c:v>34905.4</c:v>
                </c:pt>
                <c:pt idx="615">
                  <c:v>35293.800000000003</c:v>
                </c:pt>
                <c:pt idx="616">
                  <c:v>35632.300000000003</c:v>
                </c:pt>
                <c:pt idx="617">
                  <c:v>35979.9</c:v>
                </c:pt>
                <c:pt idx="618">
                  <c:v>36029.9</c:v>
                </c:pt>
                <c:pt idx="619">
                  <c:v>35968</c:v>
                </c:pt>
                <c:pt idx="620">
                  <c:v>35483.1</c:v>
                </c:pt>
                <c:pt idx="621">
                  <c:v>35244</c:v>
                </c:pt>
                <c:pt idx="622">
                  <c:v>35166.199999999997</c:v>
                </c:pt>
                <c:pt idx="623">
                  <c:v>35237.800000000003</c:v>
                </c:pt>
                <c:pt idx="624">
                  <c:v>35576.5</c:v>
                </c:pt>
                <c:pt idx="625">
                  <c:v>35780.5</c:v>
                </c:pt>
                <c:pt idx="626">
                  <c:v>36258.199999999997</c:v>
                </c:pt>
                <c:pt idx="627">
                  <c:v>36417.599999999999</c:v>
                </c:pt>
                <c:pt idx="628">
                  <c:v>36347.199999999997</c:v>
                </c:pt>
                <c:pt idx="629">
                  <c:v>35927.300000000003</c:v>
                </c:pt>
                <c:pt idx="630">
                  <c:v>35401.300000000003</c:v>
                </c:pt>
                <c:pt idx="631">
                  <c:v>35419.699999999997</c:v>
                </c:pt>
                <c:pt idx="632">
                  <c:v>35376</c:v>
                </c:pt>
                <c:pt idx="633">
                  <c:v>35803</c:v>
                </c:pt>
                <c:pt idx="634">
                  <c:v>36194.199999999997</c:v>
                </c:pt>
                <c:pt idx="635">
                  <c:v>36590.300000000003</c:v>
                </c:pt>
                <c:pt idx="636">
                  <c:v>36636.400000000001</c:v>
                </c:pt>
                <c:pt idx="637">
                  <c:v>36630.699999999997</c:v>
                </c:pt>
                <c:pt idx="638">
                  <c:v>36366.300000000003</c:v>
                </c:pt>
                <c:pt idx="639">
                  <c:v>35928.9</c:v>
                </c:pt>
                <c:pt idx="640">
                  <c:v>35717.4</c:v>
                </c:pt>
                <c:pt idx="641">
                  <c:v>35677.9</c:v>
                </c:pt>
                <c:pt idx="642">
                  <c:v>36116.800000000003</c:v>
                </c:pt>
                <c:pt idx="643">
                  <c:v>36466.699999999997</c:v>
                </c:pt>
                <c:pt idx="644">
                  <c:v>36754.400000000001</c:v>
                </c:pt>
                <c:pt idx="645">
                  <c:v>37063.300000000003</c:v>
                </c:pt>
                <c:pt idx="646">
                  <c:v>36853.9</c:v>
                </c:pt>
                <c:pt idx="647">
                  <c:v>36593.1</c:v>
                </c:pt>
                <c:pt idx="648">
                  <c:v>36188.400000000001</c:v>
                </c:pt>
                <c:pt idx="649">
                  <c:v>36065.800000000003</c:v>
                </c:pt>
                <c:pt idx="650">
                  <c:v>36067.199999999997</c:v>
                </c:pt>
                <c:pt idx="651">
                  <c:v>36370</c:v>
                </c:pt>
                <c:pt idx="652">
                  <c:v>36691</c:v>
                </c:pt>
                <c:pt idx="653">
                  <c:v>37111.699999999997</c:v>
                </c:pt>
                <c:pt idx="654">
                  <c:v>37213.1</c:v>
                </c:pt>
                <c:pt idx="655">
                  <c:v>37256.9</c:v>
                </c:pt>
                <c:pt idx="656">
                  <c:v>37037.199999999997</c:v>
                </c:pt>
                <c:pt idx="657">
                  <c:v>36526.300000000003</c:v>
                </c:pt>
                <c:pt idx="658">
                  <c:v>36380.9</c:v>
                </c:pt>
                <c:pt idx="659">
                  <c:v>36342.400000000001</c:v>
                </c:pt>
                <c:pt idx="660">
                  <c:v>36616.800000000003</c:v>
                </c:pt>
                <c:pt idx="661">
                  <c:v>37138.800000000003</c:v>
                </c:pt>
                <c:pt idx="662">
                  <c:v>37544</c:v>
                </c:pt>
                <c:pt idx="663">
                  <c:v>37750.699999999997</c:v>
                </c:pt>
                <c:pt idx="664">
                  <c:v>37672.5</c:v>
                </c:pt>
                <c:pt idx="665">
                  <c:v>37282.5</c:v>
                </c:pt>
                <c:pt idx="666">
                  <c:v>36938.699999999997</c:v>
                </c:pt>
                <c:pt idx="667">
                  <c:v>36653.800000000003</c:v>
                </c:pt>
                <c:pt idx="668">
                  <c:v>36636.199999999997</c:v>
                </c:pt>
                <c:pt idx="669">
                  <c:v>36932.199999999997</c:v>
                </c:pt>
                <c:pt idx="670">
                  <c:v>37315</c:v>
                </c:pt>
                <c:pt idx="671">
                  <c:v>37878.699999999997</c:v>
                </c:pt>
                <c:pt idx="672">
                  <c:v>38059.4</c:v>
                </c:pt>
                <c:pt idx="673">
                  <c:v>38257</c:v>
                </c:pt>
                <c:pt idx="674">
                  <c:v>37863.800000000003</c:v>
                </c:pt>
                <c:pt idx="675">
                  <c:v>37316.400000000001</c:v>
                </c:pt>
                <c:pt idx="676">
                  <c:v>36992.199999999997</c:v>
                </c:pt>
                <c:pt idx="677">
                  <c:v>36965.300000000003</c:v>
                </c:pt>
                <c:pt idx="678">
                  <c:v>37339.300000000003</c:v>
                </c:pt>
                <c:pt idx="679">
                  <c:v>37689</c:v>
                </c:pt>
                <c:pt idx="680">
                  <c:v>38285.800000000003</c:v>
                </c:pt>
                <c:pt idx="681">
                  <c:v>38444.199999999997</c:v>
                </c:pt>
                <c:pt idx="682">
                  <c:v>38589</c:v>
                </c:pt>
                <c:pt idx="683">
                  <c:v>38227.4</c:v>
                </c:pt>
                <c:pt idx="684">
                  <c:v>37786.800000000003</c:v>
                </c:pt>
                <c:pt idx="685">
                  <c:v>37485.9</c:v>
                </c:pt>
                <c:pt idx="686">
                  <c:v>37303.699999999997</c:v>
                </c:pt>
                <c:pt idx="687">
                  <c:v>37686.699999999997</c:v>
                </c:pt>
                <c:pt idx="688">
                  <c:v>38216.1</c:v>
                </c:pt>
                <c:pt idx="689">
                  <c:v>38542.400000000001</c:v>
                </c:pt>
                <c:pt idx="690">
                  <c:v>38837.9</c:v>
                </c:pt>
                <c:pt idx="691">
                  <c:v>38885.699999999997</c:v>
                </c:pt>
                <c:pt idx="692">
                  <c:v>38601.300000000003</c:v>
                </c:pt>
                <c:pt idx="693">
                  <c:v>38344.400000000001</c:v>
                </c:pt>
                <c:pt idx="694">
                  <c:v>37845.4</c:v>
                </c:pt>
                <c:pt idx="695">
                  <c:v>37753.9</c:v>
                </c:pt>
                <c:pt idx="696">
                  <c:v>38019.4</c:v>
                </c:pt>
                <c:pt idx="697">
                  <c:v>38226.199999999997</c:v>
                </c:pt>
                <c:pt idx="698">
                  <c:v>38754.5</c:v>
                </c:pt>
                <c:pt idx="699">
                  <c:v>38969.9</c:v>
                </c:pt>
                <c:pt idx="700">
                  <c:v>39227.300000000003</c:v>
                </c:pt>
                <c:pt idx="701">
                  <c:v>38921.9</c:v>
                </c:pt>
                <c:pt idx="702">
                  <c:v>38676.300000000003</c:v>
                </c:pt>
                <c:pt idx="703">
                  <c:v>38093.699999999997</c:v>
                </c:pt>
                <c:pt idx="704">
                  <c:v>38044.699999999997</c:v>
                </c:pt>
                <c:pt idx="705">
                  <c:v>38113.4</c:v>
                </c:pt>
                <c:pt idx="706">
                  <c:v>38681.9</c:v>
                </c:pt>
                <c:pt idx="707">
                  <c:v>39063.9</c:v>
                </c:pt>
                <c:pt idx="708">
                  <c:v>39423.800000000003</c:v>
                </c:pt>
                <c:pt idx="709">
                  <c:v>39519.4</c:v>
                </c:pt>
                <c:pt idx="710">
                  <c:v>39262.800000000003</c:v>
                </c:pt>
                <c:pt idx="711">
                  <c:v>39015.4</c:v>
                </c:pt>
                <c:pt idx="712">
                  <c:v>38444.6</c:v>
                </c:pt>
                <c:pt idx="713">
                  <c:v>38432.699999999997</c:v>
                </c:pt>
                <c:pt idx="714">
                  <c:v>38445.5</c:v>
                </c:pt>
                <c:pt idx="715">
                  <c:v>38875.300000000003</c:v>
                </c:pt>
                <c:pt idx="716">
                  <c:v>39154.800000000003</c:v>
                </c:pt>
                <c:pt idx="717">
                  <c:v>39548.199999999997</c:v>
                </c:pt>
                <c:pt idx="718">
                  <c:v>39750.800000000003</c:v>
                </c:pt>
                <c:pt idx="719">
                  <c:v>39511.699999999997</c:v>
                </c:pt>
                <c:pt idx="720">
                  <c:v>39187.1</c:v>
                </c:pt>
                <c:pt idx="721">
                  <c:v>38823.800000000003</c:v>
                </c:pt>
                <c:pt idx="722">
                  <c:v>38624.5</c:v>
                </c:pt>
                <c:pt idx="723">
                  <c:v>38560.5</c:v>
                </c:pt>
                <c:pt idx="724">
                  <c:v>39018.699999999997</c:v>
                </c:pt>
                <c:pt idx="725">
                  <c:v>39443</c:v>
                </c:pt>
                <c:pt idx="726">
                  <c:v>39697.1</c:v>
                </c:pt>
                <c:pt idx="727">
                  <c:v>40015.9</c:v>
                </c:pt>
                <c:pt idx="728">
                  <c:v>40138.400000000001</c:v>
                </c:pt>
                <c:pt idx="729">
                  <c:v>39531.300000000003</c:v>
                </c:pt>
                <c:pt idx="730">
                  <c:v>39111.199999999997</c:v>
                </c:pt>
                <c:pt idx="731">
                  <c:v>38909.800000000003</c:v>
                </c:pt>
                <c:pt idx="732">
                  <c:v>38779.1</c:v>
                </c:pt>
                <c:pt idx="733">
                  <c:v>39215.199999999997</c:v>
                </c:pt>
                <c:pt idx="734">
                  <c:v>39583.800000000003</c:v>
                </c:pt>
                <c:pt idx="735">
                  <c:v>40071</c:v>
                </c:pt>
                <c:pt idx="736">
                  <c:v>40081.4</c:v>
                </c:pt>
                <c:pt idx="737">
                  <c:v>40250.5</c:v>
                </c:pt>
                <c:pt idx="738">
                  <c:v>40051.9</c:v>
                </c:pt>
                <c:pt idx="739">
                  <c:v>39479.800000000003</c:v>
                </c:pt>
                <c:pt idx="740">
                  <c:v>39152.300000000003</c:v>
                </c:pt>
                <c:pt idx="741">
                  <c:v>38942.800000000003</c:v>
                </c:pt>
                <c:pt idx="742">
                  <c:v>39392.1</c:v>
                </c:pt>
                <c:pt idx="743">
                  <c:v>39546.199999999997</c:v>
                </c:pt>
                <c:pt idx="744">
                  <c:v>40147.599999999999</c:v>
                </c:pt>
                <c:pt idx="745">
                  <c:v>40348.699999999997</c:v>
                </c:pt>
                <c:pt idx="746">
                  <c:v>40491.5</c:v>
                </c:pt>
                <c:pt idx="747">
                  <c:v>40119.300000000003</c:v>
                </c:pt>
                <c:pt idx="748">
                  <c:v>39860.6</c:v>
                </c:pt>
                <c:pt idx="749">
                  <c:v>39232.699999999997</c:v>
                </c:pt>
                <c:pt idx="750">
                  <c:v>39212.5</c:v>
                </c:pt>
                <c:pt idx="751">
                  <c:v>39434.6</c:v>
                </c:pt>
                <c:pt idx="752">
                  <c:v>39731.5</c:v>
                </c:pt>
                <c:pt idx="753">
                  <c:v>40111.300000000003</c:v>
                </c:pt>
                <c:pt idx="754">
                  <c:v>40431.599999999999</c:v>
                </c:pt>
                <c:pt idx="755">
                  <c:v>40794.5</c:v>
                </c:pt>
                <c:pt idx="756">
                  <c:v>40425.599999999999</c:v>
                </c:pt>
                <c:pt idx="757">
                  <c:v>40037</c:v>
                </c:pt>
                <c:pt idx="758">
                  <c:v>39548.199999999997</c:v>
                </c:pt>
                <c:pt idx="759">
                  <c:v>39382.5</c:v>
                </c:pt>
                <c:pt idx="760">
                  <c:v>39463.9</c:v>
                </c:pt>
                <c:pt idx="761">
                  <c:v>39689.4</c:v>
                </c:pt>
                <c:pt idx="762">
                  <c:v>40091.1</c:v>
                </c:pt>
                <c:pt idx="763">
                  <c:v>40429.800000000003</c:v>
                </c:pt>
                <c:pt idx="764">
                  <c:v>40802.6</c:v>
                </c:pt>
                <c:pt idx="765">
                  <c:v>40606.400000000001</c:v>
                </c:pt>
                <c:pt idx="766">
                  <c:v>40244.5</c:v>
                </c:pt>
                <c:pt idx="767">
                  <c:v>39736.699999999997</c:v>
                </c:pt>
                <c:pt idx="768">
                  <c:v>39425.4</c:v>
                </c:pt>
                <c:pt idx="769">
                  <c:v>39421.599999999999</c:v>
                </c:pt>
                <c:pt idx="770">
                  <c:v>39720.699999999997</c:v>
                </c:pt>
                <c:pt idx="771">
                  <c:v>40108.699999999997</c:v>
                </c:pt>
                <c:pt idx="772">
                  <c:v>40620.400000000001</c:v>
                </c:pt>
                <c:pt idx="773">
                  <c:v>40777.1</c:v>
                </c:pt>
                <c:pt idx="774">
                  <c:v>40770</c:v>
                </c:pt>
                <c:pt idx="775">
                  <c:v>40567.5</c:v>
                </c:pt>
                <c:pt idx="776">
                  <c:v>40049.300000000003</c:v>
                </c:pt>
                <c:pt idx="777">
                  <c:v>39719.9</c:v>
                </c:pt>
                <c:pt idx="778">
                  <c:v>39554.699999999997</c:v>
                </c:pt>
                <c:pt idx="779">
                  <c:v>39902.5</c:v>
                </c:pt>
                <c:pt idx="780">
                  <c:v>40174.199999999997</c:v>
                </c:pt>
                <c:pt idx="781">
                  <c:v>40654.9</c:v>
                </c:pt>
                <c:pt idx="782">
                  <c:v>40810.9</c:v>
                </c:pt>
                <c:pt idx="783">
                  <c:v>40973.599999999999</c:v>
                </c:pt>
                <c:pt idx="784">
                  <c:v>40813</c:v>
                </c:pt>
                <c:pt idx="785">
                  <c:v>40289.699999999997</c:v>
                </c:pt>
                <c:pt idx="786">
                  <c:v>39809.699999999997</c:v>
                </c:pt>
                <c:pt idx="787">
                  <c:v>39770.9</c:v>
                </c:pt>
                <c:pt idx="788">
                  <c:v>39873.800000000003</c:v>
                </c:pt>
                <c:pt idx="789">
                  <c:v>40036.9</c:v>
                </c:pt>
                <c:pt idx="790">
                  <c:v>40641.800000000003</c:v>
                </c:pt>
                <c:pt idx="791">
                  <c:v>40933.599999999999</c:v>
                </c:pt>
                <c:pt idx="792">
                  <c:v>41191.699999999997</c:v>
                </c:pt>
                <c:pt idx="793">
                  <c:v>40940.5</c:v>
                </c:pt>
                <c:pt idx="794">
                  <c:v>40532.1</c:v>
                </c:pt>
                <c:pt idx="795">
                  <c:v>40165.5</c:v>
                </c:pt>
                <c:pt idx="796">
                  <c:v>39785</c:v>
                </c:pt>
                <c:pt idx="797">
                  <c:v>39856.1</c:v>
                </c:pt>
                <c:pt idx="798">
                  <c:v>39975.5</c:v>
                </c:pt>
                <c:pt idx="799">
                  <c:v>40583.800000000003</c:v>
                </c:pt>
                <c:pt idx="800">
                  <c:v>40992.699999999997</c:v>
                </c:pt>
                <c:pt idx="801">
                  <c:v>41118.800000000003</c:v>
                </c:pt>
                <c:pt idx="802">
                  <c:v>41110.1</c:v>
                </c:pt>
                <c:pt idx="803">
                  <c:v>40899.4</c:v>
                </c:pt>
                <c:pt idx="804">
                  <c:v>40390.9</c:v>
                </c:pt>
                <c:pt idx="805">
                  <c:v>39992.5</c:v>
                </c:pt>
                <c:pt idx="806">
                  <c:v>39819</c:v>
                </c:pt>
                <c:pt idx="807">
                  <c:v>40196.199999999997</c:v>
                </c:pt>
                <c:pt idx="808">
                  <c:v>40542.6</c:v>
                </c:pt>
                <c:pt idx="809">
                  <c:v>40999.1</c:v>
                </c:pt>
                <c:pt idx="810">
                  <c:v>41205</c:v>
                </c:pt>
                <c:pt idx="811">
                  <c:v>41459.1</c:v>
                </c:pt>
                <c:pt idx="812">
                  <c:v>41101.1</c:v>
                </c:pt>
                <c:pt idx="813">
                  <c:v>40694.5</c:v>
                </c:pt>
                <c:pt idx="814">
                  <c:v>40252</c:v>
                </c:pt>
                <c:pt idx="815">
                  <c:v>39995.699999999997</c:v>
                </c:pt>
                <c:pt idx="816">
                  <c:v>40092.400000000001</c:v>
                </c:pt>
                <c:pt idx="817">
                  <c:v>40446.1</c:v>
                </c:pt>
                <c:pt idx="818">
                  <c:v>40907.199999999997</c:v>
                </c:pt>
                <c:pt idx="819">
                  <c:v>41195.5</c:v>
                </c:pt>
                <c:pt idx="820">
                  <c:v>41417.599999999999</c:v>
                </c:pt>
                <c:pt idx="821">
                  <c:v>41234.9</c:v>
                </c:pt>
                <c:pt idx="822">
                  <c:v>40834</c:v>
                </c:pt>
                <c:pt idx="823">
                  <c:v>40334.5</c:v>
                </c:pt>
                <c:pt idx="824">
                  <c:v>40020.199999999997</c:v>
                </c:pt>
                <c:pt idx="825">
                  <c:v>40112.9</c:v>
                </c:pt>
                <c:pt idx="826">
                  <c:v>40398.6</c:v>
                </c:pt>
                <c:pt idx="827">
                  <c:v>40853.5</c:v>
                </c:pt>
                <c:pt idx="828">
                  <c:v>41099.9</c:v>
                </c:pt>
                <c:pt idx="829">
                  <c:v>41493.300000000003</c:v>
                </c:pt>
                <c:pt idx="830">
                  <c:v>41272.199999999997</c:v>
                </c:pt>
                <c:pt idx="831">
                  <c:v>41123.9</c:v>
                </c:pt>
                <c:pt idx="832">
                  <c:v>40568.300000000003</c:v>
                </c:pt>
                <c:pt idx="833">
                  <c:v>40097.599999999999</c:v>
                </c:pt>
                <c:pt idx="834">
                  <c:v>39973.1</c:v>
                </c:pt>
                <c:pt idx="835">
                  <c:v>40273</c:v>
                </c:pt>
                <c:pt idx="836">
                  <c:v>40677.5</c:v>
                </c:pt>
                <c:pt idx="837">
                  <c:v>40995.9</c:v>
                </c:pt>
                <c:pt idx="838">
                  <c:v>41345.1</c:v>
                </c:pt>
                <c:pt idx="839">
                  <c:v>41414</c:v>
                </c:pt>
                <c:pt idx="840">
                  <c:v>41218.9</c:v>
                </c:pt>
                <c:pt idx="841">
                  <c:v>40631.9</c:v>
                </c:pt>
                <c:pt idx="842">
                  <c:v>40260.5</c:v>
                </c:pt>
                <c:pt idx="843">
                  <c:v>40105.800000000003</c:v>
                </c:pt>
                <c:pt idx="844">
                  <c:v>40138.400000000001</c:v>
                </c:pt>
                <c:pt idx="845">
                  <c:v>40351.699999999997</c:v>
                </c:pt>
                <c:pt idx="846">
                  <c:v>40775</c:v>
                </c:pt>
                <c:pt idx="847">
                  <c:v>41183.9</c:v>
                </c:pt>
                <c:pt idx="848">
                  <c:v>41462.800000000003</c:v>
                </c:pt>
                <c:pt idx="849">
                  <c:v>41201</c:v>
                </c:pt>
                <c:pt idx="850">
                  <c:v>40835.9</c:v>
                </c:pt>
                <c:pt idx="851">
                  <c:v>40303.300000000003</c:v>
                </c:pt>
                <c:pt idx="852">
                  <c:v>40097.800000000003</c:v>
                </c:pt>
                <c:pt idx="853">
                  <c:v>39995.800000000003</c:v>
                </c:pt>
                <c:pt idx="854">
                  <c:v>40167.800000000003</c:v>
                </c:pt>
                <c:pt idx="855">
                  <c:v>40521.199999999997</c:v>
                </c:pt>
                <c:pt idx="856">
                  <c:v>40919.5</c:v>
                </c:pt>
                <c:pt idx="857">
                  <c:v>41398.800000000003</c:v>
                </c:pt>
                <c:pt idx="858">
                  <c:v>41321.1</c:v>
                </c:pt>
                <c:pt idx="859">
                  <c:v>40993.800000000003</c:v>
                </c:pt>
                <c:pt idx="860">
                  <c:v>40409.5</c:v>
                </c:pt>
                <c:pt idx="861">
                  <c:v>40090.400000000001</c:v>
                </c:pt>
                <c:pt idx="862">
                  <c:v>39863.599999999999</c:v>
                </c:pt>
                <c:pt idx="863">
                  <c:v>40071.1</c:v>
                </c:pt>
                <c:pt idx="864">
                  <c:v>40213.1</c:v>
                </c:pt>
                <c:pt idx="865">
                  <c:v>40730.199999999997</c:v>
                </c:pt>
                <c:pt idx="866">
                  <c:v>41086.699999999997</c:v>
                </c:pt>
                <c:pt idx="867">
                  <c:v>41134.699999999997</c:v>
                </c:pt>
                <c:pt idx="868">
                  <c:v>41066.400000000001</c:v>
                </c:pt>
                <c:pt idx="869">
                  <c:v>40565.5</c:v>
                </c:pt>
                <c:pt idx="870">
                  <c:v>40066.5</c:v>
                </c:pt>
                <c:pt idx="871">
                  <c:v>39769.9</c:v>
                </c:pt>
                <c:pt idx="872">
                  <c:v>39932.6</c:v>
                </c:pt>
                <c:pt idx="873">
                  <c:v>39889.800000000003</c:v>
                </c:pt>
                <c:pt idx="874">
                  <c:v>40361.5</c:v>
                </c:pt>
                <c:pt idx="875">
                  <c:v>40766</c:v>
                </c:pt>
                <c:pt idx="876">
                  <c:v>40988.300000000003</c:v>
                </c:pt>
                <c:pt idx="877">
                  <c:v>40903.9</c:v>
                </c:pt>
                <c:pt idx="878">
                  <c:v>40776.5</c:v>
                </c:pt>
                <c:pt idx="879">
                  <c:v>40104.5</c:v>
                </c:pt>
                <c:pt idx="880">
                  <c:v>39783.599999999999</c:v>
                </c:pt>
                <c:pt idx="881">
                  <c:v>39657.699999999997</c:v>
                </c:pt>
                <c:pt idx="882">
                  <c:v>39711.300000000003</c:v>
                </c:pt>
                <c:pt idx="883">
                  <c:v>40063.4</c:v>
                </c:pt>
                <c:pt idx="884">
                  <c:v>40433.9</c:v>
                </c:pt>
                <c:pt idx="885">
                  <c:v>40918.800000000003</c:v>
                </c:pt>
                <c:pt idx="886">
                  <c:v>40947</c:v>
                </c:pt>
                <c:pt idx="887">
                  <c:v>40771.1</c:v>
                </c:pt>
                <c:pt idx="888">
                  <c:v>40150.199999999997</c:v>
                </c:pt>
                <c:pt idx="889">
                  <c:v>39763.4</c:v>
                </c:pt>
                <c:pt idx="890">
                  <c:v>39281.5</c:v>
                </c:pt>
                <c:pt idx="891">
                  <c:v>39594.6</c:v>
                </c:pt>
                <c:pt idx="892">
                  <c:v>39691.5</c:v>
                </c:pt>
                <c:pt idx="893">
                  <c:v>40156.800000000003</c:v>
                </c:pt>
                <c:pt idx="894">
                  <c:v>40556.699999999997</c:v>
                </c:pt>
                <c:pt idx="895">
                  <c:v>40730.800000000003</c:v>
                </c:pt>
                <c:pt idx="896">
                  <c:v>40816</c:v>
                </c:pt>
                <c:pt idx="897">
                  <c:v>40289.800000000003</c:v>
                </c:pt>
                <c:pt idx="898">
                  <c:v>39895.4</c:v>
                </c:pt>
                <c:pt idx="899">
                  <c:v>39372.400000000001</c:v>
                </c:pt>
                <c:pt idx="900">
                  <c:v>39402.1</c:v>
                </c:pt>
                <c:pt idx="901">
                  <c:v>39458.9</c:v>
                </c:pt>
                <c:pt idx="902">
                  <c:v>39769.599999999999</c:v>
                </c:pt>
                <c:pt idx="903">
                  <c:v>40238.300000000003</c:v>
                </c:pt>
                <c:pt idx="904">
                  <c:v>40654.1</c:v>
                </c:pt>
                <c:pt idx="905">
                  <c:v>40535.199999999997</c:v>
                </c:pt>
                <c:pt idx="906">
                  <c:v>40491.9</c:v>
                </c:pt>
                <c:pt idx="907">
                  <c:v>39750.699999999997</c:v>
                </c:pt>
                <c:pt idx="908">
                  <c:v>39436</c:v>
                </c:pt>
                <c:pt idx="909">
                  <c:v>39070.5</c:v>
                </c:pt>
                <c:pt idx="910">
                  <c:v>39271.599999999999</c:v>
                </c:pt>
                <c:pt idx="911">
                  <c:v>39478.199999999997</c:v>
                </c:pt>
                <c:pt idx="912">
                  <c:v>39829.699999999997</c:v>
                </c:pt>
                <c:pt idx="913">
                  <c:v>40391.199999999997</c:v>
                </c:pt>
                <c:pt idx="914">
                  <c:v>40320.9</c:v>
                </c:pt>
                <c:pt idx="915">
                  <c:v>40558.5</c:v>
                </c:pt>
                <c:pt idx="916">
                  <c:v>40009.800000000003</c:v>
                </c:pt>
                <c:pt idx="917">
                  <c:v>39575.4</c:v>
                </c:pt>
                <c:pt idx="918">
                  <c:v>39167.699999999997</c:v>
                </c:pt>
                <c:pt idx="919">
                  <c:v>39163.5</c:v>
                </c:pt>
                <c:pt idx="920">
                  <c:v>39166.199999999997</c:v>
                </c:pt>
                <c:pt idx="921">
                  <c:v>39641.599999999999</c:v>
                </c:pt>
                <c:pt idx="922">
                  <c:v>40019.800000000003</c:v>
                </c:pt>
                <c:pt idx="923">
                  <c:v>40448.199999999997</c:v>
                </c:pt>
                <c:pt idx="924">
                  <c:v>40315.300000000003</c:v>
                </c:pt>
                <c:pt idx="925">
                  <c:v>40194.6</c:v>
                </c:pt>
                <c:pt idx="926">
                  <c:v>39687.599999999999</c:v>
                </c:pt>
                <c:pt idx="927">
                  <c:v>39251.300000000003</c:v>
                </c:pt>
                <c:pt idx="928">
                  <c:v>38998.699999999997</c:v>
                </c:pt>
                <c:pt idx="929">
                  <c:v>39022.400000000001</c:v>
                </c:pt>
                <c:pt idx="930">
                  <c:v>39205.300000000003</c:v>
                </c:pt>
                <c:pt idx="931">
                  <c:v>39701.4</c:v>
                </c:pt>
                <c:pt idx="932">
                  <c:v>40064.800000000003</c:v>
                </c:pt>
                <c:pt idx="933">
                  <c:v>40323.300000000003</c:v>
                </c:pt>
                <c:pt idx="934">
                  <c:v>40216.800000000003</c:v>
                </c:pt>
                <c:pt idx="935">
                  <c:v>39901.300000000003</c:v>
                </c:pt>
                <c:pt idx="936">
                  <c:v>39403.4</c:v>
                </c:pt>
                <c:pt idx="937">
                  <c:v>38961.4</c:v>
                </c:pt>
                <c:pt idx="938">
                  <c:v>38960</c:v>
                </c:pt>
                <c:pt idx="939">
                  <c:v>39052</c:v>
                </c:pt>
                <c:pt idx="940">
                  <c:v>39516.5</c:v>
                </c:pt>
                <c:pt idx="941">
                  <c:v>39670.6</c:v>
                </c:pt>
                <c:pt idx="942">
                  <c:v>40124</c:v>
                </c:pt>
                <c:pt idx="943">
                  <c:v>40178.1</c:v>
                </c:pt>
                <c:pt idx="944">
                  <c:v>39899.800000000003</c:v>
                </c:pt>
                <c:pt idx="945">
                  <c:v>39457.1</c:v>
                </c:pt>
                <c:pt idx="946">
                  <c:v>39082.5</c:v>
                </c:pt>
                <c:pt idx="947">
                  <c:v>38810.800000000003</c:v>
                </c:pt>
                <c:pt idx="948">
                  <c:v>38853.300000000003</c:v>
                </c:pt>
                <c:pt idx="949">
                  <c:v>39059.599999999999</c:v>
                </c:pt>
                <c:pt idx="950">
                  <c:v>39325.699999999997</c:v>
                </c:pt>
                <c:pt idx="951">
                  <c:v>39850.1</c:v>
                </c:pt>
                <c:pt idx="952">
                  <c:v>40001.1</c:v>
                </c:pt>
                <c:pt idx="953">
                  <c:v>40092.6</c:v>
                </c:pt>
                <c:pt idx="954">
                  <c:v>39549.199999999997</c:v>
                </c:pt>
                <c:pt idx="955">
                  <c:v>39263.4</c:v>
                </c:pt>
                <c:pt idx="956">
                  <c:v>38747.699999999997</c:v>
                </c:pt>
                <c:pt idx="957">
                  <c:v>38776.1</c:v>
                </c:pt>
                <c:pt idx="958">
                  <c:v>38836.1</c:v>
                </c:pt>
                <c:pt idx="959">
                  <c:v>39205</c:v>
                </c:pt>
                <c:pt idx="960">
                  <c:v>39448.199999999997</c:v>
                </c:pt>
                <c:pt idx="961">
                  <c:v>40132.5</c:v>
                </c:pt>
                <c:pt idx="962">
                  <c:v>40001.800000000003</c:v>
                </c:pt>
                <c:pt idx="963">
                  <c:v>39709.5</c:v>
                </c:pt>
                <c:pt idx="964">
                  <c:v>39284.9</c:v>
                </c:pt>
                <c:pt idx="965">
                  <c:v>38979.199999999997</c:v>
                </c:pt>
                <c:pt idx="966">
                  <c:v>38572.300000000003</c:v>
                </c:pt>
                <c:pt idx="967">
                  <c:v>38408.699999999997</c:v>
                </c:pt>
                <c:pt idx="968">
                  <c:v>38693.800000000003</c:v>
                </c:pt>
                <c:pt idx="969">
                  <c:v>39167.5</c:v>
                </c:pt>
                <c:pt idx="970">
                  <c:v>39512.199999999997</c:v>
                </c:pt>
                <c:pt idx="971">
                  <c:v>39681.599999999999</c:v>
                </c:pt>
                <c:pt idx="972">
                  <c:v>39740.400000000001</c:v>
                </c:pt>
                <c:pt idx="973">
                  <c:v>39492.199999999997</c:v>
                </c:pt>
                <c:pt idx="974">
                  <c:v>38985.9</c:v>
                </c:pt>
                <c:pt idx="975">
                  <c:v>38615</c:v>
                </c:pt>
                <c:pt idx="976">
                  <c:v>38299.4</c:v>
                </c:pt>
                <c:pt idx="977">
                  <c:v>38425.199999999997</c:v>
                </c:pt>
                <c:pt idx="978">
                  <c:v>38789.4</c:v>
                </c:pt>
                <c:pt idx="979">
                  <c:v>39069.599999999999</c:v>
                </c:pt>
                <c:pt idx="980">
                  <c:v>39368.699999999997</c:v>
                </c:pt>
                <c:pt idx="981">
                  <c:v>39615.599999999999</c:v>
                </c:pt>
                <c:pt idx="982">
                  <c:v>39532.800000000003</c:v>
                </c:pt>
                <c:pt idx="983">
                  <c:v>39090.5</c:v>
                </c:pt>
                <c:pt idx="984">
                  <c:v>38684.6</c:v>
                </c:pt>
                <c:pt idx="985">
                  <c:v>38244.6</c:v>
                </c:pt>
                <c:pt idx="986">
                  <c:v>38322.300000000003</c:v>
                </c:pt>
                <c:pt idx="987">
                  <c:v>38393.800000000003</c:v>
                </c:pt>
                <c:pt idx="988">
                  <c:v>38652.5</c:v>
                </c:pt>
                <c:pt idx="989">
                  <c:v>38917.199999999997</c:v>
                </c:pt>
                <c:pt idx="990">
                  <c:v>39236</c:v>
                </c:pt>
                <c:pt idx="991">
                  <c:v>39309.699999999997</c:v>
                </c:pt>
                <c:pt idx="992">
                  <c:v>39059.4</c:v>
                </c:pt>
                <c:pt idx="993">
                  <c:v>38693.800000000003</c:v>
                </c:pt>
                <c:pt idx="994">
                  <c:v>38172.199999999997</c:v>
                </c:pt>
                <c:pt idx="995">
                  <c:v>37939.199999999997</c:v>
                </c:pt>
                <c:pt idx="996">
                  <c:v>37805.199999999997</c:v>
                </c:pt>
                <c:pt idx="997">
                  <c:v>38374.699999999997</c:v>
                </c:pt>
                <c:pt idx="998">
                  <c:v>38466</c:v>
                </c:pt>
                <c:pt idx="999">
                  <c:v>38757.599999999999</c:v>
                </c:pt>
                <c:pt idx="1000">
                  <c:v>38847</c:v>
                </c:pt>
                <c:pt idx="1001">
                  <c:v>39118</c:v>
                </c:pt>
                <c:pt idx="1002">
                  <c:v>38824.9</c:v>
                </c:pt>
                <c:pt idx="1003">
                  <c:v>38419.1</c:v>
                </c:pt>
                <c:pt idx="1004">
                  <c:v>37921.9</c:v>
                </c:pt>
                <c:pt idx="1005">
                  <c:v>37749.300000000003</c:v>
                </c:pt>
                <c:pt idx="1006">
                  <c:v>37740.9</c:v>
                </c:pt>
                <c:pt idx="1007">
                  <c:v>37889.5</c:v>
                </c:pt>
                <c:pt idx="1008">
                  <c:v>38450.1</c:v>
                </c:pt>
                <c:pt idx="1009">
                  <c:v>38610.1</c:v>
                </c:pt>
                <c:pt idx="1010">
                  <c:v>38756</c:v>
                </c:pt>
                <c:pt idx="1011">
                  <c:v>38581.9</c:v>
                </c:pt>
                <c:pt idx="1012">
                  <c:v>38362</c:v>
                </c:pt>
                <c:pt idx="1013">
                  <c:v>37779.199999999997</c:v>
                </c:pt>
                <c:pt idx="1014">
                  <c:v>37605.300000000003</c:v>
                </c:pt>
                <c:pt idx="1015">
                  <c:v>37417.199999999997</c:v>
                </c:pt>
                <c:pt idx="1016">
                  <c:v>37673.5</c:v>
                </c:pt>
                <c:pt idx="1017">
                  <c:v>37681</c:v>
                </c:pt>
                <c:pt idx="1018">
                  <c:v>38287.5</c:v>
                </c:pt>
                <c:pt idx="1019">
                  <c:v>38374.699999999997</c:v>
                </c:pt>
                <c:pt idx="1020">
                  <c:v>38577.5</c:v>
                </c:pt>
                <c:pt idx="1021">
                  <c:v>38381.5</c:v>
                </c:pt>
                <c:pt idx="1022">
                  <c:v>37858.199999999997</c:v>
                </c:pt>
                <c:pt idx="1023">
                  <c:v>37541.9</c:v>
                </c:pt>
              </c:numCache>
            </c:numRef>
          </c:yVal>
          <c:smooth val="1"/>
          <c:extLst xmlns:c16r2="http://schemas.microsoft.com/office/drawing/2015/06/chart">
            <c:ext xmlns:c16="http://schemas.microsoft.com/office/drawing/2014/chart" uri="{C3380CC4-5D6E-409C-BE32-E72D297353CC}">
              <c16:uniqueId val="{00000002-2733-42EB-846B-AE7AF1FEDAC1}"/>
            </c:ext>
          </c:extLst>
        </c:ser>
        <c:ser>
          <c:idx val="3"/>
          <c:order val="3"/>
          <c:spPr>
            <a:ln w="19050" cap="rnd">
              <a:solidFill>
                <a:schemeClr val="accent4"/>
              </a:solidFill>
              <a:round/>
            </a:ln>
            <a:effectLst/>
          </c:spPr>
          <c:marker>
            <c:symbol val="circle"/>
            <c:size val="2"/>
            <c:spPr>
              <a:solidFill>
                <a:schemeClr val="accent4"/>
              </a:solidFill>
              <a:ln w="9525">
                <a:solidFill>
                  <a:schemeClr val="accent4"/>
                </a:solidFill>
              </a:ln>
              <a:effectLst/>
            </c:spPr>
          </c:marker>
          <c:xVal>
            <c:numRef>
              <c:f>'CVD-small (3)'!$P$1:$P$1025</c:f>
              <c:numCache>
                <c:formatCode>General</c:formatCode>
                <c:ptCount val="1025"/>
                <c:pt idx="0">
                  <c:v>4336.7730000000001</c:v>
                </c:pt>
                <c:pt idx="1">
                  <c:v>4337.92</c:v>
                </c:pt>
                <c:pt idx="2">
                  <c:v>4339.0659999999998</c:v>
                </c:pt>
                <c:pt idx="3">
                  <c:v>4340.2129999999997</c:v>
                </c:pt>
                <c:pt idx="4">
                  <c:v>4341.3590000000004</c:v>
                </c:pt>
                <c:pt idx="5">
                  <c:v>4342.5050000000001</c:v>
                </c:pt>
                <c:pt idx="6">
                  <c:v>4343.6509999999998</c:v>
                </c:pt>
                <c:pt idx="7">
                  <c:v>4344.7969999999996</c:v>
                </c:pt>
                <c:pt idx="8">
                  <c:v>4345.942</c:v>
                </c:pt>
                <c:pt idx="9">
                  <c:v>4347.0879999999997</c:v>
                </c:pt>
                <c:pt idx="10">
                  <c:v>4348.2330000000002</c:v>
                </c:pt>
                <c:pt idx="11">
                  <c:v>4349.3779999999997</c:v>
                </c:pt>
                <c:pt idx="12">
                  <c:v>4350.5230000000001</c:v>
                </c:pt>
                <c:pt idx="13">
                  <c:v>4351.6670000000004</c:v>
                </c:pt>
                <c:pt idx="14">
                  <c:v>4352.8119999999999</c:v>
                </c:pt>
                <c:pt idx="15">
                  <c:v>4353.9560000000001</c:v>
                </c:pt>
                <c:pt idx="16">
                  <c:v>4355.1000000000004</c:v>
                </c:pt>
                <c:pt idx="17">
                  <c:v>4356.2439999999997</c:v>
                </c:pt>
                <c:pt idx="18">
                  <c:v>4357.3879999999999</c:v>
                </c:pt>
                <c:pt idx="19">
                  <c:v>4358.5309999999999</c:v>
                </c:pt>
                <c:pt idx="20">
                  <c:v>4359.6750000000002</c:v>
                </c:pt>
                <c:pt idx="21">
                  <c:v>4360.8180000000002</c:v>
                </c:pt>
                <c:pt idx="22">
                  <c:v>4361.9610000000002</c:v>
                </c:pt>
                <c:pt idx="23">
                  <c:v>4363.1040000000003</c:v>
                </c:pt>
                <c:pt idx="24">
                  <c:v>4364.2460000000001</c:v>
                </c:pt>
                <c:pt idx="25">
                  <c:v>4365.3890000000001</c:v>
                </c:pt>
                <c:pt idx="26">
                  <c:v>4366.5309999999999</c:v>
                </c:pt>
                <c:pt idx="27">
                  <c:v>4367.6729999999998</c:v>
                </c:pt>
                <c:pt idx="28">
                  <c:v>4368.8149999999996</c:v>
                </c:pt>
                <c:pt idx="29">
                  <c:v>4369.9570000000003</c:v>
                </c:pt>
                <c:pt idx="30">
                  <c:v>4371.098</c:v>
                </c:pt>
                <c:pt idx="31">
                  <c:v>4372.24</c:v>
                </c:pt>
                <c:pt idx="32">
                  <c:v>4373.3810000000003</c:v>
                </c:pt>
                <c:pt idx="33">
                  <c:v>4374.5219999999999</c:v>
                </c:pt>
                <c:pt idx="34">
                  <c:v>4375.6629999999996</c:v>
                </c:pt>
                <c:pt idx="35">
                  <c:v>4376.8040000000001</c:v>
                </c:pt>
                <c:pt idx="36">
                  <c:v>4377.9440000000004</c:v>
                </c:pt>
                <c:pt idx="37">
                  <c:v>4379.0839999999998</c:v>
                </c:pt>
                <c:pt idx="38">
                  <c:v>4380.2240000000002</c:v>
                </c:pt>
                <c:pt idx="39">
                  <c:v>4381.3639999999996</c:v>
                </c:pt>
                <c:pt idx="40">
                  <c:v>4382.5039999999999</c:v>
                </c:pt>
                <c:pt idx="41">
                  <c:v>4383.6440000000002</c:v>
                </c:pt>
                <c:pt idx="42">
                  <c:v>4384.7830000000004</c:v>
                </c:pt>
                <c:pt idx="43">
                  <c:v>4385.9219999999996</c:v>
                </c:pt>
                <c:pt idx="44">
                  <c:v>4387.0609999999997</c:v>
                </c:pt>
                <c:pt idx="45">
                  <c:v>4388.2</c:v>
                </c:pt>
                <c:pt idx="46">
                  <c:v>4389.3389999999999</c:v>
                </c:pt>
                <c:pt idx="47">
                  <c:v>4390.4769999999999</c:v>
                </c:pt>
                <c:pt idx="48">
                  <c:v>4391.616</c:v>
                </c:pt>
                <c:pt idx="49">
                  <c:v>4392.7539999999999</c:v>
                </c:pt>
                <c:pt idx="50">
                  <c:v>4393.8919999999998</c:v>
                </c:pt>
                <c:pt idx="51">
                  <c:v>4395.03</c:v>
                </c:pt>
                <c:pt idx="52">
                  <c:v>4396.1670000000004</c:v>
                </c:pt>
                <c:pt idx="53">
                  <c:v>4397.3050000000003</c:v>
                </c:pt>
                <c:pt idx="54">
                  <c:v>4398.442</c:v>
                </c:pt>
                <c:pt idx="55">
                  <c:v>4399.5789999999997</c:v>
                </c:pt>
                <c:pt idx="56">
                  <c:v>4400.7160000000003</c:v>
                </c:pt>
                <c:pt idx="57">
                  <c:v>4401.8519999999999</c:v>
                </c:pt>
                <c:pt idx="58">
                  <c:v>4402.9889999999996</c:v>
                </c:pt>
                <c:pt idx="59">
                  <c:v>4404.125</c:v>
                </c:pt>
                <c:pt idx="60">
                  <c:v>4405.2610000000004</c:v>
                </c:pt>
                <c:pt idx="61">
                  <c:v>4406.3969999999999</c:v>
                </c:pt>
                <c:pt idx="62">
                  <c:v>4407.5330000000004</c:v>
                </c:pt>
                <c:pt idx="63">
                  <c:v>4408.6689999999999</c:v>
                </c:pt>
                <c:pt idx="64">
                  <c:v>4409.8040000000001</c:v>
                </c:pt>
                <c:pt idx="65">
                  <c:v>4410.9399999999996</c:v>
                </c:pt>
                <c:pt idx="66">
                  <c:v>4412.0749999999998</c:v>
                </c:pt>
                <c:pt idx="67">
                  <c:v>4413.21</c:v>
                </c:pt>
                <c:pt idx="68">
                  <c:v>4414.3440000000001</c:v>
                </c:pt>
                <c:pt idx="69">
                  <c:v>4415.4790000000003</c:v>
                </c:pt>
                <c:pt idx="70">
                  <c:v>4416.6130000000003</c:v>
                </c:pt>
                <c:pt idx="71">
                  <c:v>4417.7470000000003</c:v>
                </c:pt>
                <c:pt idx="72">
                  <c:v>4418.8810000000003</c:v>
                </c:pt>
                <c:pt idx="73">
                  <c:v>4420.0150000000003</c:v>
                </c:pt>
                <c:pt idx="74">
                  <c:v>4421.1490000000003</c:v>
                </c:pt>
                <c:pt idx="75">
                  <c:v>4422.2820000000002</c:v>
                </c:pt>
                <c:pt idx="76">
                  <c:v>4423.4160000000002</c:v>
                </c:pt>
                <c:pt idx="77">
                  <c:v>4424.549</c:v>
                </c:pt>
                <c:pt idx="78">
                  <c:v>4425.6819999999998</c:v>
                </c:pt>
                <c:pt idx="79">
                  <c:v>4426.8140000000003</c:v>
                </c:pt>
                <c:pt idx="80">
                  <c:v>4427.9470000000001</c:v>
                </c:pt>
                <c:pt idx="81">
                  <c:v>4429.0789999999997</c:v>
                </c:pt>
                <c:pt idx="82">
                  <c:v>4430.2120000000004</c:v>
                </c:pt>
                <c:pt idx="83">
                  <c:v>4431.3440000000001</c:v>
                </c:pt>
                <c:pt idx="84">
                  <c:v>4432.4759999999997</c:v>
                </c:pt>
                <c:pt idx="85">
                  <c:v>4433.607</c:v>
                </c:pt>
                <c:pt idx="86">
                  <c:v>4434.7389999999996</c:v>
                </c:pt>
                <c:pt idx="87">
                  <c:v>4435.87</c:v>
                </c:pt>
                <c:pt idx="88">
                  <c:v>4437.0010000000002</c:v>
                </c:pt>
                <c:pt idx="89">
                  <c:v>4438.1319999999996</c:v>
                </c:pt>
                <c:pt idx="90">
                  <c:v>4439.2629999999999</c:v>
                </c:pt>
                <c:pt idx="91">
                  <c:v>4440.3940000000002</c:v>
                </c:pt>
                <c:pt idx="92">
                  <c:v>4441.5240000000003</c:v>
                </c:pt>
                <c:pt idx="93">
                  <c:v>4442.6540000000005</c:v>
                </c:pt>
                <c:pt idx="94">
                  <c:v>4443.7839999999997</c:v>
                </c:pt>
                <c:pt idx="95">
                  <c:v>4444.9139999999998</c:v>
                </c:pt>
                <c:pt idx="96">
                  <c:v>4446.0439999999999</c:v>
                </c:pt>
                <c:pt idx="97">
                  <c:v>4447.1729999999998</c:v>
                </c:pt>
                <c:pt idx="98">
                  <c:v>4448.3029999999999</c:v>
                </c:pt>
                <c:pt idx="99">
                  <c:v>4449.4319999999998</c:v>
                </c:pt>
                <c:pt idx="100">
                  <c:v>4450.5609999999997</c:v>
                </c:pt>
                <c:pt idx="101">
                  <c:v>4451.6899999999996</c:v>
                </c:pt>
                <c:pt idx="102">
                  <c:v>4452.8190000000004</c:v>
                </c:pt>
                <c:pt idx="103">
                  <c:v>4453.9470000000001</c:v>
                </c:pt>
                <c:pt idx="104">
                  <c:v>4455.0749999999998</c:v>
                </c:pt>
                <c:pt idx="105">
                  <c:v>4456.2030000000004</c:v>
                </c:pt>
                <c:pt idx="106">
                  <c:v>4457.3310000000001</c:v>
                </c:pt>
                <c:pt idx="107">
                  <c:v>4458.4589999999998</c:v>
                </c:pt>
                <c:pt idx="108">
                  <c:v>4459.5870000000004</c:v>
                </c:pt>
                <c:pt idx="109">
                  <c:v>4460.7139999999999</c:v>
                </c:pt>
                <c:pt idx="110">
                  <c:v>4461.8410000000003</c:v>
                </c:pt>
                <c:pt idx="111">
                  <c:v>4462.9679999999998</c:v>
                </c:pt>
                <c:pt idx="112">
                  <c:v>4464.0950000000003</c:v>
                </c:pt>
                <c:pt idx="113">
                  <c:v>4465.2219999999998</c:v>
                </c:pt>
                <c:pt idx="114">
                  <c:v>4466.3490000000002</c:v>
                </c:pt>
                <c:pt idx="115">
                  <c:v>4467.4750000000004</c:v>
                </c:pt>
                <c:pt idx="116">
                  <c:v>4468.6009999999997</c:v>
                </c:pt>
                <c:pt idx="117">
                  <c:v>4469.7269999999999</c:v>
                </c:pt>
                <c:pt idx="118">
                  <c:v>4470.8530000000001</c:v>
                </c:pt>
                <c:pt idx="119">
                  <c:v>4471.9780000000001</c:v>
                </c:pt>
                <c:pt idx="120">
                  <c:v>4473.1040000000003</c:v>
                </c:pt>
                <c:pt idx="121">
                  <c:v>4474.2290000000003</c:v>
                </c:pt>
                <c:pt idx="122">
                  <c:v>4475.3540000000003</c:v>
                </c:pt>
                <c:pt idx="123">
                  <c:v>4476.4790000000003</c:v>
                </c:pt>
                <c:pt idx="124">
                  <c:v>4477.6040000000003</c:v>
                </c:pt>
                <c:pt idx="125">
                  <c:v>4478.7290000000003</c:v>
                </c:pt>
                <c:pt idx="126">
                  <c:v>4479.8530000000001</c:v>
                </c:pt>
                <c:pt idx="127">
                  <c:v>4480.9769999999999</c:v>
                </c:pt>
                <c:pt idx="128">
                  <c:v>4482.1009999999997</c:v>
                </c:pt>
                <c:pt idx="129">
                  <c:v>4483.2250000000004</c:v>
                </c:pt>
                <c:pt idx="130">
                  <c:v>4484.3490000000002</c:v>
                </c:pt>
                <c:pt idx="131">
                  <c:v>4485.4719999999998</c:v>
                </c:pt>
                <c:pt idx="132">
                  <c:v>4486.5959999999995</c:v>
                </c:pt>
                <c:pt idx="133">
                  <c:v>4487.7190000000001</c:v>
                </c:pt>
                <c:pt idx="134">
                  <c:v>4488.8419999999996</c:v>
                </c:pt>
                <c:pt idx="135">
                  <c:v>4489.9650000000001</c:v>
                </c:pt>
                <c:pt idx="136">
                  <c:v>4491.0870000000004</c:v>
                </c:pt>
                <c:pt idx="137">
                  <c:v>4492.21</c:v>
                </c:pt>
                <c:pt idx="138">
                  <c:v>4493.3320000000003</c:v>
                </c:pt>
                <c:pt idx="139">
                  <c:v>4494.4539999999997</c:v>
                </c:pt>
                <c:pt idx="140">
                  <c:v>4495.576</c:v>
                </c:pt>
                <c:pt idx="141">
                  <c:v>4496.6980000000003</c:v>
                </c:pt>
                <c:pt idx="142">
                  <c:v>4497.8190000000004</c:v>
                </c:pt>
                <c:pt idx="143">
                  <c:v>4498.9409999999998</c:v>
                </c:pt>
                <c:pt idx="144">
                  <c:v>4500.0619999999999</c:v>
                </c:pt>
                <c:pt idx="145">
                  <c:v>4501.183</c:v>
                </c:pt>
                <c:pt idx="146">
                  <c:v>4502.3040000000001</c:v>
                </c:pt>
                <c:pt idx="147">
                  <c:v>4503.4250000000002</c:v>
                </c:pt>
                <c:pt idx="148">
                  <c:v>4504.5450000000001</c:v>
                </c:pt>
                <c:pt idx="149">
                  <c:v>4505.6660000000002</c:v>
                </c:pt>
                <c:pt idx="150">
                  <c:v>4506.7860000000001</c:v>
                </c:pt>
                <c:pt idx="151">
                  <c:v>4507.9059999999999</c:v>
                </c:pt>
                <c:pt idx="152">
                  <c:v>4509.0259999999998</c:v>
                </c:pt>
                <c:pt idx="153">
                  <c:v>4510.1450000000004</c:v>
                </c:pt>
                <c:pt idx="154">
                  <c:v>4511.2650000000003</c:v>
                </c:pt>
                <c:pt idx="155">
                  <c:v>4512.384</c:v>
                </c:pt>
                <c:pt idx="156">
                  <c:v>4513.5029999999997</c:v>
                </c:pt>
                <c:pt idx="157">
                  <c:v>4514.6220000000003</c:v>
                </c:pt>
                <c:pt idx="158">
                  <c:v>4515.741</c:v>
                </c:pt>
                <c:pt idx="159">
                  <c:v>4516.8590000000004</c:v>
                </c:pt>
                <c:pt idx="160">
                  <c:v>4517.9780000000001</c:v>
                </c:pt>
                <c:pt idx="161">
                  <c:v>4519.0959999999995</c:v>
                </c:pt>
                <c:pt idx="162">
                  <c:v>4520.2139999999999</c:v>
                </c:pt>
                <c:pt idx="163">
                  <c:v>4521.3320000000003</c:v>
                </c:pt>
                <c:pt idx="164">
                  <c:v>4522.45</c:v>
                </c:pt>
                <c:pt idx="165">
                  <c:v>4523.567</c:v>
                </c:pt>
                <c:pt idx="166">
                  <c:v>4524.6850000000004</c:v>
                </c:pt>
                <c:pt idx="167">
                  <c:v>4525.8019999999997</c:v>
                </c:pt>
                <c:pt idx="168">
                  <c:v>4526.9189999999999</c:v>
                </c:pt>
                <c:pt idx="169">
                  <c:v>4528.0360000000001</c:v>
                </c:pt>
                <c:pt idx="170">
                  <c:v>4529.152</c:v>
                </c:pt>
                <c:pt idx="171">
                  <c:v>4530.2690000000002</c:v>
                </c:pt>
                <c:pt idx="172">
                  <c:v>4531.3850000000002</c:v>
                </c:pt>
                <c:pt idx="173">
                  <c:v>4532.5010000000002</c:v>
                </c:pt>
                <c:pt idx="174">
                  <c:v>4533.6170000000002</c:v>
                </c:pt>
                <c:pt idx="175">
                  <c:v>4534.7330000000002</c:v>
                </c:pt>
                <c:pt idx="176">
                  <c:v>4535.8490000000002</c:v>
                </c:pt>
                <c:pt idx="177">
                  <c:v>4536.9639999999999</c:v>
                </c:pt>
                <c:pt idx="178">
                  <c:v>4538.0789999999997</c:v>
                </c:pt>
                <c:pt idx="179">
                  <c:v>4539.1940000000004</c:v>
                </c:pt>
                <c:pt idx="180">
                  <c:v>4540.3090000000002</c:v>
                </c:pt>
                <c:pt idx="181">
                  <c:v>4541.424</c:v>
                </c:pt>
                <c:pt idx="182">
                  <c:v>4542.5389999999998</c:v>
                </c:pt>
                <c:pt idx="183">
                  <c:v>4543.6530000000002</c:v>
                </c:pt>
                <c:pt idx="184">
                  <c:v>4544.7669999999998</c:v>
                </c:pt>
                <c:pt idx="185">
                  <c:v>4545.8810000000003</c:v>
                </c:pt>
                <c:pt idx="186">
                  <c:v>4546.9949999999999</c:v>
                </c:pt>
                <c:pt idx="187">
                  <c:v>4548.1090000000004</c:v>
                </c:pt>
                <c:pt idx="188">
                  <c:v>4549.2219999999998</c:v>
                </c:pt>
                <c:pt idx="189">
                  <c:v>4550.3360000000002</c:v>
                </c:pt>
                <c:pt idx="190">
                  <c:v>4551.4489999999996</c:v>
                </c:pt>
                <c:pt idx="191">
                  <c:v>4552.5619999999999</c:v>
                </c:pt>
                <c:pt idx="192">
                  <c:v>4553.6750000000002</c:v>
                </c:pt>
                <c:pt idx="193">
                  <c:v>4554.7870000000003</c:v>
                </c:pt>
                <c:pt idx="194">
                  <c:v>4555.8999999999996</c:v>
                </c:pt>
                <c:pt idx="195">
                  <c:v>4557.0119999999997</c:v>
                </c:pt>
                <c:pt idx="196">
                  <c:v>4558.1239999999998</c:v>
                </c:pt>
                <c:pt idx="197">
                  <c:v>4559.2359999999999</c:v>
                </c:pt>
                <c:pt idx="198">
                  <c:v>4560.348</c:v>
                </c:pt>
                <c:pt idx="199">
                  <c:v>4561.46</c:v>
                </c:pt>
                <c:pt idx="200">
                  <c:v>4562.5709999999999</c:v>
                </c:pt>
                <c:pt idx="201">
                  <c:v>4563.6819999999998</c:v>
                </c:pt>
                <c:pt idx="202">
                  <c:v>4564.7929999999997</c:v>
                </c:pt>
                <c:pt idx="203">
                  <c:v>4565.9040000000005</c:v>
                </c:pt>
                <c:pt idx="204">
                  <c:v>4567.0150000000003</c:v>
                </c:pt>
                <c:pt idx="205">
                  <c:v>4568.1260000000002</c:v>
                </c:pt>
                <c:pt idx="206">
                  <c:v>4569.2359999999999</c:v>
                </c:pt>
                <c:pt idx="207">
                  <c:v>4570.3459999999995</c:v>
                </c:pt>
                <c:pt idx="208">
                  <c:v>4571.4560000000001</c:v>
                </c:pt>
                <c:pt idx="209">
                  <c:v>4572.5659999999998</c:v>
                </c:pt>
                <c:pt idx="210">
                  <c:v>4573.6760000000004</c:v>
                </c:pt>
                <c:pt idx="211">
                  <c:v>4574.7849999999999</c:v>
                </c:pt>
                <c:pt idx="212">
                  <c:v>4575.8950000000004</c:v>
                </c:pt>
                <c:pt idx="213">
                  <c:v>4577.0039999999999</c:v>
                </c:pt>
                <c:pt idx="214">
                  <c:v>4578.1130000000003</c:v>
                </c:pt>
                <c:pt idx="215">
                  <c:v>4579.2219999999998</c:v>
                </c:pt>
                <c:pt idx="216">
                  <c:v>4580.33</c:v>
                </c:pt>
                <c:pt idx="217">
                  <c:v>4581.4390000000003</c:v>
                </c:pt>
                <c:pt idx="218">
                  <c:v>4582.5469999999996</c:v>
                </c:pt>
                <c:pt idx="219">
                  <c:v>4583.6549999999997</c:v>
                </c:pt>
                <c:pt idx="220">
                  <c:v>4584.7629999999999</c:v>
                </c:pt>
                <c:pt idx="221">
                  <c:v>4585.8710000000001</c:v>
                </c:pt>
                <c:pt idx="222">
                  <c:v>4586.9790000000003</c:v>
                </c:pt>
                <c:pt idx="223">
                  <c:v>4588.0860000000002</c:v>
                </c:pt>
                <c:pt idx="224">
                  <c:v>4589.1930000000002</c:v>
                </c:pt>
                <c:pt idx="225">
                  <c:v>4590.3010000000004</c:v>
                </c:pt>
                <c:pt idx="226">
                  <c:v>4591.4070000000002</c:v>
                </c:pt>
                <c:pt idx="227">
                  <c:v>4592.5140000000001</c:v>
                </c:pt>
                <c:pt idx="228">
                  <c:v>4593.6210000000001</c:v>
                </c:pt>
                <c:pt idx="229">
                  <c:v>4594.7269999999999</c:v>
                </c:pt>
                <c:pt idx="230">
                  <c:v>4595.8329999999996</c:v>
                </c:pt>
                <c:pt idx="231">
                  <c:v>4596.9399999999996</c:v>
                </c:pt>
                <c:pt idx="232">
                  <c:v>4598.0450000000001</c:v>
                </c:pt>
                <c:pt idx="233">
                  <c:v>4599.1509999999998</c:v>
                </c:pt>
                <c:pt idx="234">
                  <c:v>4600.2569999999996</c:v>
                </c:pt>
                <c:pt idx="235">
                  <c:v>4601.3620000000001</c:v>
                </c:pt>
                <c:pt idx="236">
                  <c:v>4602.4669999999996</c:v>
                </c:pt>
                <c:pt idx="237">
                  <c:v>4603.5720000000001</c:v>
                </c:pt>
                <c:pt idx="238">
                  <c:v>4604.6769999999997</c:v>
                </c:pt>
                <c:pt idx="239">
                  <c:v>4605.7820000000002</c:v>
                </c:pt>
                <c:pt idx="240">
                  <c:v>4606.8860000000004</c:v>
                </c:pt>
                <c:pt idx="241">
                  <c:v>4607.991</c:v>
                </c:pt>
                <c:pt idx="242">
                  <c:v>4609.0950000000003</c:v>
                </c:pt>
                <c:pt idx="243">
                  <c:v>4610.1989999999996</c:v>
                </c:pt>
                <c:pt idx="244">
                  <c:v>4611.3029999999999</c:v>
                </c:pt>
                <c:pt idx="245">
                  <c:v>4612.4059999999999</c:v>
                </c:pt>
                <c:pt idx="246">
                  <c:v>4613.51</c:v>
                </c:pt>
                <c:pt idx="247">
                  <c:v>4614.6130000000003</c:v>
                </c:pt>
                <c:pt idx="248">
                  <c:v>4615.7160000000003</c:v>
                </c:pt>
                <c:pt idx="249">
                  <c:v>4616.8190000000004</c:v>
                </c:pt>
                <c:pt idx="250">
                  <c:v>4617.9219999999996</c:v>
                </c:pt>
                <c:pt idx="251">
                  <c:v>4619.0249999999996</c:v>
                </c:pt>
                <c:pt idx="252">
                  <c:v>4620.1270000000004</c:v>
                </c:pt>
                <c:pt idx="253">
                  <c:v>4621.2299999999996</c:v>
                </c:pt>
                <c:pt idx="254">
                  <c:v>4622.3320000000003</c:v>
                </c:pt>
                <c:pt idx="255">
                  <c:v>4623.4340000000002</c:v>
                </c:pt>
                <c:pt idx="256">
                  <c:v>4624.5349999999999</c:v>
                </c:pt>
                <c:pt idx="257">
                  <c:v>4625.6369999999997</c:v>
                </c:pt>
                <c:pt idx="258">
                  <c:v>4626.7380000000003</c:v>
                </c:pt>
                <c:pt idx="259">
                  <c:v>4627.84</c:v>
                </c:pt>
                <c:pt idx="260">
                  <c:v>4628.9409999999998</c:v>
                </c:pt>
                <c:pt idx="261">
                  <c:v>4630.0420000000004</c:v>
                </c:pt>
                <c:pt idx="262">
                  <c:v>4631.1419999999998</c:v>
                </c:pt>
                <c:pt idx="263">
                  <c:v>4632.2430000000004</c:v>
                </c:pt>
                <c:pt idx="264">
                  <c:v>4633.3429999999998</c:v>
                </c:pt>
                <c:pt idx="265">
                  <c:v>4634.4440000000004</c:v>
                </c:pt>
                <c:pt idx="266">
                  <c:v>4635.5439999999999</c:v>
                </c:pt>
                <c:pt idx="267">
                  <c:v>4636.6440000000002</c:v>
                </c:pt>
                <c:pt idx="268">
                  <c:v>4637.7430000000004</c:v>
                </c:pt>
                <c:pt idx="269">
                  <c:v>4638.8429999999998</c:v>
                </c:pt>
                <c:pt idx="270">
                  <c:v>4639.942</c:v>
                </c:pt>
                <c:pt idx="271">
                  <c:v>4641.0410000000002</c:v>
                </c:pt>
                <c:pt idx="272">
                  <c:v>4642.1400000000003</c:v>
                </c:pt>
                <c:pt idx="273">
                  <c:v>4643.2389999999996</c:v>
                </c:pt>
                <c:pt idx="274">
                  <c:v>4644.3379999999997</c:v>
                </c:pt>
                <c:pt idx="275">
                  <c:v>4645.4359999999997</c:v>
                </c:pt>
                <c:pt idx="276">
                  <c:v>4646.5349999999999</c:v>
                </c:pt>
                <c:pt idx="277">
                  <c:v>4647.6329999999998</c:v>
                </c:pt>
                <c:pt idx="278">
                  <c:v>4648.7309999999998</c:v>
                </c:pt>
                <c:pt idx="279">
                  <c:v>4649.8289999999997</c:v>
                </c:pt>
                <c:pt idx="280">
                  <c:v>4650.9269999999997</c:v>
                </c:pt>
                <c:pt idx="281">
                  <c:v>4652.0240000000003</c:v>
                </c:pt>
                <c:pt idx="282">
                  <c:v>4653.1210000000001</c:v>
                </c:pt>
                <c:pt idx="283">
                  <c:v>4654.2179999999998</c:v>
                </c:pt>
                <c:pt idx="284">
                  <c:v>4655.3149999999996</c:v>
                </c:pt>
                <c:pt idx="285">
                  <c:v>4656.4120000000003</c:v>
                </c:pt>
                <c:pt idx="286">
                  <c:v>4657.509</c:v>
                </c:pt>
                <c:pt idx="287">
                  <c:v>4658.6049999999996</c:v>
                </c:pt>
                <c:pt idx="288">
                  <c:v>4659.7020000000002</c:v>
                </c:pt>
                <c:pt idx="289">
                  <c:v>4660.7979999999998</c:v>
                </c:pt>
                <c:pt idx="290">
                  <c:v>4661.8940000000002</c:v>
                </c:pt>
                <c:pt idx="291">
                  <c:v>4662.99</c:v>
                </c:pt>
                <c:pt idx="292">
                  <c:v>4664.085</c:v>
                </c:pt>
                <c:pt idx="293">
                  <c:v>4665.1809999999996</c:v>
                </c:pt>
                <c:pt idx="294">
                  <c:v>4666.2759999999998</c:v>
                </c:pt>
                <c:pt idx="295">
                  <c:v>4667.3710000000001</c:v>
                </c:pt>
                <c:pt idx="296">
                  <c:v>4668.4660000000003</c:v>
                </c:pt>
                <c:pt idx="297">
                  <c:v>4669.5609999999997</c:v>
                </c:pt>
                <c:pt idx="298">
                  <c:v>4670.6549999999997</c:v>
                </c:pt>
                <c:pt idx="299">
                  <c:v>4671.75</c:v>
                </c:pt>
                <c:pt idx="300">
                  <c:v>4672.8440000000001</c:v>
                </c:pt>
                <c:pt idx="301">
                  <c:v>4673.9380000000001</c:v>
                </c:pt>
                <c:pt idx="302">
                  <c:v>4675.0320000000002</c:v>
                </c:pt>
                <c:pt idx="303">
                  <c:v>4676.1260000000002</c:v>
                </c:pt>
                <c:pt idx="304">
                  <c:v>4677.2190000000001</c:v>
                </c:pt>
                <c:pt idx="305">
                  <c:v>4678.3130000000001</c:v>
                </c:pt>
                <c:pt idx="306">
                  <c:v>4679.4059999999999</c:v>
                </c:pt>
                <c:pt idx="307">
                  <c:v>4680.4989999999998</c:v>
                </c:pt>
                <c:pt idx="308">
                  <c:v>4681.5919999999996</c:v>
                </c:pt>
                <c:pt idx="309">
                  <c:v>4682.6850000000004</c:v>
                </c:pt>
                <c:pt idx="310">
                  <c:v>4683.777</c:v>
                </c:pt>
                <c:pt idx="311">
                  <c:v>4684.87</c:v>
                </c:pt>
                <c:pt idx="312">
                  <c:v>4685.9620000000004</c:v>
                </c:pt>
                <c:pt idx="313">
                  <c:v>4687.0540000000001</c:v>
                </c:pt>
                <c:pt idx="314">
                  <c:v>4688.1459999999997</c:v>
                </c:pt>
                <c:pt idx="315">
                  <c:v>4689.2380000000003</c:v>
                </c:pt>
                <c:pt idx="316">
                  <c:v>4690.3289999999997</c:v>
                </c:pt>
                <c:pt idx="317">
                  <c:v>4691.4210000000003</c:v>
                </c:pt>
                <c:pt idx="318">
                  <c:v>4692.5119999999997</c:v>
                </c:pt>
                <c:pt idx="319">
                  <c:v>4693.6030000000001</c:v>
                </c:pt>
                <c:pt idx="320">
                  <c:v>4694.6940000000004</c:v>
                </c:pt>
                <c:pt idx="321">
                  <c:v>4695.7849999999999</c:v>
                </c:pt>
                <c:pt idx="322">
                  <c:v>4696.875</c:v>
                </c:pt>
                <c:pt idx="323">
                  <c:v>4697.9650000000001</c:v>
                </c:pt>
                <c:pt idx="324">
                  <c:v>4699.0559999999996</c:v>
                </c:pt>
                <c:pt idx="325">
                  <c:v>4700.1459999999997</c:v>
                </c:pt>
                <c:pt idx="326">
                  <c:v>4701.2359999999999</c:v>
                </c:pt>
                <c:pt idx="327">
                  <c:v>4702.3249999999998</c:v>
                </c:pt>
                <c:pt idx="328">
                  <c:v>4703.415</c:v>
                </c:pt>
                <c:pt idx="329">
                  <c:v>4704.5039999999999</c:v>
                </c:pt>
                <c:pt idx="330">
                  <c:v>4705.5929999999998</c:v>
                </c:pt>
                <c:pt idx="331">
                  <c:v>4706.6819999999998</c:v>
                </c:pt>
                <c:pt idx="332">
                  <c:v>4707.7709999999997</c:v>
                </c:pt>
                <c:pt idx="333">
                  <c:v>4708.8599999999997</c:v>
                </c:pt>
                <c:pt idx="334">
                  <c:v>4709.9480000000003</c:v>
                </c:pt>
                <c:pt idx="335">
                  <c:v>4711.0370000000003</c:v>
                </c:pt>
                <c:pt idx="336">
                  <c:v>4712.125</c:v>
                </c:pt>
                <c:pt idx="337">
                  <c:v>4713.2129999999997</c:v>
                </c:pt>
                <c:pt idx="338">
                  <c:v>4714.3010000000004</c:v>
                </c:pt>
                <c:pt idx="339">
                  <c:v>4715.3890000000001</c:v>
                </c:pt>
                <c:pt idx="340">
                  <c:v>4716.4759999999997</c:v>
                </c:pt>
                <c:pt idx="341">
                  <c:v>4717.5630000000001</c:v>
                </c:pt>
                <c:pt idx="342">
                  <c:v>4718.6509999999998</c:v>
                </c:pt>
                <c:pt idx="343">
                  <c:v>4719.7380000000003</c:v>
                </c:pt>
                <c:pt idx="344">
                  <c:v>4720.8239999999996</c:v>
                </c:pt>
                <c:pt idx="345">
                  <c:v>4721.9110000000001</c:v>
                </c:pt>
                <c:pt idx="346">
                  <c:v>4722.9979999999996</c:v>
                </c:pt>
                <c:pt idx="347">
                  <c:v>4724.0839999999998</c:v>
                </c:pt>
                <c:pt idx="348">
                  <c:v>4725.17</c:v>
                </c:pt>
                <c:pt idx="349">
                  <c:v>4726.2560000000003</c:v>
                </c:pt>
                <c:pt idx="350">
                  <c:v>4727.3419999999996</c:v>
                </c:pt>
                <c:pt idx="351">
                  <c:v>4728.4279999999999</c:v>
                </c:pt>
                <c:pt idx="352">
                  <c:v>4729.5129999999999</c:v>
                </c:pt>
                <c:pt idx="353">
                  <c:v>4730.598</c:v>
                </c:pt>
                <c:pt idx="354">
                  <c:v>4731.6840000000002</c:v>
                </c:pt>
                <c:pt idx="355">
                  <c:v>4732.768</c:v>
                </c:pt>
                <c:pt idx="356">
                  <c:v>4733.8530000000001</c:v>
                </c:pt>
                <c:pt idx="357">
                  <c:v>4734.9380000000001</c:v>
                </c:pt>
                <c:pt idx="358">
                  <c:v>4736.0219999999999</c:v>
                </c:pt>
                <c:pt idx="359">
                  <c:v>4737.107</c:v>
                </c:pt>
                <c:pt idx="360">
                  <c:v>4738.1909999999998</c:v>
                </c:pt>
                <c:pt idx="361">
                  <c:v>4739.2749999999996</c:v>
                </c:pt>
                <c:pt idx="362">
                  <c:v>4740.3590000000004</c:v>
                </c:pt>
                <c:pt idx="363">
                  <c:v>4741.442</c:v>
                </c:pt>
                <c:pt idx="364">
                  <c:v>4742.5259999999998</c:v>
                </c:pt>
                <c:pt idx="365">
                  <c:v>4743.6090000000004</c:v>
                </c:pt>
                <c:pt idx="366">
                  <c:v>4744.692</c:v>
                </c:pt>
                <c:pt idx="367">
                  <c:v>4745.7749999999996</c:v>
                </c:pt>
                <c:pt idx="368">
                  <c:v>4746.8580000000002</c:v>
                </c:pt>
                <c:pt idx="369">
                  <c:v>4747.9409999999998</c:v>
                </c:pt>
                <c:pt idx="370">
                  <c:v>4749.0230000000001</c:v>
                </c:pt>
                <c:pt idx="371">
                  <c:v>4750.1059999999998</c:v>
                </c:pt>
                <c:pt idx="372">
                  <c:v>4751.1880000000001</c:v>
                </c:pt>
                <c:pt idx="373">
                  <c:v>4752.2700000000004</c:v>
                </c:pt>
                <c:pt idx="374">
                  <c:v>4753.3519999999999</c:v>
                </c:pt>
                <c:pt idx="375">
                  <c:v>4754.433</c:v>
                </c:pt>
                <c:pt idx="376">
                  <c:v>4755.5150000000003</c:v>
                </c:pt>
                <c:pt idx="377">
                  <c:v>4756.5959999999995</c:v>
                </c:pt>
                <c:pt idx="378">
                  <c:v>4757.6769999999997</c:v>
                </c:pt>
                <c:pt idx="379">
                  <c:v>4758.7579999999998</c:v>
                </c:pt>
                <c:pt idx="380">
                  <c:v>4759.8389999999999</c:v>
                </c:pt>
                <c:pt idx="381">
                  <c:v>4760.92</c:v>
                </c:pt>
                <c:pt idx="382">
                  <c:v>4762</c:v>
                </c:pt>
                <c:pt idx="383">
                  <c:v>4763.08</c:v>
                </c:pt>
                <c:pt idx="384">
                  <c:v>4764.1610000000001</c:v>
                </c:pt>
                <c:pt idx="385">
                  <c:v>4765.241</c:v>
                </c:pt>
                <c:pt idx="386">
                  <c:v>4766.32</c:v>
                </c:pt>
                <c:pt idx="387">
                  <c:v>4767.3999999999996</c:v>
                </c:pt>
                <c:pt idx="388">
                  <c:v>4768.4790000000003</c:v>
                </c:pt>
                <c:pt idx="389">
                  <c:v>4769.5590000000002</c:v>
                </c:pt>
                <c:pt idx="390">
                  <c:v>4770.6379999999999</c:v>
                </c:pt>
                <c:pt idx="391">
                  <c:v>4771.7169999999996</c:v>
                </c:pt>
                <c:pt idx="392">
                  <c:v>4772.7960000000003</c:v>
                </c:pt>
                <c:pt idx="393">
                  <c:v>4773.8739999999998</c:v>
                </c:pt>
                <c:pt idx="394">
                  <c:v>4774.9530000000004</c:v>
                </c:pt>
                <c:pt idx="395">
                  <c:v>4776.0309999999999</c:v>
                </c:pt>
                <c:pt idx="396">
                  <c:v>4777.1090000000004</c:v>
                </c:pt>
                <c:pt idx="397">
                  <c:v>4778.1869999999999</c:v>
                </c:pt>
                <c:pt idx="398">
                  <c:v>4779.2650000000003</c:v>
                </c:pt>
                <c:pt idx="399">
                  <c:v>4780.3429999999998</c:v>
                </c:pt>
                <c:pt idx="400">
                  <c:v>4781.42</c:v>
                </c:pt>
                <c:pt idx="401">
                  <c:v>4782.4979999999996</c:v>
                </c:pt>
                <c:pt idx="402">
                  <c:v>4783.5749999999998</c:v>
                </c:pt>
                <c:pt idx="403">
                  <c:v>4784.652</c:v>
                </c:pt>
                <c:pt idx="404">
                  <c:v>4785.7290000000003</c:v>
                </c:pt>
                <c:pt idx="405">
                  <c:v>4786.8050000000003</c:v>
                </c:pt>
                <c:pt idx="406">
                  <c:v>4787.8819999999996</c:v>
                </c:pt>
                <c:pt idx="407">
                  <c:v>4788.9579999999996</c:v>
                </c:pt>
                <c:pt idx="408">
                  <c:v>4790.0339999999997</c:v>
                </c:pt>
                <c:pt idx="409">
                  <c:v>4791.1099999999997</c:v>
                </c:pt>
                <c:pt idx="410">
                  <c:v>4792.1859999999997</c:v>
                </c:pt>
                <c:pt idx="411">
                  <c:v>4793.2619999999997</c:v>
                </c:pt>
                <c:pt idx="412">
                  <c:v>4794.3370000000004</c:v>
                </c:pt>
                <c:pt idx="413">
                  <c:v>4795.4129999999996</c:v>
                </c:pt>
                <c:pt idx="414">
                  <c:v>4796.4880000000003</c:v>
                </c:pt>
                <c:pt idx="415">
                  <c:v>4797.5630000000001</c:v>
                </c:pt>
                <c:pt idx="416">
                  <c:v>4798.6379999999999</c:v>
                </c:pt>
                <c:pt idx="417">
                  <c:v>4799.7120000000004</c:v>
                </c:pt>
                <c:pt idx="418">
                  <c:v>4800.7870000000003</c:v>
                </c:pt>
                <c:pt idx="419">
                  <c:v>4801.8609999999999</c:v>
                </c:pt>
                <c:pt idx="420">
                  <c:v>4802.9350000000004</c:v>
                </c:pt>
                <c:pt idx="421">
                  <c:v>4804.009</c:v>
                </c:pt>
                <c:pt idx="422">
                  <c:v>4805.0829999999996</c:v>
                </c:pt>
                <c:pt idx="423">
                  <c:v>4806.1570000000002</c:v>
                </c:pt>
                <c:pt idx="424">
                  <c:v>4807.2299999999996</c:v>
                </c:pt>
                <c:pt idx="425">
                  <c:v>4808.3040000000001</c:v>
                </c:pt>
                <c:pt idx="426">
                  <c:v>4809.3770000000004</c:v>
                </c:pt>
                <c:pt idx="427">
                  <c:v>4810.45</c:v>
                </c:pt>
                <c:pt idx="428">
                  <c:v>4811.5230000000001</c:v>
                </c:pt>
                <c:pt idx="429">
                  <c:v>4812.5959999999995</c:v>
                </c:pt>
                <c:pt idx="430">
                  <c:v>4813.6679999999997</c:v>
                </c:pt>
                <c:pt idx="431">
                  <c:v>4814.741</c:v>
                </c:pt>
                <c:pt idx="432">
                  <c:v>4815.8130000000001</c:v>
                </c:pt>
                <c:pt idx="433">
                  <c:v>4816.8850000000002</c:v>
                </c:pt>
                <c:pt idx="434">
                  <c:v>4817.9570000000003</c:v>
                </c:pt>
                <c:pt idx="435">
                  <c:v>4819.0280000000002</c:v>
                </c:pt>
                <c:pt idx="436">
                  <c:v>4820.1000000000004</c:v>
                </c:pt>
                <c:pt idx="437">
                  <c:v>4821.1710000000003</c:v>
                </c:pt>
                <c:pt idx="438">
                  <c:v>4822.2430000000004</c:v>
                </c:pt>
                <c:pt idx="439">
                  <c:v>4823.3140000000003</c:v>
                </c:pt>
                <c:pt idx="440">
                  <c:v>4824.384</c:v>
                </c:pt>
                <c:pt idx="441">
                  <c:v>4825.4549999999999</c:v>
                </c:pt>
                <c:pt idx="442">
                  <c:v>4826.5259999999998</c:v>
                </c:pt>
                <c:pt idx="443">
                  <c:v>4827.5959999999995</c:v>
                </c:pt>
                <c:pt idx="444">
                  <c:v>4828.6660000000002</c:v>
                </c:pt>
                <c:pt idx="445">
                  <c:v>4829.7359999999999</c:v>
                </c:pt>
                <c:pt idx="446">
                  <c:v>4830.8059999999996</c:v>
                </c:pt>
                <c:pt idx="447">
                  <c:v>4831.8760000000002</c:v>
                </c:pt>
                <c:pt idx="448">
                  <c:v>4832.9459999999999</c:v>
                </c:pt>
                <c:pt idx="449">
                  <c:v>4834.0150000000003</c:v>
                </c:pt>
                <c:pt idx="450">
                  <c:v>4835.0839999999998</c:v>
                </c:pt>
                <c:pt idx="451">
                  <c:v>4836.1530000000002</c:v>
                </c:pt>
                <c:pt idx="452">
                  <c:v>4837.2219999999998</c:v>
                </c:pt>
                <c:pt idx="453">
                  <c:v>4838.2910000000002</c:v>
                </c:pt>
                <c:pt idx="454">
                  <c:v>4839.3599999999997</c:v>
                </c:pt>
                <c:pt idx="455">
                  <c:v>4840.4279999999999</c:v>
                </c:pt>
                <c:pt idx="456">
                  <c:v>4841.4960000000001</c:v>
                </c:pt>
                <c:pt idx="457">
                  <c:v>4842.5640000000003</c:v>
                </c:pt>
                <c:pt idx="458">
                  <c:v>4843.6319999999996</c:v>
                </c:pt>
                <c:pt idx="459">
                  <c:v>4844.7</c:v>
                </c:pt>
                <c:pt idx="460">
                  <c:v>4845.768</c:v>
                </c:pt>
                <c:pt idx="461">
                  <c:v>4846.835</c:v>
                </c:pt>
                <c:pt idx="462">
                  <c:v>4847.9030000000002</c:v>
                </c:pt>
                <c:pt idx="463">
                  <c:v>4848.97</c:v>
                </c:pt>
                <c:pt idx="464">
                  <c:v>4850.0370000000003</c:v>
                </c:pt>
                <c:pt idx="465">
                  <c:v>4851.1030000000001</c:v>
                </c:pt>
                <c:pt idx="466">
                  <c:v>4852.17</c:v>
                </c:pt>
                <c:pt idx="467">
                  <c:v>4853.2370000000001</c:v>
                </c:pt>
                <c:pt idx="468">
                  <c:v>4854.3029999999999</c:v>
                </c:pt>
                <c:pt idx="469">
                  <c:v>4855.3689999999997</c:v>
                </c:pt>
                <c:pt idx="470">
                  <c:v>4856.4350000000004</c:v>
                </c:pt>
                <c:pt idx="471">
                  <c:v>4857.5010000000002</c:v>
                </c:pt>
                <c:pt idx="472">
                  <c:v>4858.5659999999998</c:v>
                </c:pt>
                <c:pt idx="473">
                  <c:v>4859.6319999999996</c:v>
                </c:pt>
                <c:pt idx="474">
                  <c:v>4860.6970000000001</c:v>
                </c:pt>
                <c:pt idx="475">
                  <c:v>4861.7619999999997</c:v>
                </c:pt>
                <c:pt idx="476">
                  <c:v>4862.8270000000002</c:v>
                </c:pt>
                <c:pt idx="477">
                  <c:v>4863.8919999999998</c:v>
                </c:pt>
                <c:pt idx="478">
                  <c:v>4864.9570000000003</c:v>
                </c:pt>
                <c:pt idx="479">
                  <c:v>4866.0209999999997</c:v>
                </c:pt>
                <c:pt idx="480">
                  <c:v>4867.0860000000002</c:v>
                </c:pt>
                <c:pt idx="481">
                  <c:v>4868.1499999999996</c:v>
                </c:pt>
                <c:pt idx="482">
                  <c:v>4869.2139999999999</c:v>
                </c:pt>
                <c:pt idx="483">
                  <c:v>4870.2780000000002</c:v>
                </c:pt>
                <c:pt idx="484">
                  <c:v>4871.3419999999996</c:v>
                </c:pt>
                <c:pt idx="485">
                  <c:v>4872.4049999999997</c:v>
                </c:pt>
                <c:pt idx="486">
                  <c:v>4873.4679999999998</c:v>
                </c:pt>
                <c:pt idx="487">
                  <c:v>4874.5320000000002</c:v>
                </c:pt>
                <c:pt idx="488">
                  <c:v>4875.5950000000003</c:v>
                </c:pt>
                <c:pt idx="489">
                  <c:v>4876.6580000000004</c:v>
                </c:pt>
                <c:pt idx="490">
                  <c:v>4877.72</c:v>
                </c:pt>
                <c:pt idx="491">
                  <c:v>4878.7830000000004</c:v>
                </c:pt>
                <c:pt idx="492">
                  <c:v>4879.8450000000003</c:v>
                </c:pt>
                <c:pt idx="493">
                  <c:v>4880.9070000000002</c:v>
                </c:pt>
                <c:pt idx="494">
                  <c:v>4881.97</c:v>
                </c:pt>
                <c:pt idx="495">
                  <c:v>4883.0309999999999</c:v>
                </c:pt>
                <c:pt idx="496">
                  <c:v>4884.0929999999998</c:v>
                </c:pt>
                <c:pt idx="497">
                  <c:v>4885.1549999999997</c:v>
                </c:pt>
                <c:pt idx="498">
                  <c:v>4886.2160000000003</c:v>
                </c:pt>
                <c:pt idx="499">
                  <c:v>4887.277</c:v>
                </c:pt>
                <c:pt idx="500">
                  <c:v>4888.3389999999999</c:v>
                </c:pt>
                <c:pt idx="501">
                  <c:v>4889.3999999999996</c:v>
                </c:pt>
                <c:pt idx="502">
                  <c:v>4890.46</c:v>
                </c:pt>
                <c:pt idx="503">
                  <c:v>4891.5209999999997</c:v>
                </c:pt>
                <c:pt idx="504">
                  <c:v>4892.5810000000001</c:v>
                </c:pt>
                <c:pt idx="505">
                  <c:v>4893.6419999999998</c:v>
                </c:pt>
                <c:pt idx="506">
                  <c:v>4894.7020000000002</c:v>
                </c:pt>
                <c:pt idx="507">
                  <c:v>4895.7619999999997</c:v>
                </c:pt>
                <c:pt idx="508">
                  <c:v>4896.8220000000001</c:v>
                </c:pt>
                <c:pt idx="509">
                  <c:v>4897.8810000000003</c:v>
                </c:pt>
                <c:pt idx="510">
                  <c:v>4898.9409999999998</c:v>
                </c:pt>
                <c:pt idx="511">
                  <c:v>4900</c:v>
                </c:pt>
                <c:pt idx="512">
                  <c:v>4901.0510000000004</c:v>
                </c:pt>
                <c:pt idx="513">
                  <c:v>4902.1009999999997</c:v>
                </c:pt>
                <c:pt idx="514">
                  <c:v>4903.152</c:v>
                </c:pt>
                <c:pt idx="515">
                  <c:v>4904.2020000000002</c:v>
                </c:pt>
                <c:pt idx="516">
                  <c:v>4905.2520000000004</c:v>
                </c:pt>
                <c:pt idx="517">
                  <c:v>4906.3019999999997</c:v>
                </c:pt>
                <c:pt idx="518">
                  <c:v>4907.3519999999999</c:v>
                </c:pt>
                <c:pt idx="519">
                  <c:v>4908.4009999999998</c:v>
                </c:pt>
                <c:pt idx="520">
                  <c:v>4909.451</c:v>
                </c:pt>
                <c:pt idx="521">
                  <c:v>4910.5</c:v>
                </c:pt>
                <c:pt idx="522">
                  <c:v>4911.549</c:v>
                </c:pt>
                <c:pt idx="523">
                  <c:v>4912.598</c:v>
                </c:pt>
                <c:pt idx="524">
                  <c:v>4913.6469999999999</c:v>
                </c:pt>
                <c:pt idx="525">
                  <c:v>4914.6959999999999</c:v>
                </c:pt>
                <c:pt idx="526">
                  <c:v>4915.7439999999997</c:v>
                </c:pt>
                <c:pt idx="527">
                  <c:v>4916.7929999999997</c:v>
                </c:pt>
                <c:pt idx="528">
                  <c:v>4917.8410000000003</c:v>
                </c:pt>
                <c:pt idx="529">
                  <c:v>4918.8890000000001</c:v>
                </c:pt>
                <c:pt idx="530">
                  <c:v>4919.9369999999999</c:v>
                </c:pt>
                <c:pt idx="531">
                  <c:v>4920.9849999999997</c:v>
                </c:pt>
                <c:pt idx="532">
                  <c:v>4922.0320000000002</c:v>
                </c:pt>
                <c:pt idx="533">
                  <c:v>4923.08</c:v>
                </c:pt>
                <c:pt idx="534">
                  <c:v>4924.1270000000004</c:v>
                </c:pt>
                <c:pt idx="535">
                  <c:v>4925.174</c:v>
                </c:pt>
                <c:pt idx="536">
                  <c:v>4926.2209999999995</c:v>
                </c:pt>
                <c:pt idx="537">
                  <c:v>4927.268</c:v>
                </c:pt>
                <c:pt idx="538">
                  <c:v>4928.3140000000003</c:v>
                </c:pt>
                <c:pt idx="539">
                  <c:v>4929.3609999999999</c:v>
                </c:pt>
                <c:pt idx="540">
                  <c:v>4930.4070000000002</c:v>
                </c:pt>
                <c:pt idx="541">
                  <c:v>4931.4530000000004</c:v>
                </c:pt>
                <c:pt idx="542">
                  <c:v>4932.4989999999998</c:v>
                </c:pt>
                <c:pt idx="543">
                  <c:v>4933.5450000000001</c:v>
                </c:pt>
                <c:pt idx="544">
                  <c:v>4934.5910000000003</c:v>
                </c:pt>
                <c:pt idx="545">
                  <c:v>4935.6360000000004</c:v>
                </c:pt>
                <c:pt idx="546">
                  <c:v>4936.6809999999996</c:v>
                </c:pt>
                <c:pt idx="547">
                  <c:v>4937.7269999999999</c:v>
                </c:pt>
                <c:pt idx="548">
                  <c:v>4938.7719999999999</c:v>
                </c:pt>
                <c:pt idx="549">
                  <c:v>4939.8159999999998</c:v>
                </c:pt>
                <c:pt idx="550">
                  <c:v>4940.8609999999999</c:v>
                </c:pt>
                <c:pt idx="551">
                  <c:v>4941.9059999999999</c:v>
                </c:pt>
                <c:pt idx="552">
                  <c:v>4942.95</c:v>
                </c:pt>
                <c:pt idx="553">
                  <c:v>4943.9939999999997</c:v>
                </c:pt>
                <c:pt idx="554">
                  <c:v>4945.0389999999998</c:v>
                </c:pt>
                <c:pt idx="555">
                  <c:v>4946.0820000000003</c:v>
                </c:pt>
                <c:pt idx="556">
                  <c:v>4947.1260000000002</c:v>
                </c:pt>
                <c:pt idx="557">
                  <c:v>4948.17</c:v>
                </c:pt>
                <c:pt idx="558">
                  <c:v>4949.2129999999997</c:v>
                </c:pt>
                <c:pt idx="559">
                  <c:v>4950.2569999999996</c:v>
                </c:pt>
                <c:pt idx="560">
                  <c:v>4951.3</c:v>
                </c:pt>
                <c:pt idx="561">
                  <c:v>4952.3429999999998</c:v>
                </c:pt>
                <c:pt idx="562">
                  <c:v>4953.3860000000004</c:v>
                </c:pt>
                <c:pt idx="563">
                  <c:v>4954.4279999999999</c:v>
                </c:pt>
                <c:pt idx="564">
                  <c:v>4955.4709999999995</c:v>
                </c:pt>
                <c:pt idx="565">
                  <c:v>4956.5129999999999</c:v>
                </c:pt>
                <c:pt idx="566">
                  <c:v>4957.5550000000003</c:v>
                </c:pt>
                <c:pt idx="567">
                  <c:v>4958.5969999999998</c:v>
                </c:pt>
                <c:pt idx="568">
                  <c:v>4959.6390000000001</c:v>
                </c:pt>
                <c:pt idx="569">
                  <c:v>4960.6809999999996</c:v>
                </c:pt>
                <c:pt idx="570">
                  <c:v>4961.723</c:v>
                </c:pt>
                <c:pt idx="571">
                  <c:v>4962.7640000000001</c:v>
                </c:pt>
                <c:pt idx="572">
                  <c:v>4963.8050000000003</c:v>
                </c:pt>
                <c:pt idx="573">
                  <c:v>4964.8459999999995</c:v>
                </c:pt>
                <c:pt idx="574">
                  <c:v>4965.8869999999997</c:v>
                </c:pt>
                <c:pt idx="575">
                  <c:v>4966.9279999999999</c:v>
                </c:pt>
                <c:pt idx="576">
                  <c:v>4967.9690000000001</c:v>
                </c:pt>
                <c:pt idx="577">
                  <c:v>4969.009</c:v>
                </c:pt>
                <c:pt idx="578">
                  <c:v>4970.049</c:v>
                </c:pt>
                <c:pt idx="579">
                  <c:v>4971.09</c:v>
                </c:pt>
                <c:pt idx="580">
                  <c:v>4972.13</c:v>
                </c:pt>
                <c:pt idx="581">
                  <c:v>4973.1689999999999</c:v>
                </c:pt>
                <c:pt idx="582">
                  <c:v>4974.2089999999998</c:v>
                </c:pt>
                <c:pt idx="583">
                  <c:v>4975.2489999999998</c:v>
                </c:pt>
                <c:pt idx="584">
                  <c:v>4976.2879999999996</c:v>
                </c:pt>
                <c:pt idx="585">
                  <c:v>4977.3270000000002</c:v>
                </c:pt>
                <c:pt idx="586">
                  <c:v>4978.366</c:v>
                </c:pt>
                <c:pt idx="587">
                  <c:v>4979.4049999999997</c:v>
                </c:pt>
                <c:pt idx="588">
                  <c:v>4980.4440000000004</c:v>
                </c:pt>
                <c:pt idx="589">
                  <c:v>4981.4830000000002</c:v>
                </c:pt>
                <c:pt idx="590">
                  <c:v>4982.5209999999997</c:v>
                </c:pt>
                <c:pt idx="591">
                  <c:v>4983.5590000000002</c:v>
                </c:pt>
                <c:pt idx="592">
                  <c:v>4984.5969999999998</c:v>
                </c:pt>
                <c:pt idx="593">
                  <c:v>4985.6350000000002</c:v>
                </c:pt>
                <c:pt idx="594">
                  <c:v>4986.6729999999998</c:v>
                </c:pt>
                <c:pt idx="595">
                  <c:v>4987.7110000000002</c:v>
                </c:pt>
                <c:pt idx="596">
                  <c:v>4988.7479999999996</c:v>
                </c:pt>
                <c:pt idx="597">
                  <c:v>4989.7860000000001</c:v>
                </c:pt>
                <c:pt idx="598">
                  <c:v>4990.8230000000003</c:v>
                </c:pt>
                <c:pt idx="599">
                  <c:v>4991.8599999999997</c:v>
                </c:pt>
                <c:pt idx="600">
                  <c:v>4992.8969999999999</c:v>
                </c:pt>
                <c:pt idx="601">
                  <c:v>4993.9340000000002</c:v>
                </c:pt>
                <c:pt idx="602">
                  <c:v>4994.97</c:v>
                </c:pt>
                <c:pt idx="603">
                  <c:v>4996.0069999999996</c:v>
                </c:pt>
                <c:pt idx="604">
                  <c:v>4997.0429999999997</c:v>
                </c:pt>
                <c:pt idx="605">
                  <c:v>4998.0789999999997</c:v>
                </c:pt>
                <c:pt idx="606">
                  <c:v>4999.1149999999998</c:v>
                </c:pt>
                <c:pt idx="607">
                  <c:v>5000.1509999999998</c:v>
                </c:pt>
                <c:pt idx="608">
                  <c:v>5001.1859999999997</c:v>
                </c:pt>
                <c:pt idx="609">
                  <c:v>5002.2219999999998</c:v>
                </c:pt>
                <c:pt idx="610">
                  <c:v>5003.2569999999996</c:v>
                </c:pt>
                <c:pt idx="611">
                  <c:v>5004.2920000000004</c:v>
                </c:pt>
                <c:pt idx="612">
                  <c:v>5005.3270000000002</c:v>
                </c:pt>
                <c:pt idx="613">
                  <c:v>5006.3620000000001</c:v>
                </c:pt>
                <c:pt idx="614">
                  <c:v>5007.3969999999999</c:v>
                </c:pt>
                <c:pt idx="615">
                  <c:v>5008.4309999999996</c:v>
                </c:pt>
                <c:pt idx="616">
                  <c:v>5009.4660000000003</c:v>
                </c:pt>
                <c:pt idx="617">
                  <c:v>5010.5</c:v>
                </c:pt>
                <c:pt idx="618">
                  <c:v>5011.5339999999997</c:v>
                </c:pt>
                <c:pt idx="619">
                  <c:v>5012.5680000000002</c:v>
                </c:pt>
                <c:pt idx="620">
                  <c:v>5013.6019999999999</c:v>
                </c:pt>
                <c:pt idx="621">
                  <c:v>5014.6350000000002</c:v>
                </c:pt>
                <c:pt idx="622">
                  <c:v>5015.6689999999999</c:v>
                </c:pt>
                <c:pt idx="623">
                  <c:v>5016.7020000000002</c:v>
                </c:pt>
                <c:pt idx="624">
                  <c:v>5017.7349999999997</c:v>
                </c:pt>
                <c:pt idx="625">
                  <c:v>5018.768</c:v>
                </c:pt>
                <c:pt idx="626">
                  <c:v>5019.8010000000004</c:v>
                </c:pt>
                <c:pt idx="627">
                  <c:v>5020.8339999999998</c:v>
                </c:pt>
                <c:pt idx="628">
                  <c:v>5021.866</c:v>
                </c:pt>
                <c:pt idx="629">
                  <c:v>5022.8990000000003</c:v>
                </c:pt>
                <c:pt idx="630">
                  <c:v>5023.9309999999996</c:v>
                </c:pt>
                <c:pt idx="631">
                  <c:v>5024.9629999999997</c:v>
                </c:pt>
                <c:pt idx="632">
                  <c:v>5025.9949999999999</c:v>
                </c:pt>
                <c:pt idx="633">
                  <c:v>5027.027</c:v>
                </c:pt>
                <c:pt idx="634">
                  <c:v>5028.058</c:v>
                </c:pt>
                <c:pt idx="635">
                  <c:v>5029.09</c:v>
                </c:pt>
                <c:pt idx="636">
                  <c:v>5030.1210000000001</c:v>
                </c:pt>
                <c:pt idx="637">
                  <c:v>5031.152</c:v>
                </c:pt>
                <c:pt idx="638">
                  <c:v>5032.183</c:v>
                </c:pt>
                <c:pt idx="639">
                  <c:v>5033.2139999999999</c:v>
                </c:pt>
                <c:pt idx="640">
                  <c:v>5034.2449999999999</c:v>
                </c:pt>
                <c:pt idx="641">
                  <c:v>5035.2749999999996</c:v>
                </c:pt>
                <c:pt idx="642">
                  <c:v>5036.3059999999996</c:v>
                </c:pt>
                <c:pt idx="643">
                  <c:v>5037.3360000000002</c:v>
                </c:pt>
                <c:pt idx="644">
                  <c:v>5038.366</c:v>
                </c:pt>
                <c:pt idx="645">
                  <c:v>5039.3959999999997</c:v>
                </c:pt>
                <c:pt idx="646">
                  <c:v>5040.4250000000002</c:v>
                </c:pt>
                <c:pt idx="647">
                  <c:v>5041.4549999999999</c:v>
                </c:pt>
                <c:pt idx="648">
                  <c:v>5042.4840000000004</c:v>
                </c:pt>
                <c:pt idx="649">
                  <c:v>5043.5140000000001</c:v>
                </c:pt>
                <c:pt idx="650">
                  <c:v>5044.5429999999997</c:v>
                </c:pt>
                <c:pt idx="651">
                  <c:v>5045.5720000000001</c:v>
                </c:pt>
                <c:pt idx="652">
                  <c:v>5046.6009999999997</c:v>
                </c:pt>
                <c:pt idx="653">
                  <c:v>5047.6289999999999</c:v>
                </c:pt>
                <c:pt idx="654">
                  <c:v>5048.6580000000004</c:v>
                </c:pt>
                <c:pt idx="655">
                  <c:v>5049.6859999999997</c:v>
                </c:pt>
                <c:pt idx="656">
                  <c:v>5050.7139999999999</c:v>
                </c:pt>
                <c:pt idx="657">
                  <c:v>5051.7420000000002</c:v>
                </c:pt>
                <c:pt idx="658">
                  <c:v>5052.7700000000004</c:v>
                </c:pt>
                <c:pt idx="659">
                  <c:v>5053.7979999999998</c:v>
                </c:pt>
                <c:pt idx="660">
                  <c:v>5054.826</c:v>
                </c:pt>
                <c:pt idx="661">
                  <c:v>5055.8530000000001</c:v>
                </c:pt>
                <c:pt idx="662">
                  <c:v>5056.88</c:v>
                </c:pt>
                <c:pt idx="663">
                  <c:v>5057.9080000000004</c:v>
                </c:pt>
                <c:pt idx="664">
                  <c:v>5058.9350000000004</c:v>
                </c:pt>
                <c:pt idx="665">
                  <c:v>5059.9610000000002</c:v>
                </c:pt>
                <c:pt idx="666">
                  <c:v>5060.9880000000003</c:v>
                </c:pt>
                <c:pt idx="667">
                  <c:v>5062.0150000000003</c:v>
                </c:pt>
                <c:pt idx="668">
                  <c:v>5063.0410000000002</c:v>
                </c:pt>
                <c:pt idx="669">
                  <c:v>5064.067</c:v>
                </c:pt>
                <c:pt idx="670">
                  <c:v>5065.0929999999998</c:v>
                </c:pt>
                <c:pt idx="671">
                  <c:v>5066.1189999999997</c:v>
                </c:pt>
                <c:pt idx="672">
                  <c:v>5067.1450000000004</c:v>
                </c:pt>
                <c:pt idx="673">
                  <c:v>5068.17</c:v>
                </c:pt>
                <c:pt idx="674">
                  <c:v>5069.1959999999999</c:v>
                </c:pt>
                <c:pt idx="675">
                  <c:v>5070.2209999999995</c:v>
                </c:pt>
                <c:pt idx="676">
                  <c:v>5071.2460000000001</c:v>
                </c:pt>
                <c:pt idx="677">
                  <c:v>5072.2709999999997</c:v>
                </c:pt>
                <c:pt idx="678">
                  <c:v>5073.2960000000003</c:v>
                </c:pt>
                <c:pt idx="679">
                  <c:v>5074.3209999999999</c:v>
                </c:pt>
                <c:pt idx="680">
                  <c:v>5075.3450000000003</c:v>
                </c:pt>
                <c:pt idx="681">
                  <c:v>5076.37</c:v>
                </c:pt>
                <c:pt idx="682">
                  <c:v>5077.3940000000002</c:v>
                </c:pt>
                <c:pt idx="683">
                  <c:v>5078.4179999999997</c:v>
                </c:pt>
                <c:pt idx="684">
                  <c:v>5079.442</c:v>
                </c:pt>
                <c:pt idx="685">
                  <c:v>5080.4660000000003</c:v>
                </c:pt>
                <c:pt idx="686">
                  <c:v>5081.4889999999996</c:v>
                </c:pt>
                <c:pt idx="687">
                  <c:v>5082.5129999999999</c:v>
                </c:pt>
                <c:pt idx="688">
                  <c:v>5083.5360000000001</c:v>
                </c:pt>
                <c:pt idx="689">
                  <c:v>5084.5590000000002</c:v>
                </c:pt>
                <c:pt idx="690">
                  <c:v>5085.5820000000003</c:v>
                </c:pt>
                <c:pt idx="691">
                  <c:v>5086.6049999999996</c:v>
                </c:pt>
                <c:pt idx="692">
                  <c:v>5087.6279999999997</c:v>
                </c:pt>
                <c:pt idx="693">
                  <c:v>5088.6499999999996</c:v>
                </c:pt>
                <c:pt idx="694">
                  <c:v>5089.6719999999996</c:v>
                </c:pt>
                <c:pt idx="695">
                  <c:v>5090.6949999999997</c:v>
                </c:pt>
                <c:pt idx="696">
                  <c:v>5091.7169999999996</c:v>
                </c:pt>
                <c:pt idx="697">
                  <c:v>5092.7389999999996</c:v>
                </c:pt>
                <c:pt idx="698">
                  <c:v>5093.76</c:v>
                </c:pt>
                <c:pt idx="699">
                  <c:v>5094.7820000000002</c:v>
                </c:pt>
                <c:pt idx="700">
                  <c:v>5095.8040000000001</c:v>
                </c:pt>
                <c:pt idx="701">
                  <c:v>5096.8249999999998</c:v>
                </c:pt>
                <c:pt idx="702">
                  <c:v>5097.8459999999995</c:v>
                </c:pt>
                <c:pt idx="703">
                  <c:v>5098.8670000000002</c:v>
                </c:pt>
                <c:pt idx="704">
                  <c:v>5099.8879999999999</c:v>
                </c:pt>
                <c:pt idx="705">
                  <c:v>5100.9089999999997</c:v>
                </c:pt>
                <c:pt idx="706">
                  <c:v>5101.9290000000001</c:v>
                </c:pt>
                <c:pt idx="707">
                  <c:v>5102.95</c:v>
                </c:pt>
                <c:pt idx="708">
                  <c:v>5103.97</c:v>
                </c:pt>
                <c:pt idx="709">
                  <c:v>5104.99</c:v>
                </c:pt>
                <c:pt idx="710">
                  <c:v>5106.01</c:v>
                </c:pt>
                <c:pt idx="711">
                  <c:v>5107.03</c:v>
                </c:pt>
                <c:pt idx="712">
                  <c:v>5108.049</c:v>
                </c:pt>
                <c:pt idx="713">
                  <c:v>5109.0690000000004</c:v>
                </c:pt>
                <c:pt idx="714">
                  <c:v>5110.0879999999997</c:v>
                </c:pt>
                <c:pt idx="715">
                  <c:v>5111.107</c:v>
                </c:pt>
                <c:pt idx="716">
                  <c:v>5112.1260000000002</c:v>
                </c:pt>
                <c:pt idx="717">
                  <c:v>5113.1450000000004</c:v>
                </c:pt>
                <c:pt idx="718">
                  <c:v>5114.1639999999998</c:v>
                </c:pt>
                <c:pt idx="719">
                  <c:v>5115.1819999999998</c:v>
                </c:pt>
                <c:pt idx="720">
                  <c:v>5116.201</c:v>
                </c:pt>
                <c:pt idx="721">
                  <c:v>5117.2190000000001</c:v>
                </c:pt>
                <c:pt idx="722">
                  <c:v>5118.2370000000001</c:v>
                </c:pt>
                <c:pt idx="723">
                  <c:v>5119.2550000000001</c:v>
                </c:pt>
                <c:pt idx="724">
                  <c:v>5120.2730000000001</c:v>
                </c:pt>
                <c:pt idx="725">
                  <c:v>5121.2910000000002</c:v>
                </c:pt>
                <c:pt idx="726">
                  <c:v>5122.308</c:v>
                </c:pt>
                <c:pt idx="727">
                  <c:v>5123.326</c:v>
                </c:pt>
                <c:pt idx="728">
                  <c:v>5124.3429999999998</c:v>
                </c:pt>
                <c:pt idx="729">
                  <c:v>5125.3599999999997</c:v>
                </c:pt>
                <c:pt idx="730">
                  <c:v>5126.3770000000004</c:v>
                </c:pt>
                <c:pt idx="731">
                  <c:v>5127.393</c:v>
                </c:pt>
                <c:pt idx="732">
                  <c:v>5128.41</c:v>
                </c:pt>
                <c:pt idx="733">
                  <c:v>5129.4269999999997</c:v>
                </c:pt>
                <c:pt idx="734">
                  <c:v>5130.4430000000002</c:v>
                </c:pt>
                <c:pt idx="735">
                  <c:v>5131.4589999999998</c:v>
                </c:pt>
                <c:pt idx="736">
                  <c:v>5132.4750000000004</c:v>
                </c:pt>
                <c:pt idx="737">
                  <c:v>5133.491</c:v>
                </c:pt>
                <c:pt idx="738">
                  <c:v>5134.5069999999996</c:v>
                </c:pt>
                <c:pt idx="739">
                  <c:v>5135.5219999999999</c:v>
                </c:pt>
                <c:pt idx="740">
                  <c:v>5136.5370000000003</c:v>
                </c:pt>
                <c:pt idx="741">
                  <c:v>5137.5529999999999</c:v>
                </c:pt>
                <c:pt idx="742">
                  <c:v>5138.5680000000002</c:v>
                </c:pt>
                <c:pt idx="743">
                  <c:v>5139.5829999999996</c:v>
                </c:pt>
                <c:pt idx="744">
                  <c:v>5140.598</c:v>
                </c:pt>
                <c:pt idx="745">
                  <c:v>5141.6120000000001</c:v>
                </c:pt>
                <c:pt idx="746">
                  <c:v>5142.6270000000004</c:v>
                </c:pt>
                <c:pt idx="747">
                  <c:v>5143.6409999999996</c:v>
                </c:pt>
                <c:pt idx="748">
                  <c:v>5144.6549999999997</c:v>
                </c:pt>
                <c:pt idx="749">
                  <c:v>5145.6689999999999</c:v>
                </c:pt>
                <c:pt idx="750">
                  <c:v>5146.683</c:v>
                </c:pt>
                <c:pt idx="751">
                  <c:v>5147.6970000000001</c:v>
                </c:pt>
                <c:pt idx="752">
                  <c:v>5148.71</c:v>
                </c:pt>
                <c:pt idx="753">
                  <c:v>5149.7240000000002</c:v>
                </c:pt>
                <c:pt idx="754">
                  <c:v>5150.7370000000001</c:v>
                </c:pt>
                <c:pt idx="755">
                  <c:v>5151.75</c:v>
                </c:pt>
                <c:pt idx="756">
                  <c:v>5152.7629999999999</c:v>
                </c:pt>
                <c:pt idx="757">
                  <c:v>5153.7759999999998</c:v>
                </c:pt>
                <c:pt idx="758">
                  <c:v>5154.7889999999998</c:v>
                </c:pt>
                <c:pt idx="759">
                  <c:v>5155.8010000000004</c:v>
                </c:pt>
                <c:pt idx="760">
                  <c:v>5156.8140000000003</c:v>
                </c:pt>
                <c:pt idx="761">
                  <c:v>5157.826</c:v>
                </c:pt>
                <c:pt idx="762">
                  <c:v>5158.8379999999997</c:v>
                </c:pt>
                <c:pt idx="763">
                  <c:v>5159.8500000000004</c:v>
                </c:pt>
                <c:pt idx="764">
                  <c:v>5160.8620000000001</c:v>
                </c:pt>
                <c:pt idx="765">
                  <c:v>5161.8729999999996</c:v>
                </c:pt>
                <c:pt idx="766">
                  <c:v>5162.8850000000002</c:v>
                </c:pt>
                <c:pt idx="767">
                  <c:v>5163.8959999999997</c:v>
                </c:pt>
                <c:pt idx="768">
                  <c:v>5164.9070000000002</c:v>
                </c:pt>
                <c:pt idx="769">
                  <c:v>5165.9179999999997</c:v>
                </c:pt>
                <c:pt idx="770">
                  <c:v>5166.9290000000001</c:v>
                </c:pt>
                <c:pt idx="771">
                  <c:v>5167.9399999999996</c:v>
                </c:pt>
                <c:pt idx="772">
                  <c:v>5168.951</c:v>
                </c:pt>
                <c:pt idx="773">
                  <c:v>5169.9610000000002</c:v>
                </c:pt>
                <c:pt idx="774">
                  <c:v>5170.9709999999995</c:v>
                </c:pt>
                <c:pt idx="775">
                  <c:v>5171.9809999999998</c:v>
                </c:pt>
                <c:pt idx="776">
                  <c:v>5172.991</c:v>
                </c:pt>
                <c:pt idx="777">
                  <c:v>5174.0010000000002</c:v>
                </c:pt>
                <c:pt idx="778">
                  <c:v>5175.0110000000004</c:v>
                </c:pt>
                <c:pt idx="779">
                  <c:v>5176.0200000000004</c:v>
                </c:pt>
                <c:pt idx="780">
                  <c:v>5177.03</c:v>
                </c:pt>
                <c:pt idx="781">
                  <c:v>5178.0389999999998</c:v>
                </c:pt>
                <c:pt idx="782">
                  <c:v>5179.0479999999998</c:v>
                </c:pt>
                <c:pt idx="783">
                  <c:v>5180.0569999999998</c:v>
                </c:pt>
                <c:pt idx="784">
                  <c:v>5181.0659999999998</c:v>
                </c:pt>
                <c:pt idx="785">
                  <c:v>5182.0739999999996</c:v>
                </c:pt>
                <c:pt idx="786">
                  <c:v>5183.0829999999996</c:v>
                </c:pt>
                <c:pt idx="787">
                  <c:v>5184.0910000000003</c:v>
                </c:pt>
                <c:pt idx="788">
                  <c:v>5185.0990000000002</c:v>
                </c:pt>
                <c:pt idx="789">
                  <c:v>5186.107</c:v>
                </c:pt>
                <c:pt idx="790">
                  <c:v>5187.1149999999998</c:v>
                </c:pt>
                <c:pt idx="791">
                  <c:v>5188.1229999999996</c:v>
                </c:pt>
                <c:pt idx="792">
                  <c:v>5189.1310000000003</c:v>
                </c:pt>
                <c:pt idx="793">
                  <c:v>5190.1379999999999</c:v>
                </c:pt>
                <c:pt idx="794">
                  <c:v>5191.1450000000004</c:v>
                </c:pt>
                <c:pt idx="795">
                  <c:v>5192.152</c:v>
                </c:pt>
                <c:pt idx="796">
                  <c:v>5193.1589999999997</c:v>
                </c:pt>
                <c:pt idx="797">
                  <c:v>5194.1660000000002</c:v>
                </c:pt>
                <c:pt idx="798">
                  <c:v>5195.1729999999998</c:v>
                </c:pt>
                <c:pt idx="799">
                  <c:v>5196.1790000000001</c:v>
                </c:pt>
                <c:pt idx="800">
                  <c:v>5197.1859999999997</c:v>
                </c:pt>
                <c:pt idx="801">
                  <c:v>5198.192</c:v>
                </c:pt>
                <c:pt idx="802">
                  <c:v>5199.1980000000003</c:v>
                </c:pt>
                <c:pt idx="803">
                  <c:v>5200.2039999999997</c:v>
                </c:pt>
                <c:pt idx="804">
                  <c:v>5201.21</c:v>
                </c:pt>
                <c:pt idx="805">
                  <c:v>5202.2160000000003</c:v>
                </c:pt>
                <c:pt idx="806">
                  <c:v>5203.2209999999995</c:v>
                </c:pt>
                <c:pt idx="807">
                  <c:v>5204.2259999999997</c:v>
                </c:pt>
                <c:pt idx="808">
                  <c:v>5205.232</c:v>
                </c:pt>
                <c:pt idx="809">
                  <c:v>5206.2370000000001</c:v>
                </c:pt>
                <c:pt idx="810">
                  <c:v>5207.2420000000002</c:v>
                </c:pt>
                <c:pt idx="811">
                  <c:v>5208.2460000000001</c:v>
                </c:pt>
                <c:pt idx="812">
                  <c:v>5209.2510000000002</c:v>
                </c:pt>
                <c:pt idx="813">
                  <c:v>5210.2550000000001</c:v>
                </c:pt>
                <c:pt idx="814">
                  <c:v>5211.26</c:v>
                </c:pt>
                <c:pt idx="815">
                  <c:v>5212.2640000000001</c:v>
                </c:pt>
                <c:pt idx="816">
                  <c:v>5213.268</c:v>
                </c:pt>
                <c:pt idx="817">
                  <c:v>5214.2719999999999</c:v>
                </c:pt>
                <c:pt idx="818">
                  <c:v>5215.2749999999996</c:v>
                </c:pt>
                <c:pt idx="819">
                  <c:v>5216.2790000000005</c:v>
                </c:pt>
                <c:pt idx="820">
                  <c:v>5217.2820000000002</c:v>
                </c:pt>
                <c:pt idx="821">
                  <c:v>5218.2860000000001</c:v>
                </c:pt>
                <c:pt idx="822">
                  <c:v>5219.2889999999998</c:v>
                </c:pt>
                <c:pt idx="823">
                  <c:v>5220.2920000000004</c:v>
                </c:pt>
                <c:pt idx="824">
                  <c:v>5221.2950000000001</c:v>
                </c:pt>
                <c:pt idx="825">
                  <c:v>5222.2969999999996</c:v>
                </c:pt>
                <c:pt idx="826">
                  <c:v>5223.3</c:v>
                </c:pt>
                <c:pt idx="827">
                  <c:v>5224.3019999999997</c:v>
                </c:pt>
                <c:pt idx="828">
                  <c:v>5225.3040000000001</c:v>
                </c:pt>
                <c:pt idx="829">
                  <c:v>5226.3059999999996</c:v>
                </c:pt>
                <c:pt idx="830">
                  <c:v>5227.308</c:v>
                </c:pt>
                <c:pt idx="831">
                  <c:v>5228.3100000000004</c:v>
                </c:pt>
                <c:pt idx="832">
                  <c:v>5229.3119999999999</c:v>
                </c:pt>
                <c:pt idx="833">
                  <c:v>5230.3130000000001</c:v>
                </c:pt>
                <c:pt idx="834">
                  <c:v>5231.3149999999996</c:v>
                </c:pt>
                <c:pt idx="835">
                  <c:v>5232.3159999999998</c:v>
                </c:pt>
                <c:pt idx="836">
                  <c:v>5233.317</c:v>
                </c:pt>
                <c:pt idx="837">
                  <c:v>5234.3180000000002</c:v>
                </c:pt>
                <c:pt idx="838">
                  <c:v>5235.3190000000004</c:v>
                </c:pt>
                <c:pt idx="839">
                  <c:v>5236.3190000000004</c:v>
                </c:pt>
                <c:pt idx="840">
                  <c:v>5237.32</c:v>
                </c:pt>
                <c:pt idx="841">
                  <c:v>5238.32</c:v>
                </c:pt>
                <c:pt idx="842">
                  <c:v>5239.32</c:v>
                </c:pt>
                <c:pt idx="843">
                  <c:v>5240.32</c:v>
                </c:pt>
                <c:pt idx="844">
                  <c:v>5241.32</c:v>
                </c:pt>
                <c:pt idx="845">
                  <c:v>5242.32</c:v>
                </c:pt>
                <c:pt idx="846">
                  <c:v>5243.3190000000004</c:v>
                </c:pt>
                <c:pt idx="847">
                  <c:v>5244.3190000000004</c:v>
                </c:pt>
                <c:pt idx="848">
                  <c:v>5245.3180000000002</c:v>
                </c:pt>
                <c:pt idx="849">
                  <c:v>5246.317</c:v>
                </c:pt>
                <c:pt idx="850">
                  <c:v>5247.3159999999998</c:v>
                </c:pt>
                <c:pt idx="851">
                  <c:v>5248.3149999999996</c:v>
                </c:pt>
                <c:pt idx="852">
                  <c:v>5249.3140000000003</c:v>
                </c:pt>
                <c:pt idx="853">
                  <c:v>5250.3119999999999</c:v>
                </c:pt>
                <c:pt idx="854">
                  <c:v>5251.31</c:v>
                </c:pt>
                <c:pt idx="855">
                  <c:v>5252.3090000000002</c:v>
                </c:pt>
                <c:pt idx="856">
                  <c:v>5253.3069999999998</c:v>
                </c:pt>
                <c:pt idx="857">
                  <c:v>5254.3050000000003</c:v>
                </c:pt>
                <c:pt idx="858">
                  <c:v>5255.3029999999999</c:v>
                </c:pt>
                <c:pt idx="859">
                  <c:v>5256.3</c:v>
                </c:pt>
                <c:pt idx="860">
                  <c:v>5257.2979999999998</c:v>
                </c:pt>
                <c:pt idx="861">
                  <c:v>5258.2950000000001</c:v>
                </c:pt>
                <c:pt idx="862">
                  <c:v>5259.2920000000004</c:v>
                </c:pt>
                <c:pt idx="863">
                  <c:v>5260.2889999999998</c:v>
                </c:pt>
                <c:pt idx="864">
                  <c:v>5261.2860000000001</c:v>
                </c:pt>
                <c:pt idx="865">
                  <c:v>5262.2830000000004</c:v>
                </c:pt>
                <c:pt idx="866">
                  <c:v>5263.28</c:v>
                </c:pt>
                <c:pt idx="867">
                  <c:v>5264.2759999999998</c:v>
                </c:pt>
                <c:pt idx="868">
                  <c:v>5265.2719999999999</c:v>
                </c:pt>
                <c:pt idx="869">
                  <c:v>5266.2690000000002</c:v>
                </c:pt>
                <c:pt idx="870">
                  <c:v>5267.2650000000003</c:v>
                </c:pt>
                <c:pt idx="871">
                  <c:v>5268.2610000000004</c:v>
                </c:pt>
                <c:pt idx="872">
                  <c:v>5269.2560000000003</c:v>
                </c:pt>
                <c:pt idx="873">
                  <c:v>5270.2520000000004</c:v>
                </c:pt>
                <c:pt idx="874">
                  <c:v>5271.2470000000003</c:v>
                </c:pt>
                <c:pt idx="875">
                  <c:v>5272.2430000000004</c:v>
                </c:pt>
                <c:pt idx="876">
                  <c:v>5273.2380000000003</c:v>
                </c:pt>
                <c:pt idx="877">
                  <c:v>5274.2330000000002</c:v>
                </c:pt>
                <c:pt idx="878">
                  <c:v>5275.2280000000001</c:v>
                </c:pt>
                <c:pt idx="879">
                  <c:v>5276.2219999999998</c:v>
                </c:pt>
                <c:pt idx="880">
                  <c:v>5277.2169999999996</c:v>
                </c:pt>
                <c:pt idx="881">
                  <c:v>5278.2110000000002</c:v>
                </c:pt>
                <c:pt idx="882">
                  <c:v>5279.2060000000001</c:v>
                </c:pt>
                <c:pt idx="883">
                  <c:v>5280.2</c:v>
                </c:pt>
                <c:pt idx="884">
                  <c:v>5281.1940000000004</c:v>
                </c:pt>
                <c:pt idx="885">
                  <c:v>5282.1880000000001</c:v>
                </c:pt>
                <c:pt idx="886">
                  <c:v>5283.1809999999996</c:v>
                </c:pt>
                <c:pt idx="887">
                  <c:v>5284.1750000000002</c:v>
                </c:pt>
                <c:pt idx="888">
                  <c:v>5285.1679999999997</c:v>
                </c:pt>
                <c:pt idx="889">
                  <c:v>5286.1610000000001</c:v>
                </c:pt>
                <c:pt idx="890">
                  <c:v>5287.1549999999997</c:v>
                </c:pt>
                <c:pt idx="891">
                  <c:v>5288.1480000000001</c:v>
                </c:pt>
                <c:pt idx="892">
                  <c:v>5289.14</c:v>
                </c:pt>
                <c:pt idx="893">
                  <c:v>5290.1329999999998</c:v>
                </c:pt>
                <c:pt idx="894">
                  <c:v>5291.1260000000002</c:v>
                </c:pt>
                <c:pt idx="895">
                  <c:v>5292.1180000000004</c:v>
                </c:pt>
                <c:pt idx="896">
                  <c:v>5293.11</c:v>
                </c:pt>
                <c:pt idx="897">
                  <c:v>5294.1019999999999</c:v>
                </c:pt>
                <c:pt idx="898">
                  <c:v>5295.0940000000001</c:v>
                </c:pt>
                <c:pt idx="899">
                  <c:v>5296.0860000000002</c:v>
                </c:pt>
                <c:pt idx="900">
                  <c:v>5297.0780000000004</c:v>
                </c:pt>
                <c:pt idx="901">
                  <c:v>5298.0690000000004</c:v>
                </c:pt>
                <c:pt idx="902">
                  <c:v>5299.06</c:v>
                </c:pt>
                <c:pt idx="903">
                  <c:v>5300.0519999999997</c:v>
                </c:pt>
                <c:pt idx="904">
                  <c:v>5301.0429999999997</c:v>
                </c:pt>
                <c:pt idx="905">
                  <c:v>5302.0339999999997</c:v>
                </c:pt>
                <c:pt idx="906">
                  <c:v>5303.0240000000003</c:v>
                </c:pt>
                <c:pt idx="907">
                  <c:v>5304.0150000000003</c:v>
                </c:pt>
                <c:pt idx="908">
                  <c:v>5305.0060000000003</c:v>
                </c:pt>
                <c:pt idx="909">
                  <c:v>5305.9960000000001</c:v>
                </c:pt>
                <c:pt idx="910">
                  <c:v>5306.9859999999999</c:v>
                </c:pt>
                <c:pt idx="911">
                  <c:v>5307.9759999999997</c:v>
                </c:pt>
                <c:pt idx="912">
                  <c:v>5308.9660000000003</c:v>
                </c:pt>
                <c:pt idx="913">
                  <c:v>5309.9560000000001</c:v>
                </c:pt>
                <c:pt idx="914">
                  <c:v>5310.9449999999997</c:v>
                </c:pt>
                <c:pt idx="915">
                  <c:v>5311.9350000000004</c:v>
                </c:pt>
                <c:pt idx="916">
                  <c:v>5312.924</c:v>
                </c:pt>
                <c:pt idx="917">
                  <c:v>5313.9129999999996</c:v>
                </c:pt>
                <c:pt idx="918">
                  <c:v>5314.902</c:v>
                </c:pt>
                <c:pt idx="919">
                  <c:v>5315.8909999999996</c:v>
                </c:pt>
                <c:pt idx="920">
                  <c:v>5316.88</c:v>
                </c:pt>
                <c:pt idx="921">
                  <c:v>5317.8689999999997</c:v>
                </c:pt>
                <c:pt idx="922">
                  <c:v>5318.857</c:v>
                </c:pt>
                <c:pt idx="923">
                  <c:v>5319.8450000000003</c:v>
                </c:pt>
                <c:pt idx="924">
                  <c:v>5320.8329999999996</c:v>
                </c:pt>
                <c:pt idx="925">
                  <c:v>5321.8209999999999</c:v>
                </c:pt>
                <c:pt idx="926">
                  <c:v>5322.8090000000002</c:v>
                </c:pt>
                <c:pt idx="927">
                  <c:v>5323.7969999999996</c:v>
                </c:pt>
                <c:pt idx="928">
                  <c:v>5324.7849999999999</c:v>
                </c:pt>
                <c:pt idx="929">
                  <c:v>5325.7719999999999</c:v>
                </c:pt>
                <c:pt idx="930">
                  <c:v>5326.759</c:v>
                </c:pt>
                <c:pt idx="931">
                  <c:v>5327.7460000000001</c:v>
                </c:pt>
                <c:pt idx="932">
                  <c:v>5328.7330000000002</c:v>
                </c:pt>
                <c:pt idx="933">
                  <c:v>5329.72</c:v>
                </c:pt>
                <c:pt idx="934">
                  <c:v>5330.7070000000003</c:v>
                </c:pt>
                <c:pt idx="935">
                  <c:v>5331.6940000000004</c:v>
                </c:pt>
                <c:pt idx="936">
                  <c:v>5332.68</c:v>
                </c:pt>
                <c:pt idx="937">
                  <c:v>5333.6660000000002</c:v>
                </c:pt>
                <c:pt idx="938">
                  <c:v>5334.652</c:v>
                </c:pt>
                <c:pt idx="939">
                  <c:v>5335.6379999999999</c:v>
                </c:pt>
                <c:pt idx="940">
                  <c:v>5336.6239999999998</c:v>
                </c:pt>
                <c:pt idx="941">
                  <c:v>5337.61</c:v>
                </c:pt>
                <c:pt idx="942">
                  <c:v>5338.5959999999995</c:v>
                </c:pt>
                <c:pt idx="943">
                  <c:v>5339.5810000000001</c:v>
                </c:pt>
                <c:pt idx="944">
                  <c:v>5340.5659999999998</c:v>
                </c:pt>
                <c:pt idx="945">
                  <c:v>5341.5510000000004</c:v>
                </c:pt>
                <c:pt idx="946">
                  <c:v>5342.5360000000001</c:v>
                </c:pt>
                <c:pt idx="947">
                  <c:v>5343.5209999999997</c:v>
                </c:pt>
                <c:pt idx="948">
                  <c:v>5344.5060000000003</c:v>
                </c:pt>
                <c:pt idx="949">
                  <c:v>5345.49</c:v>
                </c:pt>
                <c:pt idx="950">
                  <c:v>5346.4750000000004</c:v>
                </c:pt>
                <c:pt idx="951">
                  <c:v>5347.4589999999998</c:v>
                </c:pt>
                <c:pt idx="952">
                  <c:v>5348.4430000000002</c:v>
                </c:pt>
                <c:pt idx="953">
                  <c:v>5349.4269999999997</c:v>
                </c:pt>
                <c:pt idx="954">
                  <c:v>5350.4110000000001</c:v>
                </c:pt>
                <c:pt idx="955">
                  <c:v>5351.3950000000004</c:v>
                </c:pt>
                <c:pt idx="956">
                  <c:v>5352.3779999999997</c:v>
                </c:pt>
                <c:pt idx="957">
                  <c:v>5353.3609999999999</c:v>
                </c:pt>
                <c:pt idx="958">
                  <c:v>5354.3450000000003</c:v>
                </c:pt>
                <c:pt idx="959">
                  <c:v>5355.3280000000004</c:v>
                </c:pt>
                <c:pt idx="960">
                  <c:v>5356.3109999999997</c:v>
                </c:pt>
                <c:pt idx="961">
                  <c:v>5357.2939999999999</c:v>
                </c:pt>
                <c:pt idx="962">
                  <c:v>5358.2759999999998</c:v>
                </c:pt>
                <c:pt idx="963">
                  <c:v>5359.259</c:v>
                </c:pt>
                <c:pt idx="964">
                  <c:v>5360.241</c:v>
                </c:pt>
                <c:pt idx="965">
                  <c:v>5361.223</c:v>
                </c:pt>
                <c:pt idx="966">
                  <c:v>5362.2049999999999</c:v>
                </c:pt>
                <c:pt idx="967">
                  <c:v>5363.1869999999999</c:v>
                </c:pt>
                <c:pt idx="968">
                  <c:v>5364.1689999999999</c:v>
                </c:pt>
                <c:pt idx="969">
                  <c:v>5365.1509999999998</c:v>
                </c:pt>
                <c:pt idx="970">
                  <c:v>5366.1319999999996</c:v>
                </c:pt>
                <c:pt idx="971">
                  <c:v>5367.1139999999996</c:v>
                </c:pt>
                <c:pt idx="972">
                  <c:v>5368.0950000000003</c:v>
                </c:pt>
                <c:pt idx="973">
                  <c:v>5369.076</c:v>
                </c:pt>
                <c:pt idx="974">
                  <c:v>5370.0569999999998</c:v>
                </c:pt>
                <c:pt idx="975">
                  <c:v>5371.0379999999996</c:v>
                </c:pt>
                <c:pt idx="976">
                  <c:v>5372.018</c:v>
                </c:pt>
                <c:pt idx="977">
                  <c:v>5372.9989999999998</c:v>
                </c:pt>
                <c:pt idx="978">
                  <c:v>5373.9790000000003</c:v>
                </c:pt>
                <c:pt idx="979">
                  <c:v>5374.96</c:v>
                </c:pt>
                <c:pt idx="980">
                  <c:v>5375.94</c:v>
                </c:pt>
                <c:pt idx="981">
                  <c:v>5376.92</c:v>
                </c:pt>
                <c:pt idx="982">
                  <c:v>5377.8990000000003</c:v>
                </c:pt>
                <c:pt idx="983">
                  <c:v>5378.8789999999999</c:v>
                </c:pt>
                <c:pt idx="984">
                  <c:v>5379.8590000000004</c:v>
                </c:pt>
                <c:pt idx="985">
                  <c:v>5380.8379999999997</c:v>
                </c:pt>
                <c:pt idx="986">
                  <c:v>5381.817</c:v>
                </c:pt>
                <c:pt idx="987">
                  <c:v>5382.7960000000003</c:v>
                </c:pt>
                <c:pt idx="988">
                  <c:v>5383.7749999999996</c:v>
                </c:pt>
                <c:pt idx="989">
                  <c:v>5384.7539999999999</c:v>
                </c:pt>
                <c:pt idx="990">
                  <c:v>5385.7330000000002</c:v>
                </c:pt>
                <c:pt idx="991">
                  <c:v>5386.7110000000002</c:v>
                </c:pt>
                <c:pt idx="992">
                  <c:v>5387.69</c:v>
                </c:pt>
                <c:pt idx="993">
                  <c:v>5388.6679999999997</c:v>
                </c:pt>
                <c:pt idx="994">
                  <c:v>5389.6459999999997</c:v>
                </c:pt>
                <c:pt idx="995">
                  <c:v>5390.6239999999998</c:v>
                </c:pt>
                <c:pt idx="996">
                  <c:v>5391.6019999999999</c:v>
                </c:pt>
                <c:pt idx="997">
                  <c:v>5392.5789999999997</c:v>
                </c:pt>
                <c:pt idx="998">
                  <c:v>5393.5569999999998</c:v>
                </c:pt>
                <c:pt idx="999">
                  <c:v>5394.5339999999997</c:v>
                </c:pt>
                <c:pt idx="1000">
                  <c:v>5395.5110000000004</c:v>
                </c:pt>
                <c:pt idx="1001">
                  <c:v>5396.4880000000003</c:v>
                </c:pt>
                <c:pt idx="1002">
                  <c:v>5397.4650000000001</c:v>
                </c:pt>
                <c:pt idx="1003">
                  <c:v>5398.442</c:v>
                </c:pt>
                <c:pt idx="1004">
                  <c:v>5399.4189999999999</c:v>
                </c:pt>
                <c:pt idx="1005">
                  <c:v>5400.3950000000004</c:v>
                </c:pt>
                <c:pt idx="1006">
                  <c:v>5401.3720000000003</c:v>
                </c:pt>
                <c:pt idx="1007">
                  <c:v>5402.348</c:v>
                </c:pt>
                <c:pt idx="1008">
                  <c:v>5403.3239999999996</c:v>
                </c:pt>
                <c:pt idx="1009">
                  <c:v>5404.3</c:v>
                </c:pt>
                <c:pt idx="1010">
                  <c:v>5405.2759999999998</c:v>
                </c:pt>
                <c:pt idx="1011">
                  <c:v>5406.2510000000002</c:v>
                </c:pt>
                <c:pt idx="1012">
                  <c:v>5407.2269999999999</c:v>
                </c:pt>
                <c:pt idx="1013">
                  <c:v>5408.2020000000002</c:v>
                </c:pt>
                <c:pt idx="1014">
                  <c:v>5409.1779999999999</c:v>
                </c:pt>
                <c:pt idx="1015">
                  <c:v>5410.1530000000002</c:v>
                </c:pt>
                <c:pt idx="1016">
                  <c:v>5411.1279999999997</c:v>
                </c:pt>
                <c:pt idx="1017">
                  <c:v>5412.1019999999999</c:v>
                </c:pt>
                <c:pt idx="1018">
                  <c:v>5413.0770000000002</c:v>
                </c:pt>
                <c:pt idx="1019">
                  <c:v>5414.0519999999997</c:v>
                </c:pt>
                <c:pt idx="1020">
                  <c:v>5415.0259999999998</c:v>
                </c:pt>
                <c:pt idx="1021">
                  <c:v>5416</c:v>
                </c:pt>
                <c:pt idx="1022">
                  <c:v>5416.9740000000002</c:v>
                </c:pt>
                <c:pt idx="1023">
                  <c:v>5417.9480000000003</c:v>
                </c:pt>
              </c:numCache>
            </c:numRef>
          </c:xVal>
          <c:yVal>
            <c:numRef>
              <c:f>'CVD-small (3)'!$S$1:$S$1025</c:f>
              <c:numCache>
                <c:formatCode>General</c:formatCode>
                <c:ptCount val="1025"/>
                <c:pt idx="0">
                  <c:v>38767.599999999999</c:v>
                </c:pt>
                <c:pt idx="1">
                  <c:v>38503.4</c:v>
                </c:pt>
                <c:pt idx="2">
                  <c:v>38022.1</c:v>
                </c:pt>
                <c:pt idx="3">
                  <c:v>37853.1</c:v>
                </c:pt>
                <c:pt idx="4">
                  <c:v>38118.800000000003</c:v>
                </c:pt>
                <c:pt idx="5">
                  <c:v>38498.800000000003</c:v>
                </c:pt>
                <c:pt idx="6">
                  <c:v>38910.699999999997</c:v>
                </c:pt>
                <c:pt idx="7">
                  <c:v>39254.300000000003</c:v>
                </c:pt>
                <c:pt idx="8">
                  <c:v>39267.9</c:v>
                </c:pt>
                <c:pt idx="9">
                  <c:v>39486.6</c:v>
                </c:pt>
                <c:pt idx="10">
                  <c:v>38796.400000000001</c:v>
                </c:pt>
                <c:pt idx="11">
                  <c:v>38423.5</c:v>
                </c:pt>
                <c:pt idx="12">
                  <c:v>37850.1</c:v>
                </c:pt>
                <c:pt idx="13">
                  <c:v>38075.300000000003</c:v>
                </c:pt>
                <c:pt idx="14">
                  <c:v>38047.699999999997</c:v>
                </c:pt>
                <c:pt idx="15">
                  <c:v>38734.1</c:v>
                </c:pt>
                <c:pt idx="16">
                  <c:v>38898.400000000001</c:v>
                </c:pt>
                <c:pt idx="17">
                  <c:v>39357.699999999997</c:v>
                </c:pt>
                <c:pt idx="18">
                  <c:v>39108.9</c:v>
                </c:pt>
                <c:pt idx="19">
                  <c:v>38991.5</c:v>
                </c:pt>
                <c:pt idx="20">
                  <c:v>38499.1</c:v>
                </c:pt>
                <c:pt idx="21">
                  <c:v>38200.300000000003</c:v>
                </c:pt>
                <c:pt idx="22">
                  <c:v>38026.9</c:v>
                </c:pt>
                <c:pt idx="23">
                  <c:v>38044.5</c:v>
                </c:pt>
                <c:pt idx="24">
                  <c:v>38366</c:v>
                </c:pt>
                <c:pt idx="25">
                  <c:v>38655.300000000003</c:v>
                </c:pt>
                <c:pt idx="26">
                  <c:v>39075.1</c:v>
                </c:pt>
                <c:pt idx="27">
                  <c:v>39307.699999999997</c:v>
                </c:pt>
                <c:pt idx="28">
                  <c:v>39450</c:v>
                </c:pt>
                <c:pt idx="29">
                  <c:v>38757.300000000003</c:v>
                </c:pt>
                <c:pt idx="30">
                  <c:v>38363.9</c:v>
                </c:pt>
                <c:pt idx="31">
                  <c:v>37850</c:v>
                </c:pt>
                <c:pt idx="32">
                  <c:v>38061.1</c:v>
                </c:pt>
                <c:pt idx="33">
                  <c:v>38104.699999999997</c:v>
                </c:pt>
                <c:pt idx="34">
                  <c:v>38521.9</c:v>
                </c:pt>
                <c:pt idx="35">
                  <c:v>38761.1</c:v>
                </c:pt>
                <c:pt idx="36">
                  <c:v>39296.400000000001</c:v>
                </c:pt>
                <c:pt idx="37">
                  <c:v>39229</c:v>
                </c:pt>
                <c:pt idx="38">
                  <c:v>39237.800000000003</c:v>
                </c:pt>
                <c:pt idx="39">
                  <c:v>38757.699999999997</c:v>
                </c:pt>
                <c:pt idx="40">
                  <c:v>38137.800000000003</c:v>
                </c:pt>
                <c:pt idx="41">
                  <c:v>37926.1</c:v>
                </c:pt>
                <c:pt idx="42">
                  <c:v>38005.199999999997</c:v>
                </c:pt>
                <c:pt idx="43">
                  <c:v>38197.300000000003</c:v>
                </c:pt>
                <c:pt idx="44">
                  <c:v>38678.300000000003</c:v>
                </c:pt>
                <c:pt idx="45">
                  <c:v>39105.300000000003</c:v>
                </c:pt>
                <c:pt idx="46">
                  <c:v>39345.4</c:v>
                </c:pt>
                <c:pt idx="47">
                  <c:v>39366.400000000001</c:v>
                </c:pt>
                <c:pt idx="48">
                  <c:v>38967.9</c:v>
                </c:pt>
                <c:pt idx="49">
                  <c:v>38403</c:v>
                </c:pt>
                <c:pt idx="50">
                  <c:v>38115.300000000003</c:v>
                </c:pt>
                <c:pt idx="51">
                  <c:v>38082.6</c:v>
                </c:pt>
                <c:pt idx="52">
                  <c:v>38022.800000000003</c:v>
                </c:pt>
                <c:pt idx="53">
                  <c:v>38654.6</c:v>
                </c:pt>
                <c:pt idx="54">
                  <c:v>38958.1</c:v>
                </c:pt>
                <c:pt idx="55">
                  <c:v>39416</c:v>
                </c:pt>
                <c:pt idx="56">
                  <c:v>39552.5</c:v>
                </c:pt>
                <c:pt idx="57">
                  <c:v>39329</c:v>
                </c:pt>
                <c:pt idx="58">
                  <c:v>38859.199999999997</c:v>
                </c:pt>
                <c:pt idx="59">
                  <c:v>38448.1</c:v>
                </c:pt>
                <c:pt idx="60">
                  <c:v>38043.199999999997</c:v>
                </c:pt>
                <c:pt idx="61">
                  <c:v>38186.800000000003</c:v>
                </c:pt>
                <c:pt idx="62">
                  <c:v>38335.199999999997</c:v>
                </c:pt>
                <c:pt idx="63">
                  <c:v>38639.599999999999</c:v>
                </c:pt>
                <c:pt idx="64">
                  <c:v>39108.199999999997</c:v>
                </c:pt>
                <c:pt idx="65">
                  <c:v>39392.400000000001</c:v>
                </c:pt>
                <c:pt idx="66">
                  <c:v>39530.300000000003</c:v>
                </c:pt>
                <c:pt idx="67">
                  <c:v>39298.199999999997</c:v>
                </c:pt>
                <c:pt idx="68">
                  <c:v>38699.800000000003</c:v>
                </c:pt>
                <c:pt idx="69">
                  <c:v>38537.5</c:v>
                </c:pt>
                <c:pt idx="70">
                  <c:v>38208.1</c:v>
                </c:pt>
                <c:pt idx="71">
                  <c:v>38148.300000000003</c:v>
                </c:pt>
                <c:pt idx="72">
                  <c:v>38546.199999999997</c:v>
                </c:pt>
                <c:pt idx="73">
                  <c:v>38691.199999999997</c:v>
                </c:pt>
                <c:pt idx="74">
                  <c:v>39212.6</c:v>
                </c:pt>
                <c:pt idx="75">
                  <c:v>39497.5</c:v>
                </c:pt>
                <c:pt idx="76">
                  <c:v>39646.9</c:v>
                </c:pt>
                <c:pt idx="77">
                  <c:v>39251.1</c:v>
                </c:pt>
                <c:pt idx="78">
                  <c:v>38758.699999999997</c:v>
                </c:pt>
                <c:pt idx="79">
                  <c:v>38398.5</c:v>
                </c:pt>
                <c:pt idx="80">
                  <c:v>38240.9</c:v>
                </c:pt>
                <c:pt idx="81">
                  <c:v>38314.699999999997</c:v>
                </c:pt>
                <c:pt idx="82">
                  <c:v>38695.599999999999</c:v>
                </c:pt>
                <c:pt idx="83">
                  <c:v>39005.599999999999</c:v>
                </c:pt>
                <c:pt idx="84">
                  <c:v>39593.199999999997</c:v>
                </c:pt>
                <c:pt idx="85">
                  <c:v>39549.5</c:v>
                </c:pt>
                <c:pt idx="86">
                  <c:v>39740.699999999997</c:v>
                </c:pt>
                <c:pt idx="87">
                  <c:v>39062.9</c:v>
                </c:pt>
                <c:pt idx="88">
                  <c:v>38926.199999999997</c:v>
                </c:pt>
                <c:pt idx="89">
                  <c:v>38217.1</c:v>
                </c:pt>
                <c:pt idx="90">
                  <c:v>38219.4</c:v>
                </c:pt>
                <c:pt idx="91">
                  <c:v>38241.4</c:v>
                </c:pt>
                <c:pt idx="92">
                  <c:v>38806.699999999997</c:v>
                </c:pt>
                <c:pt idx="93">
                  <c:v>39148.199999999997</c:v>
                </c:pt>
                <c:pt idx="94">
                  <c:v>39577.9</c:v>
                </c:pt>
                <c:pt idx="95">
                  <c:v>39661.9</c:v>
                </c:pt>
                <c:pt idx="96">
                  <c:v>39572.6</c:v>
                </c:pt>
                <c:pt idx="97">
                  <c:v>38952.400000000001</c:v>
                </c:pt>
                <c:pt idx="98">
                  <c:v>38406.5</c:v>
                </c:pt>
                <c:pt idx="99">
                  <c:v>38347.800000000003</c:v>
                </c:pt>
                <c:pt idx="100">
                  <c:v>38376.699999999997</c:v>
                </c:pt>
                <c:pt idx="101">
                  <c:v>38612.300000000003</c:v>
                </c:pt>
                <c:pt idx="102">
                  <c:v>38903.699999999997</c:v>
                </c:pt>
                <c:pt idx="103">
                  <c:v>39388.1</c:v>
                </c:pt>
                <c:pt idx="104">
                  <c:v>39629.800000000003</c:v>
                </c:pt>
                <c:pt idx="105">
                  <c:v>39968.800000000003</c:v>
                </c:pt>
                <c:pt idx="106">
                  <c:v>39397.300000000003</c:v>
                </c:pt>
                <c:pt idx="107">
                  <c:v>38954.5</c:v>
                </c:pt>
                <c:pt idx="108">
                  <c:v>38428.400000000001</c:v>
                </c:pt>
                <c:pt idx="109">
                  <c:v>38212.300000000003</c:v>
                </c:pt>
                <c:pt idx="110">
                  <c:v>38283.4</c:v>
                </c:pt>
                <c:pt idx="111">
                  <c:v>38800.9</c:v>
                </c:pt>
                <c:pt idx="112">
                  <c:v>39037.800000000003</c:v>
                </c:pt>
                <c:pt idx="113">
                  <c:v>39626.9</c:v>
                </c:pt>
                <c:pt idx="114">
                  <c:v>39719.199999999997</c:v>
                </c:pt>
                <c:pt idx="115">
                  <c:v>39778.699999999997</c:v>
                </c:pt>
                <c:pt idx="116">
                  <c:v>39112.199999999997</c:v>
                </c:pt>
                <c:pt idx="117">
                  <c:v>38808.699999999997</c:v>
                </c:pt>
                <c:pt idx="118">
                  <c:v>38074.800000000003</c:v>
                </c:pt>
                <c:pt idx="119">
                  <c:v>38272.1</c:v>
                </c:pt>
                <c:pt idx="120">
                  <c:v>38314.800000000003</c:v>
                </c:pt>
                <c:pt idx="121">
                  <c:v>38864.199999999997</c:v>
                </c:pt>
                <c:pt idx="122">
                  <c:v>39109.9</c:v>
                </c:pt>
                <c:pt idx="123">
                  <c:v>39606.1</c:v>
                </c:pt>
                <c:pt idx="124">
                  <c:v>39774.9</c:v>
                </c:pt>
                <c:pt idx="125">
                  <c:v>39610.1</c:v>
                </c:pt>
                <c:pt idx="126">
                  <c:v>39123</c:v>
                </c:pt>
                <c:pt idx="127">
                  <c:v>38660.6</c:v>
                </c:pt>
                <c:pt idx="128">
                  <c:v>38228.400000000001</c:v>
                </c:pt>
                <c:pt idx="129">
                  <c:v>38191.800000000003</c:v>
                </c:pt>
                <c:pt idx="130">
                  <c:v>38365.599999999999</c:v>
                </c:pt>
                <c:pt idx="131">
                  <c:v>38815</c:v>
                </c:pt>
                <c:pt idx="132">
                  <c:v>39311.9</c:v>
                </c:pt>
                <c:pt idx="133">
                  <c:v>39636.5</c:v>
                </c:pt>
                <c:pt idx="134">
                  <c:v>39753.1</c:v>
                </c:pt>
                <c:pt idx="135">
                  <c:v>39483.1</c:v>
                </c:pt>
                <c:pt idx="136">
                  <c:v>38883.1</c:v>
                </c:pt>
                <c:pt idx="137">
                  <c:v>38487.199999999997</c:v>
                </c:pt>
                <c:pt idx="138">
                  <c:v>38323.300000000003</c:v>
                </c:pt>
                <c:pt idx="139">
                  <c:v>38090.300000000003</c:v>
                </c:pt>
                <c:pt idx="140">
                  <c:v>38623.300000000003</c:v>
                </c:pt>
                <c:pt idx="141">
                  <c:v>38903.4</c:v>
                </c:pt>
                <c:pt idx="142">
                  <c:v>39461.4</c:v>
                </c:pt>
                <c:pt idx="143">
                  <c:v>39557</c:v>
                </c:pt>
                <c:pt idx="144">
                  <c:v>39588</c:v>
                </c:pt>
                <c:pt idx="145">
                  <c:v>39250.6</c:v>
                </c:pt>
                <c:pt idx="146">
                  <c:v>38846.699999999997</c:v>
                </c:pt>
                <c:pt idx="147">
                  <c:v>38209.699999999997</c:v>
                </c:pt>
                <c:pt idx="148">
                  <c:v>38245.4</c:v>
                </c:pt>
                <c:pt idx="149">
                  <c:v>38233.699999999997</c:v>
                </c:pt>
                <c:pt idx="150">
                  <c:v>38570.300000000003</c:v>
                </c:pt>
                <c:pt idx="151">
                  <c:v>38959.1</c:v>
                </c:pt>
                <c:pt idx="152">
                  <c:v>39496.199999999997</c:v>
                </c:pt>
                <c:pt idx="153">
                  <c:v>39722.400000000001</c:v>
                </c:pt>
                <c:pt idx="154">
                  <c:v>39676.6</c:v>
                </c:pt>
                <c:pt idx="155">
                  <c:v>39135.599999999999</c:v>
                </c:pt>
                <c:pt idx="156">
                  <c:v>38798.9</c:v>
                </c:pt>
                <c:pt idx="157">
                  <c:v>38005.800000000003</c:v>
                </c:pt>
                <c:pt idx="158">
                  <c:v>38293</c:v>
                </c:pt>
                <c:pt idx="159">
                  <c:v>38259.4</c:v>
                </c:pt>
                <c:pt idx="160">
                  <c:v>38874.5</c:v>
                </c:pt>
                <c:pt idx="161">
                  <c:v>38980.699999999997</c:v>
                </c:pt>
                <c:pt idx="162">
                  <c:v>39651.599999999999</c:v>
                </c:pt>
                <c:pt idx="163">
                  <c:v>39694.800000000003</c:v>
                </c:pt>
                <c:pt idx="164">
                  <c:v>39595.599999999999</c:v>
                </c:pt>
                <c:pt idx="165">
                  <c:v>39093.1</c:v>
                </c:pt>
                <c:pt idx="166">
                  <c:v>38607.4</c:v>
                </c:pt>
                <c:pt idx="167">
                  <c:v>38221.1</c:v>
                </c:pt>
                <c:pt idx="168">
                  <c:v>38419.9</c:v>
                </c:pt>
                <c:pt idx="169">
                  <c:v>38459.1</c:v>
                </c:pt>
                <c:pt idx="170">
                  <c:v>38812.699999999997</c:v>
                </c:pt>
                <c:pt idx="171">
                  <c:v>39122.400000000001</c:v>
                </c:pt>
                <c:pt idx="172">
                  <c:v>39502.400000000001</c:v>
                </c:pt>
                <c:pt idx="173">
                  <c:v>39688.6</c:v>
                </c:pt>
                <c:pt idx="174">
                  <c:v>39598.6</c:v>
                </c:pt>
                <c:pt idx="175">
                  <c:v>39067.300000000003</c:v>
                </c:pt>
                <c:pt idx="176">
                  <c:v>38944.1</c:v>
                </c:pt>
                <c:pt idx="177">
                  <c:v>38409.1</c:v>
                </c:pt>
                <c:pt idx="178">
                  <c:v>38450</c:v>
                </c:pt>
                <c:pt idx="179">
                  <c:v>38620.5</c:v>
                </c:pt>
                <c:pt idx="180">
                  <c:v>39157.699999999997</c:v>
                </c:pt>
                <c:pt idx="181">
                  <c:v>39415.199999999997</c:v>
                </c:pt>
                <c:pt idx="182">
                  <c:v>39801.800000000003</c:v>
                </c:pt>
                <c:pt idx="183">
                  <c:v>39803.5</c:v>
                </c:pt>
                <c:pt idx="184">
                  <c:v>39599.1</c:v>
                </c:pt>
                <c:pt idx="185">
                  <c:v>39168.5</c:v>
                </c:pt>
                <c:pt idx="186">
                  <c:v>38721.9</c:v>
                </c:pt>
                <c:pt idx="187">
                  <c:v>38517.4</c:v>
                </c:pt>
                <c:pt idx="188">
                  <c:v>38456.5</c:v>
                </c:pt>
                <c:pt idx="189">
                  <c:v>38622.199999999997</c:v>
                </c:pt>
                <c:pt idx="190">
                  <c:v>39122.400000000001</c:v>
                </c:pt>
                <c:pt idx="191">
                  <c:v>39669.599999999999</c:v>
                </c:pt>
                <c:pt idx="192">
                  <c:v>39695.5</c:v>
                </c:pt>
                <c:pt idx="193">
                  <c:v>39966.800000000003</c:v>
                </c:pt>
                <c:pt idx="194">
                  <c:v>39741.4</c:v>
                </c:pt>
                <c:pt idx="195">
                  <c:v>39260.1</c:v>
                </c:pt>
                <c:pt idx="196">
                  <c:v>38868.699999999997</c:v>
                </c:pt>
                <c:pt idx="197">
                  <c:v>38599.699999999997</c:v>
                </c:pt>
                <c:pt idx="198">
                  <c:v>38492.5</c:v>
                </c:pt>
                <c:pt idx="199">
                  <c:v>38880.699999999997</c:v>
                </c:pt>
                <c:pt idx="200">
                  <c:v>39114.400000000001</c:v>
                </c:pt>
                <c:pt idx="201">
                  <c:v>39764.5</c:v>
                </c:pt>
                <c:pt idx="202">
                  <c:v>39836.9</c:v>
                </c:pt>
                <c:pt idx="203">
                  <c:v>40174.9</c:v>
                </c:pt>
                <c:pt idx="204">
                  <c:v>39666.800000000003</c:v>
                </c:pt>
                <c:pt idx="205">
                  <c:v>39228.300000000003</c:v>
                </c:pt>
                <c:pt idx="206">
                  <c:v>38826.1</c:v>
                </c:pt>
                <c:pt idx="207">
                  <c:v>38713.9</c:v>
                </c:pt>
                <c:pt idx="208">
                  <c:v>38669.800000000003</c:v>
                </c:pt>
                <c:pt idx="209">
                  <c:v>38995.300000000003</c:v>
                </c:pt>
                <c:pt idx="210">
                  <c:v>39147.1</c:v>
                </c:pt>
                <c:pt idx="211">
                  <c:v>39946.400000000001</c:v>
                </c:pt>
                <c:pt idx="212">
                  <c:v>40133.800000000003</c:v>
                </c:pt>
                <c:pt idx="213">
                  <c:v>40243.800000000003</c:v>
                </c:pt>
                <c:pt idx="214">
                  <c:v>39778.5</c:v>
                </c:pt>
                <c:pt idx="215">
                  <c:v>39262.6</c:v>
                </c:pt>
                <c:pt idx="216">
                  <c:v>38721.800000000003</c:v>
                </c:pt>
                <c:pt idx="217">
                  <c:v>38657.800000000003</c:v>
                </c:pt>
                <c:pt idx="218">
                  <c:v>38757.300000000003</c:v>
                </c:pt>
                <c:pt idx="219">
                  <c:v>39188.6</c:v>
                </c:pt>
                <c:pt idx="220">
                  <c:v>39452.5</c:v>
                </c:pt>
                <c:pt idx="221">
                  <c:v>40036.6</c:v>
                </c:pt>
                <c:pt idx="222">
                  <c:v>40010.699999999997</c:v>
                </c:pt>
                <c:pt idx="223">
                  <c:v>40333.699999999997</c:v>
                </c:pt>
                <c:pt idx="224">
                  <c:v>39632.800000000003</c:v>
                </c:pt>
                <c:pt idx="225">
                  <c:v>39263.199999999997</c:v>
                </c:pt>
                <c:pt idx="226">
                  <c:v>38853.800000000003</c:v>
                </c:pt>
                <c:pt idx="227">
                  <c:v>38687.199999999997</c:v>
                </c:pt>
                <c:pt idx="228">
                  <c:v>38603.300000000003</c:v>
                </c:pt>
                <c:pt idx="229">
                  <c:v>39149.699999999997</c:v>
                </c:pt>
                <c:pt idx="230">
                  <c:v>39519.1</c:v>
                </c:pt>
                <c:pt idx="231">
                  <c:v>40111</c:v>
                </c:pt>
                <c:pt idx="232">
                  <c:v>40061.699999999997</c:v>
                </c:pt>
                <c:pt idx="233">
                  <c:v>40072.5</c:v>
                </c:pt>
                <c:pt idx="234">
                  <c:v>39629.800000000003</c:v>
                </c:pt>
                <c:pt idx="235">
                  <c:v>39233.199999999997</c:v>
                </c:pt>
                <c:pt idx="236">
                  <c:v>38835.1</c:v>
                </c:pt>
                <c:pt idx="237">
                  <c:v>38639.300000000003</c:v>
                </c:pt>
                <c:pt idx="238">
                  <c:v>38577.5</c:v>
                </c:pt>
                <c:pt idx="239">
                  <c:v>39060.699999999997</c:v>
                </c:pt>
                <c:pt idx="240">
                  <c:v>39395</c:v>
                </c:pt>
                <c:pt idx="241">
                  <c:v>39916.199999999997</c:v>
                </c:pt>
                <c:pt idx="242">
                  <c:v>40129.4</c:v>
                </c:pt>
                <c:pt idx="243">
                  <c:v>40212.699999999997</c:v>
                </c:pt>
                <c:pt idx="244">
                  <c:v>39601.800000000003</c:v>
                </c:pt>
                <c:pt idx="245">
                  <c:v>39132.800000000003</c:v>
                </c:pt>
                <c:pt idx="246">
                  <c:v>38576.800000000003</c:v>
                </c:pt>
                <c:pt idx="247">
                  <c:v>38528.199999999997</c:v>
                </c:pt>
                <c:pt idx="248">
                  <c:v>38450</c:v>
                </c:pt>
                <c:pt idx="249">
                  <c:v>38999.9</c:v>
                </c:pt>
                <c:pt idx="250">
                  <c:v>39305.199999999997</c:v>
                </c:pt>
                <c:pt idx="251">
                  <c:v>39953.4</c:v>
                </c:pt>
                <c:pt idx="252">
                  <c:v>39872.6</c:v>
                </c:pt>
                <c:pt idx="253">
                  <c:v>40056.300000000003</c:v>
                </c:pt>
                <c:pt idx="254">
                  <c:v>39475.5</c:v>
                </c:pt>
                <c:pt idx="255">
                  <c:v>39074.1</c:v>
                </c:pt>
                <c:pt idx="256">
                  <c:v>38419.199999999997</c:v>
                </c:pt>
                <c:pt idx="257">
                  <c:v>38503.300000000003</c:v>
                </c:pt>
                <c:pt idx="258">
                  <c:v>38510</c:v>
                </c:pt>
                <c:pt idx="259">
                  <c:v>38821.9</c:v>
                </c:pt>
                <c:pt idx="260">
                  <c:v>39289.300000000003</c:v>
                </c:pt>
                <c:pt idx="261">
                  <c:v>39665.300000000003</c:v>
                </c:pt>
                <c:pt idx="262">
                  <c:v>39830</c:v>
                </c:pt>
                <c:pt idx="263">
                  <c:v>39768.6</c:v>
                </c:pt>
                <c:pt idx="264">
                  <c:v>39280.9</c:v>
                </c:pt>
                <c:pt idx="265">
                  <c:v>38812.1</c:v>
                </c:pt>
                <c:pt idx="266">
                  <c:v>38343.699999999997</c:v>
                </c:pt>
                <c:pt idx="267">
                  <c:v>38240.6</c:v>
                </c:pt>
                <c:pt idx="268">
                  <c:v>38457.1</c:v>
                </c:pt>
                <c:pt idx="269">
                  <c:v>38844.300000000003</c:v>
                </c:pt>
                <c:pt idx="270">
                  <c:v>39323.699999999997</c:v>
                </c:pt>
                <c:pt idx="271">
                  <c:v>39543.699999999997</c:v>
                </c:pt>
                <c:pt idx="272">
                  <c:v>39665.5</c:v>
                </c:pt>
                <c:pt idx="273">
                  <c:v>39668.699999999997</c:v>
                </c:pt>
                <c:pt idx="274">
                  <c:v>39286.1</c:v>
                </c:pt>
                <c:pt idx="275">
                  <c:v>38599.5</c:v>
                </c:pt>
                <c:pt idx="276">
                  <c:v>38149.699999999997</c:v>
                </c:pt>
                <c:pt idx="277">
                  <c:v>38032.1</c:v>
                </c:pt>
                <c:pt idx="278">
                  <c:v>38233.300000000003</c:v>
                </c:pt>
                <c:pt idx="279">
                  <c:v>38559.300000000003</c:v>
                </c:pt>
                <c:pt idx="280">
                  <c:v>39023.1</c:v>
                </c:pt>
                <c:pt idx="281">
                  <c:v>39436.1</c:v>
                </c:pt>
                <c:pt idx="282">
                  <c:v>39580.300000000003</c:v>
                </c:pt>
                <c:pt idx="283">
                  <c:v>39461.1</c:v>
                </c:pt>
                <c:pt idx="284">
                  <c:v>39040.6</c:v>
                </c:pt>
                <c:pt idx="285">
                  <c:v>38512</c:v>
                </c:pt>
                <c:pt idx="286">
                  <c:v>38103.1</c:v>
                </c:pt>
                <c:pt idx="287">
                  <c:v>38045.9</c:v>
                </c:pt>
                <c:pt idx="288">
                  <c:v>38041.5</c:v>
                </c:pt>
                <c:pt idx="289">
                  <c:v>38423.5</c:v>
                </c:pt>
                <c:pt idx="290">
                  <c:v>38870.9</c:v>
                </c:pt>
                <c:pt idx="291">
                  <c:v>39306.800000000003</c:v>
                </c:pt>
                <c:pt idx="292">
                  <c:v>39459.1</c:v>
                </c:pt>
                <c:pt idx="293">
                  <c:v>39418.199999999997</c:v>
                </c:pt>
                <c:pt idx="294">
                  <c:v>39086.400000000001</c:v>
                </c:pt>
                <c:pt idx="295">
                  <c:v>38489.5</c:v>
                </c:pt>
                <c:pt idx="296">
                  <c:v>38022</c:v>
                </c:pt>
                <c:pt idx="297">
                  <c:v>37943.9</c:v>
                </c:pt>
                <c:pt idx="298">
                  <c:v>37979.599999999999</c:v>
                </c:pt>
                <c:pt idx="299">
                  <c:v>38248.300000000003</c:v>
                </c:pt>
                <c:pt idx="300">
                  <c:v>38805.199999999997</c:v>
                </c:pt>
                <c:pt idx="301">
                  <c:v>39058.1</c:v>
                </c:pt>
                <c:pt idx="302">
                  <c:v>39183.1</c:v>
                </c:pt>
                <c:pt idx="303">
                  <c:v>39353.199999999997</c:v>
                </c:pt>
                <c:pt idx="304">
                  <c:v>38956.400000000001</c:v>
                </c:pt>
                <c:pt idx="305">
                  <c:v>38548.699999999997</c:v>
                </c:pt>
                <c:pt idx="306">
                  <c:v>37815.599999999999</c:v>
                </c:pt>
                <c:pt idx="307">
                  <c:v>37662.400000000001</c:v>
                </c:pt>
                <c:pt idx="308">
                  <c:v>37862.699999999997</c:v>
                </c:pt>
                <c:pt idx="309">
                  <c:v>38305.4</c:v>
                </c:pt>
                <c:pt idx="310">
                  <c:v>38544.400000000001</c:v>
                </c:pt>
                <c:pt idx="311">
                  <c:v>38939.800000000003</c:v>
                </c:pt>
                <c:pt idx="312">
                  <c:v>39087.5</c:v>
                </c:pt>
                <c:pt idx="313">
                  <c:v>39259.800000000003</c:v>
                </c:pt>
                <c:pt idx="314">
                  <c:v>38858.9</c:v>
                </c:pt>
                <c:pt idx="315">
                  <c:v>38380.699999999997</c:v>
                </c:pt>
                <c:pt idx="316">
                  <c:v>37855.800000000003</c:v>
                </c:pt>
                <c:pt idx="317">
                  <c:v>37763.5</c:v>
                </c:pt>
                <c:pt idx="318">
                  <c:v>37731.800000000003</c:v>
                </c:pt>
                <c:pt idx="319">
                  <c:v>38186</c:v>
                </c:pt>
                <c:pt idx="320">
                  <c:v>38474.1</c:v>
                </c:pt>
                <c:pt idx="321">
                  <c:v>38935.1</c:v>
                </c:pt>
                <c:pt idx="322">
                  <c:v>39185.9</c:v>
                </c:pt>
                <c:pt idx="323">
                  <c:v>39154</c:v>
                </c:pt>
                <c:pt idx="324">
                  <c:v>38626.9</c:v>
                </c:pt>
                <c:pt idx="325">
                  <c:v>38405.5</c:v>
                </c:pt>
                <c:pt idx="326">
                  <c:v>37743</c:v>
                </c:pt>
                <c:pt idx="327">
                  <c:v>37494.5</c:v>
                </c:pt>
                <c:pt idx="328">
                  <c:v>37593.199999999997</c:v>
                </c:pt>
                <c:pt idx="329">
                  <c:v>38097.5</c:v>
                </c:pt>
                <c:pt idx="330">
                  <c:v>38338.699999999997</c:v>
                </c:pt>
                <c:pt idx="331">
                  <c:v>38898</c:v>
                </c:pt>
                <c:pt idx="332">
                  <c:v>39053.800000000003</c:v>
                </c:pt>
                <c:pt idx="333">
                  <c:v>39061.699999999997</c:v>
                </c:pt>
                <c:pt idx="334">
                  <c:v>38626.9</c:v>
                </c:pt>
                <c:pt idx="335">
                  <c:v>38163.9</c:v>
                </c:pt>
                <c:pt idx="336">
                  <c:v>37748.800000000003</c:v>
                </c:pt>
                <c:pt idx="337">
                  <c:v>37470.699999999997</c:v>
                </c:pt>
                <c:pt idx="338">
                  <c:v>37342.300000000003</c:v>
                </c:pt>
                <c:pt idx="339">
                  <c:v>37906.400000000001</c:v>
                </c:pt>
                <c:pt idx="340">
                  <c:v>38033.300000000003</c:v>
                </c:pt>
                <c:pt idx="341">
                  <c:v>38631.1</c:v>
                </c:pt>
                <c:pt idx="342">
                  <c:v>38715.199999999997</c:v>
                </c:pt>
                <c:pt idx="343">
                  <c:v>38920.400000000001</c:v>
                </c:pt>
                <c:pt idx="344">
                  <c:v>38547.300000000003</c:v>
                </c:pt>
                <c:pt idx="345">
                  <c:v>38211.9</c:v>
                </c:pt>
                <c:pt idx="346">
                  <c:v>37453.9</c:v>
                </c:pt>
                <c:pt idx="347">
                  <c:v>37347.300000000003</c:v>
                </c:pt>
                <c:pt idx="348">
                  <c:v>37206.300000000003</c:v>
                </c:pt>
                <c:pt idx="349">
                  <c:v>37533.4</c:v>
                </c:pt>
                <c:pt idx="350">
                  <c:v>37759.199999999997</c:v>
                </c:pt>
                <c:pt idx="351">
                  <c:v>38394.5</c:v>
                </c:pt>
                <c:pt idx="352">
                  <c:v>38407.1</c:v>
                </c:pt>
                <c:pt idx="353">
                  <c:v>38837.1</c:v>
                </c:pt>
                <c:pt idx="354">
                  <c:v>38340.9</c:v>
                </c:pt>
                <c:pt idx="355">
                  <c:v>37984.5</c:v>
                </c:pt>
                <c:pt idx="356">
                  <c:v>37451.5</c:v>
                </c:pt>
                <c:pt idx="357">
                  <c:v>37188.5</c:v>
                </c:pt>
                <c:pt idx="358">
                  <c:v>36887.800000000003</c:v>
                </c:pt>
                <c:pt idx="359">
                  <c:v>37391.1</c:v>
                </c:pt>
                <c:pt idx="360">
                  <c:v>37589.300000000003</c:v>
                </c:pt>
                <c:pt idx="361">
                  <c:v>38131.199999999997</c:v>
                </c:pt>
                <c:pt idx="362">
                  <c:v>38362</c:v>
                </c:pt>
                <c:pt idx="363">
                  <c:v>38635.199999999997</c:v>
                </c:pt>
                <c:pt idx="364">
                  <c:v>38275.4</c:v>
                </c:pt>
                <c:pt idx="365">
                  <c:v>37974.400000000001</c:v>
                </c:pt>
                <c:pt idx="366">
                  <c:v>37006.400000000001</c:v>
                </c:pt>
                <c:pt idx="367">
                  <c:v>36971.5</c:v>
                </c:pt>
                <c:pt idx="368">
                  <c:v>36726.800000000003</c:v>
                </c:pt>
                <c:pt idx="369">
                  <c:v>36973.800000000003</c:v>
                </c:pt>
                <c:pt idx="370">
                  <c:v>37405.800000000003</c:v>
                </c:pt>
                <c:pt idx="371">
                  <c:v>37657.800000000003</c:v>
                </c:pt>
                <c:pt idx="372">
                  <c:v>37981.199999999997</c:v>
                </c:pt>
                <c:pt idx="373">
                  <c:v>38285.300000000003</c:v>
                </c:pt>
                <c:pt idx="374">
                  <c:v>38108.300000000003</c:v>
                </c:pt>
                <c:pt idx="375">
                  <c:v>37689</c:v>
                </c:pt>
                <c:pt idx="376">
                  <c:v>37102.5</c:v>
                </c:pt>
                <c:pt idx="377">
                  <c:v>36619.300000000003</c:v>
                </c:pt>
                <c:pt idx="378">
                  <c:v>36674</c:v>
                </c:pt>
                <c:pt idx="379">
                  <c:v>36705.800000000003</c:v>
                </c:pt>
                <c:pt idx="380">
                  <c:v>36966</c:v>
                </c:pt>
                <c:pt idx="381">
                  <c:v>37326</c:v>
                </c:pt>
                <c:pt idx="382">
                  <c:v>37673.5</c:v>
                </c:pt>
                <c:pt idx="383">
                  <c:v>37886.199999999997</c:v>
                </c:pt>
                <c:pt idx="384">
                  <c:v>37871.1</c:v>
                </c:pt>
                <c:pt idx="385">
                  <c:v>37379.4</c:v>
                </c:pt>
                <c:pt idx="386">
                  <c:v>36849.4</c:v>
                </c:pt>
                <c:pt idx="387">
                  <c:v>36332.9</c:v>
                </c:pt>
                <c:pt idx="388">
                  <c:v>36182.6</c:v>
                </c:pt>
                <c:pt idx="389">
                  <c:v>36248.800000000003</c:v>
                </c:pt>
                <c:pt idx="390">
                  <c:v>36575.800000000003</c:v>
                </c:pt>
                <c:pt idx="391">
                  <c:v>36748.6</c:v>
                </c:pt>
                <c:pt idx="392">
                  <c:v>37425.699999999997</c:v>
                </c:pt>
                <c:pt idx="393">
                  <c:v>37410.400000000001</c:v>
                </c:pt>
                <c:pt idx="394">
                  <c:v>37621.599999999999</c:v>
                </c:pt>
                <c:pt idx="395">
                  <c:v>37309.300000000003</c:v>
                </c:pt>
                <c:pt idx="396">
                  <c:v>36591.1</c:v>
                </c:pt>
                <c:pt idx="397">
                  <c:v>36127.699999999997</c:v>
                </c:pt>
                <c:pt idx="398">
                  <c:v>35944.1</c:v>
                </c:pt>
                <c:pt idx="399">
                  <c:v>35845.4</c:v>
                </c:pt>
                <c:pt idx="400">
                  <c:v>36240.5</c:v>
                </c:pt>
                <c:pt idx="401">
                  <c:v>36438.400000000001</c:v>
                </c:pt>
                <c:pt idx="402">
                  <c:v>37020.300000000003</c:v>
                </c:pt>
                <c:pt idx="403">
                  <c:v>37149.199999999997</c:v>
                </c:pt>
                <c:pt idx="404">
                  <c:v>37306.400000000001</c:v>
                </c:pt>
                <c:pt idx="405">
                  <c:v>36879.699999999997</c:v>
                </c:pt>
                <c:pt idx="406">
                  <c:v>36636.6</c:v>
                </c:pt>
                <c:pt idx="407">
                  <c:v>35755.5</c:v>
                </c:pt>
                <c:pt idx="408">
                  <c:v>35812</c:v>
                </c:pt>
                <c:pt idx="409">
                  <c:v>35615.4</c:v>
                </c:pt>
                <c:pt idx="410">
                  <c:v>36025.4</c:v>
                </c:pt>
                <c:pt idx="411">
                  <c:v>36206</c:v>
                </c:pt>
                <c:pt idx="412">
                  <c:v>36681.300000000003</c:v>
                </c:pt>
                <c:pt idx="413">
                  <c:v>36988.400000000001</c:v>
                </c:pt>
                <c:pt idx="414">
                  <c:v>37153</c:v>
                </c:pt>
                <c:pt idx="415">
                  <c:v>36637</c:v>
                </c:pt>
                <c:pt idx="416">
                  <c:v>36364.9</c:v>
                </c:pt>
                <c:pt idx="417">
                  <c:v>35757.5</c:v>
                </c:pt>
                <c:pt idx="418">
                  <c:v>35531.599999999999</c:v>
                </c:pt>
                <c:pt idx="419">
                  <c:v>35278.199999999997</c:v>
                </c:pt>
                <c:pt idx="420">
                  <c:v>35672.699999999997</c:v>
                </c:pt>
                <c:pt idx="421">
                  <c:v>35840</c:v>
                </c:pt>
                <c:pt idx="422">
                  <c:v>36298.699999999997</c:v>
                </c:pt>
                <c:pt idx="423">
                  <c:v>36435.199999999997</c:v>
                </c:pt>
                <c:pt idx="424">
                  <c:v>36809.199999999997</c:v>
                </c:pt>
                <c:pt idx="425">
                  <c:v>36497.599999999999</c:v>
                </c:pt>
                <c:pt idx="426">
                  <c:v>36209.699999999997</c:v>
                </c:pt>
                <c:pt idx="427">
                  <c:v>35745.5</c:v>
                </c:pt>
                <c:pt idx="428">
                  <c:v>35306.5</c:v>
                </c:pt>
                <c:pt idx="429">
                  <c:v>35089.1</c:v>
                </c:pt>
                <c:pt idx="430">
                  <c:v>35258.800000000003</c:v>
                </c:pt>
                <c:pt idx="431">
                  <c:v>35607.5</c:v>
                </c:pt>
                <c:pt idx="432">
                  <c:v>35817.4</c:v>
                </c:pt>
                <c:pt idx="433">
                  <c:v>36228.199999999997</c:v>
                </c:pt>
                <c:pt idx="434">
                  <c:v>36321.300000000003</c:v>
                </c:pt>
                <c:pt idx="435">
                  <c:v>36376.9</c:v>
                </c:pt>
                <c:pt idx="436">
                  <c:v>35804.1</c:v>
                </c:pt>
                <c:pt idx="437">
                  <c:v>35588.5</c:v>
                </c:pt>
                <c:pt idx="438">
                  <c:v>35159</c:v>
                </c:pt>
                <c:pt idx="439">
                  <c:v>34783.599999999999</c:v>
                </c:pt>
                <c:pt idx="440">
                  <c:v>34744.699999999997</c:v>
                </c:pt>
                <c:pt idx="441">
                  <c:v>35185.1</c:v>
                </c:pt>
                <c:pt idx="442">
                  <c:v>35329.1</c:v>
                </c:pt>
                <c:pt idx="443">
                  <c:v>35802.300000000003</c:v>
                </c:pt>
                <c:pt idx="444">
                  <c:v>36065.1</c:v>
                </c:pt>
                <c:pt idx="445">
                  <c:v>36029.300000000003</c:v>
                </c:pt>
                <c:pt idx="446">
                  <c:v>35885.800000000003</c:v>
                </c:pt>
                <c:pt idx="447">
                  <c:v>35395.599999999999</c:v>
                </c:pt>
                <c:pt idx="448">
                  <c:v>34956.9</c:v>
                </c:pt>
                <c:pt idx="449">
                  <c:v>34673.699999999997</c:v>
                </c:pt>
                <c:pt idx="450">
                  <c:v>34481.300000000003</c:v>
                </c:pt>
                <c:pt idx="451">
                  <c:v>34884.1</c:v>
                </c:pt>
                <c:pt idx="452">
                  <c:v>34970.800000000003</c:v>
                </c:pt>
                <c:pt idx="453">
                  <c:v>35329.5</c:v>
                </c:pt>
                <c:pt idx="454">
                  <c:v>35530.300000000003</c:v>
                </c:pt>
                <c:pt idx="455">
                  <c:v>35772.199999999997</c:v>
                </c:pt>
                <c:pt idx="456">
                  <c:v>35593.199999999997</c:v>
                </c:pt>
                <c:pt idx="457">
                  <c:v>35313.300000000003</c:v>
                </c:pt>
                <c:pt idx="458">
                  <c:v>34609.800000000003</c:v>
                </c:pt>
                <c:pt idx="459">
                  <c:v>34462.400000000001</c:v>
                </c:pt>
                <c:pt idx="460">
                  <c:v>34223.300000000003</c:v>
                </c:pt>
                <c:pt idx="461">
                  <c:v>34461.199999999997</c:v>
                </c:pt>
                <c:pt idx="462">
                  <c:v>34477.599999999999</c:v>
                </c:pt>
                <c:pt idx="463">
                  <c:v>35004.699999999997</c:v>
                </c:pt>
                <c:pt idx="464">
                  <c:v>35213.599999999999</c:v>
                </c:pt>
                <c:pt idx="465">
                  <c:v>35479.4</c:v>
                </c:pt>
                <c:pt idx="466">
                  <c:v>35387.199999999997</c:v>
                </c:pt>
                <c:pt idx="467">
                  <c:v>35034.400000000001</c:v>
                </c:pt>
                <c:pt idx="468">
                  <c:v>34614.9</c:v>
                </c:pt>
                <c:pt idx="469">
                  <c:v>34180.800000000003</c:v>
                </c:pt>
                <c:pt idx="470">
                  <c:v>34013.9</c:v>
                </c:pt>
                <c:pt idx="471">
                  <c:v>34131.5</c:v>
                </c:pt>
                <c:pt idx="472">
                  <c:v>34124.800000000003</c:v>
                </c:pt>
                <c:pt idx="473">
                  <c:v>34474.199999999997</c:v>
                </c:pt>
                <c:pt idx="474">
                  <c:v>34867.300000000003</c:v>
                </c:pt>
                <c:pt idx="475">
                  <c:v>35038</c:v>
                </c:pt>
                <c:pt idx="476">
                  <c:v>35115.699999999997</c:v>
                </c:pt>
                <c:pt idx="477">
                  <c:v>34924.199999999997</c:v>
                </c:pt>
                <c:pt idx="478">
                  <c:v>34660.699999999997</c:v>
                </c:pt>
                <c:pt idx="479">
                  <c:v>33842.9</c:v>
                </c:pt>
                <c:pt idx="480">
                  <c:v>33680.9</c:v>
                </c:pt>
                <c:pt idx="481">
                  <c:v>33669</c:v>
                </c:pt>
                <c:pt idx="482">
                  <c:v>33865.300000000003</c:v>
                </c:pt>
                <c:pt idx="483">
                  <c:v>33708.199999999997</c:v>
                </c:pt>
                <c:pt idx="484">
                  <c:v>34345.4</c:v>
                </c:pt>
                <c:pt idx="485">
                  <c:v>34463.599999999999</c:v>
                </c:pt>
                <c:pt idx="486">
                  <c:v>34956.800000000003</c:v>
                </c:pt>
                <c:pt idx="487">
                  <c:v>34754.300000000003</c:v>
                </c:pt>
                <c:pt idx="488">
                  <c:v>34615.300000000003</c:v>
                </c:pt>
                <c:pt idx="489">
                  <c:v>33953.599999999999</c:v>
                </c:pt>
                <c:pt idx="490">
                  <c:v>33624.5</c:v>
                </c:pt>
                <c:pt idx="491">
                  <c:v>33120.6</c:v>
                </c:pt>
                <c:pt idx="492">
                  <c:v>33358.699999999997</c:v>
                </c:pt>
                <c:pt idx="493">
                  <c:v>33369.199999999997</c:v>
                </c:pt>
                <c:pt idx="494">
                  <c:v>33783.300000000003</c:v>
                </c:pt>
                <c:pt idx="495">
                  <c:v>34170.9</c:v>
                </c:pt>
                <c:pt idx="496">
                  <c:v>34429.199999999997</c:v>
                </c:pt>
                <c:pt idx="497">
                  <c:v>34492.699999999997</c:v>
                </c:pt>
                <c:pt idx="498">
                  <c:v>34262.800000000003</c:v>
                </c:pt>
                <c:pt idx="499">
                  <c:v>33631.300000000003</c:v>
                </c:pt>
                <c:pt idx="500">
                  <c:v>33288.699999999997</c:v>
                </c:pt>
                <c:pt idx="501">
                  <c:v>32888.5</c:v>
                </c:pt>
                <c:pt idx="502">
                  <c:v>32935.5</c:v>
                </c:pt>
                <c:pt idx="503">
                  <c:v>33002.9</c:v>
                </c:pt>
                <c:pt idx="504">
                  <c:v>33145.599999999999</c:v>
                </c:pt>
                <c:pt idx="505">
                  <c:v>33745.199999999997</c:v>
                </c:pt>
                <c:pt idx="506">
                  <c:v>34005.800000000003</c:v>
                </c:pt>
                <c:pt idx="507">
                  <c:v>34075.9</c:v>
                </c:pt>
                <c:pt idx="508">
                  <c:v>33824.199999999997</c:v>
                </c:pt>
                <c:pt idx="509">
                  <c:v>33453.9</c:v>
                </c:pt>
                <c:pt idx="510">
                  <c:v>32754.800000000003</c:v>
                </c:pt>
                <c:pt idx="511">
                  <c:v>32769.300000000003</c:v>
                </c:pt>
                <c:pt idx="512">
                  <c:v>32543.599999999999</c:v>
                </c:pt>
                <c:pt idx="513">
                  <c:v>32709.1</c:v>
                </c:pt>
                <c:pt idx="514">
                  <c:v>32828.5</c:v>
                </c:pt>
                <c:pt idx="515">
                  <c:v>33150.300000000003</c:v>
                </c:pt>
                <c:pt idx="516">
                  <c:v>33388.5</c:v>
                </c:pt>
                <c:pt idx="517">
                  <c:v>33832.699999999997</c:v>
                </c:pt>
                <c:pt idx="518">
                  <c:v>33674.400000000001</c:v>
                </c:pt>
                <c:pt idx="519">
                  <c:v>33457.199999999997</c:v>
                </c:pt>
                <c:pt idx="520">
                  <c:v>32839.599999999999</c:v>
                </c:pt>
                <c:pt idx="521">
                  <c:v>32351.1</c:v>
                </c:pt>
                <c:pt idx="522">
                  <c:v>32095.5</c:v>
                </c:pt>
                <c:pt idx="523">
                  <c:v>32152.199999999997</c:v>
                </c:pt>
                <c:pt idx="524">
                  <c:v>32349.9</c:v>
                </c:pt>
                <c:pt idx="525">
                  <c:v>32705</c:v>
                </c:pt>
                <c:pt idx="526">
                  <c:v>32960.699999999997</c:v>
                </c:pt>
                <c:pt idx="527">
                  <c:v>33220</c:v>
                </c:pt>
                <c:pt idx="528">
                  <c:v>33238.300000000003</c:v>
                </c:pt>
                <c:pt idx="529">
                  <c:v>33159.1</c:v>
                </c:pt>
                <c:pt idx="530">
                  <c:v>32679.199999999997</c:v>
                </c:pt>
                <c:pt idx="531">
                  <c:v>32184.400000000001</c:v>
                </c:pt>
                <c:pt idx="532">
                  <c:v>32052.1</c:v>
                </c:pt>
                <c:pt idx="533">
                  <c:v>31541</c:v>
                </c:pt>
                <c:pt idx="534">
                  <c:v>31836.300000000003</c:v>
                </c:pt>
                <c:pt idx="535">
                  <c:v>32054.6</c:v>
                </c:pt>
                <c:pt idx="536">
                  <c:v>32541.9</c:v>
                </c:pt>
                <c:pt idx="537">
                  <c:v>32726.400000000001</c:v>
                </c:pt>
                <c:pt idx="538">
                  <c:v>33060.300000000003</c:v>
                </c:pt>
                <c:pt idx="539">
                  <c:v>32824.6</c:v>
                </c:pt>
                <c:pt idx="540">
                  <c:v>32644.1</c:v>
                </c:pt>
                <c:pt idx="541">
                  <c:v>31929.699999999997</c:v>
                </c:pt>
                <c:pt idx="542">
                  <c:v>31584.5</c:v>
                </c:pt>
                <c:pt idx="543">
                  <c:v>31378.5</c:v>
                </c:pt>
                <c:pt idx="544">
                  <c:v>31344.699999999997</c:v>
                </c:pt>
                <c:pt idx="545">
                  <c:v>31596.199999999997</c:v>
                </c:pt>
                <c:pt idx="546">
                  <c:v>32145.1</c:v>
                </c:pt>
                <c:pt idx="547">
                  <c:v>32319.199999999997</c:v>
                </c:pt>
                <c:pt idx="548">
                  <c:v>32641.599999999999</c:v>
                </c:pt>
                <c:pt idx="549">
                  <c:v>32528.5</c:v>
                </c:pt>
                <c:pt idx="550">
                  <c:v>32398.800000000003</c:v>
                </c:pt>
                <c:pt idx="551">
                  <c:v>31772.5</c:v>
                </c:pt>
                <c:pt idx="552">
                  <c:v>31330</c:v>
                </c:pt>
                <c:pt idx="553">
                  <c:v>31108.300000000003</c:v>
                </c:pt>
                <c:pt idx="554">
                  <c:v>30918.6</c:v>
                </c:pt>
                <c:pt idx="555">
                  <c:v>31162.1</c:v>
                </c:pt>
                <c:pt idx="556">
                  <c:v>31446.6</c:v>
                </c:pt>
                <c:pt idx="557">
                  <c:v>31694.1</c:v>
                </c:pt>
                <c:pt idx="558">
                  <c:v>32072.300000000003</c:v>
                </c:pt>
                <c:pt idx="559">
                  <c:v>32196.800000000003</c:v>
                </c:pt>
                <c:pt idx="560">
                  <c:v>32101.1</c:v>
                </c:pt>
                <c:pt idx="561">
                  <c:v>31832.5</c:v>
                </c:pt>
                <c:pt idx="562">
                  <c:v>31102</c:v>
                </c:pt>
                <c:pt idx="563">
                  <c:v>30867.199999999997</c:v>
                </c:pt>
                <c:pt idx="564">
                  <c:v>30505</c:v>
                </c:pt>
                <c:pt idx="565">
                  <c:v>30654.400000000001</c:v>
                </c:pt>
                <c:pt idx="566">
                  <c:v>30692.699999999997</c:v>
                </c:pt>
                <c:pt idx="567">
                  <c:v>31005.300000000003</c:v>
                </c:pt>
                <c:pt idx="568">
                  <c:v>31406.400000000001</c:v>
                </c:pt>
                <c:pt idx="569">
                  <c:v>31920.300000000003</c:v>
                </c:pt>
                <c:pt idx="570">
                  <c:v>31622.5</c:v>
                </c:pt>
                <c:pt idx="571">
                  <c:v>31477.599999999999</c:v>
                </c:pt>
                <c:pt idx="572">
                  <c:v>30920.6</c:v>
                </c:pt>
                <c:pt idx="573">
                  <c:v>30653.300000000003</c:v>
                </c:pt>
                <c:pt idx="574">
                  <c:v>30344.199999999997</c:v>
                </c:pt>
                <c:pt idx="575">
                  <c:v>30337</c:v>
                </c:pt>
                <c:pt idx="576">
                  <c:v>30368.5</c:v>
                </c:pt>
                <c:pt idx="577">
                  <c:v>30686.5</c:v>
                </c:pt>
                <c:pt idx="578">
                  <c:v>31091.599999999999</c:v>
                </c:pt>
                <c:pt idx="579">
                  <c:v>31309</c:v>
                </c:pt>
                <c:pt idx="580">
                  <c:v>31328.6</c:v>
                </c:pt>
                <c:pt idx="581">
                  <c:v>31288.199999999997</c:v>
                </c:pt>
                <c:pt idx="582">
                  <c:v>30890.199999999997</c:v>
                </c:pt>
                <c:pt idx="583">
                  <c:v>30261.9</c:v>
                </c:pt>
                <c:pt idx="584">
                  <c:v>30064.9</c:v>
                </c:pt>
                <c:pt idx="585">
                  <c:v>29799.300000000003</c:v>
                </c:pt>
                <c:pt idx="586">
                  <c:v>30080.300000000003</c:v>
                </c:pt>
                <c:pt idx="587">
                  <c:v>29973.699999999997</c:v>
                </c:pt>
                <c:pt idx="588">
                  <c:v>30268.5</c:v>
                </c:pt>
                <c:pt idx="589">
                  <c:v>30614.9</c:v>
                </c:pt>
                <c:pt idx="590">
                  <c:v>30986.300000000003</c:v>
                </c:pt>
                <c:pt idx="591">
                  <c:v>30731.300000000003</c:v>
                </c:pt>
                <c:pt idx="592">
                  <c:v>30793.9</c:v>
                </c:pt>
                <c:pt idx="593">
                  <c:v>30270.9</c:v>
                </c:pt>
                <c:pt idx="594">
                  <c:v>29958.300000000003</c:v>
                </c:pt>
                <c:pt idx="595">
                  <c:v>29591.4</c:v>
                </c:pt>
                <c:pt idx="596">
                  <c:v>29434.9</c:v>
                </c:pt>
                <c:pt idx="597">
                  <c:v>29596.5</c:v>
                </c:pt>
                <c:pt idx="598">
                  <c:v>29823.599999999999</c:v>
                </c:pt>
                <c:pt idx="599">
                  <c:v>30116.699999999997</c:v>
                </c:pt>
                <c:pt idx="600">
                  <c:v>30495.199999999997</c:v>
                </c:pt>
                <c:pt idx="601">
                  <c:v>30532.699999999997</c:v>
                </c:pt>
                <c:pt idx="602">
                  <c:v>30569.4</c:v>
                </c:pt>
                <c:pt idx="603">
                  <c:v>30082.300000000003</c:v>
                </c:pt>
                <c:pt idx="604">
                  <c:v>29543.699999999997</c:v>
                </c:pt>
                <c:pt idx="605">
                  <c:v>29290</c:v>
                </c:pt>
                <c:pt idx="606">
                  <c:v>28943.800000000003</c:v>
                </c:pt>
                <c:pt idx="607">
                  <c:v>29066.800000000003</c:v>
                </c:pt>
                <c:pt idx="608">
                  <c:v>29167.699999999997</c:v>
                </c:pt>
                <c:pt idx="609">
                  <c:v>29540.6</c:v>
                </c:pt>
                <c:pt idx="610">
                  <c:v>29797.9</c:v>
                </c:pt>
                <c:pt idx="611">
                  <c:v>30144.699999999997</c:v>
                </c:pt>
                <c:pt idx="612">
                  <c:v>29993.4</c:v>
                </c:pt>
                <c:pt idx="613">
                  <c:v>29936.9</c:v>
                </c:pt>
                <c:pt idx="614">
                  <c:v>29482.199999999997</c:v>
                </c:pt>
                <c:pt idx="615">
                  <c:v>29101.599999999999</c:v>
                </c:pt>
                <c:pt idx="616">
                  <c:v>28790.6</c:v>
                </c:pt>
                <c:pt idx="617">
                  <c:v>28636.1</c:v>
                </c:pt>
                <c:pt idx="618">
                  <c:v>28629.699999999997</c:v>
                </c:pt>
                <c:pt idx="619">
                  <c:v>28865.4</c:v>
                </c:pt>
                <c:pt idx="620">
                  <c:v>29231.599999999999</c:v>
                </c:pt>
                <c:pt idx="621">
                  <c:v>29390.699999999997</c:v>
                </c:pt>
                <c:pt idx="622">
                  <c:v>29608.699999999997</c:v>
                </c:pt>
                <c:pt idx="623">
                  <c:v>29517.699999999997</c:v>
                </c:pt>
                <c:pt idx="624">
                  <c:v>29356.800000000003</c:v>
                </c:pt>
                <c:pt idx="625">
                  <c:v>28829.300000000003</c:v>
                </c:pt>
                <c:pt idx="626">
                  <c:v>28565.199999999997</c:v>
                </c:pt>
                <c:pt idx="627">
                  <c:v>28039.199999999997</c:v>
                </c:pt>
                <c:pt idx="628">
                  <c:v>28178.6</c:v>
                </c:pt>
                <c:pt idx="629">
                  <c:v>28311.599999999999</c:v>
                </c:pt>
                <c:pt idx="630">
                  <c:v>28653.599999999999</c:v>
                </c:pt>
                <c:pt idx="631">
                  <c:v>28689.9</c:v>
                </c:pt>
                <c:pt idx="632">
                  <c:v>29156.1</c:v>
                </c:pt>
                <c:pt idx="633">
                  <c:v>29217.9</c:v>
                </c:pt>
                <c:pt idx="634">
                  <c:v>29243.199999999997</c:v>
                </c:pt>
                <c:pt idx="635">
                  <c:v>28683.800000000003</c:v>
                </c:pt>
                <c:pt idx="636">
                  <c:v>28515.1</c:v>
                </c:pt>
                <c:pt idx="637">
                  <c:v>27892.199999999997</c:v>
                </c:pt>
                <c:pt idx="638">
                  <c:v>27771.699999999997</c:v>
                </c:pt>
                <c:pt idx="639">
                  <c:v>27772</c:v>
                </c:pt>
                <c:pt idx="640">
                  <c:v>27858</c:v>
                </c:pt>
                <c:pt idx="641">
                  <c:v>28134.400000000001</c:v>
                </c:pt>
                <c:pt idx="642">
                  <c:v>28382.9</c:v>
                </c:pt>
                <c:pt idx="643">
                  <c:v>28736</c:v>
                </c:pt>
                <c:pt idx="644">
                  <c:v>28616.6</c:v>
                </c:pt>
                <c:pt idx="645">
                  <c:v>28513.9</c:v>
                </c:pt>
                <c:pt idx="646">
                  <c:v>28174.400000000001</c:v>
                </c:pt>
                <c:pt idx="647">
                  <c:v>27830.199999999997</c:v>
                </c:pt>
                <c:pt idx="648">
                  <c:v>27262.699999999997</c:v>
                </c:pt>
                <c:pt idx="649">
                  <c:v>27314.6</c:v>
                </c:pt>
                <c:pt idx="650">
                  <c:v>27055.800000000003</c:v>
                </c:pt>
                <c:pt idx="651">
                  <c:v>27603.199999999997</c:v>
                </c:pt>
                <c:pt idx="652">
                  <c:v>27791</c:v>
                </c:pt>
                <c:pt idx="653">
                  <c:v>28181.1</c:v>
                </c:pt>
                <c:pt idx="654">
                  <c:v>28404.300000000003</c:v>
                </c:pt>
                <c:pt idx="655">
                  <c:v>28293.1</c:v>
                </c:pt>
                <c:pt idx="656">
                  <c:v>27957.599999999999</c:v>
                </c:pt>
                <c:pt idx="657">
                  <c:v>27617.9</c:v>
                </c:pt>
                <c:pt idx="658">
                  <c:v>27169.199999999997</c:v>
                </c:pt>
                <c:pt idx="659">
                  <c:v>26955.199999999997</c:v>
                </c:pt>
                <c:pt idx="660">
                  <c:v>26927.699999999997</c:v>
                </c:pt>
                <c:pt idx="661">
                  <c:v>27013.9</c:v>
                </c:pt>
                <c:pt idx="662">
                  <c:v>27192.800000000003</c:v>
                </c:pt>
                <c:pt idx="663">
                  <c:v>27440.699999999997</c:v>
                </c:pt>
                <c:pt idx="664">
                  <c:v>27973.1</c:v>
                </c:pt>
                <c:pt idx="665">
                  <c:v>27867.199999999997</c:v>
                </c:pt>
                <c:pt idx="666">
                  <c:v>27876.800000000003</c:v>
                </c:pt>
                <c:pt idx="667">
                  <c:v>27387.199999999997</c:v>
                </c:pt>
                <c:pt idx="668">
                  <c:v>26895.199999999997</c:v>
                </c:pt>
                <c:pt idx="669">
                  <c:v>26664</c:v>
                </c:pt>
                <c:pt idx="670">
                  <c:v>26473.4</c:v>
                </c:pt>
                <c:pt idx="671">
                  <c:v>26367.800000000003</c:v>
                </c:pt>
                <c:pt idx="672">
                  <c:v>26546.5</c:v>
                </c:pt>
                <c:pt idx="673">
                  <c:v>26733.800000000003</c:v>
                </c:pt>
                <c:pt idx="674">
                  <c:v>27158.9</c:v>
                </c:pt>
                <c:pt idx="675">
                  <c:v>27468.1</c:v>
                </c:pt>
                <c:pt idx="676">
                  <c:v>27512.300000000003</c:v>
                </c:pt>
                <c:pt idx="677">
                  <c:v>27390.5</c:v>
                </c:pt>
                <c:pt idx="678">
                  <c:v>26901.4</c:v>
                </c:pt>
                <c:pt idx="679">
                  <c:v>26572.699999999997</c:v>
                </c:pt>
                <c:pt idx="680">
                  <c:v>26131.1</c:v>
                </c:pt>
                <c:pt idx="681">
                  <c:v>26044.5</c:v>
                </c:pt>
                <c:pt idx="682">
                  <c:v>26103.800000000003</c:v>
                </c:pt>
                <c:pt idx="683">
                  <c:v>26342.5</c:v>
                </c:pt>
                <c:pt idx="684">
                  <c:v>26594.400000000001</c:v>
                </c:pt>
                <c:pt idx="685">
                  <c:v>26917</c:v>
                </c:pt>
                <c:pt idx="686">
                  <c:v>26968.1</c:v>
                </c:pt>
                <c:pt idx="687">
                  <c:v>27137.800000000003</c:v>
                </c:pt>
                <c:pt idx="688">
                  <c:v>26807</c:v>
                </c:pt>
                <c:pt idx="689">
                  <c:v>26419.4</c:v>
                </c:pt>
                <c:pt idx="690">
                  <c:v>25853.9</c:v>
                </c:pt>
                <c:pt idx="691">
                  <c:v>25697.699999999997</c:v>
                </c:pt>
                <c:pt idx="692">
                  <c:v>25823.5</c:v>
                </c:pt>
                <c:pt idx="693">
                  <c:v>25600.6</c:v>
                </c:pt>
                <c:pt idx="694">
                  <c:v>26097.5</c:v>
                </c:pt>
                <c:pt idx="695">
                  <c:v>26149.300000000003</c:v>
                </c:pt>
                <c:pt idx="696">
                  <c:v>26509.9</c:v>
                </c:pt>
                <c:pt idx="697">
                  <c:v>26734.199999999997</c:v>
                </c:pt>
                <c:pt idx="698">
                  <c:v>26599.199999999997</c:v>
                </c:pt>
                <c:pt idx="699">
                  <c:v>26216.9</c:v>
                </c:pt>
                <c:pt idx="700">
                  <c:v>26051.4</c:v>
                </c:pt>
                <c:pt idx="701">
                  <c:v>25497.9</c:v>
                </c:pt>
                <c:pt idx="702">
                  <c:v>25375</c:v>
                </c:pt>
                <c:pt idx="703">
                  <c:v>25257</c:v>
                </c:pt>
                <c:pt idx="704">
                  <c:v>25332.800000000003</c:v>
                </c:pt>
                <c:pt idx="705">
                  <c:v>25689.4</c:v>
                </c:pt>
                <c:pt idx="706">
                  <c:v>26020.5</c:v>
                </c:pt>
                <c:pt idx="707">
                  <c:v>26288.6</c:v>
                </c:pt>
                <c:pt idx="708">
                  <c:v>26335.4</c:v>
                </c:pt>
                <c:pt idx="709">
                  <c:v>26277.9</c:v>
                </c:pt>
                <c:pt idx="710">
                  <c:v>25913.300000000003</c:v>
                </c:pt>
                <c:pt idx="711">
                  <c:v>25475.4</c:v>
                </c:pt>
                <c:pt idx="712">
                  <c:v>25088.300000000003</c:v>
                </c:pt>
                <c:pt idx="713">
                  <c:v>24888.699999999997</c:v>
                </c:pt>
                <c:pt idx="714">
                  <c:v>24789.9</c:v>
                </c:pt>
                <c:pt idx="715">
                  <c:v>25190.9</c:v>
                </c:pt>
                <c:pt idx="716">
                  <c:v>25340.699999999997</c:v>
                </c:pt>
                <c:pt idx="717">
                  <c:v>25805</c:v>
                </c:pt>
                <c:pt idx="718">
                  <c:v>25946.699999999997</c:v>
                </c:pt>
                <c:pt idx="719">
                  <c:v>25869.599999999999</c:v>
                </c:pt>
                <c:pt idx="720">
                  <c:v>25781.599999999999</c:v>
                </c:pt>
                <c:pt idx="721">
                  <c:v>25442</c:v>
                </c:pt>
                <c:pt idx="722">
                  <c:v>25074.9</c:v>
                </c:pt>
                <c:pt idx="723">
                  <c:v>24680.699999999997</c:v>
                </c:pt>
                <c:pt idx="724">
                  <c:v>24537.9</c:v>
                </c:pt>
                <c:pt idx="725">
                  <c:v>24654.300000000003</c:v>
                </c:pt>
                <c:pt idx="726">
                  <c:v>24927</c:v>
                </c:pt>
                <c:pt idx="727">
                  <c:v>25004.300000000003</c:v>
                </c:pt>
                <c:pt idx="728">
                  <c:v>25361.599999999999</c:v>
                </c:pt>
                <c:pt idx="729">
                  <c:v>25424.6</c:v>
                </c:pt>
                <c:pt idx="730">
                  <c:v>25619.300000000003</c:v>
                </c:pt>
                <c:pt idx="731">
                  <c:v>25299.599999999999</c:v>
                </c:pt>
                <c:pt idx="732">
                  <c:v>25095.199999999997</c:v>
                </c:pt>
                <c:pt idx="733">
                  <c:v>24442.199999999997</c:v>
                </c:pt>
                <c:pt idx="734">
                  <c:v>24170.1</c:v>
                </c:pt>
                <c:pt idx="735">
                  <c:v>24224.1</c:v>
                </c:pt>
                <c:pt idx="736">
                  <c:v>24178.1</c:v>
                </c:pt>
                <c:pt idx="737">
                  <c:v>24494.699999999997</c:v>
                </c:pt>
                <c:pt idx="738">
                  <c:v>24772.6</c:v>
                </c:pt>
                <c:pt idx="739">
                  <c:v>24961</c:v>
                </c:pt>
                <c:pt idx="740">
                  <c:v>25056.1</c:v>
                </c:pt>
                <c:pt idx="741">
                  <c:v>25041.199999999997</c:v>
                </c:pt>
                <c:pt idx="742">
                  <c:v>24907.9</c:v>
                </c:pt>
                <c:pt idx="743">
                  <c:v>24468.6</c:v>
                </c:pt>
                <c:pt idx="744">
                  <c:v>23969.199999999997</c:v>
                </c:pt>
                <c:pt idx="745">
                  <c:v>23862.6</c:v>
                </c:pt>
                <c:pt idx="746">
                  <c:v>23691.599999999999</c:v>
                </c:pt>
                <c:pt idx="747">
                  <c:v>23886.400000000001</c:v>
                </c:pt>
                <c:pt idx="748">
                  <c:v>24139.1</c:v>
                </c:pt>
                <c:pt idx="749">
                  <c:v>24231.1</c:v>
                </c:pt>
                <c:pt idx="750">
                  <c:v>24603.599999999999</c:v>
                </c:pt>
                <c:pt idx="751">
                  <c:v>24498.199999999997</c:v>
                </c:pt>
                <c:pt idx="752">
                  <c:v>24590.300000000003</c:v>
                </c:pt>
                <c:pt idx="753">
                  <c:v>24273.5</c:v>
                </c:pt>
                <c:pt idx="754">
                  <c:v>24057.1</c:v>
                </c:pt>
                <c:pt idx="755">
                  <c:v>23481.9</c:v>
                </c:pt>
                <c:pt idx="756">
                  <c:v>23356.5</c:v>
                </c:pt>
                <c:pt idx="757">
                  <c:v>23165</c:v>
                </c:pt>
                <c:pt idx="758">
                  <c:v>23472.400000000001</c:v>
                </c:pt>
                <c:pt idx="759">
                  <c:v>23611.9</c:v>
                </c:pt>
                <c:pt idx="760">
                  <c:v>23960.6</c:v>
                </c:pt>
                <c:pt idx="761">
                  <c:v>24080.6</c:v>
                </c:pt>
                <c:pt idx="762">
                  <c:v>24125</c:v>
                </c:pt>
                <c:pt idx="763">
                  <c:v>24004.400000000001</c:v>
                </c:pt>
                <c:pt idx="764">
                  <c:v>23738.6</c:v>
                </c:pt>
                <c:pt idx="765">
                  <c:v>23443.199999999997</c:v>
                </c:pt>
                <c:pt idx="766">
                  <c:v>22918.6</c:v>
                </c:pt>
                <c:pt idx="767">
                  <c:v>22854.1</c:v>
                </c:pt>
                <c:pt idx="768">
                  <c:v>22873.699999999997</c:v>
                </c:pt>
                <c:pt idx="769">
                  <c:v>23011.9</c:v>
                </c:pt>
                <c:pt idx="770">
                  <c:v>23183.4</c:v>
                </c:pt>
                <c:pt idx="771">
                  <c:v>23434.300000000003</c:v>
                </c:pt>
                <c:pt idx="772">
                  <c:v>23498.1</c:v>
                </c:pt>
                <c:pt idx="773">
                  <c:v>23676</c:v>
                </c:pt>
                <c:pt idx="774">
                  <c:v>23590.6</c:v>
                </c:pt>
                <c:pt idx="775">
                  <c:v>23307.699999999997</c:v>
                </c:pt>
                <c:pt idx="776">
                  <c:v>22771.5</c:v>
                </c:pt>
                <c:pt idx="777">
                  <c:v>22513.1</c:v>
                </c:pt>
                <c:pt idx="778">
                  <c:v>22359.300000000003</c:v>
                </c:pt>
                <c:pt idx="779">
                  <c:v>22309.4</c:v>
                </c:pt>
                <c:pt idx="780">
                  <c:v>22509.699999999997</c:v>
                </c:pt>
                <c:pt idx="781">
                  <c:v>22700.1</c:v>
                </c:pt>
                <c:pt idx="782">
                  <c:v>22889.1</c:v>
                </c:pt>
                <c:pt idx="783">
                  <c:v>23056.699999999997</c:v>
                </c:pt>
                <c:pt idx="784">
                  <c:v>23186.6</c:v>
                </c:pt>
                <c:pt idx="785">
                  <c:v>23076.199999999997</c:v>
                </c:pt>
                <c:pt idx="786">
                  <c:v>22765</c:v>
                </c:pt>
                <c:pt idx="787">
                  <c:v>22294</c:v>
                </c:pt>
                <c:pt idx="788">
                  <c:v>22013.1</c:v>
                </c:pt>
                <c:pt idx="789">
                  <c:v>21801.599999999999</c:v>
                </c:pt>
                <c:pt idx="790">
                  <c:v>21987.300000000003</c:v>
                </c:pt>
                <c:pt idx="791">
                  <c:v>22085.300000000003</c:v>
                </c:pt>
                <c:pt idx="792">
                  <c:v>22305.1</c:v>
                </c:pt>
                <c:pt idx="793">
                  <c:v>22516.699999999997</c:v>
                </c:pt>
                <c:pt idx="794">
                  <c:v>22688</c:v>
                </c:pt>
                <c:pt idx="795">
                  <c:v>22830.5</c:v>
                </c:pt>
                <c:pt idx="796">
                  <c:v>22500.800000000003</c:v>
                </c:pt>
                <c:pt idx="797">
                  <c:v>22302.400000000001</c:v>
                </c:pt>
                <c:pt idx="798">
                  <c:v>21818.800000000003</c:v>
                </c:pt>
                <c:pt idx="799">
                  <c:v>21569</c:v>
                </c:pt>
                <c:pt idx="800">
                  <c:v>21414.699999999997</c:v>
                </c:pt>
                <c:pt idx="801">
                  <c:v>21395.5</c:v>
                </c:pt>
                <c:pt idx="802">
                  <c:v>21639.1</c:v>
                </c:pt>
                <c:pt idx="803">
                  <c:v>21728.400000000001</c:v>
                </c:pt>
                <c:pt idx="804">
                  <c:v>22002.800000000003</c:v>
                </c:pt>
                <c:pt idx="805">
                  <c:v>22213.4</c:v>
                </c:pt>
                <c:pt idx="806">
                  <c:v>22270.5</c:v>
                </c:pt>
                <c:pt idx="807">
                  <c:v>21972.800000000003</c:v>
                </c:pt>
                <c:pt idx="808">
                  <c:v>21626.9</c:v>
                </c:pt>
                <c:pt idx="809">
                  <c:v>21287.9</c:v>
                </c:pt>
                <c:pt idx="810">
                  <c:v>21166.6</c:v>
                </c:pt>
                <c:pt idx="811">
                  <c:v>20788.699999999997</c:v>
                </c:pt>
                <c:pt idx="812">
                  <c:v>21098.699999999997</c:v>
                </c:pt>
                <c:pt idx="813">
                  <c:v>21011</c:v>
                </c:pt>
                <c:pt idx="814">
                  <c:v>21352.300000000003</c:v>
                </c:pt>
                <c:pt idx="815">
                  <c:v>21496.6</c:v>
                </c:pt>
                <c:pt idx="816">
                  <c:v>21688.800000000003</c:v>
                </c:pt>
                <c:pt idx="817">
                  <c:v>21700.9</c:v>
                </c:pt>
                <c:pt idx="818">
                  <c:v>21518.6</c:v>
                </c:pt>
                <c:pt idx="819">
                  <c:v>21275.5</c:v>
                </c:pt>
                <c:pt idx="820">
                  <c:v>20856.599999999999</c:v>
                </c:pt>
                <c:pt idx="821">
                  <c:v>20609</c:v>
                </c:pt>
                <c:pt idx="822">
                  <c:v>20532.800000000003</c:v>
                </c:pt>
                <c:pt idx="823">
                  <c:v>20573.199999999997</c:v>
                </c:pt>
                <c:pt idx="824">
                  <c:v>20768.800000000003</c:v>
                </c:pt>
                <c:pt idx="825">
                  <c:v>21010.699999999997</c:v>
                </c:pt>
                <c:pt idx="826">
                  <c:v>21086.800000000003</c:v>
                </c:pt>
                <c:pt idx="827">
                  <c:v>21269.699999999997</c:v>
                </c:pt>
                <c:pt idx="828">
                  <c:v>21197.4</c:v>
                </c:pt>
                <c:pt idx="829">
                  <c:v>21163.5</c:v>
                </c:pt>
                <c:pt idx="830">
                  <c:v>20752.099999999999</c:v>
                </c:pt>
                <c:pt idx="831">
                  <c:v>20464.300000000003</c:v>
                </c:pt>
                <c:pt idx="832">
                  <c:v>20214.599999999999</c:v>
                </c:pt>
                <c:pt idx="833">
                  <c:v>20063</c:v>
                </c:pt>
                <c:pt idx="834">
                  <c:v>20234.599999999999</c:v>
                </c:pt>
                <c:pt idx="835">
                  <c:v>20189.400000000001</c:v>
                </c:pt>
                <c:pt idx="836">
                  <c:v>20578.599999999999</c:v>
                </c:pt>
                <c:pt idx="837">
                  <c:v>20651.699999999997</c:v>
                </c:pt>
                <c:pt idx="838">
                  <c:v>20815.900000000001</c:v>
                </c:pt>
                <c:pt idx="839">
                  <c:v>20938.099999999999</c:v>
                </c:pt>
                <c:pt idx="840">
                  <c:v>20578.199999999997</c:v>
                </c:pt>
                <c:pt idx="841">
                  <c:v>20381.800000000003</c:v>
                </c:pt>
                <c:pt idx="842">
                  <c:v>20069.5</c:v>
                </c:pt>
                <c:pt idx="843">
                  <c:v>19737</c:v>
                </c:pt>
                <c:pt idx="844">
                  <c:v>19688.900000000001</c:v>
                </c:pt>
                <c:pt idx="845">
                  <c:v>19663.900000000001</c:v>
                </c:pt>
                <c:pt idx="846">
                  <c:v>19850.300000000003</c:v>
                </c:pt>
                <c:pt idx="847">
                  <c:v>20049.900000000001</c:v>
                </c:pt>
                <c:pt idx="848">
                  <c:v>20265.800000000003</c:v>
                </c:pt>
                <c:pt idx="849">
                  <c:v>20554.099999999999</c:v>
                </c:pt>
                <c:pt idx="850">
                  <c:v>20439.800000000003</c:v>
                </c:pt>
                <c:pt idx="851">
                  <c:v>20385.099999999999</c:v>
                </c:pt>
                <c:pt idx="852">
                  <c:v>19856</c:v>
                </c:pt>
                <c:pt idx="853">
                  <c:v>19609.800000000003</c:v>
                </c:pt>
                <c:pt idx="854">
                  <c:v>19359.099999999999</c:v>
                </c:pt>
                <c:pt idx="855">
                  <c:v>19228.400000000001</c:v>
                </c:pt>
                <c:pt idx="856">
                  <c:v>19421.300000000003</c:v>
                </c:pt>
                <c:pt idx="857">
                  <c:v>19476.199999999997</c:v>
                </c:pt>
                <c:pt idx="858">
                  <c:v>19704.199999999997</c:v>
                </c:pt>
                <c:pt idx="859">
                  <c:v>19921.900000000001</c:v>
                </c:pt>
                <c:pt idx="860">
                  <c:v>20124.400000000001</c:v>
                </c:pt>
                <c:pt idx="861">
                  <c:v>20025.800000000003</c:v>
                </c:pt>
                <c:pt idx="862">
                  <c:v>19858.400000000001</c:v>
                </c:pt>
                <c:pt idx="863">
                  <c:v>19541.300000000003</c:v>
                </c:pt>
                <c:pt idx="864">
                  <c:v>19252.599999999999</c:v>
                </c:pt>
                <c:pt idx="865">
                  <c:v>19013.199999999997</c:v>
                </c:pt>
                <c:pt idx="866">
                  <c:v>18868.300000000003</c:v>
                </c:pt>
                <c:pt idx="867">
                  <c:v>18842.199999999997</c:v>
                </c:pt>
                <c:pt idx="868">
                  <c:v>19179.300000000003</c:v>
                </c:pt>
                <c:pt idx="869">
                  <c:v>19310.599999999999</c:v>
                </c:pt>
                <c:pt idx="870">
                  <c:v>19495</c:v>
                </c:pt>
                <c:pt idx="871">
                  <c:v>19681.699999999997</c:v>
                </c:pt>
                <c:pt idx="872">
                  <c:v>19557.300000000003</c:v>
                </c:pt>
                <c:pt idx="873">
                  <c:v>19551.5</c:v>
                </c:pt>
                <c:pt idx="874">
                  <c:v>19141.5</c:v>
                </c:pt>
                <c:pt idx="875">
                  <c:v>18765</c:v>
                </c:pt>
                <c:pt idx="876">
                  <c:v>18530.5</c:v>
                </c:pt>
                <c:pt idx="877">
                  <c:v>18420.8</c:v>
                </c:pt>
                <c:pt idx="878">
                  <c:v>18586.3</c:v>
                </c:pt>
                <c:pt idx="879">
                  <c:v>18523.3</c:v>
                </c:pt>
                <c:pt idx="880">
                  <c:v>18910</c:v>
                </c:pt>
                <c:pt idx="881">
                  <c:v>19047.900000000001</c:v>
                </c:pt>
                <c:pt idx="882">
                  <c:v>19114.099999999999</c:v>
                </c:pt>
                <c:pt idx="883">
                  <c:v>19210.699999999997</c:v>
                </c:pt>
                <c:pt idx="884">
                  <c:v>19155.300000000003</c:v>
                </c:pt>
                <c:pt idx="885">
                  <c:v>18738.2</c:v>
                </c:pt>
                <c:pt idx="886">
                  <c:v>18524</c:v>
                </c:pt>
                <c:pt idx="887">
                  <c:v>18024.3</c:v>
                </c:pt>
                <c:pt idx="888">
                  <c:v>18108</c:v>
                </c:pt>
                <c:pt idx="889">
                  <c:v>18065.3</c:v>
                </c:pt>
                <c:pt idx="890">
                  <c:v>18234.599999999999</c:v>
                </c:pt>
                <c:pt idx="891">
                  <c:v>18427.8</c:v>
                </c:pt>
                <c:pt idx="892">
                  <c:v>18566.2</c:v>
                </c:pt>
                <c:pt idx="893">
                  <c:v>18740.599999999999</c:v>
                </c:pt>
                <c:pt idx="894">
                  <c:v>18709.7</c:v>
                </c:pt>
                <c:pt idx="895">
                  <c:v>18708.900000000001</c:v>
                </c:pt>
                <c:pt idx="896">
                  <c:v>18250.599999999999</c:v>
                </c:pt>
                <c:pt idx="897">
                  <c:v>18099.7</c:v>
                </c:pt>
                <c:pt idx="898">
                  <c:v>17636.599999999999</c:v>
                </c:pt>
                <c:pt idx="899">
                  <c:v>17665.900000000001</c:v>
                </c:pt>
                <c:pt idx="900">
                  <c:v>17693</c:v>
                </c:pt>
                <c:pt idx="901">
                  <c:v>17723.400000000001</c:v>
                </c:pt>
                <c:pt idx="902">
                  <c:v>17939.3</c:v>
                </c:pt>
                <c:pt idx="903">
                  <c:v>18132.2</c:v>
                </c:pt>
                <c:pt idx="904">
                  <c:v>18351.8</c:v>
                </c:pt>
                <c:pt idx="905">
                  <c:v>18234.2</c:v>
                </c:pt>
                <c:pt idx="906">
                  <c:v>18199.599999999999</c:v>
                </c:pt>
                <c:pt idx="907">
                  <c:v>17858.400000000001</c:v>
                </c:pt>
                <c:pt idx="908">
                  <c:v>17494.8</c:v>
                </c:pt>
                <c:pt idx="909">
                  <c:v>17384.900000000001</c:v>
                </c:pt>
                <c:pt idx="910">
                  <c:v>17208.599999999999</c:v>
                </c:pt>
                <c:pt idx="911">
                  <c:v>17172</c:v>
                </c:pt>
                <c:pt idx="912">
                  <c:v>17250.2</c:v>
                </c:pt>
                <c:pt idx="913">
                  <c:v>17349.8</c:v>
                </c:pt>
                <c:pt idx="914">
                  <c:v>17684.599999999999</c:v>
                </c:pt>
                <c:pt idx="915">
                  <c:v>17768.7</c:v>
                </c:pt>
                <c:pt idx="916">
                  <c:v>17676.2</c:v>
                </c:pt>
                <c:pt idx="917">
                  <c:v>17707.5</c:v>
                </c:pt>
                <c:pt idx="918">
                  <c:v>17385.8</c:v>
                </c:pt>
                <c:pt idx="919">
                  <c:v>17263.3</c:v>
                </c:pt>
                <c:pt idx="920">
                  <c:v>16892.599999999999</c:v>
                </c:pt>
                <c:pt idx="921">
                  <c:v>16729.400000000001</c:v>
                </c:pt>
                <c:pt idx="922">
                  <c:v>16684.7</c:v>
                </c:pt>
                <c:pt idx="923">
                  <c:v>16756.400000000001</c:v>
                </c:pt>
                <c:pt idx="924">
                  <c:v>16992.3</c:v>
                </c:pt>
                <c:pt idx="925">
                  <c:v>16919.8</c:v>
                </c:pt>
                <c:pt idx="926">
                  <c:v>17367.400000000001</c:v>
                </c:pt>
                <c:pt idx="927">
                  <c:v>17360.099999999999</c:v>
                </c:pt>
                <c:pt idx="928">
                  <c:v>17252.7</c:v>
                </c:pt>
                <c:pt idx="929">
                  <c:v>16979.400000000001</c:v>
                </c:pt>
                <c:pt idx="930">
                  <c:v>16704.900000000001</c:v>
                </c:pt>
                <c:pt idx="931">
                  <c:v>16306.2</c:v>
                </c:pt>
                <c:pt idx="932">
                  <c:v>16096.5</c:v>
                </c:pt>
                <c:pt idx="933">
                  <c:v>16200.900000000001</c:v>
                </c:pt>
                <c:pt idx="934">
                  <c:v>16194.599999999999</c:v>
                </c:pt>
                <c:pt idx="935">
                  <c:v>16397.599999999999</c:v>
                </c:pt>
                <c:pt idx="936">
                  <c:v>16544.7</c:v>
                </c:pt>
                <c:pt idx="937">
                  <c:v>16611.599999999999</c:v>
                </c:pt>
                <c:pt idx="938">
                  <c:v>16765.3</c:v>
                </c:pt>
                <c:pt idx="939">
                  <c:v>16795.5</c:v>
                </c:pt>
                <c:pt idx="940">
                  <c:v>16471.7</c:v>
                </c:pt>
                <c:pt idx="941">
                  <c:v>16357.900000000001</c:v>
                </c:pt>
                <c:pt idx="942">
                  <c:v>15953.5</c:v>
                </c:pt>
                <c:pt idx="943">
                  <c:v>15759.7</c:v>
                </c:pt>
                <c:pt idx="944">
                  <c:v>15648.7</c:v>
                </c:pt>
                <c:pt idx="945">
                  <c:v>15731.900000000001</c:v>
                </c:pt>
                <c:pt idx="946">
                  <c:v>15779.400000000001</c:v>
                </c:pt>
                <c:pt idx="947">
                  <c:v>16007.8</c:v>
                </c:pt>
                <c:pt idx="948">
                  <c:v>16257.099999999999</c:v>
                </c:pt>
                <c:pt idx="949">
                  <c:v>16160.7</c:v>
                </c:pt>
                <c:pt idx="950">
                  <c:v>16352.400000000001</c:v>
                </c:pt>
                <c:pt idx="951">
                  <c:v>16050.8</c:v>
                </c:pt>
                <c:pt idx="952">
                  <c:v>15915.5</c:v>
                </c:pt>
                <c:pt idx="953">
                  <c:v>15535</c:v>
                </c:pt>
                <c:pt idx="954">
                  <c:v>15304.599999999999</c:v>
                </c:pt>
                <c:pt idx="955">
                  <c:v>15261.3</c:v>
                </c:pt>
                <c:pt idx="956">
                  <c:v>15159.7</c:v>
                </c:pt>
                <c:pt idx="957">
                  <c:v>15267.8</c:v>
                </c:pt>
                <c:pt idx="958">
                  <c:v>15500.900000000001</c:v>
                </c:pt>
                <c:pt idx="959">
                  <c:v>15705.3</c:v>
                </c:pt>
                <c:pt idx="960">
                  <c:v>15610.400000000001</c:v>
                </c:pt>
                <c:pt idx="961">
                  <c:v>15805.400000000001</c:v>
                </c:pt>
                <c:pt idx="962">
                  <c:v>15848.599999999999</c:v>
                </c:pt>
                <c:pt idx="963">
                  <c:v>15412.5</c:v>
                </c:pt>
                <c:pt idx="964">
                  <c:v>15069.7</c:v>
                </c:pt>
                <c:pt idx="965">
                  <c:v>14844.599999999999</c:v>
                </c:pt>
                <c:pt idx="966">
                  <c:v>14698.3</c:v>
                </c:pt>
                <c:pt idx="967">
                  <c:v>14775.099999999999</c:v>
                </c:pt>
                <c:pt idx="968">
                  <c:v>14844</c:v>
                </c:pt>
                <c:pt idx="969">
                  <c:v>14992.900000000001</c:v>
                </c:pt>
                <c:pt idx="970">
                  <c:v>15118.5</c:v>
                </c:pt>
                <c:pt idx="971">
                  <c:v>15303.5</c:v>
                </c:pt>
                <c:pt idx="972">
                  <c:v>15464.900000000001</c:v>
                </c:pt>
                <c:pt idx="973">
                  <c:v>15352</c:v>
                </c:pt>
                <c:pt idx="974">
                  <c:v>15130.7</c:v>
                </c:pt>
                <c:pt idx="975">
                  <c:v>14690.400000000001</c:v>
                </c:pt>
                <c:pt idx="976">
                  <c:v>14479.099999999999</c:v>
                </c:pt>
                <c:pt idx="977">
                  <c:v>14244</c:v>
                </c:pt>
                <c:pt idx="978">
                  <c:v>14147.8</c:v>
                </c:pt>
                <c:pt idx="979">
                  <c:v>14374.400000000001</c:v>
                </c:pt>
                <c:pt idx="980">
                  <c:v>14371.599999999999</c:v>
                </c:pt>
                <c:pt idx="981">
                  <c:v>14719.599999999999</c:v>
                </c:pt>
                <c:pt idx="982">
                  <c:v>14755.3</c:v>
                </c:pt>
                <c:pt idx="983">
                  <c:v>14878.5</c:v>
                </c:pt>
                <c:pt idx="984">
                  <c:v>14710.400000000001</c:v>
                </c:pt>
                <c:pt idx="985">
                  <c:v>14467.400000000001</c:v>
                </c:pt>
                <c:pt idx="986">
                  <c:v>14305.8</c:v>
                </c:pt>
                <c:pt idx="987">
                  <c:v>13815.8</c:v>
                </c:pt>
                <c:pt idx="988">
                  <c:v>13858.7</c:v>
                </c:pt>
                <c:pt idx="989">
                  <c:v>13535.099999999999</c:v>
                </c:pt>
                <c:pt idx="990">
                  <c:v>13835.7</c:v>
                </c:pt>
                <c:pt idx="991">
                  <c:v>13902.5</c:v>
                </c:pt>
                <c:pt idx="992">
                  <c:v>14039.5</c:v>
                </c:pt>
                <c:pt idx="993">
                  <c:v>14236.5</c:v>
                </c:pt>
                <c:pt idx="994">
                  <c:v>14250.099999999999</c:v>
                </c:pt>
                <c:pt idx="995">
                  <c:v>14309.7</c:v>
                </c:pt>
                <c:pt idx="996">
                  <c:v>14157.599999999999</c:v>
                </c:pt>
                <c:pt idx="997">
                  <c:v>13914</c:v>
                </c:pt>
                <c:pt idx="998">
                  <c:v>13456.2</c:v>
                </c:pt>
                <c:pt idx="999">
                  <c:v>13428.599999999999</c:v>
                </c:pt>
                <c:pt idx="1000">
                  <c:v>13280.400000000001</c:v>
                </c:pt>
                <c:pt idx="1001">
                  <c:v>13250.2</c:v>
                </c:pt>
                <c:pt idx="1002">
                  <c:v>13391.5</c:v>
                </c:pt>
                <c:pt idx="1003">
                  <c:v>13572.900000000001</c:v>
                </c:pt>
                <c:pt idx="1004">
                  <c:v>13735.3</c:v>
                </c:pt>
                <c:pt idx="1005">
                  <c:v>13857.599999999999</c:v>
                </c:pt>
                <c:pt idx="1006">
                  <c:v>13785.3</c:v>
                </c:pt>
                <c:pt idx="1007">
                  <c:v>13812.599999999999</c:v>
                </c:pt>
                <c:pt idx="1008">
                  <c:v>13441.599999999999</c:v>
                </c:pt>
                <c:pt idx="1009">
                  <c:v>13172.400000000001</c:v>
                </c:pt>
                <c:pt idx="1010">
                  <c:v>12918.3</c:v>
                </c:pt>
                <c:pt idx="1011">
                  <c:v>12728.5</c:v>
                </c:pt>
                <c:pt idx="1012">
                  <c:v>12908.099999999999</c:v>
                </c:pt>
                <c:pt idx="1013">
                  <c:v>12880.099999999999</c:v>
                </c:pt>
                <c:pt idx="1014">
                  <c:v>13077.400000000001</c:v>
                </c:pt>
                <c:pt idx="1015">
                  <c:v>13321.8</c:v>
                </c:pt>
                <c:pt idx="1016">
                  <c:v>13315.900000000001</c:v>
                </c:pt>
                <c:pt idx="1017">
                  <c:v>13401</c:v>
                </c:pt>
                <c:pt idx="1018">
                  <c:v>13336.8</c:v>
                </c:pt>
                <c:pt idx="1019">
                  <c:v>13178.900000000001</c:v>
                </c:pt>
                <c:pt idx="1020">
                  <c:v>12742.3</c:v>
                </c:pt>
                <c:pt idx="1021">
                  <c:v>12602.3</c:v>
                </c:pt>
                <c:pt idx="1022">
                  <c:v>12493.3</c:v>
                </c:pt>
                <c:pt idx="1023">
                  <c:v>12467</c:v>
                </c:pt>
              </c:numCache>
            </c:numRef>
          </c:yVal>
          <c:smooth val="1"/>
          <c:extLst xmlns:c16r2="http://schemas.microsoft.com/office/drawing/2015/06/chart">
            <c:ext xmlns:c16="http://schemas.microsoft.com/office/drawing/2014/chart" uri="{C3380CC4-5D6E-409C-BE32-E72D297353CC}">
              <c16:uniqueId val="{00000003-2733-42EB-846B-AE7AF1FEDAC1}"/>
            </c:ext>
          </c:extLst>
        </c:ser>
        <c:dLbls>
          <c:showLegendKey val="0"/>
          <c:showVal val="0"/>
          <c:showCatName val="0"/>
          <c:showSerName val="0"/>
          <c:showPercent val="0"/>
          <c:showBubbleSize val="0"/>
        </c:dLbls>
        <c:axId val="85249856"/>
        <c:axId val="1923023792"/>
      </c:scatterChart>
      <c:valAx>
        <c:axId val="8524985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923023792"/>
        <c:crosses val="autoZero"/>
        <c:crossBetween val="midCat"/>
      </c:valAx>
      <c:valAx>
        <c:axId val="1923023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524985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0.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image" Target="../media/image4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15BFA538-2B8E-472F-BBA4-ACE65BE36BA4}" type="datetimeFigureOut">
              <a:rPr lang="en-US" smtClean="0"/>
              <a:pPr/>
              <a:t>11/24/2025</a:t>
            </a:fld>
            <a:endParaRPr lang="en-US"/>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06A63B08-4715-4DFB-B47E-846F5D4B87A2}" type="slidenum">
              <a:rPr lang="en-US" smtClean="0"/>
              <a:pPr/>
              <a:t>‹#›</a:t>
            </a:fld>
            <a:endParaRPr lang="en-US"/>
          </a:p>
        </p:txBody>
      </p:sp>
    </p:spTree>
    <p:extLst>
      <p:ext uri="{BB962C8B-B14F-4D97-AF65-F5344CB8AC3E}">
        <p14:creationId xmlns:p14="http://schemas.microsoft.com/office/powerpoint/2010/main" val="37287437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C371691C-246E-44EE-98BB-E122D74BB7C3}" type="datetimeFigureOut">
              <a:rPr lang="en-US" smtClean="0"/>
              <a:pPr/>
              <a:t>11/24/2025</a:t>
            </a:fld>
            <a:endParaRPr lang="en-US"/>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33859CA1-0028-4636-B02D-1A60797AE5E8}" type="slidenum">
              <a:rPr lang="en-US" smtClean="0"/>
              <a:pPr/>
              <a:t>‹#›</a:t>
            </a:fld>
            <a:endParaRPr lang="en-US"/>
          </a:p>
        </p:txBody>
      </p:sp>
    </p:spTree>
    <p:extLst>
      <p:ext uri="{BB962C8B-B14F-4D97-AF65-F5344CB8AC3E}">
        <p14:creationId xmlns:p14="http://schemas.microsoft.com/office/powerpoint/2010/main" val="1628203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10"/>
          </p:nvPr>
        </p:nvSpPr>
        <p:spPr/>
        <p:txBody>
          <a:bodyPr/>
          <a:lstStyle/>
          <a:p>
            <a:fld id="{49027E0A-1465-4A40-B1D5-9126D49509FC}" type="slidenum">
              <a:rPr lang="en-GB" smtClean="0"/>
              <a:pPr/>
              <a:t>1</a:t>
            </a:fld>
            <a:endParaRPr lang="en-GB" dirty="0"/>
          </a:p>
        </p:txBody>
      </p:sp>
    </p:spTree>
    <p:extLst>
      <p:ext uri="{BB962C8B-B14F-4D97-AF65-F5344CB8AC3E}">
        <p14:creationId xmlns:p14="http://schemas.microsoft.com/office/powerpoint/2010/main" val="3051467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1A6D465-F056-400D-8346-7604A8F37792}" type="slidenum">
              <a:rPr lang="de-DE" smtClean="0"/>
              <a:t>11</a:t>
            </a:fld>
            <a:endParaRPr lang="de-DE"/>
          </a:p>
        </p:txBody>
      </p:sp>
    </p:spTree>
    <p:extLst>
      <p:ext uri="{BB962C8B-B14F-4D97-AF65-F5344CB8AC3E}">
        <p14:creationId xmlns:p14="http://schemas.microsoft.com/office/powerpoint/2010/main" val="2407291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analyzed formation energies of single defects and defect complexes. It shows that AS defects are likely to bind with each other, so their separation is unlikely. As well negative binding energy shows that defect complex formation is possible.</a:t>
            </a:r>
            <a:endParaRPr lang="en-US" dirty="0"/>
          </a:p>
        </p:txBody>
      </p:sp>
      <p:sp>
        <p:nvSpPr>
          <p:cNvPr id="4" name="Slide Number Placeholder 3"/>
          <p:cNvSpPr>
            <a:spLocks noGrp="1"/>
          </p:cNvSpPr>
          <p:nvPr>
            <p:ph type="sldNum" sz="quarter" idx="10"/>
          </p:nvPr>
        </p:nvSpPr>
        <p:spPr/>
        <p:txBody>
          <a:bodyPr/>
          <a:lstStyle/>
          <a:p>
            <a:fld id="{2FFB9C95-35B7-4482-AA64-E70E5F86FF48}" type="slidenum">
              <a:rPr lang="en-US" smtClean="0"/>
              <a:t>13</a:t>
            </a:fld>
            <a:endParaRPr lang="en-US"/>
          </a:p>
        </p:txBody>
      </p:sp>
    </p:spTree>
    <p:extLst>
      <p:ext uri="{BB962C8B-B14F-4D97-AF65-F5344CB8AC3E}">
        <p14:creationId xmlns:p14="http://schemas.microsoft.com/office/powerpoint/2010/main" val="31922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contrast with previously studied oxides, it seems less likely to have localized hole on interstitial oxygen defect since defect states are located mostly below the top of the valence band.</a:t>
            </a:r>
          </a:p>
          <a:p>
            <a:r>
              <a:rPr lang="en-US" sz="1200" kern="1200" dirty="0" smtClean="0">
                <a:solidFill>
                  <a:schemeClr val="tx1"/>
                </a:solidFill>
                <a:effectLst/>
                <a:latin typeface="+mn-lt"/>
                <a:ea typeface="+mn-ea"/>
                <a:cs typeface="+mn-cs"/>
              </a:rPr>
              <a:t>interstitial defects have pronounced vibrational modes: at ~1070 cm-1 for neutral oxygen defect, and ~900 cm-1 for negatively charged one</a:t>
            </a:r>
            <a:endParaRPr lang="en-US" dirty="0"/>
          </a:p>
        </p:txBody>
      </p:sp>
      <p:sp>
        <p:nvSpPr>
          <p:cNvPr id="4" name="Slide Number Placeholder 3"/>
          <p:cNvSpPr>
            <a:spLocks noGrp="1"/>
          </p:cNvSpPr>
          <p:nvPr>
            <p:ph type="sldNum" sz="quarter" idx="10"/>
          </p:nvPr>
        </p:nvSpPr>
        <p:spPr/>
        <p:txBody>
          <a:bodyPr/>
          <a:lstStyle/>
          <a:p>
            <a:fld id="{2FFB9C95-35B7-4482-AA64-E70E5F86FF48}" type="slidenum">
              <a:rPr lang="en-US" smtClean="0"/>
              <a:t>14</a:t>
            </a:fld>
            <a:endParaRPr lang="en-US"/>
          </a:p>
        </p:txBody>
      </p:sp>
    </p:spTree>
    <p:extLst>
      <p:ext uri="{BB962C8B-B14F-4D97-AF65-F5344CB8AC3E}">
        <p14:creationId xmlns:p14="http://schemas.microsoft.com/office/powerpoint/2010/main" val="305714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Several paths were picked as potential diffusion trajectories. For negatively</a:t>
            </a:r>
            <a:r>
              <a:rPr lang="en-US" sz="1200" kern="1200" baseline="0" dirty="0" smtClean="0">
                <a:solidFill>
                  <a:schemeClr val="tx1"/>
                </a:solidFill>
                <a:effectLst/>
                <a:latin typeface="+mn-lt"/>
                <a:ea typeface="+mn-ea"/>
                <a:cs typeface="+mn-cs"/>
              </a:rPr>
              <a:t> charged oxygen interstitial diffusion barriers are very low, so this results will be additionally checked. But at the same time, for Al2O3 reported activation energies of oxygen </a:t>
            </a:r>
            <a:r>
              <a:rPr lang="en-US" sz="1200" kern="1200" baseline="0" dirty="0" err="1" smtClean="0">
                <a:solidFill>
                  <a:schemeClr val="tx1"/>
                </a:solidFill>
                <a:effectLst/>
                <a:latin typeface="+mn-lt"/>
                <a:ea typeface="+mn-ea"/>
                <a:cs typeface="+mn-cs"/>
              </a:rPr>
              <a:t>Frenkel</a:t>
            </a:r>
            <a:r>
              <a:rPr lang="en-US" sz="1200" kern="1200" baseline="0" dirty="0" smtClean="0">
                <a:solidFill>
                  <a:schemeClr val="tx1"/>
                </a:solidFill>
                <a:effectLst/>
                <a:latin typeface="+mn-lt"/>
                <a:ea typeface="+mn-ea"/>
                <a:cs typeface="+mn-cs"/>
              </a:rPr>
              <a:t> pair recombination are in range from 0.14 to 0.89</a:t>
            </a:r>
            <a:endParaRPr lang="en-US" dirty="0"/>
          </a:p>
        </p:txBody>
      </p:sp>
      <p:sp>
        <p:nvSpPr>
          <p:cNvPr id="4" name="Slide Number Placeholder 3"/>
          <p:cNvSpPr>
            <a:spLocks noGrp="1"/>
          </p:cNvSpPr>
          <p:nvPr>
            <p:ph type="sldNum" sz="quarter" idx="10"/>
          </p:nvPr>
        </p:nvSpPr>
        <p:spPr/>
        <p:txBody>
          <a:bodyPr/>
          <a:lstStyle/>
          <a:p>
            <a:fld id="{2FFB9C95-35B7-4482-AA64-E70E5F86FF48}" type="slidenum">
              <a:rPr lang="en-US" smtClean="0"/>
              <a:t>15</a:t>
            </a:fld>
            <a:endParaRPr lang="en-US"/>
          </a:p>
        </p:txBody>
      </p:sp>
    </p:spTree>
    <p:extLst>
      <p:ext uri="{BB962C8B-B14F-4D97-AF65-F5344CB8AC3E}">
        <p14:creationId xmlns:p14="http://schemas.microsoft.com/office/powerpoint/2010/main" val="3539227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929759-8CB6-4B1A-AC79-CA18289DCB70}" type="datetime1">
              <a:rPr lang="en-US" smtClean="0"/>
              <a:t>11/24/2025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087640-9D14-401B-AD47-6FA95334DC8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CB7FA3-7EB2-4BB3-9039-07C7CE19E141}" type="datetime1">
              <a:rPr lang="en-US" smtClean="0"/>
              <a:t>11/24/2025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087640-9D14-401B-AD47-6FA95334DC8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F3ADBF-8A2D-4EB1-A04B-6880C6C52CE7}" type="datetime1">
              <a:rPr lang="en-US" smtClean="0"/>
              <a:t>11/24/2025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087640-9D14-401B-AD47-6FA95334DC87}"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7381" y="2348880"/>
            <a:ext cx="11329259" cy="1296144"/>
          </a:xfrm>
        </p:spPr>
        <p:txBody>
          <a:bodyPr>
            <a:noAutofit/>
          </a:bodyPr>
          <a:lstStyle>
            <a:lvl1pPr algn="l">
              <a:defRPr sz="4667" b="1" baseline="0">
                <a:latin typeface="Arial" panose="020B0604020202020204" pitchFamily="34" charset="0"/>
                <a:cs typeface="Arial" panose="020B0604020202020204" pitchFamily="34" charset="0"/>
              </a:defRPr>
            </a:lvl1pPr>
          </a:lstStyle>
          <a:p>
            <a:r>
              <a:rPr lang="en-GB" dirty="0"/>
              <a:t>Presentation title</a:t>
            </a:r>
          </a:p>
        </p:txBody>
      </p:sp>
      <p:sp>
        <p:nvSpPr>
          <p:cNvPr id="3" name="Subtitle 2"/>
          <p:cNvSpPr>
            <a:spLocks noGrp="1"/>
          </p:cNvSpPr>
          <p:nvPr>
            <p:ph type="subTitle" idx="1" hasCustomPrompt="1"/>
          </p:nvPr>
        </p:nvSpPr>
        <p:spPr>
          <a:xfrm>
            <a:off x="527381" y="4293096"/>
            <a:ext cx="5856651" cy="432048"/>
          </a:xfrm>
        </p:spPr>
        <p:txBody>
          <a:bodyPr>
            <a:normAutofit/>
          </a:bodyPr>
          <a:lstStyle>
            <a:lvl1pPr marL="0" indent="0" algn="l">
              <a:buNone/>
              <a:defRPr sz="2933" b="1" baseline="0">
                <a:solidFill>
                  <a:schemeClr val="bg1"/>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Name </a:t>
            </a:r>
            <a:r>
              <a:rPr lang="en-US"/>
              <a:t>of presenter</a:t>
            </a:r>
            <a:endParaRPr lang="en-US" dirty="0"/>
          </a:p>
        </p:txBody>
      </p:sp>
      <p:sp>
        <p:nvSpPr>
          <p:cNvPr id="5" name="AutoShape 2" descr="https://idw-online.de/pages/de/institutionlogo921"/>
          <p:cNvSpPr>
            <a:spLocks noChangeAspect="1" noChangeArrowheads="1"/>
          </p:cNvSpPr>
          <p:nvPr userDrawn="1"/>
        </p:nvSpPr>
        <p:spPr bwMode="auto">
          <a:xfrm>
            <a:off x="207435" y="-457199"/>
            <a:ext cx="1435100" cy="952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GB" sz="3200"/>
          </a:p>
        </p:txBody>
      </p:sp>
      <p:sp>
        <p:nvSpPr>
          <p:cNvPr id="6" name="Picture Placeholder 10"/>
          <p:cNvSpPr>
            <a:spLocks noGrp="1"/>
          </p:cNvSpPr>
          <p:nvPr>
            <p:ph type="pic" sz="quarter" idx="10" hasCustomPrompt="1"/>
          </p:nvPr>
        </p:nvSpPr>
        <p:spPr>
          <a:xfrm>
            <a:off x="527383" y="5691684"/>
            <a:ext cx="1727167" cy="905669"/>
          </a:xfrm>
        </p:spPr>
        <p:txBody>
          <a:bodyPr>
            <a:normAutofit/>
          </a:bodyPr>
          <a:lstStyle>
            <a:lvl1pPr marL="0" indent="0" algn="ctr">
              <a:buFontTx/>
              <a:buNone/>
              <a:defRPr sz="2400">
                <a:latin typeface="Arial" panose="020B0604020202020204" pitchFamily="34" charset="0"/>
                <a:cs typeface="Arial" panose="020B0604020202020204" pitchFamily="34" charset="0"/>
              </a:defRPr>
            </a:lvl1pPr>
          </a:lstStyle>
          <a:p>
            <a:r>
              <a:rPr lang="en-US" dirty="0"/>
              <a:t>Logo of presenter</a:t>
            </a:r>
            <a:endParaRPr lang="en-GB" dirty="0"/>
          </a:p>
        </p:txBody>
      </p:sp>
      <p:sp>
        <p:nvSpPr>
          <p:cNvPr id="11" name="Rectangle 10"/>
          <p:cNvSpPr/>
          <p:nvPr userDrawn="1"/>
        </p:nvSpPr>
        <p:spPr>
          <a:xfrm>
            <a:off x="7632172" y="5661248"/>
            <a:ext cx="4224469" cy="9361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dirty="0"/>
          </a:p>
        </p:txBody>
      </p:sp>
      <p:grpSp>
        <p:nvGrpSpPr>
          <p:cNvPr id="9" name="Group 8"/>
          <p:cNvGrpSpPr/>
          <p:nvPr userDrawn="1"/>
        </p:nvGrpSpPr>
        <p:grpSpPr>
          <a:xfrm>
            <a:off x="24307044" y="40252897"/>
            <a:ext cx="13233195" cy="1781641"/>
            <a:chOff x="18230283" y="40396912"/>
            <a:chExt cx="9924896" cy="1781641"/>
          </a:xfrm>
        </p:grpSpPr>
        <p:sp>
          <p:nvSpPr>
            <p:cNvPr id="10" name="Rectangle 9"/>
            <p:cNvSpPr/>
            <p:nvPr userDrawn="1"/>
          </p:nvSpPr>
          <p:spPr bwMode="auto">
            <a:xfrm>
              <a:off x="18230283" y="40400268"/>
              <a:ext cx="2575295" cy="1778285"/>
            </a:xfrm>
            <a:prstGeom prst="rect">
              <a:avLst/>
            </a:prstGeom>
            <a:solidFill>
              <a:srgbClr val="05399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5562461" rtl="0" eaLnBrk="1" fontAlgn="base" latinLnBrk="0" hangingPunct="1">
                <a:lnSpc>
                  <a:spcPct val="100000"/>
                </a:lnSpc>
                <a:spcBef>
                  <a:spcPct val="0"/>
                </a:spcBef>
                <a:spcAft>
                  <a:spcPct val="0"/>
                </a:spcAft>
                <a:buClrTx/>
                <a:buSzTx/>
                <a:buFontTx/>
                <a:buNone/>
                <a:tabLst/>
              </a:pPr>
              <a:endParaRPr kumimoji="0" lang="en-US" sz="10933" b="0" i="0" u="none" strike="noStrike" cap="none" normalizeH="0" baseline="0">
                <a:ln>
                  <a:noFill/>
                </a:ln>
                <a:solidFill>
                  <a:schemeClr val="tx1"/>
                </a:solidFill>
                <a:effectLst/>
                <a:latin typeface="Arial" charset="0"/>
              </a:endParaRPr>
            </a:p>
          </p:txBody>
        </p:sp>
        <p:pic>
          <p:nvPicPr>
            <p:cNvPr id="13" name="Picture 12" descr="EuropeanFlag-star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01564" y="40396912"/>
              <a:ext cx="9353615" cy="1781641"/>
            </a:xfrm>
            <a:prstGeom prst="rect">
              <a:avLst/>
            </a:prstGeom>
          </p:spPr>
        </p:pic>
      </p:grpSp>
      <p:grpSp>
        <p:nvGrpSpPr>
          <p:cNvPr id="14" name="Group 13"/>
          <p:cNvGrpSpPr/>
          <p:nvPr userDrawn="1"/>
        </p:nvGrpSpPr>
        <p:grpSpPr>
          <a:xfrm>
            <a:off x="24510244" y="40405297"/>
            <a:ext cx="13233195" cy="1781641"/>
            <a:chOff x="18230283" y="40396912"/>
            <a:chExt cx="9924896" cy="1781641"/>
          </a:xfrm>
        </p:grpSpPr>
        <p:sp>
          <p:nvSpPr>
            <p:cNvPr id="15" name="Rectangle 14"/>
            <p:cNvSpPr/>
            <p:nvPr userDrawn="1"/>
          </p:nvSpPr>
          <p:spPr bwMode="auto">
            <a:xfrm>
              <a:off x="18230283" y="40400268"/>
              <a:ext cx="2575295" cy="1778285"/>
            </a:xfrm>
            <a:prstGeom prst="rect">
              <a:avLst/>
            </a:prstGeom>
            <a:solidFill>
              <a:srgbClr val="05399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5562461" rtl="0" eaLnBrk="1" fontAlgn="base" latinLnBrk="0" hangingPunct="1">
                <a:lnSpc>
                  <a:spcPct val="100000"/>
                </a:lnSpc>
                <a:spcBef>
                  <a:spcPct val="0"/>
                </a:spcBef>
                <a:spcAft>
                  <a:spcPct val="0"/>
                </a:spcAft>
                <a:buClrTx/>
                <a:buSzTx/>
                <a:buFontTx/>
                <a:buNone/>
                <a:tabLst/>
              </a:pPr>
              <a:endParaRPr kumimoji="0" lang="en-US" sz="10933" b="0" i="0" u="none" strike="noStrike" cap="none" normalizeH="0" baseline="0">
                <a:ln>
                  <a:noFill/>
                </a:ln>
                <a:solidFill>
                  <a:schemeClr val="tx1"/>
                </a:solidFill>
                <a:effectLst/>
                <a:latin typeface="Arial" charset="0"/>
              </a:endParaRPr>
            </a:p>
          </p:txBody>
        </p:sp>
        <p:pic>
          <p:nvPicPr>
            <p:cNvPr id="16" name="Picture 15" descr="EuropeanFlag-star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01564" y="40396912"/>
              <a:ext cx="9353615" cy="1781641"/>
            </a:xfrm>
            <a:prstGeom prst="rect">
              <a:avLst/>
            </a:prstGeom>
          </p:spPr>
        </p:pic>
      </p:grpSp>
      <p:grpSp>
        <p:nvGrpSpPr>
          <p:cNvPr id="17" name="Group 16"/>
          <p:cNvGrpSpPr/>
          <p:nvPr userDrawn="1"/>
        </p:nvGrpSpPr>
        <p:grpSpPr>
          <a:xfrm>
            <a:off x="24713444" y="40557697"/>
            <a:ext cx="13233195" cy="1781641"/>
            <a:chOff x="18230283" y="40396912"/>
            <a:chExt cx="9924896" cy="1781641"/>
          </a:xfrm>
        </p:grpSpPr>
        <p:sp>
          <p:nvSpPr>
            <p:cNvPr id="18" name="Rectangle 17"/>
            <p:cNvSpPr/>
            <p:nvPr userDrawn="1"/>
          </p:nvSpPr>
          <p:spPr bwMode="auto">
            <a:xfrm>
              <a:off x="18230283" y="40400268"/>
              <a:ext cx="2575295" cy="1778285"/>
            </a:xfrm>
            <a:prstGeom prst="rect">
              <a:avLst/>
            </a:prstGeom>
            <a:solidFill>
              <a:srgbClr val="05399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5562461" rtl="0" eaLnBrk="1" fontAlgn="base" latinLnBrk="0" hangingPunct="1">
                <a:lnSpc>
                  <a:spcPct val="100000"/>
                </a:lnSpc>
                <a:spcBef>
                  <a:spcPct val="0"/>
                </a:spcBef>
                <a:spcAft>
                  <a:spcPct val="0"/>
                </a:spcAft>
                <a:buClrTx/>
                <a:buSzTx/>
                <a:buFontTx/>
                <a:buNone/>
                <a:tabLst/>
              </a:pPr>
              <a:endParaRPr kumimoji="0" lang="en-US" sz="10933" b="0" i="0" u="none" strike="noStrike" cap="none" normalizeH="0" baseline="0">
                <a:ln>
                  <a:noFill/>
                </a:ln>
                <a:solidFill>
                  <a:schemeClr val="tx1"/>
                </a:solidFill>
                <a:effectLst/>
                <a:latin typeface="Arial" charset="0"/>
              </a:endParaRPr>
            </a:p>
          </p:txBody>
        </p:sp>
        <p:pic>
          <p:nvPicPr>
            <p:cNvPr id="19" name="Picture 18" descr="EuropeanFlag-star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01564" y="40396912"/>
              <a:ext cx="9353615" cy="1781641"/>
            </a:xfrm>
            <a:prstGeom prst="rect">
              <a:avLst/>
            </a:prstGeom>
          </p:spPr>
        </p:pic>
      </p:grpSp>
      <p:grpSp>
        <p:nvGrpSpPr>
          <p:cNvPr id="20" name="Group 19"/>
          <p:cNvGrpSpPr/>
          <p:nvPr userDrawn="1"/>
        </p:nvGrpSpPr>
        <p:grpSpPr>
          <a:xfrm>
            <a:off x="24916644" y="40710097"/>
            <a:ext cx="13233195" cy="1781641"/>
            <a:chOff x="18230283" y="40396912"/>
            <a:chExt cx="9924896" cy="1781641"/>
          </a:xfrm>
        </p:grpSpPr>
        <p:sp>
          <p:nvSpPr>
            <p:cNvPr id="21" name="Rectangle 20"/>
            <p:cNvSpPr/>
            <p:nvPr userDrawn="1"/>
          </p:nvSpPr>
          <p:spPr bwMode="auto">
            <a:xfrm>
              <a:off x="18230283" y="40400268"/>
              <a:ext cx="2575295" cy="1778285"/>
            </a:xfrm>
            <a:prstGeom prst="rect">
              <a:avLst/>
            </a:prstGeom>
            <a:solidFill>
              <a:srgbClr val="05399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5562461" rtl="0" eaLnBrk="1" fontAlgn="base" latinLnBrk="0" hangingPunct="1">
                <a:lnSpc>
                  <a:spcPct val="100000"/>
                </a:lnSpc>
                <a:spcBef>
                  <a:spcPct val="0"/>
                </a:spcBef>
                <a:spcAft>
                  <a:spcPct val="0"/>
                </a:spcAft>
                <a:buClrTx/>
                <a:buSzTx/>
                <a:buFontTx/>
                <a:buNone/>
                <a:tabLst/>
              </a:pPr>
              <a:endParaRPr kumimoji="0" lang="en-US" sz="10933" b="0" i="0" u="none" strike="noStrike" cap="none" normalizeH="0" baseline="0">
                <a:ln>
                  <a:noFill/>
                </a:ln>
                <a:solidFill>
                  <a:schemeClr val="tx1"/>
                </a:solidFill>
                <a:effectLst/>
                <a:latin typeface="Arial" charset="0"/>
              </a:endParaRPr>
            </a:p>
          </p:txBody>
        </p:sp>
        <p:pic>
          <p:nvPicPr>
            <p:cNvPr id="22" name="Picture 21" descr="EuropeanFlag-star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01564" y="40396912"/>
              <a:ext cx="9353615" cy="1781641"/>
            </a:xfrm>
            <a:prstGeom prst="rect">
              <a:avLst/>
            </a:prstGeom>
          </p:spPr>
        </p:pic>
      </p:grpSp>
      <p:pic>
        <p:nvPicPr>
          <p:cNvPr id="24" name="Bild 7"/>
          <p:cNvPicPr>
            <a:picLocks noChangeAspect="1"/>
          </p:cNvPicPr>
          <p:nvPr userDrawn="1"/>
        </p:nvPicPr>
        <p:blipFill rotWithShape="1">
          <a:blip r:embed="rId3" cstate="print">
            <a:extLst>
              <a:ext uri="{28A0092B-C50C-407E-A947-70E740481C1C}">
                <a14:useLocalDpi xmlns:a14="http://schemas.microsoft.com/office/drawing/2010/main" val="0"/>
              </a:ext>
            </a:extLst>
          </a:blip>
          <a:srcRect t="1" b="27348"/>
          <a:stretch/>
        </p:blipFill>
        <p:spPr>
          <a:xfrm>
            <a:off x="0" y="0"/>
            <a:ext cx="12192000" cy="5568000"/>
          </a:xfrm>
          <a:prstGeom prst="rect">
            <a:avLst/>
          </a:prstGeom>
        </p:spPr>
      </p:pic>
      <p:pic>
        <p:nvPicPr>
          <p:cNvPr id="25" name="Bild 13" descr="EU_und_Text.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48128" y="5760001"/>
            <a:ext cx="4608512" cy="865604"/>
          </a:xfrm>
          <a:prstGeom prst="rect">
            <a:avLst/>
          </a:prstGeom>
        </p:spPr>
      </p:pic>
    </p:spTree>
    <p:extLst>
      <p:ext uri="{BB962C8B-B14F-4D97-AF65-F5344CB8AC3E}">
        <p14:creationId xmlns:p14="http://schemas.microsoft.com/office/powerpoint/2010/main" val="3863149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enutzerdefiniertes Layout">
    <p:spTree>
      <p:nvGrpSpPr>
        <p:cNvPr id="1" name=""/>
        <p:cNvGrpSpPr/>
        <p:nvPr/>
      </p:nvGrpSpPr>
      <p:grpSpPr>
        <a:xfrm>
          <a:off x="0" y="0"/>
          <a:ext cx="0" cy="0"/>
          <a:chOff x="0" y="0"/>
          <a:chExt cx="0" cy="0"/>
        </a:xfrm>
      </p:grpSpPr>
      <p:sp>
        <p:nvSpPr>
          <p:cNvPr id="6" name="Rectangle 4"/>
          <p:cNvSpPr/>
          <p:nvPr userDrawn="1"/>
        </p:nvSpPr>
        <p:spPr>
          <a:xfrm>
            <a:off x="0" y="0"/>
            <a:ext cx="12192000" cy="685800"/>
          </a:xfrm>
          <a:prstGeom prst="rect">
            <a:avLst/>
          </a:prstGeom>
          <a:solidFill>
            <a:srgbClr val="E3E3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ln>
                <a:noFill/>
              </a:ln>
              <a:effectLst/>
            </a:endParaRPr>
          </a:p>
        </p:txBody>
      </p:sp>
      <p:pic>
        <p:nvPicPr>
          <p:cNvPr id="7" name="Picture 6" descr="EurofusionDisc.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8555" y="93574"/>
            <a:ext cx="490611" cy="498653"/>
          </a:xfrm>
          <a:prstGeom prst="rect">
            <a:avLst/>
          </a:prstGeom>
        </p:spPr>
      </p:pic>
    </p:spTree>
    <p:extLst>
      <p:ext uri="{BB962C8B-B14F-4D97-AF65-F5344CB8AC3E}">
        <p14:creationId xmlns:p14="http://schemas.microsoft.com/office/powerpoint/2010/main" val="1836890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0D2777-4582-4A33-881B-E0FE1A687003}" type="datetime1">
              <a:rPr lang="en-US" smtClean="0"/>
              <a:t>11/24/2025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087640-9D14-401B-AD47-6FA95334DC8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8F1CA48-A1D5-4D7A-A431-78C599926127}" type="datetime1">
              <a:rPr lang="en-US" smtClean="0"/>
              <a:t>11/24/2025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087640-9D14-401B-AD47-6FA95334DC8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C52192A-405A-4168-98B6-94A5CCD22325}" type="datetime1">
              <a:rPr lang="en-US" smtClean="0"/>
              <a:t>11/24/2025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087640-9D14-401B-AD47-6FA95334DC8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B3665F-8954-4AFC-A2CB-5E4B2659C83E}" type="datetime1">
              <a:rPr lang="en-US" smtClean="0"/>
              <a:t>11/24/2025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087640-9D14-401B-AD47-6FA95334DC8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CAFCFBF-31DE-4783-BB1C-B4FF021CF6D8}" type="datetime1">
              <a:rPr lang="en-US" smtClean="0"/>
              <a:t>11/24/2025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087640-9D14-401B-AD47-6FA95334DC8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DFEC3F-C005-4791-907F-FA3C51FB0921}" type="datetime1">
              <a:rPr lang="en-US" smtClean="0"/>
              <a:t>11/24/2025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087640-9D14-401B-AD47-6FA95334DC8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87A7A9-DFF4-4EB7-83B8-3638E79149B0}" type="datetime1">
              <a:rPr lang="en-US" smtClean="0"/>
              <a:t>11/24/2025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087640-9D14-401B-AD47-6FA95334DC8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FC6E0C-2009-4AAA-8069-D74BD56724C2}" type="datetime1">
              <a:rPr lang="en-US" smtClean="0"/>
              <a:t>11/24/2025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087640-9D14-401B-AD47-6FA95334DC8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8046FD-B42E-453A-883A-C582F8123369}" type="datetime1">
              <a:rPr lang="en-US" smtClean="0"/>
              <a:t>11/24/2025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087640-9D14-401B-AD47-6FA95334DC8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5" r:id="rId12"/>
    <p:sldLayoutId id="2147483666" r:id="rId1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oleObject" Target="../embeddings/oleObject1.bin"/><Relationship Id="rId7" Type="http://schemas.openxmlformats.org/officeDocument/2006/relationships/image" Target="../media/image22.png"/><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21.wmf"/><Relationship Id="rId5" Type="http://schemas.openxmlformats.org/officeDocument/2006/relationships/oleObject" Target="../embeddings/oleObject2.bin"/><Relationship Id="rId4" Type="http://schemas.openxmlformats.org/officeDocument/2006/relationships/image" Target="../media/image20.wmf"/></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4.jpeg"/><Relationship Id="rId7" Type="http://schemas.openxmlformats.org/officeDocument/2006/relationships/image" Target="../media/image53.png"/><Relationship Id="rId12" Type="http://schemas.openxmlformats.org/officeDocument/2006/relationships/image" Target="../media/image30.e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29.emf"/><Relationship Id="rId5" Type="http://schemas.openxmlformats.org/officeDocument/2006/relationships/image" Target="../media/image26.jpeg"/><Relationship Id="rId10" Type="http://schemas.openxmlformats.org/officeDocument/2006/relationships/image" Target="../media/image28.emf"/><Relationship Id="rId4" Type="http://schemas.openxmlformats.org/officeDocument/2006/relationships/image" Target="../media/image25.jpeg"/><Relationship Id="rId9"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image" Target="../media/image47.emf"/><Relationship Id="rId7" Type="http://schemas.openxmlformats.org/officeDocument/2006/relationships/image" Target="../media/image46.emf"/><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45.emf"/><Relationship Id="rId4" Type="http://schemas.openxmlformats.org/officeDocument/2006/relationships/oleObject" Target="../embeddings/oleObject3.bin"/></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49.jpeg"/><Relationship Id="rId1" Type="http://schemas.openxmlformats.org/officeDocument/2006/relationships/slideLayout" Target="../slideLayouts/slideLayout1.xml"/><Relationship Id="rId4" Type="http://schemas.openxmlformats.org/officeDocument/2006/relationships/image" Target="../media/image54.emf"/></Relationships>
</file>

<file path=ppt/slides/_rels/slide1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chart" Target="../charts/chart2.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t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hyperlink" Target="https://doi.org/10.1109/IRMMW-THz60956.2024.10697823" TargetMode="Externa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13.xml"/><Relationship Id="rId4" Type="http://schemas.openxmlformats.org/officeDocument/2006/relationships/image" Target="../media/image17.emf"/></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 </a:t>
            </a:r>
          </a:p>
        </p:txBody>
      </p:sp>
      <p:sp>
        <p:nvSpPr>
          <p:cNvPr id="3" name="Subtitle 2"/>
          <p:cNvSpPr>
            <a:spLocks noGrp="1"/>
          </p:cNvSpPr>
          <p:nvPr>
            <p:ph type="subTitle" idx="1"/>
          </p:nvPr>
        </p:nvSpPr>
        <p:spPr>
          <a:xfrm>
            <a:off x="71331" y="4005063"/>
            <a:ext cx="11892069" cy="1328937"/>
          </a:xfrm>
        </p:spPr>
        <p:txBody>
          <a:bodyPr>
            <a:normAutofit/>
          </a:bodyPr>
          <a:lstStyle/>
          <a:p>
            <a:r>
              <a:rPr lang="en-US" sz="2400" dirty="0" err="1" smtClean="0"/>
              <a:t>Anato</a:t>
            </a:r>
            <a:r>
              <a:rPr lang="lv-LV" sz="2400" dirty="0"/>
              <a:t>li </a:t>
            </a:r>
            <a:r>
              <a:rPr lang="lv-LV" sz="2400" dirty="0" smtClean="0"/>
              <a:t>Popov </a:t>
            </a:r>
            <a:r>
              <a:rPr lang="en-US" sz="1800" dirty="0" smtClean="0"/>
              <a:t>– Institute of Solid State Physics, University of </a:t>
            </a:r>
            <a:r>
              <a:rPr lang="lv-LV" sz="1800" dirty="0" smtClean="0"/>
              <a:t>Latvia</a:t>
            </a:r>
            <a:r>
              <a:rPr lang="en-US" sz="1800" dirty="0" smtClean="0"/>
              <a:t> (</a:t>
            </a:r>
            <a:r>
              <a:rPr lang="lv-LV" sz="1800" dirty="0" smtClean="0"/>
              <a:t>UL </a:t>
            </a:r>
            <a:r>
              <a:rPr lang="lv-LV" sz="1800" dirty="0" smtClean="0"/>
              <a:t>ISSP) </a:t>
            </a:r>
            <a:r>
              <a:rPr lang="en-US" sz="1800" dirty="0" smtClean="0"/>
              <a:t>– Principal Investigator</a:t>
            </a:r>
          </a:p>
          <a:p>
            <a:r>
              <a:rPr lang="en-US" sz="1800" dirty="0" smtClean="0"/>
              <a:t>Partners: Theo </a:t>
            </a:r>
            <a:r>
              <a:rPr lang="en-US" sz="1800" dirty="0" smtClean="0"/>
              <a:t>Scherer (KIT), </a:t>
            </a:r>
            <a:r>
              <a:rPr lang="en-US" sz="1800" dirty="0" smtClean="0"/>
              <a:t>Alexander </a:t>
            </a:r>
            <a:r>
              <a:rPr lang="en-US" sz="1800" dirty="0" err="1"/>
              <a:t>Zinovev</a:t>
            </a:r>
            <a:r>
              <a:rPr lang="en-US" sz="1800" dirty="0"/>
              <a:t>. (SCK </a:t>
            </a:r>
            <a:r>
              <a:rPr lang="en-US" sz="1800" dirty="0" smtClean="0"/>
              <a:t>CEN), </a:t>
            </a:r>
            <a:r>
              <a:rPr lang="en-US" sz="1800" dirty="0" err="1" smtClean="0"/>
              <a:t>Łukasz</a:t>
            </a:r>
            <a:r>
              <a:rPr lang="en-US" sz="1800" dirty="0" smtClean="0"/>
              <a:t> </a:t>
            </a:r>
            <a:r>
              <a:rPr lang="en-US" sz="1800" dirty="0" err="1"/>
              <a:t>Ciupiński</a:t>
            </a:r>
            <a:r>
              <a:rPr lang="en-US" sz="1800" dirty="0"/>
              <a:t> (WUT)</a:t>
            </a:r>
          </a:p>
          <a:p>
            <a:endParaRPr lang="en-US" sz="2200" dirty="0"/>
          </a:p>
          <a:p>
            <a:endParaRPr lang="en-US" dirty="0"/>
          </a:p>
          <a:p>
            <a:endParaRPr lang="en-US" dirty="0"/>
          </a:p>
        </p:txBody>
      </p:sp>
      <p:sp>
        <p:nvSpPr>
          <p:cNvPr id="5" name="Rectangle 4">
            <a:extLst>
              <a:ext uri="{FF2B5EF4-FFF2-40B4-BE49-F238E27FC236}">
                <a16:creationId xmlns:a16="http://schemas.microsoft.com/office/drawing/2014/main" xmlns="" id="{13A575D9-4B2C-9547-A865-6D57039CF7B9}"/>
              </a:ext>
            </a:extLst>
          </p:cNvPr>
          <p:cNvSpPr/>
          <p:nvPr/>
        </p:nvSpPr>
        <p:spPr>
          <a:xfrm>
            <a:off x="6960097" y="5733256"/>
            <a:ext cx="5187847" cy="9134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sz="3200"/>
          </a:p>
        </p:txBody>
      </p:sp>
      <p:pic>
        <p:nvPicPr>
          <p:cNvPr id="6" name="Picture 5">
            <a:extLst>
              <a:ext uri="{FF2B5EF4-FFF2-40B4-BE49-F238E27FC236}">
                <a16:creationId xmlns:a16="http://schemas.microsoft.com/office/drawing/2014/main" xmlns="" id="{811F0D9A-94BA-EE48-9317-87017801B2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1667" y="5727214"/>
            <a:ext cx="4836995" cy="992205"/>
          </a:xfrm>
          <a:prstGeom prst="rect">
            <a:avLst/>
          </a:prstGeom>
        </p:spPr>
      </p:pic>
      <p:sp>
        <p:nvSpPr>
          <p:cNvPr id="4" name="Textfeld 3"/>
          <p:cNvSpPr txBox="1"/>
          <p:nvPr/>
        </p:nvSpPr>
        <p:spPr>
          <a:xfrm>
            <a:off x="407369" y="2241864"/>
            <a:ext cx="10513168" cy="1569660"/>
          </a:xfrm>
          <a:prstGeom prst="rect">
            <a:avLst/>
          </a:prstGeom>
          <a:noFill/>
        </p:spPr>
        <p:txBody>
          <a:bodyPr wrap="square" rtlCol="0">
            <a:spAutoFit/>
          </a:bodyPr>
          <a:lstStyle/>
          <a:p>
            <a:r>
              <a:rPr lang="en-GB" sz="4000" dirty="0" smtClean="0"/>
              <a:t>ENR-MAT.02.ISSP-UL</a:t>
            </a:r>
            <a:r>
              <a:rPr lang="en-US" sz="4000" dirty="0"/>
              <a:t/>
            </a:r>
            <a:br>
              <a:rPr lang="en-US" sz="4000" dirty="0"/>
            </a:br>
            <a:r>
              <a:rPr lang="en-US" sz="2800" b="1" dirty="0">
                <a:solidFill>
                  <a:srgbClr val="1F497D"/>
                </a:solidFill>
                <a:latin typeface="Times New Roman" panose="02020603050405020304" pitchFamily="18" charset="0"/>
                <a:ea typeface="MS Mincho"/>
              </a:rPr>
              <a:t>New dielectric functional materials and interfaces (DFMI) – Theoretical and Experimental </a:t>
            </a:r>
            <a:r>
              <a:rPr lang="en-US" sz="2800" b="1" dirty="0" smtClean="0">
                <a:solidFill>
                  <a:srgbClr val="1F497D"/>
                </a:solidFill>
                <a:latin typeface="Times New Roman" panose="02020603050405020304" pitchFamily="18" charset="0"/>
                <a:ea typeface="MS Mincho"/>
              </a:rPr>
              <a:t>analysis (2024-2025)</a:t>
            </a:r>
            <a:endParaRPr lang="de-DE"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61872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6199" y="145872"/>
            <a:ext cx="10972801" cy="51284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dirty="0" smtClean="0"/>
              <a:t>Optical and VUV spectroscopy of LaAlO</a:t>
            </a:r>
            <a:r>
              <a:rPr lang="en-US" sz="2000" baseline="-25000" dirty="0" smtClean="0"/>
              <a:t>3 </a:t>
            </a:r>
            <a:r>
              <a:rPr lang="en-US" sz="2000" baseline="30000" dirty="0" smtClean="0"/>
              <a:t>  </a:t>
            </a:r>
            <a:r>
              <a:rPr lang="en-US" sz="2000" dirty="0" smtClean="0"/>
              <a:t>and LiAlO</a:t>
            </a:r>
            <a:r>
              <a:rPr lang="en-US" sz="2000" baseline="-25000" dirty="0" smtClean="0"/>
              <a:t>3</a:t>
            </a:r>
            <a:r>
              <a:rPr lang="en-US" sz="2000" dirty="0" smtClean="0"/>
              <a:t> - effect of ion irradiation </a:t>
            </a:r>
            <a:r>
              <a:rPr lang="da-DK" sz="2000" dirty="0" smtClean="0"/>
              <a:t>147 MeV 84Kr ions at 300 K </a:t>
            </a:r>
            <a:endParaRPr lang="en-US" sz="2000" dirty="0"/>
          </a:p>
        </p:txBody>
      </p:sp>
      <p:sp>
        <p:nvSpPr>
          <p:cNvPr id="3" name="Slide Number Placeholder 3"/>
          <p:cNvSpPr txBox="1">
            <a:spLocks/>
          </p:cNvSpPr>
          <p:nvPr/>
        </p:nvSpPr>
        <p:spPr>
          <a:xfrm>
            <a:off x="8737600" y="6356351"/>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9087640-9D14-401B-AD47-6FA95334DC87}" type="slidenum">
              <a:rPr lang="en-US" smtClean="0"/>
              <a:pPr/>
              <a:t>10</a:t>
            </a:fld>
            <a:endParaRPr lang="en-US"/>
          </a:p>
        </p:txBody>
      </p:sp>
      <p:sp>
        <p:nvSpPr>
          <p:cNvPr id="4" name="Rectangle 3"/>
          <p:cNvSpPr/>
          <p:nvPr/>
        </p:nvSpPr>
        <p:spPr>
          <a:xfrm>
            <a:off x="3988177" y="4561355"/>
            <a:ext cx="7924800" cy="1815882"/>
          </a:xfrm>
          <a:prstGeom prst="rect">
            <a:avLst/>
          </a:prstGeom>
        </p:spPr>
        <p:txBody>
          <a:bodyPr wrap="square">
            <a:spAutoFit/>
          </a:bodyPr>
          <a:lstStyle/>
          <a:p>
            <a:endParaRPr lang="en-US" sz="1400" b="1" dirty="0"/>
          </a:p>
          <a:p>
            <a:r>
              <a:rPr lang="lv-LV" sz="1400" dirty="0" smtClean="0"/>
              <a:t>The </a:t>
            </a:r>
            <a:r>
              <a:rPr lang="lv-LV" sz="1400" dirty="0"/>
              <a:t>effects of ion </a:t>
            </a:r>
            <a:r>
              <a:rPr lang="en-GB" sz="1400" dirty="0" err="1"/>
              <a:t>ir</a:t>
            </a:r>
            <a:r>
              <a:rPr lang="lv-LV" sz="1400" dirty="0"/>
              <a:t>radiation were investigated using optical absorption and luminescence methods.</a:t>
            </a:r>
          </a:p>
          <a:p>
            <a:r>
              <a:rPr lang="lv-LV" sz="1400" dirty="0"/>
              <a:t>In the case of optical absorption, both a shift of the fundamental absorption edge and the emergence of new absorption bands were observed.</a:t>
            </a:r>
          </a:p>
          <a:p>
            <a:r>
              <a:rPr lang="lv-LV" sz="1400" dirty="0"/>
              <a:t>In the case of luminescence, a clear modification of both the luminescence spectra and their excitation spectra was observed. </a:t>
            </a:r>
            <a:r>
              <a:rPr lang="en-US" sz="1400" dirty="0" smtClean="0"/>
              <a:t> This effect is much more pronounced in LiAlO2, while LaAlO3 is much more resistant.</a:t>
            </a:r>
            <a:endParaRPr lang="lv-LV" sz="1400" dirty="0"/>
          </a:p>
          <a:p>
            <a:r>
              <a:rPr lang="en-GB" sz="1400" dirty="0" smtClean="0"/>
              <a:t> </a:t>
            </a:r>
            <a:endParaRPr lang="lv-LV" sz="1400" dirty="0"/>
          </a:p>
        </p:txBody>
      </p:sp>
      <p:graphicFrame>
        <p:nvGraphicFramePr>
          <p:cNvPr id="5" name="Объект 47">
            <a:extLst>
              <a:ext uri="{FF2B5EF4-FFF2-40B4-BE49-F238E27FC236}">
                <a16:creationId xmlns="" xmlns:a16="http://schemas.microsoft.com/office/drawing/2014/main" id="{6E1F2122-B089-4E4B-9891-C3AB7B82049B}"/>
              </a:ext>
            </a:extLst>
          </p:cNvPr>
          <p:cNvGraphicFramePr>
            <a:graphicFrameLocks noChangeAspect="1"/>
          </p:cNvGraphicFramePr>
          <p:nvPr>
            <p:extLst>
              <p:ext uri="{D42A27DB-BD31-4B8C-83A1-F6EECF244321}">
                <p14:modId xmlns:p14="http://schemas.microsoft.com/office/powerpoint/2010/main" val="252763032"/>
              </p:ext>
            </p:extLst>
          </p:nvPr>
        </p:nvGraphicFramePr>
        <p:xfrm>
          <a:off x="0" y="874746"/>
          <a:ext cx="3657600" cy="2798730"/>
        </p:xfrm>
        <a:graphic>
          <a:graphicData uri="http://schemas.openxmlformats.org/presentationml/2006/ole">
            <mc:AlternateContent xmlns:mc="http://schemas.openxmlformats.org/markup-compatibility/2006">
              <mc:Choice xmlns:v="urn:schemas-microsoft-com:vml" Requires="v">
                <p:oleObj spid="_x0000_s86024" name="Graph" r:id="rId3" imgW="3920760" imgH="3000960" progId="Origin95.Graph">
                  <p:embed/>
                </p:oleObj>
              </mc:Choice>
              <mc:Fallback>
                <p:oleObj name="Graph" r:id="rId3" imgW="3920760" imgH="3000960" progId="Origin95.Graph">
                  <p:embed/>
                  <p:pic>
                    <p:nvPicPr>
                      <p:cNvPr id="0" name=""/>
                      <p:cNvPicPr/>
                      <p:nvPr/>
                    </p:nvPicPr>
                    <p:blipFill>
                      <a:blip r:embed="rId4"/>
                      <a:stretch>
                        <a:fillRect/>
                      </a:stretch>
                    </p:blipFill>
                    <p:spPr>
                      <a:xfrm>
                        <a:off x="0" y="874746"/>
                        <a:ext cx="3657600" cy="2798730"/>
                      </a:xfrm>
                      <a:prstGeom prst="rect">
                        <a:avLst/>
                      </a:prstGeom>
                    </p:spPr>
                  </p:pic>
                </p:oleObj>
              </mc:Fallback>
            </mc:AlternateContent>
          </a:graphicData>
        </a:graphic>
      </p:graphicFrame>
      <p:graphicFrame>
        <p:nvGraphicFramePr>
          <p:cNvPr id="6" name="Объект 48">
            <a:extLst>
              <a:ext uri="{FF2B5EF4-FFF2-40B4-BE49-F238E27FC236}">
                <a16:creationId xmlns="" xmlns:a16="http://schemas.microsoft.com/office/drawing/2014/main" id="{C510F1DE-7437-4482-8B43-EF837A788BA4}"/>
              </a:ext>
            </a:extLst>
          </p:cNvPr>
          <p:cNvGraphicFramePr>
            <a:graphicFrameLocks noChangeAspect="1"/>
          </p:cNvGraphicFramePr>
          <p:nvPr>
            <p:extLst>
              <p:ext uri="{D42A27DB-BD31-4B8C-83A1-F6EECF244321}">
                <p14:modId xmlns:p14="http://schemas.microsoft.com/office/powerpoint/2010/main" val="294171416"/>
              </p:ext>
            </p:extLst>
          </p:nvPr>
        </p:nvGraphicFramePr>
        <p:xfrm>
          <a:off x="-56493" y="3673476"/>
          <a:ext cx="3983364" cy="3048000"/>
        </p:xfrm>
        <a:graphic>
          <a:graphicData uri="http://schemas.openxmlformats.org/presentationml/2006/ole">
            <mc:AlternateContent xmlns:mc="http://schemas.openxmlformats.org/markup-compatibility/2006">
              <mc:Choice xmlns:v="urn:schemas-microsoft-com:vml" Requires="v">
                <p:oleObj spid="_x0000_s86025" name="Graph" r:id="rId5" imgW="3920760" imgH="3000960" progId="Origin95.Graph">
                  <p:embed/>
                </p:oleObj>
              </mc:Choice>
              <mc:Fallback>
                <p:oleObj name="Graph" r:id="rId5" imgW="3920760" imgH="3000960" progId="Origin95.Graph">
                  <p:embed/>
                  <p:pic>
                    <p:nvPicPr>
                      <p:cNvPr id="0" name=""/>
                      <p:cNvPicPr/>
                      <p:nvPr/>
                    </p:nvPicPr>
                    <p:blipFill>
                      <a:blip r:embed="rId6"/>
                      <a:stretch>
                        <a:fillRect/>
                      </a:stretch>
                    </p:blipFill>
                    <p:spPr>
                      <a:xfrm>
                        <a:off x="-56493" y="3673476"/>
                        <a:ext cx="3983364" cy="3048000"/>
                      </a:xfrm>
                      <a:prstGeom prst="rect">
                        <a:avLst/>
                      </a:prstGeom>
                    </p:spPr>
                  </p:pic>
                </p:oleObj>
              </mc:Fallback>
            </mc:AlternateContent>
          </a:graphicData>
        </a:graphic>
      </p:graphicFrame>
      <p:pic>
        <p:nvPicPr>
          <p:cNvPr id="7" name="Рисунок 13">
            <a:extLst>
              <a:ext uri="{FF2B5EF4-FFF2-40B4-BE49-F238E27FC236}">
                <a16:creationId xmlns="" xmlns:a16="http://schemas.microsoft.com/office/drawing/2014/main" id="{FE1E21A4-43BD-417C-AF87-C5D5899B4653}"/>
              </a:ext>
            </a:extLst>
          </p:cNvPr>
          <p:cNvPicPr>
            <a:picLocks noChangeAspect="1"/>
          </p:cNvPicPr>
          <p:nvPr/>
        </p:nvPicPr>
        <p:blipFill>
          <a:blip r:embed="rId7"/>
          <a:stretch>
            <a:fillRect/>
          </a:stretch>
        </p:blipFill>
        <p:spPr>
          <a:xfrm>
            <a:off x="3965882" y="933770"/>
            <a:ext cx="3941436" cy="3352534"/>
          </a:xfrm>
          <a:prstGeom prst="rect">
            <a:avLst/>
          </a:prstGeom>
        </p:spPr>
      </p:pic>
      <p:pic>
        <p:nvPicPr>
          <p:cNvPr id="8" name="Рисунок 15">
            <a:extLst>
              <a:ext uri="{FF2B5EF4-FFF2-40B4-BE49-F238E27FC236}">
                <a16:creationId xmlns="" xmlns:a16="http://schemas.microsoft.com/office/drawing/2014/main" id="{2B94519D-DDA1-40E2-A3D0-A2705156AB20}"/>
              </a:ext>
            </a:extLst>
          </p:cNvPr>
          <p:cNvPicPr>
            <a:picLocks noChangeAspect="1"/>
          </p:cNvPicPr>
          <p:nvPr/>
        </p:nvPicPr>
        <p:blipFill>
          <a:blip r:embed="rId8"/>
          <a:stretch>
            <a:fillRect/>
          </a:stretch>
        </p:blipFill>
        <p:spPr>
          <a:xfrm>
            <a:off x="7871223" y="933770"/>
            <a:ext cx="4358330" cy="3475498"/>
          </a:xfrm>
          <a:prstGeom prst="rect">
            <a:avLst/>
          </a:prstGeom>
        </p:spPr>
      </p:pic>
    </p:spTree>
    <p:extLst>
      <p:ext uri="{BB962C8B-B14F-4D97-AF65-F5344CB8AC3E}">
        <p14:creationId xmlns:p14="http://schemas.microsoft.com/office/powerpoint/2010/main" val="10627914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618F0DB7-E4EA-B8AA-2AE1-8DEE7973CA57}"/>
            </a:ext>
          </a:extLst>
        </p:cNvPr>
        <p:cNvGrpSpPr/>
        <p:nvPr/>
      </p:nvGrpSpPr>
      <p:grpSpPr>
        <a:xfrm>
          <a:off x="0" y="0"/>
          <a:ext cx="0" cy="0"/>
          <a:chOff x="0" y="0"/>
          <a:chExt cx="0" cy="0"/>
        </a:xfrm>
      </p:grpSpPr>
      <p:sp>
        <p:nvSpPr>
          <p:cNvPr id="2" name="Titel 1">
            <a:extLst>
              <a:ext uri="{FF2B5EF4-FFF2-40B4-BE49-F238E27FC236}">
                <a16:creationId xmlns="" xmlns:a16="http://schemas.microsoft.com/office/drawing/2014/main" id="{95075D6C-DC33-37D6-F08F-30B6FC4A5BE6}"/>
              </a:ext>
            </a:extLst>
          </p:cNvPr>
          <p:cNvSpPr>
            <a:spLocks noGrp="1"/>
          </p:cNvSpPr>
          <p:nvPr>
            <p:ph type="ctrTitle"/>
          </p:nvPr>
        </p:nvSpPr>
        <p:spPr>
          <a:xfrm>
            <a:off x="1676400" y="43587"/>
            <a:ext cx="9032240" cy="716597"/>
          </a:xfrm>
        </p:spPr>
        <p:txBody>
          <a:bodyPr>
            <a:normAutofit fontScale="90000"/>
          </a:bodyPr>
          <a:lstStyle/>
          <a:p>
            <a:r>
              <a:rPr lang="de-DE" b="1" dirty="0">
                <a:latin typeface="Times New Roman" panose="02020603050405020304" pitchFamily="18" charset="0"/>
                <a:cs typeface="Times New Roman" panose="02020603050405020304" pitchFamily="18" charset="0"/>
              </a:rPr>
              <a:t>Crystal </a:t>
            </a:r>
            <a:r>
              <a:rPr lang="de-DE" b="1" dirty="0" err="1">
                <a:latin typeface="Times New Roman" panose="02020603050405020304" pitchFamily="18" charset="0"/>
                <a:cs typeface="Times New Roman" panose="02020603050405020304" pitchFamily="18" charset="0"/>
              </a:rPr>
              <a:t>substrate</a:t>
            </a:r>
            <a:r>
              <a:rPr lang="de-DE" b="1" dirty="0">
                <a:latin typeface="Times New Roman" panose="02020603050405020304" pitchFamily="18" charset="0"/>
                <a:cs typeface="Times New Roman" panose="02020603050405020304" pitchFamily="18" charset="0"/>
              </a:rPr>
              <a:t>  - LaAlO3</a:t>
            </a:r>
          </a:p>
        </p:txBody>
      </p:sp>
      <p:pic>
        <p:nvPicPr>
          <p:cNvPr id="46" name="Grafik 45" descr="Ein Bild, das Screenshot, Astronomie enthält.&#10;&#10;KI-generierte Inhalte können fehlerhaft sein.">
            <a:extLst>
              <a:ext uri="{FF2B5EF4-FFF2-40B4-BE49-F238E27FC236}">
                <a16:creationId xmlns="" xmlns:a16="http://schemas.microsoft.com/office/drawing/2014/main" id="{1A89713B-3BD9-C8E1-3ACD-784FCCCA853D}"/>
              </a:ext>
            </a:extLst>
          </p:cNvPr>
          <p:cNvPicPr>
            <a:picLocks noChangeAspect="1"/>
          </p:cNvPicPr>
          <p:nvPr/>
        </p:nvPicPr>
        <p:blipFill>
          <a:blip r:embed="rId3" cstate="print">
            <a:extLst>
              <a:ext uri="{28A0092B-C50C-407E-A947-70E740481C1C}">
                <a14:useLocalDpi xmlns:a14="http://schemas.microsoft.com/office/drawing/2010/main" val="0"/>
              </a:ext>
            </a:extLst>
          </a:blip>
          <a:srcRect l="34737" t="26752" r="27997"/>
          <a:stretch>
            <a:fillRect/>
          </a:stretch>
        </p:blipFill>
        <p:spPr>
          <a:xfrm>
            <a:off x="7481496" y="1121077"/>
            <a:ext cx="1116000" cy="1645160"/>
          </a:xfrm>
          <a:prstGeom prst="rect">
            <a:avLst/>
          </a:prstGeom>
        </p:spPr>
      </p:pic>
      <p:pic>
        <p:nvPicPr>
          <p:cNvPr id="50" name="Grafik 49" descr="Ein Bild, das Kreis, Silber enthält.&#10;&#10;KI-generierte Inhalte können fehlerhaft sein.">
            <a:extLst>
              <a:ext uri="{FF2B5EF4-FFF2-40B4-BE49-F238E27FC236}">
                <a16:creationId xmlns="" xmlns:a16="http://schemas.microsoft.com/office/drawing/2014/main" id="{AFAEE964-E5E3-7467-EAA7-2558C49A95AE}"/>
              </a:ext>
            </a:extLst>
          </p:cNvPr>
          <p:cNvPicPr>
            <a:picLocks noChangeAspect="1"/>
          </p:cNvPicPr>
          <p:nvPr/>
        </p:nvPicPr>
        <p:blipFill>
          <a:blip r:embed="rId4" cstate="print">
            <a:extLst>
              <a:ext uri="{28A0092B-C50C-407E-A947-70E740481C1C}">
                <a14:useLocalDpi xmlns:a14="http://schemas.microsoft.com/office/drawing/2010/main" val="0"/>
              </a:ext>
            </a:extLst>
          </a:blip>
          <a:srcRect l="25790" t="17200" r="36985" b="7804"/>
          <a:stretch>
            <a:fillRect/>
          </a:stretch>
        </p:blipFill>
        <p:spPr>
          <a:xfrm>
            <a:off x="7481496" y="3065637"/>
            <a:ext cx="1116000" cy="1686223"/>
          </a:xfrm>
          <a:prstGeom prst="rect">
            <a:avLst/>
          </a:prstGeom>
        </p:spPr>
      </p:pic>
      <p:pic>
        <p:nvPicPr>
          <p:cNvPr id="52" name="Grafik 51" descr="Ein Bild, das Text, Papierprodukt, Briefumschlag, Papier enthält.&#10;&#10;KI-generierte Inhalte können fehlerhaft sein.">
            <a:extLst>
              <a:ext uri="{FF2B5EF4-FFF2-40B4-BE49-F238E27FC236}">
                <a16:creationId xmlns="" xmlns:a16="http://schemas.microsoft.com/office/drawing/2014/main" id="{CC246E38-8792-9B0B-FBFD-6CE979E9D85B}"/>
              </a:ext>
            </a:extLst>
          </p:cNvPr>
          <p:cNvPicPr>
            <a:picLocks noChangeAspect="1"/>
          </p:cNvPicPr>
          <p:nvPr/>
        </p:nvPicPr>
        <p:blipFill>
          <a:blip r:embed="rId5" cstate="print">
            <a:extLst>
              <a:ext uri="{28A0092B-C50C-407E-A947-70E740481C1C}">
                <a14:useLocalDpi xmlns:a14="http://schemas.microsoft.com/office/drawing/2010/main" val="0"/>
              </a:ext>
            </a:extLst>
          </a:blip>
          <a:srcRect l="10343" t="62031" r="13633"/>
          <a:stretch>
            <a:fillRect/>
          </a:stretch>
        </p:blipFill>
        <p:spPr>
          <a:xfrm rot="16200000">
            <a:off x="7487771" y="2863946"/>
            <a:ext cx="5605154" cy="2119416"/>
          </a:xfrm>
          <a:prstGeom prst="rect">
            <a:avLst/>
          </a:prstGeom>
        </p:spPr>
      </p:pic>
      <mc:AlternateContent xmlns:mc="http://schemas.openxmlformats.org/markup-compatibility/2006" xmlns:a14="http://schemas.microsoft.com/office/drawing/2010/main">
        <mc:Choice Requires="a14">
          <p:sp>
            <p:nvSpPr>
              <p:cNvPr id="53" name="Textfeld 52">
                <a:extLst>
                  <a:ext uri="{FF2B5EF4-FFF2-40B4-BE49-F238E27FC236}">
                    <a16:creationId xmlns="" xmlns:a16="http://schemas.microsoft.com/office/drawing/2014/main" id="{0E8F0E3C-E834-1625-B973-BD3C8D6ED4DC}"/>
                  </a:ext>
                </a:extLst>
              </p:cNvPr>
              <p:cNvSpPr txBox="1"/>
              <p:nvPr/>
            </p:nvSpPr>
            <p:spPr>
              <a:xfrm>
                <a:off x="1187766" y="5398908"/>
                <a:ext cx="1858201" cy="1200329"/>
              </a:xfrm>
              <a:prstGeom prst="rect">
                <a:avLst/>
              </a:prstGeom>
              <a:noFill/>
            </p:spPr>
            <p:txBody>
              <a:bodyPr wrap="none" rtlCol="0">
                <a:spAutoFit/>
              </a:bodyPr>
              <a:lstStyle/>
              <a:p>
                <a:r>
                  <a:rPr lang="de-DE" dirty="0"/>
                  <a:t>LaAlO3</a:t>
                </a:r>
              </a:p>
              <a:p>
                <a:r>
                  <a:rPr lang="de-DE" dirty="0"/>
                  <a:t>Orientation: 100</a:t>
                </a:r>
              </a:p>
              <a:p>
                <a:r>
                  <a:rPr lang="de-DE" dirty="0"/>
                  <a:t>Dimension:</a:t>
                </a:r>
              </a:p>
              <a:p>
                <a:r>
                  <a:rPr lang="de-DE" dirty="0"/>
                  <a:t> </a:t>
                </a:r>
                <a14:m>
                  <m:oMath xmlns:m="http://schemas.openxmlformats.org/officeDocument/2006/math">
                    <m:r>
                      <a:rPr lang="de-DE"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 </m:t>
                    </m:r>
                  </m:oMath>
                </a14:m>
                <a:r>
                  <a:rPr lang="de-DE" dirty="0"/>
                  <a:t>25.4 x 0.5 mm </a:t>
                </a:r>
              </a:p>
            </p:txBody>
          </p:sp>
        </mc:Choice>
        <mc:Fallback xmlns="">
          <p:sp>
            <p:nvSpPr>
              <p:cNvPr id="53" name="Textfeld 52">
                <a:extLst>
                  <a:ext uri="{FF2B5EF4-FFF2-40B4-BE49-F238E27FC236}">
                    <a16:creationId xmlns:a16="http://schemas.microsoft.com/office/drawing/2014/main" id="{0E8F0E3C-E834-1625-B973-BD3C8D6ED4DC}"/>
                  </a:ext>
                </a:extLst>
              </p:cNvPr>
              <p:cNvSpPr txBox="1">
                <a:spLocks noRot="1" noChangeAspect="1" noMove="1" noResize="1" noEditPoints="1" noAdjustHandles="1" noChangeArrowheads="1" noChangeShapeType="1" noTextEdit="1"/>
              </p:cNvSpPr>
              <p:nvPr/>
            </p:nvSpPr>
            <p:spPr>
              <a:xfrm>
                <a:off x="1187766" y="5398908"/>
                <a:ext cx="1858201" cy="1200329"/>
              </a:xfrm>
              <a:prstGeom prst="rect">
                <a:avLst/>
              </a:prstGeom>
              <a:blipFill>
                <a:blip r:embed="rId6"/>
                <a:stretch>
                  <a:fillRect l="-2951" t="-3046" b="-7107"/>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4" name="Textfeld 53">
                <a:extLst>
                  <a:ext uri="{FF2B5EF4-FFF2-40B4-BE49-F238E27FC236}">
                    <a16:creationId xmlns="" xmlns:a16="http://schemas.microsoft.com/office/drawing/2014/main" id="{55939213-5177-FF2B-7C0E-B94596964215}"/>
                  </a:ext>
                </a:extLst>
              </p:cNvPr>
              <p:cNvSpPr txBox="1"/>
              <p:nvPr/>
            </p:nvSpPr>
            <p:spPr>
              <a:xfrm>
                <a:off x="1197789" y="3551531"/>
                <a:ext cx="1898525" cy="1200329"/>
              </a:xfrm>
              <a:prstGeom prst="rect">
                <a:avLst/>
              </a:prstGeom>
              <a:noFill/>
            </p:spPr>
            <p:txBody>
              <a:bodyPr wrap="square" rtlCol="0">
                <a:spAutoFit/>
              </a:bodyPr>
              <a:lstStyle/>
              <a:p>
                <a:r>
                  <a:rPr lang="de-DE" dirty="0"/>
                  <a:t>LaAlO3</a:t>
                </a:r>
              </a:p>
              <a:p>
                <a:r>
                  <a:rPr lang="de-DE" dirty="0"/>
                  <a:t>Orientation: 111</a:t>
                </a:r>
              </a:p>
              <a:p>
                <a:r>
                  <a:rPr lang="de-DE" dirty="0"/>
                  <a:t>Dimension:</a:t>
                </a:r>
              </a:p>
              <a:p>
                <a14:m>
                  <m:oMath xmlns:m="http://schemas.openxmlformats.org/officeDocument/2006/math">
                    <m:r>
                      <a:rPr lang="de-DE"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 </m:t>
                    </m:r>
                  </m:oMath>
                </a14:m>
                <a:r>
                  <a:rPr lang="de-DE" dirty="0"/>
                  <a:t>25.4 x 0.5 mm </a:t>
                </a:r>
              </a:p>
            </p:txBody>
          </p:sp>
        </mc:Choice>
        <mc:Fallback xmlns="">
          <p:sp>
            <p:nvSpPr>
              <p:cNvPr id="54" name="Textfeld 53">
                <a:extLst>
                  <a:ext uri="{FF2B5EF4-FFF2-40B4-BE49-F238E27FC236}">
                    <a16:creationId xmlns:a16="http://schemas.microsoft.com/office/drawing/2014/main" id="{55939213-5177-FF2B-7C0E-B94596964215}"/>
                  </a:ext>
                </a:extLst>
              </p:cNvPr>
              <p:cNvSpPr txBox="1">
                <a:spLocks noRot="1" noChangeAspect="1" noMove="1" noResize="1" noEditPoints="1" noAdjustHandles="1" noChangeArrowheads="1" noChangeShapeType="1" noTextEdit="1"/>
              </p:cNvSpPr>
              <p:nvPr/>
            </p:nvSpPr>
            <p:spPr>
              <a:xfrm>
                <a:off x="1197789" y="3551531"/>
                <a:ext cx="1898525" cy="1200329"/>
              </a:xfrm>
              <a:prstGeom prst="rect">
                <a:avLst/>
              </a:prstGeom>
              <a:blipFill>
                <a:blip r:embed="rId7"/>
                <a:stretch>
                  <a:fillRect l="-2564" t="-3046" b="-7107"/>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 name="Textfeld 3">
                <a:extLst>
                  <a:ext uri="{FF2B5EF4-FFF2-40B4-BE49-F238E27FC236}">
                    <a16:creationId xmlns="" xmlns:a16="http://schemas.microsoft.com/office/drawing/2014/main" id="{EFEA575D-0EC1-D55C-B46B-4A59B6A2A561}"/>
                  </a:ext>
                </a:extLst>
              </p:cNvPr>
              <p:cNvSpPr txBox="1"/>
              <p:nvPr/>
            </p:nvSpPr>
            <p:spPr>
              <a:xfrm>
                <a:off x="1187766" y="1784057"/>
                <a:ext cx="1898524" cy="1200329"/>
              </a:xfrm>
              <a:prstGeom prst="rect">
                <a:avLst/>
              </a:prstGeom>
              <a:noFill/>
            </p:spPr>
            <p:txBody>
              <a:bodyPr wrap="square" rtlCol="0">
                <a:spAutoFit/>
              </a:bodyPr>
              <a:lstStyle/>
              <a:p>
                <a:r>
                  <a:rPr lang="de-DE" dirty="0"/>
                  <a:t>LaAlO3</a:t>
                </a:r>
              </a:p>
              <a:p>
                <a:r>
                  <a:rPr lang="de-DE" dirty="0"/>
                  <a:t>Orientation: 110</a:t>
                </a:r>
              </a:p>
              <a:p>
                <a:r>
                  <a:rPr lang="de-DE" dirty="0"/>
                  <a:t>Dimension:</a:t>
                </a:r>
                <a:endParaRPr lang="de-DE" i="1" dirty="0">
                  <a:latin typeface="Cambria Math" panose="02040503050406030204" pitchFamily="18" charset="0"/>
                  <a:ea typeface="Cambria Math" panose="02040503050406030204" pitchFamily="18" charset="0"/>
                </a:endParaRPr>
              </a:p>
              <a:p>
                <a14:m>
                  <m:oMath xmlns:m="http://schemas.openxmlformats.org/officeDocument/2006/math">
                    <m:r>
                      <a:rPr lang="de-DE"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 </m:t>
                    </m:r>
                  </m:oMath>
                </a14:m>
                <a:r>
                  <a:rPr lang="de-DE" dirty="0"/>
                  <a:t>25.4 x 0.5 mm </a:t>
                </a:r>
              </a:p>
            </p:txBody>
          </p:sp>
        </mc:Choice>
        <mc:Fallback xmlns="">
          <p:sp>
            <p:nvSpPr>
              <p:cNvPr id="4" name="Textfeld 3">
                <a:extLst>
                  <a:ext uri="{FF2B5EF4-FFF2-40B4-BE49-F238E27FC236}">
                    <a16:creationId xmlns:a16="http://schemas.microsoft.com/office/drawing/2014/main" id="{EFEA575D-0EC1-D55C-B46B-4A59B6A2A561}"/>
                  </a:ext>
                </a:extLst>
              </p:cNvPr>
              <p:cNvSpPr txBox="1">
                <a:spLocks noRot="1" noChangeAspect="1" noMove="1" noResize="1" noEditPoints="1" noAdjustHandles="1" noChangeArrowheads="1" noChangeShapeType="1" noTextEdit="1"/>
              </p:cNvSpPr>
              <p:nvPr/>
            </p:nvSpPr>
            <p:spPr>
              <a:xfrm>
                <a:off x="1187766" y="1784057"/>
                <a:ext cx="1898524" cy="1200329"/>
              </a:xfrm>
              <a:prstGeom prst="rect">
                <a:avLst/>
              </a:prstGeom>
              <a:blipFill>
                <a:blip r:embed="rId8"/>
                <a:stretch>
                  <a:fillRect l="-2894" t="-3046" b="-7107"/>
                </a:stretch>
              </a:blipFill>
            </p:spPr>
            <p:txBody>
              <a:bodyPr/>
              <a:lstStyle/>
              <a:p>
                <a:r>
                  <a:rPr lang="de-DE">
                    <a:noFill/>
                  </a:rPr>
                  <a:t> </a:t>
                </a:r>
              </a:p>
            </p:txBody>
          </p:sp>
        </mc:Fallback>
      </mc:AlternateContent>
      <p:pic>
        <p:nvPicPr>
          <p:cNvPr id="7" name="Grafik 6">
            <a:extLst>
              <a:ext uri="{FF2B5EF4-FFF2-40B4-BE49-F238E27FC236}">
                <a16:creationId xmlns="" xmlns:a16="http://schemas.microsoft.com/office/drawing/2014/main" id="{58D345A6-141A-50C9-C373-F2B0719F36F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97814" y="5058076"/>
            <a:ext cx="1116000" cy="1610229"/>
          </a:xfrm>
          <a:prstGeom prst="rect">
            <a:avLst/>
          </a:prstGeom>
        </p:spPr>
      </p:pic>
      <p:pic>
        <p:nvPicPr>
          <p:cNvPr id="6" name="Grafik 5">
            <a:extLst>
              <a:ext uri="{FF2B5EF4-FFF2-40B4-BE49-F238E27FC236}">
                <a16:creationId xmlns="" xmlns:a16="http://schemas.microsoft.com/office/drawing/2014/main" id="{717BB26D-B51E-483C-8FF1-C0C9E9F92FFA}"/>
              </a:ext>
            </a:extLst>
          </p:cNvPr>
          <p:cNvPicPr>
            <a:picLocks noChangeAspect="1"/>
          </p:cNvPicPr>
          <p:nvPr/>
        </p:nvPicPr>
        <p:blipFill rotWithShape="1">
          <a:blip r:embed="rId10"/>
          <a:srcRect l="4414" t="8799" r="26178" b="24207"/>
          <a:stretch/>
        </p:blipFill>
        <p:spPr>
          <a:xfrm>
            <a:off x="3880001" y="1229637"/>
            <a:ext cx="2807784" cy="1836000"/>
          </a:xfrm>
          <a:prstGeom prst="rect">
            <a:avLst/>
          </a:prstGeom>
        </p:spPr>
      </p:pic>
      <p:pic>
        <p:nvPicPr>
          <p:cNvPr id="8" name="Grafik 7">
            <a:extLst>
              <a:ext uri="{FF2B5EF4-FFF2-40B4-BE49-F238E27FC236}">
                <a16:creationId xmlns="" xmlns:a16="http://schemas.microsoft.com/office/drawing/2014/main" id="{B91AEEFD-6662-4B54-86DE-10C9DCB2EAD5}"/>
              </a:ext>
            </a:extLst>
          </p:cNvPr>
          <p:cNvPicPr>
            <a:picLocks noChangeAspect="1"/>
          </p:cNvPicPr>
          <p:nvPr/>
        </p:nvPicPr>
        <p:blipFill rotWithShape="1">
          <a:blip r:embed="rId11"/>
          <a:srcRect l="3579" t="10629" r="25311" b="23341"/>
          <a:stretch/>
        </p:blipFill>
        <p:spPr>
          <a:xfrm>
            <a:off x="3827538" y="3157414"/>
            <a:ext cx="2922734" cy="1836000"/>
          </a:xfrm>
          <a:prstGeom prst="rect">
            <a:avLst/>
          </a:prstGeom>
        </p:spPr>
      </p:pic>
      <p:pic>
        <p:nvPicPr>
          <p:cNvPr id="9" name="Grafik 8">
            <a:extLst>
              <a:ext uri="{FF2B5EF4-FFF2-40B4-BE49-F238E27FC236}">
                <a16:creationId xmlns="" xmlns:a16="http://schemas.microsoft.com/office/drawing/2014/main" id="{71ED9911-450F-4654-9F70-5C6AFC95CD87}"/>
              </a:ext>
            </a:extLst>
          </p:cNvPr>
          <p:cNvPicPr>
            <a:picLocks noChangeAspect="1"/>
          </p:cNvPicPr>
          <p:nvPr/>
        </p:nvPicPr>
        <p:blipFill rotWithShape="1">
          <a:blip r:embed="rId12"/>
          <a:srcRect l="4008" t="9300" r="25968" b="24490"/>
          <a:stretch/>
        </p:blipFill>
        <p:spPr>
          <a:xfrm>
            <a:off x="3880001" y="4993414"/>
            <a:ext cx="2870271" cy="1836000"/>
          </a:xfrm>
          <a:prstGeom prst="rect">
            <a:avLst/>
          </a:prstGeom>
        </p:spPr>
      </p:pic>
      <p:sp>
        <p:nvSpPr>
          <p:cNvPr id="10" name="Textfeld 9">
            <a:extLst>
              <a:ext uri="{FF2B5EF4-FFF2-40B4-BE49-F238E27FC236}">
                <a16:creationId xmlns="" xmlns:a16="http://schemas.microsoft.com/office/drawing/2014/main" id="{72742080-F68D-4C67-A2A8-035C814536F3}"/>
              </a:ext>
            </a:extLst>
          </p:cNvPr>
          <p:cNvSpPr txBox="1"/>
          <p:nvPr/>
        </p:nvSpPr>
        <p:spPr>
          <a:xfrm>
            <a:off x="288884" y="913292"/>
            <a:ext cx="3040961" cy="646331"/>
          </a:xfrm>
          <a:prstGeom prst="rect">
            <a:avLst/>
          </a:prstGeom>
          <a:noFill/>
        </p:spPr>
        <p:txBody>
          <a:bodyPr wrap="none" rtlCol="0">
            <a:spAutoFit/>
          </a:bodyPr>
          <a:lstStyle/>
          <a:p>
            <a:r>
              <a:rPr lang="de-DE" dirty="0"/>
              <a:t>Raman </a:t>
            </a:r>
            <a:r>
              <a:rPr lang="de-DE" dirty="0" err="1"/>
              <a:t>measurements</a:t>
            </a:r>
            <a:endParaRPr lang="de-DE" dirty="0"/>
          </a:p>
          <a:p>
            <a:r>
              <a:rPr lang="de-DE" dirty="0" err="1"/>
              <a:t>Excitation</a:t>
            </a:r>
            <a:r>
              <a:rPr lang="de-DE" dirty="0"/>
              <a:t> </a:t>
            </a:r>
            <a:r>
              <a:rPr lang="de-DE" dirty="0" err="1"/>
              <a:t>wavelength</a:t>
            </a:r>
            <a:r>
              <a:rPr lang="de-DE" dirty="0"/>
              <a:t>: 532nm</a:t>
            </a:r>
          </a:p>
        </p:txBody>
      </p:sp>
    </p:spTree>
    <p:extLst>
      <p:ext uri="{BB962C8B-B14F-4D97-AF65-F5344CB8AC3E}">
        <p14:creationId xmlns:p14="http://schemas.microsoft.com/office/powerpoint/2010/main" val="2136633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6411F51F-0020-78A3-CAA2-5E257D0A47B4}"/>
              </a:ext>
            </a:extLst>
          </p:cNvPr>
          <p:cNvSpPr>
            <a:spLocks noGrp="1"/>
          </p:cNvSpPr>
          <p:nvPr>
            <p:ph type="ctrTitle"/>
          </p:nvPr>
        </p:nvSpPr>
        <p:spPr>
          <a:xfrm>
            <a:off x="1789475" y="0"/>
            <a:ext cx="9032240" cy="716597"/>
          </a:xfrm>
        </p:spPr>
        <p:txBody>
          <a:bodyPr>
            <a:normAutofit fontScale="90000"/>
          </a:bodyPr>
          <a:lstStyle/>
          <a:p>
            <a:r>
              <a:rPr lang="de-DE" dirty="0"/>
              <a:t>Crystal </a:t>
            </a:r>
            <a:r>
              <a:rPr lang="de-DE" dirty="0" err="1"/>
              <a:t>substrate</a:t>
            </a:r>
            <a:r>
              <a:rPr lang="de-DE" dirty="0"/>
              <a:t>  - LaAlO3</a:t>
            </a:r>
          </a:p>
        </p:txBody>
      </p:sp>
      <p:sp>
        <p:nvSpPr>
          <p:cNvPr id="3" name="Untertitel 2">
            <a:extLst>
              <a:ext uri="{FF2B5EF4-FFF2-40B4-BE49-F238E27FC236}">
                <a16:creationId xmlns="" xmlns:a16="http://schemas.microsoft.com/office/drawing/2014/main" id="{51D76E4A-719A-BAE7-A939-9AD079AE6799}"/>
              </a:ext>
            </a:extLst>
          </p:cNvPr>
          <p:cNvSpPr>
            <a:spLocks noGrp="1"/>
          </p:cNvSpPr>
          <p:nvPr>
            <p:ph type="subTitle" idx="1"/>
          </p:nvPr>
        </p:nvSpPr>
        <p:spPr>
          <a:xfrm>
            <a:off x="2133600" y="649293"/>
            <a:ext cx="8514080" cy="493950"/>
          </a:xfrm>
        </p:spPr>
        <p:txBody>
          <a:bodyPr>
            <a:normAutofit fontScale="92500" lnSpcReduction="20000"/>
          </a:bodyPr>
          <a:lstStyle/>
          <a:p>
            <a:r>
              <a:rPr lang="de-DE" dirty="0" err="1"/>
              <a:t>Dielectric</a:t>
            </a:r>
            <a:r>
              <a:rPr lang="de-DE" dirty="0"/>
              <a:t> </a:t>
            </a:r>
            <a:r>
              <a:rPr lang="de-DE" dirty="0" err="1"/>
              <a:t>measurements</a:t>
            </a:r>
            <a:endParaRPr lang="de-DE" dirty="0"/>
          </a:p>
        </p:txBody>
      </p:sp>
      <p:pic>
        <p:nvPicPr>
          <p:cNvPr id="46" name="Grafik 45" descr="Ein Bild, das Screenshot, Astronomie enthält.&#10;&#10;KI-generierte Inhalte können fehlerhaft sein.">
            <a:extLst>
              <a:ext uri="{FF2B5EF4-FFF2-40B4-BE49-F238E27FC236}">
                <a16:creationId xmlns="" xmlns:a16="http://schemas.microsoft.com/office/drawing/2014/main" id="{D77DCB34-EED9-74D8-5545-B4CF825F4CC7}"/>
              </a:ext>
            </a:extLst>
          </p:cNvPr>
          <p:cNvPicPr>
            <a:picLocks noChangeAspect="1"/>
          </p:cNvPicPr>
          <p:nvPr/>
        </p:nvPicPr>
        <p:blipFill>
          <a:blip r:embed="rId2" cstate="print">
            <a:extLst>
              <a:ext uri="{28A0092B-C50C-407E-A947-70E740481C1C}">
                <a14:useLocalDpi xmlns:a14="http://schemas.microsoft.com/office/drawing/2010/main" val="0"/>
              </a:ext>
            </a:extLst>
          </a:blip>
          <a:srcRect l="34737" t="26752" r="27997" b="23033"/>
          <a:stretch>
            <a:fillRect/>
          </a:stretch>
        </p:blipFill>
        <p:spPr>
          <a:xfrm>
            <a:off x="9798625" y="1653153"/>
            <a:ext cx="1102745" cy="1114441"/>
          </a:xfrm>
          <a:prstGeom prst="rect">
            <a:avLst/>
          </a:prstGeom>
        </p:spPr>
      </p:pic>
      <p:pic>
        <p:nvPicPr>
          <p:cNvPr id="48" name="Grafik 47" descr="Ein Bild, das Raum, Kreis enthält.&#10;&#10;KI-generierte Inhalte können fehlerhaft sein.">
            <a:extLst>
              <a:ext uri="{FF2B5EF4-FFF2-40B4-BE49-F238E27FC236}">
                <a16:creationId xmlns="" xmlns:a16="http://schemas.microsoft.com/office/drawing/2014/main" id="{915A79BF-A1F3-C267-EC0F-DDC91E06E0F5}"/>
              </a:ext>
            </a:extLst>
          </p:cNvPr>
          <p:cNvPicPr>
            <a:picLocks noChangeAspect="1"/>
          </p:cNvPicPr>
          <p:nvPr/>
        </p:nvPicPr>
        <p:blipFill>
          <a:blip r:embed="rId3" cstate="print">
            <a:extLst>
              <a:ext uri="{28A0092B-C50C-407E-A947-70E740481C1C}">
                <a14:useLocalDpi xmlns:a14="http://schemas.microsoft.com/office/drawing/2010/main" val="0"/>
              </a:ext>
            </a:extLst>
          </a:blip>
          <a:srcRect l="13333" t="24388" r="53150" b="26259"/>
          <a:stretch>
            <a:fillRect/>
          </a:stretch>
        </p:blipFill>
        <p:spPr>
          <a:xfrm>
            <a:off x="3356401" y="1606542"/>
            <a:ext cx="1075707" cy="1188000"/>
          </a:xfrm>
          <a:prstGeom prst="rect">
            <a:avLst/>
          </a:prstGeom>
        </p:spPr>
      </p:pic>
      <p:pic>
        <p:nvPicPr>
          <p:cNvPr id="50" name="Grafik 49" descr="Ein Bild, das Kreis, Silber enthält.&#10;&#10;KI-generierte Inhalte können fehlerhaft sein.">
            <a:extLst>
              <a:ext uri="{FF2B5EF4-FFF2-40B4-BE49-F238E27FC236}">
                <a16:creationId xmlns="" xmlns:a16="http://schemas.microsoft.com/office/drawing/2014/main" id="{7F7D4020-425A-082E-0381-A836B06DE552}"/>
              </a:ext>
            </a:extLst>
          </p:cNvPr>
          <p:cNvPicPr>
            <a:picLocks noChangeAspect="1"/>
          </p:cNvPicPr>
          <p:nvPr/>
        </p:nvPicPr>
        <p:blipFill>
          <a:blip r:embed="rId4" cstate="print">
            <a:extLst>
              <a:ext uri="{28A0092B-C50C-407E-A947-70E740481C1C}">
                <a14:useLocalDpi xmlns:a14="http://schemas.microsoft.com/office/drawing/2010/main" val="0"/>
              </a:ext>
            </a:extLst>
          </a:blip>
          <a:srcRect l="25790" t="17200" r="36985" b="32508"/>
          <a:stretch>
            <a:fillRect/>
          </a:stretch>
        </p:blipFill>
        <p:spPr>
          <a:xfrm>
            <a:off x="6518662" y="1588122"/>
            <a:ext cx="1169346" cy="1184823"/>
          </a:xfrm>
          <a:prstGeom prst="rect">
            <a:avLst/>
          </a:prstGeom>
        </p:spPr>
      </p:pic>
      <p:sp>
        <p:nvSpPr>
          <p:cNvPr id="53" name="Textfeld 52">
            <a:extLst>
              <a:ext uri="{FF2B5EF4-FFF2-40B4-BE49-F238E27FC236}">
                <a16:creationId xmlns="" xmlns:a16="http://schemas.microsoft.com/office/drawing/2014/main" id="{D9863780-EDFF-970A-F481-65FF6D209F58}"/>
              </a:ext>
            </a:extLst>
          </p:cNvPr>
          <p:cNvSpPr txBox="1"/>
          <p:nvPr/>
        </p:nvSpPr>
        <p:spPr>
          <a:xfrm>
            <a:off x="3176142" y="1181224"/>
            <a:ext cx="1436227" cy="369332"/>
          </a:xfrm>
          <a:prstGeom prst="rect">
            <a:avLst/>
          </a:prstGeom>
          <a:noFill/>
        </p:spPr>
        <p:txBody>
          <a:bodyPr wrap="none" rtlCol="0">
            <a:spAutoFit/>
          </a:bodyPr>
          <a:lstStyle/>
          <a:p>
            <a:r>
              <a:rPr lang="de-DE" dirty="0"/>
              <a:t>LaAlO3_100</a:t>
            </a:r>
          </a:p>
        </p:txBody>
      </p:sp>
      <p:sp>
        <p:nvSpPr>
          <p:cNvPr id="54" name="Textfeld 53">
            <a:extLst>
              <a:ext uri="{FF2B5EF4-FFF2-40B4-BE49-F238E27FC236}">
                <a16:creationId xmlns="" xmlns:a16="http://schemas.microsoft.com/office/drawing/2014/main" id="{4E255135-B000-3DB9-BAF2-4B4F1D3346F0}"/>
              </a:ext>
            </a:extLst>
          </p:cNvPr>
          <p:cNvSpPr txBox="1"/>
          <p:nvPr/>
        </p:nvSpPr>
        <p:spPr>
          <a:xfrm>
            <a:off x="6403509" y="1126270"/>
            <a:ext cx="1436227" cy="369332"/>
          </a:xfrm>
          <a:prstGeom prst="rect">
            <a:avLst/>
          </a:prstGeom>
          <a:noFill/>
        </p:spPr>
        <p:txBody>
          <a:bodyPr wrap="none" rtlCol="0">
            <a:spAutoFit/>
          </a:bodyPr>
          <a:lstStyle/>
          <a:p>
            <a:r>
              <a:rPr lang="de-DE" dirty="0"/>
              <a:t>LaAlO3_111</a:t>
            </a:r>
          </a:p>
        </p:txBody>
      </p:sp>
      <p:sp>
        <p:nvSpPr>
          <p:cNvPr id="57" name="Textfeld 56">
            <a:extLst>
              <a:ext uri="{FF2B5EF4-FFF2-40B4-BE49-F238E27FC236}">
                <a16:creationId xmlns="" xmlns:a16="http://schemas.microsoft.com/office/drawing/2014/main" id="{0EDEE1EA-6C5B-886D-A763-8DF9CCA54EAE}"/>
              </a:ext>
            </a:extLst>
          </p:cNvPr>
          <p:cNvSpPr txBox="1"/>
          <p:nvPr/>
        </p:nvSpPr>
        <p:spPr>
          <a:xfrm>
            <a:off x="3305041" y="5335279"/>
            <a:ext cx="1520275" cy="923330"/>
          </a:xfrm>
          <a:prstGeom prst="rect">
            <a:avLst/>
          </a:prstGeom>
          <a:noFill/>
        </p:spPr>
        <p:txBody>
          <a:bodyPr wrap="square">
            <a:spAutoFit/>
          </a:bodyPr>
          <a:lstStyle/>
          <a:p>
            <a:pPr>
              <a:buNone/>
            </a:pPr>
            <a:r>
              <a:rPr lang="de-DE" sz="1800" dirty="0">
                <a:effectLst/>
                <a:latin typeface="Aptos" panose="020B0004020202020204" pitchFamily="34" charset="0"/>
                <a:ea typeface="Aptos" panose="020B0004020202020204" pitchFamily="34" charset="0"/>
                <a:cs typeface="Aptos" panose="020B0004020202020204" pitchFamily="34" charset="0"/>
              </a:rPr>
              <a:t>LA100:</a:t>
            </a:r>
          </a:p>
          <a:p>
            <a:pPr>
              <a:buNone/>
            </a:pPr>
            <a:r>
              <a:rPr lang="de-DE" sz="1800" dirty="0">
                <a:effectLst/>
                <a:latin typeface="Aptos" panose="020B0004020202020204" pitchFamily="34" charset="0"/>
                <a:ea typeface="Aptos" panose="020B0004020202020204" pitchFamily="34" charset="0"/>
                <a:cs typeface="Aptos" panose="020B0004020202020204" pitchFamily="34" charset="0"/>
              </a:rPr>
              <a:t>24.1 and 23.9</a:t>
            </a:r>
          </a:p>
          <a:p>
            <a:pPr>
              <a:buNone/>
            </a:pPr>
            <a:r>
              <a:rPr lang="de-DE" dirty="0">
                <a:latin typeface="Aptos" panose="020B0004020202020204" pitchFamily="34" charset="0"/>
              </a:rPr>
              <a:t>4*10</a:t>
            </a:r>
            <a:r>
              <a:rPr lang="de-DE" baseline="30000" dirty="0">
                <a:latin typeface="Aptos" panose="020B0004020202020204" pitchFamily="34" charset="0"/>
              </a:rPr>
              <a:t>-4</a:t>
            </a:r>
            <a:endParaRPr lang="de-DE" baseline="30000" dirty="0"/>
          </a:p>
        </p:txBody>
      </p:sp>
      <p:sp>
        <p:nvSpPr>
          <p:cNvPr id="58" name="Textfeld 57">
            <a:extLst>
              <a:ext uri="{FF2B5EF4-FFF2-40B4-BE49-F238E27FC236}">
                <a16:creationId xmlns="" xmlns:a16="http://schemas.microsoft.com/office/drawing/2014/main" id="{3DB8C650-4935-F183-28D0-9402B5850218}"/>
              </a:ext>
            </a:extLst>
          </p:cNvPr>
          <p:cNvSpPr txBox="1"/>
          <p:nvPr/>
        </p:nvSpPr>
        <p:spPr>
          <a:xfrm>
            <a:off x="259170" y="5258278"/>
            <a:ext cx="2093287" cy="923330"/>
          </a:xfrm>
          <a:prstGeom prst="rect">
            <a:avLst/>
          </a:prstGeom>
          <a:noFill/>
        </p:spPr>
        <p:txBody>
          <a:bodyPr wrap="square">
            <a:spAutoFit/>
          </a:bodyPr>
          <a:lstStyle/>
          <a:p>
            <a:pPr>
              <a:buNone/>
            </a:pPr>
            <a:r>
              <a:rPr lang="de-DE" sz="1800" dirty="0" err="1">
                <a:effectLst/>
                <a:latin typeface="Aptos" panose="020B0004020202020204" pitchFamily="34" charset="0"/>
                <a:ea typeface="Aptos" panose="020B0004020202020204" pitchFamily="34" charset="0"/>
                <a:cs typeface="Aptos" panose="020B0004020202020204" pitchFamily="34" charset="0"/>
              </a:rPr>
              <a:t>Results</a:t>
            </a:r>
            <a:r>
              <a:rPr lang="de-DE" sz="1800" dirty="0">
                <a:effectLst/>
                <a:latin typeface="Aptos" panose="020B0004020202020204" pitchFamily="34" charset="0"/>
                <a:ea typeface="Aptos" panose="020B0004020202020204" pitchFamily="34" charset="0"/>
                <a:cs typeface="Aptos" panose="020B0004020202020204" pitchFamily="34" charset="0"/>
              </a:rPr>
              <a:t> @ 95GHz</a:t>
            </a:r>
          </a:p>
          <a:p>
            <a:pPr>
              <a:buNone/>
            </a:pPr>
            <a:r>
              <a:rPr lang="de-DE" dirty="0" err="1">
                <a:latin typeface="Symbol" panose="05050102010706020507" pitchFamily="18" charset="2"/>
                <a:ea typeface="Aptos" panose="020B0004020202020204" pitchFamily="34" charset="0"/>
                <a:cs typeface="Aptos" panose="020B0004020202020204" pitchFamily="34" charset="0"/>
              </a:rPr>
              <a:t>e</a:t>
            </a:r>
            <a:r>
              <a:rPr lang="de-DE" baseline="-25000" dirty="0" err="1">
                <a:ea typeface="Aptos" panose="020B0004020202020204" pitchFamily="34" charset="0"/>
                <a:cs typeface="Aptos" panose="020B0004020202020204" pitchFamily="34" charset="0"/>
              </a:rPr>
              <a:t>e</a:t>
            </a:r>
            <a:r>
              <a:rPr lang="de-DE" dirty="0">
                <a:latin typeface="Aptos" panose="020B0004020202020204" pitchFamily="34" charset="0"/>
                <a:ea typeface="Aptos" panose="020B0004020202020204" pitchFamily="34" charset="0"/>
                <a:cs typeface="Aptos" panose="020B0004020202020204" pitchFamily="34" charset="0"/>
              </a:rPr>
              <a:t> / </a:t>
            </a:r>
            <a:r>
              <a:rPr lang="de-DE" dirty="0" err="1">
                <a:latin typeface="Symbol" panose="05050102010706020507" pitchFamily="18" charset="2"/>
                <a:ea typeface="Aptos" panose="020B0004020202020204" pitchFamily="34" charset="0"/>
                <a:cs typeface="Aptos" panose="020B0004020202020204" pitchFamily="34" charset="0"/>
              </a:rPr>
              <a:t>e</a:t>
            </a:r>
            <a:r>
              <a:rPr lang="de-DE" baseline="-25000" dirty="0" err="1">
                <a:ea typeface="Aptos" panose="020B0004020202020204" pitchFamily="34" charset="0"/>
                <a:cs typeface="Aptos" panose="020B0004020202020204" pitchFamily="34" charset="0"/>
              </a:rPr>
              <a:t>o</a:t>
            </a:r>
            <a:r>
              <a:rPr lang="de-DE" baseline="-25000" dirty="0">
                <a:ea typeface="Aptos" panose="020B0004020202020204" pitchFamily="34" charset="0"/>
                <a:cs typeface="Aptos" panose="020B0004020202020204" pitchFamily="34" charset="0"/>
              </a:rPr>
              <a:t> </a:t>
            </a:r>
            <a:endParaRPr lang="de-DE" dirty="0">
              <a:latin typeface="Aptos" panose="020B0004020202020204" pitchFamily="34" charset="0"/>
              <a:ea typeface="Aptos" panose="020B0004020202020204" pitchFamily="34" charset="0"/>
              <a:cs typeface="Aptos" panose="020B0004020202020204" pitchFamily="34" charset="0"/>
            </a:endParaRPr>
          </a:p>
          <a:p>
            <a:pPr>
              <a:buNone/>
            </a:pPr>
            <a:r>
              <a:rPr lang="de-DE" sz="1800" dirty="0" err="1">
                <a:effectLst/>
                <a:latin typeface="Aptos" panose="020B0004020202020204" pitchFamily="34" charset="0"/>
                <a:ea typeface="Aptos" panose="020B0004020202020204" pitchFamily="34" charset="0"/>
                <a:cs typeface="Aptos" panose="020B0004020202020204" pitchFamily="34" charset="0"/>
              </a:rPr>
              <a:t>tan</a:t>
            </a:r>
            <a:r>
              <a:rPr lang="de-DE" sz="1800" dirty="0" err="1">
                <a:effectLst/>
                <a:latin typeface="Symbol" panose="05050102010706020507" pitchFamily="18" charset="2"/>
                <a:ea typeface="Aptos" panose="020B0004020202020204" pitchFamily="34" charset="0"/>
                <a:cs typeface="Aptos" panose="020B0004020202020204" pitchFamily="34" charset="0"/>
              </a:rPr>
              <a:t>d</a:t>
            </a:r>
            <a:endParaRPr lang="de-DE" dirty="0">
              <a:latin typeface="Symbol" panose="05050102010706020507" pitchFamily="18" charset="2"/>
            </a:endParaRPr>
          </a:p>
        </p:txBody>
      </p:sp>
      <p:sp>
        <p:nvSpPr>
          <p:cNvPr id="59" name="Textfeld 58">
            <a:extLst>
              <a:ext uri="{FF2B5EF4-FFF2-40B4-BE49-F238E27FC236}">
                <a16:creationId xmlns="" xmlns:a16="http://schemas.microsoft.com/office/drawing/2014/main" id="{FDCF2978-9564-7D11-1076-C1C0D9A423C9}"/>
              </a:ext>
            </a:extLst>
          </p:cNvPr>
          <p:cNvSpPr txBox="1"/>
          <p:nvPr/>
        </p:nvSpPr>
        <p:spPr>
          <a:xfrm>
            <a:off x="9806158" y="1126270"/>
            <a:ext cx="1389739" cy="369332"/>
          </a:xfrm>
          <a:prstGeom prst="rect">
            <a:avLst/>
          </a:prstGeom>
          <a:noFill/>
        </p:spPr>
        <p:txBody>
          <a:bodyPr wrap="none" rtlCol="0">
            <a:spAutoFit/>
          </a:bodyPr>
          <a:lstStyle/>
          <a:p>
            <a:r>
              <a:rPr lang="de-DE" dirty="0"/>
              <a:t>LaAlO3_110</a:t>
            </a:r>
          </a:p>
        </p:txBody>
      </p:sp>
      <p:sp>
        <p:nvSpPr>
          <p:cNvPr id="61" name="Textfeld 60">
            <a:extLst>
              <a:ext uri="{FF2B5EF4-FFF2-40B4-BE49-F238E27FC236}">
                <a16:creationId xmlns="" xmlns:a16="http://schemas.microsoft.com/office/drawing/2014/main" id="{EFC8F703-E1FC-9A44-A991-E3B73373A7E9}"/>
              </a:ext>
            </a:extLst>
          </p:cNvPr>
          <p:cNvSpPr txBox="1"/>
          <p:nvPr/>
        </p:nvSpPr>
        <p:spPr>
          <a:xfrm>
            <a:off x="9377747" y="5335279"/>
            <a:ext cx="2423034" cy="923330"/>
          </a:xfrm>
          <a:prstGeom prst="rect">
            <a:avLst/>
          </a:prstGeom>
          <a:noFill/>
        </p:spPr>
        <p:txBody>
          <a:bodyPr wrap="square">
            <a:spAutoFit/>
          </a:bodyPr>
          <a:lstStyle/>
          <a:p>
            <a:pPr>
              <a:buNone/>
            </a:pPr>
            <a:r>
              <a:rPr lang="de-DE" sz="1800" dirty="0">
                <a:effectLst/>
                <a:latin typeface="Aptos" panose="020B0004020202020204" pitchFamily="34" charset="0"/>
                <a:ea typeface="Aptos" panose="020B0004020202020204" pitchFamily="34" charset="0"/>
                <a:cs typeface="Aptos" panose="020B0004020202020204" pitchFamily="34" charset="0"/>
              </a:rPr>
              <a:t>LA110:</a:t>
            </a:r>
          </a:p>
          <a:p>
            <a:pPr>
              <a:buNone/>
            </a:pPr>
            <a:r>
              <a:rPr lang="de-DE" sz="1800" dirty="0">
                <a:effectLst/>
                <a:latin typeface="Aptos" panose="020B0004020202020204" pitchFamily="34" charset="0"/>
                <a:ea typeface="Aptos" panose="020B0004020202020204" pitchFamily="34" charset="0"/>
                <a:cs typeface="Aptos" panose="020B0004020202020204" pitchFamily="34" charset="0"/>
              </a:rPr>
              <a:t>24.0 and 23.5</a:t>
            </a:r>
          </a:p>
          <a:p>
            <a:r>
              <a:rPr lang="de-DE" sz="1800" dirty="0">
                <a:effectLst/>
                <a:latin typeface="Aptos" panose="020B0004020202020204" pitchFamily="34" charset="0"/>
                <a:ea typeface="Aptos" panose="020B0004020202020204" pitchFamily="34" charset="0"/>
                <a:cs typeface="Aptos" panose="020B0004020202020204" pitchFamily="34" charset="0"/>
              </a:rPr>
              <a:t>2</a:t>
            </a:r>
            <a:r>
              <a:rPr lang="de-DE" dirty="0">
                <a:latin typeface="Aptos" panose="020B0004020202020204" pitchFamily="34" charset="0"/>
              </a:rPr>
              <a:t>*10</a:t>
            </a:r>
            <a:r>
              <a:rPr lang="de-DE" baseline="30000" dirty="0">
                <a:latin typeface="Aptos" panose="020B0004020202020204" pitchFamily="34" charset="0"/>
              </a:rPr>
              <a:t>-4</a:t>
            </a:r>
            <a:r>
              <a:rPr lang="de-DE" dirty="0">
                <a:latin typeface="Aptos" panose="020B0004020202020204" pitchFamily="34" charset="0"/>
              </a:rPr>
              <a:t> / 3*10</a:t>
            </a:r>
            <a:r>
              <a:rPr lang="de-DE" baseline="30000" dirty="0">
                <a:latin typeface="Aptos" panose="020B0004020202020204" pitchFamily="34" charset="0"/>
              </a:rPr>
              <a:t>-4</a:t>
            </a:r>
            <a:endParaRPr lang="de-DE" baseline="30000" dirty="0"/>
          </a:p>
        </p:txBody>
      </p:sp>
      <p:sp>
        <p:nvSpPr>
          <p:cNvPr id="63" name="Textfeld 62">
            <a:extLst>
              <a:ext uri="{FF2B5EF4-FFF2-40B4-BE49-F238E27FC236}">
                <a16:creationId xmlns="" xmlns:a16="http://schemas.microsoft.com/office/drawing/2014/main" id="{3D876CE1-541C-8EC7-4E6B-A252575C0DFB}"/>
              </a:ext>
            </a:extLst>
          </p:cNvPr>
          <p:cNvSpPr txBox="1"/>
          <p:nvPr/>
        </p:nvSpPr>
        <p:spPr>
          <a:xfrm>
            <a:off x="6012971" y="5341359"/>
            <a:ext cx="2232734" cy="923330"/>
          </a:xfrm>
          <a:prstGeom prst="rect">
            <a:avLst/>
          </a:prstGeom>
          <a:noFill/>
        </p:spPr>
        <p:txBody>
          <a:bodyPr wrap="square">
            <a:spAutoFit/>
          </a:bodyPr>
          <a:lstStyle/>
          <a:p>
            <a:r>
              <a:rPr lang="de-DE" sz="1800" dirty="0">
                <a:effectLst/>
                <a:latin typeface="Aptos" panose="020B0004020202020204" pitchFamily="34" charset="0"/>
                <a:ea typeface="Aptos" panose="020B0004020202020204" pitchFamily="34" charset="0"/>
                <a:cs typeface="Aptos" panose="020B0004020202020204" pitchFamily="34" charset="0"/>
              </a:rPr>
              <a:t>LA111:</a:t>
            </a:r>
          </a:p>
          <a:p>
            <a:r>
              <a:rPr lang="de-DE" sz="1800" i="1" dirty="0">
                <a:effectLst/>
                <a:latin typeface="Aptos" panose="020B0004020202020204" pitchFamily="34" charset="0"/>
                <a:ea typeface="Aptos" panose="020B0004020202020204" pitchFamily="34" charset="0"/>
                <a:cs typeface="Aptos" panose="020B0004020202020204" pitchFamily="34" charset="0"/>
              </a:rPr>
              <a:t>24.4</a:t>
            </a:r>
            <a:r>
              <a:rPr lang="de-DE" sz="1800" dirty="0">
                <a:effectLst/>
                <a:latin typeface="Aptos" panose="020B0004020202020204" pitchFamily="34" charset="0"/>
                <a:ea typeface="Aptos" panose="020B0004020202020204" pitchFamily="34" charset="0"/>
                <a:cs typeface="Aptos" panose="020B0004020202020204" pitchFamily="34" charset="0"/>
              </a:rPr>
              <a:t> </a:t>
            </a:r>
            <a:r>
              <a:rPr lang="de-DE" dirty="0">
                <a:latin typeface="Aptos" panose="020B0004020202020204" pitchFamily="34" charset="0"/>
                <a:ea typeface="Aptos" panose="020B0004020202020204" pitchFamily="34" charset="0"/>
                <a:cs typeface="Aptos" panose="020B0004020202020204" pitchFamily="34" charset="0"/>
              </a:rPr>
              <a:t>an</a:t>
            </a:r>
            <a:r>
              <a:rPr lang="de-DE" sz="1800" dirty="0">
                <a:effectLst/>
                <a:latin typeface="Aptos" panose="020B0004020202020204" pitchFamily="34" charset="0"/>
                <a:ea typeface="Aptos" panose="020B0004020202020204" pitchFamily="34" charset="0"/>
                <a:cs typeface="Aptos" panose="020B0004020202020204" pitchFamily="34" charset="0"/>
              </a:rPr>
              <a:t>d 23.8</a:t>
            </a:r>
          </a:p>
          <a:p>
            <a:r>
              <a:rPr lang="de-DE" dirty="0">
                <a:latin typeface="Aptos" panose="020B0004020202020204" pitchFamily="34" charset="0"/>
              </a:rPr>
              <a:t>2*10</a:t>
            </a:r>
            <a:r>
              <a:rPr lang="de-DE" baseline="30000" dirty="0">
                <a:latin typeface="Aptos" panose="020B0004020202020204" pitchFamily="34" charset="0"/>
              </a:rPr>
              <a:t>-4</a:t>
            </a:r>
            <a:r>
              <a:rPr lang="de-DE" dirty="0">
                <a:latin typeface="Aptos" panose="020B0004020202020204" pitchFamily="34" charset="0"/>
              </a:rPr>
              <a:t> / 8*10</a:t>
            </a:r>
            <a:r>
              <a:rPr lang="de-DE" baseline="30000" dirty="0">
                <a:latin typeface="Aptos" panose="020B0004020202020204" pitchFamily="34" charset="0"/>
              </a:rPr>
              <a:t>-4</a:t>
            </a:r>
            <a:endParaRPr lang="de-DE" baseline="30000" dirty="0"/>
          </a:p>
        </p:txBody>
      </p:sp>
      <p:sp>
        <p:nvSpPr>
          <p:cNvPr id="64" name="Textfeld 63">
            <a:extLst>
              <a:ext uri="{FF2B5EF4-FFF2-40B4-BE49-F238E27FC236}">
                <a16:creationId xmlns="" xmlns:a16="http://schemas.microsoft.com/office/drawing/2014/main" id="{9E2046E4-57F9-EBF8-8BB4-DA558B92895D}"/>
              </a:ext>
            </a:extLst>
          </p:cNvPr>
          <p:cNvSpPr txBox="1"/>
          <p:nvPr/>
        </p:nvSpPr>
        <p:spPr>
          <a:xfrm>
            <a:off x="446510" y="3228302"/>
            <a:ext cx="2246461" cy="1200329"/>
          </a:xfrm>
          <a:prstGeom prst="rect">
            <a:avLst/>
          </a:prstGeom>
          <a:noFill/>
        </p:spPr>
        <p:txBody>
          <a:bodyPr wrap="square">
            <a:spAutoFit/>
          </a:bodyPr>
          <a:lstStyle/>
          <a:p>
            <a:pPr>
              <a:buNone/>
            </a:pPr>
            <a:r>
              <a:rPr lang="de-DE" dirty="0">
                <a:latin typeface="Aptos" panose="020B0004020202020204" pitchFamily="34" charset="0"/>
                <a:ea typeface="Aptos" panose="020B0004020202020204" pitchFamily="34" charset="0"/>
                <a:cs typeface="Aptos" panose="020B0004020202020204" pitchFamily="34" charset="0"/>
              </a:rPr>
              <a:t>Double </a:t>
            </a:r>
            <a:r>
              <a:rPr lang="de-DE" dirty="0" err="1">
                <a:latin typeface="Aptos" panose="020B0004020202020204" pitchFamily="34" charset="0"/>
                <a:ea typeface="Aptos" panose="020B0004020202020204" pitchFamily="34" charset="0"/>
                <a:cs typeface="Aptos" panose="020B0004020202020204" pitchFamily="34" charset="0"/>
              </a:rPr>
              <a:t>peak</a:t>
            </a:r>
            <a:r>
              <a:rPr lang="de-DE" dirty="0">
                <a:latin typeface="Aptos" panose="020B0004020202020204" pitchFamily="34" charset="0"/>
                <a:ea typeface="Aptos" panose="020B0004020202020204" pitchFamily="34" charset="0"/>
                <a:cs typeface="Aptos" panose="020B0004020202020204" pitchFamily="34" charset="0"/>
              </a:rPr>
              <a:t> </a:t>
            </a:r>
            <a:r>
              <a:rPr lang="en-US" b="0" i="0" dirty="0">
                <a:solidFill>
                  <a:srgbClr val="292929"/>
                </a:solidFill>
                <a:effectLst/>
                <a:latin typeface="Roboto" panose="02000000000000000000" pitchFamily="2" charset="0"/>
              </a:rPr>
              <a:t>of the rhombohedral distorted perovskite structure</a:t>
            </a:r>
            <a:endParaRPr lang="de-DE" dirty="0"/>
          </a:p>
        </p:txBody>
      </p:sp>
      <p:sp>
        <p:nvSpPr>
          <p:cNvPr id="71" name="Textfeld 70">
            <a:extLst>
              <a:ext uri="{FF2B5EF4-FFF2-40B4-BE49-F238E27FC236}">
                <a16:creationId xmlns="" xmlns:a16="http://schemas.microsoft.com/office/drawing/2014/main" id="{BBCF1AA9-2879-3321-70BC-BC8B05C51A35}"/>
              </a:ext>
            </a:extLst>
          </p:cNvPr>
          <p:cNvSpPr txBox="1"/>
          <p:nvPr/>
        </p:nvSpPr>
        <p:spPr>
          <a:xfrm>
            <a:off x="259170" y="2880631"/>
            <a:ext cx="2680496" cy="369332"/>
          </a:xfrm>
          <a:prstGeom prst="rect">
            <a:avLst/>
          </a:prstGeom>
          <a:noFill/>
        </p:spPr>
        <p:txBody>
          <a:bodyPr wrap="square">
            <a:spAutoFit/>
          </a:bodyPr>
          <a:lstStyle/>
          <a:p>
            <a:pPr>
              <a:buNone/>
            </a:pPr>
            <a:r>
              <a:rPr lang="de-DE" dirty="0" err="1">
                <a:solidFill>
                  <a:srgbClr val="292929"/>
                </a:solidFill>
                <a:latin typeface="Roboto" panose="02000000000000000000" pitchFamily="2" charset="0"/>
              </a:rPr>
              <a:t>Birefringence</a:t>
            </a:r>
            <a:r>
              <a:rPr lang="de-DE" dirty="0">
                <a:solidFill>
                  <a:srgbClr val="292929"/>
                </a:solidFill>
                <a:latin typeface="Roboto" panose="02000000000000000000" pitchFamily="2" charset="0"/>
              </a:rPr>
              <a:t> 90°</a:t>
            </a:r>
            <a:endParaRPr lang="de-DE" dirty="0"/>
          </a:p>
        </p:txBody>
      </p:sp>
      <p:pic>
        <p:nvPicPr>
          <p:cNvPr id="75" name="Grafik 74">
            <a:extLst>
              <a:ext uri="{FF2B5EF4-FFF2-40B4-BE49-F238E27FC236}">
                <a16:creationId xmlns="" xmlns:a16="http://schemas.microsoft.com/office/drawing/2014/main" id="{DA201D8C-DB64-D9D9-739A-16A84B4EE0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80104" y="2864420"/>
            <a:ext cx="2246461" cy="1548000"/>
          </a:xfrm>
          <a:prstGeom prst="rect">
            <a:avLst/>
          </a:prstGeom>
        </p:spPr>
      </p:pic>
      <p:pic>
        <p:nvPicPr>
          <p:cNvPr id="77" name="Grafik 76">
            <a:extLst>
              <a:ext uri="{FF2B5EF4-FFF2-40B4-BE49-F238E27FC236}">
                <a16:creationId xmlns="" xmlns:a16="http://schemas.microsoft.com/office/drawing/2014/main" id="{B076AD21-E1BB-2858-19EF-41F59F7AE0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54041" y="2880631"/>
            <a:ext cx="2304139" cy="1548000"/>
          </a:xfrm>
          <a:prstGeom prst="rect">
            <a:avLst/>
          </a:prstGeom>
        </p:spPr>
      </p:pic>
      <p:pic>
        <p:nvPicPr>
          <p:cNvPr id="79" name="Grafik 78">
            <a:extLst>
              <a:ext uri="{FF2B5EF4-FFF2-40B4-BE49-F238E27FC236}">
                <a16:creationId xmlns="" xmlns:a16="http://schemas.microsoft.com/office/drawing/2014/main" id="{7FFEA7CA-46A3-70F1-05CA-ADA5B9AFEA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39666" y="2891897"/>
            <a:ext cx="2255544" cy="1548000"/>
          </a:xfrm>
          <a:prstGeom prst="rect">
            <a:avLst/>
          </a:prstGeom>
        </p:spPr>
      </p:pic>
    </p:spTree>
    <p:extLst>
      <p:ext uri="{BB962C8B-B14F-4D97-AF65-F5344CB8AC3E}">
        <p14:creationId xmlns:p14="http://schemas.microsoft.com/office/powerpoint/2010/main" val="41778922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938" y="51626"/>
            <a:ext cx="10972800" cy="380490"/>
          </a:xfrm>
        </p:spPr>
        <p:txBody>
          <a:bodyPr>
            <a:normAutofit fontScale="90000"/>
          </a:bodyPr>
          <a:lstStyle/>
          <a:p>
            <a:r>
              <a:rPr lang="en-US" sz="3200" dirty="0" smtClean="0"/>
              <a:t>Point defects in LaAlO</a:t>
            </a:r>
            <a:r>
              <a:rPr lang="en-US" sz="3200" baseline="-25000" dirty="0" smtClean="0"/>
              <a:t>3</a:t>
            </a:r>
            <a:endParaRPr lang="en-US" sz="3200" baseline="-25000" dirty="0"/>
          </a:p>
        </p:txBody>
      </p:sp>
      <p:grpSp>
        <p:nvGrpSpPr>
          <p:cNvPr id="3" name="Group 2"/>
          <p:cNvGrpSpPr/>
          <p:nvPr/>
        </p:nvGrpSpPr>
        <p:grpSpPr>
          <a:xfrm>
            <a:off x="716280" y="1690688"/>
            <a:ext cx="5378059" cy="468184"/>
            <a:chOff x="1256925" y="993012"/>
            <a:chExt cx="6484823" cy="578153"/>
          </a:xfrm>
        </p:grpSpPr>
        <p:sp>
          <p:nvSpPr>
            <p:cNvPr id="4" name="Rectangle 3"/>
            <p:cNvSpPr/>
            <p:nvPr/>
          </p:nvSpPr>
          <p:spPr>
            <a:xfrm>
              <a:off x="1261748" y="993012"/>
              <a:ext cx="6480000" cy="57815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Box 4"/>
            <p:cNvSpPr txBox="1"/>
            <p:nvPr/>
          </p:nvSpPr>
          <p:spPr>
            <a:xfrm>
              <a:off x="1256925" y="1025565"/>
              <a:ext cx="6484822" cy="409396"/>
            </a:xfrm>
            <a:prstGeom prst="rect">
              <a:avLst/>
            </a:prstGeom>
            <a:noFill/>
          </p:spPr>
          <p:txBody>
            <a:bodyPr wrap="square" lIns="27000" tIns="27000" rIns="27000" bIns="27000" rtlCol="0">
              <a:spAutoFit/>
            </a:bodyPr>
            <a:lstStyle/>
            <a:p>
              <a:pPr algn="ctr"/>
              <a:r>
                <a:rPr lang="lv-LV" b="1" cap="all" dirty="0">
                  <a:latin typeface="Times New Roman" panose="02020603050405020304" pitchFamily="18" charset="0"/>
                  <a:cs typeface="Times New Roman" panose="02020603050405020304" pitchFamily="18" charset="0"/>
                </a:rPr>
                <a:t>Conduction band</a:t>
              </a:r>
              <a:endParaRPr lang="en-US" b="1" cap="all" dirty="0">
                <a:latin typeface="Times New Roman" panose="02020603050405020304" pitchFamily="18" charset="0"/>
                <a:cs typeface="Times New Roman" panose="02020603050405020304" pitchFamily="18" charset="0"/>
              </a:endParaRPr>
            </a:p>
          </p:txBody>
        </p:sp>
      </p:grpSp>
      <p:grpSp>
        <p:nvGrpSpPr>
          <p:cNvPr id="6" name="Group 5"/>
          <p:cNvGrpSpPr/>
          <p:nvPr/>
        </p:nvGrpSpPr>
        <p:grpSpPr>
          <a:xfrm>
            <a:off x="716279" y="5056090"/>
            <a:ext cx="5378059" cy="716359"/>
            <a:chOff x="628041" y="3490426"/>
            <a:chExt cx="4475401" cy="686445"/>
          </a:xfrm>
        </p:grpSpPr>
        <p:sp>
          <p:nvSpPr>
            <p:cNvPr id="7" name="Rectangle 6"/>
            <p:cNvSpPr/>
            <p:nvPr/>
          </p:nvSpPr>
          <p:spPr>
            <a:xfrm>
              <a:off x="628193" y="3501871"/>
              <a:ext cx="4475249" cy="675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p:cNvSpPr txBox="1"/>
            <p:nvPr/>
          </p:nvSpPr>
          <p:spPr>
            <a:xfrm>
              <a:off x="628041" y="3843854"/>
              <a:ext cx="4475401" cy="317682"/>
            </a:xfrm>
            <a:prstGeom prst="rect">
              <a:avLst/>
            </a:prstGeom>
            <a:noFill/>
          </p:spPr>
          <p:txBody>
            <a:bodyPr wrap="square" lIns="27000" tIns="27000" rIns="27000" bIns="27000" rtlCol="0">
              <a:spAutoFit/>
            </a:bodyPr>
            <a:lstStyle/>
            <a:p>
              <a:pPr algn="ctr"/>
              <a:r>
                <a:rPr lang="lv-LV" b="1" cap="all" dirty="0">
                  <a:latin typeface="Times New Roman" panose="02020603050405020304" pitchFamily="18" charset="0"/>
                  <a:cs typeface="Times New Roman" panose="02020603050405020304" pitchFamily="18" charset="0"/>
                </a:rPr>
                <a:t>VALENCE band</a:t>
              </a:r>
              <a:endParaRPr lang="en-US" b="1" cap="all" dirty="0">
                <a:latin typeface="Times New Roman" panose="02020603050405020304" pitchFamily="18" charset="0"/>
                <a:cs typeface="Times New Roman" panose="02020603050405020304" pitchFamily="18" charset="0"/>
              </a:endParaRPr>
            </a:p>
          </p:txBody>
        </p:sp>
        <p:sp>
          <p:nvSpPr>
            <p:cNvPr id="9" name="TextBox 8"/>
            <p:cNvSpPr txBox="1"/>
            <p:nvPr/>
          </p:nvSpPr>
          <p:spPr>
            <a:xfrm>
              <a:off x="628041" y="3490426"/>
              <a:ext cx="4475401" cy="361921"/>
            </a:xfrm>
            <a:prstGeom prst="rect">
              <a:avLst/>
            </a:prstGeom>
            <a:noFill/>
          </p:spPr>
          <p:txBody>
            <a:bodyPr wrap="square" lIns="27000" tIns="27000" rIns="27000" bIns="27000" rtlCol="0" anchor="b">
              <a:spAutoFit/>
            </a:bodyPr>
            <a:lstStyle/>
            <a:p>
              <a:r>
                <a:rPr lang="lv-LV" sz="2100" b="1" dirty="0">
                  <a:latin typeface="Times New Roman" panose="02020603050405020304" pitchFamily="18" charset="0"/>
                  <a:cs typeface="Times New Roman" panose="02020603050405020304" pitchFamily="18" charset="0"/>
                </a:rPr>
                <a:t> </a:t>
              </a:r>
              <a:r>
                <a:rPr lang="lv-LV" sz="2100" b="1" dirty="0" smtClean="0">
                  <a:latin typeface="Times New Roman" panose="02020603050405020304" pitchFamily="18" charset="0"/>
                  <a:cs typeface="Times New Roman" panose="02020603050405020304" pitchFamily="18" charset="0"/>
                </a:rPr>
                <a:t> </a:t>
              </a:r>
              <a:r>
                <a:rPr lang="ru-RU" sz="2100" b="1" dirty="0" smtClean="0">
                  <a:latin typeface="Times New Roman" panose="02020603050405020304" pitchFamily="18" charset="0"/>
                  <a:cs typeface="Times New Roman" panose="02020603050405020304" pitchFamily="18" charset="0"/>
                </a:rPr>
                <a:t> </a:t>
              </a:r>
              <a:r>
                <a:rPr lang="en-US" sz="2100" b="1" dirty="0" smtClean="0">
                  <a:latin typeface="Times New Roman" panose="02020603050405020304" pitchFamily="18" charset="0"/>
                  <a:cs typeface="Times New Roman" panose="02020603050405020304" pitchFamily="18" charset="0"/>
                </a:rPr>
                <a:t>O</a:t>
              </a:r>
              <a:r>
                <a:rPr lang="en-US" sz="2100" b="1" baseline="-25000" dirty="0" smtClean="0">
                  <a:latin typeface="Times New Roman" panose="02020603050405020304" pitchFamily="18" charset="0"/>
                  <a:cs typeface="Times New Roman" panose="02020603050405020304" pitchFamily="18" charset="0"/>
                </a:rPr>
                <a:t>i</a:t>
              </a:r>
              <a:r>
                <a:rPr lang="en-US" sz="2100" b="1" baseline="30000" dirty="0" smtClean="0">
                  <a:latin typeface="Times New Roman" panose="02020603050405020304" pitchFamily="18" charset="0"/>
                  <a:cs typeface="Times New Roman" panose="02020603050405020304" pitchFamily="18" charset="0"/>
                </a:rPr>
                <a:t>0</a:t>
              </a:r>
              <a:r>
                <a:rPr lang="en-US" sz="2100" b="1" dirty="0" smtClean="0">
                  <a:latin typeface="Times New Roman" panose="02020603050405020304" pitchFamily="18" charset="0"/>
                  <a:cs typeface="Times New Roman" panose="02020603050405020304" pitchFamily="18" charset="0"/>
                </a:rPr>
                <a:t>  </a:t>
              </a:r>
              <a:r>
                <a:rPr lang="lv-LV" sz="2100" b="1" dirty="0" smtClean="0">
                  <a:latin typeface="Times New Roman" panose="02020603050405020304" pitchFamily="18" charset="0"/>
                  <a:cs typeface="Times New Roman" panose="02020603050405020304" pitchFamily="18" charset="0"/>
                </a:rPr>
                <a:t>    </a:t>
              </a:r>
              <a:r>
                <a:rPr lang="en-US" sz="2100" b="1" dirty="0" smtClean="0">
                  <a:latin typeface="Times New Roman" panose="02020603050405020304" pitchFamily="18" charset="0"/>
                  <a:cs typeface="Times New Roman" panose="02020603050405020304" pitchFamily="18" charset="0"/>
                </a:rPr>
                <a:t>O</a:t>
              </a:r>
              <a:r>
                <a:rPr lang="en-US" sz="2100" b="1" baseline="-25000" dirty="0" smtClean="0">
                  <a:latin typeface="Times New Roman" panose="02020603050405020304" pitchFamily="18" charset="0"/>
                  <a:cs typeface="Times New Roman" panose="02020603050405020304" pitchFamily="18" charset="0"/>
                </a:rPr>
                <a:t>i</a:t>
              </a:r>
              <a:r>
                <a:rPr lang="en-US" sz="2100" b="1" baseline="30000" dirty="0" smtClean="0">
                  <a:latin typeface="Times New Roman" panose="02020603050405020304" pitchFamily="18" charset="0"/>
                  <a:cs typeface="Times New Roman" panose="02020603050405020304" pitchFamily="18" charset="0"/>
                </a:rPr>
                <a:t>1-</a:t>
              </a:r>
              <a:r>
                <a:rPr lang="en-US" sz="2100" b="1" dirty="0" smtClean="0">
                  <a:latin typeface="Times New Roman" panose="02020603050405020304" pitchFamily="18" charset="0"/>
                  <a:cs typeface="Times New Roman" panose="02020603050405020304" pitchFamily="18" charset="0"/>
                </a:rPr>
                <a:t>   </a:t>
              </a:r>
              <a:r>
                <a:rPr lang="lv-LV" sz="2100" b="1" dirty="0" smtClean="0">
                  <a:latin typeface="Times New Roman" panose="02020603050405020304" pitchFamily="18" charset="0"/>
                  <a:cs typeface="Times New Roman" panose="02020603050405020304" pitchFamily="18" charset="0"/>
                </a:rPr>
                <a:t>  </a:t>
              </a:r>
              <a:r>
                <a:rPr lang="en-US" sz="2100" b="1" dirty="0" err="1" smtClean="0">
                  <a:latin typeface="Times New Roman" panose="02020603050405020304" pitchFamily="18" charset="0"/>
                  <a:cs typeface="Times New Roman" panose="02020603050405020304" pitchFamily="18" charset="0"/>
                </a:rPr>
                <a:t>La</a:t>
              </a:r>
              <a:r>
                <a:rPr lang="en-US" sz="2100" b="1" baseline="-25000" dirty="0" err="1" smtClean="0">
                  <a:latin typeface="Times New Roman" panose="02020603050405020304" pitchFamily="18" charset="0"/>
                  <a:cs typeface="Times New Roman" panose="02020603050405020304" pitchFamily="18" charset="0"/>
                </a:rPr>
                <a:t>Al</a:t>
              </a:r>
              <a:r>
                <a:rPr lang="lv-LV" sz="2100" b="1" baseline="30000" dirty="0" smtClean="0">
                  <a:latin typeface="Times New Roman" panose="02020603050405020304" pitchFamily="18" charset="0"/>
                  <a:cs typeface="Times New Roman" panose="02020603050405020304" pitchFamily="18" charset="0"/>
                </a:rPr>
                <a:t>      </a:t>
              </a:r>
              <a:r>
                <a:rPr lang="en-US" sz="2100" b="1" dirty="0" err="1" smtClean="0">
                  <a:latin typeface="Times New Roman" panose="02020603050405020304" pitchFamily="18" charset="0"/>
                  <a:cs typeface="Times New Roman" panose="02020603050405020304" pitchFamily="18" charset="0"/>
                </a:rPr>
                <a:t>Al</a:t>
              </a:r>
              <a:r>
                <a:rPr lang="en-US" sz="2100" b="1" baseline="-25000" dirty="0" err="1" smtClean="0">
                  <a:latin typeface="Times New Roman" panose="02020603050405020304" pitchFamily="18" charset="0"/>
                  <a:cs typeface="Times New Roman" panose="02020603050405020304" pitchFamily="18" charset="0"/>
                </a:rPr>
                <a:t>La</a:t>
              </a:r>
              <a:r>
                <a:rPr lang="lv-LV" sz="2100" b="1" dirty="0" smtClean="0">
                  <a:latin typeface="Times New Roman" panose="02020603050405020304" pitchFamily="18" charset="0"/>
                  <a:cs typeface="Times New Roman" panose="02020603050405020304" pitchFamily="18" charset="0"/>
                </a:rPr>
                <a:t> </a:t>
              </a:r>
              <a:r>
                <a:rPr lang="en-US" sz="2100" b="1" dirty="0" err="1" smtClean="0">
                  <a:latin typeface="Times New Roman" panose="02020603050405020304" pitchFamily="18" charset="0"/>
                  <a:cs typeface="Times New Roman" panose="02020603050405020304" pitchFamily="18" charset="0"/>
                </a:rPr>
                <a:t>La</a:t>
              </a:r>
              <a:r>
                <a:rPr lang="en-US" sz="2100" b="1" baseline="-25000" dirty="0" err="1" smtClean="0">
                  <a:latin typeface="Times New Roman" panose="02020603050405020304" pitchFamily="18" charset="0"/>
                  <a:cs typeface="Times New Roman" panose="02020603050405020304" pitchFamily="18" charset="0"/>
                </a:rPr>
                <a:t>Al</a:t>
              </a:r>
              <a:r>
                <a:rPr lang="en-US" sz="2100" b="1" dirty="0" err="1" smtClean="0">
                  <a:latin typeface="Times New Roman" panose="02020603050405020304" pitchFamily="18" charset="0"/>
                  <a:cs typeface="Times New Roman" panose="02020603050405020304" pitchFamily="18" charset="0"/>
                </a:rPr>
                <a:t>+Al</a:t>
              </a:r>
              <a:r>
                <a:rPr lang="en-US" sz="2100" b="1" baseline="-25000" dirty="0" err="1" smtClean="0">
                  <a:latin typeface="Times New Roman" panose="02020603050405020304" pitchFamily="18" charset="0"/>
                  <a:cs typeface="Times New Roman" panose="02020603050405020304" pitchFamily="18" charset="0"/>
                </a:rPr>
                <a:t>La</a:t>
              </a:r>
              <a:r>
                <a:rPr lang="lv-LV" sz="2100" b="1" dirty="0" smtClean="0">
                  <a:latin typeface="Times New Roman" panose="02020603050405020304" pitchFamily="18" charset="0"/>
                  <a:cs typeface="Times New Roman" panose="02020603050405020304" pitchFamily="18" charset="0"/>
                </a:rPr>
                <a:t>    F       </a:t>
              </a:r>
              <a:r>
                <a:rPr lang="lv-LV" sz="2100" b="1" dirty="0" err="1" smtClean="0">
                  <a:latin typeface="Times New Roman" panose="02020603050405020304" pitchFamily="18" charset="0"/>
                  <a:cs typeface="Times New Roman" panose="02020603050405020304" pitchFamily="18" charset="0"/>
                </a:rPr>
                <a:t>F</a:t>
              </a:r>
              <a:r>
                <a:rPr lang="lv-LV" sz="2100" b="1" baseline="30000" dirty="0" smtClean="0">
                  <a:latin typeface="Times New Roman" panose="02020603050405020304" pitchFamily="18" charset="0"/>
                  <a:cs typeface="Times New Roman" panose="02020603050405020304" pitchFamily="18" charset="0"/>
                </a:rPr>
                <a:t>+        </a:t>
              </a:r>
              <a:endParaRPr lang="en-US" sz="2100" b="1" baseline="30000" dirty="0">
                <a:latin typeface="Times New Roman" panose="02020603050405020304" pitchFamily="18" charset="0"/>
                <a:cs typeface="Times New Roman" panose="02020603050405020304" pitchFamily="18" charset="0"/>
              </a:endParaRPr>
            </a:p>
          </p:txBody>
        </p:sp>
      </p:grpSp>
      <p:cxnSp>
        <p:nvCxnSpPr>
          <p:cNvPr id="10" name="Straight Arrow Connector 9"/>
          <p:cNvCxnSpPr/>
          <p:nvPr/>
        </p:nvCxnSpPr>
        <p:spPr>
          <a:xfrm flipV="1">
            <a:off x="716281" y="2167975"/>
            <a:ext cx="0" cy="2916000"/>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rot="16200000">
            <a:off x="-384437" y="3184335"/>
            <a:ext cx="1592579" cy="423859"/>
          </a:xfrm>
          <a:prstGeom prst="rect">
            <a:avLst/>
          </a:prstGeom>
          <a:noFill/>
        </p:spPr>
        <p:txBody>
          <a:bodyPr wrap="square" lIns="27000" tIns="27000" rIns="27000" bIns="27000" rtlCol="0">
            <a:spAutoFit/>
          </a:bodyPr>
          <a:lstStyle/>
          <a:p>
            <a:pPr algn="ctr"/>
            <a:r>
              <a:rPr lang="lv-LV" sz="2400" b="1" cap="all" dirty="0" err="1" smtClean="0">
                <a:latin typeface="Times New Roman" panose="02020603050405020304" pitchFamily="18" charset="0"/>
                <a:cs typeface="Times New Roman" panose="02020603050405020304" pitchFamily="18" charset="0"/>
              </a:rPr>
              <a:t>E</a:t>
            </a:r>
            <a:r>
              <a:rPr lang="lv-LV" sz="2400" b="1" baseline="-25000" dirty="0" err="1" smtClean="0">
                <a:latin typeface="Times New Roman" panose="02020603050405020304" pitchFamily="18" charset="0"/>
                <a:cs typeface="Times New Roman" panose="02020603050405020304" pitchFamily="18" charset="0"/>
              </a:rPr>
              <a:t>g</a:t>
            </a:r>
            <a:r>
              <a:rPr lang="en-US" sz="2400" b="1" dirty="0" smtClean="0">
                <a:latin typeface="Times New Roman" panose="02020603050405020304" pitchFamily="18" charset="0"/>
                <a:cs typeface="Times New Roman" panose="02020603050405020304" pitchFamily="18" charset="0"/>
              </a:rPr>
              <a:t>~ 5.4 </a:t>
            </a:r>
            <a:r>
              <a:rPr lang="lv-LV" sz="2400" b="1" dirty="0" smtClean="0">
                <a:latin typeface="Times New Roman" panose="02020603050405020304" pitchFamily="18" charset="0"/>
                <a:cs typeface="Times New Roman" panose="02020603050405020304" pitchFamily="18" charset="0"/>
              </a:rPr>
              <a:t> </a:t>
            </a:r>
            <a:r>
              <a:rPr lang="lv-LV" sz="2400" b="1" dirty="0">
                <a:latin typeface="Times New Roman" panose="02020603050405020304" pitchFamily="18" charset="0"/>
                <a:cs typeface="Times New Roman" panose="02020603050405020304" pitchFamily="18" charset="0"/>
              </a:rPr>
              <a:t>eV</a:t>
            </a:r>
            <a:endParaRPr lang="en-US" sz="2400" b="1" cap="all" dirty="0">
              <a:latin typeface="Times New Roman" panose="02020603050405020304" pitchFamily="18" charset="0"/>
              <a:cs typeface="Times New Roman" panose="02020603050405020304" pitchFamily="18" charset="0"/>
            </a:endParaRPr>
          </a:p>
        </p:txBody>
      </p:sp>
      <p:cxnSp>
        <p:nvCxnSpPr>
          <p:cNvPr id="12" name="Straight Connector 55"/>
          <p:cNvCxnSpPr/>
          <p:nvPr/>
        </p:nvCxnSpPr>
        <p:spPr>
          <a:xfrm>
            <a:off x="875050" y="5699225"/>
            <a:ext cx="19080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3" name="Oval 56"/>
          <p:cNvSpPr/>
          <p:nvPr/>
        </p:nvSpPr>
        <p:spPr>
          <a:xfrm>
            <a:off x="913709" y="5639138"/>
            <a:ext cx="117308" cy="117308"/>
          </a:xfrm>
          <a:prstGeom prst="ellipse">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4" name="Straight Connector 57"/>
          <p:cNvCxnSpPr/>
          <p:nvPr/>
        </p:nvCxnSpPr>
        <p:spPr>
          <a:xfrm>
            <a:off x="1065858" y="5699225"/>
            <a:ext cx="19080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Oval 58"/>
          <p:cNvSpPr/>
          <p:nvPr/>
        </p:nvSpPr>
        <p:spPr>
          <a:xfrm>
            <a:off x="1107513" y="5635266"/>
            <a:ext cx="117308" cy="117308"/>
          </a:xfrm>
          <a:prstGeom prst="ellipse">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9" name="Straight Connector 18"/>
          <p:cNvCxnSpPr/>
          <p:nvPr/>
        </p:nvCxnSpPr>
        <p:spPr>
          <a:xfrm>
            <a:off x="875051" y="2210836"/>
            <a:ext cx="19080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913710" y="2150749"/>
            <a:ext cx="117308" cy="11730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1" name="Straight Connector 20"/>
          <p:cNvCxnSpPr/>
          <p:nvPr/>
        </p:nvCxnSpPr>
        <p:spPr>
          <a:xfrm>
            <a:off x="1065859" y="2210836"/>
            <a:ext cx="19080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1107514" y="2154828"/>
            <a:ext cx="117308" cy="11730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3" name="Straight Arrow Connector 22"/>
          <p:cNvCxnSpPr/>
          <p:nvPr/>
        </p:nvCxnSpPr>
        <p:spPr>
          <a:xfrm>
            <a:off x="1813892" y="2167975"/>
            <a:ext cx="0" cy="2340000"/>
          </a:xfrm>
          <a:prstGeom prst="straightConnector1">
            <a:avLst/>
          </a:prstGeom>
          <a:ln w="19050">
            <a:solidFill>
              <a:schemeClr val="tx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rot="16200000">
            <a:off x="1383779" y="3180473"/>
            <a:ext cx="528700" cy="362304"/>
          </a:xfrm>
          <a:prstGeom prst="rect">
            <a:avLst/>
          </a:prstGeom>
          <a:noFill/>
        </p:spPr>
        <p:txBody>
          <a:bodyPr wrap="square" lIns="27000" tIns="27000" rIns="27000" bIns="27000" rtlCol="0">
            <a:spAutoFit/>
          </a:bodyPr>
          <a:lstStyle/>
          <a:p>
            <a:r>
              <a:rPr lang="en-US" sz="2000" b="1" dirty="0" smtClean="0">
                <a:latin typeface="Times New Roman" panose="02020603050405020304" pitchFamily="18" charset="0"/>
                <a:cs typeface="Times New Roman" panose="02020603050405020304" pitchFamily="18" charset="0"/>
              </a:rPr>
              <a:t>4.35</a:t>
            </a:r>
            <a:endParaRPr lang="en-US" sz="2000" b="1" cap="all" dirty="0">
              <a:latin typeface="Times New Roman" panose="02020603050405020304" pitchFamily="18" charset="0"/>
              <a:cs typeface="Times New Roman" panose="02020603050405020304" pitchFamily="18" charset="0"/>
            </a:endParaRPr>
          </a:p>
        </p:txBody>
      </p:sp>
      <p:sp>
        <p:nvSpPr>
          <p:cNvPr id="25" name="TextBox 24"/>
          <p:cNvSpPr txBox="1"/>
          <p:nvPr/>
        </p:nvSpPr>
        <p:spPr>
          <a:xfrm rot="16200000">
            <a:off x="1892490" y="3616045"/>
            <a:ext cx="528700" cy="362304"/>
          </a:xfrm>
          <a:prstGeom prst="rect">
            <a:avLst/>
          </a:prstGeom>
          <a:noFill/>
        </p:spPr>
        <p:txBody>
          <a:bodyPr wrap="square" lIns="27000" tIns="27000" rIns="27000" bIns="27000" rtlCol="0">
            <a:spAutoFit/>
          </a:bodyPr>
          <a:lstStyle/>
          <a:p>
            <a:r>
              <a:rPr lang="en-US" sz="2000" b="1" dirty="0" smtClean="0">
                <a:latin typeface="Times New Roman" panose="02020603050405020304" pitchFamily="18" charset="0"/>
                <a:cs typeface="Times New Roman" panose="02020603050405020304" pitchFamily="18" charset="0"/>
              </a:rPr>
              <a:t>4.62</a:t>
            </a:r>
            <a:endParaRPr lang="en-US" sz="2000" b="1" cap="all" dirty="0">
              <a:latin typeface="Times New Roman" panose="02020603050405020304" pitchFamily="18" charset="0"/>
              <a:cs typeface="Times New Roman" panose="02020603050405020304" pitchFamily="18" charset="0"/>
            </a:endParaRPr>
          </a:p>
        </p:txBody>
      </p:sp>
      <p:cxnSp>
        <p:nvCxnSpPr>
          <p:cNvPr id="26" name="Straight Arrow Connector 25"/>
          <p:cNvCxnSpPr/>
          <p:nvPr/>
        </p:nvCxnSpPr>
        <p:spPr>
          <a:xfrm>
            <a:off x="1978814" y="2599975"/>
            <a:ext cx="0" cy="2484000"/>
          </a:xfrm>
          <a:prstGeom prst="straightConnector1">
            <a:avLst/>
          </a:prstGeom>
          <a:ln w="19050">
            <a:solidFill>
              <a:schemeClr val="tx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716579" y="4517410"/>
            <a:ext cx="19080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1755238" y="4457323"/>
            <a:ext cx="117308" cy="117308"/>
          </a:xfrm>
          <a:prstGeom prst="ellipse">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9" name="Straight Connector 28"/>
          <p:cNvCxnSpPr/>
          <p:nvPr/>
        </p:nvCxnSpPr>
        <p:spPr>
          <a:xfrm>
            <a:off x="1875379" y="2555825"/>
            <a:ext cx="19080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1917034" y="2499817"/>
            <a:ext cx="117308" cy="11730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31" name="Straight Connector 55"/>
          <p:cNvCxnSpPr/>
          <p:nvPr/>
        </p:nvCxnSpPr>
        <p:spPr>
          <a:xfrm>
            <a:off x="1674924" y="5703857"/>
            <a:ext cx="19080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2" name="Oval 56"/>
          <p:cNvSpPr/>
          <p:nvPr/>
        </p:nvSpPr>
        <p:spPr>
          <a:xfrm>
            <a:off x="1713583" y="5643770"/>
            <a:ext cx="117308" cy="117308"/>
          </a:xfrm>
          <a:prstGeom prst="ellipse">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33" name="Straight Connector 57"/>
          <p:cNvCxnSpPr/>
          <p:nvPr/>
        </p:nvCxnSpPr>
        <p:spPr>
          <a:xfrm>
            <a:off x="1865732" y="5703857"/>
            <a:ext cx="19080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Oval 58"/>
          <p:cNvSpPr/>
          <p:nvPr/>
        </p:nvSpPr>
        <p:spPr>
          <a:xfrm>
            <a:off x="1907387" y="5639898"/>
            <a:ext cx="117308" cy="117308"/>
          </a:xfrm>
          <a:prstGeom prst="ellipse">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35" name="Straight Connector 55"/>
          <p:cNvCxnSpPr/>
          <p:nvPr/>
        </p:nvCxnSpPr>
        <p:spPr>
          <a:xfrm>
            <a:off x="4954232" y="3441211"/>
            <a:ext cx="19080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6" name="Oval 56"/>
          <p:cNvSpPr/>
          <p:nvPr/>
        </p:nvSpPr>
        <p:spPr>
          <a:xfrm>
            <a:off x="4992891" y="3381124"/>
            <a:ext cx="117308" cy="117308"/>
          </a:xfrm>
          <a:prstGeom prst="ellipse">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37" name="Straight Connector 57"/>
          <p:cNvCxnSpPr/>
          <p:nvPr/>
        </p:nvCxnSpPr>
        <p:spPr>
          <a:xfrm>
            <a:off x="5145040" y="3441211"/>
            <a:ext cx="19080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Oval 58"/>
          <p:cNvSpPr/>
          <p:nvPr/>
        </p:nvSpPr>
        <p:spPr>
          <a:xfrm>
            <a:off x="5186695" y="3377252"/>
            <a:ext cx="117308" cy="117308"/>
          </a:xfrm>
          <a:prstGeom prst="ellipse">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39" name="Straight Arrow Connector 38"/>
          <p:cNvCxnSpPr/>
          <p:nvPr/>
        </p:nvCxnSpPr>
        <p:spPr>
          <a:xfrm>
            <a:off x="5146775" y="2187325"/>
            <a:ext cx="0" cy="1224000"/>
          </a:xfrm>
          <a:prstGeom prst="straightConnector1">
            <a:avLst/>
          </a:prstGeom>
          <a:ln w="19050">
            <a:solidFill>
              <a:schemeClr val="tx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rot="16200000">
            <a:off x="5385291" y="2472737"/>
            <a:ext cx="528700" cy="362304"/>
          </a:xfrm>
          <a:prstGeom prst="rect">
            <a:avLst/>
          </a:prstGeom>
          <a:noFill/>
        </p:spPr>
        <p:txBody>
          <a:bodyPr wrap="square" lIns="27000" tIns="27000" rIns="27000" bIns="27000" rtlCol="0">
            <a:spAutoFit/>
          </a:bodyPr>
          <a:lstStyle/>
          <a:p>
            <a:r>
              <a:rPr lang="en-US" sz="2000" b="1" dirty="0" smtClean="0">
                <a:latin typeface="Times New Roman" panose="02020603050405020304" pitchFamily="18" charset="0"/>
                <a:cs typeface="Times New Roman" panose="02020603050405020304" pitchFamily="18" charset="0"/>
              </a:rPr>
              <a:t>1.58</a:t>
            </a:r>
            <a:endParaRPr lang="en-US" sz="2000" b="1" cap="all" dirty="0">
              <a:latin typeface="Times New Roman" panose="02020603050405020304" pitchFamily="18" charset="0"/>
              <a:cs typeface="Times New Roman" panose="02020603050405020304" pitchFamily="18" charset="0"/>
            </a:endParaRPr>
          </a:p>
        </p:txBody>
      </p:sp>
      <p:cxnSp>
        <p:nvCxnSpPr>
          <p:cNvPr id="42" name="Straight Connector 41"/>
          <p:cNvCxnSpPr/>
          <p:nvPr/>
        </p:nvCxnSpPr>
        <p:spPr>
          <a:xfrm>
            <a:off x="4067836" y="2282953"/>
            <a:ext cx="19080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4106495" y="2222866"/>
            <a:ext cx="117308" cy="11730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44" name="Straight Connector 43"/>
          <p:cNvCxnSpPr/>
          <p:nvPr/>
        </p:nvCxnSpPr>
        <p:spPr>
          <a:xfrm>
            <a:off x="4258644" y="2282953"/>
            <a:ext cx="19080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a:off x="4300299" y="2226945"/>
            <a:ext cx="117308" cy="11730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TextBox 45"/>
          <p:cNvSpPr txBox="1"/>
          <p:nvPr/>
        </p:nvSpPr>
        <p:spPr>
          <a:xfrm rot="16200000">
            <a:off x="3782120" y="3407674"/>
            <a:ext cx="528700" cy="362304"/>
          </a:xfrm>
          <a:prstGeom prst="rect">
            <a:avLst/>
          </a:prstGeom>
          <a:noFill/>
        </p:spPr>
        <p:txBody>
          <a:bodyPr wrap="square" lIns="27000" tIns="27000" rIns="27000" bIns="27000" rtlCol="0">
            <a:spAutoFit/>
          </a:bodyPr>
          <a:lstStyle/>
          <a:p>
            <a:r>
              <a:rPr lang="en-US" sz="2000" b="1" cap="all" dirty="0" smtClean="0">
                <a:latin typeface="Times New Roman" panose="02020603050405020304" pitchFamily="18" charset="0"/>
                <a:cs typeface="Times New Roman" panose="02020603050405020304" pitchFamily="18" charset="0"/>
              </a:rPr>
              <a:t>5.19</a:t>
            </a:r>
            <a:endParaRPr lang="en-US" sz="2000" b="1" cap="all" dirty="0">
              <a:latin typeface="Times New Roman" panose="02020603050405020304" pitchFamily="18" charset="0"/>
              <a:cs typeface="Times New Roman" panose="02020603050405020304" pitchFamily="18" charset="0"/>
            </a:endParaRPr>
          </a:p>
        </p:txBody>
      </p:sp>
      <p:cxnSp>
        <p:nvCxnSpPr>
          <p:cNvPr id="47" name="Straight Arrow Connector 46"/>
          <p:cNvCxnSpPr/>
          <p:nvPr/>
        </p:nvCxnSpPr>
        <p:spPr>
          <a:xfrm>
            <a:off x="4251531" y="2292261"/>
            <a:ext cx="0" cy="2808000"/>
          </a:xfrm>
          <a:prstGeom prst="straightConnector1">
            <a:avLst/>
          </a:prstGeom>
          <a:ln w="19050">
            <a:solidFill>
              <a:schemeClr val="tx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9" name="Straight Connector 55"/>
          <p:cNvCxnSpPr/>
          <p:nvPr/>
        </p:nvCxnSpPr>
        <p:spPr>
          <a:xfrm>
            <a:off x="5685473" y="3066078"/>
            <a:ext cx="19080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50" name="Oval 56"/>
          <p:cNvSpPr/>
          <p:nvPr/>
        </p:nvSpPr>
        <p:spPr>
          <a:xfrm>
            <a:off x="5724132" y="3005991"/>
            <a:ext cx="117308" cy="117308"/>
          </a:xfrm>
          <a:prstGeom prst="ellipse">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53" name="Straight Arrow Connector 52"/>
          <p:cNvCxnSpPr/>
          <p:nvPr/>
        </p:nvCxnSpPr>
        <p:spPr>
          <a:xfrm>
            <a:off x="5792939" y="2157315"/>
            <a:ext cx="0" cy="864000"/>
          </a:xfrm>
          <a:prstGeom prst="straightConnector1">
            <a:avLst/>
          </a:prstGeom>
          <a:ln w="19050">
            <a:solidFill>
              <a:schemeClr val="tx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5974080" y="2512034"/>
            <a:ext cx="0" cy="2556000"/>
          </a:xfrm>
          <a:prstGeom prst="straightConnector1">
            <a:avLst/>
          </a:prstGeom>
          <a:ln w="19050">
            <a:solidFill>
              <a:schemeClr val="tx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5875421" y="2449424"/>
            <a:ext cx="19080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6" name="Oval 55"/>
          <p:cNvSpPr/>
          <p:nvPr/>
        </p:nvSpPr>
        <p:spPr>
          <a:xfrm>
            <a:off x="5917076" y="2393416"/>
            <a:ext cx="117308" cy="11730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9" name="TextBox 58"/>
          <p:cNvSpPr txBox="1"/>
          <p:nvPr/>
        </p:nvSpPr>
        <p:spPr>
          <a:xfrm rot="16200000">
            <a:off x="5884019" y="3491399"/>
            <a:ext cx="528700" cy="362304"/>
          </a:xfrm>
          <a:prstGeom prst="rect">
            <a:avLst/>
          </a:prstGeom>
          <a:noFill/>
        </p:spPr>
        <p:txBody>
          <a:bodyPr wrap="square" lIns="27000" tIns="27000" rIns="27000" bIns="27000" rtlCol="0">
            <a:spAutoFit/>
          </a:bodyPr>
          <a:lstStyle/>
          <a:p>
            <a:r>
              <a:rPr lang="en-US" sz="2000" b="1" dirty="0" smtClean="0">
                <a:latin typeface="Times New Roman" panose="02020603050405020304" pitchFamily="18" charset="0"/>
                <a:cs typeface="Times New Roman" panose="02020603050405020304" pitchFamily="18" charset="0"/>
              </a:rPr>
              <a:t>4.76</a:t>
            </a:r>
            <a:endParaRPr lang="en-US" sz="2000" b="1" cap="all" dirty="0">
              <a:latin typeface="Times New Roman" panose="02020603050405020304" pitchFamily="18" charset="0"/>
              <a:cs typeface="Times New Roman" panose="02020603050405020304" pitchFamily="18" charset="0"/>
            </a:endParaRPr>
          </a:p>
        </p:txBody>
      </p:sp>
      <p:sp>
        <p:nvSpPr>
          <p:cNvPr id="60" name="TextBox 59"/>
          <p:cNvSpPr txBox="1"/>
          <p:nvPr/>
        </p:nvSpPr>
        <p:spPr>
          <a:xfrm rot="16200000">
            <a:off x="2288138" y="3390154"/>
            <a:ext cx="528700" cy="362304"/>
          </a:xfrm>
          <a:prstGeom prst="rect">
            <a:avLst/>
          </a:prstGeom>
          <a:noFill/>
        </p:spPr>
        <p:txBody>
          <a:bodyPr wrap="square" lIns="27000" tIns="27000" rIns="27000" bIns="27000" rtlCol="0">
            <a:spAutoFit/>
          </a:bodyPr>
          <a:lstStyle/>
          <a:p>
            <a:r>
              <a:rPr lang="en-US" sz="2000" b="1" cap="all" dirty="0" smtClean="0">
                <a:latin typeface="Times New Roman" panose="02020603050405020304" pitchFamily="18" charset="0"/>
                <a:cs typeface="Times New Roman" panose="02020603050405020304" pitchFamily="18" charset="0"/>
              </a:rPr>
              <a:t>5.25</a:t>
            </a:r>
            <a:endParaRPr lang="en-US" sz="2000" b="1" cap="all" dirty="0">
              <a:latin typeface="Times New Roman" panose="02020603050405020304" pitchFamily="18" charset="0"/>
              <a:cs typeface="Times New Roman" panose="02020603050405020304" pitchFamily="18" charset="0"/>
            </a:endParaRPr>
          </a:p>
        </p:txBody>
      </p:sp>
      <p:cxnSp>
        <p:nvCxnSpPr>
          <p:cNvPr id="61" name="Straight Arrow Connector 60"/>
          <p:cNvCxnSpPr/>
          <p:nvPr/>
        </p:nvCxnSpPr>
        <p:spPr>
          <a:xfrm>
            <a:off x="2733640" y="2260034"/>
            <a:ext cx="0" cy="2808000"/>
          </a:xfrm>
          <a:prstGeom prst="straightConnector1">
            <a:avLst/>
          </a:prstGeom>
          <a:ln w="19050">
            <a:solidFill>
              <a:schemeClr val="tx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2550249" y="2262215"/>
            <a:ext cx="19080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63" name="Oval 62"/>
          <p:cNvSpPr/>
          <p:nvPr/>
        </p:nvSpPr>
        <p:spPr>
          <a:xfrm>
            <a:off x="2588908" y="2202128"/>
            <a:ext cx="117308" cy="11730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64" name="Straight Connector 63"/>
          <p:cNvCxnSpPr/>
          <p:nvPr/>
        </p:nvCxnSpPr>
        <p:spPr>
          <a:xfrm>
            <a:off x="2741057" y="2262215"/>
            <a:ext cx="19080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5" name="Oval 64"/>
          <p:cNvSpPr/>
          <p:nvPr/>
        </p:nvSpPr>
        <p:spPr>
          <a:xfrm>
            <a:off x="2782712" y="2206207"/>
            <a:ext cx="117308" cy="11730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6" name="TextBox 65"/>
          <p:cNvSpPr txBox="1"/>
          <p:nvPr/>
        </p:nvSpPr>
        <p:spPr>
          <a:xfrm rot="16200000">
            <a:off x="4707031" y="2646252"/>
            <a:ext cx="528700" cy="362304"/>
          </a:xfrm>
          <a:prstGeom prst="rect">
            <a:avLst/>
          </a:prstGeom>
          <a:noFill/>
        </p:spPr>
        <p:txBody>
          <a:bodyPr wrap="square" lIns="27000" tIns="27000" rIns="27000" bIns="27000" rtlCol="0">
            <a:spAutoFit/>
          </a:bodyPr>
          <a:lstStyle/>
          <a:p>
            <a:r>
              <a:rPr lang="en-US" sz="2000" b="1" cap="all" dirty="0" smtClean="0">
                <a:latin typeface="Times New Roman" panose="02020603050405020304" pitchFamily="18" charset="0"/>
                <a:cs typeface="Times New Roman" panose="02020603050405020304" pitchFamily="18" charset="0"/>
              </a:rPr>
              <a:t>2.23</a:t>
            </a:r>
            <a:endParaRPr lang="en-US" sz="2000" b="1" cap="all" dirty="0">
              <a:latin typeface="Times New Roman" panose="02020603050405020304" pitchFamily="18" charset="0"/>
              <a:cs typeface="Times New Roman" panose="02020603050405020304" pitchFamily="18" charset="0"/>
            </a:endParaRPr>
          </a:p>
        </p:txBody>
      </p:sp>
      <p:cxnSp>
        <p:nvCxnSpPr>
          <p:cNvPr id="67" name="Straight Arrow Connector 66"/>
          <p:cNvCxnSpPr/>
          <p:nvPr/>
        </p:nvCxnSpPr>
        <p:spPr>
          <a:xfrm>
            <a:off x="3405308" y="2728034"/>
            <a:ext cx="0" cy="2340000"/>
          </a:xfrm>
          <a:prstGeom prst="straightConnector1">
            <a:avLst/>
          </a:prstGeom>
          <a:ln w="19050">
            <a:solidFill>
              <a:schemeClr val="tx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rot="16200000">
            <a:off x="3008660" y="3668034"/>
            <a:ext cx="528700" cy="362304"/>
          </a:xfrm>
          <a:prstGeom prst="rect">
            <a:avLst/>
          </a:prstGeom>
          <a:noFill/>
        </p:spPr>
        <p:txBody>
          <a:bodyPr wrap="square" lIns="27000" tIns="27000" rIns="27000" bIns="27000" rtlCol="0">
            <a:spAutoFit/>
          </a:bodyPr>
          <a:lstStyle/>
          <a:p>
            <a:r>
              <a:rPr lang="en-US" sz="2000" b="1" dirty="0">
                <a:latin typeface="Times New Roman" panose="02020603050405020304" pitchFamily="18" charset="0"/>
                <a:cs typeface="Times New Roman" panose="02020603050405020304" pitchFamily="18" charset="0"/>
              </a:rPr>
              <a:t>4</a:t>
            </a:r>
            <a:r>
              <a:rPr lang="en-US" sz="2000" b="1" dirty="0" smtClean="0">
                <a:latin typeface="Times New Roman" panose="02020603050405020304" pitchFamily="18" charset="0"/>
                <a:cs typeface="Times New Roman" panose="02020603050405020304" pitchFamily="18" charset="0"/>
              </a:rPr>
              <a:t>.19</a:t>
            </a:r>
            <a:endParaRPr lang="en-US" sz="2000" b="1" cap="all" dirty="0">
              <a:latin typeface="Times New Roman" panose="02020603050405020304" pitchFamily="18" charset="0"/>
              <a:cs typeface="Times New Roman" panose="02020603050405020304" pitchFamily="18" charset="0"/>
            </a:endParaRPr>
          </a:p>
        </p:txBody>
      </p:sp>
      <p:cxnSp>
        <p:nvCxnSpPr>
          <p:cNvPr id="69" name="Straight Connector 68"/>
          <p:cNvCxnSpPr/>
          <p:nvPr/>
        </p:nvCxnSpPr>
        <p:spPr>
          <a:xfrm>
            <a:off x="3205588" y="2669574"/>
            <a:ext cx="19080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70" name="Oval 69"/>
          <p:cNvSpPr/>
          <p:nvPr/>
        </p:nvSpPr>
        <p:spPr>
          <a:xfrm>
            <a:off x="3244247" y="2609487"/>
            <a:ext cx="117308" cy="11730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71" name="Straight Connector 70"/>
          <p:cNvCxnSpPr/>
          <p:nvPr/>
        </p:nvCxnSpPr>
        <p:spPr>
          <a:xfrm>
            <a:off x="3396396" y="2669574"/>
            <a:ext cx="19080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2" name="Oval 71"/>
          <p:cNvSpPr/>
          <p:nvPr/>
        </p:nvSpPr>
        <p:spPr>
          <a:xfrm>
            <a:off x="3438051" y="2613566"/>
            <a:ext cx="117308" cy="11730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aphicFrame>
        <p:nvGraphicFramePr>
          <p:cNvPr id="73" name="Table 72"/>
          <p:cNvGraphicFramePr>
            <a:graphicFrameLocks noGrp="1"/>
          </p:cNvGraphicFramePr>
          <p:nvPr>
            <p:extLst/>
          </p:nvPr>
        </p:nvGraphicFramePr>
        <p:xfrm>
          <a:off x="6608705" y="2799232"/>
          <a:ext cx="4436110" cy="2519409"/>
        </p:xfrm>
        <a:graphic>
          <a:graphicData uri="http://schemas.openxmlformats.org/drawingml/2006/table">
            <a:tbl>
              <a:tblPr firstRow="1" firstCol="1" bandRow="1">
                <a:tableStyleId>{5C22544A-7EE6-4342-B048-85BDC9FD1C3A}</a:tableStyleId>
              </a:tblPr>
              <a:tblGrid>
                <a:gridCol w="1361992"/>
                <a:gridCol w="1480042"/>
                <a:gridCol w="1594076"/>
              </a:tblGrid>
              <a:tr h="464862">
                <a:tc>
                  <a:txBody>
                    <a:bodyPr/>
                    <a:lstStyle/>
                    <a:p>
                      <a:pPr algn="just">
                        <a:lnSpc>
                          <a:spcPct val="107000"/>
                        </a:lnSpc>
                        <a:spcAft>
                          <a:spcPts val="0"/>
                        </a:spcAft>
                      </a:pPr>
                      <a:r>
                        <a:rPr lang="en-US" sz="1400" dirty="0">
                          <a:effectLst/>
                          <a:latin typeface="Times New Roman" panose="02020603050405020304" pitchFamily="18" charset="0"/>
                          <a:cs typeface="Times New Roman" panose="02020603050405020304" pitchFamily="18" charset="0"/>
                        </a:rPr>
                        <a:t>Defect</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n-US" sz="1400">
                          <a:effectLst/>
                          <a:latin typeface="Times New Roman" panose="02020603050405020304" pitchFamily="18" charset="0"/>
                          <a:cs typeface="Times New Roman" panose="02020603050405020304" pitchFamily="18" charset="0"/>
                        </a:rPr>
                        <a:t>Formation energy, eV</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n-US" sz="1400">
                          <a:effectLst/>
                          <a:latin typeface="Times New Roman" panose="02020603050405020304" pitchFamily="18" charset="0"/>
                          <a:cs typeface="Times New Roman" panose="02020603050405020304" pitchFamily="18" charset="0"/>
                        </a:rPr>
                        <a:t>Binding energy, eV</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n-US" sz="1400" dirty="0" err="1">
                          <a:effectLst/>
                          <a:latin typeface="Times New Roman" panose="02020603050405020304" pitchFamily="18" charset="0"/>
                          <a:cs typeface="Times New Roman" panose="02020603050405020304" pitchFamily="18" charset="0"/>
                        </a:rPr>
                        <a:t>Antisite</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La</a:t>
                      </a:r>
                      <a:r>
                        <a:rPr lang="en-US" sz="1400" baseline="-25000" dirty="0" err="1">
                          <a:effectLst/>
                          <a:latin typeface="Times New Roman" panose="02020603050405020304" pitchFamily="18" charset="0"/>
                          <a:cs typeface="Times New Roman" panose="02020603050405020304" pitchFamily="18" charset="0"/>
                        </a:rPr>
                        <a:t>Al</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400" b="1" dirty="0" smtClean="0">
                          <a:effectLst/>
                          <a:latin typeface="Times New Roman" panose="02020603050405020304" pitchFamily="18" charset="0"/>
                          <a:cs typeface="Times New Roman" panose="02020603050405020304" pitchFamily="18" charset="0"/>
                        </a:rPr>
                        <a:t>7.60</a:t>
                      </a:r>
                      <a:endParaRPr lang="en-US"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400" b="1">
                          <a:effectLst/>
                          <a:latin typeface="Times New Roman" panose="02020603050405020304" pitchFamily="18" charset="0"/>
                          <a:cs typeface="Times New Roman" panose="02020603050405020304" pitchFamily="18" charset="0"/>
                        </a:rPr>
                        <a:t> </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n-US" sz="1400" dirty="0" err="1">
                          <a:effectLst/>
                          <a:latin typeface="Times New Roman" panose="02020603050405020304" pitchFamily="18" charset="0"/>
                          <a:cs typeface="Times New Roman" panose="02020603050405020304" pitchFamily="18" charset="0"/>
                        </a:rPr>
                        <a:t>Antisite</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Al</a:t>
                      </a:r>
                      <a:r>
                        <a:rPr lang="en-US" sz="1400" baseline="-25000" dirty="0" err="1">
                          <a:effectLst/>
                          <a:latin typeface="Times New Roman" panose="02020603050405020304" pitchFamily="18" charset="0"/>
                          <a:cs typeface="Times New Roman" panose="02020603050405020304" pitchFamily="18" charset="0"/>
                        </a:rPr>
                        <a:t>La</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400" b="1" dirty="0" smtClean="0">
                          <a:effectLst/>
                          <a:latin typeface="Times New Roman" panose="02020603050405020304" pitchFamily="18" charset="0"/>
                          <a:ea typeface="+mn-ea"/>
                          <a:cs typeface="Times New Roman" panose="02020603050405020304" pitchFamily="18" charset="0"/>
                        </a:rPr>
                        <a:t>5.41</a:t>
                      </a:r>
                      <a:endParaRPr lang="en-US"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400" b="1">
                          <a:effectLst/>
                          <a:latin typeface="Times New Roman" panose="02020603050405020304" pitchFamily="18" charset="0"/>
                          <a:cs typeface="Times New Roman" panose="02020603050405020304" pitchFamily="18" charset="0"/>
                        </a:rPr>
                        <a:t> </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n-US" sz="1400" dirty="0">
                          <a:effectLst/>
                          <a:latin typeface="Times New Roman" panose="02020603050405020304" pitchFamily="18" charset="0"/>
                          <a:cs typeface="Times New Roman" panose="02020603050405020304" pitchFamily="18" charset="0"/>
                        </a:rPr>
                        <a:t>Double </a:t>
                      </a:r>
                      <a:r>
                        <a:rPr lang="en-US" sz="1400" dirty="0" err="1">
                          <a:effectLst/>
                          <a:latin typeface="Times New Roman" panose="02020603050405020304" pitchFamily="18" charset="0"/>
                          <a:cs typeface="Times New Roman" panose="02020603050405020304" pitchFamily="18" charset="0"/>
                        </a:rPr>
                        <a:t>antisite</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400" b="1" dirty="0" smtClean="0">
                          <a:effectLst/>
                          <a:latin typeface="Times New Roman" panose="02020603050405020304" pitchFamily="18" charset="0"/>
                          <a:cs typeface="Times New Roman" panose="02020603050405020304" pitchFamily="18" charset="0"/>
                        </a:rPr>
                        <a:t>11.08</a:t>
                      </a:r>
                      <a:endParaRPr lang="en-US"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400" b="1">
                          <a:effectLst/>
                          <a:latin typeface="Times New Roman" panose="02020603050405020304" pitchFamily="18" charset="0"/>
                          <a:cs typeface="Times New Roman" panose="02020603050405020304" pitchFamily="18" charset="0"/>
                        </a:rPr>
                        <a:t>-1.9</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n-US" sz="1400">
                          <a:effectLst/>
                          <a:latin typeface="Times New Roman" panose="02020603050405020304" pitchFamily="18" charset="0"/>
                          <a:cs typeface="Times New Roman" panose="02020603050405020304" pitchFamily="18" charset="0"/>
                        </a:rPr>
                        <a:t>F-center</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400" b="1" dirty="0" smtClean="0">
                          <a:effectLst/>
                          <a:latin typeface="Times New Roman" panose="02020603050405020304" pitchFamily="18" charset="0"/>
                          <a:cs typeface="Times New Roman" panose="02020603050405020304" pitchFamily="18" charset="0"/>
                        </a:rPr>
                        <a:t>8.28</a:t>
                      </a:r>
                      <a:endParaRPr lang="en-US"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400" b="1" dirty="0">
                          <a:effectLst/>
                          <a:latin typeface="Times New Roman" panose="02020603050405020304" pitchFamily="18" charset="0"/>
                          <a:cs typeface="Times New Roman" panose="02020603050405020304" pitchFamily="18" charset="0"/>
                        </a:rPr>
                        <a:t> </a:t>
                      </a:r>
                      <a:endParaRPr lang="en-US"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n-US" sz="1400">
                          <a:effectLst/>
                          <a:latin typeface="Times New Roman" panose="02020603050405020304" pitchFamily="18" charset="0"/>
                          <a:cs typeface="Times New Roman" panose="02020603050405020304" pitchFamily="18" charset="0"/>
                        </a:rPr>
                        <a:t>O</a:t>
                      </a:r>
                      <a:r>
                        <a:rPr lang="en-US" sz="1400" baseline="-25000">
                          <a:effectLst/>
                          <a:latin typeface="Times New Roman" panose="02020603050405020304" pitchFamily="18" charset="0"/>
                          <a:cs typeface="Times New Roman" panose="02020603050405020304" pitchFamily="18" charset="0"/>
                        </a:rPr>
                        <a:t>i</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400" b="1" dirty="0" smtClean="0">
                          <a:effectLst/>
                          <a:latin typeface="Times New Roman" panose="02020603050405020304" pitchFamily="18" charset="0"/>
                          <a:cs typeface="Times New Roman" panose="02020603050405020304" pitchFamily="18" charset="0"/>
                        </a:rPr>
                        <a:t>2.66</a:t>
                      </a:r>
                      <a:endParaRPr lang="en-US"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400" b="1" dirty="0">
                          <a:effectLst/>
                          <a:latin typeface="Times New Roman" panose="02020603050405020304" pitchFamily="18" charset="0"/>
                          <a:cs typeface="Times New Roman" panose="02020603050405020304" pitchFamily="18" charset="0"/>
                        </a:rPr>
                        <a:t> </a:t>
                      </a:r>
                      <a:endParaRPr lang="en-US"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n-US" sz="1400">
                          <a:effectLst/>
                          <a:latin typeface="Times New Roman" panose="02020603050405020304" pitchFamily="18" charset="0"/>
                          <a:cs typeface="Times New Roman" panose="02020603050405020304" pitchFamily="18" charset="0"/>
                        </a:rPr>
                        <a:t>Oi + La</a:t>
                      </a:r>
                      <a:r>
                        <a:rPr lang="en-US" sz="1400" baseline="-25000">
                          <a:effectLst/>
                          <a:latin typeface="Times New Roman" panose="02020603050405020304" pitchFamily="18" charset="0"/>
                          <a:cs typeface="Times New Roman" panose="02020603050405020304" pitchFamily="18" charset="0"/>
                        </a:rPr>
                        <a:t>Al</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400" b="1" dirty="0" smtClean="0">
                          <a:effectLst/>
                          <a:latin typeface="Times New Roman" panose="02020603050405020304" pitchFamily="18" charset="0"/>
                          <a:cs typeface="Times New Roman" panose="02020603050405020304" pitchFamily="18" charset="0"/>
                        </a:rPr>
                        <a:t>9.56</a:t>
                      </a:r>
                      <a:endParaRPr lang="en-US"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400" b="1" dirty="0">
                          <a:effectLst/>
                          <a:latin typeface="Times New Roman" panose="02020603050405020304" pitchFamily="18" charset="0"/>
                          <a:cs typeface="Times New Roman" panose="02020603050405020304" pitchFamily="18" charset="0"/>
                        </a:rPr>
                        <a:t>-0.70</a:t>
                      </a:r>
                      <a:endParaRPr lang="en-US"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n-US" sz="1400">
                          <a:effectLst/>
                          <a:latin typeface="Times New Roman" panose="02020603050405020304" pitchFamily="18" charset="0"/>
                          <a:cs typeface="Times New Roman" panose="02020603050405020304" pitchFamily="18" charset="0"/>
                        </a:rPr>
                        <a:t>Oi + Al</a:t>
                      </a:r>
                      <a:r>
                        <a:rPr lang="en-US" sz="1400" baseline="-25000">
                          <a:effectLst/>
                          <a:latin typeface="Times New Roman" panose="02020603050405020304" pitchFamily="18" charset="0"/>
                          <a:cs typeface="Times New Roman" panose="02020603050405020304" pitchFamily="18" charset="0"/>
                        </a:rPr>
                        <a:t>La</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400" b="1" dirty="0" smtClean="0">
                          <a:effectLst/>
                          <a:latin typeface="Times New Roman" panose="02020603050405020304" pitchFamily="18" charset="0"/>
                          <a:cs typeface="Times New Roman" panose="02020603050405020304" pitchFamily="18" charset="0"/>
                        </a:rPr>
                        <a:t>6.42</a:t>
                      </a:r>
                      <a:endParaRPr lang="en-US"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400" b="1" dirty="0">
                          <a:effectLst/>
                          <a:latin typeface="Times New Roman" panose="02020603050405020304" pitchFamily="18" charset="0"/>
                          <a:cs typeface="Times New Roman" panose="02020603050405020304" pitchFamily="18" charset="0"/>
                        </a:rPr>
                        <a:t>-1.65</a:t>
                      </a:r>
                      <a:endParaRPr lang="en-US"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n-US" sz="1400">
                          <a:effectLst/>
                          <a:latin typeface="Times New Roman" panose="02020603050405020304" pitchFamily="18" charset="0"/>
                          <a:cs typeface="Times New Roman" panose="02020603050405020304" pitchFamily="18" charset="0"/>
                        </a:rPr>
                        <a:t>F</a:t>
                      </a:r>
                      <a:r>
                        <a:rPr lang="en-US" sz="1400" baseline="-25000">
                          <a:effectLst/>
                          <a:latin typeface="Times New Roman" panose="02020603050405020304" pitchFamily="18" charset="0"/>
                          <a:cs typeface="Times New Roman" panose="02020603050405020304" pitchFamily="18" charset="0"/>
                        </a:rPr>
                        <a:t>c</a:t>
                      </a:r>
                      <a:r>
                        <a:rPr lang="en-US" sz="1400">
                          <a:effectLst/>
                          <a:latin typeface="Times New Roman" panose="02020603050405020304" pitchFamily="18" charset="0"/>
                          <a:cs typeface="Times New Roman" panose="02020603050405020304" pitchFamily="18" charset="0"/>
                        </a:rPr>
                        <a:t> + La</a:t>
                      </a:r>
                      <a:r>
                        <a:rPr lang="en-US" sz="1400" baseline="-25000">
                          <a:effectLst/>
                          <a:latin typeface="Times New Roman" panose="02020603050405020304" pitchFamily="18" charset="0"/>
                          <a:cs typeface="Times New Roman" panose="02020603050405020304" pitchFamily="18" charset="0"/>
                        </a:rPr>
                        <a:t>Al</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400" b="1" dirty="0" smtClean="0">
                          <a:effectLst/>
                          <a:latin typeface="Times New Roman" panose="02020603050405020304" pitchFamily="18" charset="0"/>
                          <a:cs typeface="Times New Roman" panose="02020603050405020304" pitchFamily="18" charset="0"/>
                        </a:rPr>
                        <a:t>15.79</a:t>
                      </a:r>
                      <a:endParaRPr lang="en-US"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400" b="1" dirty="0">
                          <a:effectLst/>
                          <a:latin typeface="Times New Roman" panose="02020603050405020304" pitchFamily="18" charset="0"/>
                          <a:cs typeface="Times New Roman" panose="02020603050405020304" pitchFamily="18" charset="0"/>
                        </a:rPr>
                        <a:t>-0.09</a:t>
                      </a:r>
                      <a:endParaRPr lang="en-US"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Aft>
                          <a:spcPts val="0"/>
                        </a:spcAft>
                      </a:pPr>
                      <a:r>
                        <a:rPr lang="en-US" sz="1400">
                          <a:effectLst/>
                          <a:latin typeface="Times New Roman" panose="02020603050405020304" pitchFamily="18" charset="0"/>
                          <a:cs typeface="Times New Roman" panose="02020603050405020304" pitchFamily="18" charset="0"/>
                        </a:rPr>
                        <a:t>F</a:t>
                      </a:r>
                      <a:r>
                        <a:rPr lang="en-US" sz="1400" baseline="-25000">
                          <a:effectLst/>
                          <a:latin typeface="Times New Roman" panose="02020603050405020304" pitchFamily="18" charset="0"/>
                          <a:cs typeface="Times New Roman" panose="02020603050405020304" pitchFamily="18" charset="0"/>
                        </a:rPr>
                        <a:t>c</a:t>
                      </a:r>
                      <a:r>
                        <a:rPr lang="en-US" sz="1400">
                          <a:effectLst/>
                          <a:latin typeface="Times New Roman" panose="02020603050405020304" pitchFamily="18" charset="0"/>
                          <a:cs typeface="Times New Roman" panose="02020603050405020304" pitchFamily="18" charset="0"/>
                        </a:rPr>
                        <a:t> + Al</a:t>
                      </a:r>
                      <a:r>
                        <a:rPr lang="en-US" sz="1400" baseline="-25000">
                          <a:effectLst/>
                          <a:latin typeface="Times New Roman" panose="02020603050405020304" pitchFamily="18" charset="0"/>
                          <a:cs typeface="Times New Roman" panose="02020603050405020304" pitchFamily="18" charset="0"/>
                        </a:rPr>
                        <a:t>La</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400" b="1" dirty="0" smtClean="0">
                          <a:effectLst/>
                          <a:latin typeface="Times New Roman" panose="02020603050405020304" pitchFamily="18" charset="0"/>
                          <a:cs typeface="Times New Roman" panose="02020603050405020304" pitchFamily="18" charset="0"/>
                        </a:rPr>
                        <a:t>14.59</a:t>
                      </a:r>
                      <a:endParaRPr lang="en-US"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400" b="1" dirty="0">
                          <a:effectLst/>
                          <a:latin typeface="Times New Roman" panose="02020603050405020304" pitchFamily="18" charset="0"/>
                          <a:cs typeface="Times New Roman" panose="02020603050405020304" pitchFamily="18" charset="0"/>
                        </a:rPr>
                        <a:t>0.90</a:t>
                      </a:r>
                      <a:endParaRPr lang="en-US"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74" name="TextBox 73"/>
          <p:cNvSpPr txBox="1"/>
          <p:nvPr/>
        </p:nvSpPr>
        <p:spPr>
          <a:xfrm>
            <a:off x="716279" y="5772449"/>
            <a:ext cx="5378059" cy="646331"/>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Defect electronic states in the band gap </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(PWGGA + 20% exact exchange)</a:t>
            </a:r>
            <a:endParaRPr lang="en-US" dirty="0">
              <a:latin typeface="Times New Roman" panose="02020603050405020304" pitchFamily="18" charset="0"/>
              <a:cs typeface="Times New Roman" panose="02020603050405020304" pitchFamily="18" charset="0"/>
            </a:endParaRPr>
          </a:p>
        </p:txBody>
      </p:sp>
      <p:sp>
        <p:nvSpPr>
          <p:cNvPr id="75" name="TextBox 74"/>
          <p:cNvSpPr txBox="1"/>
          <p:nvPr/>
        </p:nvSpPr>
        <p:spPr>
          <a:xfrm>
            <a:off x="6560572" y="1645930"/>
            <a:ext cx="4532377" cy="646331"/>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Formation and binding energies of single point defects and their complexes in cubic LaAlO</a:t>
            </a:r>
            <a:r>
              <a:rPr lang="en-US" baseline="-25000" dirty="0" smtClean="0">
                <a:latin typeface="Times New Roman" panose="02020603050405020304" pitchFamily="18" charset="0"/>
                <a:cs typeface="Times New Roman" panose="02020603050405020304" pitchFamily="18" charset="0"/>
              </a:rPr>
              <a:t>3</a:t>
            </a:r>
            <a:r>
              <a:rPr lang="en-US" dirty="0" smtClean="0">
                <a:latin typeface="Times New Roman" panose="02020603050405020304" pitchFamily="18" charset="0"/>
                <a:cs typeface="Times New Roman" panose="02020603050405020304" pitchFamily="18" charset="0"/>
              </a:rPr>
              <a:t>.</a:t>
            </a:r>
          </a:p>
        </p:txBody>
      </p:sp>
      <p:pic>
        <p:nvPicPr>
          <p:cNvPr id="1026" name="Picture 2" descr="https://www.crystal.unito.it/assets/img/crystal_images/logo_CRYSTAL2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4487" y="5635266"/>
            <a:ext cx="2037858" cy="42714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INECA | EUD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92345" y="5420241"/>
            <a:ext cx="1214549" cy="90974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533400" y="549086"/>
            <a:ext cx="11450695" cy="923330"/>
          </a:xfrm>
          <a:prstGeom prst="rect">
            <a:avLst/>
          </a:prstGeom>
        </p:spPr>
        <p:txBody>
          <a:bodyPr wrap="square">
            <a:spAutoFit/>
          </a:bodyPr>
          <a:lstStyle/>
          <a:p>
            <a:r>
              <a:rPr lang="en-US" dirty="0"/>
              <a:t>For LaAlO</a:t>
            </a:r>
            <a:r>
              <a:rPr lang="en-US" baseline="-25000" dirty="0"/>
              <a:t>3</a:t>
            </a:r>
            <a:r>
              <a:rPr lang="en-US" dirty="0"/>
              <a:t> we modelled series of point defects: oxygen vacancies, oxygen interstitials and cation </a:t>
            </a:r>
            <a:r>
              <a:rPr lang="en-US" dirty="0" err="1"/>
              <a:t>antisite</a:t>
            </a:r>
            <a:r>
              <a:rPr lang="en-US" dirty="0"/>
              <a:t> defects. From our previous experience, irradiated oxide materials contain </a:t>
            </a:r>
            <a:r>
              <a:rPr lang="en-US" dirty="0" err="1"/>
              <a:t>Frenkel</a:t>
            </a:r>
            <a:r>
              <a:rPr lang="en-US" dirty="0"/>
              <a:t> pairs of oxygen defects – vacancy + interstitial. In </a:t>
            </a:r>
            <a:r>
              <a:rPr lang="en-US" dirty="0" err="1"/>
              <a:t>MgO</a:t>
            </a:r>
            <a:r>
              <a:rPr lang="en-US" dirty="0"/>
              <a:t> and Al</a:t>
            </a:r>
            <a:r>
              <a:rPr lang="en-US" baseline="-25000" dirty="0"/>
              <a:t>2</a:t>
            </a:r>
            <a:r>
              <a:rPr lang="en-US" dirty="0"/>
              <a:t>O</a:t>
            </a:r>
            <a:r>
              <a:rPr lang="en-US" baseline="-25000" dirty="0"/>
              <a:t>3</a:t>
            </a:r>
            <a:r>
              <a:rPr lang="en-US" dirty="0"/>
              <a:t> these defects have optical absorption bands (5.0-6.5 eV) in the band gap.</a:t>
            </a:r>
          </a:p>
        </p:txBody>
      </p:sp>
    </p:spTree>
    <p:extLst>
      <p:ext uri="{BB962C8B-B14F-4D97-AF65-F5344CB8AC3E}">
        <p14:creationId xmlns:p14="http://schemas.microsoft.com/office/powerpoint/2010/main" val="2382230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370"/>
            <a:ext cx="8549245" cy="531845"/>
          </a:xfrm>
        </p:spPr>
        <p:txBody>
          <a:bodyPr>
            <a:normAutofit fontScale="90000"/>
          </a:bodyPr>
          <a:lstStyle/>
          <a:p>
            <a:r>
              <a:rPr lang="en-US" dirty="0" smtClean="0"/>
              <a:t>Oxygen interstitials in LaAlO</a:t>
            </a:r>
            <a:r>
              <a:rPr lang="en-US" baseline="-25000" dirty="0" smtClean="0"/>
              <a:t>3</a:t>
            </a:r>
            <a:endParaRPr lang="en-US" baseline="-25000" dirty="0"/>
          </a:p>
        </p:txBody>
      </p:sp>
      <p:pic>
        <p:nvPicPr>
          <p:cNvPr id="4" name="Picture 3"/>
          <p:cNvPicPr>
            <a:picLocks noChangeAspect="1"/>
          </p:cNvPicPr>
          <p:nvPr/>
        </p:nvPicPr>
        <p:blipFill>
          <a:blip r:embed="rId3"/>
          <a:stretch>
            <a:fillRect/>
          </a:stretch>
        </p:blipFill>
        <p:spPr>
          <a:xfrm>
            <a:off x="8287100" y="2076414"/>
            <a:ext cx="2737508" cy="257541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0886" y="1992640"/>
            <a:ext cx="3125660" cy="313547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0680" y="1992640"/>
            <a:ext cx="3150795" cy="3160688"/>
          </a:xfrm>
          <a:prstGeom prst="rect">
            <a:avLst/>
          </a:prstGeom>
        </p:spPr>
      </p:pic>
      <p:pic>
        <p:nvPicPr>
          <p:cNvPr id="8" name="Picture 7"/>
          <p:cNvPicPr>
            <a:picLocks noChangeAspect="1"/>
          </p:cNvPicPr>
          <p:nvPr/>
        </p:nvPicPr>
        <p:blipFill rotWithShape="1">
          <a:blip r:embed="rId6"/>
          <a:srcRect r="2899"/>
          <a:stretch/>
        </p:blipFill>
        <p:spPr>
          <a:xfrm>
            <a:off x="289814" y="2311198"/>
            <a:ext cx="2041764" cy="4241482"/>
          </a:xfrm>
          <a:prstGeom prst="rect">
            <a:avLst/>
          </a:prstGeom>
        </p:spPr>
      </p:pic>
      <p:sp>
        <p:nvSpPr>
          <p:cNvPr id="9" name="Rectangle 8"/>
          <p:cNvSpPr/>
          <p:nvPr/>
        </p:nvSpPr>
        <p:spPr>
          <a:xfrm>
            <a:off x="2539264" y="4806375"/>
            <a:ext cx="2173629" cy="1754326"/>
          </a:xfrm>
          <a:prstGeom prst="rect">
            <a:avLst/>
          </a:prstGeom>
        </p:spPr>
        <p:txBody>
          <a:bodyPr wrap="square">
            <a:spAutoFit/>
          </a:bodyPr>
          <a:lstStyle/>
          <a:p>
            <a:pPr algn="ctr"/>
            <a:r>
              <a:rPr lang="en-GB" dirty="0">
                <a:latin typeface="Times New Roman" panose="02020603050405020304" pitchFamily="18" charset="0"/>
                <a:cs typeface="Times New Roman" panose="02020603050405020304" pitchFamily="18" charset="0"/>
              </a:rPr>
              <a:t>Neutral O-O pair</a:t>
            </a:r>
          </a:p>
          <a:p>
            <a:pPr algn="ctr"/>
            <a:r>
              <a:rPr lang="en-GB" dirty="0">
                <a:latin typeface="Times New Roman" panose="02020603050405020304" pitchFamily="18" charset="0"/>
                <a:cs typeface="Times New Roman" panose="02020603050405020304" pitchFamily="18" charset="0"/>
              </a:rPr>
              <a:t>O</a:t>
            </a:r>
            <a:r>
              <a:rPr lang="en-GB" baseline="-25000" dirty="0">
                <a:latin typeface="Times New Roman" panose="02020603050405020304" pitchFamily="18" charset="0"/>
                <a:cs typeface="Times New Roman" panose="02020603050405020304" pitchFamily="18" charset="0"/>
              </a:rPr>
              <a:t>2</a:t>
            </a:r>
            <a:r>
              <a:rPr lang="en-GB" baseline="30000" dirty="0">
                <a:latin typeface="Times New Roman" panose="02020603050405020304" pitchFamily="18" charset="0"/>
                <a:cs typeface="Times New Roman" panose="02020603050405020304" pitchFamily="18" charset="0"/>
              </a:rPr>
              <a:t>2- </a:t>
            </a:r>
            <a:endParaRPr lang="en-GB" baseline="30000" dirty="0" smtClean="0">
              <a:latin typeface="Times New Roman" panose="02020603050405020304" pitchFamily="18" charset="0"/>
              <a:cs typeface="Times New Roman" panose="02020603050405020304" pitchFamily="18" charset="0"/>
            </a:endParaRPr>
          </a:p>
          <a:p>
            <a:pPr algn="ctr"/>
            <a:r>
              <a:rPr lang="en-GB" dirty="0" smtClean="0">
                <a:latin typeface="Times New Roman" panose="02020603050405020304" pitchFamily="18" charset="0"/>
                <a:cs typeface="Times New Roman" panose="02020603050405020304" pitchFamily="18" charset="0"/>
              </a:rPr>
              <a:t>&lt;111&gt; oriented</a:t>
            </a:r>
            <a:endParaRPr lang="en-US" dirty="0" smtClean="0">
              <a:latin typeface="Times New Roman" panose="02020603050405020304" pitchFamily="18" charset="0"/>
              <a:cs typeface="Times New Roman" panose="02020603050405020304" pitchFamily="18" charset="0"/>
            </a:endParaRPr>
          </a:p>
          <a:p>
            <a:pPr algn="ctr"/>
            <a:r>
              <a:rPr lang="en-US" dirty="0" smtClean="0">
                <a:latin typeface="Times New Roman" panose="02020603050405020304" pitchFamily="18" charset="0"/>
                <a:cs typeface="Times New Roman" panose="02020603050405020304" pitchFamily="18" charset="0"/>
              </a:rPr>
              <a:t>d = 1.43 Å</a:t>
            </a:r>
          </a:p>
          <a:p>
            <a:pPr algn="ctr"/>
            <a:r>
              <a:rPr lang="en-US" dirty="0" smtClean="0">
                <a:latin typeface="Times New Roman" panose="02020603050405020304" pitchFamily="18" charset="0"/>
                <a:cs typeface="Times New Roman" panose="02020603050405020304" pitchFamily="18" charset="0"/>
              </a:rPr>
              <a:t>Covalent bond</a:t>
            </a:r>
          </a:p>
          <a:p>
            <a:pPr algn="ctr"/>
            <a:r>
              <a:rPr lang="en-US" dirty="0" smtClean="0">
                <a:latin typeface="Times New Roman" panose="02020603050405020304" pitchFamily="18" charset="0"/>
                <a:cs typeface="Times New Roman" panose="02020603050405020304" pitchFamily="18" charset="0"/>
              </a:rPr>
              <a:t>ω ~ 1070 cm</a:t>
            </a:r>
            <a:r>
              <a:rPr lang="en-US" baseline="30000" dirty="0" smtClean="0">
                <a:latin typeface="Times New Roman" panose="02020603050405020304" pitchFamily="18" charset="0"/>
                <a:cs typeface="Times New Roman" panose="02020603050405020304" pitchFamily="18" charset="0"/>
              </a:rPr>
              <a:t>-1</a:t>
            </a:r>
            <a:endParaRPr lang="en-GB" dirty="0" smtClean="0">
              <a:latin typeface="Times New Roman" panose="02020603050405020304" pitchFamily="18" charset="0"/>
              <a:cs typeface="Times New Roman" panose="02020603050405020304" pitchFamily="18" charset="0"/>
            </a:endParaRPr>
          </a:p>
        </p:txBody>
      </p:sp>
      <p:sp>
        <p:nvSpPr>
          <p:cNvPr id="10" name="Rectangle 9"/>
          <p:cNvSpPr/>
          <p:nvPr/>
        </p:nvSpPr>
        <p:spPr>
          <a:xfrm>
            <a:off x="4890099" y="4667875"/>
            <a:ext cx="2286000" cy="2031325"/>
          </a:xfrm>
          <a:prstGeom prst="rect">
            <a:avLst/>
          </a:prstGeom>
        </p:spPr>
        <p:txBody>
          <a:bodyPr wrap="square">
            <a:spAutoFit/>
          </a:bodyPr>
          <a:lstStyle/>
          <a:p>
            <a:pPr algn="ctr"/>
            <a:r>
              <a:rPr lang="en-GB" dirty="0">
                <a:latin typeface="Times New Roman" panose="02020603050405020304" pitchFamily="18" charset="0"/>
                <a:cs typeface="Times New Roman" panose="02020603050405020304" pitchFamily="18" charset="0"/>
              </a:rPr>
              <a:t>Negative O-O pair</a:t>
            </a:r>
          </a:p>
          <a:p>
            <a:pPr algn="ctr"/>
            <a:r>
              <a:rPr lang="en-GB" dirty="0">
                <a:latin typeface="Times New Roman" panose="02020603050405020304" pitchFamily="18" charset="0"/>
                <a:cs typeface="Times New Roman" panose="02020603050405020304" pitchFamily="18" charset="0"/>
              </a:rPr>
              <a:t>O</a:t>
            </a:r>
            <a:r>
              <a:rPr lang="en-GB" baseline="-25000" dirty="0">
                <a:latin typeface="Times New Roman" panose="02020603050405020304" pitchFamily="18" charset="0"/>
                <a:cs typeface="Times New Roman" panose="02020603050405020304" pitchFamily="18" charset="0"/>
              </a:rPr>
              <a:t>2</a:t>
            </a:r>
            <a:r>
              <a:rPr lang="en-GB" baseline="30000" dirty="0">
                <a:latin typeface="Times New Roman" panose="02020603050405020304" pitchFamily="18" charset="0"/>
                <a:cs typeface="Times New Roman" panose="02020603050405020304" pitchFamily="18" charset="0"/>
              </a:rPr>
              <a:t>”3-</a:t>
            </a:r>
            <a:r>
              <a:rPr lang="en-GB" baseline="30000" dirty="0" smtClean="0">
                <a:latin typeface="Times New Roman" panose="02020603050405020304" pitchFamily="18" charset="0"/>
                <a:cs typeface="Times New Roman" panose="02020603050405020304" pitchFamily="18" charset="0"/>
              </a:rPr>
              <a:t>”</a:t>
            </a:r>
          </a:p>
          <a:p>
            <a:pPr algn="ctr"/>
            <a:r>
              <a:rPr lang="en-GB" dirty="0">
                <a:latin typeface="Times New Roman" panose="02020603050405020304" pitchFamily="18" charset="0"/>
                <a:cs typeface="Times New Roman" panose="02020603050405020304" pitchFamily="18" charset="0"/>
              </a:rPr>
              <a:t>&lt;111&gt; </a:t>
            </a:r>
            <a:r>
              <a:rPr lang="en-GB" dirty="0" smtClean="0">
                <a:latin typeface="Times New Roman" panose="02020603050405020304" pitchFamily="18" charset="0"/>
                <a:cs typeface="Times New Roman" panose="02020603050405020304" pitchFamily="18" charset="0"/>
              </a:rPr>
              <a:t>oriented</a:t>
            </a:r>
            <a:endParaRPr lang="en-GB" baseline="30000" dirty="0" smtClean="0">
              <a:latin typeface="Times New Roman" panose="02020603050405020304" pitchFamily="18" charset="0"/>
              <a:cs typeface="Times New Roman" panose="02020603050405020304" pitchFamily="18" charset="0"/>
            </a:endParaRPr>
          </a:p>
          <a:p>
            <a:pPr algn="ctr"/>
            <a:r>
              <a:rPr lang="en-US" dirty="0">
                <a:latin typeface="Times New Roman" panose="02020603050405020304" pitchFamily="18" charset="0"/>
                <a:cs typeface="Times New Roman" panose="02020603050405020304" pitchFamily="18" charset="0"/>
              </a:rPr>
              <a:t>d = </a:t>
            </a:r>
            <a:r>
              <a:rPr lang="en-US" dirty="0" smtClean="0">
                <a:latin typeface="Times New Roman" panose="02020603050405020304" pitchFamily="18" charset="0"/>
                <a:cs typeface="Times New Roman" panose="02020603050405020304" pitchFamily="18" charset="0"/>
              </a:rPr>
              <a:t>1.90 Å</a:t>
            </a:r>
          </a:p>
          <a:p>
            <a:pPr algn="ctr"/>
            <a:r>
              <a:rPr lang="en-US" dirty="0" smtClean="0">
                <a:latin typeface="Times New Roman" panose="02020603050405020304" pitchFamily="18" charset="0"/>
                <a:cs typeface="Times New Roman" panose="02020603050405020304" pitchFamily="18" charset="0"/>
              </a:rPr>
              <a:t>Weak interaction, </a:t>
            </a:r>
          </a:p>
          <a:p>
            <a:pPr algn="ctr"/>
            <a:r>
              <a:rPr lang="en-US" dirty="0" smtClean="0">
                <a:latin typeface="Times New Roman" panose="02020603050405020304" pitchFamily="18" charset="0"/>
                <a:cs typeface="Times New Roman" panose="02020603050405020304" pitchFamily="18" charset="0"/>
              </a:rPr>
              <a:t>no electron overlap</a:t>
            </a:r>
          </a:p>
          <a:p>
            <a:pPr algn="ctr"/>
            <a:r>
              <a:rPr lang="en-US" dirty="0">
                <a:latin typeface="Times New Roman" panose="02020603050405020304" pitchFamily="18" charset="0"/>
                <a:cs typeface="Times New Roman" panose="02020603050405020304" pitchFamily="18" charset="0"/>
              </a:rPr>
              <a:t>ω ~ </a:t>
            </a:r>
            <a:r>
              <a:rPr lang="en-US" dirty="0" smtClean="0">
                <a:latin typeface="Times New Roman" panose="02020603050405020304" pitchFamily="18" charset="0"/>
                <a:cs typeface="Times New Roman" panose="02020603050405020304" pitchFamily="18" charset="0"/>
              </a:rPr>
              <a:t>900 </a:t>
            </a:r>
            <a:r>
              <a:rPr lang="en-US" dirty="0" smtClean="0">
                <a:latin typeface="Times New Roman" panose="02020603050405020304" pitchFamily="18" charset="0"/>
                <a:cs typeface="Times New Roman" panose="02020603050405020304" pitchFamily="18" charset="0"/>
              </a:rPr>
              <a:t>cm</a:t>
            </a:r>
            <a:r>
              <a:rPr lang="en-US" baseline="30000" dirty="0" smtClean="0">
                <a:latin typeface="Times New Roman" panose="02020603050405020304" pitchFamily="18" charset="0"/>
                <a:cs typeface="Times New Roman" panose="02020603050405020304" pitchFamily="18" charset="0"/>
              </a:rPr>
              <a:t>-1</a:t>
            </a:r>
            <a:endParaRPr lang="en-GB"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7733752" y="4700761"/>
            <a:ext cx="3560063" cy="2031325"/>
          </a:xfrm>
          <a:prstGeom prst="rect">
            <a:avLst/>
          </a:prstGeom>
          <a:noFill/>
        </p:spPr>
        <p:txBody>
          <a:bodyPr wrap="square" rtlCol="0">
            <a:spAutoFit/>
          </a:bodyPr>
          <a:lstStyle/>
          <a:p>
            <a:pPr algn="just"/>
            <a:r>
              <a:rPr lang="en-US" dirty="0" smtClean="0">
                <a:latin typeface="Times New Roman" panose="02020603050405020304" pitchFamily="18" charset="0"/>
                <a:cs typeface="Times New Roman" panose="02020603050405020304" pitchFamily="18" charset="0"/>
              </a:rPr>
              <a:t>Defects are very similar to those found in Al</a:t>
            </a:r>
            <a:r>
              <a:rPr lang="en-US" baseline="-25000" dirty="0" smtClean="0">
                <a:latin typeface="Times New Roman" panose="02020603050405020304" pitchFamily="18" charset="0"/>
                <a:cs typeface="Times New Roman" panose="02020603050405020304" pitchFamily="18" charset="0"/>
              </a:rPr>
              <a:t>2</a:t>
            </a:r>
            <a:r>
              <a:rPr lang="en-US" dirty="0" smtClean="0">
                <a:latin typeface="Times New Roman" panose="02020603050405020304" pitchFamily="18" charset="0"/>
                <a:cs typeface="Times New Roman" panose="02020603050405020304" pitchFamily="18" charset="0"/>
              </a:rPr>
              <a:t>O</a:t>
            </a:r>
            <a:r>
              <a:rPr lang="en-US" baseline="-25000" dirty="0" smtClean="0">
                <a:latin typeface="Times New Roman" panose="02020603050405020304" pitchFamily="18" charset="0"/>
                <a:cs typeface="Times New Roman" panose="02020603050405020304" pitchFamily="18" charset="0"/>
              </a:rPr>
              <a:t>3</a:t>
            </a:r>
            <a:r>
              <a:rPr lang="en-US" dirty="0" smtClean="0">
                <a:latin typeface="Times New Roman" panose="02020603050405020304" pitchFamily="18" charset="0"/>
                <a:cs typeface="Times New Roman" panose="02020603050405020304" pitchFamily="18" charset="0"/>
              </a:rPr>
              <a:t>. But hole localization (“positive O-O pair”) seems unlikely. In calculations hole tends to localize on regular oxygen bands involved in the top of the valence band</a:t>
            </a:r>
            <a:endParaRPr lang="en-US" dirty="0">
              <a:latin typeface="Times New Roman" panose="02020603050405020304" pitchFamily="18" charset="0"/>
              <a:cs typeface="Times New Roman" panose="02020603050405020304" pitchFamily="18" charset="0"/>
            </a:endParaRPr>
          </a:p>
        </p:txBody>
      </p:sp>
      <p:sp>
        <p:nvSpPr>
          <p:cNvPr id="7" name="Rectangle 6"/>
          <p:cNvSpPr/>
          <p:nvPr/>
        </p:nvSpPr>
        <p:spPr>
          <a:xfrm>
            <a:off x="533400" y="765199"/>
            <a:ext cx="11370717" cy="1200329"/>
          </a:xfrm>
          <a:prstGeom prst="rect">
            <a:avLst/>
          </a:prstGeom>
        </p:spPr>
        <p:txBody>
          <a:bodyPr wrap="square">
            <a:spAutoFit/>
          </a:bodyPr>
          <a:lstStyle/>
          <a:p>
            <a:r>
              <a:rPr lang="en-US" dirty="0"/>
              <a:t> LaAlO</a:t>
            </a:r>
            <a:r>
              <a:rPr lang="en-US" baseline="-25000" dirty="0"/>
              <a:t>3 </a:t>
            </a:r>
            <a:r>
              <a:rPr lang="en-US" dirty="0"/>
              <a:t>has a band gap of </a:t>
            </a:r>
            <a:r>
              <a:rPr lang="en-US" dirty="0" smtClean="0"/>
              <a:t>~5.4-5.7 </a:t>
            </a:r>
            <a:r>
              <a:rPr lang="en-US" dirty="0"/>
              <a:t>eV, we found that defect levels of oxygen interstitials are positioned very close to or in the conduction band, which will make them undetectable with optical absorption technics. Our calculations revealed, that interstitial defects have pronounced vibrational modes: at ~1070 cm</a:t>
            </a:r>
            <a:r>
              <a:rPr lang="en-US" baseline="30000" dirty="0"/>
              <a:t>-1</a:t>
            </a:r>
            <a:r>
              <a:rPr lang="en-US" baseline="-25000" dirty="0"/>
              <a:t> </a:t>
            </a:r>
            <a:r>
              <a:rPr lang="en-US" dirty="0"/>
              <a:t>for neutral oxygen defect, and ~900 cm</a:t>
            </a:r>
            <a:r>
              <a:rPr lang="en-US" baseline="30000" dirty="0"/>
              <a:t>-1</a:t>
            </a:r>
            <a:r>
              <a:rPr lang="en-US" baseline="-25000" dirty="0"/>
              <a:t> </a:t>
            </a:r>
            <a:r>
              <a:rPr lang="en-US" dirty="0"/>
              <a:t>for negatively charged one.</a:t>
            </a:r>
            <a:endParaRPr lang="en-US" dirty="0"/>
          </a:p>
        </p:txBody>
      </p:sp>
    </p:spTree>
    <p:extLst>
      <p:ext uri="{BB962C8B-B14F-4D97-AF65-F5344CB8AC3E}">
        <p14:creationId xmlns:p14="http://schemas.microsoft.com/office/powerpoint/2010/main" val="4218914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7127"/>
            <a:ext cx="10972800" cy="487362"/>
          </a:xfrm>
        </p:spPr>
        <p:txBody>
          <a:bodyPr>
            <a:noAutofit/>
          </a:bodyPr>
          <a:lstStyle/>
          <a:p>
            <a:r>
              <a:rPr lang="en-US" sz="2800" b="1" dirty="0" smtClean="0"/>
              <a:t>Oxygen interstitial migration in LaAlO</a:t>
            </a:r>
            <a:r>
              <a:rPr lang="en-US" sz="2800" b="1" baseline="-25000" dirty="0" smtClean="0"/>
              <a:t>3</a:t>
            </a:r>
            <a:endParaRPr lang="en-US" sz="2800" b="1" baseline="-25000" dirty="0"/>
          </a:p>
        </p:txBody>
      </p:sp>
      <p:pic>
        <p:nvPicPr>
          <p:cNvPr id="4" name="Picture 3"/>
          <p:cNvPicPr>
            <a:picLocks noChangeAspect="1"/>
          </p:cNvPicPr>
          <p:nvPr/>
        </p:nvPicPr>
        <p:blipFill>
          <a:blip r:embed="rId3"/>
          <a:stretch>
            <a:fillRect/>
          </a:stretch>
        </p:blipFill>
        <p:spPr>
          <a:xfrm>
            <a:off x="609600" y="2934101"/>
            <a:ext cx="4659291" cy="3261015"/>
          </a:xfrm>
          <a:prstGeom prst="rect">
            <a:avLst/>
          </a:prstGeom>
        </p:spPr>
      </p:pic>
      <p:sp>
        <p:nvSpPr>
          <p:cNvPr id="6" name="Rectangle 5"/>
          <p:cNvSpPr/>
          <p:nvPr/>
        </p:nvSpPr>
        <p:spPr>
          <a:xfrm>
            <a:off x="481018" y="6267456"/>
            <a:ext cx="4885468" cy="400110"/>
          </a:xfrm>
          <a:prstGeom prst="rect">
            <a:avLst/>
          </a:prstGeom>
        </p:spPr>
        <p:txBody>
          <a:bodyPr wrap="square">
            <a:spAutoFit/>
          </a:bodyPr>
          <a:lstStyle/>
          <a:p>
            <a:r>
              <a:rPr lang="en-GB" sz="2000" dirty="0" smtClean="0">
                <a:latin typeface="Times New Roman" panose="02020603050405020304" pitchFamily="18" charset="0"/>
                <a:cs typeface="Times New Roman" panose="02020603050405020304" pitchFamily="18" charset="0"/>
              </a:rPr>
              <a:t>Migration barrier ~1 eV (</a:t>
            </a:r>
            <a:r>
              <a:rPr lang="en-GB" sz="2000" i="1" dirty="0" smtClean="0">
                <a:latin typeface="Times New Roman" panose="02020603050405020304" pitchFamily="18" charset="0"/>
                <a:cs typeface="Times New Roman" panose="02020603050405020304" pitchFamily="18" charset="0"/>
              </a:rPr>
              <a:t>vs. 1.3 eV in Al</a:t>
            </a:r>
            <a:r>
              <a:rPr lang="en-GB" sz="2000" i="1" baseline="-25000" dirty="0" smtClean="0">
                <a:latin typeface="Times New Roman" panose="02020603050405020304" pitchFamily="18" charset="0"/>
                <a:cs typeface="Times New Roman" panose="02020603050405020304" pitchFamily="18" charset="0"/>
              </a:rPr>
              <a:t>2</a:t>
            </a:r>
            <a:r>
              <a:rPr lang="en-GB" sz="2000" i="1" dirty="0" smtClean="0">
                <a:latin typeface="Times New Roman" panose="02020603050405020304" pitchFamily="18" charset="0"/>
                <a:cs typeface="Times New Roman" panose="02020603050405020304" pitchFamily="18" charset="0"/>
              </a:rPr>
              <a:t>O</a:t>
            </a:r>
            <a:r>
              <a:rPr lang="en-GB" sz="2000" i="1" baseline="-25000" dirty="0" smtClean="0">
                <a:latin typeface="Times New Roman" panose="02020603050405020304" pitchFamily="18" charset="0"/>
                <a:cs typeface="Times New Roman" panose="02020603050405020304" pitchFamily="18" charset="0"/>
              </a:rPr>
              <a:t>3</a:t>
            </a:r>
            <a:r>
              <a:rPr lang="en-GB" sz="2000" i="1" dirty="0" smtClean="0">
                <a:latin typeface="Times New Roman" panose="02020603050405020304" pitchFamily="18" charset="0"/>
                <a:cs typeface="Times New Roman" panose="02020603050405020304" pitchFamily="18" charset="0"/>
              </a:rPr>
              <a:t>)</a:t>
            </a:r>
            <a:r>
              <a:rPr lang="en-GB" sz="2000" dirty="0" smtClean="0">
                <a:latin typeface="Times New Roman" panose="02020603050405020304" pitchFamily="18" charset="0"/>
                <a:cs typeface="Times New Roman" panose="02020603050405020304" pitchFamily="18" charset="0"/>
              </a:rPr>
              <a:t> </a:t>
            </a:r>
            <a:endParaRPr lang="en-GB" sz="2000" dirty="0">
              <a:latin typeface="Times New Roman" panose="02020603050405020304" pitchFamily="18" charset="0"/>
              <a:cs typeface="Times New Roman" panose="02020603050405020304" pitchFamily="18" charset="0"/>
            </a:endParaRPr>
          </a:p>
        </p:txBody>
      </p:sp>
      <p:cxnSp>
        <p:nvCxnSpPr>
          <p:cNvPr id="8" name="Straight Connector 7"/>
          <p:cNvCxnSpPr/>
          <p:nvPr/>
        </p:nvCxnSpPr>
        <p:spPr>
          <a:xfrm>
            <a:off x="1255776" y="3206496"/>
            <a:ext cx="3852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4"/>
          <a:stretch>
            <a:fillRect/>
          </a:stretch>
        </p:blipFill>
        <p:spPr>
          <a:xfrm>
            <a:off x="6096000" y="2971800"/>
            <a:ext cx="4659292" cy="3261015"/>
          </a:xfrm>
          <a:prstGeom prst="rect">
            <a:avLst/>
          </a:prstGeom>
        </p:spPr>
      </p:pic>
      <p:sp>
        <p:nvSpPr>
          <p:cNvPr id="11" name="Rectangle 10"/>
          <p:cNvSpPr/>
          <p:nvPr/>
        </p:nvSpPr>
        <p:spPr>
          <a:xfrm>
            <a:off x="5867400" y="6267456"/>
            <a:ext cx="5417443" cy="400110"/>
          </a:xfrm>
          <a:prstGeom prst="rect">
            <a:avLst/>
          </a:prstGeom>
        </p:spPr>
        <p:txBody>
          <a:bodyPr wrap="square">
            <a:spAutoFit/>
          </a:bodyPr>
          <a:lstStyle/>
          <a:p>
            <a:r>
              <a:rPr lang="en-GB" sz="2000" dirty="0" smtClean="0">
                <a:latin typeface="Times New Roman" panose="02020603050405020304" pitchFamily="18" charset="0"/>
                <a:cs typeface="Times New Roman" panose="02020603050405020304" pitchFamily="18" charset="0"/>
              </a:rPr>
              <a:t>Migration barrier 0.1-0.3 eV (</a:t>
            </a:r>
            <a:r>
              <a:rPr lang="en-GB" sz="2000" i="1" dirty="0" smtClean="0">
                <a:latin typeface="Times New Roman" panose="02020603050405020304" pitchFamily="18" charset="0"/>
                <a:cs typeface="Times New Roman" panose="02020603050405020304" pitchFamily="18" charset="0"/>
              </a:rPr>
              <a:t>vs. 0.7 eV in Al</a:t>
            </a:r>
            <a:r>
              <a:rPr lang="en-GB" sz="2000" i="1" baseline="-25000" dirty="0" smtClean="0">
                <a:latin typeface="Times New Roman" panose="02020603050405020304" pitchFamily="18" charset="0"/>
                <a:cs typeface="Times New Roman" panose="02020603050405020304" pitchFamily="18" charset="0"/>
              </a:rPr>
              <a:t>2</a:t>
            </a:r>
            <a:r>
              <a:rPr lang="en-GB" sz="2000" i="1" dirty="0" smtClean="0">
                <a:latin typeface="Times New Roman" panose="02020603050405020304" pitchFamily="18" charset="0"/>
                <a:cs typeface="Times New Roman" panose="02020603050405020304" pitchFamily="18" charset="0"/>
              </a:rPr>
              <a:t>O</a:t>
            </a:r>
            <a:r>
              <a:rPr lang="en-GB" sz="2000" i="1" baseline="-25000" dirty="0" smtClean="0">
                <a:latin typeface="Times New Roman" panose="02020603050405020304" pitchFamily="18" charset="0"/>
                <a:cs typeface="Times New Roman" panose="02020603050405020304" pitchFamily="18" charset="0"/>
              </a:rPr>
              <a:t>3</a:t>
            </a:r>
            <a:r>
              <a:rPr lang="en-GB" sz="2000" i="1" dirty="0" smtClean="0">
                <a:latin typeface="Times New Roman" panose="02020603050405020304" pitchFamily="18" charset="0"/>
                <a:cs typeface="Times New Roman" panose="02020603050405020304" pitchFamily="18" charset="0"/>
              </a:rPr>
              <a:t>)</a:t>
            </a:r>
            <a:r>
              <a:rPr lang="en-GB" sz="2000" dirty="0" smtClean="0">
                <a:latin typeface="Times New Roman" panose="02020603050405020304" pitchFamily="18" charset="0"/>
                <a:cs typeface="Times New Roman" panose="02020603050405020304" pitchFamily="18" charset="0"/>
              </a:rPr>
              <a:t> </a:t>
            </a:r>
            <a:endParaRPr lang="en-GB" sz="2000" dirty="0">
              <a:latin typeface="Times New Roman" panose="02020603050405020304" pitchFamily="18" charset="0"/>
              <a:cs typeface="Times New Roman" panose="02020603050405020304" pitchFamily="18" charset="0"/>
            </a:endParaRPr>
          </a:p>
        </p:txBody>
      </p:sp>
      <p:sp>
        <p:nvSpPr>
          <p:cNvPr id="3" name="Rectangle 2"/>
          <p:cNvSpPr/>
          <p:nvPr/>
        </p:nvSpPr>
        <p:spPr>
          <a:xfrm>
            <a:off x="281773" y="503818"/>
            <a:ext cx="11628454" cy="1200329"/>
          </a:xfrm>
          <a:prstGeom prst="rect">
            <a:avLst/>
          </a:prstGeom>
        </p:spPr>
        <p:txBody>
          <a:bodyPr wrap="square">
            <a:spAutoFit/>
          </a:bodyPr>
          <a:lstStyle/>
          <a:p>
            <a:r>
              <a:rPr lang="en-US" dirty="0"/>
              <a:t>The mobility of oxygen interstitial defects were evaluated using Distinguished Reaction Coordinate method as implemented in CRYSTAL23 code. Several paths were picked as potential diffusion trajectories. In Figure 2 energy curve along two paths for neutral oxygen interstitial is shown. The obtained value is ~1.0 eV, which is by 0.3-0.4 eV smaller than for same defect in </a:t>
            </a:r>
            <a:r>
              <a:rPr lang="en-US" dirty="0" err="1"/>
              <a:t>MgO</a:t>
            </a:r>
            <a:r>
              <a:rPr lang="en-US" dirty="0"/>
              <a:t> and Al</a:t>
            </a:r>
            <a:r>
              <a:rPr lang="en-US" baseline="-25000" dirty="0"/>
              <a:t>2</a:t>
            </a:r>
            <a:r>
              <a:rPr lang="en-US" dirty="0"/>
              <a:t>O</a:t>
            </a:r>
            <a:r>
              <a:rPr lang="en-US" baseline="-25000" dirty="0"/>
              <a:t>3</a:t>
            </a:r>
            <a:r>
              <a:rPr lang="en-US" dirty="0"/>
              <a:t>. </a:t>
            </a:r>
            <a:r>
              <a:rPr lang="en-US" b="1" dirty="0"/>
              <a:t>From this we can expect higher mobility and lower annealing temperatures for such defects. </a:t>
            </a:r>
            <a:endParaRPr lang="en-US" dirty="0"/>
          </a:p>
        </p:txBody>
      </p:sp>
      <p:sp>
        <p:nvSpPr>
          <p:cNvPr id="12" name="Rectangle 11"/>
          <p:cNvSpPr/>
          <p:nvPr/>
        </p:nvSpPr>
        <p:spPr>
          <a:xfrm>
            <a:off x="481018" y="1947254"/>
            <a:ext cx="4876800" cy="923330"/>
          </a:xfrm>
          <a:prstGeom prst="rect">
            <a:avLst/>
          </a:prstGeom>
        </p:spPr>
        <p:txBody>
          <a:bodyPr wrap="square">
            <a:spAutoFit/>
          </a:bodyPr>
          <a:lstStyle/>
          <a:p>
            <a:pPr algn="ctr"/>
            <a:r>
              <a:rPr lang="en-GB" dirty="0">
                <a:latin typeface="Times New Roman" panose="02020603050405020304" pitchFamily="18" charset="0"/>
                <a:cs typeface="Times New Roman" panose="02020603050405020304" pitchFamily="18" charset="0"/>
              </a:rPr>
              <a:t>Neutral O-O pair</a:t>
            </a:r>
          </a:p>
          <a:p>
            <a:pPr algn="ctr"/>
            <a:r>
              <a:rPr lang="en-GB" dirty="0">
                <a:latin typeface="Times New Roman" panose="02020603050405020304" pitchFamily="18" charset="0"/>
                <a:cs typeface="Times New Roman" panose="02020603050405020304" pitchFamily="18" charset="0"/>
              </a:rPr>
              <a:t>O</a:t>
            </a:r>
            <a:r>
              <a:rPr lang="en-GB" baseline="-25000" dirty="0">
                <a:latin typeface="Times New Roman" panose="02020603050405020304" pitchFamily="18" charset="0"/>
                <a:cs typeface="Times New Roman" panose="02020603050405020304" pitchFamily="18" charset="0"/>
              </a:rPr>
              <a:t>2</a:t>
            </a:r>
            <a:r>
              <a:rPr lang="en-GB" baseline="30000" dirty="0">
                <a:latin typeface="Times New Roman" panose="02020603050405020304" pitchFamily="18" charset="0"/>
                <a:cs typeface="Times New Roman" panose="02020603050405020304" pitchFamily="18" charset="0"/>
              </a:rPr>
              <a:t>2- </a:t>
            </a:r>
            <a:endParaRPr lang="en-GB" baseline="30000" dirty="0" smtClean="0">
              <a:latin typeface="Times New Roman" panose="02020603050405020304" pitchFamily="18" charset="0"/>
              <a:cs typeface="Times New Roman" panose="02020603050405020304" pitchFamily="18" charset="0"/>
            </a:endParaRPr>
          </a:p>
          <a:p>
            <a:pPr algn="ctr"/>
            <a:r>
              <a:rPr lang="en-GB" dirty="0" smtClean="0">
                <a:latin typeface="Times New Roman" panose="02020603050405020304" pitchFamily="18" charset="0"/>
                <a:cs typeface="Times New Roman" panose="02020603050405020304" pitchFamily="18" charset="0"/>
              </a:rPr>
              <a:t>&lt;111&gt; </a:t>
            </a:r>
            <a:r>
              <a:rPr lang="en-GB" dirty="0" smtClean="0">
                <a:latin typeface="Times New Roman" panose="02020603050405020304" pitchFamily="18" charset="0"/>
                <a:cs typeface="Times New Roman" panose="02020603050405020304" pitchFamily="18" charset="0"/>
              </a:rPr>
              <a:t>oriented</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d </a:t>
            </a:r>
            <a:r>
              <a:rPr lang="en-US" dirty="0" smtClean="0">
                <a:latin typeface="Times New Roman" panose="02020603050405020304" pitchFamily="18" charset="0"/>
                <a:cs typeface="Times New Roman" panose="02020603050405020304" pitchFamily="18" charset="0"/>
              </a:rPr>
              <a:t>= 1.43 </a:t>
            </a:r>
            <a:r>
              <a:rPr lang="en-US" dirty="0" smtClean="0">
                <a:latin typeface="Times New Roman" panose="02020603050405020304" pitchFamily="18" charset="0"/>
                <a:cs typeface="Times New Roman" panose="02020603050405020304" pitchFamily="18" charset="0"/>
              </a:rPr>
              <a:t>Å</a:t>
            </a:r>
            <a:endParaRPr lang="en-US" dirty="0" smtClean="0">
              <a:latin typeface="Times New Roman" panose="02020603050405020304" pitchFamily="18" charset="0"/>
              <a:cs typeface="Times New Roman" panose="02020603050405020304" pitchFamily="18" charset="0"/>
            </a:endParaRPr>
          </a:p>
        </p:txBody>
      </p:sp>
      <p:sp>
        <p:nvSpPr>
          <p:cNvPr id="13" name="Rectangle 12"/>
          <p:cNvSpPr/>
          <p:nvPr/>
        </p:nvSpPr>
        <p:spPr>
          <a:xfrm>
            <a:off x="6134099" y="1912813"/>
            <a:ext cx="4884043" cy="923330"/>
          </a:xfrm>
          <a:prstGeom prst="rect">
            <a:avLst/>
          </a:prstGeom>
        </p:spPr>
        <p:txBody>
          <a:bodyPr wrap="square">
            <a:spAutoFit/>
          </a:bodyPr>
          <a:lstStyle/>
          <a:p>
            <a:pPr algn="ctr"/>
            <a:r>
              <a:rPr lang="en-GB" dirty="0">
                <a:latin typeface="Times New Roman" panose="02020603050405020304" pitchFamily="18" charset="0"/>
                <a:cs typeface="Times New Roman" panose="02020603050405020304" pitchFamily="18" charset="0"/>
              </a:rPr>
              <a:t>Negative O-O pair</a:t>
            </a:r>
          </a:p>
          <a:p>
            <a:pPr algn="ctr"/>
            <a:r>
              <a:rPr lang="en-GB" dirty="0">
                <a:latin typeface="Times New Roman" panose="02020603050405020304" pitchFamily="18" charset="0"/>
                <a:cs typeface="Times New Roman" panose="02020603050405020304" pitchFamily="18" charset="0"/>
              </a:rPr>
              <a:t>O</a:t>
            </a:r>
            <a:r>
              <a:rPr lang="en-GB" baseline="-25000" dirty="0">
                <a:latin typeface="Times New Roman" panose="02020603050405020304" pitchFamily="18" charset="0"/>
                <a:cs typeface="Times New Roman" panose="02020603050405020304" pitchFamily="18" charset="0"/>
              </a:rPr>
              <a:t>2</a:t>
            </a:r>
            <a:r>
              <a:rPr lang="en-GB" baseline="30000" dirty="0">
                <a:latin typeface="Times New Roman" panose="02020603050405020304" pitchFamily="18" charset="0"/>
                <a:cs typeface="Times New Roman" panose="02020603050405020304" pitchFamily="18" charset="0"/>
              </a:rPr>
              <a:t>”3-</a:t>
            </a:r>
            <a:r>
              <a:rPr lang="en-GB" baseline="30000" dirty="0" smtClean="0">
                <a:latin typeface="Times New Roman" panose="02020603050405020304" pitchFamily="18" charset="0"/>
                <a:cs typeface="Times New Roman" panose="02020603050405020304" pitchFamily="18" charset="0"/>
              </a:rPr>
              <a:t>”</a:t>
            </a:r>
          </a:p>
          <a:p>
            <a:pPr algn="ctr"/>
            <a:r>
              <a:rPr lang="en-GB" dirty="0">
                <a:latin typeface="Times New Roman" panose="02020603050405020304" pitchFamily="18" charset="0"/>
                <a:cs typeface="Times New Roman" panose="02020603050405020304" pitchFamily="18" charset="0"/>
              </a:rPr>
              <a:t>&lt;111&gt; </a:t>
            </a:r>
            <a:r>
              <a:rPr lang="en-GB" dirty="0" smtClean="0">
                <a:latin typeface="Times New Roman" panose="02020603050405020304" pitchFamily="18" charset="0"/>
                <a:cs typeface="Times New Roman" panose="02020603050405020304" pitchFamily="18" charset="0"/>
              </a:rPr>
              <a:t>oriented</a:t>
            </a:r>
            <a:r>
              <a:rPr lang="en-GB" baseline="30000" dirty="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d </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1.90 </a:t>
            </a:r>
            <a:r>
              <a:rPr lang="en-US" dirty="0" smtClean="0">
                <a:latin typeface="Times New Roman" panose="02020603050405020304" pitchFamily="18" charset="0"/>
                <a:cs typeface="Times New Roman" panose="02020603050405020304" pitchFamily="18" charset="0"/>
              </a:rPr>
              <a:t>Å</a:t>
            </a:r>
            <a:endParaRPr lang="en-US"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51127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Заголовок 1">
            <a:extLst>
              <a:ext uri="{FF2B5EF4-FFF2-40B4-BE49-F238E27FC236}">
                <a16:creationId xmlns:a16="http://schemas.microsoft.com/office/drawing/2014/main" xmlns="" id="{2B4DB427-E32D-4653-8CD2-4B445CEE6FE7}"/>
              </a:ext>
            </a:extLst>
          </p:cNvPr>
          <p:cNvSpPr txBox="1">
            <a:spLocks/>
          </p:cNvSpPr>
          <p:nvPr/>
        </p:nvSpPr>
        <p:spPr>
          <a:xfrm>
            <a:off x="182870" y="4015"/>
            <a:ext cx="11704330" cy="607290"/>
          </a:xfrm>
          <a:prstGeom prst="rect">
            <a:avLst/>
          </a:prstGeom>
        </p:spPr>
        <p:txBody>
          <a:bodyP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NdGaO</a:t>
            </a:r>
            <a:r>
              <a:rPr lang="en-US" baseline="-25000" smtClean="0"/>
              <a:t>3 </a:t>
            </a:r>
            <a:r>
              <a:rPr lang="en-US" smtClean="0"/>
              <a:t>- optical and luminescence study</a:t>
            </a:r>
            <a:endParaRPr lang="aa-ET" dirty="0"/>
          </a:p>
        </p:txBody>
      </p:sp>
      <p:pic>
        <p:nvPicPr>
          <p:cNvPr id="12" name="Рисунок 3">
            <a:extLst>
              <a:ext uri="{FF2B5EF4-FFF2-40B4-BE49-F238E27FC236}">
                <a16:creationId xmlns:a16="http://schemas.microsoft.com/office/drawing/2014/main" xmlns="" id="{634F5500-408B-4C12-9769-E278F432A1A6}"/>
              </a:ext>
            </a:extLst>
          </p:cNvPr>
          <p:cNvPicPr>
            <a:picLocks noChangeAspect="1"/>
          </p:cNvPicPr>
          <p:nvPr/>
        </p:nvPicPr>
        <p:blipFill>
          <a:blip r:embed="rId3"/>
          <a:stretch>
            <a:fillRect/>
          </a:stretch>
        </p:blipFill>
        <p:spPr>
          <a:xfrm>
            <a:off x="76200" y="733124"/>
            <a:ext cx="3819525" cy="2914650"/>
          </a:xfrm>
          <a:prstGeom prst="rect">
            <a:avLst/>
          </a:prstGeom>
        </p:spPr>
      </p:pic>
      <p:sp>
        <p:nvSpPr>
          <p:cNvPr id="13" name="Rectangle 2">
            <a:extLst>
              <a:ext uri="{FF2B5EF4-FFF2-40B4-BE49-F238E27FC236}">
                <a16:creationId xmlns:a16="http://schemas.microsoft.com/office/drawing/2014/main" xmlns="" id="{9380A59E-1EFF-41D3-952F-2E2FCFC1A641}"/>
              </a:ext>
            </a:extLst>
          </p:cNvPr>
          <p:cNvSpPr>
            <a:spLocks noChangeArrowheads="1"/>
          </p:cNvSpPr>
          <p:nvPr/>
        </p:nvSpPr>
        <p:spPr bwMode="auto">
          <a:xfrm>
            <a:off x="1585356" y="6810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a-ET"/>
          </a:p>
        </p:txBody>
      </p:sp>
      <p:graphicFrame>
        <p:nvGraphicFramePr>
          <p:cNvPr id="14" name="Объект 5">
            <a:extLst>
              <a:ext uri="{FF2B5EF4-FFF2-40B4-BE49-F238E27FC236}">
                <a16:creationId xmlns:a16="http://schemas.microsoft.com/office/drawing/2014/main" xmlns="" id="{7FCC2306-CE9F-489A-89FC-09ED808EDB01}"/>
              </a:ext>
            </a:extLst>
          </p:cNvPr>
          <p:cNvGraphicFramePr>
            <a:graphicFrameLocks noChangeAspect="1"/>
          </p:cNvGraphicFramePr>
          <p:nvPr>
            <p:extLst>
              <p:ext uri="{D42A27DB-BD31-4B8C-83A1-F6EECF244321}">
                <p14:modId xmlns:p14="http://schemas.microsoft.com/office/powerpoint/2010/main" val="349805428"/>
              </p:ext>
            </p:extLst>
          </p:nvPr>
        </p:nvGraphicFramePr>
        <p:xfrm>
          <a:off x="3628652" y="457200"/>
          <a:ext cx="4397115" cy="3352800"/>
        </p:xfrm>
        <a:graphic>
          <a:graphicData uri="http://schemas.openxmlformats.org/presentationml/2006/ole">
            <mc:AlternateContent xmlns:mc="http://schemas.openxmlformats.org/markup-compatibility/2006">
              <mc:Choice xmlns:v="urn:schemas-microsoft-com:vml" Requires="v">
                <p:oleObj spid="_x0000_s87048" name="Graph" r:id="rId4" imgW="3810131" imgH="2909328" progId="Origin95.Graph">
                  <p:embed/>
                </p:oleObj>
              </mc:Choice>
              <mc:Fallback>
                <p:oleObj name="Graph" r:id="rId4" imgW="3810131" imgH="2909328" progId="Origin95.Grap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8652" y="457200"/>
                        <a:ext cx="4397115" cy="3352800"/>
                      </a:xfrm>
                      <a:prstGeom prst="rect">
                        <a:avLst/>
                      </a:prstGeom>
                      <a:noFill/>
                    </p:spPr>
                  </p:pic>
                </p:oleObj>
              </mc:Fallback>
            </mc:AlternateContent>
          </a:graphicData>
        </a:graphic>
      </p:graphicFrame>
      <p:sp>
        <p:nvSpPr>
          <p:cNvPr id="15" name="Rectangle 4">
            <a:extLst>
              <a:ext uri="{FF2B5EF4-FFF2-40B4-BE49-F238E27FC236}">
                <a16:creationId xmlns:a16="http://schemas.microsoft.com/office/drawing/2014/main" xmlns="" id="{96EC8A6F-E5D3-422D-BBFA-46421F899B08}"/>
              </a:ext>
            </a:extLst>
          </p:cNvPr>
          <p:cNvSpPr>
            <a:spLocks noChangeArrowheads="1"/>
          </p:cNvSpPr>
          <p:nvPr/>
        </p:nvSpPr>
        <p:spPr bwMode="auto">
          <a:xfrm>
            <a:off x="3188525" y="114234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a-ET"/>
          </a:p>
        </p:txBody>
      </p:sp>
      <p:graphicFrame>
        <p:nvGraphicFramePr>
          <p:cNvPr id="16" name="Объект 7">
            <a:extLst>
              <a:ext uri="{FF2B5EF4-FFF2-40B4-BE49-F238E27FC236}">
                <a16:creationId xmlns:a16="http://schemas.microsoft.com/office/drawing/2014/main" xmlns="" id="{4374577F-2E43-41BD-8D40-6EC9844D9335}"/>
              </a:ext>
            </a:extLst>
          </p:cNvPr>
          <p:cNvGraphicFramePr>
            <a:graphicFrameLocks noChangeAspect="1"/>
          </p:cNvGraphicFramePr>
          <p:nvPr>
            <p:extLst>
              <p:ext uri="{D42A27DB-BD31-4B8C-83A1-F6EECF244321}">
                <p14:modId xmlns:p14="http://schemas.microsoft.com/office/powerpoint/2010/main" val="3646243434"/>
              </p:ext>
            </p:extLst>
          </p:nvPr>
        </p:nvGraphicFramePr>
        <p:xfrm>
          <a:off x="8025767" y="940917"/>
          <a:ext cx="3810000" cy="2905125"/>
        </p:xfrm>
        <a:graphic>
          <a:graphicData uri="http://schemas.openxmlformats.org/presentationml/2006/ole">
            <mc:AlternateContent xmlns:mc="http://schemas.openxmlformats.org/markup-compatibility/2006">
              <mc:Choice xmlns:v="urn:schemas-microsoft-com:vml" Requires="v">
                <p:oleObj spid="_x0000_s87049" name="Graph" r:id="rId6" imgW="3810131" imgH="2909328" progId="Origin95.Graph">
                  <p:embed/>
                </p:oleObj>
              </mc:Choice>
              <mc:Fallback>
                <p:oleObj name="Graph" r:id="rId6" imgW="3810131" imgH="2909328" progId="Origin95.Grap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25767" y="940917"/>
                        <a:ext cx="3810000" cy="2905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7" name="Picture 16"/>
          <p:cNvPicPr>
            <a:picLocks noChangeAspect="1"/>
          </p:cNvPicPr>
          <p:nvPr/>
        </p:nvPicPr>
        <p:blipFill>
          <a:blip r:embed="rId8"/>
          <a:stretch>
            <a:fillRect/>
          </a:stretch>
        </p:blipFill>
        <p:spPr>
          <a:xfrm>
            <a:off x="838200" y="4055395"/>
            <a:ext cx="3481283" cy="2658982"/>
          </a:xfrm>
          <a:prstGeom prst="rect">
            <a:avLst/>
          </a:prstGeom>
        </p:spPr>
      </p:pic>
      <p:sp>
        <p:nvSpPr>
          <p:cNvPr id="18" name="Rectangle 17"/>
          <p:cNvSpPr/>
          <p:nvPr/>
        </p:nvSpPr>
        <p:spPr>
          <a:xfrm>
            <a:off x="5334000" y="4405161"/>
            <a:ext cx="6096000" cy="1477328"/>
          </a:xfrm>
          <a:prstGeom prst="rect">
            <a:avLst/>
          </a:prstGeom>
        </p:spPr>
        <p:txBody>
          <a:bodyPr>
            <a:spAutoFit/>
          </a:bodyPr>
          <a:lstStyle/>
          <a:p>
            <a:r>
              <a:rPr lang="en-US" dirty="0"/>
              <a:t>The samples were fully characterized using </a:t>
            </a:r>
            <a:r>
              <a:rPr lang="en-US" dirty="0" smtClean="0"/>
              <a:t>VUV (MAX-IV), </a:t>
            </a:r>
            <a:r>
              <a:rPr lang="en-US" dirty="0"/>
              <a:t>as well as in-house Raman and PL techniques, and they were irradiated with ions </a:t>
            </a:r>
            <a:r>
              <a:rPr lang="en-US" dirty="0" smtClean="0"/>
              <a:t>in September. </a:t>
            </a:r>
            <a:r>
              <a:rPr lang="en-US" dirty="0"/>
              <a:t>The irradiated samples have already been received and are currently being analyzed in Riga. The </a:t>
            </a:r>
            <a:r>
              <a:rPr lang="en-US" dirty="0" smtClean="0"/>
              <a:t>final results </a:t>
            </a:r>
            <a:r>
              <a:rPr lang="en-US" dirty="0"/>
              <a:t>will be presented in the technical </a:t>
            </a:r>
            <a:r>
              <a:rPr lang="en-US" dirty="0" smtClean="0"/>
              <a:t>report</a:t>
            </a:r>
            <a:endParaRPr lang="en-US" dirty="0"/>
          </a:p>
        </p:txBody>
      </p:sp>
    </p:spTree>
    <p:extLst>
      <p:ext uri="{BB962C8B-B14F-4D97-AF65-F5344CB8AC3E}">
        <p14:creationId xmlns:p14="http://schemas.microsoft.com/office/powerpoint/2010/main" val="19459486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6411F51F-0020-78A3-CAA2-5E257D0A47B4}"/>
              </a:ext>
            </a:extLst>
          </p:cNvPr>
          <p:cNvSpPr>
            <a:spLocks noGrp="1"/>
          </p:cNvSpPr>
          <p:nvPr>
            <p:ph type="ctrTitle"/>
          </p:nvPr>
        </p:nvSpPr>
        <p:spPr>
          <a:xfrm>
            <a:off x="-11229" y="-19251"/>
            <a:ext cx="12115800" cy="716597"/>
          </a:xfrm>
        </p:spPr>
        <p:txBody>
          <a:bodyPr>
            <a:normAutofit fontScale="90000"/>
          </a:bodyPr>
          <a:lstStyle/>
          <a:p>
            <a:r>
              <a:rPr lang="de-DE" dirty="0"/>
              <a:t>Crystal </a:t>
            </a:r>
            <a:r>
              <a:rPr lang="de-DE" dirty="0" smtClean="0"/>
              <a:t>substrate windows  </a:t>
            </a:r>
            <a:r>
              <a:rPr lang="de-DE" dirty="0"/>
              <a:t>- NdGaO3</a:t>
            </a:r>
          </a:p>
        </p:txBody>
      </p:sp>
      <p:sp>
        <p:nvSpPr>
          <p:cNvPr id="57" name="Textfeld 56">
            <a:extLst>
              <a:ext uri="{FF2B5EF4-FFF2-40B4-BE49-F238E27FC236}">
                <a16:creationId xmlns="" xmlns:a16="http://schemas.microsoft.com/office/drawing/2014/main" id="{0EDEE1EA-6C5B-886D-A763-8DF9CCA54EAE}"/>
              </a:ext>
            </a:extLst>
          </p:cNvPr>
          <p:cNvSpPr txBox="1"/>
          <p:nvPr/>
        </p:nvSpPr>
        <p:spPr>
          <a:xfrm>
            <a:off x="2812965" y="5644149"/>
            <a:ext cx="1520275" cy="923330"/>
          </a:xfrm>
          <a:prstGeom prst="rect">
            <a:avLst/>
          </a:prstGeom>
          <a:noFill/>
        </p:spPr>
        <p:txBody>
          <a:bodyPr wrap="square">
            <a:spAutoFit/>
          </a:bodyPr>
          <a:lstStyle/>
          <a:p>
            <a:pPr marR="0" algn="l" rtl="0"/>
            <a:r>
              <a:rPr lang="de-DE" sz="1800" b="0" i="0" u="none" strike="noStrike" baseline="0" dirty="0">
                <a:latin typeface="Aptos" panose="02110004020202020204"/>
              </a:rPr>
              <a:t>NdGaO3_110</a:t>
            </a:r>
          </a:p>
          <a:p>
            <a:pPr marR="0" algn="l" rtl="0"/>
            <a:r>
              <a:rPr lang="de-DE" sz="1800" b="0" i="0" u="none" strike="noStrike" baseline="0" dirty="0">
                <a:latin typeface="Aptos" panose="02110004020202020204"/>
              </a:rPr>
              <a:t>22.5</a:t>
            </a:r>
          </a:p>
          <a:p>
            <a:pPr marR="0" algn="l" rtl="0"/>
            <a:r>
              <a:rPr lang="de-DE" sz="1800" b="0" i="0" u="none" strike="noStrike" baseline="0" dirty="0">
                <a:latin typeface="Aptos" panose="02110004020202020204"/>
              </a:rPr>
              <a:t>1.1*10</a:t>
            </a:r>
            <a:r>
              <a:rPr lang="de-DE" sz="1800" b="0" i="0" u="none" strike="noStrike" baseline="30000" dirty="0">
                <a:latin typeface="Aptos" panose="02110004020202020204"/>
              </a:rPr>
              <a:t>-3</a:t>
            </a:r>
          </a:p>
        </p:txBody>
      </p:sp>
      <p:sp>
        <p:nvSpPr>
          <p:cNvPr id="58" name="Textfeld 57">
            <a:extLst>
              <a:ext uri="{FF2B5EF4-FFF2-40B4-BE49-F238E27FC236}">
                <a16:creationId xmlns="" xmlns:a16="http://schemas.microsoft.com/office/drawing/2014/main" id="{3DB8C650-4935-F183-28D0-9402B5850218}"/>
              </a:ext>
            </a:extLst>
          </p:cNvPr>
          <p:cNvSpPr txBox="1"/>
          <p:nvPr/>
        </p:nvSpPr>
        <p:spPr>
          <a:xfrm>
            <a:off x="322821" y="5531631"/>
            <a:ext cx="2093287" cy="923330"/>
          </a:xfrm>
          <a:prstGeom prst="rect">
            <a:avLst/>
          </a:prstGeom>
          <a:noFill/>
        </p:spPr>
        <p:txBody>
          <a:bodyPr wrap="square">
            <a:spAutoFit/>
          </a:bodyPr>
          <a:lstStyle/>
          <a:p>
            <a:pPr>
              <a:buNone/>
            </a:pPr>
            <a:r>
              <a:rPr lang="de-DE" sz="1800" dirty="0" err="1">
                <a:effectLst/>
                <a:latin typeface="Aptos" panose="020B0004020202020204" pitchFamily="34" charset="0"/>
                <a:ea typeface="Aptos" panose="020B0004020202020204" pitchFamily="34" charset="0"/>
                <a:cs typeface="Aptos" panose="020B0004020202020204" pitchFamily="34" charset="0"/>
              </a:rPr>
              <a:t>Results</a:t>
            </a:r>
            <a:r>
              <a:rPr lang="de-DE" sz="1800" dirty="0">
                <a:effectLst/>
                <a:latin typeface="Aptos" panose="020B0004020202020204" pitchFamily="34" charset="0"/>
                <a:ea typeface="Aptos" panose="020B0004020202020204" pitchFamily="34" charset="0"/>
                <a:cs typeface="Aptos" panose="020B0004020202020204" pitchFamily="34" charset="0"/>
              </a:rPr>
              <a:t> @ 95GHz</a:t>
            </a:r>
          </a:p>
          <a:p>
            <a:pPr>
              <a:buNone/>
            </a:pPr>
            <a:r>
              <a:rPr lang="de-DE" dirty="0">
                <a:latin typeface="Symbol" panose="05050102010706020507" pitchFamily="18" charset="2"/>
                <a:ea typeface="Aptos" panose="020B0004020202020204" pitchFamily="34" charset="0"/>
                <a:cs typeface="Aptos" panose="020B0004020202020204" pitchFamily="34" charset="0"/>
              </a:rPr>
              <a:t>e</a:t>
            </a:r>
            <a:r>
              <a:rPr lang="de-DE" baseline="-25000" dirty="0">
                <a:ea typeface="Aptos" panose="020B0004020202020204" pitchFamily="34" charset="0"/>
                <a:cs typeface="Aptos" panose="020B0004020202020204" pitchFamily="34" charset="0"/>
              </a:rPr>
              <a:t> </a:t>
            </a:r>
            <a:endParaRPr lang="de-DE" dirty="0">
              <a:latin typeface="Aptos" panose="020B0004020202020204" pitchFamily="34" charset="0"/>
              <a:ea typeface="Aptos" panose="020B0004020202020204" pitchFamily="34" charset="0"/>
              <a:cs typeface="Aptos" panose="020B0004020202020204" pitchFamily="34" charset="0"/>
            </a:endParaRPr>
          </a:p>
          <a:p>
            <a:pPr>
              <a:buNone/>
            </a:pPr>
            <a:r>
              <a:rPr lang="de-DE" sz="1800" dirty="0" err="1">
                <a:effectLst/>
                <a:latin typeface="Aptos" panose="020B0004020202020204" pitchFamily="34" charset="0"/>
                <a:ea typeface="Aptos" panose="020B0004020202020204" pitchFamily="34" charset="0"/>
                <a:cs typeface="Aptos" panose="020B0004020202020204" pitchFamily="34" charset="0"/>
              </a:rPr>
              <a:t>tan</a:t>
            </a:r>
            <a:r>
              <a:rPr lang="de-DE" sz="1800" dirty="0" err="1">
                <a:effectLst/>
                <a:latin typeface="Symbol" panose="05050102010706020507" pitchFamily="18" charset="2"/>
                <a:ea typeface="Aptos" panose="020B0004020202020204" pitchFamily="34" charset="0"/>
                <a:cs typeface="Aptos" panose="020B0004020202020204" pitchFamily="34" charset="0"/>
              </a:rPr>
              <a:t>d</a:t>
            </a:r>
            <a:endParaRPr lang="de-DE" dirty="0">
              <a:latin typeface="Symbol" panose="05050102010706020507" pitchFamily="18" charset="2"/>
            </a:endParaRPr>
          </a:p>
        </p:txBody>
      </p:sp>
      <p:sp>
        <p:nvSpPr>
          <p:cNvPr id="61" name="Textfeld 60">
            <a:extLst>
              <a:ext uri="{FF2B5EF4-FFF2-40B4-BE49-F238E27FC236}">
                <a16:creationId xmlns="" xmlns:a16="http://schemas.microsoft.com/office/drawing/2014/main" id="{EFC8F703-E1FC-9A44-A991-E3B73373A7E9}"/>
              </a:ext>
            </a:extLst>
          </p:cNvPr>
          <p:cNvSpPr txBox="1"/>
          <p:nvPr/>
        </p:nvSpPr>
        <p:spPr>
          <a:xfrm>
            <a:off x="8153400" y="6402411"/>
            <a:ext cx="2423034" cy="369332"/>
          </a:xfrm>
          <a:prstGeom prst="rect">
            <a:avLst/>
          </a:prstGeom>
          <a:noFill/>
        </p:spPr>
        <p:txBody>
          <a:bodyPr wrap="square">
            <a:spAutoFit/>
          </a:bodyPr>
          <a:lstStyle/>
          <a:p>
            <a:pPr>
              <a:buNone/>
            </a:pPr>
            <a:r>
              <a:rPr lang="de-DE" sz="1800" dirty="0">
                <a:effectLst/>
                <a:latin typeface="Aptos" panose="020B0004020202020204" pitchFamily="34" charset="0"/>
                <a:ea typeface="Aptos" panose="020B0004020202020204" pitchFamily="34" charset="0"/>
                <a:cs typeface="Aptos" panose="020B0004020202020204" pitchFamily="34" charset="0"/>
              </a:rPr>
              <a:t>Not </a:t>
            </a:r>
            <a:r>
              <a:rPr lang="de-DE" sz="1800" dirty="0" err="1">
                <a:effectLst/>
                <a:latin typeface="Aptos" panose="020B0004020202020204" pitchFamily="34" charset="0"/>
                <a:ea typeface="Aptos" panose="020B0004020202020204" pitchFamily="34" charset="0"/>
                <a:cs typeface="Aptos" panose="020B0004020202020204" pitchFamily="34" charset="0"/>
              </a:rPr>
              <a:t>determined</a:t>
            </a:r>
            <a:endParaRPr lang="de-DE" baseline="30000" dirty="0"/>
          </a:p>
        </p:txBody>
      </p:sp>
      <p:sp>
        <p:nvSpPr>
          <p:cNvPr id="63" name="Textfeld 62">
            <a:extLst>
              <a:ext uri="{FF2B5EF4-FFF2-40B4-BE49-F238E27FC236}">
                <a16:creationId xmlns="" xmlns:a16="http://schemas.microsoft.com/office/drawing/2014/main" id="{3D876CE1-541C-8EC7-4E6B-A252575C0DFB}"/>
              </a:ext>
            </a:extLst>
          </p:cNvPr>
          <p:cNvSpPr txBox="1"/>
          <p:nvPr/>
        </p:nvSpPr>
        <p:spPr>
          <a:xfrm>
            <a:off x="5126953" y="6429294"/>
            <a:ext cx="2232734" cy="369332"/>
          </a:xfrm>
          <a:prstGeom prst="rect">
            <a:avLst/>
          </a:prstGeom>
          <a:noFill/>
        </p:spPr>
        <p:txBody>
          <a:bodyPr wrap="square">
            <a:spAutoFit/>
          </a:bodyPr>
          <a:lstStyle/>
          <a:p>
            <a:r>
              <a:rPr lang="de-DE" sz="1800" dirty="0">
                <a:effectLst/>
                <a:latin typeface="Aptos" panose="020B0004020202020204" pitchFamily="34" charset="0"/>
                <a:ea typeface="Aptos" panose="020B0004020202020204" pitchFamily="34" charset="0"/>
                <a:cs typeface="Aptos" panose="020B0004020202020204" pitchFamily="34" charset="0"/>
              </a:rPr>
              <a:t>Not </a:t>
            </a:r>
            <a:r>
              <a:rPr lang="de-DE" sz="1800" dirty="0" err="1">
                <a:effectLst/>
                <a:latin typeface="Aptos" panose="020B0004020202020204" pitchFamily="34" charset="0"/>
                <a:ea typeface="Aptos" panose="020B0004020202020204" pitchFamily="34" charset="0"/>
                <a:cs typeface="Aptos" panose="020B0004020202020204" pitchFamily="34" charset="0"/>
              </a:rPr>
              <a:t>determined</a:t>
            </a:r>
            <a:endParaRPr lang="de-DE" baseline="30000" dirty="0"/>
          </a:p>
        </p:txBody>
      </p:sp>
      <p:pic>
        <p:nvPicPr>
          <p:cNvPr id="5" name="Grafik 4">
            <a:extLst>
              <a:ext uri="{FF2B5EF4-FFF2-40B4-BE49-F238E27FC236}">
                <a16:creationId xmlns="" xmlns:a16="http://schemas.microsoft.com/office/drawing/2014/main" id="{7C025A8F-158E-4134-837C-1AA3D428D67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889" t="56920" r="10763" b="13184"/>
          <a:stretch/>
        </p:blipFill>
        <p:spPr>
          <a:xfrm>
            <a:off x="2812965" y="3593835"/>
            <a:ext cx="7530013" cy="2050314"/>
          </a:xfrm>
          <a:prstGeom prst="rect">
            <a:avLst/>
          </a:prstGeom>
        </p:spPr>
      </p:pic>
      <mc:AlternateContent xmlns:mc="http://schemas.openxmlformats.org/markup-compatibility/2006">
        <mc:Choice xmlns:a14="http://schemas.microsoft.com/office/drawing/2010/main" Requires="a14">
          <p:sp>
            <p:nvSpPr>
              <p:cNvPr id="21" name="Textfeld 20">
                <a:extLst>
                  <a:ext uri="{FF2B5EF4-FFF2-40B4-BE49-F238E27FC236}">
                    <a16:creationId xmlns="" xmlns:a16="http://schemas.microsoft.com/office/drawing/2014/main" id="{C7D8C4C7-B998-452E-9F37-5C652933B150}"/>
                  </a:ext>
                </a:extLst>
              </p:cNvPr>
              <p:cNvSpPr txBox="1"/>
              <p:nvPr/>
            </p:nvSpPr>
            <p:spPr>
              <a:xfrm>
                <a:off x="7809297" y="2564009"/>
                <a:ext cx="2971800" cy="923330"/>
              </a:xfrm>
              <a:prstGeom prst="rect">
                <a:avLst/>
              </a:prstGeom>
              <a:noFill/>
            </p:spPr>
            <p:txBody>
              <a:bodyPr wrap="square" rtlCol="0">
                <a:spAutoFit/>
              </a:bodyPr>
              <a:lstStyle/>
              <a:p>
                <a:r>
                  <a:rPr lang="de-DE" dirty="0"/>
                  <a:t>NdGaO</a:t>
                </a:r>
                <a:r>
                  <a:rPr lang="de-DE" baseline="-25000" dirty="0"/>
                  <a:t>3</a:t>
                </a:r>
              </a:p>
              <a:p>
                <a:r>
                  <a:rPr lang="de-DE" dirty="0"/>
                  <a:t>Orientation: 100</a:t>
                </a:r>
              </a:p>
              <a:p>
                <a:r>
                  <a:rPr lang="de-DE" dirty="0"/>
                  <a:t>Dimension:</a:t>
                </a:r>
                <a:r>
                  <a:rPr lang="de-DE" i="1" dirty="0">
                    <a:latin typeface="Cambria Math" panose="02040503050406030204" pitchFamily="18" charset="0"/>
                    <a:ea typeface="Cambria Math" panose="02040503050406030204" pitchFamily="18" charset="0"/>
                  </a:rPr>
                  <a:t> </a:t>
                </a:r>
                <a14:m>
                  <m:oMath xmlns:m="http://schemas.openxmlformats.org/officeDocument/2006/math">
                    <m:r>
                      <a:rPr lang="de-DE"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 </m:t>
                    </m:r>
                  </m:oMath>
                </a14:m>
                <a:r>
                  <a:rPr lang="de-DE" dirty="0"/>
                  <a:t>25.4 x 0.5 mm </a:t>
                </a:r>
              </a:p>
            </p:txBody>
          </p:sp>
        </mc:Choice>
        <mc:Fallback>
          <p:sp>
            <p:nvSpPr>
              <p:cNvPr id="21" name="Textfeld 20">
                <a:extLst>
                  <a:ext uri="{FF2B5EF4-FFF2-40B4-BE49-F238E27FC236}">
                    <a16:creationId xmlns="" xmlns:a16="http://schemas.microsoft.com/office/drawing/2014/main" xmlns:a14="http://schemas.microsoft.com/office/drawing/2010/main" id="{C7D8C4C7-B998-452E-9F37-5C652933B150}"/>
                  </a:ext>
                </a:extLst>
              </p:cNvPr>
              <p:cNvSpPr txBox="1">
                <a:spLocks noRot="1" noChangeAspect="1" noMove="1" noResize="1" noEditPoints="1" noAdjustHandles="1" noChangeArrowheads="1" noChangeShapeType="1" noTextEdit="1"/>
              </p:cNvSpPr>
              <p:nvPr/>
            </p:nvSpPr>
            <p:spPr>
              <a:xfrm>
                <a:off x="7809297" y="2564009"/>
                <a:ext cx="2971800" cy="923330"/>
              </a:xfrm>
              <a:prstGeom prst="rect">
                <a:avLst/>
              </a:prstGeom>
              <a:blipFill rotWithShape="0">
                <a:blip r:embed="rId3"/>
                <a:stretch>
                  <a:fillRect l="-1639" t="-3974" b="-993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2" name="Textfeld 21">
                <a:extLst>
                  <a:ext uri="{FF2B5EF4-FFF2-40B4-BE49-F238E27FC236}">
                    <a16:creationId xmlns="" xmlns:a16="http://schemas.microsoft.com/office/drawing/2014/main" id="{B8DAA305-DAE7-4677-B6DB-117978FF233A}"/>
                  </a:ext>
                </a:extLst>
              </p:cNvPr>
              <p:cNvSpPr txBox="1"/>
              <p:nvPr/>
            </p:nvSpPr>
            <p:spPr>
              <a:xfrm>
                <a:off x="4608431" y="2568020"/>
                <a:ext cx="2788153" cy="923330"/>
              </a:xfrm>
              <a:prstGeom prst="rect">
                <a:avLst/>
              </a:prstGeom>
              <a:noFill/>
            </p:spPr>
            <p:txBody>
              <a:bodyPr wrap="square" rtlCol="0">
                <a:spAutoFit/>
              </a:bodyPr>
              <a:lstStyle/>
              <a:p>
                <a:r>
                  <a:rPr lang="de-DE" dirty="0"/>
                  <a:t>NdGaO</a:t>
                </a:r>
                <a:r>
                  <a:rPr lang="de-DE" baseline="-25000" dirty="0"/>
                  <a:t>3</a:t>
                </a:r>
              </a:p>
              <a:p>
                <a:r>
                  <a:rPr lang="de-DE" dirty="0"/>
                  <a:t>Orientation: 001</a:t>
                </a:r>
              </a:p>
              <a:p>
                <a:r>
                  <a:rPr lang="de-DE" dirty="0"/>
                  <a:t>Dimension:</a:t>
                </a:r>
                <a14:m>
                  <m:oMath xmlns:m="http://schemas.openxmlformats.org/officeDocument/2006/math">
                    <m:r>
                      <a:rPr lang="de-DE"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 </m:t>
                    </m:r>
                  </m:oMath>
                </a14:m>
                <a:r>
                  <a:rPr lang="de-DE" dirty="0"/>
                  <a:t>25.4 x 0.5 mm </a:t>
                </a:r>
              </a:p>
            </p:txBody>
          </p:sp>
        </mc:Choice>
        <mc:Fallback>
          <p:sp>
            <p:nvSpPr>
              <p:cNvPr id="22" name="Textfeld 21">
                <a:extLst>
                  <a:ext uri="{FF2B5EF4-FFF2-40B4-BE49-F238E27FC236}">
                    <a16:creationId xmlns="" xmlns:a16="http://schemas.microsoft.com/office/drawing/2014/main" xmlns:a14="http://schemas.microsoft.com/office/drawing/2010/main" id="{B8DAA305-DAE7-4677-B6DB-117978FF233A}"/>
                  </a:ext>
                </a:extLst>
              </p:cNvPr>
              <p:cNvSpPr txBox="1">
                <a:spLocks noRot="1" noChangeAspect="1" noMove="1" noResize="1" noEditPoints="1" noAdjustHandles="1" noChangeArrowheads="1" noChangeShapeType="1" noTextEdit="1"/>
              </p:cNvSpPr>
              <p:nvPr/>
            </p:nvSpPr>
            <p:spPr>
              <a:xfrm>
                <a:off x="4608431" y="2568020"/>
                <a:ext cx="2788153" cy="923330"/>
              </a:xfrm>
              <a:prstGeom prst="rect">
                <a:avLst/>
              </a:prstGeom>
              <a:blipFill rotWithShape="0">
                <a:blip r:embed="rId4"/>
                <a:stretch>
                  <a:fillRect l="-1969" t="-3289" r="-2188" b="-921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 name="Textfeld 22">
                <a:extLst>
                  <a:ext uri="{FF2B5EF4-FFF2-40B4-BE49-F238E27FC236}">
                    <a16:creationId xmlns="" xmlns:a16="http://schemas.microsoft.com/office/drawing/2014/main" id="{A28CBE30-1475-44D5-A523-4A08F7DB9F35}"/>
                  </a:ext>
                </a:extLst>
              </p:cNvPr>
              <p:cNvSpPr txBox="1"/>
              <p:nvPr/>
            </p:nvSpPr>
            <p:spPr>
              <a:xfrm>
                <a:off x="1828800" y="2564009"/>
                <a:ext cx="2693564" cy="923330"/>
              </a:xfrm>
              <a:prstGeom prst="rect">
                <a:avLst/>
              </a:prstGeom>
              <a:noFill/>
            </p:spPr>
            <p:txBody>
              <a:bodyPr wrap="square" rtlCol="0">
                <a:spAutoFit/>
              </a:bodyPr>
              <a:lstStyle/>
              <a:p>
                <a:r>
                  <a:rPr lang="de-DE" dirty="0"/>
                  <a:t>NdGaO</a:t>
                </a:r>
                <a:r>
                  <a:rPr lang="de-DE" baseline="-25000" dirty="0"/>
                  <a:t>3</a:t>
                </a:r>
              </a:p>
              <a:p>
                <a:r>
                  <a:rPr lang="de-DE" dirty="0"/>
                  <a:t>Orientation: 110</a:t>
                </a:r>
              </a:p>
              <a:p>
                <a:r>
                  <a:rPr lang="de-DE" dirty="0"/>
                  <a:t>Dimension:</a:t>
                </a:r>
                <a14:m>
                  <m:oMath xmlns:m="http://schemas.openxmlformats.org/officeDocument/2006/math">
                    <m:r>
                      <a:rPr lang="de-DE"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 </m:t>
                    </m:r>
                  </m:oMath>
                </a14:m>
                <a:r>
                  <a:rPr lang="de-DE" dirty="0" smtClean="0"/>
                  <a:t>25.x </a:t>
                </a:r>
                <a:r>
                  <a:rPr lang="de-DE" dirty="0"/>
                  <a:t>0.5 mm </a:t>
                </a:r>
              </a:p>
            </p:txBody>
          </p:sp>
        </mc:Choice>
        <mc:Fallback>
          <p:sp>
            <p:nvSpPr>
              <p:cNvPr id="23" name="Textfeld 22">
                <a:extLst>
                  <a:ext uri="{FF2B5EF4-FFF2-40B4-BE49-F238E27FC236}">
                    <a16:creationId xmlns="" xmlns:a16="http://schemas.microsoft.com/office/drawing/2014/main" xmlns:a14="http://schemas.microsoft.com/office/drawing/2010/main" id="{A28CBE30-1475-44D5-A523-4A08F7DB9F35}"/>
                  </a:ext>
                </a:extLst>
              </p:cNvPr>
              <p:cNvSpPr txBox="1">
                <a:spLocks noRot="1" noChangeAspect="1" noMove="1" noResize="1" noEditPoints="1" noAdjustHandles="1" noChangeArrowheads="1" noChangeShapeType="1" noTextEdit="1"/>
              </p:cNvSpPr>
              <p:nvPr/>
            </p:nvSpPr>
            <p:spPr>
              <a:xfrm>
                <a:off x="1828800" y="2564009"/>
                <a:ext cx="2693564" cy="923330"/>
              </a:xfrm>
              <a:prstGeom prst="rect">
                <a:avLst/>
              </a:prstGeom>
              <a:blipFill rotWithShape="0">
                <a:blip r:embed="rId5"/>
                <a:stretch>
                  <a:fillRect l="-1810" t="-3974" b="-9934"/>
                </a:stretch>
              </a:blipFill>
            </p:spPr>
            <p:txBody>
              <a:bodyPr/>
              <a:lstStyle/>
              <a:p>
                <a:r>
                  <a:rPr lang="en-US">
                    <a:noFill/>
                  </a:rPr>
                  <a:t> </a:t>
                </a:r>
              </a:p>
            </p:txBody>
          </p:sp>
        </mc:Fallback>
      </mc:AlternateContent>
      <p:sp>
        <p:nvSpPr>
          <p:cNvPr id="3" name="Rectangle 2"/>
          <p:cNvSpPr/>
          <p:nvPr/>
        </p:nvSpPr>
        <p:spPr>
          <a:xfrm>
            <a:off x="76199" y="584745"/>
            <a:ext cx="12028371" cy="2215991"/>
          </a:xfrm>
          <a:prstGeom prst="rect">
            <a:avLst/>
          </a:prstGeom>
        </p:spPr>
        <p:txBody>
          <a:bodyPr wrap="square">
            <a:spAutoFit/>
          </a:bodyPr>
          <a:lstStyle/>
          <a:p>
            <a:r>
              <a:rPr lang="en-US" sz="1400" b="1" dirty="0"/>
              <a:t>Dielectric properties of </a:t>
            </a:r>
            <a:r>
              <a:rPr lang="en-US" sz="1400" b="1" dirty="0" err="1"/>
              <a:t>NdGaO</a:t>
            </a:r>
            <a:r>
              <a:rPr lang="en-US" sz="1400" b="1" dirty="0"/>
              <a:t>₃</a:t>
            </a:r>
          </a:p>
          <a:p>
            <a:pPr>
              <a:buFont typeface="Arial" panose="020B0604020202020204" pitchFamily="34" charset="0"/>
              <a:buChar char="•"/>
            </a:pPr>
            <a:r>
              <a:rPr lang="en-US" sz="1400" b="1" dirty="0"/>
              <a:t>Crystal structure:</a:t>
            </a:r>
            <a:r>
              <a:rPr lang="en-US" sz="1400" dirty="0"/>
              <a:t> Orthorhombic perovskite</a:t>
            </a:r>
          </a:p>
          <a:p>
            <a:pPr>
              <a:buFont typeface="Arial" panose="020B0604020202020204" pitchFamily="34" charset="0"/>
              <a:buChar char="•"/>
            </a:pPr>
            <a:r>
              <a:rPr lang="en-US" sz="1400" b="1" dirty="0"/>
              <a:t>Density:</a:t>
            </a:r>
            <a:r>
              <a:rPr lang="en-US" sz="1400" dirty="0"/>
              <a:t> ~7.57 g/cm³</a:t>
            </a:r>
          </a:p>
          <a:p>
            <a:pPr>
              <a:buFont typeface="Arial" panose="020B0604020202020204" pitchFamily="34" charset="0"/>
              <a:buChar char="•"/>
            </a:pPr>
            <a:r>
              <a:rPr lang="en-US" sz="1400" b="1" dirty="0"/>
              <a:t>Melting point:</a:t>
            </a:r>
            <a:r>
              <a:rPr lang="en-US" sz="1400" dirty="0"/>
              <a:t> ~1600 °C</a:t>
            </a:r>
          </a:p>
          <a:p>
            <a:pPr>
              <a:buFont typeface="Arial" panose="020B0604020202020204" pitchFamily="34" charset="0"/>
              <a:buChar char="•"/>
            </a:pPr>
            <a:r>
              <a:rPr lang="en-US" sz="1400" b="1" dirty="0"/>
              <a:t>Relative dielectric constant (</a:t>
            </a:r>
            <a:r>
              <a:rPr lang="el-GR" sz="1400" b="1" dirty="0"/>
              <a:t>ε</a:t>
            </a:r>
            <a:r>
              <a:rPr lang="en-US" sz="1400" b="1" dirty="0"/>
              <a:t>ᵣ):</a:t>
            </a:r>
            <a:r>
              <a:rPr lang="en-US" sz="1400" dirty="0"/>
              <a:t> </a:t>
            </a:r>
            <a:r>
              <a:rPr lang="en-US" sz="1400" b="1" dirty="0"/>
              <a:t>20–25</a:t>
            </a:r>
            <a:r>
              <a:rPr lang="en-US" sz="1400" dirty="0"/>
              <a:t> (typically measured at ~1 MHz, 27 °C)</a:t>
            </a:r>
          </a:p>
          <a:p>
            <a:pPr>
              <a:buFont typeface="Arial" panose="020B0604020202020204" pitchFamily="34" charset="0"/>
              <a:buChar char="•"/>
            </a:pPr>
            <a:r>
              <a:rPr lang="en-US" sz="1400" b="1" dirty="0"/>
              <a:t>Dielectric loss tangent (tan </a:t>
            </a:r>
            <a:r>
              <a:rPr lang="el-GR" sz="1400" b="1" dirty="0"/>
              <a:t>δ):</a:t>
            </a:r>
            <a:r>
              <a:rPr lang="el-GR" sz="1400" dirty="0"/>
              <a:t> </a:t>
            </a:r>
            <a:r>
              <a:rPr lang="en-US" sz="1400" dirty="0"/>
              <a:t>about </a:t>
            </a:r>
            <a:r>
              <a:rPr lang="en-US" sz="1400" b="1" dirty="0"/>
              <a:t>3×10⁻³</a:t>
            </a:r>
            <a:endParaRPr lang="en-US" sz="1400" dirty="0"/>
          </a:p>
          <a:p>
            <a:pPr>
              <a:buFont typeface="Arial" panose="020B0604020202020204" pitchFamily="34" charset="0"/>
              <a:buChar char="•"/>
            </a:pPr>
            <a:r>
              <a:rPr lang="en-US" sz="1400" b="1" dirty="0"/>
              <a:t>Thermal expansion coefficient:</a:t>
            </a:r>
            <a:r>
              <a:rPr lang="en-US" sz="1400" dirty="0"/>
              <a:t> ~5.8×10⁻⁶ K⁻¹</a:t>
            </a:r>
          </a:p>
          <a:p>
            <a:r>
              <a:rPr lang="en-US" sz="2000" b="1" dirty="0" err="1" smtClean="0">
                <a:solidFill>
                  <a:srgbClr val="FF0000"/>
                </a:solidFill>
              </a:rPr>
              <a:t>NdGaO</a:t>
            </a:r>
            <a:r>
              <a:rPr lang="en-US" sz="2000" b="1" dirty="0">
                <a:solidFill>
                  <a:srgbClr val="FF0000"/>
                </a:solidFill>
              </a:rPr>
              <a:t>₃ exhibits good dielectric behavior (low dielectric losses</a:t>
            </a:r>
            <a:r>
              <a:rPr lang="en-US" sz="2000" b="1" dirty="0" smtClean="0">
                <a:solidFill>
                  <a:srgbClr val="FF0000"/>
                </a:solidFill>
              </a:rPr>
              <a:t>) – Up to now there are no studies of  radiation defects   </a:t>
            </a:r>
            <a:endParaRPr lang="en-US" sz="2000" b="1" dirty="0">
              <a:solidFill>
                <a:srgbClr val="FF0000"/>
              </a:solidFill>
            </a:endParaRPr>
          </a:p>
        </p:txBody>
      </p:sp>
    </p:spTree>
    <p:extLst>
      <p:ext uri="{BB962C8B-B14F-4D97-AF65-F5344CB8AC3E}">
        <p14:creationId xmlns:p14="http://schemas.microsoft.com/office/powerpoint/2010/main" val="2687116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6411F51F-0020-78A3-CAA2-5E257D0A47B4}"/>
              </a:ext>
            </a:extLst>
          </p:cNvPr>
          <p:cNvSpPr>
            <a:spLocks noGrp="1"/>
          </p:cNvSpPr>
          <p:nvPr>
            <p:ph type="ctrTitle"/>
          </p:nvPr>
        </p:nvSpPr>
        <p:spPr>
          <a:xfrm>
            <a:off x="1727200" y="258763"/>
            <a:ext cx="9032240" cy="716597"/>
          </a:xfrm>
        </p:spPr>
        <p:txBody>
          <a:bodyPr>
            <a:normAutofit fontScale="90000"/>
          </a:bodyPr>
          <a:lstStyle/>
          <a:p>
            <a:r>
              <a:rPr lang="de-DE" dirty="0"/>
              <a:t>Crystal </a:t>
            </a:r>
            <a:r>
              <a:rPr lang="de-DE" dirty="0" err="1"/>
              <a:t>substrate</a:t>
            </a:r>
            <a:r>
              <a:rPr lang="de-DE" dirty="0"/>
              <a:t>  - NdGaO3</a:t>
            </a:r>
          </a:p>
        </p:txBody>
      </p:sp>
      <p:sp>
        <p:nvSpPr>
          <p:cNvPr id="3" name="Untertitel 2">
            <a:extLst>
              <a:ext uri="{FF2B5EF4-FFF2-40B4-BE49-F238E27FC236}">
                <a16:creationId xmlns="" xmlns:a16="http://schemas.microsoft.com/office/drawing/2014/main" id="{51D76E4A-719A-BAE7-A939-9AD079AE6799}"/>
              </a:ext>
            </a:extLst>
          </p:cNvPr>
          <p:cNvSpPr>
            <a:spLocks noGrp="1"/>
          </p:cNvSpPr>
          <p:nvPr>
            <p:ph type="subTitle" idx="1"/>
          </p:nvPr>
        </p:nvSpPr>
        <p:spPr>
          <a:xfrm>
            <a:off x="1985974" y="1243474"/>
            <a:ext cx="8514080" cy="472016"/>
          </a:xfrm>
        </p:spPr>
        <p:txBody>
          <a:bodyPr>
            <a:normAutofit fontScale="85000" lnSpcReduction="10000"/>
          </a:bodyPr>
          <a:lstStyle/>
          <a:p>
            <a:r>
              <a:rPr lang="de-DE" dirty="0"/>
              <a:t>Raman </a:t>
            </a:r>
            <a:r>
              <a:rPr lang="de-DE" dirty="0" err="1"/>
              <a:t>measurements</a:t>
            </a:r>
            <a:r>
              <a:rPr lang="de-DE" dirty="0"/>
              <a:t> - </a:t>
            </a:r>
            <a:r>
              <a:rPr lang="de-DE" dirty="0" err="1"/>
              <a:t>Excitation</a:t>
            </a:r>
            <a:r>
              <a:rPr lang="de-DE" dirty="0"/>
              <a:t> </a:t>
            </a:r>
            <a:r>
              <a:rPr lang="de-DE" dirty="0" err="1"/>
              <a:t>wavelength</a:t>
            </a:r>
            <a:r>
              <a:rPr lang="de-DE" dirty="0"/>
              <a:t>: 532nm</a:t>
            </a:r>
          </a:p>
        </p:txBody>
      </p:sp>
      <p:pic>
        <p:nvPicPr>
          <p:cNvPr id="5" name="Grafik 4">
            <a:extLst>
              <a:ext uri="{FF2B5EF4-FFF2-40B4-BE49-F238E27FC236}">
                <a16:creationId xmlns="" xmlns:a16="http://schemas.microsoft.com/office/drawing/2014/main" id="{7C025A8F-158E-4134-837C-1AA3D428D67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889" t="58352" r="10763" b="25578"/>
          <a:stretch/>
        </p:blipFill>
        <p:spPr>
          <a:xfrm>
            <a:off x="2478008" y="5614483"/>
            <a:ext cx="7530013" cy="1102144"/>
          </a:xfrm>
          <a:prstGeom prst="rect">
            <a:avLst/>
          </a:prstGeom>
        </p:spPr>
      </p:pic>
      <p:sp>
        <p:nvSpPr>
          <p:cNvPr id="21" name="Textfeld 20">
            <a:extLst>
              <a:ext uri="{FF2B5EF4-FFF2-40B4-BE49-F238E27FC236}">
                <a16:creationId xmlns="" xmlns:a16="http://schemas.microsoft.com/office/drawing/2014/main" id="{C7D8C4C7-B998-452E-9F37-5C652933B150}"/>
              </a:ext>
            </a:extLst>
          </p:cNvPr>
          <p:cNvSpPr txBox="1"/>
          <p:nvPr/>
        </p:nvSpPr>
        <p:spPr>
          <a:xfrm>
            <a:off x="9378214" y="2039988"/>
            <a:ext cx="1898524" cy="369332"/>
          </a:xfrm>
          <a:prstGeom prst="rect">
            <a:avLst/>
          </a:prstGeom>
          <a:noFill/>
        </p:spPr>
        <p:txBody>
          <a:bodyPr wrap="square" rtlCol="0">
            <a:spAutoFit/>
          </a:bodyPr>
          <a:lstStyle/>
          <a:p>
            <a:r>
              <a:rPr lang="de-DE" dirty="0"/>
              <a:t>NdGaO3_100</a:t>
            </a:r>
          </a:p>
        </p:txBody>
      </p:sp>
      <p:sp>
        <p:nvSpPr>
          <p:cNvPr id="22" name="Textfeld 21">
            <a:extLst>
              <a:ext uri="{FF2B5EF4-FFF2-40B4-BE49-F238E27FC236}">
                <a16:creationId xmlns="" xmlns:a16="http://schemas.microsoft.com/office/drawing/2014/main" id="{B8DAA305-DAE7-4677-B6DB-117978FF233A}"/>
              </a:ext>
            </a:extLst>
          </p:cNvPr>
          <p:cNvSpPr txBox="1"/>
          <p:nvPr/>
        </p:nvSpPr>
        <p:spPr>
          <a:xfrm>
            <a:off x="5467917" y="2039988"/>
            <a:ext cx="1898524" cy="369332"/>
          </a:xfrm>
          <a:prstGeom prst="rect">
            <a:avLst/>
          </a:prstGeom>
          <a:noFill/>
        </p:spPr>
        <p:txBody>
          <a:bodyPr wrap="square" rtlCol="0">
            <a:spAutoFit/>
          </a:bodyPr>
          <a:lstStyle/>
          <a:p>
            <a:r>
              <a:rPr lang="de-DE" dirty="0"/>
              <a:t>NdGaO3_001</a:t>
            </a:r>
          </a:p>
        </p:txBody>
      </p:sp>
      <p:sp>
        <p:nvSpPr>
          <p:cNvPr id="23" name="Textfeld 22">
            <a:extLst>
              <a:ext uri="{FF2B5EF4-FFF2-40B4-BE49-F238E27FC236}">
                <a16:creationId xmlns="" xmlns:a16="http://schemas.microsoft.com/office/drawing/2014/main" id="{A28CBE30-1475-44D5-A523-4A08F7DB9F35}"/>
              </a:ext>
            </a:extLst>
          </p:cNvPr>
          <p:cNvSpPr txBox="1"/>
          <p:nvPr/>
        </p:nvSpPr>
        <p:spPr>
          <a:xfrm>
            <a:off x="1538130" y="2039988"/>
            <a:ext cx="1722991" cy="369332"/>
          </a:xfrm>
          <a:prstGeom prst="rect">
            <a:avLst/>
          </a:prstGeom>
          <a:noFill/>
        </p:spPr>
        <p:txBody>
          <a:bodyPr wrap="square" rtlCol="0">
            <a:spAutoFit/>
          </a:bodyPr>
          <a:lstStyle/>
          <a:p>
            <a:r>
              <a:rPr lang="de-DE" dirty="0"/>
              <a:t>NdGaO3_110</a:t>
            </a:r>
          </a:p>
        </p:txBody>
      </p:sp>
      <p:pic>
        <p:nvPicPr>
          <p:cNvPr id="4" name="Grafik 3">
            <a:extLst>
              <a:ext uri="{FF2B5EF4-FFF2-40B4-BE49-F238E27FC236}">
                <a16:creationId xmlns="" xmlns:a16="http://schemas.microsoft.com/office/drawing/2014/main" id="{307C9DE5-79C0-45DA-896A-114F8B1D4B00}"/>
              </a:ext>
            </a:extLst>
          </p:cNvPr>
          <p:cNvPicPr>
            <a:picLocks noChangeAspect="1"/>
          </p:cNvPicPr>
          <p:nvPr/>
        </p:nvPicPr>
        <p:blipFill rotWithShape="1">
          <a:blip r:embed="rId3"/>
          <a:srcRect l="450" t="9370" r="26460" b="24293"/>
          <a:stretch/>
        </p:blipFill>
        <p:spPr>
          <a:xfrm>
            <a:off x="4029037" y="2575787"/>
            <a:ext cx="3938884" cy="2446032"/>
          </a:xfrm>
          <a:prstGeom prst="rect">
            <a:avLst/>
          </a:prstGeom>
        </p:spPr>
      </p:pic>
      <p:pic>
        <p:nvPicPr>
          <p:cNvPr id="6" name="Grafik 5">
            <a:extLst>
              <a:ext uri="{FF2B5EF4-FFF2-40B4-BE49-F238E27FC236}">
                <a16:creationId xmlns="" xmlns:a16="http://schemas.microsoft.com/office/drawing/2014/main" id="{42DD5628-9FC2-424A-A7DA-8CDA742BCDDD}"/>
              </a:ext>
            </a:extLst>
          </p:cNvPr>
          <p:cNvPicPr>
            <a:picLocks noChangeAspect="1"/>
          </p:cNvPicPr>
          <p:nvPr/>
        </p:nvPicPr>
        <p:blipFill rotWithShape="1">
          <a:blip r:embed="rId4"/>
          <a:srcRect l="3051" t="9371" r="27501" b="24291"/>
          <a:stretch/>
        </p:blipFill>
        <p:spPr>
          <a:xfrm>
            <a:off x="229108" y="2577737"/>
            <a:ext cx="3742639" cy="2446031"/>
          </a:xfrm>
          <a:prstGeom prst="rect">
            <a:avLst/>
          </a:prstGeom>
        </p:spPr>
      </p:pic>
      <p:pic>
        <p:nvPicPr>
          <p:cNvPr id="7" name="Grafik 6">
            <a:extLst>
              <a:ext uri="{FF2B5EF4-FFF2-40B4-BE49-F238E27FC236}">
                <a16:creationId xmlns="" xmlns:a16="http://schemas.microsoft.com/office/drawing/2014/main" id="{F0EDE988-EE88-4DD1-9D25-8143B51978FC}"/>
              </a:ext>
            </a:extLst>
          </p:cNvPr>
          <p:cNvPicPr>
            <a:picLocks noChangeAspect="1"/>
          </p:cNvPicPr>
          <p:nvPr/>
        </p:nvPicPr>
        <p:blipFill rotWithShape="1">
          <a:blip r:embed="rId4"/>
          <a:srcRect l="3502" t="10776" r="26529" b="23942"/>
          <a:stretch/>
        </p:blipFill>
        <p:spPr>
          <a:xfrm>
            <a:off x="8124666" y="2618348"/>
            <a:ext cx="3778352" cy="2412000"/>
          </a:xfrm>
          <a:prstGeom prst="rect">
            <a:avLst/>
          </a:prstGeom>
        </p:spPr>
      </p:pic>
    </p:spTree>
    <p:extLst>
      <p:ext uri="{BB962C8B-B14F-4D97-AF65-F5344CB8AC3E}">
        <p14:creationId xmlns:p14="http://schemas.microsoft.com/office/powerpoint/2010/main" val="30911130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1954" y="152400"/>
            <a:ext cx="10972800" cy="3429000"/>
          </a:xfrm>
        </p:spPr>
        <p:txBody>
          <a:bodyPr>
            <a:normAutofit/>
          </a:bodyPr>
          <a:lstStyle/>
          <a:p>
            <a:pPr algn="l"/>
            <a:r>
              <a:rPr lang="en-GB" sz="2200" dirty="0" smtClean="0"/>
              <a:t>According </a:t>
            </a:r>
            <a:r>
              <a:rPr lang="en-GB" sz="2200" dirty="0"/>
              <a:t>our objectives we have performed </a:t>
            </a:r>
            <a:r>
              <a:rPr lang="en-GB" sz="2200" dirty="0" smtClean="0"/>
              <a:t/>
            </a:r>
            <a:br>
              <a:rPr lang="en-GB" sz="2200" dirty="0" smtClean="0"/>
            </a:br>
            <a:r>
              <a:rPr lang="en-GB" sz="2800" b="1" dirty="0" smtClean="0"/>
              <a:t>ab-initio </a:t>
            </a:r>
            <a:r>
              <a:rPr lang="en-GB" sz="2800" b="1" dirty="0"/>
              <a:t>calculation of diamond with boron dopant. </a:t>
            </a:r>
            <a:r>
              <a:rPr lang="en-US" sz="2200" dirty="0"/>
              <a:t/>
            </a:r>
            <a:br>
              <a:rPr lang="en-US" sz="2200" dirty="0"/>
            </a:br>
            <a:r>
              <a:rPr lang="en-GB" sz="2200" b="1" dirty="0"/>
              <a:t>Figure shows the </a:t>
            </a:r>
            <a:r>
              <a:rPr lang="en-GB" sz="2200" dirty="0"/>
              <a:t>Total electronic DOSs of α- and β-electrons for diamond with boron dopant. Spin state </a:t>
            </a:r>
            <a:r>
              <a:rPr lang="en-GB" sz="2200" i="1" dirty="0" err="1"/>
              <a:t>S</a:t>
            </a:r>
            <a:r>
              <a:rPr lang="en-GB" sz="2200" i="1" baseline="-25000" dirty="0" err="1"/>
              <a:t>z</a:t>
            </a:r>
            <a:r>
              <a:rPr lang="en-GB" sz="2200" dirty="0"/>
              <a:t> = 1/2. Part of valence band (VB), in-gap unoccupied defect band near VB band and part of conducting band (CB) are shown. The zero energy value corresponds to the Fermi level</a:t>
            </a:r>
            <a:r>
              <a:rPr lang="en-GB" sz="2200" dirty="0" smtClean="0"/>
              <a:t>.</a:t>
            </a:r>
            <a:br>
              <a:rPr lang="en-GB" sz="2200" dirty="0" smtClean="0"/>
            </a:br>
            <a:r>
              <a:rPr lang="en-US" dirty="0"/>
              <a:t/>
            </a:r>
            <a:br>
              <a:rPr lang="en-US" dirty="0"/>
            </a:br>
            <a:endParaRPr lang="en-US" dirty="0"/>
          </a:p>
        </p:txBody>
      </p:sp>
      <p:sp>
        <p:nvSpPr>
          <p:cNvPr id="4" name="Slide Number Placeholder 3"/>
          <p:cNvSpPr>
            <a:spLocks noGrp="1"/>
          </p:cNvSpPr>
          <p:nvPr>
            <p:ph type="sldNum" sz="quarter" idx="12"/>
          </p:nvPr>
        </p:nvSpPr>
        <p:spPr/>
        <p:txBody>
          <a:bodyPr/>
          <a:lstStyle/>
          <a:p>
            <a:fld id="{69087640-9D14-401B-AD47-6FA95334DC87}" type="slidenum">
              <a:rPr lang="en-US" smtClean="0"/>
              <a:pPr/>
              <a:t>19</a:t>
            </a:fld>
            <a:endParaRPr lang="en-US"/>
          </a:p>
        </p:txBody>
      </p:sp>
      <p:pic>
        <p:nvPicPr>
          <p:cNvPr id="5" name="Picture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0" y="2286001"/>
            <a:ext cx="5029200" cy="3962400"/>
          </a:xfrm>
          <a:prstGeom prst="rect">
            <a:avLst/>
          </a:prstGeom>
          <a:noFill/>
        </p:spPr>
      </p:pic>
    </p:spTree>
    <p:extLst>
      <p:ext uri="{BB962C8B-B14F-4D97-AF65-F5344CB8AC3E}">
        <p14:creationId xmlns:p14="http://schemas.microsoft.com/office/powerpoint/2010/main" val="33189680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609600"/>
            <a:ext cx="11201400" cy="1754326"/>
          </a:xfrm>
          <a:prstGeom prst="rect">
            <a:avLst/>
          </a:prstGeom>
        </p:spPr>
        <p:txBody>
          <a:bodyPr wrap="square">
            <a:spAutoFit/>
          </a:bodyPr>
          <a:lstStyle/>
          <a:p>
            <a:pPr algn="just"/>
            <a:r>
              <a:rPr lang="en-US" b="1" dirty="0">
                <a:latin typeface="Times New Roman" panose="02020603050405020304" pitchFamily="18" charset="0"/>
                <a:ea typeface="MS Mincho"/>
                <a:cs typeface="Times New Roman" panose="02020603050405020304" pitchFamily="18" charset="0"/>
              </a:rPr>
              <a:t>Polycrystalline diamond disks with a respectable size of several tens of </a:t>
            </a:r>
            <a:r>
              <a:rPr lang="en-US" b="1" dirty="0" err="1">
                <a:latin typeface="Times New Roman" panose="02020603050405020304" pitchFamily="18" charset="0"/>
                <a:ea typeface="MS Mincho"/>
                <a:cs typeface="Times New Roman" panose="02020603050405020304" pitchFamily="18" charset="0"/>
              </a:rPr>
              <a:t>millimetres</a:t>
            </a:r>
            <a:r>
              <a:rPr lang="en-US" b="1" dirty="0">
                <a:latin typeface="Times New Roman" panose="02020603050405020304" pitchFamily="18" charset="0"/>
                <a:ea typeface="MS Mincho"/>
                <a:cs typeface="Times New Roman" panose="02020603050405020304" pitchFamily="18" charset="0"/>
              </a:rPr>
              <a:t> up to 180 mm produced by plasma assisted chemical </a:t>
            </a:r>
            <a:r>
              <a:rPr lang="en-US" b="1" dirty="0" err="1">
                <a:latin typeface="Times New Roman" panose="02020603050405020304" pitchFamily="18" charset="0"/>
                <a:ea typeface="MS Mincho"/>
                <a:cs typeface="Times New Roman" panose="02020603050405020304" pitchFamily="18" charset="0"/>
              </a:rPr>
              <a:t>vapour</a:t>
            </a:r>
            <a:r>
              <a:rPr lang="en-US" b="1" dirty="0">
                <a:latin typeface="Times New Roman" panose="02020603050405020304" pitchFamily="18" charset="0"/>
                <a:ea typeface="MS Mincho"/>
                <a:cs typeface="Times New Roman" panose="02020603050405020304" pitchFamily="18" charset="0"/>
              </a:rPr>
              <a:t> deposition (PACVD) in a microwave reactor are state of the art in functional optical and dielectric windows. </a:t>
            </a:r>
            <a:r>
              <a:rPr lang="en-US" b="1" dirty="0" smtClean="0">
                <a:latin typeface="Times New Roman" panose="02020603050405020304" pitchFamily="18" charset="0"/>
                <a:ea typeface="MS Mincho"/>
                <a:cs typeface="Times New Roman" panose="02020603050405020304" pitchFamily="18" charset="0"/>
              </a:rPr>
              <a:t>Diagnostics heating </a:t>
            </a:r>
            <a:r>
              <a:rPr lang="en-US" b="1" dirty="0">
                <a:latin typeface="Times New Roman" panose="02020603050405020304" pitchFamily="18" charset="0"/>
                <a:ea typeface="MS Mincho"/>
                <a:cs typeface="Times New Roman" panose="02020603050405020304" pitchFamily="18" charset="0"/>
              </a:rPr>
              <a:t>and current drive systems need these components as filters for well-defined frequency bands in IR, UV, VIS, Microwaves and sub-</a:t>
            </a:r>
            <a:r>
              <a:rPr lang="en-US" b="1" dirty="0" err="1">
                <a:latin typeface="Times New Roman" panose="02020603050405020304" pitchFamily="18" charset="0"/>
                <a:ea typeface="MS Mincho"/>
                <a:cs typeface="Times New Roman" panose="02020603050405020304" pitchFamily="18" charset="0"/>
              </a:rPr>
              <a:t>millimetre</a:t>
            </a:r>
            <a:r>
              <a:rPr lang="en-US" b="1" dirty="0">
                <a:latin typeface="Times New Roman" panose="02020603050405020304" pitchFamily="18" charset="0"/>
                <a:ea typeface="MS Mincho"/>
                <a:cs typeface="Times New Roman" panose="02020603050405020304" pitchFamily="18" charset="0"/>
              </a:rPr>
              <a:t> waves (THz-range) and as window materials for transmission of low and high power electromagnetic waves. </a:t>
            </a:r>
            <a:endParaRPr lang="en-US" b="1" dirty="0" smtClean="0">
              <a:latin typeface="Times New Roman" panose="02020603050405020304" pitchFamily="18" charset="0"/>
              <a:ea typeface="MS Mincho"/>
              <a:cs typeface="Times New Roman" panose="02020603050405020304" pitchFamily="18" charset="0"/>
            </a:endParaRPr>
          </a:p>
          <a:p>
            <a:pPr algn="just"/>
            <a:endParaRPr lang="en-US" b="1" dirty="0">
              <a:latin typeface="Times New Roman" panose="02020603050405020304" pitchFamily="18" charset="0"/>
              <a:ea typeface="MS Mincho"/>
              <a:cs typeface="Times New Roman" panose="02020603050405020304" pitchFamily="18" charset="0"/>
            </a:endParaRPr>
          </a:p>
        </p:txBody>
      </p:sp>
      <p:pic>
        <p:nvPicPr>
          <p:cNvPr id="3" name="Picture 2"/>
          <p:cNvPicPr/>
          <p:nvPr/>
        </p:nvPicPr>
        <p:blipFill>
          <a:blip r:embed="rId2" cstate="print">
            <a:extLst>
              <a:ext uri="{28A0092B-C50C-407E-A947-70E740481C1C}">
                <a14:useLocalDpi xmlns:a14="http://schemas.microsoft.com/office/drawing/2010/main" val="0"/>
              </a:ext>
            </a:extLst>
          </a:blip>
          <a:stretch>
            <a:fillRect/>
          </a:stretch>
        </p:blipFill>
        <p:spPr>
          <a:xfrm>
            <a:off x="5715000" y="2122784"/>
            <a:ext cx="3263126" cy="3507970"/>
          </a:xfrm>
          <a:prstGeom prst="rect">
            <a:avLst/>
          </a:prstGeom>
        </p:spPr>
      </p:pic>
      <p:sp>
        <p:nvSpPr>
          <p:cNvPr id="4" name="TextBox 3"/>
          <p:cNvSpPr txBox="1"/>
          <p:nvPr/>
        </p:nvSpPr>
        <p:spPr>
          <a:xfrm>
            <a:off x="6926415" y="3592607"/>
            <a:ext cx="840295" cy="369332"/>
          </a:xfrm>
          <a:prstGeom prst="rect">
            <a:avLst/>
          </a:prstGeom>
          <a:noFill/>
        </p:spPr>
        <p:txBody>
          <a:bodyPr wrap="none" rtlCol="0">
            <a:spAutoFit/>
          </a:bodyPr>
          <a:lstStyle/>
          <a:p>
            <a:r>
              <a:rPr lang="lv-LV" b="1" dirty="0">
                <a:solidFill>
                  <a:srgbClr val="FF0000"/>
                </a:solidFill>
              </a:rPr>
              <a:t>56 mm</a:t>
            </a:r>
          </a:p>
        </p:txBody>
      </p:sp>
      <p:pic>
        <p:nvPicPr>
          <p:cNvPr id="6" name="Picture 5"/>
          <p:cNvPicPr>
            <a:picLocks noChangeAspect="1"/>
          </p:cNvPicPr>
          <p:nvPr/>
        </p:nvPicPr>
        <p:blipFill>
          <a:blip r:embed="rId3"/>
          <a:stretch>
            <a:fillRect/>
          </a:stretch>
        </p:blipFill>
        <p:spPr>
          <a:xfrm>
            <a:off x="9525000" y="2127597"/>
            <a:ext cx="2133600" cy="3801687"/>
          </a:xfrm>
          <a:prstGeom prst="rect">
            <a:avLst/>
          </a:prstGeom>
        </p:spPr>
      </p:pic>
      <p:grpSp>
        <p:nvGrpSpPr>
          <p:cNvPr id="7" name="Group 17"/>
          <p:cNvGrpSpPr>
            <a:grpSpLocks/>
          </p:cNvGrpSpPr>
          <p:nvPr/>
        </p:nvGrpSpPr>
        <p:grpSpPr bwMode="auto">
          <a:xfrm>
            <a:off x="762000" y="2363926"/>
            <a:ext cx="3654616" cy="1981200"/>
            <a:chOff x="990600" y="990600"/>
            <a:chExt cx="7162800" cy="4817334"/>
          </a:xfrm>
        </p:grpSpPr>
        <p:pic>
          <p:nvPicPr>
            <p:cNvPr id="8" name="Picture 2"/>
            <p:cNvPicPr>
              <a:picLocks noChangeAspect="1" noChangeArrowheads="1"/>
            </p:cNvPicPr>
            <p:nvPr/>
          </p:nvPicPr>
          <p:blipFill>
            <a:blip r:embed="rId4"/>
            <a:srcRect/>
            <a:stretch>
              <a:fillRect/>
            </a:stretch>
          </p:blipFill>
          <p:spPr bwMode="auto">
            <a:xfrm>
              <a:off x="990600" y="1015111"/>
              <a:ext cx="7162800" cy="4792823"/>
            </a:xfrm>
            <a:prstGeom prst="rect">
              <a:avLst/>
            </a:prstGeom>
            <a:solidFill>
              <a:schemeClr val="accent1"/>
            </a:solidFill>
            <a:ln w="9525">
              <a:solidFill>
                <a:schemeClr val="accent1">
                  <a:lumMod val="60000"/>
                  <a:lumOff val="40000"/>
                </a:schemeClr>
              </a:solidFill>
              <a:miter lim="800000"/>
              <a:headEnd/>
              <a:tailEnd/>
            </a:ln>
          </p:spPr>
        </p:pic>
        <p:sp>
          <p:nvSpPr>
            <p:cNvPr id="9" name="TextBox 8"/>
            <p:cNvSpPr txBox="1"/>
            <p:nvPr/>
          </p:nvSpPr>
          <p:spPr>
            <a:xfrm>
              <a:off x="1524130" y="1066019"/>
              <a:ext cx="684800" cy="1892195"/>
            </a:xfrm>
            <a:prstGeom prst="rect">
              <a:avLst/>
            </a:prstGeom>
            <a:solidFill>
              <a:schemeClr val="accent1"/>
            </a:solidFill>
            <a:ln>
              <a:solidFill>
                <a:schemeClr val="accent1">
                  <a:lumMod val="60000"/>
                  <a:lumOff val="40000"/>
                </a:schemeClr>
              </a:solidFill>
            </a:ln>
          </p:spPr>
          <p:txBody>
            <a:bodyPr>
              <a:spAutoFit/>
            </a:bodyPr>
            <a:lstStyle/>
            <a:p>
              <a:pPr>
                <a:defRPr/>
              </a:pPr>
              <a:r>
                <a:rPr lang="en-US" sz="600" dirty="0">
                  <a:solidFill>
                    <a:schemeClr val="bg2">
                      <a:lumMod val="25000"/>
                    </a:schemeClr>
                  </a:solidFill>
                </a:rPr>
                <a:t>1</a:t>
              </a:r>
            </a:p>
            <a:p>
              <a:pPr>
                <a:defRPr/>
              </a:pPr>
              <a:r>
                <a:rPr lang="en-US" sz="600" dirty="0">
                  <a:solidFill>
                    <a:schemeClr val="bg2">
                      <a:lumMod val="25000"/>
                    </a:schemeClr>
                  </a:solidFill>
                </a:rPr>
                <a:t>Al</a:t>
              </a:r>
              <a:r>
                <a:rPr lang="en-US" sz="600" baseline="-25000" dirty="0">
                  <a:solidFill>
                    <a:schemeClr val="bg2">
                      <a:lumMod val="25000"/>
                    </a:schemeClr>
                  </a:solidFill>
                </a:rPr>
                <a:t>2</a:t>
              </a:r>
              <a:r>
                <a:rPr lang="en-US" sz="600" dirty="0">
                  <a:solidFill>
                    <a:schemeClr val="bg2">
                      <a:lumMod val="25000"/>
                    </a:schemeClr>
                  </a:solidFill>
                </a:rPr>
                <a:t>O</a:t>
              </a:r>
              <a:r>
                <a:rPr lang="en-US" sz="600" baseline="-25000" dirty="0">
                  <a:solidFill>
                    <a:schemeClr val="bg2">
                      <a:lumMod val="25000"/>
                    </a:schemeClr>
                  </a:solidFill>
                </a:rPr>
                <a:t>3</a:t>
              </a:r>
            </a:p>
            <a:p>
              <a:pPr>
                <a:defRPr/>
              </a:pPr>
              <a:r>
                <a:rPr lang="en-US" sz="600" dirty="0" err="1">
                  <a:solidFill>
                    <a:schemeClr val="bg2">
                      <a:lumMod val="25000"/>
                    </a:schemeClr>
                  </a:solidFill>
                </a:rPr>
                <a:t>Sinterizada</a:t>
              </a:r>
              <a:endParaRPr lang="en-US" sz="600" dirty="0">
                <a:solidFill>
                  <a:schemeClr val="bg2">
                    <a:lumMod val="25000"/>
                  </a:schemeClr>
                </a:solidFill>
              </a:endParaRPr>
            </a:p>
            <a:p>
              <a:pPr>
                <a:defRPr/>
              </a:pPr>
              <a:r>
                <a:rPr lang="en-US" sz="600" dirty="0">
                  <a:solidFill>
                    <a:schemeClr val="bg2">
                      <a:lumMod val="25000"/>
                    </a:schemeClr>
                  </a:solidFill>
                </a:rPr>
                <a:t>10</a:t>
              </a:r>
              <a:r>
                <a:rPr lang="en-US" sz="600" baseline="30000" dirty="0">
                  <a:solidFill>
                    <a:schemeClr val="bg2">
                      <a:lumMod val="25000"/>
                    </a:schemeClr>
                  </a:solidFill>
                </a:rPr>
                <a:t>21</a:t>
              </a:r>
              <a:r>
                <a:rPr lang="en-US" sz="600" dirty="0">
                  <a:solidFill>
                    <a:schemeClr val="bg2">
                      <a:lumMod val="25000"/>
                    </a:schemeClr>
                  </a:solidFill>
                </a:rPr>
                <a:t> n/m</a:t>
              </a:r>
              <a:r>
                <a:rPr lang="en-US" sz="600" baseline="30000" dirty="0">
                  <a:solidFill>
                    <a:schemeClr val="bg2">
                      <a:lumMod val="25000"/>
                    </a:schemeClr>
                  </a:solidFill>
                </a:rPr>
                <a:t>2</a:t>
              </a:r>
            </a:p>
            <a:p>
              <a:pPr>
                <a:defRPr/>
              </a:pPr>
              <a:r>
                <a:rPr lang="en-US" sz="600" dirty="0">
                  <a:solidFill>
                    <a:schemeClr val="bg2">
                      <a:lumMod val="25000"/>
                    </a:schemeClr>
                  </a:solidFill>
                </a:rPr>
                <a:t>1 piece</a:t>
              </a:r>
            </a:p>
          </p:txBody>
        </p:sp>
        <p:sp>
          <p:nvSpPr>
            <p:cNvPr id="10" name="TextBox 9"/>
            <p:cNvSpPr txBox="1"/>
            <p:nvPr/>
          </p:nvSpPr>
          <p:spPr>
            <a:xfrm>
              <a:off x="5485749" y="1143321"/>
              <a:ext cx="686844" cy="1513756"/>
            </a:xfrm>
            <a:prstGeom prst="rect">
              <a:avLst/>
            </a:prstGeom>
            <a:solidFill>
              <a:schemeClr val="accent1"/>
            </a:solidFill>
            <a:ln>
              <a:solidFill>
                <a:schemeClr val="accent1">
                  <a:lumMod val="60000"/>
                  <a:lumOff val="40000"/>
                </a:schemeClr>
              </a:solidFill>
            </a:ln>
          </p:spPr>
          <p:txBody>
            <a:bodyPr>
              <a:spAutoFit/>
            </a:bodyPr>
            <a:lstStyle/>
            <a:p>
              <a:pPr>
                <a:defRPr/>
              </a:pPr>
              <a:r>
                <a:rPr lang="en-US" sz="600" dirty="0">
                  <a:solidFill>
                    <a:schemeClr val="bg2">
                      <a:lumMod val="25000"/>
                    </a:schemeClr>
                  </a:solidFill>
                </a:rPr>
                <a:t>4</a:t>
              </a:r>
            </a:p>
            <a:p>
              <a:pPr>
                <a:defRPr/>
              </a:pPr>
              <a:r>
                <a:rPr lang="en-US" sz="600" dirty="0">
                  <a:solidFill>
                    <a:schemeClr val="bg2">
                      <a:lumMod val="25000"/>
                    </a:schemeClr>
                  </a:solidFill>
                </a:rPr>
                <a:t>Al</a:t>
              </a:r>
              <a:r>
                <a:rPr lang="en-US" sz="600" baseline="-25000" dirty="0">
                  <a:solidFill>
                    <a:schemeClr val="bg2">
                      <a:lumMod val="25000"/>
                    </a:schemeClr>
                  </a:solidFill>
                </a:rPr>
                <a:t>2</a:t>
              </a:r>
              <a:r>
                <a:rPr lang="en-US" sz="600" dirty="0">
                  <a:solidFill>
                    <a:schemeClr val="bg2">
                      <a:lumMod val="25000"/>
                    </a:schemeClr>
                  </a:solidFill>
                </a:rPr>
                <a:t>O</a:t>
              </a:r>
              <a:r>
                <a:rPr lang="en-US" sz="600" baseline="-25000" dirty="0">
                  <a:solidFill>
                    <a:schemeClr val="bg2">
                      <a:lumMod val="25000"/>
                    </a:schemeClr>
                  </a:solidFill>
                </a:rPr>
                <a:t>3</a:t>
              </a:r>
            </a:p>
            <a:p>
              <a:pPr>
                <a:defRPr/>
              </a:pPr>
              <a:r>
                <a:rPr lang="en-US" sz="600" dirty="0">
                  <a:solidFill>
                    <a:schemeClr val="bg2">
                      <a:lumMod val="25000"/>
                    </a:schemeClr>
                  </a:solidFill>
                </a:rPr>
                <a:t>10</a:t>
              </a:r>
              <a:r>
                <a:rPr lang="en-US" sz="600" baseline="30000" dirty="0">
                  <a:solidFill>
                    <a:schemeClr val="bg2">
                      <a:lumMod val="25000"/>
                    </a:schemeClr>
                  </a:solidFill>
                </a:rPr>
                <a:t>22</a:t>
              </a:r>
              <a:r>
                <a:rPr lang="en-US" sz="600" dirty="0">
                  <a:solidFill>
                    <a:schemeClr val="bg2">
                      <a:lumMod val="25000"/>
                    </a:schemeClr>
                  </a:solidFill>
                </a:rPr>
                <a:t> n/m</a:t>
              </a:r>
              <a:r>
                <a:rPr lang="en-US" sz="600" baseline="30000" dirty="0">
                  <a:solidFill>
                    <a:schemeClr val="bg2">
                      <a:lumMod val="25000"/>
                    </a:schemeClr>
                  </a:solidFill>
                </a:rPr>
                <a:t>2</a:t>
              </a:r>
            </a:p>
            <a:p>
              <a:pPr>
                <a:defRPr/>
              </a:pPr>
              <a:r>
                <a:rPr lang="en-US" sz="600" dirty="0">
                  <a:solidFill>
                    <a:schemeClr val="bg2">
                      <a:lumMod val="25000"/>
                    </a:schemeClr>
                  </a:solidFill>
                </a:rPr>
                <a:t>2 pieces</a:t>
              </a:r>
            </a:p>
          </p:txBody>
        </p:sp>
        <p:sp>
          <p:nvSpPr>
            <p:cNvPr id="11" name="TextBox 10"/>
            <p:cNvSpPr txBox="1"/>
            <p:nvPr/>
          </p:nvSpPr>
          <p:spPr>
            <a:xfrm>
              <a:off x="2742460" y="1143321"/>
              <a:ext cx="686844" cy="1702976"/>
            </a:xfrm>
            <a:prstGeom prst="rect">
              <a:avLst/>
            </a:prstGeom>
            <a:solidFill>
              <a:schemeClr val="accent1"/>
            </a:solidFill>
            <a:ln>
              <a:solidFill>
                <a:schemeClr val="accent1">
                  <a:lumMod val="60000"/>
                  <a:lumOff val="40000"/>
                </a:schemeClr>
              </a:solidFill>
            </a:ln>
          </p:spPr>
          <p:txBody>
            <a:bodyPr>
              <a:spAutoFit/>
            </a:bodyPr>
            <a:lstStyle/>
            <a:p>
              <a:pPr>
                <a:defRPr/>
              </a:pPr>
              <a:r>
                <a:rPr lang="en-US" sz="600" dirty="0">
                  <a:solidFill>
                    <a:schemeClr val="bg2">
                      <a:lumMod val="25000"/>
                    </a:schemeClr>
                  </a:solidFill>
                </a:rPr>
                <a:t>2</a:t>
              </a:r>
            </a:p>
            <a:p>
              <a:pPr>
                <a:defRPr/>
              </a:pPr>
              <a:r>
                <a:rPr lang="en-US" sz="600" dirty="0">
                  <a:solidFill>
                    <a:schemeClr val="bg2">
                      <a:lumMod val="25000"/>
                    </a:schemeClr>
                  </a:solidFill>
                </a:rPr>
                <a:t>Al</a:t>
              </a:r>
              <a:r>
                <a:rPr lang="en-US" sz="600" baseline="-25000" dirty="0">
                  <a:solidFill>
                    <a:schemeClr val="bg2">
                      <a:lumMod val="25000"/>
                    </a:schemeClr>
                  </a:solidFill>
                </a:rPr>
                <a:t>2</a:t>
              </a:r>
              <a:r>
                <a:rPr lang="en-US" sz="600" dirty="0">
                  <a:solidFill>
                    <a:schemeClr val="bg2">
                      <a:lumMod val="25000"/>
                    </a:schemeClr>
                  </a:solidFill>
                </a:rPr>
                <a:t>O</a:t>
              </a:r>
              <a:r>
                <a:rPr lang="en-US" sz="600" baseline="-25000" dirty="0">
                  <a:solidFill>
                    <a:schemeClr val="bg2">
                      <a:lumMod val="25000"/>
                    </a:schemeClr>
                  </a:solidFill>
                </a:rPr>
                <a:t>3:</a:t>
              </a:r>
              <a:r>
                <a:rPr lang="en-US" sz="600" dirty="0">
                  <a:solidFill>
                    <a:schemeClr val="bg2">
                      <a:lumMod val="25000"/>
                    </a:schemeClr>
                  </a:solidFill>
                </a:rPr>
                <a:t>V</a:t>
              </a:r>
            </a:p>
            <a:p>
              <a:pPr>
                <a:defRPr/>
              </a:pPr>
              <a:r>
                <a:rPr lang="en-US" sz="600" dirty="0">
                  <a:solidFill>
                    <a:schemeClr val="bg2">
                      <a:lumMod val="25000"/>
                    </a:schemeClr>
                  </a:solidFill>
                </a:rPr>
                <a:t>10</a:t>
              </a:r>
              <a:r>
                <a:rPr lang="en-US" sz="600" baseline="30000" dirty="0">
                  <a:solidFill>
                    <a:schemeClr val="bg2">
                      <a:lumMod val="25000"/>
                    </a:schemeClr>
                  </a:solidFill>
                </a:rPr>
                <a:t>21</a:t>
              </a:r>
              <a:r>
                <a:rPr lang="en-US" sz="600" dirty="0">
                  <a:solidFill>
                    <a:schemeClr val="bg2">
                      <a:lumMod val="25000"/>
                    </a:schemeClr>
                  </a:solidFill>
                </a:rPr>
                <a:t> n/m</a:t>
              </a:r>
              <a:r>
                <a:rPr lang="en-US" sz="600" baseline="30000" dirty="0">
                  <a:solidFill>
                    <a:schemeClr val="bg2">
                      <a:lumMod val="25000"/>
                    </a:schemeClr>
                  </a:solidFill>
                </a:rPr>
                <a:t>2</a:t>
              </a:r>
            </a:p>
            <a:p>
              <a:pPr>
                <a:defRPr/>
              </a:pPr>
              <a:r>
                <a:rPr lang="en-US" sz="600" dirty="0">
                  <a:solidFill>
                    <a:schemeClr val="bg2">
                      <a:lumMod val="25000"/>
                    </a:schemeClr>
                  </a:solidFill>
                </a:rPr>
                <a:t>2 pieces</a:t>
              </a:r>
              <a:endParaRPr lang="en-US" sz="600" baseline="30000" dirty="0">
                <a:solidFill>
                  <a:schemeClr val="bg2">
                    <a:lumMod val="25000"/>
                  </a:schemeClr>
                </a:solidFill>
              </a:endParaRPr>
            </a:p>
          </p:txBody>
        </p:sp>
        <p:sp>
          <p:nvSpPr>
            <p:cNvPr id="12" name="TextBox 11"/>
            <p:cNvSpPr txBox="1"/>
            <p:nvPr/>
          </p:nvSpPr>
          <p:spPr>
            <a:xfrm>
              <a:off x="4038470" y="1143321"/>
              <a:ext cx="686844" cy="1513756"/>
            </a:xfrm>
            <a:prstGeom prst="rect">
              <a:avLst/>
            </a:prstGeom>
            <a:solidFill>
              <a:schemeClr val="accent1"/>
            </a:solidFill>
            <a:ln>
              <a:solidFill>
                <a:schemeClr val="accent1">
                  <a:lumMod val="60000"/>
                  <a:lumOff val="40000"/>
                </a:schemeClr>
              </a:solidFill>
            </a:ln>
          </p:spPr>
          <p:txBody>
            <a:bodyPr>
              <a:spAutoFit/>
            </a:bodyPr>
            <a:lstStyle/>
            <a:p>
              <a:pPr>
                <a:defRPr/>
              </a:pPr>
              <a:r>
                <a:rPr lang="en-US" sz="600" dirty="0">
                  <a:solidFill>
                    <a:schemeClr val="bg2">
                      <a:lumMod val="25000"/>
                    </a:schemeClr>
                  </a:solidFill>
                </a:rPr>
                <a:t>3</a:t>
              </a:r>
            </a:p>
            <a:p>
              <a:pPr>
                <a:defRPr/>
              </a:pPr>
              <a:r>
                <a:rPr lang="en-US" sz="600" dirty="0">
                  <a:solidFill>
                    <a:schemeClr val="bg2">
                      <a:lumMod val="25000"/>
                    </a:schemeClr>
                  </a:solidFill>
                </a:rPr>
                <a:t>Al</a:t>
              </a:r>
              <a:r>
                <a:rPr lang="en-US" sz="600" baseline="-25000" dirty="0">
                  <a:solidFill>
                    <a:schemeClr val="bg2">
                      <a:lumMod val="25000"/>
                    </a:schemeClr>
                  </a:solidFill>
                </a:rPr>
                <a:t>2</a:t>
              </a:r>
              <a:r>
                <a:rPr lang="en-US" sz="600" dirty="0">
                  <a:solidFill>
                    <a:schemeClr val="bg2">
                      <a:lumMod val="25000"/>
                    </a:schemeClr>
                  </a:solidFill>
                </a:rPr>
                <a:t>O</a:t>
              </a:r>
              <a:r>
                <a:rPr lang="en-US" sz="600" baseline="-25000" dirty="0">
                  <a:solidFill>
                    <a:schemeClr val="bg2">
                      <a:lumMod val="25000"/>
                    </a:schemeClr>
                  </a:solidFill>
                </a:rPr>
                <a:t>3</a:t>
              </a:r>
            </a:p>
            <a:p>
              <a:pPr>
                <a:defRPr/>
              </a:pPr>
              <a:r>
                <a:rPr lang="en-US" sz="600" dirty="0">
                  <a:solidFill>
                    <a:schemeClr val="bg2">
                      <a:lumMod val="25000"/>
                    </a:schemeClr>
                  </a:solidFill>
                </a:rPr>
                <a:t>10</a:t>
              </a:r>
              <a:r>
                <a:rPr lang="en-US" sz="600" baseline="30000" dirty="0">
                  <a:solidFill>
                    <a:schemeClr val="bg2">
                      <a:lumMod val="25000"/>
                    </a:schemeClr>
                  </a:solidFill>
                </a:rPr>
                <a:t>21</a:t>
              </a:r>
              <a:r>
                <a:rPr lang="en-US" sz="600" dirty="0">
                  <a:solidFill>
                    <a:schemeClr val="bg2">
                      <a:lumMod val="25000"/>
                    </a:schemeClr>
                  </a:solidFill>
                </a:rPr>
                <a:t> n/m</a:t>
              </a:r>
              <a:r>
                <a:rPr lang="en-US" sz="600" baseline="30000" dirty="0">
                  <a:solidFill>
                    <a:schemeClr val="bg2">
                      <a:lumMod val="25000"/>
                    </a:schemeClr>
                  </a:solidFill>
                </a:rPr>
                <a:t>2</a:t>
              </a:r>
            </a:p>
            <a:p>
              <a:pPr>
                <a:defRPr/>
              </a:pPr>
              <a:r>
                <a:rPr lang="en-US" sz="600" dirty="0">
                  <a:solidFill>
                    <a:schemeClr val="bg2">
                      <a:lumMod val="25000"/>
                    </a:schemeClr>
                  </a:solidFill>
                </a:rPr>
                <a:t>2 pieces</a:t>
              </a:r>
            </a:p>
          </p:txBody>
        </p:sp>
        <p:sp>
          <p:nvSpPr>
            <p:cNvPr id="13" name="TextBox 12"/>
            <p:cNvSpPr txBox="1"/>
            <p:nvPr/>
          </p:nvSpPr>
          <p:spPr>
            <a:xfrm>
              <a:off x="6781758" y="3505796"/>
              <a:ext cx="686844" cy="1702976"/>
            </a:xfrm>
            <a:prstGeom prst="rect">
              <a:avLst/>
            </a:prstGeom>
            <a:solidFill>
              <a:schemeClr val="accent1"/>
            </a:solidFill>
            <a:ln>
              <a:solidFill>
                <a:schemeClr val="accent1">
                  <a:lumMod val="60000"/>
                  <a:lumOff val="40000"/>
                </a:schemeClr>
              </a:solidFill>
            </a:ln>
          </p:spPr>
          <p:txBody>
            <a:bodyPr>
              <a:spAutoFit/>
            </a:bodyPr>
            <a:lstStyle/>
            <a:p>
              <a:pPr>
                <a:defRPr/>
              </a:pPr>
              <a:r>
                <a:rPr lang="en-US" sz="600" dirty="0">
                  <a:solidFill>
                    <a:schemeClr val="bg2">
                      <a:lumMod val="25000"/>
                    </a:schemeClr>
                  </a:solidFill>
                </a:rPr>
                <a:t>10</a:t>
              </a:r>
            </a:p>
            <a:p>
              <a:pPr>
                <a:defRPr/>
              </a:pPr>
              <a:r>
                <a:rPr lang="en-US" sz="600" dirty="0">
                  <a:solidFill>
                    <a:schemeClr val="bg2">
                      <a:lumMod val="25000"/>
                    </a:schemeClr>
                  </a:solidFill>
                </a:rPr>
                <a:t>Al</a:t>
              </a:r>
              <a:r>
                <a:rPr lang="en-US" sz="600" baseline="-25000" dirty="0">
                  <a:solidFill>
                    <a:schemeClr val="bg2">
                      <a:lumMod val="25000"/>
                    </a:schemeClr>
                  </a:solidFill>
                </a:rPr>
                <a:t>2</a:t>
              </a:r>
              <a:r>
                <a:rPr lang="en-US" sz="600" dirty="0">
                  <a:solidFill>
                    <a:schemeClr val="bg2">
                      <a:lumMod val="25000"/>
                    </a:schemeClr>
                  </a:solidFill>
                </a:rPr>
                <a:t>O</a:t>
              </a:r>
              <a:r>
                <a:rPr lang="en-US" sz="600" baseline="-25000" dirty="0">
                  <a:solidFill>
                    <a:schemeClr val="bg2">
                      <a:lumMod val="25000"/>
                    </a:schemeClr>
                  </a:solidFill>
                </a:rPr>
                <a:t>3</a:t>
              </a:r>
              <a:r>
                <a:rPr lang="en-US" sz="600" dirty="0">
                  <a:solidFill>
                    <a:schemeClr val="bg2">
                      <a:lumMod val="25000"/>
                    </a:schemeClr>
                  </a:solidFill>
                </a:rPr>
                <a:t>:Ni</a:t>
              </a:r>
            </a:p>
            <a:p>
              <a:pPr>
                <a:defRPr/>
              </a:pPr>
              <a:r>
                <a:rPr lang="en-US" sz="600" dirty="0">
                  <a:solidFill>
                    <a:schemeClr val="bg2">
                      <a:lumMod val="25000"/>
                    </a:schemeClr>
                  </a:solidFill>
                </a:rPr>
                <a:t>10</a:t>
              </a:r>
              <a:r>
                <a:rPr lang="en-US" sz="600" baseline="30000" dirty="0">
                  <a:solidFill>
                    <a:schemeClr val="bg2">
                      <a:lumMod val="25000"/>
                    </a:schemeClr>
                  </a:solidFill>
                </a:rPr>
                <a:t>22</a:t>
              </a:r>
              <a:r>
                <a:rPr lang="en-US" sz="600" dirty="0">
                  <a:solidFill>
                    <a:schemeClr val="bg2">
                      <a:lumMod val="25000"/>
                    </a:schemeClr>
                  </a:solidFill>
                </a:rPr>
                <a:t> n/m</a:t>
              </a:r>
              <a:r>
                <a:rPr lang="en-US" sz="600" baseline="30000" dirty="0">
                  <a:solidFill>
                    <a:schemeClr val="bg2">
                      <a:lumMod val="25000"/>
                    </a:schemeClr>
                  </a:solidFill>
                </a:rPr>
                <a:t>2</a:t>
              </a:r>
            </a:p>
            <a:p>
              <a:pPr>
                <a:defRPr/>
              </a:pPr>
              <a:r>
                <a:rPr lang="en-US" sz="600" dirty="0">
                  <a:solidFill>
                    <a:schemeClr val="bg2">
                      <a:lumMod val="25000"/>
                    </a:schemeClr>
                  </a:solidFill>
                </a:rPr>
                <a:t>4 pieces</a:t>
              </a:r>
            </a:p>
          </p:txBody>
        </p:sp>
        <p:sp>
          <p:nvSpPr>
            <p:cNvPr id="14" name="TextBox 13"/>
            <p:cNvSpPr txBox="1"/>
            <p:nvPr/>
          </p:nvSpPr>
          <p:spPr>
            <a:xfrm>
              <a:off x="1448496" y="3658517"/>
              <a:ext cx="684800" cy="1513756"/>
            </a:xfrm>
            <a:prstGeom prst="rect">
              <a:avLst/>
            </a:prstGeom>
            <a:solidFill>
              <a:schemeClr val="accent1"/>
            </a:solidFill>
            <a:ln>
              <a:solidFill>
                <a:schemeClr val="accent1">
                  <a:lumMod val="60000"/>
                  <a:lumOff val="40000"/>
                </a:schemeClr>
              </a:solidFill>
            </a:ln>
          </p:spPr>
          <p:txBody>
            <a:bodyPr>
              <a:spAutoFit/>
            </a:bodyPr>
            <a:lstStyle/>
            <a:p>
              <a:pPr>
                <a:defRPr/>
              </a:pPr>
              <a:r>
                <a:rPr lang="en-US" sz="600" dirty="0">
                  <a:solidFill>
                    <a:schemeClr val="bg2">
                      <a:lumMod val="25000"/>
                    </a:schemeClr>
                  </a:solidFill>
                </a:rPr>
                <a:t>6</a:t>
              </a:r>
            </a:p>
            <a:p>
              <a:pPr>
                <a:defRPr/>
              </a:pPr>
              <a:r>
                <a:rPr lang="en-US" sz="600" dirty="0">
                  <a:solidFill>
                    <a:schemeClr val="bg2">
                      <a:lumMod val="25000"/>
                    </a:schemeClr>
                  </a:solidFill>
                </a:rPr>
                <a:t>Al</a:t>
              </a:r>
              <a:r>
                <a:rPr lang="en-US" sz="600" baseline="-25000" dirty="0">
                  <a:solidFill>
                    <a:schemeClr val="bg2">
                      <a:lumMod val="25000"/>
                    </a:schemeClr>
                  </a:solidFill>
                </a:rPr>
                <a:t>2</a:t>
              </a:r>
              <a:r>
                <a:rPr lang="en-US" sz="600" dirty="0">
                  <a:solidFill>
                    <a:schemeClr val="bg2">
                      <a:lumMod val="25000"/>
                    </a:schemeClr>
                  </a:solidFill>
                </a:rPr>
                <a:t>O</a:t>
              </a:r>
              <a:r>
                <a:rPr lang="en-US" sz="600" baseline="-25000" dirty="0">
                  <a:solidFill>
                    <a:schemeClr val="bg2">
                      <a:lumMod val="25000"/>
                    </a:schemeClr>
                  </a:solidFill>
                </a:rPr>
                <a:t>3:</a:t>
              </a:r>
              <a:r>
                <a:rPr lang="en-US" sz="600" dirty="0">
                  <a:solidFill>
                    <a:schemeClr val="bg2">
                      <a:lumMod val="25000"/>
                    </a:schemeClr>
                  </a:solidFill>
                </a:rPr>
                <a:t>V</a:t>
              </a:r>
            </a:p>
            <a:p>
              <a:pPr>
                <a:defRPr/>
              </a:pPr>
              <a:r>
                <a:rPr lang="en-US" sz="600" dirty="0">
                  <a:solidFill>
                    <a:schemeClr val="bg2">
                      <a:lumMod val="25000"/>
                    </a:schemeClr>
                  </a:solidFill>
                </a:rPr>
                <a:t>10</a:t>
              </a:r>
              <a:r>
                <a:rPr lang="en-US" sz="600" baseline="30000" dirty="0">
                  <a:solidFill>
                    <a:schemeClr val="bg2">
                      <a:lumMod val="25000"/>
                    </a:schemeClr>
                  </a:solidFill>
                </a:rPr>
                <a:t>23</a:t>
              </a:r>
              <a:r>
                <a:rPr lang="en-US" sz="600" dirty="0">
                  <a:solidFill>
                    <a:schemeClr val="bg2">
                      <a:lumMod val="25000"/>
                    </a:schemeClr>
                  </a:solidFill>
                </a:rPr>
                <a:t> n/m</a:t>
              </a:r>
              <a:r>
                <a:rPr lang="en-US" sz="600" baseline="30000" dirty="0">
                  <a:solidFill>
                    <a:schemeClr val="bg2">
                      <a:lumMod val="25000"/>
                    </a:schemeClr>
                  </a:solidFill>
                </a:rPr>
                <a:t>2</a:t>
              </a:r>
            </a:p>
            <a:p>
              <a:pPr>
                <a:defRPr/>
              </a:pPr>
              <a:r>
                <a:rPr lang="en-US" sz="600" dirty="0">
                  <a:solidFill>
                    <a:schemeClr val="bg2">
                      <a:lumMod val="25000"/>
                    </a:schemeClr>
                  </a:solidFill>
                </a:rPr>
                <a:t>1 piece</a:t>
              </a:r>
            </a:p>
          </p:txBody>
        </p:sp>
        <p:sp>
          <p:nvSpPr>
            <p:cNvPr id="15" name="TextBox 14"/>
            <p:cNvSpPr txBox="1"/>
            <p:nvPr/>
          </p:nvSpPr>
          <p:spPr>
            <a:xfrm>
              <a:off x="5485749" y="3505796"/>
              <a:ext cx="686844" cy="1702976"/>
            </a:xfrm>
            <a:prstGeom prst="rect">
              <a:avLst/>
            </a:prstGeom>
            <a:solidFill>
              <a:schemeClr val="accent1"/>
            </a:solidFill>
            <a:ln>
              <a:solidFill>
                <a:schemeClr val="accent1">
                  <a:lumMod val="60000"/>
                  <a:lumOff val="40000"/>
                </a:schemeClr>
              </a:solidFill>
            </a:ln>
          </p:spPr>
          <p:txBody>
            <a:bodyPr>
              <a:spAutoFit/>
            </a:bodyPr>
            <a:lstStyle/>
            <a:p>
              <a:pPr>
                <a:defRPr/>
              </a:pPr>
              <a:r>
                <a:rPr lang="en-US" sz="600" dirty="0">
                  <a:solidFill>
                    <a:schemeClr val="bg2">
                      <a:lumMod val="25000"/>
                    </a:schemeClr>
                  </a:solidFill>
                </a:rPr>
                <a:t>9</a:t>
              </a:r>
            </a:p>
            <a:p>
              <a:pPr>
                <a:defRPr/>
              </a:pPr>
              <a:r>
                <a:rPr lang="en-US" sz="600" dirty="0">
                  <a:solidFill>
                    <a:schemeClr val="bg2">
                      <a:lumMod val="25000"/>
                    </a:schemeClr>
                  </a:solidFill>
                </a:rPr>
                <a:t>Al</a:t>
              </a:r>
              <a:r>
                <a:rPr lang="en-US" sz="600" baseline="-25000" dirty="0">
                  <a:solidFill>
                    <a:schemeClr val="bg2">
                      <a:lumMod val="25000"/>
                    </a:schemeClr>
                  </a:solidFill>
                </a:rPr>
                <a:t>2</a:t>
              </a:r>
              <a:r>
                <a:rPr lang="en-US" sz="600" dirty="0">
                  <a:solidFill>
                    <a:schemeClr val="bg2">
                      <a:lumMod val="25000"/>
                    </a:schemeClr>
                  </a:solidFill>
                </a:rPr>
                <a:t>O</a:t>
              </a:r>
              <a:r>
                <a:rPr lang="en-US" sz="600" baseline="-25000" dirty="0">
                  <a:solidFill>
                    <a:schemeClr val="bg2">
                      <a:lumMod val="25000"/>
                    </a:schemeClr>
                  </a:solidFill>
                </a:rPr>
                <a:t>3:</a:t>
              </a:r>
              <a:r>
                <a:rPr lang="en-US" sz="600" dirty="0">
                  <a:solidFill>
                    <a:schemeClr val="bg2">
                      <a:lumMod val="25000"/>
                    </a:schemeClr>
                  </a:solidFill>
                </a:rPr>
                <a:t>Ni</a:t>
              </a:r>
            </a:p>
            <a:p>
              <a:pPr>
                <a:defRPr/>
              </a:pPr>
              <a:r>
                <a:rPr lang="en-US" sz="600" dirty="0">
                  <a:solidFill>
                    <a:schemeClr val="bg2">
                      <a:lumMod val="25000"/>
                    </a:schemeClr>
                  </a:solidFill>
                </a:rPr>
                <a:t>10</a:t>
              </a:r>
              <a:r>
                <a:rPr lang="en-US" sz="600" baseline="30000" dirty="0">
                  <a:solidFill>
                    <a:schemeClr val="bg2">
                      <a:lumMod val="25000"/>
                    </a:schemeClr>
                  </a:solidFill>
                </a:rPr>
                <a:t>21</a:t>
              </a:r>
              <a:r>
                <a:rPr lang="en-US" sz="600" dirty="0">
                  <a:solidFill>
                    <a:schemeClr val="bg2">
                      <a:lumMod val="25000"/>
                    </a:schemeClr>
                  </a:solidFill>
                </a:rPr>
                <a:t> n/m</a:t>
              </a:r>
              <a:r>
                <a:rPr lang="en-US" sz="600" baseline="30000" dirty="0">
                  <a:solidFill>
                    <a:schemeClr val="bg2">
                      <a:lumMod val="25000"/>
                    </a:schemeClr>
                  </a:solidFill>
                </a:rPr>
                <a:t>2</a:t>
              </a:r>
            </a:p>
            <a:p>
              <a:pPr>
                <a:defRPr/>
              </a:pPr>
              <a:r>
                <a:rPr lang="en-US" sz="600" dirty="0">
                  <a:solidFill>
                    <a:schemeClr val="bg2">
                      <a:lumMod val="25000"/>
                    </a:schemeClr>
                  </a:solidFill>
                </a:rPr>
                <a:t>4 pieces</a:t>
              </a:r>
            </a:p>
          </p:txBody>
        </p:sp>
        <p:sp>
          <p:nvSpPr>
            <p:cNvPr id="16" name="TextBox 15"/>
            <p:cNvSpPr txBox="1"/>
            <p:nvPr/>
          </p:nvSpPr>
          <p:spPr>
            <a:xfrm>
              <a:off x="4038470" y="3353074"/>
              <a:ext cx="686844" cy="1702976"/>
            </a:xfrm>
            <a:prstGeom prst="rect">
              <a:avLst/>
            </a:prstGeom>
            <a:solidFill>
              <a:schemeClr val="accent1"/>
            </a:solidFill>
            <a:ln>
              <a:solidFill>
                <a:schemeClr val="accent1">
                  <a:lumMod val="60000"/>
                  <a:lumOff val="40000"/>
                </a:schemeClr>
              </a:solidFill>
            </a:ln>
          </p:spPr>
          <p:txBody>
            <a:bodyPr>
              <a:spAutoFit/>
            </a:bodyPr>
            <a:lstStyle/>
            <a:p>
              <a:pPr>
                <a:defRPr/>
              </a:pPr>
              <a:r>
                <a:rPr lang="en-US" sz="600" dirty="0">
                  <a:solidFill>
                    <a:schemeClr val="bg2">
                      <a:lumMod val="25000"/>
                    </a:schemeClr>
                  </a:solidFill>
                </a:rPr>
                <a:t>8</a:t>
              </a:r>
            </a:p>
            <a:p>
              <a:pPr>
                <a:defRPr/>
              </a:pPr>
              <a:r>
                <a:rPr lang="en-US" sz="600" dirty="0">
                  <a:solidFill>
                    <a:schemeClr val="bg2">
                      <a:lumMod val="25000"/>
                    </a:schemeClr>
                  </a:solidFill>
                </a:rPr>
                <a:t>Al</a:t>
              </a:r>
              <a:r>
                <a:rPr lang="en-US" sz="600" baseline="-25000" dirty="0">
                  <a:solidFill>
                    <a:schemeClr val="bg2">
                      <a:lumMod val="25000"/>
                    </a:schemeClr>
                  </a:solidFill>
                </a:rPr>
                <a:t>2</a:t>
              </a:r>
              <a:r>
                <a:rPr lang="en-US" sz="600" dirty="0">
                  <a:solidFill>
                    <a:schemeClr val="bg2">
                      <a:lumMod val="25000"/>
                    </a:schemeClr>
                  </a:solidFill>
                </a:rPr>
                <a:t>O</a:t>
              </a:r>
              <a:r>
                <a:rPr lang="en-US" sz="600" baseline="-25000" dirty="0">
                  <a:solidFill>
                    <a:schemeClr val="bg2">
                      <a:lumMod val="25000"/>
                    </a:schemeClr>
                  </a:solidFill>
                </a:rPr>
                <a:t>3:</a:t>
              </a:r>
              <a:r>
                <a:rPr lang="en-US" sz="600" dirty="0">
                  <a:solidFill>
                    <a:schemeClr val="bg2">
                      <a:lumMod val="25000"/>
                    </a:schemeClr>
                  </a:solidFill>
                </a:rPr>
                <a:t>V</a:t>
              </a:r>
            </a:p>
            <a:p>
              <a:pPr>
                <a:defRPr/>
              </a:pPr>
              <a:r>
                <a:rPr lang="en-US" sz="600" dirty="0">
                  <a:solidFill>
                    <a:schemeClr val="bg2">
                      <a:lumMod val="25000"/>
                    </a:schemeClr>
                  </a:solidFill>
                </a:rPr>
                <a:t>10</a:t>
              </a:r>
              <a:r>
                <a:rPr lang="en-US" sz="600" baseline="30000" dirty="0">
                  <a:solidFill>
                    <a:schemeClr val="bg2">
                      <a:lumMod val="25000"/>
                    </a:schemeClr>
                  </a:solidFill>
                </a:rPr>
                <a:t>22 </a:t>
              </a:r>
              <a:r>
                <a:rPr lang="en-US" sz="600" dirty="0">
                  <a:solidFill>
                    <a:schemeClr val="bg2">
                      <a:lumMod val="25000"/>
                    </a:schemeClr>
                  </a:solidFill>
                </a:rPr>
                <a:t>n/m</a:t>
              </a:r>
              <a:r>
                <a:rPr lang="en-US" sz="600" baseline="30000" dirty="0">
                  <a:solidFill>
                    <a:schemeClr val="bg2">
                      <a:lumMod val="25000"/>
                    </a:schemeClr>
                  </a:solidFill>
                </a:rPr>
                <a:t>2</a:t>
              </a:r>
            </a:p>
            <a:p>
              <a:pPr>
                <a:defRPr/>
              </a:pPr>
              <a:r>
                <a:rPr lang="en-US" sz="600" dirty="0">
                  <a:solidFill>
                    <a:schemeClr val="bg2">
                      <a:lumMod val="25000"/>
                    </a:schemeClr>
                  </a:solidFill>
                </a:rPr>
                <a:t>2 pieces</a:t>
              </a:r>
            </a:p>
          </p:txBody>
        </p:sp>
        <p:sp>
          <p:nvSpPr>
            <p:cNvPr id="17" name="TextBox 16"/>
            <p:cNvSpPr txBox="1"/>
            <p:nvPr/>
          </p:nvSpPr>
          <p:spPr>
            <a:xfrm>
              <a:off x="2742460" y="3581212"/>
              <a:ext cx="686844" cy="1892195"/>
            </a:xfrm>
            <a:prstGeom prst="rect">
              <a:avLst/>
            </a:prstGeom>
            <a:solidFill>
              <a:schemeClr val="accent1"/>
            </a:solidFill>
            <a:ln>
              <a:solidFill>
                <a:schemeClr val="accent1">
                  <a:lumMod val="60000"/>
                  <a:lumOff val="40000"/>
                </a:schemeClr>
              </a:solidFill>
            </a:ln>
          </p:spPr>
          <p:txBody>
            <a:bodyPr>
              <a:spAutoFit/>
            </a:bodyPr>
            <a:lstStyle/>
            <a:p>
              <a:pPr>
                <a:defRPr/>
              </a:pPr>
              <a:r>
                <a:rPr lang="en-US" sz="600" dirty="0">
                  <a:solidFill>
                    <a:schemeClr val="bg2">
                      <a:lumMod val="25000"/>
                    </a:schemeClr>
                  </a:solidFill>
                </a:rPr>
                <a:t>7</a:t>
              </a:r>
            </a:p>
            <a:p>
              <a:pPr>
                <a:defRPr/>
              </a:pPr>
              <a:r>
                <a:rPr lang="en-US" sz="600" dirty="0">
                  <a:solidFill>
                    <a:schemeClr val="bg2">
                      <a:lumMod val="25000"/>
                    </a:schemeClr>
                  </a:solidFill>
                </a:rPr>
                <a:t>Al</a:t>
              </a:r>
              <a:r>
                <a:rPr lang="en-US" sz="600" baseline="-25000" dirty="0">
                  <a:solidFill>
                    <a:schemeClr val="bg2">
                      <a:lumMod val="25000"/>
                    </a:schemeClr>
                  </a:solidFill>
                </a:rPr>
                <a:t>2</a:t>
              </a:r>
              <a:r>
                <a:rPr lang="en-US" sz="600" dirty="0">
                  <a:solidFill>
                    <a:schemeClr val="bg2">
                      <a:lumMod val="25000"/>
                    </a:schemeClr>
                  </a:solidFill>
                </a:rPr>
                <a:t>O</a:t>
              </a:r>
              <a:r>
                <a:rPr lang="en-US" sz="600" baseline="-25000" dirty="0">
                  <a:solidFill>
                    <a:schemeClr val="bg2">
                      <a:lumMod val="25000"/>
                    </a:schemeClr>
                  </a:solidFill>
                </a:rPr>
                <a:t>3</a:t>
              </a:r>
            </a:p>
            <a:p>
              <a:pPr>
                <a:defRPr/>
              </a:pPr>
              <a:r>
                <a:rPr lang="en-US" sz="600" dirty="0" err="1">
                  <a:solidFill>
                    <a:schemeClr val="bg2">
                      <a:lumMod val="25000"/>
                    </a:schemeClr>
                  </a:solidFill>
                </a:rPr>
                <a:t>Sinterizada</a:t>
              </a:r>
              <a:endParaRPr lang="en-US" sz="600" dirty="0">
                <a:solidFill>
                  <a:schemeClr val="bg2">
                    <a:lumMod val="25000"/>
                  </a:schemeClr>
                </a:solidFill>
              </a:endParaRPr>
            </a:p>
            <a:p>
              <a:pPr>
                <a:defRPr/>
              </a:pPr>
              <a:r>
                <a:rPr lang="en-US" sz="600" dirty="0">
                  <a:solidFill>
                    <a:schemeClr val="bg2">
                      <a:lumMod val="25000"/>
                    </a:schemeClr>
                  </a:solidFill>
                </a:rPr>
                <a:t>10</a:t>
              </a:r>
              <a:r>
                <a:rPr lang="en-US" sz="600" baseline="30000" dirty="0">
                  <a:solidFill>
                    <a:schemeClr val="bg2">
                      <a:lumMod val="25000"/>
                    </a:schemeClr>
                  </a:solidFill>
                </a:rPr>
                <a:t>23</a:t>
              </a:r>
              <a:r>
                <a:rPr lang="en-US" sz="600" dirty="0">
                  <a:solidFill>
                    <a:schemeClr val="bg2">
                      <a:lumMod val="25000"/>
                    </a:schemeClr>
                  </a:solidFill>
                </a:rPr>
                <a:t> n/m</a:t>
              </a:r>
              <a:r>
                <a:rPr lang="en-US" sz="600" baseline="30000" dirty="0">
                  <a:solidFill>
                    <a:schemeClr val="bg2">
                      <a:lumMod val="25000"/>
                    </a:schemeClr>
                  </a:solidFill>
                </a:rPr>
                <a:t>2</a:t>
              </a:r>
            </a:p>
            <a:p>
              <a:pPr>
                <a:defRPr/>
              </a:pPr>
              <a:r>
                <a:rPr lang="en-US" sz="600" dirty="0">
                  <a:solidFill>
                    <a:schemeClr val="bg2">
                      <a:lumMod val="25000"/>
                    </a:schemeClr>
                  </a:solidFill>
                </a:rPr>
                <a:t>1 piece</a:t>
              </a:r>
            </a:p>
          </p:txBody>
        </p:sp>
        <p:sp>
          <p:nvSpPr>
            <p:cNvPr id="18" name="TextBox 17"/>
            <p:cNvSpPr txBox="1"/>
            <p:nvPr/>
          </p:nvSpPr>
          <p:spPr>
            <a:xfrm>
              <a:off x="6781758" y="990600"/>
              <a:ext cx="686844" cy="2018341"/>
            </a:xfrm>
            <a:prstGeom prst="rect">
              <a:avLst/>
            </a:prstGeom>
            <a:solidFill>
              <a:schemeClr val="accent1"/>
            </a:solidFill>
            <a:ln>
              <a:solidFill>
                <a:schemeClr val="accent1">
                  <a:lumMod val="60000"/>
                  <a:lumOff val="40000"/>
                </a:schemeClr>
              </a:solidFill>
            </a:ln>
          </p:spPr>
          <p:txBody>
            <a:bodyPr>
              <a:spAutoFit/>
            </a:bodyPr>
            <a:lstStyle/>
            <a:p>
              <a:pPr>
                <a:defRPr/>
              </a:pPr>
              <a:r>
                <a:rPr lang="en-US" sz="600" dirty="0">
                  <a:solidFill>
                    <a:schemeClr val="bg2">
                      <a:lumMod val="25000"/>
                    </a:schemeClr>
                  </a:solidFill>
                </a:rPr>
                <a:t>5</a:t>
              </a:r>
            </a:p>
            <a:p>
              <a:pPr>
                <a:defRPr/>
              </a:pPr>
              <a:r>
                <a:rPr lang="en-US" sz="600" dirty="0">
                  <a:solidFill>
                    <a:schemeClr val="bg2">
                      <a:lumMod val="25000"/>
                    </a:schemeClr>
                  </a:solidFill>
                </a:rPr>
                <a:t>Al</a:t>
              </a:r>
              <a:r>
                <a:rPr lang="en-US" sz="600" baseline="-25000" dirty="0">
                  <a:solidFill>
                    <a:schemeClr val="bg2">
                      <a:lumMod val="25000"/>
                    </a:schemeClr>
                  </a:solidFill>
                </a:rPr>
                <a:t>2</a:t>
              </a:r>
              <a:r>
                <a:rPr lang="en-US" sz="600" dirty="0">
                  <a:solidFill>
                    <a:schemeClr val="bg2">
                      <a:lumMod val="25000"/>
                    </a:schemeClr>
                  </a:solidFill>
                </a:rPr>
                <a:t>O</a:t>
              </a:r>
              <a:r>
                <a:rPr lang="en-US" sz="600" baseline="-25000" dirty="0">
                  <a:solidFill>
                    <a:schemeClr val="bg2">
                      <a:lumMod val="25000"/>
                    </a:schemeClr>
                  </a:solidFill>
                </a:rPr>
                <a:t>3</a:t>
              </a:r>
            </a:p>
            <a:p>
              <a:pPr>
                <a:defRPr/>
              </a:pPr>
              <a:r>
                <a:rPr lang="en-US" sz="600" dirty="0" err="1">
                  <a:solidFill>
                    <a:schemeClr val="bg2">
                      <a:lumMod val="25000"/>
                    </a:schemeClr>
                  </a:solidFill>
                </a:rPr>
                <a:t>Sinterizada</a:t>
              </a:r>
              <a:endParaRPr lang="en-US" sz="600" dirty="0">
                <a:solidFill>
                  <a:schemeClr val="bg2">
                    <a:lumMod val="25000"/>
                  </a:schemeClr>
                </a:solidFill>
              </a:endParaRPr>
            </a:p>
            <a:p>
              <a:pPr>
                <a:defRPr/>
              </a:pPr>
              <a:r>
                <a:rPr lang="en-US" sz="600" dirty="0">
                  <a:solidFill>
                    <a:schemeClr val="bg2">
                      <a:lumMod val="25000"/>
                    </a:schemeClr>
                  </a:solidFill>
                </a:rPr>
                <a:t>10</a:t>
              </a:r>
              <a:r>
                <a:rPr lang="en-US" sz="600" baseline="30000" dirty="0">
                  <a:solidFill>
                    <a:schemeClr val="bg2">
                      <a:lumMod val="25000"/>
                    </a:schemeClr>
                  </a:solidFill>
                </a:rPr>
                <a:t>23</a:t>
              </a:r>
              <a:r>
                <a:rPr lang="en-US" sz="600" dirty="0">
                  <a:solidFill>
                    <a:schemeClr val="bg2">
                      <a:lumMod val="25000"/>
                    </a:schemeClr>
                  </a:solidFill>
                </a:rPr>
                <a:t> n/m</a:t>
              </a:r>
              <a:r>
                <a:rPr lang="en-US" sz="600" baseline="30000" dirty="0">
                  <a:solidFill>
                    <a:schemeClr val="bg2">
                      <a:lumMod val="25000"/>
                    </a:schemeClr>
                  </a:solidFill>
                </a:rPr>
                <a:t>2</a:t>
              </a:r>
            </a:p>
            <a:p>
              <a:pPr>
                <a:defRPr/>
              </a:pPr>
              <a:r>
                <a:rPr lang="en-US" sz="600" dirty="0">
                  <a:solidFill>
                    <a:schemeClr val="bg2">
                      <a:lumMod val="25000"/>
                    </a:schemeClr>
                  </a:solidFill>
                </a:rPr>
                <a:t>1 piece</a:t>
              </a:r>
            </a:p>
            <a:p>
              <a:pPr>
                <a:defRPr/>
              </a:pPr>
              <a:endParaRPr lang="en-US" sz="600" baseline="30000" dirty="0">
                <a:solidFill>
                  <a:schemeClr val="bg2">
                    <a:lumMod val="25000"/>
                  </a:schemeClr>
                </a:solidFill>
              </a:endParaRPr>
            </a:p>
          </p:txBody>
        </p:sp>
      </p:grpSp>
      <p:sp>
        <p:nvSpPr>
          <p:cNvPr id="19" name="TextBox 18"/>
          <p:cNvSpPr txBox="1"/>
          <p:nvPr/>
        </p:nvSpPr>
        <p:spPr>
          <a:xfrm>
            <a:off x="1831058" y="5486400"/>
            <a:ext cx="1015021" cy="369332"/>
          </a:xfrm>
          <a:prstGeom prst="rect">
            <a:avLst/>
          </a:prstGeom>
          <a:noFill/>
        </p:spPr>
        <p:txBody>
          <a:bodyPr wrap="none" rtlCol="0">
            <a:spAutoFit/>
          </a:bodyPr>
          <a:lstStyle/>
          <a:p>
            <a:r>
              <a:rPr lang="en-US" dirty="0" smtClean="0"/>
              <a:t>Alumina </a:t>
            </a:r>
            <a:endParaRPr lang="en-US" dirty="0"/>
          </a:p>
        </p:txBody>
      </p:sp>
      <p:sp>
        <p:nvSpPr>
          <p:cNvPr id="20" name="TextBox 19"/>
          <p:cNvSpPr txBox="1"/>
          <p:nvPr/>
        </p:nvSpPr>
        <p:spPr>
          <a:xfrm>
            <a:off x="8077200" y="5929284"/>
            <a:ext cx="1040670" cy="369332"/>
          </a:xfrm>
          <a:prstGeom prst="rect">
            <a:avLst/>
          </a:prstGeom>
          <a:noFill/>
        </p:spPr>
        <p:txBody>
          <a:bodyPr wrap="none" rtlCol="0">
            <a:spAutoFit/>
          </a:bodyPr>
          <a:lstStyle/>
          <a:p>
            <a:r>
              <a:rPr lang="en-US" dirty="0" smtClean="0"/>
              <a:t>Diamond</a:t>
            </a:r>
            <a:endParaRPr lang="en-US" dirty="0"/>
          </a:p>
        </p:txBody>
      </p:sp>
      <p:sp>
        <p:nvSpPr>
          <p:cNvPr id="21" name="Rectangle 20"/>
          <p:cNvSpPr/>
          <p:nvPr/>
        </p:nvSpPr>
        <p:spPr>
          <a:xfrm>
            <a:off x="2819400" y="0"/>
            <a:ext cx="6096000" cy="646331"/>
          </a:xfrm>
          <a:prstGeom prst="rect">
            <a:avLst/>
          </a:prstGeom>
        </p:spPr>
        <p:txBody>
          <a:bodyPr>
            <a:spAutoFit/>
          </a:bodyPr>
          <a:lstStyle/>
          <a:p>
            <a:r>
              <a:rPr lang="en-US" b="1" dirty="0">
                <a:solidFill>
                  <a:srgbClr val="1F497D"/>
                </a:solidFill>
                <a:latin typeface="Times New Roman" panose="02020603050405020304" pitchFamily="18" charset="0"/>
                <a:ea typeface="MS Mincho"/>
              </a:rPr>
              <a:t>New dielectric functional materials and interfaces (DFMI) – Theoretical and Experimental analysis (2024-2025)</a:t>
            </a:r>
            <a:endParaRPr lang="de-DE"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9933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11828" y="6023445"/>
            <a:ext cx="4877617" cy="461665"/>
          </a:xfrm>
          <a:prstGeom prst="rect">
            <a:avLst/>
          </a:prstGeom>
          <a:noFill/>
        </p:spPr>
        <p:txBody>
          <a:bodyPr wrap="none" rtlCol="0">
            <a:spAutoFit/>
          </a:bodyPr>
          <a:lstStyle/>
          <a:p>
            <a:r>
              <a:rPr lang="lv-LV" sz="2400" dirty="0" smtClean="0"/>
              <a:t>L</a:t>
            </a:r>
            <a:r>
              <a:rPr lang="en-US" sz="2400" dirty="0" err="1" smtClean="0"/>
              <a:t>uminescence</a:t>
            </a:r>
            <a:r>
              <a:rPr lang="en-US" sz="2400" dirty="0" smtClean="0"/>
              <a:t> with 532 nm excitation</a:t>
            </a:r>
            <a:endParaRPr lang="en-US" sz="2400" dirty="0"/>
          </a:p>
        </p:txBody>
      </p:sp>
      <p:pic>
        <p:nvPicPr>
          <p:cNvPr id="5" name="Picture 4"/>
          <p:cNvPicPr>
            <a:picLocks noChangeAspect="1"/>
          </p:cNvPicPr>
          <p:nvPr/>
        </p:nvPicPr>
        <p:blipFill>
          <a:blip r:embed="rId2"/>
          <a:stretch>
            <a:fillRect/>
          </a:stretch>
        </p:blipFill>
        <p:spPr>
          <a:xfrm>
            <a:off x="8639414" y="422730"/>
            <a:ext cx="2447850" cy="1386910"/>
          </a:xfrm>
          <a:prstGeom prst="rect">
            <a:avLst/>
          </a:prstGeom>
        </p:spPr>
      </p:pic>
      <p:grpSp>
        <p:nvGrpSpPr>
          <p:cNvPr id="6" name="Group 5"/>
          <p:cNvGrpSpPr/>
          <p:nvPr/>
        </p:nvGrpSpPr>
        <p:grpSpPr>
          <a:xfrm>
            <a:off x="685800" y="778156"/>
            <a:ext cx="7615692" cy="2284493"/>
            <a:chOff x="739036" y="526084"/>
            <a:chExt cx="9068843" cy="3313474"/>
          </a:xfrm>
        </p:grpSpPr>
        <p:grpSp>
          <p:nvGrpSpPr>
            <p:cNvPr id="7" name="Group 6"/>
            <p:cNvGrpSpPr/>
            <p:nvPr/>
          </p:nvGrpSpPr>
          <p:grpSpPr>
            <a:xfrm>
              <a:off x="739036" y="526084"/>
              <a:ext cx="9068843" cy="3313474"/>
              <a:chOff x="627781" y="526084"/>
              <a:chExt cx="9068843" cy="3313474"/>
            </a:xfrm>
          </p:grpSpPr>
          <p:graphicFrame>
            <p:nvGraphicFramePr>
              <p:cNvPr id="9" name="Chart 8"/>
              <p:cNvGraphicFramePr>
                <a:graphicFrameLocks/>
              </p:cNvGraphicFramePr>
              <p:nvPr>
                <p:extLst/>
              </p:nvPr>
            </p:nvGraphicFramePr>
            <p:xfrm>
              <a:off x="627781" y="526084"/>
              <a:ext cx="9068843" cy="2705622"/>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4092632" y="3562559"/>
                <a:ext cx="1274708" cy="276999"/>
              </a:xfrm>
              <a:prstGeom prst="rect">
                <a:avLst/>
              </a:prstGeom>
              <a:noFill/>
            </p:spPr>
            <p:txBody>
              <a:bodyPr wrap="none" rtlCol="0">
                <a:spAutoFit/>
              </a:bodyPr>
              <a:lstStyle/>
              <a:p>
                <a:r>
                  <a:rPr lang="en-US" sz="1200" dirty="0" smtClean="0"/>
                  <a:t>Raman shift, cm</a:t>
                </a:r>
                <a:r>
                  <a:rPr lang="en-US" sz="1200" baseline="30000" dirty="0" smtClean="0"/>
                  <a:t>-1</a:t>
                </a:r>
                <a:endParaRPr lang="en-US" sz="1200" baseline="30000" dirty="0"/>
              </a:p>
            </p:txBody>
          </p:sp>
        </p:grpSp>
        <p:sp>
          <p:nvSpPr>
            <p:cNvPr id="8" name="TextBox 7"/>
            <p:cNvSpPr txBox="1"/>
            <p:nvPr/>
          </p:nvSpPr>
          <p:spPr>
            <a:xfrm>
              <a:off x="3410690" y="1598662"/>
              <a:ext cx="619080" cy="276999"/>
            </a:xfrm>
            <a:prstGeom prst="rect">
              <a:avLst/>
            </a:prstGeom>
            <a:noFill/>
          </p:spPr>
          <p:txBody>
            <a:bodyPr wrap="none" rtlCol="0">
              <a:spAutoFit/>
            </a:bodyPr>
            <a:lstStyle/>
            <a:p>
              <a:r>
                <a:rPr lang="en-US" sz="1200" dirty="0" smtClean="0"/>
                <a:t>Raman</a:t>
              </a:r>
              <a:endParaRPr lang="en-US" sz="1200" dirty="0"/>
            </a:p>
          </p:txBody>
        </p:sp>
      </p:grpSp>
      <p:grpSp>
        <p:nvGrpSpPr>
          <p:cNvPr id="11" name="Group 10"/>
          <p:cNvGrpSpPr/>
          <p:nvPr/>
        </p:nvGrpSpPr>
        <p:grpSpPr>
          <a:xfrm>
            <a:off x="459903" y="3038686"/>
            <a:ext cx="10885117" cy="2430762"/>
            <a:chOff x="739036" y="4034094"/>
            <a:chExt cx="10885117" cy="2430762"/>
          </a:xfrm>
        </p:grpSpPr>
        <p:grpSp>
          <p:nvGrpSpPr>
            <p:cNvPr id="12" name="Group 11"/>
            <p:cNvGrpSpPr/>
            <p:nvPr/>
          </p:nvGrpSpPr>
          <p:grpSpPr>
            <a:xfrm>
              <a:off x="739036" y="4034094"/>
              <a:ext cx="10885117" cy="2430762"/>
              <a:chOff x="739036" y="4034094"/>
              <a:chExt cx="10885117" cy="2430762"/>
            </a:xfrm>
          </p:grpSpPr>
          <p:graphicFrame>
            <p:nvGraphicFramePr>
              <p:cNvPr id="16" name="Chart 15"/>
              <p:cNvGraphicFramePr>
                <a:graphicFrameLocks/>
              </p:cNvGraphicFramePr>
              <p:nvPr>
                <p:extLst/>
              </p:nvPr>
            </p:nvGraphicFramePr>
            <p:xfrm>
              <a:off x="739036" y="4034094"/>
              <a:ext cx="10885117" cy="2292263"/>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Box 16"/>
              <p:cNvSpPr txBox="1"/>
              <p:nvPr/>
            </p:nvSpPr>
            <p:spPr>
              <a:xfrm>
                <a:off x="5162203" y="6187857"/>
                <a:ext cx="1274708" cy="276999"/>
              </a:xfrm>
              <a:prstGeom prst="rect">
                <a:avLst/>
              </a:prstGeom>
              <a:noFill/>
            </p:spPr>
            <p:txBody>
              <a:bodyPr wrap="none" rtlCol="0">
                <a:spAutoFit/>
              </a:bodyPr>
              <a:lstStyle/>
              <a:p>
                <a:r>
                  <a:rPr lang="en-US" sz="1200" dirty="0" smtClean="0"/>
                  <a:t>Raman shift, cm</a:t>
                </a:r>
                <a:r>
                  <a:rPr lang="en-US" sz="1200" baseline="30000" dirty="0" smtClean="0"/>
                  <a:t>-1</a:t>
                </a:r>
                <a:endParaRPr lang="en-US" sz="1200" baseline="30000" dirty="0"/>
              </a:p>
            </p:txBody>
          </p:sp>
        </p:grpSp>
        <p:sp>
          <p:nvSpPr>
            <p:cNvPr id="13" name="TextBox 12"/>
            <p:cNvSpPr txBox="1"/>
            <p:nvPr/>
          </p:nvSpPr>
          <p:spPr>
            <a:xfrm>
              <a:off x="3410690" y="4996440"/>
              <a:ext cx="619080" cy="276999"/>
            </a:xfrm>
            <a:prstGeom prst="rect">
              <a:avLst/>
            </a:prstGeom>
            <a:noFill/>
          </p:spPr>
          <p:txBody>
            <a:bodyPr wrap="none" rtlCol="0">
              <a:spAutoFit/>
            </a:bodyPr>
            <a:lstStyle/>
            <a:p>
              <a:r>
                <a:rPr lang="en-US" sz="1200" dirty="0" smtClean="0"/>
                <a:t>Raman</a:t>
              </a:r>
              <a:endParaRPr lang="en-US" sz="1200" dirty="0"/>
            </a:p>
          </p:txBody>
        </p:sp>
        <p:sp>
          <p:nvSpPr>
            <p:cNvPr id="14" name="TextBox 13"/>
            <p:cNvSpPr txBox="1"/>
            <p:nvPr/>
          </p:nvSpPr>
          <p:spPr>
            <a:xfrm>
              <a:off x="6159038" y="5134939"/>
              <a:ext cx="453970" cy="276999"/>
            </a:xfrm>
            <a:prstGeom prst="rect">
              <a:avLst/>
            </a:prstGeom>
            <a:noFill/>
          </p:spPr>
          <p:txBody>
            <a:bodyPr wrap="none" rtlCol="0">
              <a:spAutoFit/>
            </a:bodyPr>
            <a:lstStyle/>
            <a:p>
              <a:r>
                <a:rPr lang="en-US" sz="1200" dirty="0" smtClean="0"/>
                <a:t>NV</a:t>
              </a:r>
              <a:r>
                <a:rPr lang="en-US" sz="1200" baseline="30000" dirty="0" smtClean="0"/>
                <a:t>-1</a:t>
              </a:r>
              <a:endParaRPr lang="en-US" sz="1200" baseline="30000" dirty="0"/>
            </a:p>
          </p:txBody>
        </p:sp>
        <p:sp>
          <p:nvSpPr>
            <p:cNvPr id="15" name="TextBox 14"/>
            <p:cNvSpPr txBox="1"/>
            <p:nvPr/>
          </p:nvSpPr>
          <p:spPr>
            <a:xfrm>
              <a:off x="3509275" y="5522898"/>
              <a:ext cx="421910" cy="276999"/>
            </a:xfrm>
            <a:prstGeom prst="rect">
              <a:avLst/>
            </a:prstGeom>
            <a:noFill/>
          </p:spPr>
          <p:txBody>
            <a:bodyPr wrap="none" rtlCol="0">
              <a:spAutoFit/>
            </a:bodyPr>
            <a:lstStyle/>
            <a:p>
              <a:r>
                <a:rPr lang="en-US" sz="1200" dirty="0" smtClean="0"/>
                <a:t>NV</a:t>
              </a:r>
              <a:r>
                <a:rPr lang="en-US" sz="1200" baseline="30000" dirty="0" smtClean="0"/>
                <a:t>0</a:t>
              </a:r>
              <a:endParaRPr lang="en-US" sz="1200" baseline="30000" dirty="0"/>
            </a:p>
          </p:txBody>
        </p:sp>
      </p:grpSp>
      <p:sp>
        <p:nvSpPr>
          <p:cNvPr id="18" name="TextBox 17"/>
          <p:cNvSpPr txBox="1"/>
          <p:nvPr/>
        </p:nvSpPr>
        <p:spPr>
          <a:xfrm>
            <a:off x="6637026" y="5330948"/>
            <a:ext cx="4867743" cy="1384995"/>
          </a:xfrm>
          <a:prstGeom prst="rect">
            <a:avLst/>
          </a:prstGeom>
          <a:noFill/>
        </p:spPr>
        <p:txBody>
          <a:bodyPr wrap="none" rtlCol="0">
            <a:spAutoFit/>
          </a:bodyPr>
          <a:lstStyle/>
          <a:p>
            <a:r>
              <a:rPr lang="en-US" sz="1200" b="1" dirty="0"/>
              <a:t>Diamond lattice vibration band at 1332 cm</a:t>
            </a:r>
            <a:r>
              <a:rPr lang="en-US" sz="1200" b="1" baseline="30000" dirty="0"/>
              <a:t>-1</a:t>
            </a:r>
            <a:r>
              <a:rPr lang="en-US" sz="1200" b="1" dirty="0" smtClean="0"/>
              <a:t>.</a:t>
            </a:r>
            <a:endParaRPr lang="lv-LV" sz="1200" b="1" dirty="0" smtClean="0"/>
          </a:p>
          <a:p>
            <a:r>
              <a:rPr lang="en-US" sz="1200" dirty="0"/>
              <a:t>Luminescence NV</a:t>
            </a:r>
            <a:r>
              <a:rPr lang="en-US" sz="1200" baseline="30000" dirty="0"/>
              <a:t>0</a:t>
            </a:r>
            <a:r>
              <a:rPr lang="en-US" sz="1200" dirty="0"/>
              <a:t> and NV</a:t>
            </a:r>
            <a:r>
              <a:rPr lang="en-US" sz="1200" baseline="30000" dirty="0"/>
              <a:t>-1</a:t>
            </a:r>
            <a:r>
              <a:rPr lang="en-US" sz="1200" dirty="0"/>
              <a:t> center bands</a:t>
            </a:r>
            <a:r>
              <a:rPr lang="en-US" sz="1200" dirty="0" smtClean="0"/>
              <a:t>.</a:t>
            </a:r>
            <a:endParaRPr lang="lv-LV" sz="1200" dirty="0" smtClean="0"/>
          </a:p>
          <a:p>
            <a:r>
              <a:rPr lang="en-US" sz="1200" dirty="0" smtClean="0"/>
              <a:t>NV</a:t>
            </a:r>
            <a:r>
              <a:rPr lang="en-US" sz="1200" baseline="30000" dirty="0" smtClean="0"/>
              <a:t>0</a:t>
            </a:r>
            <a:r>
              <a:rPr lang="lv-LV" sz="1200" baseline="30000" dirty="0" smtClean="0"/>
              <a:t> </a:t>
            </a:r>
            <a:r>
              <a:rPr lang="lv-LV" sz="1200" dirty="0" smtClean="0"/>
              <a:t>(1430 </a:t>
            </a:r>
            <a:r>
              <a:rPr lang="en-US" sz="1200" dirty="0" smtClean="0"/>
              <a:t>cm</a:t>
            </a:r>
            <a:r>
              <a:rPr lang="en-US" sz="1200" baseline="30000" dirty="0" smtClean="0"/>
              <a:t>-1</a:t>
            </a:r>
            <a:r>
              <a:rPr lang="lv-LV" sz="1200" dirty="0" smtClean="0"/>
              <a:t>) : 2,157 </a:t>
            </a:r>
            <a:r>
              <a:rPr lang="lv-LV" sz="1200" dirty="0" err="1" smtClean="0"/>
              <a:t>eV</a:t>
            </a:r>
            <a:r>
              <a:rPr lang="lv-LV" sz="1200" dirty="0" smtClean="0"/>
              <a:t>, 574,8 </a:t>
            </a:r>
            <a:r>
              <a:rPr lang="lv-LV" sz="1200" dirty="0" err="1" smtClean="0"/>
              <a:t>nm</a:t>
            </a:r>
            <a:r>
              <a:rPr lang="lv-LV" sz="1200" dirty="0" smtClean="0"/>
              <a:t>.</a:t>
            </a:r>
          </a:p>
          <a:p>
            <a:r>
              <a:rPr lang="en-US" sz="1200" dirty="0" smtClean="0"/>
              <a:t>NV</a:t>
            </a:r>
            <a:r>
              <a:rPr lang="lv-LV" sz="1200" baseline="30000" dirty="0" smtClean="0"/>
              <a:t>-1 </a:t>
            </a:r>
            <a:r>
              <a:rPr lang="lv-LV" sz="1200" dirty="0" smtClean="0"/>
              <a:t>(3120 </a:t>
            </a:r>
            <a:r>
              <a:rPr lang="en-US" sz="1200" dirty="0"/>
              <a:t>cm</a:t>
            </a:r>
            <a:r>
              <a:rPr lang="en-US" sz="1200" baseline="30000" dirty="0"/>
              <a:t>-1</a:t>
            </a:r>
            <a:r>
              <a:rPr lang="lv-LV" sz="1200" dirty="0"/>
              <a:t>) : </a:t>
            </a:r>
            <a:r>
              <a:rPr lang="lv-LV" sz="1200" dirty="0" smtClean="0"/>
              <a:t>1,945 </a:t>
            </a:r>
            <a:r>
              <a:rPr lang="lv-LV" sz="1200" dirty="0" err="1"/>
              <a:t>eV</a:t>
            </a:r>
            <a:r>
              <a:rPr lang="lv-LV" sz="1200" dirty="0"/>
              <a:t>, </a:t>
            </a:r>
            <a:r>
              <a:rPr lang="lv-LV" sz="1200" dirty="0" smtClean="0"/>
              <a:t>637,0 </a:t>
            </a:r>
            <a:r>
              <a:rPr lang="lv-LV" sz="1200" dirty="0" err="1"/>
              <a:t>nm</a:t>
            </a:r>
            <a:r>
              <a:rPr lang="lv-LV" sz="1200" dirty="0" smtClean="0"/>
              <a:t>.</a:t>
            </a:r>
          </a:p>
          <a:p>
            <a:endParaRPr lang="lv-LV" sz="1200" dirty="0"/>
          </a:p>
          <a:p>
            <a:r>
              <a:rPr lang="lv-LV" sz="1200" dirty="0" smtClean="0"/>
              <a:t>T</a:t>
            </a:r>
            <a:r>
              <a:rPr lang="en-US" sz="1200" dirty="0" smtClean="0"/>
              <a:t>he </a:t>
            </a:r>
            <a:r>
              <a:rPr lang="lv-LV" sz="1200" dirty="0" smtClean="0"/>
              <a:t>SMALL</a:t>
            </a:r>
            <a:r>
              <a:rPr lang="en-US" sz="1200" dirty="0" smtClean="0"/>
              <a:t> </a:t>
            </a:r>
            <a:r>
              <a:rPr lang="en-US" sz="1200" dirty="0"/>
              <a:t>sample has a typical CVD diamond spectrum.</a:t>
            </a:r>
            <a:endParaRPr lang="lv-LV" sz="1200" dirty="0"/>
          </a:p>
          <a:p>
            <a:r>
              <a:rPr lang="en-US" sz="1200" dirty="0"/>
              <a:t>No luminescence is observed for the </a:t>
            </a:r>
            <a:r>
              <a:rPr lang="lv-LV" sz="1200" dirty="0" smtClean="0"/>
              <a:t>DARK</a:t>
            </a:r>
            <a:r>
              <a:rPr lang="en-US" sz="1200" dirty="0" smtClean="0"/>
              <a:t> </a:t>
            </a:r>
            <a:r>
              <a:rPr lang="en-US" sz="1200" dirty="0"/>
              <a:t>sample with 532 nm excitation.</a:t>
            </a:r>
            <a:r>
              <a:rPr lang="lv-LV" sz="1200" dirty="0" smtClean="0"/>
              <a:t> </a:t>
            </a:r>
            <a:endParaRPr lang="en-US" sz="1200" dirty="0"/>
          </a:p>
        </p:txBody>
      </p:sp>
      <p:sp>
        <p:nvSpPr>
          <p:cNvPr id="19" name="TextBox 18"/>
          <p:cNvSpPr txBox="1"/>
          <p:nvPr/>
        </p:nvSpPr>
        <p:spPr>
          <a:xfrm>
            <a:off x="8639414" y="1963961"/>
            <a:ext cx="2824619" cy="1754326"/>
          </a:xfrm>
          <a:prstGeom prst="rect">
            <a:avLst/>
          </a:prstGeom>
          <a:noFill/>
        </p:spPr>
        <p:txBody>
          <a:bodyPr wrap="none" rtlCol="0">
            <a:spAutoFit/>
          </a:bodyPr>
          <a:lstStyle/>
          <a:p>
            <a:r>
              <a:rPr lang="en-US" dirty="0" smtClean="0"/>
              <a:t>Small diamond sample: </a:t>
            </a:r>
          </a:p>
          <a:p>
            <a:r>
              <a:rPr lang="en-US" dirty="0" smtClean="0"/>
              <a:t>single crystal</a:t>
            </a:r>
          </a:p>
          <a:p>
            <a:endParaRPr lang="en-US" dirty="0"/>
          </a:p>
          <a:p>
            <a:r>
              <a:rPr lang="en-US" dirty="0" smtClean="0"/>
              <a:t>Large dark:</a:t>
            </a:r>
          </a:p>
          <a:p>
            <a:r>
              <a:rPr lang="en-US" dirty="0" smtClean="0"/>
              <a:t>Boron-doped polycrystalline</a:t>
            </a:r>
          </a:p>
          <a:p>
            <a:r>
              <a:rPr lang="en-US" dirty="0" smtClean="0"/>
              <a:t>(10x10 mm)</a:t>
            </a:r>
            <a:endParaRPr lang="en-US" dirty="0"/>
          </a:p>
        </p:txBody>
      </p:sp>
      <p:sp>
        <p:nvSpPr>
          <p:cNvPr id="20" name="TextBox 19"/>
          <p:cNvSpPr txBox="1"/>
          <p:nvPr/>
        </p:nvSpPr>
        <p:spPr>
          <a:xfrm>
            <a:off x="2309736" y="-4181"/>
            <a:ext cx="6533968" cy="584775"/>
          </a:xfrm>
          <a:prstGeom prst="rect">
            <a:avLst/>
          </a:prstGeom>
          <a:noFill/>
        </p:spPr>
        <p:txBody>
          <a:bodyPr wrap="none" rtlCol="0">
            <a:spAutoFit/>
          </a:bodyPr>
          <a:lstStyle/>
          <a:p>
            <a:r>
              <a:rPr lang="en-US" sz="3200" b="1" dirty="0" err="1" smtClean="0"/>
              <a:t>Undoped</a:t>
            </a:r>
            <a:r>
              <a:rPr lang="en-US" sz="3200" b="1" dirty="0" smtClean="0"/>
              <a:t> and Boron-doped diamond </a:t>
            </a:r>
            <a:endParaRPr lang="en-US" sz="3200" b="1" dirty="0"/>
          </a:p>
        </p:txBody>
      </p:sp>
    </p:spTree>
    <p:extLst>
      <p:ext uri="{BB962C8B-B14F-4D97-AF65-F5344CB8AC3E}">
        <p14:creationId xmlns:p14="http://schemas.microsoft.com/office/powerpoint/2010/main" val="6720843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455" y="485108"/>
            <a:ext cx="10972800" cy="2895600"/>
          </a:xfrm>
        </p:spPr>
        <p:txBody>
          <a:bodyPr>
            <a:noAutofit/>
          </a:bodyPr>
          <a:lstStyle/>
          <a:p>
            <a:pPr algn="l"/>
            <a:r>
              <a:rPr lang="en-GB" sz="2400" b="1" dirty="0"/>
              <a:t>The second subject of our research was </a:t>
            </a:r>
            <a:r>
              <a:rPr lang="en-GB" sz="2400" b="1" i="1" dirty="0"/>
              <a:t>ab initio</a:t>
            </a:r>
            <a:r>
              <a:rPr lang="en-GB" sz="2400" b="1" dirty="0"/>
              <a:t> study of the boron-hydrogen complex defect in diamond</a:t>
            </a:r>
            <a:r>
              <a:rPr lang="en-GB" sz="1800" dirty="0"/>
              <a:t>.</a:t>
            </a:r>
            <a:r>
              <a:rPr lang="en-US" sz="1800" dirty="0"/>
              <a:t/>
            </a:r>
            <a:br>
              <a:rPr lang="en-US" sz="1800" dirty="0"/>
            </a:br>
            <a:r>
              <a:rPr lang="en-GB" sz="1800" dirty="0" smtClean="0"/>
              <a:t>We </a:t>
            </a:r>
            <a:r>
              <a:rPr lang="en-GB" sz="1800" dirty="0"/>
              <a:t>have also  performed ab initio simulations of diamond crystal with defect B+H on the base of 64- and 216-atom SC. Boron atom was considered as a substitutional atom, hydrogen as an interstitial atom. All calculations were performed in the framework of space group 1 (without taking into account symmetry of system). Our calculations revealed that diamond crystal with B+H defects really remains as dielectric system. Results of simulations of defective diamond system on the base of 64-atom SC are presented in Figure below</a:t>
            </a:r>
            <a:r>
              <a:rPr lang="en-GB" sz="1800" dirty="0" smtClean="0"/>
              <a:t>.</a:t>
            </a:r>
            <a:br>
              <a:rPr lang="en-GB" sz="1800" dirty="0" smtClean="0"/>
            </a:br>
            <a:r>
              <a:rPr lang="en-GB" sz="1800" dirty="0"/>
              <a:t/>
            </a:r>
            <a:br>
              <a:rPr lang="en-GB" sz="1800" dirty="0"/>
            </a:br>
            <a:r>
              <a:rPr lang="en-GB" sz="1800" b="1" dirty="0"/>
              <a:t>Fig.</a:t>
            </a:r>
            <a:r>
              <a:rPr lang="en-GB" sz="1800" dirty="0"/>
              <a:t> Defective diamond system with B+H defect. </a:t>
            </a:r>
            <a:r>
              <a:rPr lang="en-GB" sz="1800" b="1" dirty="0"/>
              <a:t>(a)</a:t>
            </a:r>
            <a:r>
              <a:rPr lang="en-GB" sz="1800" dirty="0"/>
              <a:t> Fully relaxed structure with 65 atoms: 63 carbon atoms (brown balls), 1 boron atom (pink), 1 hydrogen atom (blue). </a:t>
            </a:r>
            <a:r>
              <a:rPr lang="en-GB" sz="1800" b="1" dirty="0"/>
              <a:t>(b)</a:t>
            </a:r>
            <a:r>
              <a:rPr lang="en-GB" sz="1800" dirty="0"/>
              <a:t> Projected</a:t>
            </a:r>
            <a:r>
              <a:rPr lang="en-US" sz="1800" dirty="0"/>
              <a:t/>
            </a:r>
            <a:br>
              <a:rPr lang="en-US" sz="1800" dirty="0"/>
            </a:br>
            <a:r>
              <a:rPr lang="en-US" sz="1800" dirty="0"/>
              <a:t/>
            </a:r>
            <a:br>
              <a:rPr lang="en-US" sz="1800" dirty="0"/>
            </a:br>
            <a:endParaRPr lang="en-US" sz="1800" dirty="0"/>
          </a:p>
        </p:txBody>
      </p:sp>
      <p:sp>
        <p:nvSpPr>
          <p:cNvPr id="4" name="Slide Number Placeholder 3"/>
          <p:cNvSpPr>
            <a:spLocks noGrp="1"/>
          </p:cNvSpPr>
          <p:nvPr>
            <p:ph type="sldNum" sz="quarter" idx="12"/>
          </p:nvPr>
        </p:nvSpPr>
        <p:spPr/>
        <p:txBody>
          <a:bodyPr/>
          <a:lstStyle/>
          <a:p>
            <a:fld id="{69087640-9D14-401B-AD47-6FA95334DC87}" type="slidenum">
              <a:rPr lang="en-US" smtClean="0"/>
              <a:pPr/>
              <a:t>21</a:t>
            </a:fld>
            <a:endParaRPr lang="en-US"/>
          </a:p>
        </p:txBody>
      </p:sp>
      <p:pic>
        <p:nvPicPr>
          <p:cNvPr id="5" name="Picture 4" descr="C:\LeRus_files\ISSP\Projects\ITER\Diamond_Results\B-subst\Pictures\B--H-C1_a.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3581400"/>
            <a:ext cx="3810000" cy="3140076"/>
          </a:xfrm>
          <a:prstGeom prst="rect">
            <a:avLst/>
          </a:prstGeom>
          <a:noFill/>
          <a:ln>
            <a:noFill/>
          </a:ln>
        </p:spPr>
      </p:pic>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800" y="3276600"/>
            <a:ext cx="4648200" cy="3352799"/>
          </a:xfrm>
          <a:prstGeom prst="rect">
            <a:avLst/>
          </a:prstGeom>
          <a:noFill/>
        </p:spPr>
      </p:pic>
    </p:spTree>
    <p:extLst>
      <p:ext uri="{BB962C8B-B14F-4D97-AF65-F5344CB8AC3E}">
        <p14:creationId xmlns:p14="http://schemas.microsoft.com/office/powerpoint/2010/main" val="1633572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457200"/>
            <a:ext cx="11811000" cy="1828800"/>
          </a:xfrm>
        </p:spPr>
        <p:txBody>
          <a:bodyPr>
            <a:noAutofit/>
          </a:bodyPr>
          <a:lstStyle/>
          <a:p>
            <a:r>
              <a:rPr lang="en-US" sz="2000" b="1" dirty="0"/>
              <a:t>We performed computational studies on several materials employing hybrid density functional theory (DFT) as implemented in CRYSTAL23 code</a:t>
            </a:r>
            <a:r>
              <a:rPr lang="en-US" sz="2000" b="1" dirty="0" smtClean="0"/>
              <a:t>.</a:t>
            </a:r>
            <a:r>
              <a:rPr lang="en-US" sz="1600" dirty="0" smtClean="0"/>
              <a:t/>
            </a:r>
            <a:br>
              <a:rPr lang="en-US" sz="1600" dirty="0" smtClean="0"/>
            </a:br>
            <a:r>
              <a:rPr lang="en-US" sz="1600" dirty="0"/>
              <a:t/>
            </a:r>
            <a:br>
              <a:rPr lang="en-US" sz="1600" dirty="0"/>
            </a:br>
            <a:r>
              <a:rPr lang="en-US" sz="1800" dirty="0"/>
              <a:t>V</a:t>
            </a:r>
            <a:r>
              <a:rPr lang="lv-LV" sz="1800" dirty="0"/>
              <a:t>arious diamond surfaces – clean and hydrogen-terminated – were analyzed in terms of surface free energy, </a:t>
            </a:r>
            <a:r>
              <a:rPr lang="en-US" sz="1800" dirty="0"/>
              <a:t>Debye temperature, surface atoms and hydrogen electronic energy levels, polarizability and induced dipoles in constant electric field. The influence of surface termination on the dielectric and vibrational properties was assessed and compared with each other and with literature data.</a:t>
            </a:r>
            <a:br>
              <a:rPr lang="en-US" sz="1800" dirty="0"/>
            </a:br>
            <a:endParaRPr lang="en-US" sz="1800" dirty="0"/>
          </a:p>
        </p:txBody>
      </p:sp>
      <p:sp>
        <p:nvSpPr>
          <p:cNvPr id="4" name="Slide Number Placeholder 3"/>
          <p:cNvSpPr>
            <a:spLocks noGrp="1"/>
          </p:cNvSpPr>
          <p:nvPr>
            <p:ph type="sldNum" sz="quarter" idx="12"/>
          </p:nvPr>
        </p:nvSpPr>
        <p:spPr/>
        <p:txBody>
          <a:bodyPr/>
          <a:lstStyle/>
          <a:p>
            <a:fld id="{69087640-9D14-401B-AD47-6FA95334DC87}" type="slidenum">
              <a:rPr lang="en-US" smtClean="0"/>
              <a:pPr/>
              <a:t>22</a:t>
            </a:fld>
            <a:endParaRPr lang="en-US"/>
          </a:p>
        </p:txBody>
      </p:sp>
      <p:pic>
        <p:nvPicPr>
          <p:cNvPr id="5" name="Picture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438400"/>
            <a:ext cx="5257800" cy="3657600"/>
          </a:xfrm>
          <a:prstGeom prst="rect">
            <a:avLst/>
          </a:prstGeom>
          <a:noFill/>
        </p:spPr>
      </p:pic>
      <p:sp>
        <p:nvSpPr>
          <p:cNvPr id="6" name="Rectangle 5"/>
          <p:cNvSpPr/>
          <p:nvPr/>
        </p:nvSpPr>
        <p:spPr>
          <a:xfrm>
            <a:off x="6096000" y="3057177"/>
            <a:ext cx="6096000" cy="981423"/>
          </a:xfrm>
          <a:prstGeom prst="rect">
            <a:avLst/>
          </a:prstGeom>
        </p:spPr>
        <p:txBody>
          <a:bodyPr>
            <a:spAutoFit/>
          </a:bodyPr>
          <a:lstStyle/>
          <a:p>
            <a:pPr>
              <a:lnSpc>
                <a:spcPct val="107000"/>
              </a:lnSpc>
              <a:spcAft>
                <a:spcPts val="800"/>
              </a:spcAft>
            </a:pPr>
            <a:r>
              <a:rPr lang="en-US" b="1" dirty="0">
                <a:latin typeface="Times New Roman" panose="02020603050405020304" pitchFamily="18" charset="0"/>
                <a:ea typeface="Calibri" panose="020F0502020204030204" pitchFamily="34" charset="0"/>
                <a:cs typeface="Times New Roman" panose="02020603050405020304" pitchFamily="18" charset="0"/>
              </a:rPr>
              <a:t>Figure 1.</a:t>
            </a:r>
            <a:r>
              <a:rPr lang="en-US" dirty="0">
                <a:latin typeface="Times New Roman" panose="02020603050405020304" pitchFamily="18" charset="0"/>
                <a:ea typeface="Calibri" panose="020F0502020204030204" pitchFamily="34" charset="0"/>
                <a:cs typeface="Times New Roman" panose="02020603050405020304" pitchFamily="18" charset="0"/>
              </a:rPr>
              <a:t> Optimized &lt;100&gt; (top) and &lt;111&gt; (bottom) surface models and induced dipole along non-periodic direction in different diamond slabs.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597491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0" y="40907"/>
            <a:ext cx="7917873" cy="1143000"/>
          </a:xfrm>
        </p:spPr>
        <p:txBody>
          <a:bodyPr>
            <a:normAutofit/>
          </a:bodyPr>
          <a:lstStyle/>
          <a:p>
            <a:r>
              <a:rPr lang="en-US" sz="2700" b="1" dirty="0"/>
              <a:t>T</a:t>
            </a:r>
            <a:r>
              <a:rPr lang="en-US" sz="2700" b="1" dirty="0" smtClean="0"/>
              <a:t>hermal </a:t>
            </a:r>
            <a:r>
              <a:rPr lang="en-US" sz="2700" b="1" dirty="0"/>
              <a:t>annealing </a:t>
            </a:r>
            <a:r>
              <a:rPr lang="en-US" sz="2700" b="1" dirty="0" smtClean="0"/>
              <a:t>of </a:t>
            </a:r>
            <a:r>
              <a:rPr lang="en-US" sz="2700" b="1" dirty="0"/>
              <a:t>radiation defects in </a:t>
            </a:r>
            <a:r>
              <a:rPr lang="en-US" sz="2700" b="1" dirty="0" err="1"/>
              <a:t>yttria</a:t>
            </a:r>
            <a:r>
              <a:rPr lang="en-US" sz="2700" b="1" dirty="0"/>
              <a:t> stabilized </a:t>
            </a:r>
            <a:r>
              <a:rPr lang="en-US" sz="2700" b="1" dirty="0" smtClean="0"/>
              <a:t>zirconia (YSZ) </a:t>
            </a:r>
            <a:endParaRPr lang="en-US" b="1" dirty="0"/>
          </a:p>
        </p:txBody>
      </p:sp>
      <p:sp>
        <p:nvSpPr>
          <p:cNvPr id="4" name="Slide Number Placeholder 3"/>
          <p:cNvSpPr>
            <a:spLocks noGrp="1"/>
          </p:cNvSpPr>
          <p:nvPr>
            <p:ph type="sldNum" sz="quarter" idx="12"/>
          </p:nvPr>
        </p:nvSpPr>
        <p:spPr/>
        <p:txBody>
          <a:bodyPr/>
          <a:lstStyle/>
          <a:p>
            <a:fld id="{69087640-9D14-401B-AD47-6FA95334DC87}" type="slidenum">
              <a:rPr lang="en-US" smtClean="0"/>
              <a:pPr/>
              <a:t>23</a:t>
            </a:fld>
            <a:endParaRPr lang="en-US" dirty="0"/>
          </a:p>
        </p:txBody>
      </p:sp>
      <p:pic>
        <p:nvPicPr>
          <p:cNvPr id="5" name="Content Placeholder 4"/>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50541"/>
            <a:ext cx="4488873" cy="3437313"/>
          </a:xfrm>
          <a:prstGeom prst="rect">
            <a:avLst/>
          </a:prstGeom>
        </p:spPr>
      </p:pic>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3233" y="3296687"/>
            <a:ext cx="4485640" cy="3432810"/>
          </a:xfrm>
          <a:prstGeom prst="rect">
            <a:avLst/>
          </a:prstGeom>
        </p:spPr>
      </p:pic>
      <p:sp>
        <p:nvSpPr>
          <p:cNvPr id="7" name="Rectangle 6"/>
          <p:cNvSpPr/>
          <p:nvPr/>
        </p:nvSpPr>
        <p:spPr>
          <a:xfrm>
            <a:off x="4114800" y="1066800"/>
            <a:ext cx="8001000" cy="3393365"/>
          </a:xfrm>
          <a:prstGeom prst="rect">
            <a:avLst/>
          </a:prstGeom>
        </p:spPr>
        <p:txBody>
          <a:bodyPr wrap="square">
            <a:spAutoFit/>
          </a:bodyPr>
          <a:lstStyle/>
          <a:p>
            <a:pPr algn="just">
              <a:lnSpc>
                <a:spcPct val="107000"/>
              </a:lnSpc>
              <a:spcAft>
                <a:spcPts val="800"/>
              </a:spcAft>
            </a:pPr>
            <a:r>
              <a:rPr lang="en-US" sz="1600" b="1" dirty="0" smtClean="0">
                <a:latin typeface="Times New Roman" panose="02020603050405020304" pitchFamily="18" charset="0"/>
                <a:ea typeface="Calibri" panose="020F0502020204030204" pitchFamily="34" charset="0"/>
                <a:cs typeface="Times New Roman" panose="02020603050405020304" pitchFamily="18" charset="0"/>
              </a:rPr>
              <a:t>Figure 1: </a:t>
            </a:r>
            <a:r>
              <a:rPr lang="en-US" sz="1600" dirty="0" smtClean="0">
                <a:latin typeface="Times New Roman" panose="02020603050405020304" pitchFamily="18" charset="0"/>
                <a:ea typeface="Calibri" panose="020F0502020204030204" pitchFamily="34" charset="0"/>
                <a:cs typeface="Times New Roman" panose="02020603050405020304" pitchFamily="18" charset="0"/>
              </a:rPr>
              <a:t>Thermal </a:t>
            </a:r>
            <a:r>
              <a:rPr lang="en-US" sz="1600" dirty="0">
                <a:latin typeface="Times New Roman" panose="02020603050405020304" pitchFamily="18" charset="0"/>
                <a:ea typeface="Calibri" panose="020F0502020204030204" pitchFamily="34" charset="0"/>
                <a:cs typeface="Times New Roman" panose="02020603050405020304" pitchFamily="18" charset="0"/>
              </a:rPr>
              <a:t>annealing kinetics of the F centers (470 nm optical absorption band) in </a:t>
            </a:r>
            <a:r>
              <a:rPr lang="en-US" sz="1600" dirty="0" smtClean="0">
                <a:latin typeface="Times New Roman" panose="02020603050405020304" pitchFamily="18" charset="0"/>
                <a:ea typeface="Calibri" panose="020F0502020204030204" pitchFamily="34" charset="0"/>
                <a:cs typeface="Times New Roman" panose="02020603050405020304" pitchFamily="18" charset="0"/>
              </a:rPr>
              <a:t>YSZ : </a:t>
            </a:r>
            <a:r>
              <a:rPr lang="en-US" sz="1600" dirty="0">
                <a:latin typeface="Times New Roman" panose="02020603050405020304" pitchFamily="18" charset="0"/>
                <a:ea typeface="Calibri" panose="020F0502020204030204" pitchFamily="34" charset="0"/>
                <a:cs typeface="Times New Roman" panose="02020603050405020304" pitchFamily="18" charset="0"/>
              </a:rPr>
              <a:t>(a) the full symbols are for </a:t>
            </a:r>
            <a:r>
              <a:rPr lang="en-US" sz="1600" b="1" dirty="0">
                <a:latin typeface="Times New Roman" panose="02020603050405020304" pitchFamily="18" charset="0"/>
                <a:ea typeface="Calibri" panose="020F0502020204030204" pitchFamily="34" charset="0"/>
                <a:cs typeface="Times New Roman" panose="02020603050405020304" pitchFamily="18" charset="0"/>
              </a:rPr>
              <a:t>neutron irradiated </a:t>
            </a:r>
            <a:r>
              <a:rPr lang="en-US" sz="1600" b="1" dirty="0" smtClean="0">
                <a:latin typeface="Times New Roman" panose="02020603050405020304" pitchFamily="18" charset="0"/>
                <a:ea typeface="Calibri" panose="020F0502020204030204" pitchFamily="34" charset="0"/>
                <a:cs typeface="Times New Roman" panose="02020603050405020304" pitchFamily="18" charset="0"/>
              </a:rPr>
              <a:t>sample</a:t>
            </a:r>
            <a:r>
              <a:rPr lang="en-US" sz="1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600" dirty="0">
                <a:latin typeface="Times New Roman" panose="02020603050405020304" pitchFamily="18" charset="0"/>
                <a:ea typeface="Calibri" panose="020F0502020204030204" pitchFamily="34" charset="0"/>
                <a:cs typeface="Times New Roman" panose="02020603050405020304" pitchFamily="18" charset="0"/>
              </a:rPr>
              <a:t>(b) </a:t>
            </a:r>
            <a:r>
              <a:rPr lang="en-US" sz="1600" dirty="0" err="1">
                <a:latin typeface="Times New Roman" panose="02020603050405020304" pitchFamily="18" charset="0"/>
                <a:ea typeface="Calibri" panose="020F0502020204030204" pitchFamily="34" charset="0"/>
                <a:cs typeface="Times New Roman" panose="02020603050405020304" pitchFamily="18" charset="0"/>
              </a:rPr>
              <a:t>emply</a:t>
            </a:r>
            <a:r>
              <a:rPr lang="en-US" sz="1600" dirty="0">
                <a:latin typeface="Times New Roman" panose="02020603050405020304" pitchFamily="18" charset="0"/>
                <a:ea typeface="Calibri" panose="020F0502020204030204" pitchFamily="34" charset="0"/>
                <a:cs typeface="Times New Roman" panose="02020603050405020304" pitchFamily="18" charset="0"/>
              </a:rPr>
              <a:t> symbols for </a:t>
            </a:r>
            <a:r>
              <a:rPr lang="en-US" sz="1600" b="1" dirty="0" err="1">
                <a:latin typeface="Times New Roman" panose="02020603050405020304" pitchFamily="18" charset="0"/>
                <a:ea typeface="Calibri" panose="020F0502020204030204" pitchFamily="34" charset="0"/>
                <a:cs typeface="Times New Roman" panose="02020603050405020304" pitchFamily="18" charset="0"/>
              </a:rPr>
              <a:t>thermochemically</a:t>
            </a:r>
            <a:r>
              <a:rPr lang="en-US" sz="1600" dirty="0">
                <a:latin typeface="Times New Roman" panose="02020603050405020304" pitchFamily="18" charset="0"/>
                <a:ea typeface="Calibri" panose="020F0502020204030204" pitchFamily="34" charset="0"/>
                <a:cs typeface="Times New Roman" panose="02020603050405020304" pitchFamily="18" charset="0"/>
              </a:rPr>
              <a:t> reduced samples, lines (solid – for a-case, dash (</a:t>
            </a:r>
            <a:r>
              <a:rPr lang="en-US" sz="1600" i="1" dirty="0" err="1">
                <a:latin typeface="Times New Roman" panose="02020603050405020304" pitchFamily="18" charset="0"/>
                <a:ea typeface="Calibri" panose="020F0502020204030204" pitchFamily="34" charset="0"/>
                <a:cs typeface="Times New Roman" panose="02020603050405020304" pitchFamily="18" charset="0"/>
              </a:rPr>
              <a:t>E</a:t>
            </a:r>
            <a:r>
              <a:rPr lang="en-US" sz="1600" i="1" baseline="-25000" dirty="0" err="1">
                <a:latin typeface="Times New Roman" panose="02020603050405020304" pitchFamily="18" charset="0"/>
                <a:ea typeface="Calibri" panose="020F0502020204030204" pitchFamily="34" charset="0"/>
                <a:cs typeface="Times New Roman" panose="02020603050405020304" pitchFamily="18" charset="0"/>
              </a:rPr>
              <a:t>a</a:t>
            </a:r>
            <a:r>
              <a:rPr lang="en-US" sz="1600" dirty="0">
                <a:latin typeface="Times New Roman" panose="02020603050405020304" pitchFamily="18" charset="0"/>
                <a:ea typeface="Calibri" panose="020F0502020204030204" pitchFamily="34" charset="0"/>
                <a:cs typeface="Times New Roman" panose="02020603050405020304" pitchFamily="18" charset="0"/>
              </a:rPr>
              <a:t>=3.0 eV) and dash-dot (</a:t>
            </a:r>
            <a:r>
              <a:rPr lang="en-US" sz="1600" i="1" dirty="0" err="1">
                <a:latin typeface="Times New Roman" panose="02020603050405020304" pitchFamily="18" charset="0"/>
                <a:ea typeface="Calibri" panose="020F0502020204030204" pitchFamily="34" charset="0"/>
                <a:cs typeface="Times New Roman" panose="02020603050405020304" pitchFamily="18" charset="0"/>
              </a:rPr>
              <a:t>E</a:t>
            </a:r>
            <a:r>
              <a:rPr lang="en-US" sz="1600" i="1" baseline="-25000" dirty="0" err="1">
                <a:latin typeface="Times New Roman" panose="02020603050405020304" pitchFamily="18" charset="0"/>
                <a:ea typeface="Calibri" panose="020F0502020204030204" pitchFamily="34" charset="0"/>
                <a:cs typeface="Times New Roman" panose="02020603050405020304" pitchFamily="18" charset="0"/>
              </a:rPr>
              <a:t>a</a:t>
            </a:r>
            <a:r>
              <a:rPr lang="en-US" sz="1600" dirty="0">
                <a:latin typeface="Times New Roman" panose="02020603050405020304" pitchFamily="18" charset="0"/>
                <a:ea typeface="Calibri" panose="020F0502020204030204" pitchFamily="34" charset="0"/>
                <a:cs typeface="Times New Roman" panose="02020603050405020304" pitchFamily="18" charset="0"/>
              </a:rPr>
              <a:t>=3.5 eV) for b-case) show theoretical fit. </a:t>
            </a:r>
            <a:endParaRPr lang="en-US" sz="1600"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600" b="1" dirty="0" smtClean="0">
                <a:effectLst/>
                <a:latin typeface="Times New Roman" panose="02020603050405020304" pitchFamily="18" charset="0"/>
                <a:ea typeface="Calibri" panose="020F0502020204030204" pitchFamily="34" charset="0"/>
                <a:cs typeface="Times New Roman" panose="02020603050405020304" pitchFamily="18" charset="0"/>
              </a:rPr>
              <a:t>Figure 2. </a:t>
            </a:r>
            <a:r>
              <a:rPr lang="en-US" sz="1600" dirty="0">
                <a:latin typeface="Times New Roman" panose="02020603050405020304" pitchFamily="18" charset="0"/>
                <a:cs typeface="Times New Roman" panose="02020603050405020304" pitchFamily="18" charset="0"/>
              </a:rPr>
              <a:t>A comparison of the annealing kinetics for the </a:t>
            </a:r>
            <a:r>
              <a:rPr lang="en-US" sz="1600" i="1" dirty="0">
                <a:latin typeface="Times New Roman" panose="02020603050405020304" pitchFamily="18" charset="0"/>
                <a:cs typeface="Times New Roman" panose="02020603050405020304" pitchFamily="18" charset="0"/>
              </a:rPr>
              <a:t>F </a:t>
            </a:r>
            <a:r>
              <a:rPr lang="en-US" sz="1600" dirty="0">
                <a:latin typeface="Times New Roman" panose="02020603050405020304" pitchFamily="18" charset="0"/>
                <a:cs typeface="Times New Roman" panose="02020603050405020304" pitchFamily="18" charset="0"/>
              </a:rPr>
              <a:t>centers [6] and </a:t>
            </a:r>
            <a:r>
              <a:rPr lang="en-US" sz="1600" i="1" dirty="0">
                <a:latin typeface="Times New Roman" panose="02020603050405020304" pitchFamily="18" charset="0"/>
                <a:cs typeface="Times New Roman" panose="02020603050405020304" pitchFamily="18" charset="0"/>
              </a:rPr>
              <a:t>F</a:t>
            </a:r>
            <a:r>
              <a:rPr lang="en-US" sz="1600" i="1" baseline="-25000" dirty="0">
                <a:latin typeface="Times New Roman" panose="02020603050405020304" pitchFamily="18" charset="0"/>
                <a:cs typeface="Times New Roman" panose="02020603050405020304" pitchFamily="18" charset="0"/>
              </a:rPr>
              <a:t>2</a:t>
            </a:r>
            <a:r>
              <a:rPr lang="en-US" sz="1600" i="1" baseline="30000" dirty="0">
                <a:latin typeface="Times New Roman" panose="02020603050405020304" pitchFamily="18" charset="0"/>
                <a:cs typeface="Times New Roman" panose="02020603050405020304" pitchFamily="18" charset="0"/>
              </a:rPr>
              <a:t>+</a:t>
            </a:r>
            <a:r>
              <a:rPr lang="en-US" sz="1600" dirty="0">
                <a:latin typeface="Times New Roman" panose="02020603050405020304" pitchFamily="18" charset="0"/>
                <a:cs typeface="Times New Roman" panose="02020603050405020304" pitchFamily="18" charset="0"/>
              </a:rPr>
              <a:t> dimer centers (empty symbols) </a:t>
            </a:r>
            <a:r>
              <a:rPr lang="en-US" sz="1600" dirty="0" smtClean="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in YSZ.  The symbols for experimental data: full symbols for F centers, empty symbols for </a:t>
            </a:r>
            <a:r>
              <a:rPr lang="en-US" sz="1600" i="1" dirty="0">
                <a:latin typeface="Times New Roman" panose="02020603050405020304" pitchFamily="18" charset="0"/>
                <a:cs typeface="Times New Roman" panose="02020603050405020304" pitchFamily="18" charset="0"/>
              </a:rPr>
              <a:t>F</a:t>
            </a:r>
            <a:r>
              <a:rPr lang="en-US" sz="1600" i="1" baseline="-25000" dirty="0">
                <a:latin typeface="Times New Roman" panose="02020603050405020304" pitchFamily="18" charset="0"/>
                <a:cs typeface="Times New Roman" panose="02020603050405020304" pitchFamily="18" charset="0"/>
              </a:rPr>
              <a:t>2</a:t>
            </a:r>
            <a:r>
              <a:rPr lang="en-US" sz="1600" i="1" baseline="30000" dirty="0">
                <a:latin typeface="Times New Roman" panose="02020603050405020304" pitchFamily="18" charset="0"/>
                <a:cs typeface="Times New Roman" panose="02020603050405020304" pitchFamily="18" charset="0"/>
              </a:rPr>
              <a:t>+</a:t>
            </a:r>
            <a:r>
              <a:rPr lang="en-US" sz="1600" dirty="0">
                <a:latin typeface="Times New Roman" panose="02020603050405020304" pitchFamily="18" charset="0"/>
                <a:cs typeface="Times New Roman" panose="02020603050405020304" pitchFamily="18" charset="0"/>
              </a:rPr>
              <a:t> centers. Lines demonstrate theoretical fit: solid for </a:t>
            </a:r>
            <a:r>
              <a:rPr lang="en-US" sz="1600" i="1" dirty="0">
                <a:latin typeface="Times New Roman" panose="02020603050405020304" pitchFamily="18" charset="0"/>
                <a:cs typeface="Times New Roman" panose="02020603050405020304" pitchFamily="18" charset="0"/>
              </a:rPr>
              <a:t>F</a:t>
            </a:r>
            <a:r>
              <a:rPr lang="en-US" sz="1600" dirty="0">
                <a:latin typeface="Times New Roman" panose="02020603050405020304" pitchFamily="18" charset="0"/>
                <a:cs typeface="Times New Roman" panose="02020603050405020304" pitchFamily="18" charset="0"/>
              </a:rPr>
              <a:t> centers and dashed for </a:t>
            </a:r>
            <a:r>
              <a:rPr lang="en-US" sz="1600" i="1" dirty="0">
                <a:latin typeface="Times New Roman" panose="02020603050405020304" pitchFamily="18" charset="0"/>
                <a:cs typeface="Times New Roman" panose="02020603050405020304" pitchFamily="18" charset="0"/>
              </a:rPr>
              <a:t>F</a:t>
            </a:r>
            <a:r>
              <a:rPr lang="en-US" sz="1600" i="1" baseline="-25000" dirty="0">
                <a:latin typeface="Times New Roman" panose="02020603050405020304" pitchFamily="18" charset="0"/>
                <a:cs typeface="Times New Roman" panose="02020603050405020304" pitchFamily="18" charset="0"/>
              </a:rPr>
              <a:t>2</a:t>
            </a:r>
            <a:r>
              <a:rPr lang="en-US" sz="1600" i="1" baseline="30000" dirty="0">
                <a:latin typeface="Times New Roman" panose="02020603050405020304" pitchFamily="18" charset="0"/>
                <a:cs typeface="Times New Roman" panose="02020603050405020304" pitchFamily="18" charset="0"/>
              </a:rPr>
              <a:t>+</a:t>
            </a:r>
            <a:r>
              <a:rPr lang="en-US" sz="1600" dirty="0">
                <a:latin typeface="Times New Roman" panose="02020603050405020304" pitchFamily="18" charset="0"/>
                <a:cs typeface="Times New Roman" panose="02020603050405020304" pitchFamily="18" charset="0"/>
              </a:rPr>
              <a:t> centers</a:t>
            </a:r>
            <a:r>
              <a:rPr lang="en-US" sz="1600"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algn="just">
              <a:lnSpc>
                <a:spcPct val="107000"/>
              </a:lnSpc>
              <a:spcAft>
                <a:spcPts val="800"/>
              </a:spcAft>
            </a:pPr>
            <a:r>
              <a:rPr lang="en-US" sz="1200" dirty="0">
                <a:latin typeface="Times New Roman" panose="02020603050405020304" pitchFamily="18" charset="0"/>
                <a:cs typeface="Times New Roman" panose="02020603050405020304" pitchFamily="18" charset="0"/>
              </a:rPr>
              <a:t>The performed analysis of the color center aggregation and annealing in YSZ in terms of diffusion-controlled reactions suggest the basic migration parameters for oxygen interstitials which control irradiation material long term stability. The migration energy of the neutral </a:t>
            </a:r>
            <a:r>
              <a:rPr lang="en-US" sz="1200" i="1" dirty="0">
                <a:latin typeface="Times New Roman" panose="02020603050405020304" pitchFamily="18" charset="0"/>
                <a:cs typeface="Times New Roman" panose="02020603050405020304" pitchFamily="18" charset="0"/>
              </a:rPr>
              <a:t>F</a:t>
            </a:r>
            <a:r>
              <a:rPr lang="en-US" sz="1200" dirty="0">
                <a:latin typeface="Times New Roman" panose="02020603050405020304" pitchFamily="18" charset="0"/>
                <a:cs typeface="Times New Roman" panose="02020603050405020304" pitchFamily="18" charset="0"/>
              </a:rPr>
              <a:t> centers (3.0-3.5 eV) greatly exceeds that for the complementary oxygen interstitials (0.9-1.0 eV).   The small difference obtained for interstitial migration energies under neutron and swift ion irradiation could be attributed to larger lattice distortion upon ion </a:t>
            </a:r>
            <a:r>
              <a:rPr lang="en-US" sz="1200" dirty="0" smtClean="0">
                <a:latin typeface="Times New Roman" panose="02020603050405020304" pitchFamily="18" charset="0"/>
                <a:cs typeface="Times New Roman" panose="02020603050405020304" pitchFamily="18" charset="0"/>
              </a:rPr>
              <a:t>irradiation</a:t>
            </a:r>
            <a:endParaRPr lang="en-US" sz="1200"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4"/>
          <a:stretch>
            <a:fillRect/>
          </a:stretch>
        </p:blipFill>
        <p:spPr>
          <a:xfrm>
            <a:off x="4648200" y="4417290"/>
            <a:ext cx="3026890" cy="2137535"/>
          </a:xfrm>
          <a:prstGeom prst="rect">
            <a:avLst/>
          </a:prstGeom>
        </p:spPr>
      </p:pic>
      <p:sp>
        <p:nvSpPr>
          <p:cNvPr id="9" name="Rectangle 8"/>
          <p:cNvSpPr/>
          <p:nvPr/>
        </p:nvSpPr>
        <p:spPr>
          <a:xfrm>
            <a:off x="7663058" y="4351433"/>
            <a:ext cx="4452742" cy="830997"/>
          </a:xfrm>
          <a:prstGeom prst="rect">
            <a:avLst/>
          </a:prstGeom>
        </p:spPr>
        <p:txBody>
          <a:bodyPr wrap="square">
            <a:spAutoFit/>
          </a:bodyPr>
          <a:lstStyle/>
          <a:p>
            <a:r>
              <a:rPr lang="en-US" sz="1600" b="1" dirty="0" smtClean="0">
                <a:solidFill>
                  <a:srgbClr val="222222"/>
                </a:solidFill>
                <a:latin typeface="Times New Roman" panose="02020603050405020304" pitchFamily="18" charset="0"/>
                <a:cs typeface="Times New Roman" panose="02020603050405020304" pitchFamily="18" charset="0"/>
              </a:rPr>
              <a:t>Figure 3.</a:t>
            </a:r>
            <a:r>
              <a:rPr lang="en-US" sz="1600" dirty="0" smtClean="0">
                <a:solidFill>
                  <a:srgbClr val="222222"/>
                </a:solidFill>
                <a:latin typeface="Times New Roman" panose="02020603050405020304" pitchFamily="18" charset="0"/>
                <a:cs typeface="Times New Roman" panose="02020603050405020304" pitchFamily="18" charset="0"/>
              </a:rPr>
              <a:t> Dependence </a:t>
            </a:r>
            <a:r>
              <a:rPr lang="en-US" sz="1600" dirty="0">
                <a:solidFill>
                  <a:srgbClr val="222222"/>
                </a:solidFill>
                <a:latin typeface="Times New Roman" panose="02020603050405020304" pitchFamily="18" charset="0"/>
                <a:cs typeface="Times New Roman" panose="02020603050405020304" pitchFamily="18" charset="0"/>
              </a:rPr>
              <a:t>of the intensity of the ESR </a:t>
            </a:r>
            <a:endParaRPr lang="en-US" sz="1600" dirty="0" smtClean="0">
              <a:solidFill>
                <a:srgbClr val="222222"/>
              </a:solidFill>
              <a:latin typeface="Times New Roman" panose="02020603050405020304" pitchFamily="18" charset="0"/>
              <a:cs typeface="Times New Roman" panose="02020603050405020304" pitchFamily="18" charset="0"/>
            </a:endParaRPr>
          </a:p>
          <a:p>
            <a:r>
              <a:rPr lang="en-US" sz="1600" dirty="0" smtClean="0">
                <a:solidFill>
                  <a:srgbClr val="222222"/>
                </a:solidFill>
                <a:latin typeface="Times New Roman" panose="02020603050405020304" pitchFamily="18" charset="0"/>
                <a:cs typeface="Times New Roman" panose="02020603050405020304" pitchFamily="18" charset="0"/>
              </a:rPr>
              <a:t>signal of </a:t>
            </a:r>
            <a:r>
              <a:rPr lang="en-US" sz="1600" dirty="0">
                <a:solidFill>
                  <a:srgbClr val="222222"/>
                </a:solidFill>
                <a:latin typeface="Times New Roman" panose="02020603050405020304" pitchFamily="18" charset="0"/>
                <a:cs typeface="Times New Roman" panose="02020603050405020304" pitchFamily="18" charset="0"/>
              </a:rPr>
              <a:t>F</a:t>
            </a:r>
            <a:r>
              <a:rPr lang="en-US" sz="1600" baseline="30000" dirty="0">
                <a:solidFill>
                  <a:srgbClr val="222222"/>
                </a:solidFill>
                <a:latin typeface="Times New Roman" panose="02020603050405020304" pitchFamily="18" charset="0"/>
                <a:cs typeface="Times New Roman" panose="02020603050405020304" pitchFamily="18" charset="0"/>
              </a:rPr>
              <a:t>+</a:t>
            </a:r>
            <a:r>
              <a:rPr lang="en-US" sz="1600" dirty="0">
                <a:solidFill>
                  <a:srgbClr val="222222"/>
                </a:solidFill>
                <a:latin typeface="Times New Roman" panose="02020603050405020304" pitchFamily="18" charset="0"/>
                <a:cs typeface="Times New Roman" panose="02020603050405020304" pitchFamily="18" charset="0"/>
              </a:rPr>
              <a:t>-centers on the heating temperature (1) </a:t>
            </a:r>
            <a:endParaRPr lang="en-US" sz="1600" dirty="0" smtClean="0">
              <a:solidFill>
                <a:srgbClr val="222222"/>
              </a:solidFill>
              <a:latin typeface="Times New Roman" panose="02020603050405020304" pitchFamily="18" charset="0"/>
              <a:cs typeface="Times New Roman" panose="02020603050405020304" pitchFamily="18" charset="0"/>
            </a:endParaRPr>
          </a:p>
          <a:p>
            <a:r>
              <a:rPr lang="en-US" sz="1600" dirty="0" smtClean="0">
                <a:solidFill>
                  <a:srgbClr val="222222"/>
                </a:solidFill>
                <a:latin typeface="Times New Roman" panose="02020603050405020304" pitchFamily="18" charset="0"/>
                <a:cs typeface="Times New Roman" panose="02020603050405020304" pitchFamily="18" charset="0"/>
              </a:rPr>
              <a:t>and </a:t>
            </a:r>
            <a:r>
              <a:rPr lang="en-US" sz="1600" dirty="0">
                <a:solidFill>
                  <a:srgbClr val="222222"/>
                </a:solidFill>
                <a:latin typeface="Times New Roman" panose="02020603050405020304" pitchFamily="18" charset="0"/>
                <a:cs typeface="Times New Roman" panose="02020603050405020304" pitchFamily="18" charset="0"/>
              </a:rPr>
              <a:t>TL (2) of ZrO</a:t>
            </a:r>
            <a:r>
              <a:rPr lang="en-US" sz="1600" baseline="-25000" dirty="0">
                <a:solidFill>
                  <a:srgbClr val="222222"/>
                </a:solidFill>
                <a:latin typeface="Times New Roman" panose="02020603050405020304" pitchFamily="18" charset="0"/>
                <a:cs typeface="Times New Roman" panose="02020603050405020304" pitchFamily="18" charset="0"/>
              </a:rPr>
              <a:t>2</a:t>
            </a:r>
            <a:r>
              <a:rPr lang="en-US" sz="1600" dirty="0">
                <a:solidFill>
                  <a:srgbClr val="222222"/>
                </a:solidFill>
                <a:latin typeface="Times New Roman" panose="02020603050405020304" pitchFamily="18" charset="0"/>
                <a:cs typeface="Times New Roman" panose="02020603050405020304" pitchFamily="18" charset="0"/>
              </a:rPr>
              <a:t> samples irradiated with </a:t>
            </a:r>
            <a:r>
              <a:rPr lang="en-US" sz="1600" dirty="0" err="1" smtClean="0">
                <a:solidFill>
                  <a:srgbClr val="222222"/>
                </a:solidFill>
                <a:latin typeface="Times New Roman" panose="02020603050405020304" pitchFamily="18" charset="0"/>
                <a:cs typeface="Times New Roman" panose="02020603050405020304" pitchFamily="18" charset="0"/>
              </a:rPr>
              <a:t>Xe</a:t>
            </a:r>
            <a:r>
              <a:rPr lang="en-US" sz="1600" dirty="0" smtClean="0">
                <a:solidFill>
                  <a:srgbClr val="222222"/>
                </a:solidFill>
                <a:latin typeface="Times New Roman" panose="02020603050405020304" pitchFamily="18" charset="0"/>
                <a:cs typeface="Times New Roman" panose="02020603050405020304" pitchFamily="18" charset="0"/>
              </a:rPr>
              <a:t> </a:t>
            </a:r>
            <a:r>
              <a:rPr lang="en-US" sz="1600" dirty="0">
                <a:solidFill>
                  <a:srgbClr val="222222"/>
                </a:solidFill>
                <a:latin typeface="Times New Roman" panose="02020603050405020304" pitchFamily="18" charset="0"/>
                <a:cs typeface="Times New Roman" panose="02020603050405020304" pitchFamily="18" charset="0"/>
              </a:rPr>
              <a:t>ions.</a:t>
            </a:r>
            <a:endParaRPr lang="en-US" sz="1600" dirty="0">
              <a:latin typeface="Times New Roman" panose="02020603050405020304" pitchFamily="18" charset="0"/>
              <a:cs typeface="Times New Roman" panose="02020603050405020304" pitchFamily="18" charset="0"/>
            </a:endParaRPr>
          </a:p>
        </p:txBody>
      </p:sp>
      <p:sp>
        <p:nvSpPr>
          <p:cNvPr id="10" name="Rectangle 9"/>
          <p:cNvSpPr/>
          <p:nvPr/>
        </p:nvSpPr>
        <p:spPr>
          <a:xfrm>
            <a:off x="8015437" y="5386107"/>
            <a:ext cx="3747983" cy="923330"/>
          </a:xfrm>
          <a:prstGeom prst="rect">
            <a:avLst/>
          </a:prstGeom>
        </p:spPr>
        <p:txBody>
          <a:bodyPr wrap="square">
            <a:spAutoFit/>
          </a:bodyPr>
          <a:lstStyle/>
          <a:p>
            <a:r>
              <a:rPr lang="en-US" b="1" dirty="0">
                <a:solidFill>
                  <a:srgbClr val="FF0000"/>
                </a:solidFill>
              </a:rPr>
              <a:t>This article is ready for submission and will be submitted before the end of the project.</a:t>
            </a:r>
          </a:p>
        </p:txBody>
      </p:sp>
    </p:spTree>
    <p:extLst>
      <p:ext uri="{BB962C8B-B14F-4D97-AF65-F5344CB8AC3E}">
        <p14:creationId xmlns:p14="http://schemas.microsoft.com/office/powerpoint/2010/main" val="14250391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4063" y="4011"/>
            <a:ext cx="7214937" cy="2760951"/>
          </a:xfrm>
          <a:prstGeom prst="rect">
            <a:avLst/>
          </a:prstGeom>
        </p:spPr>
      </p:pic>
      <p:pic>
        <p:nvPicPr>
          <p:cNvPr id="4" name="Picture 3"/>
          <p:cNvPicPr>
            <a:picLocks noChangeAspect="1"/>
          </p:cNvPicPr>
          <p:nvPr/>
        </p:nvPicPr>
        <p:blipFill>
          <a:blip r:embed="rId3"/>
          <a:stretch>
            <a:fillRect/>
          </a:stretch>
        </p:blipFill>
        <p:spPr>
          <a:xfrm>
            <a:off x="24063" y="2764962"/>
            <a:ext cx="4953000" cy="2864708"/>
          </a:xfrm>
          <a:prstGeom prst="rect">
            <a:avLst/>
          </a:prstGeom>
        </p:spPr>
      </p:pic>
      <p:sp>
        <p:nvSpPr>
          <p:cNvPr id="5" name="Rectangle 4"/>
          <p:cNvSpPr/>
          <p:nvPr/>
        </p:nvSpPr>
        <p:spPr>
          <a:xfrm>
            <a:off x="228600" y="5993848"/>
            <a:ext cx="6096000" cy="646331"/>
          </a:xfrm>
          <a:prstGeom prst="rect">
            <a:avLst/>
          </a:prstGeom>
        </p:spPr>
        <p:txBody>
          <a:bodyPr>
            <a:spAutoFit/>
          </a:bodyPr>
          <a:lstStyle/>
          <a:p>
            <a:r>
              <a:rPr lang="en-US" sz="1200" dirty="0">
                <a:solidFill>
                  <a:srgbClr val="000000"/>
                </a:solidFill>
                <a:latin typeface="Times New Roman" panose="02020603050405020304" pitchFamily="18" charset="0"/>
              </a:rPr>
              <a:t>SEM images of ZrO</a:t>
            </a:r>
            <a:r>
              <a:rPr lang="en-US" sz="1200" baseline="-25000" dirty="0">
                <a:solidFill>
                  <a:srgbClr val="000000"/>
                </a:solidFill>
                <a:latin typeface="Times New Roman" panose="02020603050405020304" pitchFamily="18" charset="0"/>
              </a:rPr>
              <a:t>2</a:t>
            </a:r>
            <a:r>
              <a:rPr lang="en-US" sz="1200" dirty="0">
                <a:solidFill>
                  <a:srgbClr val="000000"/>
                </a:solidFill>
                <a:latin typeface="Times New Roman" panose="02020603050405020304" pitchFamily="18" charset="0"/>
              </a:rPr>
              <a:t> ceramics after </a:t>
            </a:r>
            <a:r>
              <a:rPr lang="en-US" sz="1200" dirty="0" err="1">
                <a:solidFill>
                  <a:srgbClr val="000000"/>
                </a:solidFill>
                <a:latin typeface="Times New Roman" panose="02020603050405020304" pitchFamily="18" charset="0"/>
              </a:rPr>
              <a:t>mechanochemical</a:t>
            </a:r>
            <a:r>
              <a:rPr lang="en-US" sz="1200" dirty="0">
                <a:solidFill>
                  <a:srgbClr val="000000"/>
                </a:solidFill>
                <a:latin typeface="Times New Roman" panose="02020603050405020304" pitchFamily="18" charset="0"/>
              </a:rPr>
              <a:t> grinding: a) initial; b) grinding at a speed of 300 rpm; c) grinding at a speed of 400 rpm; d) grinding at a speed of 500 rpm; e) grinding at a speed of 700 rpm; f) grinding at a speed of 900 rpm.</a:t>
            </a:r>
            <a:endParaRPr lang="en-US" sz="1200" dirty="0"/>
          </a:p>
        </p:txBody>
      </p:sp>
      <p:sp>
        <p:nvSpPr>
          <p:cNvPr id="7" name="Rectangle 6"/>
          <p:cNvSpPr/>
          <p:nvPr/>
        </p:nvSpPr>
        <p:spPr>
          <a:xfrm>
            <a:off x="7071360" y="1124264"/>
            <a:ext cx="5105400" cy="4893647"/>
          </a:xfrm>
          <a:prstGeom prst="rect">
            <a:avLst/>
          </a:prstGeom>
        </p:spPr>
        <p:txBody>
          <a:bodyPr wrap="square">
            <a:spAutoFit/>
          </a:bodyPr>
          <a:lstStyle/>
          <a:p>
            <a:r>
              <a:rPr lang="en-US" sz="1200" dirty="0"/>
              <a:t>The paper is devoted to the study of the influence of variation of ZrO2 ceramics grain sizes on the resistance to radiation-induced swelling under irradiation with low-energy Не2+ ions. The choice of ZrO2 ceramics as objects of research is due to high levels of mechanical strength and hardness, as well as low rates of thermal expansion, which eliminates the effects of thermal expansion and destruction when operating at high temperatures, as well as good insulating properties, which makes it possible to use these ceramics both as radiation-resistant materials in nuclear energy in the manufacture of inert matrices of dispersed nuclear fuel, and as a basis for creation of fuel cells for the production of hydrogen. During the studies of the influence of </a:t>
            </a:r>
            <a:r>
              <a:rPr lang="en-US" sz="1200" dirty="0" err="1"/>
              <a:t>mechanochemical</a:t>
            </a:r>
            <a:r>
              <a:rPr lang="en-US" sz="1200" dirty="0"/>
              <a:t> grinding conditions on the change in dimensional factors in ZrO2 ceramics, it was found that increasing the grinding speed from 300 to 900 rpm does not lead to the initiation of polymorphic transformation processes of the m-ZrO2 → t-ZrO2 type, which are also not initiated during thermal annealing of samples at a temperature of 1500 °C, the choice of which was due to thermal relaxation of structural deformation distortions caused by </a:t>
            </a:r>
            <a:r>
              <a:rPr lang="en-US" sz="1200" dirty="0" err="1"/>
              <a:t>mechanochemical</a:t>
            </a:r>
            <a:r>
              <a:rPr lang="en-US" sz="1200" dirty="0"/>
              <a:t> grinding during grain crushing. In determining the influence of size effects (dislocation strengthening) on the resistance of ZrO2 ceramics to radiation-induced swelling under high-dose irradiation with He2+ ions, </a:t>
            </a:r>
            <a:r>
              <a:rPr lang="en-US" sz="1200" b="1" dirty="0"/>
              <a:t>it was found that a decrease in grain size by 2.5 – 3 times leads to an increase in resistance to swelling and softening by 1.5 – 2 times.</a:t>
            </a:r>
            <a:r>
              <a:rPr lang="en-US" sz="1200" dirty="0"/>
              <a:t> Moreover, for ZrO2 ceramic samples obtained at grinding speeds of 700 – 900 rpm, strengthening is not only due to dimensional factors, but also to the structural ordering of the crystal lattice, due to thermal relaxation of residual mechanical stresses.</a:t>
            </a:r>
          </a:p>
          <a:p>
            <a:endParaRPr lang="en-US" sz="1200" dirty="0"/>
          </a:p>
          <a:p>
            <a:r>
              <a:rPr lang="en-US" sz="1200" dirty="0"/>
              <a:t> </a:t>
            </a:r>
          </a:p>
        </p:txBody>
      </p:sp>
    </p:spTree>
    <p:extLst>
      <p:ext uri="{BB962C8B-B14F-4D97-AF65-F5344CB8AC3E}">
        <p14:creationId xmlns:p14="http://schemas.microsoft.com/office/powerpoint/2010/main" val="9491357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2" y="0"/>
            <a:ext cx="12115800" cy="411162"/>
          </a:xfrm>
        </p:spPr>
        <p:txBody>
          <a:bodyPr>
            <a:normAutofit fontScale="90000"/>
          </a:bodyPr>
          <a:lstStyle/>
          <a:p>
            <a:r>
              <a:rPr lang="en-US" sz="2400" b="1" dirty="0"/>
              <a:t>DFT Study of Pressure-Dependent Structural and Electronic Properties of Cubic </a:t>
            </a:r>
            <a:r>
              <a:rPr lang="en-US" sz="2400" b="1" dirty="0" smtClean="0"/>
              <a:t>ZrO</a:t>
            </a:r>
            <a:r>
              <a:rPr lang="en-US" sz="2400" b="1" baseline="-25000" dirty="0" smtClean="0"/>
              <a:t>2</a:t>
            </a:r>
            <a:endParaRPr lang="en-US" sz="2400" b="1" baseline="-25000" dirty="0"/>
          </a:p>
        </p:txBody>
      </p:sp>
      <p:pic>
        <p:nvPicPr>
          <p:cNvPr id="5" name="Рисунок 2"/>
          <p:cNvPicPr/>
          <p:nvPr/>
        </p:nvPicPr>
        <p:blipFill rotWithShape="1">
          <a:blip r:embed="rId2">
            <a:extLst>
              <a:ext uri="{28A0092B-C50C-407E-A947-70E740481C1C}">
                <a14:useLocalDpi xmlns:a14="http://schemas.microsoft.com/office/drawing/2010/main" val="0"/>
              </a:ext>
            </a:extLst>
          </a:blip>
          <a:srcRect l="6566" t="9321" r="3624" b="3430"/>
          <a:stretch/>
        </p:blipFill>
        <p:spPr bwMode="auto">
          <a:xfrm>
            <a:off x="304800" y="629653"/>
            <a:ext cx="3962400" cy="2420620"/>
          </a:xfrm>
          <a:prstGeom prst="rect">
            <a:avLst/>
          </a:prstGeom>
          <a:ln>
            <a:noFill/>
          </a:ln>
          <a:extLst>
            <a:ext uri="{53640926-AAD7-44D8-BBD7-CCE9431645EC}">
              <a14:shadowObscured xmlns:a14="http://schemas.microsoft.com/office/drawing/2010/main"/>
            </a:ext>
          </a:extLst>
        </p:spPr>
      </p:pic>
      <p:sp>
        <p:nvSpPr>
          <p:cNvPr id="6" name="Rectangle 5"/>
          <p:cNvSpPr/>
          <p:nvPr/>
        </p:nvSpPr>
        <p:spPr>
          <a:xfrm>
            <a:off x="2743200" y="411162"/>
            <a:ext cx="9220200" cy="1717393"/>
          </a:xfrm>
          <a:prstGeom prst="rect">
            <a:avLst/>
          </a:prstGeom>
        </p:spPr>
        <p:txBody>
          <a:bodyPr wrap="square">
            <a:spAutoFit/>
          </a:bodyPr>
          <a:lstStyle/>
          <a:p>
            <a:pPr marL="1656080" marR="0" algn="just">
              <a:lnSpc>
                <a:spcPts val="1400"/>
              </a:lnSpc>
              <a:spcBef>
                <a:spcPts val="1200"/>
              </a:spcBef>
              <a:spcAft>
                <a:spcPts val="0"/>
              </a:spcAft>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In this study, the structural, electronic, and elastic properties of cubic zirconium dioxide (c-</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ZrO</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₂) were investigated using the Density Functional Theory (DFT) approach. Lattice parameter optimization revealed that the lattice constant is 5.107 Å, the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Zr</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–O bond length is 2.21 Å, and the unit cell density is 6.075 g/cm³ for the B3LYP functional. The bandgap width was determined to be 5.1722 eV. The investigation of the elastic properties of the cubic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ZrO</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₂ crystal determined the Young’s modulus, bulk modulus, Poisson’s ratio, and hardness, which were found to be 315.91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GPa</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241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GPa</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0.282, and 13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Hv</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respectively, under zero external pressure. These results confirm the mechanical stability of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ZrO</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₂.</a:t>
            </a:r>
            <a:endPar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125657643"/>
              </p:ext>
            </p:extLst>
          </p:nvPr>
        </p:nvGraphicFramePr>
        <p:xfrm>
          <a:off x="4876800" y="2184852"/>
          <a:ext cx="5760720" cy="1369060"/>
        </p:xfrm>
        <a:graphic>
          <a:graphicData uri="http://schemas.openxmlformats.org/drawingml/2006/table">
            <a:tbl>
              <a:tblPr firstRow="1" firstCol="1" bandRow="1">
                <a:tableStyleId>{5C22544A-7EE6-4342-B048-85BDC9FD1C3A}</a:tableStyleId>
              </a:tblPr>
              <a:tblGrid>
                <a:gridCol w="900430"/>
                <a:gridCol w="539750"/>
                <a:gridCol w="450215"/>
                <a:gridCol w="450215"/>
                <a:gridCol w="539750"/>
                <a:gridCol w="554355"/>
                <a:gridCol w="514350"/>
                <a:gridCol w="685800"/>
                <a:gridCol w="457200"/>
                <a:gridCol w="668655"/>
              </a:tblGrid>
              <a:tr h="131445">
                <a:tc>
                  <a:txBody>
                    <a:bodyPr/>
                    <a:lstStyle/>
                    <a:p>
                      <a:pPr marL="45720" marR="26670" algn="ctr">
                        <a:lnSpc>
                          <a:spcPts val="1400"/>
                        </a:lnSpc>
                        <a:spcBef>
                          <a:spcPts val="0"/>
                        </a:spcBef>
                        <a:spcAft>
                          <a:spcPts val="0"/>
                        </a:spcAft>
                      </a:pPr>
                      <a:r>
                        <a:rPr lang="kk-KZ" sz="1000">
                          <a:effectLst/>
                        </a:rPr>
                        <a:t>Parameters</a:t>
                      </a:r>
                      <a:endParaRPr lang="en-US"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tc>
                <a:tc gridSpan="9">
                  <a:txBody>
                    <a:bodyPr/>
                    <a:lstStyle/>
                    <a:p>
                      <a:pPr marL="0" marR="0" algn="ctr">
                        <a:lnSpc>
                          <a:spcPts val="1400"/>
                        </a:lnSpc>
                        <a:spcBef>
                          <a:spcPts val="0"/>
                        </a:spcBef>
                        <a:spcAft>
                          <a:spcPts val="0"/>
                        </a:spcAft>
                      </a:pPr>
                      <a:r>
                        <a:rPr lang="ru-RU" sz="1000">
                          <a:effectLst/>
                        </a:rPr>
                        <a:t>Functional</a:t>
                      </a:r>
                      <a:endParaRPr lang="en-US"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37795">
                <a:tc>
                  <a:txBody>
                    <a:bodyPr/>
                    <a:lstStyle/>
                    <a:p>
                      <a:pPr marL="45720" marR="26670" algn="ctr">
                        <a:lnSpc>
                          <a:spcPts val="1400"/>
                        </a:lnSpc>
                        <a:spcBef>
                          <a:spcPts val="0"/>
                        </a:spcBef>
                        <a:spcAft>
                          <a:spcPts val="0"/>
                        </a:spcAft>
                      </a:pPr>
                      <a:r>
                        <a:rPr lang="en-US" sz="1000">
                          <a:effectLst/>
                        </a:rPr>
                        <a:t>c-ZrO</a:t>
                      </a:r>
                      <a:r>
                        <a:rPr lang="en-US" sz="1000" baseline="-25000">
                          <a:effectLst/>
                        </a:rPr>
                        <a:t>2</a:t>
                      </a:r>
                      <a:endParaRPr lang="en-US"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ts val="1400"/>
                        </a:lnSpc>
                        <a:spcBef>
                          <a:spcPts val="0"/>
                        </a:spcBef>
                        <a:spcAft>
                          <a:spcPts val="0"/>
                        </a:spcAft>
                      </a:pPr>
                      <a:r>
                        <a:rPr lang="ru-RU" sz="1000">
                          <a:effectLst/>
                        </a:rPr>
                        <a:t>B3LYP</a:t>
                      </a:r>
                      <a:endParaRPr lang="en-US"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ts val="1400"/>
                        </a:lnSpc>
                        <a:spcBef>
                          <a:spcPts val="0"/>
                        </a:spcBef>
                        <a:spcAft>
                          <a:spcPts val="0"/>
                        </a:spcAft>
                      </a:pPr>
                      <a:r>
                        <a:rPr lang="ru-RU" sz="1000">
                          <a:effectLst/>
                        </a:rPr>
                        <a:t>B3PW </a:t>
                      </a:r>
                      <a:endParaRPr lang="en-US"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ts val="1400"/>
                        </a:lnSpc>
                        <a:spcBef>
                          <a:spcPts val="0"/>
                        </a:spcBef>
                        <a:spcAft>
                          <a:spcPts val="0"/>
                        </a:spcAft>
                      </a:pPr>
                      <a:r>
                        <a:rPr lang="ru-RU" sz="1000">
                          <a:effectLst/>
                        </a:rPr>
                        <a:t>PBE </a:t>
                      </a:r>
                      <a:endParaRPr lang="en-US"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ts val="1400"/>
                        </a:lnSpc>
                        <a:spcBef>
                          <a:spcPts val="0"/>
                        </a:spcBef>
                        <a:spcAft>
                          <a:spcPts val="0"/>
                        </a:spcAft>
                      </a:pPr>
                      <a:r>
                        <a:rPr lang="ru-RU" sz="1000">
                          <a:effectLst/>
                        </a:rPr>
                        <a:t>PBE SOL</a:t>
                      </a:r>
                      <a:endParaRPr lang="en-US"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ts val="1400"/>
                        </a:lnSpc>
                        <a:spcBef>
                          <a:spcPts val="0"/>
                        </a:spcBef>
                        <a:spcAft>
                          <a:spcPts val="0"/>
                        </a:spcAft>
                      </a:pPr>
                      <a:r>
                        <a:rPr lang="ru-RU" sz="1000">
                          <a:effectLst/>
                        </a:rPr>
                        <a:t>LDA</a:t>
                      </a:r>
                      <a:endParaRPr lang="en-US"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ts val="1400"/>
                        </a:lnSpc>
                        <a:spcBef>
                          <a:spcPts val="0"/>
                        </a:spcBef>
                        <a:spcAft>
                          <a:spcPts val="0"/>
                        </a:spcAft>
                      </a:pPr>
                      <a:r>
                        <a:rPr lang="ru-RU" sz="1000">
                          <a:effectLst/>
                        </a:rPr>
                        <a:t>HSE06</a:t>
                      </a:r>
                      <a:endParaRPr lang="en-US"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ts val="1400"/>
                        </a:lnSpc>
                        <a:spcBef>
                          <a:spcPts val="0"/>
                        </a:spcBef>
                        <a:spcAft>
                          <a:spcPts val="0"/>
                        </a:spcAft>
                      </a:pPr>
                      <a:r>
                        <a:rPr lang="ru-RU" sz="1000">
                          <a:effectLst/>
                        </a:rPr>
                        <a:t>SCAN</a:t>
                      </a:r>
                      <a:endParaRPr lang="en-US"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ts val="1400"/>
                        </a:lnSpc>
                        <a:spcBef>
                          <a:spcPts val="0"/>
                        </a:spcBef>
                        <a:spcAft>
                          <a:spcPts val="0"/>
                        </a:spcAft>
                      </a:pPr>
                      <a:r>
                        <a:rPr lang="ru-RU" sz="1000">
                          <a:effectLst/>
                        </a:rPr>
                        <a:t>Others </a:t>
                      </a:r>
                      <a:endParaRPr lang="en-US"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ctr">
                        <a:lnSpc>
                          <a:spcPts val="1400"/>
                        </a:lnSpc>
                        <a:spcBef>
                          <a:spcPts val="0"/>
                        </a:spcBef>
                        <a:spcAft>
                          <a:spcPts val="0"/>
                        </a:spcAft>
                      </a:pPr>
                      <a:r>
                        <a:rPr lang="ru-RU" sz="1000">
                          <a:effectLst/>
                        </a:rPr>
                        <a:t>Exp</a:t>
                      </a:r>
                      <a:endParaRPr lang="en-US"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r>
              <a:tr h="131445">
                <a:tc>
                  <a:txBody>
                    <a:bodyPr/>
                    <a:lstStyle/>
                    <a:p>
                      <a:pPr marL="45720" marR="26670" algn="ctr">
                        <a:lnSpc>
                          <a:spcPts val="1400"/>
                        </a:lnSpc>
                        <a:spcBef>
                          <a:spcPts val="0"/>
                        </a:spcBef>
                        <a:spcAft>
                          <a:spcPts val="0"/>
                        </a:spcAft>
                      </a:pPr>
                      <a:r>
                        <a:rPr lang="ru-RU" sz="1000">
                          <a:effectLst/>
                        </a:rPr>
                        <a:t>a=b=c</a:t>
                      </a:r>
                      <a:endParaRPr lang="en-US"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ts val="1400"/>
                        </a:lnSpc>
                        <a:spcBef>
                          <a:spcPts val="0"/>
                        </a:spcBef>
                        <a:spcAft>
                          <a:spcPts val="0"/>
                        </a:spcAft>
                      </a:pPr>
                      <a:r>
                        <a:rPr lang="ru-RU" sz="1000">
                          <a:effectLst/>
                        </a:rPr>
                        <a:t>5.107</a:t>
                      </a:r>
                      <a:endParaRPr lang="en-US"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ts val="1400"/>
                        </a:lnSpc>
                        <a:spcBef>
                          <a:spcPts val="0"/>
                        </a:spcBef>
                        <a:spcAft>
                          <a:spcPts val="0"/>
                        </a:spcAft>
                      </a:pPr>
                      <a:r>
                        <a:rPr lang="ru-RU" sz="1000">
                          <a:effectLst/>
                        </a:rPr>
                        <a:t>5.075</a:t>
                      </a:r>
                      <a:endParaRPr lang="en-US"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ts val="1400"/>
                        </a:lnSpc>
                        <a:spcBef>
                          <a:spcPts val="0"/>
                        </a:spcBef>
                        <a:spcAft>
                          <a:spcPts val="0"/>
                        </a:spcAft>
                      </a:pPr>
                      <a:r>
                        <a:rPr lang="ru-RU" sz="1000">
                          <a:effectLst/>
                        </a:rPr>
                        <a:t>5.104</a:t>
                      </a:r>
                      <a:endParaRPr lang="en-US"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ts val="1400"/>
                        </a:lnSpc>
                        <a:spcBef>
                          <a:spcPts val="0"/>
                        </a:spcBef>
                        <a:spcAft>
                          <a:spcPts val="0"/>
                        </a:spcAft>
                      </a:pPr>
                      <a:r>
                        <a:rPr lang="ru-RU" sz="1000">
                          <a:effectLst/>
                        </a:rPr>
                        <a:t>5.056</a:t>
                      </a:r>
                      <a:endParaRPr lang="en-US"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ts val="1400"/>
                        </a:lnSpc>
                        <a:spcBef>
                          <a:spcPts val="0"/>
                        </a:spcBef>
                        <a:spcAft>
                          <a:spcPts val="0"/>
                        </a:spcAft>
                      </a:pPr>
                      <a:r>
                        <a:rPr lang="ru-RU" sz="1000">
                          <a:effectLst/>
                        </a:rPr>
                        <a:t>5.020</a:t>
                      </a:r>
                      <a:endParaRPr lang="en-US"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ts val="1400"/>
                        </a:lnSpc>
                        <a:spcBef>
                          <a:spcPts val="0"/>
                        </a:spcBef>
                        <a:spcAft>
                          <a:spcPts val="0"/>
                        </a:spcAft>
                      </a:pPr>
                      <a:r>
                        <a:rPr lang="ru-RU" sz="1000">
                          <a:effectLst/>
                        </a:rPr>
                        <a:t>5.067</a:t>
                      </a:r>
                      <a:endParaRPr lang="en-US"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ts val="1400"/>
                        </a:lnSpc>
                        <a:spcBef>
                          <a:spcPts val="0"/>
                        </a:spcBef>
                        <a:spcAft>
                          <a:spcPts val="0"/>
                        </a:spcAft>
                      </a:pPr>
                      <a:r>
                        <a:rPr lang="ru-RU" sz="1000">
                          <a:effectLst/>
                        </a:rPr>
                        <a:t>5.076</a:t>
                      </a:r>
                      <a:endParaRPr lang="en-US"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just">
                        <a:lnSpc>
                          <a:spcPts val="1400"/>
                        </a:lnSpc>
                        <a:spcBef>
                          <a:spcPts val="0"/>
                        </a:spcBef>
                        <a:spcAft>
                          <a:spcPts val="0"/>
                        </a:spcAft>
                      </a:pPr>
                      <a:r>
                        <a:rPr lang="ru-RU" sz="1000">
                          <a:effectLst/>
                        </a:rPr>
                        <a:t>5.11 </a:t>
                      </a:r>
                      <a:endParaRPr lang="en-US"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ctr">
                        <a:lnSpc>
                          <a:spcPts val="1400"/>
                        </a:lnSpc>
                        <a:spcBef>
                          <a:spcPts val="0"/>
                        </a:spcBef>
                        <a:spcAft>
                          <a:spcPts val="0"/>
                        </a:spcAft>
                      </a:pPr>
                      <a:r>
                        <a:rPr lang="ru-RU" sz="1000">
                          <a:effectLst/>
                        </a:rPr>
                        <a:t>5.11  </a:t>
                      </a:r>
                      <a:endParaRPr lang="en-US" sz="1000">
                        <a:effectLst/>
                      </a:endParaRPr>
                    </a:p>
                    <a:p>
                      <a:pPr marL="0" marR="0" algn="just">
                        <a:lnSpc>
                          <a:spcPts val="1400"/>
                        </a:lnSpc>
                        <a:spcBef>
                          <a:spcPts val="0"/>
                        </a:spcBef>
                        <a:spcAft>
                          <a:spcPts val="0"/>
                        </a:spcAft>
                      </a:pPr>
                      <a:r>
                        <a:rPr lang="ru-RU" sz="1000">
                          <a:effectLst/>
                        </a:rPr>
                        <a:t> </a:t>
                      </a:r>
                      <a:endParaRPr lang="en-US"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r>
              <a:tr h="137795">
                <a:tc>
                  <a:txBody>
                    <a:bodyPr/>
                    <a:lstStyle/>
                    <a:p>
                      <a:pPr marL="45720" marR="26670" algn="ctr">
                        <a:lnSpc>
                          <a:spcPts val="1400"/>
                        </a:lnSpc>
                        <a:spcBef>
                          <a:spcPts val="0"/>
                        </a:spcBef>
                        <a:spcAft>
                          <a:spcPts val="0"/>
                        </a:spcAft>
                      </a:pPr>
                      <a:r>
                        <a:rPr lang="ru-RU" sz="1000">
                          <a:effectLst/>
                        </a:rPr>
                        <a:t>V, Ả</a:t>
                      </a:r>
                      <a:r>
                        <a:rPr lang="ru-RU" sz="1000" baseline="30000">
                          <a:effectLst/>
                        </a:rPr>
                        <a:t>3</a:t>
                      </a:r>
                      <a:endParaRPr lang="en-US"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ts val="1400"/>
                        </a:lnSpc>
                        <a:spcBef>
                          <a:spcPts val="0"/>
                        </a:spcBef>
                        <a:spcAft>
                          <a:spcPts val="0"/>
                        </a:spcAft>
                      </a:pPr>
                      <a:r>
                        <a:rPr lang="ru-RU" sz="1000">
                          <a:effectLst/>
                        </a:rPr>
                        <a:t>33.31</a:t>
                      </a:r>
                      <a:endParaRPr lang="en-US"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ctr">
                        <a:lnSpc>
                          <a:spcPts val="1400"/>
                        </a:lnSpc>
                        <a:spcBef>
                          <a:spcPts val="0"/>
                        </a:spcBef>
                        <a:spcAft>
                          <a:spcPts val="0"/>
                        </a:spcAft>
                      </a:pPr>
                      <a:r>
                        <a:rPr lang="ru-RU" sz="1000">
                          <a:effectLst/>
                        </a:rPr>
                        <a:t>32.68</a:t>
                      </a:r>
                      <a:endParaRPr lang="en-US"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ctr">
                        <a:lnSpc>
                          <a:spcPts val="1400"/>
                        </a:lnSpc>
                        <a:spcBef>
                          <a:spcPts val="0"/>
                        </a:spcBef>
                        <a:spcAft>
                          <a:spcPts val="0"/>
                        </a:spcAft>
                      </a:pPr>
                      <a:r>
                        <a:rPr lang="ru-RU" sz="1000">
                          <a:effectLst/>
                        </a:rPr>
                        <a:t>33.24</a:t>
                      </a:r>
                      <a:endParaRPr lang="en-US"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ctr">
                        <a:lnSpc>
                          <a:spcPts val="1400"/>
                        </a:lnSpc>
                        <a:spcBef>
                          <a:spcPts val="0"/>
                        </a:spcBef>
                        <a:spcAft>
                          <a:spcPts val="0"/>
                        </a:spcAft>
                      </a:pPr>
                      <a:r>
                        <a:rPr lang="ru-RU" sz="1000">
                          <a:effectLst/>
                        </a:rPr>
                        <a:t>32.32</a:t>
                      </a:r>
                      <a:endParaRPr lang="en-US"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ctr">
                        <a:lnSpc>
                          <a:spcPts val="1400"/>
                        </a:lnSpc>
                        <a:spcBef>
                          <a:spcPts val="0"/>
                        </a:spcBef>
                        <a:spcAft>
                          <a:spcPts val="0"/>
                        </a:spcAft>
                      </a:pPr>
                      <a:r>
                        <a:rPr lang="ru-RU" sz="1000">
                          <a:effectLst/>
                        </a:rPr>
                        <a:t>31.63</a:t>
                      </a:r>
                      <a:endParaRPr lang="en-US"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ctr">
                        <a:lnSpc>
                          <a:spcPts val="1400"/>
                        </a:lnSpc>
                        <a:spcBef>
                          <a:spcPts val="0"/>
                        </a:spcBef>
                        <a:spcAft>
                          <a:spcPts val="0"/>
                        </a:spcAft>
                      </a:pPr>
                      <a:r>
                        <a:rPr lang="ru-RU" sz="1000">
                          <a:effectLst/>
                        </a:rPr>
                        <a:t>32.53</a:t>
                      </a:r>
                      <a:endParaRPr lang="en-US"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ctr">
                        <a:lnSpc>
                          <a:spcPts val="1400"/>
                        </a:lnSpc>
                        <a:spcBef>
                          <a:spcPts val="0"/>
                        </a:spcBef>
                        <a:spcAft>
                          <a:spcPts val="0"/>
                        </a:spcAft>
                      </a:pPr>
                      <a:r>
                        <a:rPr lang="ru-RU" sz="1000">
                          <a:effectLst/>
                        </a:rPr>
                        <a:t>32.69</a:t>
                      </a:r>
                      <a:endParaRPr lang="en-US"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ctr">
                        <a:lnSpc>
                          <a:spcPts val="1400"/>
                        </a:lnSpc>
                        <a:spcBef>
                          <a:spcPts val="0"/>
                        </a:spcBef>
                        <a:spcAft>
                          <a:spcPts val="0"/>
                        </a:spcAft>
                      </a:pPr>
                      <a:r>
                        <a:rPr lang="ru-RU" sz="1000">
                          <a:effectLst/>
                        </a:rPr>
                        <a:t>32.585</a:t>
                      </a:r>
                      <a:endParaRPr lang="en-US"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ctr">
                        <a:lnSpc>
                          <a:spcPts val="1400"/>
                        </a:lnSpc>
                        <a:spcBef>
                          <a:spcPts val="0"/>
                        </a:spcBef>
                        <a:spcAft>
                          <a:spcPts val="0"/>
                        </a:spcAft>
                      </a:pPr>
                      <a:r>
                        <a:rPr lang="ru-RU" sz="1000">
                          <a:effectLst/>
                        </a:rPr>
                        <a:t>32.723 </a:t>
                      </a:r>
                      <a:endParaRPr lang="en-US"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r>
              <a:tr h="131445">
                <a:tc>
                  <a:txBody>
                    <a:bodyPr/>
                    <a:lstStyle/>
                    <a:p>
                      <a:pPr marL="45720" marR="26670" algn="ctr">
                        <a:lnSpc>
                          <a:spcPts val="1400"/>
                        </a:lnSpc>
                        <a:spcBef>
                          <a:spcPts val="0"/>
                        </a:spcBef>
                        <a:spcAft>
                          <a:spcPts val="0"/>
                        </a:spcAft>
                      </a:pPr>
                      <a:r>
                        <a:rPr lang="en-US" sz="1000">
                          <a:effectLst/>
                        </a:rPr>
                        <a:t>ρ</a:t>
                      </a:r>
                      <a:r>
                        <a:rPr lang="ru-RU" sz="1000">
                          <a:effectLst/>
                        </a:rPr>
                        <a:t>, g/cm</a:t>
                      </a:r>
                      <a:r>
                        <a:rPr lang="ru-RU" sz="1000" baseline="30000">
                          <a:effectLst/>
                        </a:rPr>
                        <a:t>3</a:t>
                      </a:r>
                      <a:endParaRPr lang="en-US"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ts val="1400"/>
                        </a:lnSpc>
                        <a:spcBef>
                          <a:spcPts val="0"/>
                        </a:spcBef>
                        <a:spcAft>
                          <a:spcPts val="0"/>
                        </a:spcAft>
                      </a:pPr>
                      <a:r>
                        <a:rPr lang="ru-RU" sz="1000">
                          <a:effectLst/>
                        </a:rPr>
                        <a:t>6.075</a:t>
                      </a:r>
                      <a:endParaRPr lang="en-US"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ts val="1400"/>
                        </a:lnSpc>
                        <a:spcBef>
                          <a:spcPts val="0"/>
                        </a:spcBef>
                        <a:spcAft>
                          <a:spcPts val="0"/>
                        </a:spcAft>
                      </a:pPr>
                      <a:r>
                        <a:rPr lang="ru-RU" sz="1000">
                          <a:effectLst/>
                        </a:rPr>
                        <a:t>6.192</a:t>
                      </a:r>
                      <a:endParaRPr lang="en-US"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ts val="1400"/>
                        </a:lnSpc>
                        <a:spcBef>
                          <a:spcPts val="0"/>
                        </a:spcBef>
                        <a:spcAft>
                          <a:spcPts val="0"/>
                        </a:spcAft>
                      </a:pPr>
                      <a:r>
                        <a:rPr lang="ru-RU" sz="1000">
                          <a:effectLst/>
                        </a:rPr>
                        <a:t>6.088</a:t>
                      </a:r>
                      <a:endParaRPr lang="en-US"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ts val="1400"/>
                        </a:lnSpc>
                        <a:spcBef>
                          <a:spcPts val="0"/>
                        </a:spcBef>
                        <a:spcAft>
                          <a:spcPts val="0"/>
                        </a:spcAft>
                      </a:pPr>
                      <a:r>
                        <a:rPr lang="ru-RU" sz="1000">
                          <a:effectLst/>
                        </a:rPr>
                        <a:t>6.263</a:t>
                      </a:r>
                      <a:endParaRPr lang="en-US"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ts val="1400"/>
                        </a:lnSpc>
                        <a:spcBef>
                          <a:spcPts val="0"/>
                        </a:spcBef>
                        <a:spcAft>
                          <a:spcPts val="0"/>
                        </a:spcAft>
                      </a:pPr>
                      <a:r>
                        <a:rPr lang="ru-RU" sz="1000">
                          <a:effectLst/>
                        </a:rPr>
                        <a:t>6.398</a:t>
                      </a:r>
                      <a:endParaRPr lang="en-US"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ts val="1400"/>
                        </a:lnSpc>
                        <a:spcBef>
                          <a:spcPts val="0"/>
                        </a:spcBef>
                        <a:spcAft>
                          <a:spcPts val="0"/>
                        </a:spcAft>
                      </a:pPr>
                      <a:r>
                        <a:rPr lang="ru-RU" sz="1000">
                          <a:effectLst/>
                        </a:rPr>
                        <a:t>6.220</a:t>
                      </a:r>
                      <a:endParaRPr lang="en-US"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ts val="1400"/>
                        </a:lnSpc>
                        <a:spcBef>
                          <a:spcPts val="0"/>
                        </a:spcBef>
                        <a:spcAft>
                          <a:spcPts val="0"/>
                        </a:spcAft>
                      </a:pPr>
                      <a:r>
                        <a:rPr lang="ru-RU" sz="1000">
                          <a:effectLst/>
                        </a:rPr>
                        <a:t>6.190</a:t>
                      </a:r>
                      <a:endParaRPr lang="en-US"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ts val="1400"/>
                        </a:lnSpc>
                        <a:spcBef>
                          <a:spcPts val="0"/>
                        </a:spcBef>
                        <a:spcAft>
                          <a:spcPts val="0"/>
                        </a:spcAft>
                      </a:pPr>
                      <a:r>
                        <a:rPr lang="ru-RU" sz="1000">
                          <a:effectLst/>
                        </a:rPr>
                        <a:t>6.081</a:t>
                      </a:r>
                      <a:endParaRPr lang="en-US"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ctr">
                        <a:lnSpc>
                          <a:spcPts val="1400"/>
                        </a:lnSpc>
                        <a:spcBef>
                          <a:spcPts val="0"/>
                        </a:spcBef>
                        <a:spcAft>
                          <a:spcPts val="0"/>
                        </a:spcAft>
                      </a:pPr>
                      <a:r>
                        <a:rPr lang="ru-RU" sz="1000" dirty="0">
                          <a:effectLst/>
                        </a:rPr>
                        <a:t>6.151 </a:t>
                      </a:r>
                      <a:endParaRPr lang="en-US" sz="10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2857216595"/>
              </p:ext>
            </p:extLst>
          </p:nvPr>
        </p:nvGraphicFramePr>
        <p:xfrm>
          <a:off x="4876800" y="4114800"/>
          <a:ext cx="5122545" cy="1201928"/>
        </p:xfrm>
        <a:graphic>
          <a:graphicData uri="http://schemas.openxmlformats.org/drawingml/2006/table">
            <a:tbl>
              <a:tblPr firstRow="1" firstCol="1" bandRow="1">
                <a:tableStyleId>{5C22544A-7EE6-4342-B048-85BDC9FD1C3A}</a:tableStyleId>
              </a:tblPr>
              <a:tblGrid>
                <a:gridCol w="969645"/>
                <a:gridCol w="517525"/>
                <a:gridCol w="486410"/>
                <a:gridCol w="486410"/>
                <a:gridCol w="529590"/>
                <a:gridCol w="486410"/>
                <a:gridCol w="514350"/>
                <a:gridCol w="498475"/>
                <a:gridCol w="633730"/>
              </a:tblGrid>
              <a:tr h="0">
                <a:tc>
                  <a:txBody>
                    <a:bodyPr/>
                    <a:lstStyle/>
                    <a:p>
                      <a:pPr marL="0" marR="0" algn="ctr">
                        <a:lnSpc>
                          <a:spcPts val="1400"/>
                        </a:lnSpc>
                        <a:spcBef>
                          <a:spcPts val="0"/>
                        </a:spcBef>
                        <a:spcAft>
                          <a:spcPts val="0"/>
                        </a:spcAft>
                      </a:pPr>
                      <a:r>
                        <a:rPr lang="en-US" sz="1000" dirty="0">
                          <a:effectLst/>
                        </a:rPr>
                        <a:t>Parameters</a:t>
                      </a:r>
                      <a:endParaRPr lang="en-US" sz="10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tc>
                <a:tc gridSpan="8">
                  <a:txBody>
                    <a:bodyPr/>
                    <a:lstStyle/>
                    <a:p>
                      <a:pPr marL="0" marR="0" algn="ctr">
                        <a:lnSpc>
                          <a:spcPts val="1400"/>
                        </a:lnSpc>
                        <a:spcBef>
                          <a:spcPts val="0"/>
                        </a:spcBef>
                        <a:spcAft>
                          <a:spcPts val="0"/>
                        </a:spcAft>
                      </a:pPr>
                      <a:r>
                        <a:rPr lang="en-US" sz="1000">
                          <a:effectLst/>
                        </a:rPr>
                        <a:t>Functionals</a:t>
                      </a:r>
                      <a:endParaRPr lang="en-US"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0">
                <a:tc>
                  <a:txBody>
                    <a:bodyPr/>
                    <a:lstStyle/>
                    <a:p>
                      <a:pPr marL="0" marR="0" algn="ctr">
                        <a:lnSpc>
                          <a:spcPts val="1400"/>
                        </a:lnSpc>
                        <a:spcBef>
                          <a:spcPts val="0"/>
                        </a:spcBef>
                        <a:spcAft>
                          <a:spcPts val="0"/>
                        </a:spcAft>
                      </a:pPr>
                      <a:r>
                        <a:rPr lang="en-US" sz="1000">
                          <a:effectLst/>
                        </a:rPr>
                        <a:t>c-ZrO</a:t>
                      </a:r>
                      <a:r>
                        <a:rPr lang="en-US" sz="1000" baseline="-25000">
                          <a:effectLst/>
                        </a:rPr>
                        <a:t>2</a:t>
                      </a:r>
                      <a:endParaRPr lang="en-US"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ts val="1400"/>
                        </a:lnSpc>
                        <a:spcBef>
                          <a:spcPts val="0"/>
                        </a:spcBef>
                        <a:spcAft>
                          <a:spcPts val="0"/>
                        </a:spcAft>
                      </a:pPr>
                      <a:r>
                        <a:rPr lang="en-US" sz="1000">
                          <a:effectLst/>
                        </a:rPr>
                        <a:t>B3LYP</a:t>
                      </a:r>
                      <a:endParaRPr lang="en-US"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ts val="1400"/>
                        </a:lnSpc>
                        <a:spcBef>
                          <a:spcPts val="0"/>
                        </a:spcBef>
                        <a:spcAft>
                          <a:spcPts val="0"/>
                        </a:spcAft>
                      </a:pPr>
                      <a:r>
                        <a:rPr lang="en-US" sz="1000">
                          <a:effectLst/>
                        </a:rPr>
                        <a:t>B3PW</a:t>
                      </a:r>
                      <a:endParaRPr lang="en-US"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ts val="1400"/>
                        </a:lnSpc>
                        <a:spcBef>
                          <a:spcPts val="0"/>
                        </a:spcBef>
                        <a:spcAft>
                          <a:spcPts val="0"/>
                        </a:spcAft>
                      </a:pPr>
                      <a:r>
                        <a:rPr lang="en-US" sz="1000">
                          <a:effectLst/>
                        </a:rPr>
                        <a:t>PBE</a:t>
                      </a:r>
                      <a:endParaRPr lang="en-US"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ts val="1400"/>
                        </a:lnSpc>
                        <a:spcBef>
                          <a:spcPts val="0"/>
                        </a:spcBef>
                        <a:spcAft>
                          <a:spcPts val="0"/>
                        </a:spcAft>
                      </a:pPr>
                      <a:r>
                        <a:rPr lang="en-US" sz="1000">
                          <a:effectLst/>
                        </a:rPr>
                        <a:t>PBEsol</a:t>
                      </a:r>
                      <a:endParaRPr lang="en-US"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ts val="1400"/>
                        </a:lnSpc>
                        <a:spcBef>
                          <a:spcPts val="0"/>
                        </a:spcBef>
                        <a:spcAft>
                          <a:spcPts val="0"/>
                        </a:spcAft>
                      </a:pPr>
                      <a:r>
                        <a:rPr lang="en-US" sz="1000">
                          <a:effectLst/>
                        </a:rPr>
                        <a:t>LDA</a:t>
                      </a:r>
                      <a:endParaRPr lang="en-US"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ts val="1400"/>
                        </a:lnSpc>
                        <a:spcBef>
                          <a:spcPts val="0"/>
                        </a:spcBef>
                        <a:spcAft>
                          <a:spcPts val="0"/>
                        </a:spcAft>
                      </a:pPr>
                      <a:r>
                        <a:rPr lang="en-US" sz="1000">
                          <a:effectLst/>
                        </a:rPr>
                        <a:t>HSE</a:t>
                      </a:r>
                      <a:r>
                        <a:rPr lang="ru-RU" sz="1000">
                          <a:effectLst/>
                        </a:rPr>
                        <a:t>06</a:t>
                      </a:r>
                      <a:endParaRPr lang="en-US"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ts val="1400"/>
                        </a:lnSpc>
                        <a:spcBef>
                          <a:spcPts val="0"/>
                        </a:spcBef>
                        <a:spcAft>
                          <a:spcPts val="0"/>
                        </a:spcAft>
                      </a:pPr>
                      <a:r>
                        <a:rPr lang="en-US" sz="1000">
                          <a:effectLst/>
                        </a:rPr>
                        <a:t>SCAN</a:t>
                      </a:r>
                      <a:endParaRPr lang="en-US"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ts val="1400"/>
                        </a:lnSpc>
                        <a:spcBef>
                          <a:spcPts val="0"/>
                        </a:spcBef>
                        <a:spcAft>
                          <a:spcPts val="0"/>
                        </a:spcAft>
                      </a:pPr>
                      <a:r>
                        <a:rPr lang="en-US" sz="1000">
                          <a:effectLst/>
                        </a:rPr>
                        <a:t>PWGGA</a:t>
                      </a:r>
                      <a:endParaRPr lang="en-US"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r>
              <a:tr h="0">
                <a:tc>
                  <a:txBody>
                    <a:bodyPr/>
                    <a:lstStyle/>
                    <a:p>
                      <a:pPr marL="0" marR="0" algn="ctr">
                        <a:lnSpc>
                          <a:spcPts val="1400"/>
                        </a:lnSpc>
                        <a:spcBef>
                          <a:spcPts val="0"/>
                        </a:spcBef>
                        <a:spcAft>
                          <a:spcPts val="0"/>
                        </a:spcAft>
                      </a:pPr>
                      <a:r>
                        <a:rPr lang="en-US" sz="1000">
                          <a:effectLst/>
                        </a:rPr>
                        <a:t>E</a:t>
                      </a:r>
                      <a:r>
                        <a:rPr lang="en-US" sz="1000" baseline="-25000">
                          <a:effectLst/>
                        </a:rPr>
                        <a:t>g </a:t>
                      </a:r>
                      <a:r>
                        <a:rPr lang="en-US" sz="1000">
                          <a:effectLst/>
                        </a:rPr>
                        <a:t>, eV (this work)</a:t>
                      </a:r>
                      <a:endParaRPr lang="en-US"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lnSpc>
                          <a:spcPts val="1400"/>
                        </a:lnSpc>
                        <a:spcBef>
                          <a:spcPts val="0"/>
                        </a:spcBef>
                        <a:spcAft>
                          <a:spcPts val="0"/>
                        </a:spcAft>
                      </a:pPr>
                      <a:r>
                        <a:rPr lang="ru-RU" sz="1000">
                          <a:effectLst/>
                        </a:rPr>
                        <a:t>5.1722</a:t>
                      </a:r>
                      <a:endParaRPr lang="en-US"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lnSpc>
                          <a:spcPts val="1400"/>
                        </a:lnSpc>
                        <a:spcBef>
                          <a:spcPts val="0"/>
                        </a:spcBef>
                        <a:spcAft>
                          <a:spcPts val="0"/>
                        </a:spcAft>
                      </a:pPr>
                      <a:r>
                        <a:rPr lang="ru-RU" sz="1000">
                          <a:effectLst/>
                        </a:rPr>
                        <a:t>5.2065</a:t>
                      </a:r>
                      <a:endParaRPr lang="en-US"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lnSpc>
                          <a:spcPts val="1400"/>
                        </a:lnSpc>
                        <a:spcBef>
                          <a:spcPts val="0"/>
                        </a:spcBef>
                        <a:spcAft>
                          <a:spcPts val="0"/>
                        </a:spcAft>
                      </a:pPr>
                      <a:r>
                        <a:rPr lang="ru-RU" sz="1000">
                          <a:effectLst/>
                        </a:rPr>
                        <a:t>3.3195</a:t>
                      </a:r>
                      <a:endParaRPr lang="en-US"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lnSpc>
                          <a:spcPts val="1400"/>
                        </a:lnSpc>
                        <a:spcBef>
                          <a:spcPts val="0"/>
                        </a:spcBef>
                        <a:spcAft>
                          <a:spcPts val="0"/>
                        </a:spcAft>
                      </a:pPr>
                      <a:r>
                        <a:rPr lang="ru-RU" sz="1000">
                          <a:effectLst/>
                        </a:rPr>
                        <a:t>3.3530</a:t>
                      </a:r>
                      <a:endParaRPr lang="en-US"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lnSpc>
                          <a:spcPts val="1400"/>
                        </a:lnSpc>
                        <a:spcBef>
                          <a:spcPts val="0"/>
                        </a:spcBef>
                        <a:spcAft>
                          <a:spcPts val="0"/>
                        </a:spcAft>
                      </a:pPr>
                      <a:r>
                        <a:rPr lang="ru-RU" sz="1000">
                          <a:effectLst/>
                        </a:rPr>
                        <a:t>3.3953</a:t>
                      </a:r>
                      <a:endParaRPr lang="en-US"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lnSpc>
                          <a:spcPts val="1400"/>
                        </a:lnSpc>
                        <a:spcBef>
                          <a:spcPts val="0"/>
                        </a:spcBef>
                        <a:spcAft>
                          <a:spcPts val="0"/>
                        </a:spcAft>
                      </a:pPr>
                      <a:r>
                        <a:rPr lang="ru-RU" sz="1000">
                          <a:effectLst/>
                        </a:rPr>
                        <a:t>5.0088</a:t>
                      </a:r>
                      <a:endParaRPr lang="en-US"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lnSpc>
                          <a:spcPts val="1400"/>
                        </a:lnSpc>
                        <a:spcBef>
                          <a:spcPts val="0"/>
                        </a:spcBef>
                        <a:spcAft>
                          <a:spcPts val="0"/>
                        </a:spcAft>
                      </a:pPr>
                      <a:r>
                        <a:rPr lang="ru-RU" sz="1000">
                          <a:effectLst/>
                        </a:rPr>
                        <a:t>3.9392</a:t>
                      </a:r>
                      <a:endParaRPr lang="en-US"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lnSpc>
                          <a:spcPts val="1400"/>
                        </a:lnSpc>
                        <a:spcBef>
                          <a:spcPts val="0"/>
                        </a:spcBef>
                        <a:spcAft>
                          <a:spcPts val="0"/>
                        </a:spcAft>
                      </a:pPr>
                      <a:r>
                        <a:rPr lang="ru-RU" sz="1000">
                          <a:effectLst/>
                        </a:rPr>
                        <a:t>3.2911</a:t>
                      </a:r>
                      <a:endParaRPr lang="en-US"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r>
              <a:tr h="0">
                <a:tc>
                  <a:txBody>
                    <a:bodyPr/>
                    <a:lstStyle/>
                    <a:p>
                      <a:pPr marL="0" marR="0" algn="just">
                        <a:lnSpc>
                          <a:spcPts val="1400"/>
                        </a:lnSpc>
                        <a:spcBef>
                          <a:spcPts val="0"/>
                        </a:spcBef>
                        <a:spcAft>
                          <a:spcPts val="0"/>
                        </a:spcAft>
                      </a:pPr>
                      <a:r>
                        <a:rPr lang="en-US" sz="1000" dirty="0">
                          <a:effectLst/>
                        </a:rPr>
                        <a:t>Experimental </a:t>
                      </a:r>
                    </a:p>
                    <a:p>
                      <a:pPr marL="0" marR="0" algn="ctr">
                        <a:lnSpc>
                          <a:spcPts val="1400"/>
                        </a:lnSpc>
                        <a:spcBef>
                          <a:spcPts val="0"/>
                        </a:spcBef>
                        <a:spcAft>
                          <a:spcPts val="0"/>
                        </a:spcAft>
                      </a:pPr>
                      <a:r>
                        <a:rPr lang="en-US" sz="1000" dirty="0">
                          <a:effectLst/>
                        </a:rPr>
                        <a:t>LDA </a:t>
                      </a:r>
                    </a:p>
                    <a:p>
                      <a:pPr marL="0" marR="0" algn="ctr">
                        <a:lnSpc>
                          <a:spcPts val="1400"/>
                        </a:lnSpc>
                        <a:spcBef>
                          <a:spcPts val="0"/>
                        </a:spcBef>
                        <a:spcAft>
                          <a:spcPts val="0"/>
                        </a:spcAft>
                      </a:pPr>
                      <a:r>
                        <a:rPr lang="en-US" sz="1000" dirty="0">
                          <a:effectLst/>
                        </a:rPr>
                        <a:t>GGA </a:t>
                      </a:r>
                      <a:endParaRPr lang="en-US" sz="10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gridSpan="8">
                  <a:txBody>
                    <a:bodyPr/>
                    <a:lstStyle/>
                    <a:p>
                      <a:pPr marL="0" marR="0" algn="just">
                        <a:lnSpc>
                          <a:spcPts val="1400"/>
                        </a:lnSpc>
                        <a:spcBef>
                          <a:spcPts val="0"/>
                        </a:spcBef>
                        <a:spcAft>
                          <a:spcPts val="0"/>
                        </a:spcAft>
                      </a:pPr>
                      <a:r>
                        <a:rPr lang="en-US" sz="1000" dirty="0">
                          <a:effectLst/>
                        </a:rPr>
                        <a:t>6.10</a:t>
                      </a:r>
                    </a:p>
                    <a:p>
                      <a:pPr marL="0" marR="0" algn="l">
                        <a:lnSpc>
                          <a:spcPts val="1400"/>
                        </a:lnSpc>
                        <a:spcBef>
                          <a:spcPts val="0"/>
                        </a:spcBef>
                        <a:spcAft>
                          <a:spcPts val="0"/>
                        </a:spcAft>
                      </a:pPr>
                      <a:r>
                        <a:rPr lang="en-US" sz="1000" dirty="0">
                          <a:effectLst/>
                        </a:rPr>
                        <a:t>3.349</a:t>
                      </a:r>
                    </a:p>
                    <a:p>
                      <a:pPr marL="0" marR="0" algn="l">
                        <a:lnSpc>
                          <a:spcPts val="1400"/>
                        </a:lnSpc>
                        <a:spcBef>
                          <a:spcPts val="0"/>
                        </a:spcBef>
                        <a:spcAft>
                          <a:spcPts val="0"/>
                        </a:spcAft>
                      </a:pPr>
                      <a:r>
                        <a:rPr lang="en-US" sz="1000" dirty="0">
                          <a:effectLst/>
                        </a:rPr>
                        <a:t>3.329</a:t>
                      </a:r>
                      <a:endParaRPr lang="en-US" sz="10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11" name="Rectangle 1"/>
          <p:cNvSpPr>
            <a:spLocks noChangeArrowheads="1"/>
          </p:cNvSpPr>
          <p:nvPr/>
        </p:nvSpPr>
        <p:spPr bwMode="auto">
          <a:xfrm>
            <a:off x="4877436" y="375201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Table 2 </a:t>
            </a:r>
            <a:r>
              <a:rPr kumimoji="0" lang="en-US" altLang="en-US" sz="1000" b="0" i="0" u="none" strike="noStrike" cap="none" normalizeH="0" baseline="0" smtClean="0">
                <a:ln>
                  <a:noFill/>
                </a:ln>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Band gap of c-ZrO</a:t>
            </a:r>
            <a:r>
              <a:rPr kumimoji="0" lang="en-US" altLang="en-US" sz="1000" b="0" i="0" u="none" strike="noStrike" cap="none" normalizeH="0" baseline="-30000" smtClean="0">
                <a:ln>
                  <a:noFill/>
                </a:ln>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12" name="Рисунок 5"/>
          <p:cNvPicPr/>
          <p:nvPr/>
        </p:nvPicPr>
        <p:blipFill rotWithShape="1">
          <a:blip r:embed="rId3"/>
          <a:srcRect l="3793" b="2754"/>
          <a:stretch/>
        </p:blipFill>
        <p:spPr bwMode="auto">
          <a:xfrm>
            <a:off x="1047750" y="3268764"/>
            <a:ext cx="3390900" cy="2622550"/>
          </a:xfrm>
          <a:prstGeom prst="rect">
            <a:avLst/>
          </a:prstGeom>
          <a:ln>
            <a:noFill/>
          </a:ln>
          <a:extLst>
            <a:ext uri="{53640926-AAD7-44D8-BBD7-CCE9431645EC}">
              <a14:shadowObscured xmlns:a14="http://schemas.microsoft.com/office/drawing/2010/main"/>
            </a:ext>
          </a:extLst>
        </p:spPr>
      </p:pic>
      <p:sp>
        <p:nvSpPr>
          <p:cNvPr id="13" name="Rectangle 12"/>
          <p:cNvSpPr/>
          <p:nvPr/>
        </p:nvSpPr>
        <p:spPr>
          <a:xfrm>
            <a:off x="228600" y="5911865"/>
            <a:ext cx="6096000" cy="246221"/>
          </a:xfrm>
          <a:prstGeom prst="rect">
            <a:avLst/>
          </a:prstGeom>
        </p:spPr>
        <p:txBody>
          <a:bodyPr>
            <a:spAutoFit/>
          </a:bodyPr>
          <a:lstStyle/>
          <a:p>
            <a:pPr algn="ctr">
              <a:lnSpc>
                <a:spcPts val="1200"/>
              </a:lnSpc>
            </a:pPr>
            <a:r>
              <a:rPr lang="en-US" dirty="0" smtClean="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Total </a:t>
            </a:r>
            <a:r>
              <a:rPr lang="en-US"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and partial Density of Electronic States </a:t>
            </a:r>
            <a:r>
              <a:rPr lang="en-US" dirty="0" err="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ZrO</a:t>
            </a:r>
            <a:r>
              <a:rPr lang="en-US"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₂</a:t>
            </a:r>
            <a:endParaRPr lang="en-US" sz="20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p:txBody>
      </p:sp>
      <p:sp>
        <p:nvSpPr>
          <p:cNvPr id="14" name="Rectangle 13"/>
          <p:cNvSpPr/>
          <p:nvPr/>
        </p:nvSpPr>
        <p:spPr>
          <a:xfrm>
            <a:off x="5715000" y="5361778"/>
            <a:ext cx="6096000" cy="796308"/>
          </a:xfrm>
          <a:prstGeom prst="rect">
            <a:avLst/>
          </a:prstGeom>
        </p:spPr>
        <p:txBody>
          <a:bodyPr>
            <a:spAutoFit/>
          </a:bodyPr>
          <a:lstStyle/>
          <a:p>
            <a:pPr marL="1656080" marR="0" indent="323850" algn="just">
              <a:lnSpc>
                <a:spcPts val="1400"/>
              </a:lnSpc>
              <a:spcBef>
                <a:spcPts val="0"/>
              </a:spcBef>
              <a:spcAft>
                <a:spcPts val="0"/>
              </a:spcAft>
            </a:pPr>
            <a:r>
              <a:rPr lang="en-US" sz="8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H</a:t>
            </a:r>
            <a:r>
              <a:rPr lang="en-US" sz="800" dirty="0" smtClean="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ow </a:t>
            </a:r>
            <a:r>
              <a:rPr lang="en-US" sz="8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the electronic and elastic properties of </a:t>
            </a:r>
            <a:r>
              <a:rPr lang="en-US" sz="800" dirty="0" err="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undoped</a:t>
            </a:r>
            <a:r>
              <a:rPr lang="en-US" sz="8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c-</a:t>
            </a:r>
            <a:r>
              <a:rPr lang="en-US" sz="800" dirty="0" err="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ZrO</a:t>
            </a:r>
            <a:r>
              <a:rPr lang="en-US" sz="800" dirty="0">
                <a:solidFill>
                  <a:srgbClr val="000000"/>
                </a:solidFill>
                <a:latin typeface="Palatino Linotype" panose="02040502050505030304" pitchFamily="18" charset="0"/>
                <a:ea typeface="Times New Roman" panose="02020603050405020304" pitchFamily="18" charset="0"/>
                <a:cs typeface="Palatino Linotype" panose="02040502050505030304" pitchFamily="18" charset="0"/>
              </a:rPr>
              <a:t>₂</a:t>
            </a:r>
            <a:r>
              <a:rPr lang="en-US" sz="8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respond to pressure and reveal features not previously reported in the stable cubic phase</a:t>
            </a:r>
            <a:r>
              <a:rPr lang="en-US" sz="900" dirty="0" smtClean="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Further research are focused </a:t>
            </a:r>
            <a:r>
              <a:rPr lang="en-US" sz="9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on the influence of various dopants and defect structures on the material’s electronic and mechanical behavior, further broadening its application scope.</a:t>
            </a:r>
            <a:endParaRPr lang="en-US" sz="9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p:txBody>
      </p:sp>
      <p:sp>
        <p:nvSpPr>
          <p:cNvPr id="15" name="Rectangle 14"/>
          <p:cNvSpPr/>
          <p:nvPr/>
        </p:nvSpPr>
        <p:spPr>
          <a:xfrm>
            <a:off x="3969549" y="6211669"/>
            <a:ext cx="8017042" cy="646331"/>
          </a:xfrm>
          <a:prstGeom prst="rect">
            <a:avLst/>
          </a:prstGeom>
        </p:spPr>
        <p:txBody>
          <a:bodyPr wrap="square">
            <a:spAutoFit/>
          </a:bodyPr>
          <a:lstStyle/>
          <a:p>
            <a:r>
              <a:rPr lang="en-US" sz="1200" dirty="0" err="1">
                <a:solidFill>
                  <a:srgbClr val="FF0000"/>
                </a:solidFill>
                <a:latin typeface="Arial" panose="020B0604020202020204" pitchFamily="34" charset="0"/>
              </a:rPr>
              <a:t>Salikhodzha</a:t>
            </a:r>
            <a:r>
              <a:rPr lang="en-US" sz="1200" dirty="0">
                <a:solidFill>
                  <a:srgbClr val="FF0000"/>
                </a:solidFill>
                <a:latin typeface="Arial" panose="020B0604020202020204" pitchFamily="34" charset="0"/>
              </a:rPr>
              <a:t>, Z.M.; </a:t>
            </a:r>
            <a:r>
              <a:rPr lang="en-US" sz="1200" dirty="0" err="1">
                <a:solidFill>
                  <a:srgbClr val="FF0000"/>
                </a:solidFill>
                <a:latin typeface="Arial" panose="020B0604020202020204" pitchFamily="34" charset="0"/>
              </a:rPr>
              <a:t>Bairbayeva</a:t>
            </a:r>
            <a:r>
              <a:rPr lang="en-US" sz="1200" dirty="0">
                <a:solidFill>
                  <a:srgbClr val="FF0000"/>
                </a:solidFill>
                <a:latin typeface="Arial" panose="020B0604020202020204" pitchFamily="34" charset="0"/>
              </a:rPr>
              <a:t>, G.B.; </a:t>
            </a:r>
            <a:r>
              <a:rPr lang="en-US" sz="1200" dirty="0" err="1">
                <a:solidFill>
                  <a:srgbClr val="FF0000"/>
                </a:solidFill>
                <a:latin typeface="Arial" panose="020B0604020202020204" pitchFamily="34" charset="0"/>
              </a:rPr>
              <a:t>Kassymkhanova</a:t>
            </a:r>
            <a:r>
              <a:rPr lang="en-US" sz="1200" dirty="0">
                <a:solidFill>
                  <a:srgbClr val="FF0000"/>
                </a:solidFill>
                <a:latin typeface="Arial" panose="020B0604020202020204" pitchFamily="34" charset="0"/>
              </a:rPr>
              <a:t>, R.N.; </a:t>
            </a:r>
            <a:r>
              <a:rPr lang="en-US" sz="1200" dirty="0" err="1">
                <a:solidFill>
                  <a:srgbClr val="FF0000"/>
                </a:solidFill>
                <a:latin typeface="Arial" panose="020B0604020202020204" pitchFamily="34" charset="0"/>
              </a:rPr>
              <a:t>Konuhova</a:t>
            </a:r>
            <a:r>
              <a:rPr lang="en-US" sz="1200" dirty="0">
                <a:solidFill>
                  <a:srgbClr val="FF0000"/>
                </a:solidFill>
                <a:latin typeface="Arial" panose="020B0604020202020204" pitchFamily="34" charset="0"/>
              </a:rPr>
              <a:t>, M.; </a:t>
            </a:r>
            <a:r>
              <a:rPr lang="en-US" sz="1200" dirty="0" err="1">
                <a:solidFill>
                  <a:srgbClr val="FF0000"/>
                </a:solidFill>
                <a:latin typeface="Arial" panose="020B0604020202020204" pitchFamily="34" charset="0"/>
              </a:rPr>
              <a:t>Zhangylyssov</a:t>
            </a:r>
            <a:r>
              <a:rPr lang="en-US" sz="1200" dirty="0">
                <a:solidFill>
                  <a:srgbClr val="FF0000"/>
                </a:solidFill>
                <a:latin typeface="Arial" panose="020B0604020202020204" pitchFamily="34" charset="0"/>
              </a:rPr>
              <a:t>, K.B.; Popova, E.; Popov, A.I. Density Functional Theory Study of Pressure-Dependent Structural and Electronic Properties of Cubic Zirconium Dioxide. </a:t>
            </a:r>
            <a:r>
              <a:rPr lang="en-US" sz="1200" i="1" dirty="0">
                <a:solidFill>
                  <a:srgbClr val="FF0000"/>
                </a:solidFill>
                <a:latin typeface="Arial" panose="020B0604020202020204" pitchFamily="34" charset="0"/>
              </a:rPr>
              <a:t>Ceramics</a:t>
            </a:r>
            <a:r>
              <a:rPr lang="en-US" sz="1200" dirty="0">
                <a:solidFill>
                  <a:srgbClr val="FF0000"/>
                </a:solidFill>
                <a:latin typeface="Arial" panose="020B0604020202020204" pitchFamily="34" charset="0"/>
              </a:rPr>
              <a:t> </a:t>
            </a:r>
            <a:r>
              <a:rPr lang="en-US" sz="1200" b="1" dirty="0">
                <a:solidFill>
                  <a:srgbClr val="FF0000"/>
                </a:solidFill>
                <a:latin typeface="Arial" panose="020B0604020202020204" pitchFamily="34" charset="0"/>
              </a:rPr>
              <a:t>2025</a:t>
            </a:r>
            <a:r>
              <a:rPr lang="en-US" sz="1200" dirty="0">
                <a:solidFill>
                  <a:srgbClr val="FF0000"/>
                </a:solidFill>
                <a:latin typeface="Arial" panose="020B0604020202020204" pitchFamily="34" charset="0"/>
              </a:rPr>
              <a:t>, </a:t>
            </a:r>
            <a:r>
              <a:rPr lang="en-US" sz="1200" i="1" dirty="0">
                <a:solidFill>
                  <a:srgbClr val="FF0000"/>
                </a:solidFill>
                <a:latin typeface="Arial" panose="020B0604020202020204" pitchFamily="34" charset="0"/>
              </a:rPr>
              <a:t>8</a:t>
            </a:r>
            <a:r>
              <a:rPr lang="en-US" sz="1200" dirty="0">
                <a:solidFill>
                  <a:srgbClr val="FF0000"/>
                </a:solidFill>
                <a:latin typeface="Arial" panose="020B0604020202020204" pitchFamily="34" charset="0"/>
              </a:rPr>
              <a:t>, 41. https://doi.org/10.3390/ceramics8020041</a:t>
            </a:r>
            <a:endParaRPr lang="en-US" sz="1200" dirty="0">
              <a:solidFill>
                <a:srgbClr val="FF0000"/>
              </a:solidFill>
            </a:endParaRPr>
          </a:p>
        </p:txBody>
      </p:sp>
    </p:spTree>
    <p:extLst>
      <p:ext uri="{BB962C8B-B14F-4D97-AF65-F5344CB8AC3E}">
        <p14:creationId xmlns:p14="http://schemas.microsoft.com/office/powerpoint/2010/main" val="28380204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5800" y="1066800"/>
            <a:ext cx="11277600" cy="3170099"/>
          </a:xfrm>
          <a:prstGeom prst="rect">
            <a:avLst/>
          </a:prstGeom>
        </p:spPr>
        <p:txBody>
          <a:bodyPr wrap="square">
            <a:spAutoFit/>
          </a:bodyPr>
          <a:lstStyle/>
          <a:p>
            <a:pPr marL="514350" indent="-514350">
              <a:buAutoNum type="arabicPeriod"/>
            </a:pPr>
            <a:r>
              <a:rPr lang="en-US" dirty="0" smtClean="0"/>
              <a:t>Ab-initio </a:t>
            </a:r>
            <a:r>
              <a:rPr lang="en-US" dirty="0"/>
              <a:t>calculation were not fully completed </a:t>
            </a:r>
            <a:r>
              <a:rPr lang="en-GB" dirty="0"/>
              <a:t>due to weather emergency at CINECA High Performance Computing </a:t>
            </a:r>
            <a:r>
              <a:rPr lang="en-GB" dirty="0" err="1"/>
              <a:t>center</a:t>
            </a:r>
            <a:r>
              <a:rPr lang="en-GB" dirty="0"/>
              <a:t>, Marconi supercomputer was not in production in October-December. This has limited the output of WP5 due to lack of computational resources, as well inaccessibility to previously obtained results that were stored there. </a:t>
            </a:r>
            <a:endParaRPr lang="en-GB" dirty="0" smtClean="0"/>
          </a:p>
          <a:p>
            <a:pPr marL="514350" indent="-514350">
              <a:buAutoNum type="arabicPeriod"/>
            </a:pPr>
            <a:r>
              <a:rPr lang="en-US" dirty="0"/>
              <a:t>There was a technical delay in obtaining the large-size </a:t>
            </a:r>
            <a:r>
              <a:rPr lang="en-US" dirty="0" smtClean="0"/>
              <a:t>windows (LaAlO3 </a:t>
            </a:r>
            <a:r>
              <a:rPr lang="en-US" dirty="0"/>
              <a:t>and NdGaO3). Therefore, they were irradiated only two months ago, and not all of the planned results have been obtained yet</a:t>
            </a:r>
            <a:r>
              <a:rPr lang="en-US" dirty="0" smtClean="0"/>
              <a:t>.</a:t>
            </a:r>
          </a:p>
          <a:p>
            <a:pPr marL="514350" indent="-514350">
              <a:buAutoNum type="arabicPeriod"/>
            </a:pPr>
            <a:r>
              <a:rPr lang="en-US" dirty="0"/>
              <a:t>Neutron-irradiated </a:t>
            </a:r>
            <a:r>
              <a:rPr lang="en-US" dirty="0" err="1"/>
              <a:t>NdGaO</a:t>
            </a:r>
            <a:r>
              <a:rPr lang="en-US" dirty="0"/>
              <a:t>₃ becomes easily activated and is currently unavailable; however, the same samples irradiated with ions are already available for investigation.</a:t>
            </a:r>
            <a:endParaRPr lang="en-GB" dirty="0" smtClean="0"/>
          </a:p>
          <a:p>
            <a:endParaRPr lang="en-GB" sz="2800" dirty="0"/>
          </a:p>
          <a:p>
            <a:endParaRPr lang="en-US" sz="2800" dirty="0"/>
          </a:p>
        </p:txBody>
      </p:sp>
      <p:sp>
        <p:nvSpPr>
          <p:cNvPr id="4" name="Title 1"/>
          <p:cNvSpPr txBox="1">
            <a:spLocks/>
          </p:cNvSpPr>
          <p:nvPr/>
        </p:nvSpPr>
        <p:spPr>
          <a:xfrm>
            <a:off x="685800" y="152400"/>
            <a:ext cx="10972800" cy="563562"/>
          </a:xfrm>
          <a:prstGeom prst="rect">
            <a:avLst/>
          </a:prstGeom>
        </p:spPr>
        <p:txBody>
          <a:bodyP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smtClean="0"/>
              <a:t>Comments</a:t>
            </a:r>
            <a:r>
              <a:rPr lang="en-GB" smtClean="0"/>
              <a:t> (shortcomings, deviations, etc.)</a:t>
            </a:r>
            <a:endParaRPr lang="en-US" dirty="0"/>
          </a:p>
        </p:txBody>
      </p:sp>
      <p:graphicFrame>
        <p:nvGraphicFramePr>
          <p:cNvPr id="8" name="Table 7">
            <a:extLst>
              <a:ext uri="{FF2B5EF4-FFF2-40B4-BE49-F238E27FC236}">
                <a16:creationId xmlns:a16="http://schemas.microsoft.com/office/drawing/2014/main" xmlns="" id="{E86253E5-3DE1-47D3-75BD-D5B68B6D5990}"/>
              </a:ext>
            </a:extLst>
          </p:cNvPr>
          <p:cNvGraphicFramePr>
            <a:graphicFrameLocks noGrp="1"/>
          </p:cNvGraphicFramePr>
          <p:nvPr>
            <p:extLst/>
          </p:nvPr>
        </p:nvGraphicFramePr>
        <p:xfrm>
          <a:off x="838200" y="4038600"/>
          <a:ext cx="11227776" cy="2225040"/>
        </p:xfrm>
        <a:graphic>
          <a:graphicData uri="http://schemas.openxmlformats.org/drawingml/2006/table">
            <a:tbl>
              <a:tblPr firstRow="1" bandRow="1">
                <a:tableStyleId>{5940675A-B579-460E-94D1-54222C63F5DA}</a:tableStyleId>
              </a:tblPr>
              <a:tblGrid>
                <a:gridCol w="1195754">
                  <a:extLst>
                    <a:ext uri="{9D8B030D-6E8A-4147-A177-3AD203B41FA5}">
                      <a16:colId xmlns:a16="http://schemas.microsoft.com/office/drawing/2014/main" xmlns="" val="3932773407"/>
                    </a:ext>
                  </a:extLst>
                </a:gridCol>
                <a:gridCol w="1099039">
                  <a:extLst>
                    <a:ext uri="{9D8B030D-6E8A-4147-A177-3AD203B41FA5}">
                      <a16:colId xmlns:a16="http://schemas.microsoft.com/office/drawing/2014/main" xmlns="" val="2403788642"/>
                    </a:ext>
                  </a:extLst>
                </a:gridCol>
                <a:gridCol w="1090246">
                  <a:extLst>
                    <a:ext uri="{9D8B030D-6E8A-4147-A177-3AD203B41FA5}">
                      <a16:colId xmlns:a16="http://schemas.microsoft.com/office/drawing/2014/main" xmlns="" val="579806539"/>
                    </a:ext>
                  </a:extLst>
                </a:gridCol>
                <a:gridCol w="1450731">
                  <a:extLst>
                    <a:ext uri="{9D8B030D-6E8A-4147-A177-3AD203B41FA5}">
                      <a16:colId xmlns:a16="http://schemas.microsoft.com/office/drawing/2014/main" xmlns="" val="462606633"/>
                    </a:ext>
                  </a:extLst>
                </a:gridCol>
                <a:gridCol w="1485900">
                  <a:extLst>
                    <a:ext uri="{9D8B030D-6E8A-4147-A177-3AD203B41FA5}">
                      <a16:colId xmlns:a16="http://schemas.microsoft.com/office/drawing/2014/main" xmlns="" val="2155379806"/>
                    </a:ext>
                  </a:extLst>
                </a:gridCol>
                <a:gridCol w="1389184">
                  <a:extLst>
                    <a:ext uri="{9D8B030D-6E8A-4147-A177-3AD203B41FA5}">
                      <a16:colId xmlns:a16="http://schemas.microsoft.com/office/drawing/2014/main" xmlns="" val="3132170585"/>
                    </a:ext>
                  </a:extLst>
                </a:gridCol>
                <a:gridCol w="1608992">
                  <a:extLst>
                    <a:ext uri="{9D8B030D-6E8A-4147-A177-3AD203B41FA5}">
                      <a16:colId xmlns:a16="http://schemas.microsoft.com/office/drawing/2014/main" xmlns="" val="1863723883"/>
                    </a:ext>
                  </a:extLst>
                </a:gridCol>
                <a:gridCol w="862311">
                  <a:extLst>
                    <a:ext uri="{9D8B030D-6E8A-4147-A177-3AD203B41FA5}">
                      <a16:colId xmlns:a16="http://schemas.microsoft.com/office/drawing/2014/main" xmlns="" val="993850020"/>
                    </a:ext>
                  </a:extLst>
                </a:gridCol>
                <a:gridCol w="1045619">
                  <a:extLst>
                    <a:ext uri="{9D8B030D-6E8A-4147-A177-3AD203B41FA5}">
                      <a16:colId xmlns:a16="http://schemas.microsoft.com/office/drawing/2014/main" xmlns="" val="3082627790"/>
                    </a:ext>
                  </a:extLst>
                </a:gridCol>
              </a:tblGrid>
              <a:tr h="370840">
                <a:tc>
                  <a:txBody>
                    <a:bodyPr/>
                    <a:lstStyle/>
                    <a:p>
                      <a:pPr algn="ctr"/>
                      <a:endParaRPr lang="x-none" dirty="0"/>
                    </a:p>
                  </a:txBody>
                  <a:tcPr/>
                </a:tc>
                <a:tc gridSpan="2">
                  <a:txBody>
                    <a:bodyPr/>
                    <a:lstStyle/>
                    <a:p>
                      <a:pPr algn="ctr"/>
                      <a:r>
                        <a:rPr lang="en-US" b="0" dirty="0"/>
                        <a:t>ZrO</a:t>
                      </a:r>
                      <a:r>
                        <a:rPr lang="en-US" b="0" baseline="-25000" dirty="0"/>
                        <a:t>2</a:t>
                      </a:r>
                      <a:r>
                        <a:rPr lang="en-US" b="0" dirty="0"/>
                        <a:t> (</a:t>
                      </a:r>
                      <a:r>
                        <a:rPr lang="en-US" b="0" i="1" dirty="0"/>
                        <a:t>Fm-3m</a:t>
                      </a:r>
                      <a:r>
                        <a:rPr lang="en-US" b="0" dirty="0"/>
                        <a:t>)</a:t>
                      </a:r>
                      <a:endParaRPr lang="x-none" b="0" dirty="0"/>
                    </a:p>
                  </a:txBody>
                  <a:tcPr/>
                </a:tc>
                <a:tc hMerge="1">
                  <a:txBody>
                    <a:bodyPr/>
                    <a:lstStyle/>
                    <a:p>
                      <a:endParaRPr lang="x-none" b="0" dirty="0"/>
                    </a:p>
                  </a:txBody>
                  <a:tcPr/>
                </a:tc>
                <a:tc gridSpan="2">
                  <a:txBody>
                    <a:bodyPr/>
                    <a:lstStyle/>
                    <a:p>
                      <a:pPr algn="ctr"/>
                      <a:r>
                        <a:rPr lang="en-US" b="0" dirty="0"/>
                        <a:t>Y</a:t>
                      </a:r>
                      <a:r>
                        <a:rPr lang="en-US" b="0" baseline="-25000" dirty="0"/>
                        <a:t>0.125</a:t>
                      </a:r>
                      <a:r>
                        <a:rPr lang="en-US" b="0" dirty="0"/>
                        <a:t>Zr</a:t>
                      </a:r>
                      <a:r>
                        <a:rPr lang="en-US" b="0" baseline="-25000" dirty="0"/>
                        <a:t>0.875</a:t>
                      </a:r>
                      <a:r>
                        <a:rPr lang="en-US" b="0" dirty="0"/>
                        <a:t>O</a:t>
                      </a:r>
                      <a:r>
                        <a:rPr lang="en-US" b="0" baseline="-25000" dirty="0"/>
                        <a:t>1.9375 </a:t>
                      </a:r>
                      <a:r>
                        <a:rPr lang="en-US" b="0" baseline="30000" dirty="0"/>
                        <a:t> </a:t>
                      </a:r>
                      <a:r>
                        <a:rPr lang="en-US" b="0" baseline="0" dirty="0"/>
                        <a:t> (intrinsic)</a:t>
                      </a:r>
                      <a:endParaRPr lang="en-US" b="0" baseline="-25000" dirty="0"/>
                    </a:p>
                  </a:txBody>
                  <a:tcPr/>
                </a:tc>
                <a:tc hMerge="1">
                  <a:txBody>
                    <a:bodyPr/>
                    <a:lstStyle/>
                    <a:p>
                      <a:endParaRPr lang="en-US" b="0" baseline="-25000" dirty="0"/>
                    </a:p>
                  </a:txBody>
                  <a:tcPr/>
                </a:tc>
                <a:tc gridSpan="2">
                  <a:txBody>
                    <a:bodyPr/>
                    <a:lstStyle/>
                    <a:p>
                      <a:pPr algn="ctr"/>
                      <a:r>
                        <a:rPr lang="en-US" b="0" dirty="0"/>
                        <a:t>Y</a:t>
                      </a:r>
                      <a:r>
                        <a:rPr lang="en-US" b="0" baseline="-25000" dirty="0"/>
                        <a:t>0.125</a:t>
                      </a:r>
                      <a:r>
                        <a:rPr lang="en-US" b="0" dirty="0"/>
                        <a:t>Zr</a:t>
                      </a:r>
                      <a:r>
                        <a:rPr lang="en-US" b="0" baseline="-25000" dirty="0"/>
                        <a:t>0.875</a:t>
                      </a:r>
                      <a:r>
                        <a:rPr lang="en-US" b="0" dirty="0"/>
                        <a:t>O</a:t>
                      </a:r>
                      <a:r>
                        <a:rPr lang="en-US" b="0" baseline="-25000" dirty="0"/>
                        <a:t>1.9375 </a:t>
                      </a:r>
                      <a:r>
                        <a:rPr lang="en-US" b="0" baseline="30000" dirty="0"/>
                        <a:t> </a:t>
                      </a:r>
                      <a:r>
                        <a:rPr lang="en-US" b="0" baseline="0" dirty="0"/>
                        <a:t> (extrinsic)</a:t>
                      </a:r>
                      <a:endParaRPr lang="x-none" dirty="0"/>
                    </a:p>
                  </a:txBody>
                  <a:tcPr/>
                </a:tc>
                <a:tc hMerge="1">
                  <a:txBody>
                    <a:bodyPr/>
                    <a:lstStyle/>
                    <a:p>
                      <a:endParaRPr lang="x-none" dirty="0"/>
                    </a:p>
                  </a:txBody>
                  <a:tcPr/>
                </a:tc>
                <a:tc gridSpan="2">
                  <a:txBody>
                    <a:bodyPr/>
                    <a:lstStyle/>
                    <a:p>
                      <a:pPr algn="ctr"/>
                      <a:r>
                        <a:rPr lang="en-US" b="0" dirty="0"/>
                        <a:t>NdGaO</a:t>
                      </a:r>
                      <a:r>
                        <a:rPr lang="en-US" b="0" baseline="-25000" dirty="0"/>
                        <a:t>3 </a:t>
                      </a:r>
                      <a:r>
                        <a:rPr lang="en-US" b="0" baseline="30000" dirty="0"/>
                        <a:t> </a:t>
                      </a:r>
                      <a:r>
                        <a:rPr lang="en-US" b="0" baseline="0" dirty="0"/>
                        <a:t> (</a:t>
                      </a:r>
                      <a:r>
                        <a:rPr lang="en-US" b="0" i="1" baseline="0" dirty="0" err="1"/>
                        <a:t>Pnma</a:t>
                      </a:r>
                      <a:r>
                        <a:rPr lang="en-US" b="0" baseline="0" dirty="0"/>
                        <a:t>)</a:t>
                      </a:r>
                      <a:endParaRPr lang="x-none" b="0" baseline="-25000" dirty="0"/>
                    </a:p>
                  </a:txBody>
                  <a:tcPr/>
                </a:tc>
                <a:tc hMerge="1">
                  <a:txBody>
                    <a:bodyPr/>
                    <a:lstStyle/>
                    <a:p>
                      <a:endParaRPr lang="x-none" b="0" baseline="-25000" dirty="0"/>
                    </a:p>
                  </a:txBody>
                  <a:tcPr/>
                </a:tc>
                <a:extLst>
                  <a:ext uri="{0D108BD9-81ED-4DB2-BD59-A6C34878D82A}">
                    <a16:rowId xmlns:a16="http://schemas.microsoft.com/office/drawing/2014/main" xmlns="" val="3806560508"/>
                  </a:ext>
                </a:extLst>
              </a:tr>
              <a:tr h="370840">
                <a:tc>
                  <a:txBody>
                    <a:bodyPr/>
                    <a:lstStyle/>
                    <a:p>
                      <a:pPr algn="ctr"/>
                      <a:endParaRPr lang="x-none" dirty="0"/>
                    </a:p>
                  </a:txBody>
                  <a:tcPr/>
                </a:tc>
                <a:tc>
                  <a:txBody>
                    <a:bodyPr/>
                    <a:lstStyle/>
                    <a:p>
                      <a:pPr algn="ctr"/>
                      <a:r>
                        <a:rPr lang="en-US" dirty="0"/>
                        <a:t>DOS</a:t>
                      </a:r>
                      <a:endParaRPr lang="x-none" dirty="0"/>
                    </a:p>
                  </a:txBody>
                  <a:tcPr/>
                </a:tc>
                <a:tc>
                  <a:txBody>
                    <a:bodyPr/>
                    <a:lstStyle/>
                    <a:p>
                      <a:pPr algn="ctr"/>
                      <a:r>
                        <a:rPr lang="en-US" dirty="0"/>
                        <a:t>Raman</a:t>
                      </a:r>
                      <a:endParaRPr lang="x-none" dirty="0"/>
                    </a:p>
                  </a:txBody>
                  <a:tcPr/>
                </a:tc>
                <a:tc>
                  <a:txBody>
                    <a:bodyPr/>
                    <a:lstStyle/>
                    <a:p>
                      <a:pPr algn="ctr"/>
                      <a:r>
                        <a:rPr lang="en-US" dirty="0"/>
                        <a:t>DOS</a:t>
                      </a:r>
                      <a:endParaRPr lang="x-none" dirty="0"/>
                    </a:p>
                  </a:txBody>
                  <a:tcPr/>
                </a:tc>
                <a:tc>
                  <a:txBody>
                    <a:bodyPr/>
                    <a:lstStyle/>
                    <a:p>
                      <a:pPr algn="ctr"/>
                      <a:r>
                        <a:rPr lang="en-US" dirty="0"/>
                        <a:t>Raman</a:t>
                      </a:r>
                      <a:endParaRPr lang="x-none" dirty="0"/>
                    </a:p>
                  </a:txBody>
                  <a:tcPr/>
                </a:tc>
                <a:tc>
                  <a:txBody>
                    <a:bodyPr/>
                    <a:lstStyle/>
                    <a:p>
                      <a:pPr algn="ctr"/>
                      <a:r>
                        <a:rPr lang="en-US" dirty="0"/>
                        <a:t>DOS</a:t>
                      </a:r>
                      <a:endParaRPr lang="x-none" dirty="0"/>
                    </a:p>
                  </a:txBody>
                  <a:tcPr/>
                </a:tc>
                <a:tc>
                  <a:txBody>
                    <a:bodyPr/>
                    <a:lstStyle/>
                    <a:p>
                      <a:pPr algn="ctr"/>
                      <a:r>
                        <a:rPr lang="en-US" dirty="0"/>
                        <a:t>Raman</a:t>
                      </a:r>
                      <a:endParaRPr lang="x-none" dirty="0"/>
                    </a:p>
                  </a:txBody>
                  <a:tcPr/>
                </a:tc>
                <a:tc>
                  <a:txBody>
                    <a:bodyPr/>
                    <a:lstStyle/>
                    <a:p>
                      <a:pPr algn="ctr"/>
                      <a:r>
                        <a:rPr lang="en-US" dirty="0"/>
                        <a:t>DOS</a:t>
                      </a:r>
                      <a:endParaRPr lang="x-none" dirty="0"/>
                    </a:p>
                  </a:txBody>
                  <a:tcPr/>
                </a:tc>
                <a:tc>
                  <a:txBody>
                    <a:bodyPr/>
                    <a:lstStyle/>
                    <a:p>
                      <a:pPr algn="ctr"/>
                      <a:r>
                        <a:rPr lang="en-US" dirty="0"/>
                        <a:t>Raman</a:t>
                      </a:r>
                      <a:endParaRPr lang="x-none" dirty="0"/>
                    </a:p>
                  </a:txBody>
                  <a:tcPr/>
                </a:tc>
                <a:extLst>
                  <a:ext uri="{0D108BD9-81ED-4DB2-BD59-A6C34878D82A}">
                    <a16:rowId xmlns:a16="http://schemas.microsoft.com/office/drawing/2014/main" xmlns="" val="3892855241"/>
                  </a:ext>
                </a:extLst>
              </a:tr>
              <a:tr h="370840">
                <a:tc>
                  <a:txBody>
                    <a:bodyPr/>
                    <a:lstStyle/>
                    <a:p>
                      <a:r>
                        <a:rPr lang="en-US" dirty="0"/>
                        <a:t>Pristine</a:t>
                      </a:r>
                      <a:endParaRPr lang="x-none" dirty="0"/>
                    </a:p>
                  </a:txBody>
                  <a:tcPr/>
                </a:tc>
                <a:tc>
                  <a:txBody>
                    <a:bodyPr/>
                    <a:lstStyle/>
                    <a:p>
                      <a:pPr algn="ctr"/>
                      <a:r>
                        <a:rPr lang="en-US" dirty="0"/>
                        <a:t>Yes</a:t>
                      </a:r>
                      <a:endParaRPr lang="x-none" dirty="0"/>
                    </a:p>
                  </a:txBody>
                  <a:tcPr>
                    <a:solidFill>
                      <a:schemeClr val="accent6">
                        <a:lumMod val="20000"/>
                        <a:lumOff val="80000"/>
                      </a:schemeClr>
                    </a:solidFill>
                  </a:tcPr>
                </a:tc>
                <a:tc>
                  <a:txBody>
                    <a:bodyPr/>
                    <a:lstStyle/>
                    <a:p>
                      <a:pPr algn="ctr"/>
                      <a:r>
                        <a:rPr lang="en-US" dirty="0"/>
                        <a:t>Yes</a:t>
                      </a:r>
                      <a:endParaRPr lang="x-none" dirty="0"/>
                    </a:p>
                  </a:txBody>
                  <a:tcPr>
                    <a:solidFill>
                      <a:schemeClr val="accent6">
                        <a:lumMod val="20000"/>
                        <a:lumOff val="80000"/>
                      </a:schemeClr>
                    </a:solidFill>
                  </a:tcPr>
                </a:tc>
                <a:tc>
                  <a:txBody>
                    <a:bodyPr/>
                    <a:lstStyle/>
                    <a:p>
                      <a:pPr algn="ctr"/>
                      <a:r>
                        <a:rPr lang="en-US" dirty="0"/>
                        <a:t>Yes</a:t>
                      </a:r>
                      <a:endParaRPr lang="x-none" dirty="0"/>
                    </a:p>
                  </a:txBody>
                  <a:tcPr>
                    <a:solidFill>
                      <a:schemeClr val="accent6">
                        <a:lumMod val="20000"/>
                        <a:lumOff val="80000"/>
                      </a:schemeClr>
                    </a:solidFill>
                  </a:tcPr>
                </a:tc>
                <a:tc>
                  <a:txBody>
                    <a:bodyPr/>
                    <a:lstStyle/>
                    <a:p>
                      <a:pPr algn="ctr"/>
                      <a:r>
                        <a:rPr lang="lv-LV" dirty="0" err="1"/>
                        <a:t>Yes</a:t>
                      </a:r>
                      <a:endParaRPr lang="x-none" dirty="0"/>
                    </a:p>
                  </a:txBody>
                  <a:tcPr>
                    <a:solidFill>
                      <a:schemeClr val="accent6">
                        <a:lumMod val="20000"/>
                        <a:lumOff val="80000"/>
                      </a:schemeClr>
                    </a:solidFill>
                  </a:tcPr>
                </a:tc>
                <a:tc>
                  <a:txBody>
                    <a:bodyPr/>
                    <a:lstStyle/>
                    <a:p>
                      <a:pPr algn="ctr"/>
                      <a:r>
                        <a:rPr lang="en-US" dirty="0"/>
                        <a:t>N/A</a:t>
                      </a:r>
                      <a:endParaRPr lang="x-none" dirty="0"/>
                    </a:p>
                  </a:txBody>
                  <a:tcPr>
                    <a:solidFill>
                      <a:schemeClr val="bg1">
                        <a:lumMod val="85000"/>
                      </a:schemeClr>
                    </a:solidFill>
                  </a:tcPr>
                </a:tc>
                <a:tc>
                  <a:txBody>
                    <a:bodyPr/>
                    <a:lstStyle/>
                    <a:p>
                      <a:pPr algn="ctr"/>
                      <a:r>
                        <a:rPr lang="en-US" dirty="0"/>
                        <a:t>N/A</a:t>
                      </a:r>
                      <a:endParaRPr lang="x-none" dirty="0"/>
                    </a:p>
                  </a:txBody>
                  <a:tcPr>
                    <a:solidFill>
                      <a:schemeClr val="bg1">
                        <a:lumMod val="85000"/>
                      </a:schemeClr>
                    </a:solidFill>
                  </a:tcPr>
                </a:tc>
                <a:tc>
                  <a:txBody>
                    <a:bodyPr/>
                    <a:lstStyle/>
                    <a:p>
                      <a:pPr algn="ctr"/>
                      <a:r>
                        <a:rPr lang="en-US" dirty="0"/>
                        <a:t>Yes</a:t>
                      </a:r>
                      <a:endParaRPr lang="x-none" dirty="0"/>
                    </a:p>
                  </a:txBody>
                  <a:tcPr>
                    <a:solidFill>
                      <a:schemeClr val="accent6">
                        <a:lumMod val="20000"/>
                        <a:lumOff val="80000"/>
                      </a:schemeClr>
                    </a:solidFill>
                  </a:tcPr>
                </a:tc>
                <a:tc>
                  <a:txBody>
                    <a:bodyPr/>
                    <a:lstStyle/>
                    <a:p>
                      <a:pPr algn="ctr"/>
                      <a:r>
                        <a:rPr lang="en-US" dirty="0"/>
                        <a:t>No</a:t>
                      </a:r>
                      <a:endParaRPr lang="x-none" dirty="0"/>
                    </a:p>
                  </a:txBody>
                  <a:tcPr>
                    <a:solidFill>
                      <a:schemeClr val="accent2">
                        <a:lumMod val="20000"/>
                        <a:lumOff val="80000"/>
                      </a:schemeClr>
                    </a:solidFill>
                  </a:tcPr>
                </a:tc>
                <a:extLst>
                  <a:ext uri="{0D108BD9-81ED-4DB2-BD59-A6C34878D82A}">
                    <a16:rowId xmlns:a16="http://schemas.microsoft.com/office/drawing/2014/main" xmlns="" val="2754741110"/>
                  </a:ext>
                </a:extLst>
              </a:tr>
              <a:tr h="370840">
                <a:tc>
                  <a:txBody>
                    <a:bodyPr/>
                    <a:lstStyle/>
                    <a:p>
                      <a:r>
                        <a:rPr lang="en-US" i="1" dirty="0"/>
                        <a:t>V</a:t>
                      </a:r>
                      <a:r>
                        <a:rPr lang="en-US" i="1" baseline="-25000" dirty="0"/>
                        <a:t>0</a:t>
                      </a:r>
                      <a:endParaRPr lang="x-none" i="1" baseline="-25000" dirty="0"/>
                    </a:p>
                  </a:txBody>
                  <a:tcPr/>
                </a:tc>
                <a:tc>
                  <a:txBody>
                    <a:bodyPr/>
                    <a:lstStyle/>
                    <a:p>
                      <a:pPr algn="ctr"/>
                      <a:r>
                        <a:rPr lang="en-US" dirty="0"/>
                        <a:t>N/A</a:t>
                      </a:r>
                      <a:endParaRPr lang="x-none" dirty="0"/>
                    </a:p>
                  </a:txBody>
                  <a:tcPr>
                    <a:solidFill>
                      <a:schemeClr val="bg1">
                        <a:lumMod val="85000"/>
                      </a:schemeClr>
                    </a:solidFill>
                  </a:tcPr>
                </a:tc>
                <a:tc>
                  <a:txBody>
                    <a:bodyPr/>
                    <a:lstStyle/>
                    <a:p>
                      <a:pPr algn="ctr"/>
                      <a:r>
                        <a:rPr lang="en-US" dirty="0"/>
                        <a:t>N/A</a:t>
                      </a:r>
                      <a:endParaRPr lang="x-none" dirty="0"/>
                    </a:p>
                  </a:txBody>
                  <a:tcPr>
                    <a:solidFill>
                      <a:schemeClr val="bg1">
                        <a:lumMod val="85000"/>
                      </a:schemeClr>
                    </a:solidFill>
                  </a:tcPr>
                </a:tc>
                <a:tc>
                  <a:txBody>
                    <a:bodyPr/>
                    <a:lstStyle/>
                    <a:p>
                      <a:pPr algn="ctr"/>
                      <a:r>
                        <a:rPr lang="en-US" dirty="0"/>
                        <a:t>N/A</a:t>
                      </a:r>
                      <a:endParaRPr lang="x-none" dirty="0"/>
                    </a:p>
                  </a:txBody>
                  <a:tcPr>
                    <a:solidFill>
                      <a:schemeClr val="bg1">
                        <a:lumMod val="85000"/>
                      </a:schemeClr>
                    </a:solidFill>
                  </a:tcPr>
                </a:tc>
                <a:tc>
                  <a:txBody>
                    <a:bodyPr/>
                    <a:lstStyle/>
                    <a:p>
                      <a:pPr algn="ctr"/>
                      <a:r>
                        <a:rPr lang="en-US" dirty="0"/>
                        <a:t>N/A</a:t>
                      </a:r>
                      <a:endParaRPr lang="x-none" dirty="0"/>
                    </a:p>
                  </a:txBody>
                  <a:tcPr>
                    <a:solidFill>
                      <a:schemeClr val="bg1">
                        <a:lumMod val="85000"/>
                      </a:schemeClr>
                    </a:solidFill>
                  </a:tcPr>
                </a:tc>
                <a:tc>
                  <a:txBody>
                    <a:bodyPr/>
                    <a:lstStyle/>
                    <a:p>
                      <a:pPr algn="ctr"/>
                      <a:r>
                        <a:rPr lang="en-US" dirty="0"/>
                        <a:t>Yes</a:t>
                      </a:r>
                    </a:p>
                  </a:txBody>
                  <a:tcPr>
                    <a:solidFill>
                      <a:schemeClr val="accent6">
                        <a:lumMod val="20000"/>
                        <a:lumOff val="80000"/>
                      </a:schemeClr>
                    </a:solidFill>
                  </a:tcPr>
                </a:tc>
                <a:tc>
                  <a:txBody>
                    <a:bodyPr/>
                    <a:lstStyle/>
                    <a:p>
                      <a:pPr algn="ctr"/>
                      <a:r>
                        <a:rPr lang="en-US" dirty="0"/>
                        <a:t>Yes</a:t>
                      </a:r>
                    </a:p>
                  </a:txBody>
                  <a:tcPr>
                    <a:solidFill>
                      <a:schemeClr val="accent6">
                        <a:lumMod val="20000"/>
                        <a:lumOff val="80000"/>
                      </a:schemeClr>
                    </a:solidFill>
                  </a:tcPr>
                </a:tc>
                <a:tc>
                  <a:txBody>
                    <a:bodyPr/>
                    <a:lstStyle/>
                    <a:p>
                      <a:pPr algn="ctr"/>
                      <a:r>
                        <a:rPr lang="en-US" dirty="0"/>
                        <a:t>No</a:t>
                      </a:r>
                      <a:endParaRPr lang="x-none" dirty="0"/>
                    </a:p>
                  </a:txBody>
                  <a:tcPr>
                    <a:solidFill>
                      <a:schemeClr val="accent2">
                        <a:lumMod val="20000"/>
                        <a:lumOff val="80000"/>
                      </a:schemeClr>
                    </a:solidFill>
                  </a:tcPr>
                </a:tc>
                <a:tc>
                  <a:txBody>
                    <a:bodyPr/>
                    <a:lstStyle/>
                    <a:p>
                      <a:pPr algn="ctr"/>
                      <a:r>
                        <a:rPr lang="en-US" dirty="0"/>
                        <a:t>No</a:t>
                      </a:r>
                      <a:endParaRPr lang="x-none" dirty="0"/>
                    </a:p>
                  </a:txBody>
                  <a:tcPr>
                    <a:solidFill>
                      <a:schemeClr val="accent2">
                        <a:lumMod val="20000"/>
                        <a:lumOff val="80000"/>
                      </a:schemeClr>
                    </a:solidFill>
                  </a:tcPr>
                </a:tc>
                <a:extLst>
                  <a:ext uri="{0D108BD9-81ED-4DB2-BD59-A6C34878D82A}">
                    <a16:rowId xmlns:a16="http://schemas.microsoft.com/office/drawing/2014/main" xmlns="" val="985779768"/>
                  </a:ext>
                </a:extLst>
              </a:tr>
              <a:tr h="370840">
                <a:tc>
                  <a:txBody>
                    <a:bodyPr/>
                    <a:lstStyle/>
                    <a:p>
                      <a:r>
                        <a:rPr lang="en-US" i="1" dirty="0"/>
                        <a:t>F</a:t>
                      </a:r>
                      <a:r>
                        <a:rPr lang="en-US" dirty="0"/>
                        <a:t>-center</a:t>
                      </a:r>
                    </a:p>
                  </a:txBody>
                  <a:tcPr/>
                </a:tc>
                <a:tc>
                  <a:txBody>
                    <a:bodyPr/>
                    <a:lstStyle/>
                    <a:p>
                      <a:pPr algn="ctr"/>
                      <a:r>
                        <a:rPr lang="en-US" dirty="0"/>
                        <a:t>N/A</a:t>
                      </a:r>
                      <a:endParaRPr lang="x-none" dirty="0"/>
                    </a:p>
                  </a:txBody>
                  <a:tcPr>
                    <a:solidFill>
                      <a:schemeClr val="bg1">
                        <a:lumMod val="85000"/>
                      </a:schemeClr>
                    </a:solidFill>
                  </a:tcPr>
                </a:tc>
                <a:tc>
                  <a:txBody>
                    <a:bodyPr/>
                    <a:lstStyle/>
                    <a:p>
                      <a:pPr algn="ctr"/>
                      <a:r>
                        <a:rPr lang="en-US" dirty="0"/>
                        <a:t>N/A</a:t>
                      </a:r>
                      <a:endParaRPr lang="x-none" dirty="0"/>
                    </a:p>
                  </a:txBody>
                  <a:tcPr>
                    <a:solidFill>
                      <a:schemeClr val="bg1">
                        <a:lumMod val="85000"/>
                      </a:schemeClr>
                    </a:solidFill>
                  </a:tcPr>
                </a:tc>
                <a:tc>
                  <a:txBody>
                    <a:bodyPr/>
                    <a:lstStyle/>
                    <a:p>
                      <a:pPr algn="ctr"/>
                      <a:r>
                        <a:rPr lang="en-US" dirty="0"/>
                        <a:t>No</a:t>
                      </a:r>
                      <a:endParaRPr lang="x-none" dirty="0"/>
                    </a:p>
                  </a:txBody>
                  <a:tcPr>
                    <a:solidFill>
                      <a:schemeClr val="accent2">
                        <a:lumMod val="20000"/>
                        <a:lumOff val="80000"/>
                      </a:schemeClr>
                    </a:solidFill>
                  </a:tcPr>
                </a:tc>
                <a:tc>
                  <a:txBody>
                    <a:bodyPr/>
                    <a:lstStyle/>
                    <a:p>
                      <a:pPr algn="ctr"/>
                      <a:r>
                        <a:rPr lang="en-US" dirty="0"/>
                        <a:t>No</a:t>
                      </a:r>
                      <a:endParaRPr lang="x-none" dirty="0"/>
                    </a:p>
                  </a:txBody>
                  <a:tcPr>
                    <a:solidFill>
                      <a:schemeClr val="accent2">
                        <a:lumMod val="20000"/>
                        <a:lumOff val="80000"/>
                      </a:schemeClr>
                    </a:solidFill>
                  </a:tcPr>
                </a:tc>
                <a:tc>
                  <a:txBody>
                    <a:bodyPr/>
                    <a:lstStyle/>
                    <a:p>
                      <a:pPr algn="ctr"/>
                      <a:r>
                        <a:rPr lang="en-US" dirty="0"/>
                        <a:t>No</a:t>
                      </a:r>
                      <a:endParaRPr lang="x-none" dirty="0"/>
                    </a:p>
                  </a:txBody>
                  <a:tcPr>
                    <a:solidFill>
                      <a:schemeClr val="accent2">
                        <a:lumMod val="20000"/>
                        <a:lumOff val="80000"/>
                      </a:schemeClr>
                    </a:solidFill>
                  </a:tcPr>
                </a:tc>
                <a:tc>
                  <a:txBody>
                    <a:bodyPr/>
                    <a:lstStyle/>
                    <a:p>
                      <a:pPr algn="ctr"/>
                      <a:r>
                        <a:rPr lang="en-US" dirty="0"/>
                        <a:t>No</a:t>
                      </a:r>
                      <a:endParaRPr lang="x-none" dirty="0"/>
                    </a:p>
                  </a:txBody>
                  <a:tcPr>
                    <a:solidFill>
                      <a:schemeClr val="accent2">
                        <a:lumMod val="20000"/>
                        <a:lumOff val="80000"/>
                      </a:schemeClr>
                    </a:solidFill>
                  </a:tcPr>
                </a:tc>
                <a:tc>
                  <a:txBody>
                    <a:bodyPr/>
                    <a:lstStyle/>
                    <a:p>
                      <a:pPr algn="ctr"/>
                      <a:r>
                        <a:rPr lang="en-US" dirty="0"/>
                        <a:t>No</a:t>
                      </a:r>
                      <a:endParaRPr lang="x-none" dirty="0"/>
                    </a:p>
                  </a:txBody>
                  <a:tcPr>
                    <a:solidFill>
                      <a:schemeClr val="accent2">
                        <a:lumMod val="20000"/>
                        <a:lumOff val="80000"/>
                      </a:schemeClr>
                    </a:solidFill>
                  </a:tcPr>
                </a:tc>
                <a:tc>
                  <a:txBody>
                    <a:bodyPr/>
                    <a:lstStyle/>
                    <a:p>
                      <a:pPr algn="ctr"/>
                      <a:r>
                        <a:rPr lang="en-US" dirty="0"/>
                        <a:t>No</a:t>
                      </a:r>
                      <a:endParaRPr lang="x-none" dirty="0"/>
                    </a:p>
                  </a:txBody>
                  <a:tcPr>
                    <a:solidFill>
                      <a:schemeClr val="accent2">
                        <a:lumMod val="20000"/>
                        <a:lumOff val="80000"/>
                      </a:schemeClr>
                    </a:solidFill>
                  </a:tcPr>
                </a:tc>
                <a:extLst>
                  <a:ext uri="{0D108BD9-81ED-4DB2-BD59-A6C34878D82A}">
                    <a16:rowId xmlns:a16="http://schemas.microsoft.com/office/drawing/2014/main" xmlns="" val="178941805"/>
                  </a:ext>
                </a:extLst>
              </a:tr>
              <a:tr h="370840">
                <a:tc>
                  <a:txBody>
                    <a:bodyPr/>
                    <a:lstStyle/>
                    <a:p>
                      <a:r>
                        <a:rPr lang="en-US" i="1" dirty="0"/>
                        <a:t>F</a:t>
                      </a:r>
                      <a:r>
                        <a:rPr lang="en-US" i="1" baseline="30000" dirty="0"/>
                        <a:t> +</a:t>
                      </a:r>
                      <a:r>
                        <a:rPr lang="en-US" baseline="0" dirty="0"/>
                        <a:t>-center</a:t>
                      </a:r>
                    </a:p>
                  </a:txBody>
                  <a:tcPr/>
                </a:tc>
                <a:tc>
                  <a:txBody>
                    <a:bodyPr/>
                    <a:lstStyle/>
                    <a:p>
                      <a:pPr algn="ctr"/>
                      <a:r>
                        <a:rPr lang="en-US" dirty="0"/>
                        <a:t>N/A</a:t>
                      </a:r>
                      <a:endParaRPr lang="x-none" dirty="0"/>
                    </a:p>
                  </a:txBody>
                  <a:tcPr>
                    <a:solidFill>
                      <a:schemeClr val="bg1">
                        <a:lumMod val="85000"/>
                      </a:schemeClr>
                    </a:solidFill>
                  </a:tcPr>
                </a:tc>
                <a:tc>
                  <a:txBody>
                    <a:bodyPr/>
                    <a:lstStyle/>
                    <a:p>
                      <a:pPr algn="ctr"/>
                      <a:r>
                        <a:rPr lang="en-US" dirty="0"/>
                        <a:t>N/A</a:t>
                      </a:r>
                      <a:endParaRPr lang="x-none" dirty="0"/>
                    </a:p>
                  </a:txBody>
                  <a:tcPr>
                    <a:solidFill>
                      <a:schemeClr val="bg1">
                        <a:lumMod val="85000"/>
                      </a:schemeClr>
                    </a:solidFill>
                  </a:tcPr>
                </a:tc>
                <a:tc>
                  <a:txBody>
                    <a:bodyPr/>
                    <a:lstStyle/>
                    <a:p>
                      <a:pPr algn="ctr"/>
                      <a:r>
                        <a:rPr lang="en-US" dirty="0"/>
                        <a:t>Yes</a:t>
                      </a:r>
                      <a:endParaRPr lang="x-none" dirty="0"/>
                    </a:p>
                  </a:txBody>
                  <a:tcPr>
                    <a:solidFill>
                      <a:schemeClr val="accent6">
                        <a:lumMod val="20000"/>
                        <a:lumOff val="80000"/>
                      </a:schemeClr>
                    </a:solidFill>
                  </a:tcPr>
                </a:tc>
                <a:tc>
                  <a:txBody>
                    <a:bodyPr/>
                    <a:lstStyle/>
                    <a:p>
                      <a:pPr algn="ctr"/>
                      <a:r>
                        <a:rPr lang="en-US" dirty="0"/>
                        <a:t>No</a:t>
                      </a:r>
                      <a:endParaRPr lang="x-none" dirty="0"/>
                    </a:p>
                  </a:txBody>
                  <a:tcPr>
                    <a:solidFill>
                      <a:schemeClr val="accent2">
                        <a:lumMod val="20000"/>
                        <a:lumOff val="80000"/>
                      </a:schemeClr>
                    </a:solidFill>
                  </a:tcPr>
                </a:tc>
                <a:tc>
                  <a:txBody>
                    <a:bodyPr/>
                    <a:lstStyle/>
                    <a:p>
                      <a:pPr algn="ctr"/>
                      <a:r>
                        <a:rPr lang="en-US" dirty="0"/>
                        <a:t>No</a:t>
                      </a:r>
                      <a:endParaRPr lang="x-none" dirty="0"/>
                    </a:p>
                  </a:txBody>
                  <a:tcPr>
                    <a:solidFill>
                      <a:schemeClr val="accent2">
                        <a:lumMod val="20000"/>
                        <a:lumOff val="80000"/>
                      </a:schemeClr>
                    </a:solidFill>
                  </a:tcPr>
                </a:tc>
                <a:tc>
                  <a:txBody>
                    <a:bodyPr/>
                    <a:lstStyle/>
                    <a:p>
                      <a:pPr algn="ctr"/>
                      <a:r>
                        <a:rPr lang="en-US" dirty="0"/>
                        <a:t>No</a:t>
                      </a:r>
                      <a:endParaRPr lang="x-none" dirty="0"/>
                    </a:p>
                  </a:txBody>
                  <a:tcPr>
                    <a:solidFill>
                      <a:schemeClr val="accent2">
                        <a:lumMod val="20000"/>
                        <a:lumOff val="80000"/>
                      </a:schemeClr>
                    </a:solidFill>
                  </a:tcPr>
                </a:tc>
                <a:tc>
                  <a:txBody>
                    <a:bodyPr/>
                    <a:lstStyle/>
                    <a:p>
                      <a:pPr algn="ctr"/>
                      <a:r>
                        <a:rPr lang="en-US" dirty="0"/>
                        <a:t>No</a:t>
                      </a:r>
                      <a:endParaRPr lang="x-none" dirty="0"/>
                    </a:p>
                  </a:txBody>
                  <a:tcPr>
                    <a:solidFill>
                      <a:schemeClr val="accent2">
                        <a:lumMod val="20000"/>
                        <a:lumOff val="80000"/>
                      </a:schemeClr>
                    </a:solidFill>
                  </a:tcPr>
                </a:tc>
                <a:tc>
                  <a:txBody>
                    <a:bodyPr/>
                    <a:lstStyle/>
                    <a:p>
                      <a:pPr algn="ctr"/>
                      <a:r>
                        <a:rPr lang="en-US" dirty="0"/>
                        <a:t>No</a:t>
                      </a:r>
                      <a:endParaRPr lang="x-none" dirty="0"/>
                    </a:p>
                  </a:txBody>
                  <a:tcPr>
                    <a:solidFill>
                      <a:schemeClr val="accent2">
                        <a:lumMod val="20000"/>
                        <a:lumOff val="80000"/>
                      </a:schemeClr>
                    </a:solidFill>
                  </a:tcPr>
                </a:tc>
                <a:extLst>
                  <a:ext uri="{0D108BD9-81ED-4DB2-BD59-A6C34878D82A}">
                    <a16:rowId xmlns:a16="http://schemas.microsoft.com/office/drawing/2014/main" xmlns="" val="1246567014"/>
                  </a:ext>
                </a:extLst>
              </a:tr>
            </a:tbl>
          </a:graphicData>
        </a:graphic>
      </p:graphicFrame>
      <p:sp>
        <p:nvSpPr>
          <p:cNvPr id="9" name="TextBox 8">
            <a:extLst>
              <a:ext uri="{FF2B5EF4-FFF2-40B4-BE49-F238E27FC236}">
                <a16:creationId xmlns:a16="http://schemas.microsoft.com/office/drawing/2014/main" xmlns="" id="{B0AADB1F-7B97-63F8-3F43-BFF2E35340B8}"/>
              </a:ext>
            </a:extLst>
          </p:cNvPr>
          <p:cNvSpPr txBox="1"/>
          <p:nvPr/>
        </p:nvSpPr>
        <p:spPr>
          <a:xfrm>
            <a:off x="838200" y="3591496"/>
            <a:ext cx="2154757" cy="369332"/>
          </a:xfrm>
          <a:prstGeom prst="rect">
            <a:avLst/>
          </a:prstGeom>
          <a:noFill/>
        </p:spPr>
        <p:txBody>
          <a:bodyPr wrap="none" rtlCol="0">
            <a:spAutoFit/>
          </a:bodyPr>
          <a:lstStyle/>
          <a:p>
            <a:r>
              <a:rPr lang="en-US" dirty="0"/>
              <a:t>Data ready (Yes/No)</a:t>
            </a:r>
            <a:endParaRPr lang="x-none" dirty="0"/>
          </a:p>
        </p:txBody>
      </p:sp>
    </p:spTree>
    <p:extLst>
      <p:ext uri="{BB962C8B-B14F-4D97-AF65-F5344CB8AC3E}">
        <p14:creationId xmlns:p14="http://schemas.microsoft.com/office/powerpoint/2010/main" val="2511720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572000" y="152400"/>
            <a:ext cx="2209451" cy="584775"/>
          </a:xfrm>
          <a:prstGeom prst="rect">
            <a:avLst/>
          </a:prstGeom>
          <a:noFill/>
        </p:spPr>
        <p:txBody>
          <a:bodyPr wrap="none" rtlCol="0">
            <a:spAutoFit/>
          </a:bodyPr>
          <a:lstStyle/>
          <a:p>
            <a:r>
              <a:rPr lang="en-US" sz="3200" b="1" dirty="0" smtClean="0"/>
              <a:t>Publication:</a:t>
            </a:r>
            <a:endParaRPr lang="en-US" sz="3200" b="1" dirty="0"/>
          </a:p>
        </p:txBody>
      </p:sp>
      <p:sp>
        <p:nvSpPr>
          <p:cNvPr id="11" name="TextBox 10"/>
          <p:cNvSpPr txBox="1"/>
          <p:nvPr/>
        </p:nvSpPr>
        <p:spPr>
          <a:xfrm flipH="1">
            <a:off x="304799" y="744394"/>
            <a:ext cx="11734800" cy="5940088"/>
          </a:xfrm>
          <a:prstGeom prst="rect">
            <a:avLst/>
          </a:prstGeom>
          <a:noFill/>
        </p:spPr>
        <p:txBody>
          <a:bodyPr wrap="square" rtlCol="0">
            <a:spAutoFit/>
          </a:bodyPr>
          <a:lstStyle/>
          <a:p>
            <a:pPr marL="342900" indent="-342900">
              <a:buAutoNum type="arabicPeriod"/>
            </a:pPr>
            <a:r>
              <a:rPr lang="en-US" sz="1600" dirty="0" err="1" smtClean="0"/>
              <a:t>Kozlovskiy</a:t>
            </a:r>
            <a:r>
              <a:rPr lang="en-US" sz="1600" dirty="0"/>
              <a:t>, A. L., </a:t>
            </a:r>
            <a:r>
              <a:rPr lang="en-US" sz="1600" dirty="0" err="1"/>
              <a:t>Konuhova</a:t>
            </a:r>
            <a:r>
              <a:rPr lang="en-US" sz="1600" dirty="0"/>
              <a:t>, M., </a:t>
            </a:r>
            <a:r>
              <a:rPr lang="en-US" sz="1600" dirty="0" err="1"/>
              <a:t>Borgekov</a:t>
            </a:r>
            <a:r>
              <a:rPr lang="en-US" sz="1600" dirty="0"/>
              <a:t>, D. B</a:t>
            </a:r>
            <a:r>
              <a:rPr lang="en-US" sz="1600" dirty="0" smtClean="0"/>
              <a:t>.,  </a:t>
            </a:r>
            <a:r>
              <a:rPr lang="en-US" sz="1600" dirty="0"/>
              <a:t>Anatoli, </a:t>
            </a:r>
            <a:r>
              <a:rPr lang="en-US" sz="1600" dirty="0" smtClean="0"/>
              <a:t>Popov. </a:t>
            </a:r>
            <a:r>
              <a:rPr lang="en-US" sz="1600" dirty="0"/>
              <a:t>(2024). Study of irradiation temperature effect on radiation-induced polymorphic transformation mechanisms in ZrO2 ceramics. </a:t>
            </a:r>
            <a:r>
              <a:rPr lang="en-US" sz="1600" i="1" dirty="0"/>
              <a:t>Optical Materials</a:t>
            </a:r>
            <a:r>
              <a:rPr lang="en-US" sz="1600" dirty="0"/>
              <a:t>, </a:t>
            </a:r>
            <a:r>
              <a:rPr lang="en-US" sz="1600" i="1" dirty="0"/>
              <a:t>156</a:t>
            </a:r>
            <a:r>
              <a:rPr lang="en-US" sz="1600" dirty="0"/>
              <a:t>, 115994</a:t>
            </a:r>
            <a:r>
              <a:rPr lang="en-US" sz="1600" dirty="0" smtClean="0"/>
              <a:t>.   (</a:t>
            </a:r>
            <a:r>
              <a:rPr lang="en-US" sz="1600" b="1" dirty="0" smtClean="0">
                <a:solidFill>
                  <a:srgbClr val="FF0000"/>
                </a:solidFill>
              </a:rPr>
              <a:t>24 times cited</a:t>
            </a:r>
            <a:r>
              <a:rPr lang="en-US" sz="1600" dirty="0" smtClean="0"/>
              <a:t>)</a:t>
            </a:r>
          </a:p>
          <a:p>
            <a:pPr marL="342900" indent="-342900">
              <a:buAutoNum type="arabicPeriod"/>
            </a:pPr>
            <a:r>
              <a:rPr lang="en-US" sz="1600" dirty="0" err="1"/>
              <a:t>Kozlovskiy</a:t>
            </a:r>
            <a:r>
              <a:rPr lang="en-US" sz="1600" dirty="0"/>
              <a:t>, A. L., </a:t>
            </a:r>
            <a:r>
              <a:rPr lang="en-US" sz="1600" dirty="0" err="1"/>
              <a:t>Konuhova</a:t>
            </a:r>
            <a:r>
              <a:rPr lang="en-US" sz="1600" dirty="0"/>
              <a:t>, M., </a:t>
            </a:r>
            <a:r>
              <a:rPr lang="en-US" sz="1600" dirty="0" err="1"/>
              <a:t>Shlimas</a:t>
            </a:r>
            <a:r>
              <a:rPr lang="en-US" sz="1600" dirty="0"/>
              <a:t>, D. I., </a:t>
            </a:r>
            <a:r>
              <a:rPr lang="en-US" sz="1600" dirty="0" err="1"/>
              <a:t>Borgekov</a:t>
            </a:r>
            <a:r>
              <a:rPr lang="en-US" sz="1600" dirty="0"/>
              <a:t>, D. B., </a:t>
            </a:r>
            <a:r>
              <a:rPr lang="en-US" sz="1600" dirty="0" err="1"/>
              <a:t>Zdorovets</a:t>
            </a:r>
            <a:r>
              <a:rPr lang="en-US" sz="1600" dirty="0"/>
              <a:t>, M. V., </a:t>
            </a:r>
            <a:r>
              <a:rPr lang="en-US" sz="1600" dirty="0" err="1"/>
              <a:t>Shakirziyanov</a:t>
            </a:r>
            <a:r>
              <a:rPr lang="en-US" sz="1600" dirty="0"/>
              <a:t>, R. I., </a:t>
            </a:r>
            <a:r>
              <a:rPr lang="en-US" sz="1600" dirty="0" smtClean="0"/>
              <a:t>Popov</a:t>
            </a:r>
            <a:r>
              <a:rPr lang="en-US" sz="1600" dirty="0"/>
              <a:t>, A. I. (2024). Study of the effect of nanostructured grains on the radiation resistance of zirconium dioxide ceramics during gas swelling under high-dose irradiation with helium ions. </a:t>
            </a:r>
            <a:r>
              <a:rPr lang="en-US" sz="1600" i="1" dirty="0"/>
              <a:t>ES Materials &amp; Manufacturing</a:t>
            </a:r>
            <a:r>
              <a:rPr lang="en-US" sz="1600" dirty="0"/>
              <a:t>, </a:t>
            </a:r>
            <a:r>
              <a:rPr lang="en-US" sz="1600" i="1" dirty="0"/>
              <a:t>24</a:t>
            </a:r>
            <a:r>
              <a:rPr lang="en-US" sz="1600" dirty="0"/>
              <a:t>, 1165</a:t>
            </a:r>
            <a:r>
              <a:rPr lang="en-US" sz="1600" dirty="0" smtClean="0"/>
              <a:t>. </a:t>
            </a:r>
            <a:r>
              <a:rPr lang="en-US" sz="1600" dirty="0"/>
              <a:t>(</a:t>
            </a:r>
            <a:r>
              <a:rPr lang="en-US" sz="1600" b="1" dirty="0">
                <a:solidFill>
                  <a:srgbClr val="FF0000"/>
                </a:solidFill>
              </a:rPr>
              <a:t>24 times cited</a:t>
            </a:r>
            <a:r>
              <a:rPr lang="en-US" sz="1600" dirty="0" smtClean="0"/>
              <a:t>)</a:t>
            </a:r>
          </a:p>
          <a:p>
            <a:pPr marL="342900" indent="-342900">
              <a:buFontTx/>
              <a:buAutoNum type="arabicPeriod"/>
            </a:pPr>
            <a:r>
              <a:rPr lang="en-US" sz="1600" dirty="0" err="1"/>
              <a:t>Ryskulov</a:t>
            </a:r>
            <a:r>
              <a:rPr lang="en-US" sz="1600" dirty="0"/>
              <a:t>, A. E., Ivanov, I. A., </a:t>
            </a:r>
            <a:r>
              <a:rPr lang="en-US" sz="1600" dirty="0" err="1"/>
              <a:t>Kozlovskiy</a:t>
            </a:r>
            <a:r>
              <a:rPr lang="en-US" sz="1600" dirty="0"/>
              <a:t>, A. L., &amp; </a:t>
            </a:r>
            <a:r>
              <a:rPr lang="en-US" sz="1600" dirty="0" err="1"/>
              <a:t>Konuhova</a:t>
            </a:r>
            <a:r>
              <a:rPr lang="en-US" sz="1600" dirty="0"/>
              <a:t>, M. (2024). The effect of residual mechanical stresses and vacancy defects on the diffusion expansion of the damaged layer during irradiation of </a:t>
            </a:r>
            <a:r>
              <a:rPr lang="en-US" sz="1600" dirty="0" err="1"/>
              <a:t>BeO</a:t>
            </a:r>
            <a:r>
              <a:rPr lang="en-US" sz="1600" dirty="0"/>
              <a:t> ceramics. </a:t>
            </a:r>
            <a:r>
              <a:rPr lang="en-US" sz="1600" i="1" dirty="0"/>
              <a:t>Optical Materials: X</a:t>
            </a:r>
            <a:r>
              <a:rPr lang="en-US" sz="1600" dirty="0"/>
              <a:t>, </a:t>
            </a:r>
            <a:r>
              <a:rPr lang="en-US" sz="1600" i="1" dirty="0"/>
              <a:t>24</a:t>
            </a:r>
            <a:r>
              <a:rPr lang="en-US" sz="1600" dirty="0"/>
              <a:t>, 100375</a:t>
            </a:r>
            <a:r>
              <a:rPr lang="en-US" sz="1600" dirty="0" smtClean="0"/>
              <a:t>. (</a:t>
            </a:r>
            <a:r>
              <a:rPr lang="en-US" sz="1600" b="1" dirty="0" smtClean="0">
                <a:solidFill>
                  <a:srgbClr val="FF0000"/>
                </a:solidFill>
              </a:rPr>
              <a:t>15 </a:t>
            </a:r>
            <a:r>
              <a:rPr lang="en-US" sz="1600" b="1" dirty="0">
                <a:solidFill>
                  <a:srgbClr val="FF0000"/>
                </a:solidFill>
              </a:rPr>
              <a:t>times cited</a:t>
            </a:r>
            <a:r>
              <a:rPr lang="en-US" sz="1600" dirty="0" smtClean="0"/>
              <a:t>)</a:t>
            </a:r>
          </a:p>
          <a:p>
            <a:pPr marL="342900" indent="-342900">
              <a:buFontTx/>
              <a:buAutoNum type="arabicPeriod"/>
            </a:pPr>
            <a:r>
              <a:rPr lang="en-US" sz="1600" dirty="0" err="1"/>
              <a:t>Borgekov</a:t>
            </a:r>
            <a:r>
              <a:rPr lang="en-US" sz="1600" dirty="0"/>
              <a:t>, D. B., </a:t>
            </a:r>
            <a:r>
              <a:rPr lang="en-US" sz="1600" dirty="0" err="1"/>
              <a:t>Zhumazhanova</a:t>
            </a:r>
            <a:r>
              <a:rPr lang="en-US" sz="1600" dirty="0"/>
              <a:t>, A. T., </a:t>
            </a:r>
            <a:r>
              <a:rPr lang="en-US" sz="1600" dirty="0" err="1"/>
              <a:t>Kaliyekperova</a:t>
            </a:r>
            <a:r>
              <a:rPr lang="en-US" sz="1600" dirty="0"/>
              <a:t>, K. B., </a:t>
            </a:r>
            <a:r>
              <a:rPr lang="en-US" sz="1600" dirty="0" err="1"/>
              <a:t>Azambayev</a:t>
            </a:r>
            <a:r>
              <a:rPr lang="en-US" sz="1600" dirty="0"/>
              <a:t>, S. B., </a:t>
            </a:r>
            <a:r>
              <a:rPr lang="en-US" sz="1600" dirty="0" err="1"/>
              <a:t>Kozlovskiy</a:t>
            </a:r>
            <a:r>
              <a:rPr lang="en-US" sz="1600" dirty="0"/>
              <a:t>, A. L., </a:t>
            </a:r>
            <a:r>
              <a:rPr lang="en-US" sz="1600" dirty="0" err="1"/>
              <a:t>Konuhova</a:t>
            </a:r>
            <a:r>
              <a:rPr lang="en-US" sz="1600" dirty="0"/>
              <a:t>, M., </a:t>
            </a:r>
            <a:r>
              <a:rPr lang="en-US" sz="1600" dirty="0" err="1" smtClean="0"/>
              <a:t>Shlimas</a:t>
            </a:r>
            <a:r>
              <a:rPr lang="en-US" sz="1600" dirty="0"/>
              <a:t>, D. I. (2024). The effect of oxygen vacancies on the optical and </a:t>
            </a:r>
            <a:r>
              <a:rPr lang="en-US" sz="1600" dirty="0" err="1"/>
              <a:t>thermophysical</a:t>
            </a:r>
            <a:r>
              <a:rPr lang="en-US" sz="1600" dirty="0"/>
              <a:t> properties of (1-x) Si3N4–xAl2O3 ceramics. </a:t>
            </a:r>
            <a:r>
              <a:rPr lang="en-US" sz="1600" i="1" dirty="0"/>
              <a:t>Optical Materials</a:t>
            </a:r>
            <a:r>
              <a:rPr lang="en-US" sz="1600" dirty="0"/>
              <a:t>, </a:t>
            </a:r>
            <a:r>
              <a:rPr lang="en-US" sz="1600" i="1" dirty="0"/>
              <a:t>157</a:t>
            </a:r>
            <a:r>
              <a:rPr lang="en-US" sz="1600" dirty="0"/>
              <a:t>, 116056</a:t>
            </a:r>
            <a:r>
              <a:rPr lang="en-US" sz="1600" dirty="0" smtClean="0"/>
              <a:t>. (</a:t>
            </a:r>
            <a:r>
              <a:rPr lang="en-US" sz="1600" b="1" dirty="0" smtClean="0">
                <a:solidFill>
                  <a:srgbClr val="FF0000"/>
                </a:solidFill>
              </a:rPr>
              <a:t>8 times </a:t>
            </a:r>
            <a:r>
              <a:rPr lang="en-US" sz="1600" b="1" dirty="0">
                <a:solidFill>
                  <a:srgbClr val="FF0000"/>
                </a:solidFill>
              </a:rPr>
              <a:t>cited</a:t>
            </a:r>
            <a:r>
              <a:rPr lang="en-US" sz="1600" dirty="0" smtClean="0"/>
              <a:t>)</a:t>
            </a:r>
          </a:p>
          <a:p>
            <a:pPr marL="342900" indent="-342900">
              <a:buFontTx/>
              <a:buAutoNum type="arabicPeriod"/>
            </a:pPr>
            <a:r>
              <a:rPr lang="en-US" sz="1600" dirty="0" err="1"/>
              <a:t>Rusevich</a:t>
            </a:r>
            <a:r>
              <a:rPr lang="en-US" sz="1600" dirty="0"/>
              <a:t>, L. L., </a:t>
            </a:r>
            <a:r>
              <a:rPr lang="en-US" sz="1600" dirty="0" err="1"/>
              <a:t>Kotomin</a:t>
            </a:r>
            <a:r>
              <a:rPr lang="en-US" sz="1600" dirty="0"/>
              <a:t>, E. A., Popov, A. I., Aiello, G., Scherer, T. A., &amp; </a:t>
            </a:r>
            <a:r>
              <a:rPr lang="en-US" sz="1600" dirty="0" err="1"/>
              <a:t>Lushchik</a:t>
            </a:r>
            <a:r>
              <a:rPr lang="en-US" sz="1600" dirty="0"/>
              <a:t>, A. (2024). The electronic, vibrational and dielectric properties of diamond crystals with neutral vacancies: First principles study. </a:t>
            </a:r>
            <a:r>
              <a:rPr lang="en-US" sz="1600" i="1" dirty="0"/>
              <a:t>Optical Materials</a:t>
            </a:r>
            <a:r>
              <a:rPr lang="en-US" sz="1600" dirty="0"/>
              <a:t>, </a:t>
            </a:r>
            <a:r>
              <a:rPr lang="en-US" sz="1600" i="1" dirty="0"/>
              <a:t>150</a:t>
            </a:r>
            <a:r>
              <a:rPr lang="en-US" sz="1600" dirty="0"/>
              <a:t>, 115222</a:t>
            </a:r>
            <a:r>
              <a:rPr lang="en-US" sz="1600" dirty="0" smtClean="0"/>
              <a:t>. </a:t>
            </a:r>
            <a:r>
              <a:rPr lang="en-US" sz="1600" dirty="0"/>
              <a:t>. </a:t>
            </a:r>
            <a:r>
              <a:rPr lang="en-US" sz="1600" dirty="0" smtClean="0"/>
              <a:t>(</a:t>
            </a:r>
            <a:r>
              <a:rPr lang="en-US" sz="1600" b="1" dirty="0" smtClean="0">
                <a:solidFill>
                  <a:srgbClr val="FF0000"/>
                </a:solidFill>
              </a:rPr>
              <a:t>7 </a:t>
            </a:r>
            <a:r>
              <a:rPr lang="en-US" sz="1600" b="1" dirty="0">
                <a:solidFill>
                  <a:srgbClr val="FF0000"/>
                </a:solidFill>
              </a:rPr>
              <a:t>times cited</a:t>
            </a:r>
            <a:r>
              <a:rPr lang="en-US" sz="1600" dirty="0" smtClean="0"/>
              <a:t>)</a:t>
            </a:r>
          </a:p>
          <a:p>
            <a:pPr marL="342900" indent="-342900">
              <a:buFontTx/>
              <a:buAutoNum type="arabicPeriod"/>
            </a:pPr>
            <a:r>
              <a:rPr lang="en-US" sz="1600" dirty="0" err="1"/>
              <a:t>Salikhodzha</a:t>
            </a:r>
            <a:r>
              <a:rPr lang="en-US" sz="1600" dirty="0"/>
              <a:t>, Z. M., </a:t>
            </a:r>
            <a:r>
              <a:rPr lang="en-US" sz="1600" dirty="0" err="1"/>
              <a:t>Bairbayeva</a:t>
            </a:r>
            <a:r>
              <a:rPr lang="en-US" sz="1600" dirty="0"/>
              <a:t>, G. B., Popov, A. I., </a:t>
            </a:r>
            <a:r>
              <a:rPr lang="en-US" sz="1600" dirty="0" err="1"/>
              <a:t>Kassymkhanova</a:t>
            </a:r>
            <a:r>
              <a:rPr lang="en-US" sz="1600" dirty="0"/>
              <a:t>, R. N., </a:t>
            </a:r>
            <a:r>
              <a:rPr lang="en-US" sz="1600" dirty="0" err="1"/>
              <a:t>Zhangylyssov</a:t>
            </a:r>
            <a:r>
              <a:rPr lang="en-US" sz="1600" dirty="0"/>
              <a:t>, K. B., Popova, E., &amp; </a:t>
            </a:r>
            <a:r>
              <a:rPr lang="en-US" sz="1600" dirty="0" err="1"/>
              <a:t>Konuhova</a:t>
            </a:r>
            <a:r>
              <a:rPr lang="en-US" sz="1600" dirty="0"/>
              <a:t>, M. (2025). DFT Study of Oxygen Ion Migration in Mg-Doped Cubic Zirconia. </a:t>
            </a:r>
            <a:r>
              <a:rPr lang="en-US" sz="1600" i="1" dirty="0"/>
              <a:t>Solids</a:t>
            </a:r>
            <a:r>
              <a:rPr lang="en-US" sz="1600" dirty="0"/>
              <a:t>, </a:t>
            </a:r>
            <a:r>
              <a:rPr lang="en-US" sz="1600" i="1" dirty="0"/>
              <a:t>6</a:t>
            </a:r>
            <a:r>
              <a:rPr lang="en-US" sz="1600" dirty="0"/>
              <a:t>(4), 55</a:t>
            </a:r>
            <a:r>
              <a:rPr lang="en-US" sz="1600" dirty="0" smtClean="0"/>
              <a:t>. (</a:t>
            </a:r>
            <a:r>
              <a:rPr lang="en-US" sz="1600" b="1" dirty="0">
                <a:solidFill>
                  <a:srgbClr val="FF0000"/>
                </a:solidFill>
              </a:rPr>
              <a:t>2</a:t>
            </a:r>
            <a:r>
              <a:rPr lang="en-US" sz="1600" b="1" dirty="0" smtClean="0">
                <a:solidFill>
                  <a:srgbClr val="FF0000"/>
                </a:solidFill>
              </a:rPr>
              <a:t> </a:t>
            </a:r>
            <a:r>
              <a:rPr lang="en-US" sz="1600" b="1" dirty="0">
                <a:solidFill>
                  <a:srgbClr val="FF0000"/>
                </a:solidFill>
              </a:rPr>
              <a:t>times cited</a:t>
            </a:r>
            <a:r>
              <a:rPr lang="en-US" sz="1600" dirty="0" smtClean="0"/>
              <a:t>)</a:t>
            </a:r>
          </a:p>
          <a:p>
            <a:pPr marL="342900" indent="-342900">
              <a:buFontTx/>
              <a:buAutoNum type="arabicPeriod"/>
            </a:pPr>
            <a:r>
              <a:rPr lang="en-US" sz="1600" dirty="0" err="1"/>
              <a:t>Salikhodzha</a:t>
            </a:r>
            <a:r>
              <a:rPr lang="en-US" sz="1600" dirty="0"/>
              <a:t>, Z. M., </a:t>
            </a:r>
            <a:r>
              <a:rPr lang="en-US" sz="1600" dirty="0" err="1"/>
              <a:t>Bairbayeva</a:t>
            </a:r>
            <a:r>
              <a:rPr lang="en-US" sz="1600" dirty="0"/>
              <a:t>, G. B., </a:t>
            </a:r>
            <a:r>
              <a:rPr lang="en-US" sz="1600" dirty="0" err="1"/>
              <a:t>Kassymkhanova</a:t>
            </a:r>
            <a:r>
              <a:rPr lang="en-US" sz="1600" dirty="0"/>
              <a:t>, R. N., </a:t>
            </a:r>
            <a:r>
              <a:rPr lang="en-US" sz="1600" dirty="0" err="1"/>
              <a:t>Konuhova</a:t>
            </a:r>
            <a:r>
              <a:rPr lang="en-US" sz="1600" dirty="0"/>
              <a:t>, M., </a:t>
            </a:r>
            <a:r>
              <a:rPr lang="en-US" sz="1600" dirty="0" err="1"/>
              <a:t>Zhangylyssov</a:t>
            </a:r>
            <a:r>
              <a:rPr lang="en-US" sz="1600" dirty="0"/>
              <a:t>, K. B., Popova, E., &amp; Popov, A. I. (2025). Density functional theory study of pressure-dependent structural and electronic properties of cubic zirconium dioxide. </a:t>
            </a:r>
            <a:r>
              <a:rPr lang="en-US" sz="1600" i="1" dirty="0"/>
              <a:t>Ceramics</a:t>
            </a:r>
            <a:r>
              <a:rPr lang="en-US" sz="1600" dirty="0"/>
              <a:t>, </a:t>
            </a:r>
            <a:r>
              <a:rPr lang="en-US" sz="1600" i="1" dirty="0"/>
              <a:t>8</a:t>
            </a:r>
            <a:r>
              <a:rPr lang="en-US" sz="1600" dirty="0"/>
              <a:t>(2), 41</a:t>
            </a:r>
            <a:r>
              <a:rPr lang="en-US" sz="1600" dirty="0" smtClean="0"/>
              <a:t>. (</a:t>
            </a:r>
            <a:r>
              <a:rPr lang="en-US" sz="1600" b="1" dirty="0" smtClean="0">
                <a:solidFill>
                  <a:srgbClr val="FF0000"/>
                </a:solidFill>
              </a:rPr>
              <a:t>4 </a:t>
            </a:r>
            <a:r>
              <a:rPr lang="en-US" sz="1600" b="1" dirty="0">
                <a:solidFill>
                  <a:srgbClr val="FF0000"/>
                </a:solidFill>
              </a:rPr>
              <a:t>times cited</a:t>
            </a:r>
            <a:r>
              <a:rPr lang="en-US" sz="1600" dirty="0"/>
              <a:t>)</a:t>
            </a:r>
          </a:p>
          <a:p>
            <a:pPr marL="342900" indent="-342900">
              <a:buFontTx/>
              <a:buAutoNum type="arabicPeriod"/>
            </a:pPr>
            <a:r>
              <a:rPr lang="en-US" sz="1600" dirty="0"/>
              <a:t>G. Aiello, C. </a:t>
            </a:r>
            <a:r>
              <a:rPr lang="en-US" sz="1600" dirty="0" err="1"/>
              <a:t>Bonnekoh</a:t>
            </a:r>
            <a:r>
              <a:rPr lang="en-US" sz="1600" dirty="0"/>
              <a:t>, J. </a:t>
            </a:r>
            <a:r>
              <a:rPr lang="en-US" sz="1600" dirty="0" err="1"/>
              <a:t>Gabrusenoks</a:t>
            </a:r>
            <a:r>
              <a:rPr lang="en-US" sz="1600" dirty="0"/>
              <a:t>, B. </a:t>
            </a:r>
            <a:r>
              <a:rPr lang="en-US" sz="1600" dirty="0" err="1"/>
              <a:t>Gorr</a:t>
            </a:r>
            <a:r>
              <a:rPr lang="en-US" sz="1600" dirty="0"/>
              <a:t>, A. Meier, A.I. Popov, T. Scherer, S. </a:t>
            </a:r>
            <a:r>
              <a:rPr lang="en-US" sz="1600" dirty="0" err="1"/>
              <a:t>Schreck</a:t>
            </a:r>
            <a:r>
              <a:rPr lang="en-US" sz="1600" dirty="0"/>
              <a:t>, K. </a:t>
            </a:r>
            <a:r>
              <a:rPr lang="en-US" sz="1600" dirty="0" err="1"/>
              <a:t>Seemann</a:t>
            </a:r>
            <a:r>
              <a:rPr lang="en-US" sz="1600" dirty="0"/>
              <a:t>, D. Strauss, C. Wild, E. </a:t>
            </a:r>
            <a:r>
              <a:rPr lang="en-US" sz="1600" dirty="0" err="1" smtClean="0"/>
              <a:t>Woerner</a:t>
            </a:r>
            <a:r>
              <a:rPr lang="en-US" sz="1600" dirty="0" smtClean="0"/>
              <a:t>. On </a:t>
            </a:r>
            <a:r>
              <a:rPr lang="en-US" sz="1600" dirty="0"/>
              <a:t>the characterization of MPA CVD diamond for fracture toughness </a:t>
            </a:r>
            <a:r>
              <a:rPr lang="en-US" sz="1600" dirty="0" smtClean="0"/>
              <a:t>measurements. 49th </a:t>
            </a:r>
            <a:r>
              <a:rPr lang="en-US" sz="1600" dirty="0"/>
              <a:t>International Conference on Infrared, Millimeter, and Terahertz Waves (IRMMW-THz), Perth, Australia, 2024 </a:t>
            </a:r>
            <a:r>
              <a:rPr lang="en-US" sz="1600" dirty="0">
                <a:hlinkClick r:id="rId2"/>
              </a:rPr>
              <a:t>https://</a:t>
            </a:r>
            <a:r>
              <a:rPr lang="en-US" sz="1600" dirty="0" smtClean="0">
                <a:hlinkClick r:id="rId2"/>
              </a:rPr>
              <a:t>doi.org/10.1109/IRMMW-THz60956.2024.10697823</a:t>
            </a:r>
            <a:r>
              <a:rPr lang="en-US" sz="1600" dirty="0" smtClean="0"/>
              <a:t> </a:t>
            </a:r>
            <a:endParaRPr lang="en-US" sz="1600" dirty="0"/>
          </a:p>
          <a:p>
            <a:pPr marL="342900" indent="-342900">
              <a:buFontTx/>
              <a:buAutoNum type="arabicPeriod"/>
            </a:pPr>
            <a:endParaRPr lang="en-US" dirty="0"/>
          </a:p>
          <a:p>
            <a:endParaRPr lang="en-US" dirty="0"/>
          </a:p>
          <a:p>
            <a:pPr marL="342900" indent="-342900">
              <a:buAutoNum type="arabicPeriod"/>
            </a:pPr>
            <a:endParaRPr lang="en-US" dirty="0"/>
          </a:p>
        </p:txBody>
      </p:sp>
    </p:spTree>
    <p:extLst>
      <p:ext uri="{BB962C8B-B14F-4D97-AF65-F5344CB8AC3E}">
        <p14:creationId xmlns:p14="http://schemas.microsoft.com/office/powerpoint/2010/main" val="8054369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572000" y="152400"/>
            <a:ext cx="2392001" cy="584775"/>
          </a:xfrm>
          <a:prstGeom prst="rect">
            <a:avLst/>
          </a:prstGeom>
          <a:noFill/>
        </p:spPr>
        <p:txBody>
          <a:bodyPr wrap="none" rtlCol="0">
            <a:spAutoFit/>
          </a:bodyPr>
          <a:lstStyle/>
          <a:p>
            <a:r>
              <a:rPr lang="en-US" sz="3200" b="1" dirty="0" smtClean="0"/>
              <a:t>Deliverables:</a:t>
            </a:r>
            <a:endParaRPr lang="en-US" sz="3200" b="1" dirty="0"/>
          </a:p>
        </p:txBody>
      </p:sp>
      <p:graphicFrame>
        <p:nvGraphicFramePr>
          <p:cNvPr id="4" name="Content Placeholder 4"/>
          <p:cNvGraphicFramePr>
            <a:graphicFrameLocks/>
          </p:cNvGraphicFramePr>
          <p:nvPr/>
        </p:nvGraphicFramePr>
        <p:xfrm>
          <a:off x="2286000" y="838200"/>
          <a:ext cx="7086599" cy="5714999"/>
        </p:xfrm>
        <a:graphic>
          <a:graphicData uri="http://schemas.openxmlformats.org/drawingml/2006/table">
            <a:tbl>
              <a:tblPr firstRow="1" firstCol="1" bandRow="1">
                <a:tableStyleId>{5C22544A-7EE6-4342-B048-85BDC9FD1C3A}</a:tableStyleId>
              </a:tblPr>
              <a:tblGrid>
                <a:gridCol w="1724418"/>
                <a:gridCol w="1724418"/>
                <a:gridCol w="3637763"/>
              </a:tblGrid>
              <a:tr h="618822">
                <a:tc>
                  <a:txBody>
                    <a:bodyPr/>
                    <a:lstStyle/>
                    <a:p>
                      <a:pPr marL="0" marR="0" algn="just">
                        <a:spcBef>
                          <a:spcPts val="0"/>
                        </a:spcBef>
                        <a:spcAft>
                          <a:spcPts val="0"/>
                        </a:spcAft>
                      </a:pPr>
                      <a:r>
                        <a:rPr lang="en-GB" sz="1000" dirty="0">
                          <a:effectLst/>
                        </a:rPr>
                        <a:t>Scientific deliverable </a:t>
                      </a:r>
                      <a:endParaRPr lang="en-US" sz="1000" dirty="0">
                        <a:effectLst/>
                      </a:endParaRPr>
                    </a:p>
                    <a:p>
                      <a:pPr marL="0" marR="0" algn="just">
                        <a:spcBef>
                          <a:spcPts val="0"/>
                        </a:spcBef>
                        <a:spcAft>
                          <a:spcPts val="0"/>
                        </a:spcAft>
                      </a:pPr>
                      <a:r>
                        <a:rPr lang="en-GB" sz="800" dirty="0">
                          <a:effectLst/>
                        </a:rPr>
                        <a:t>(annual scientific  deliverables as specified in the Task Agreement)</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797" marR="60797" marT="0" marB="0"/>
                </a:tc>
                <a:tc>
                  <a:txBody>
                    <a:bodyPr/>
                    <a:lstStyle/>
                    <a:p>
                      <a:pPr marL="0" marR="0" algn="just">
                        <a:spcBef>
                          <a:spcPts val="0"/>
                        </a:spcBef>
                        <a:spcAft>
                          <a:spcPts val="0"/>
                        </a:spcAft>
                      </a:pPr>
                      <a:r>
                        <a:rPr lang="en-GB" sz="1000">
                          <a:effectLst/>
                        </a:rPr>
                        <a:t>Achieved:</a:t>
                      </a:r>
                      <a:br>
                        <a:rPr lang="en-GB" sz="1000">
                          <a:effectLst/>
                        </a:rPr>
                      </a:br>
                      <a:r>
                        <a:rPr lang="en-GB" sz="1000">
                          <a:effectLst/>
                        </a:rPr>
                        <a:t>Fully/Partly/Not</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797" marR="60797" marT="0" marB="0"/>
                </a:tc>
                <a:tc>
                  <a:txBody>
                    <a:bodyPr/>
                    <a:lstStyle/>
                    <a:p>
                      <a:pPr marL="0" marR="0" algn="just">
                        <a:spcBef>
                          <a:spcPts val="0"/>
                        </a:spcBef>
                        <a:spcAft>
                          <a:spcPts val="0"/>
                        </a:spcAft>
                      </a:pPr>
                      <a:r>
                        <a:rPr lang="en-GB" sz="1000">
                          <a:effectLst/>
                        </a:rPr>
                        <a:t>Evidence for achievement, brief reason for partial or non-achievement</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797" marR="60797" marT="0" marB="0"/>
                </a:tc>
              </a:tr>
              <a:tr h="1092038">
                <a:tc>
                  <a:txBody>
                    <a:bodyPr/>
                    <a:lstStyle/>
                    <a:p>
                      <a:pPr marL="0" marR="0" algn="just">
                        <a:spcBef>
                          <a:spcPts val="0"/>
                        </a:spcBef>
                        <a:spcAft>
                          <a:spcPts val="0"/>
                        </a:spcAft>
                      </a:pPr>
                      <a:r>
                        <a:rPr lang="en-GB" sz="1000" dirty="0">
                          <a:effectLst/>
                        </a:rPr>
                        <a:t>1. </a:t>
                      </a:r>
                      <a:r>
                        <a:rPr lang="lv-LV" sz="1000" dirty="0">
                          <a:effectLst/>
                        </a:rPr>
                        <a:t>Detailed comparative analysis of radiation-induced polymorphic transformation in ZrO2 ceramics. </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797" marR="60797" marT="0" marB="0"/>
                </a:tc>
                <a:tc>
                  <a:txBody>
                    <a:bodyPr/>
                    <a:lstStyle/>
                    <a:p>
                      <a:pPr marL="0" marR="0" algn="just">
                        <a:spcBef>
                          <a:spcPts val="0"/>
                        </a:spcBef>
                        <a:spcAft>
                          <a:spcPts val="0"/>
                        </a:spcAft>
                      </a:pPr>
                      <a:r>
                        <a:rPr lang="en-GB" sz="1000">
                          <a:effectLst/>
                        </a:rPr>
                        <a:t>Fully</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797" marR="60797" marT="0" marB="0"/>
                </a:tc>
                <a:tc>
                  <a:txBody>
                    <a:bodyPr/>
                    <a:lstStyle/>
                    <a:p>
                      <a:pPr marL="0" marR="0" algn="just">
                        <a:spcBef>
                          <a:spcPts val="0"/>
                        </a:spcBef>
                        <a:spcAft>
                          <a:spcPts val="0"/>
                        </a:spcAft>
                      </a:pPr>
                      <a:r>
                        <a:rPr lang="en-GB" sz="1000" dirty="0">
                          <a:effectLst/>
                        </a:rPr>
                        <a:t>Results published. One more paper is ready for </a:t>
                      </a:r>
                      <a:r>
                        <a:rPr lang="en-GB" sz="1000" dirty="0" err="1">
                          <a:effectLst/>
                        </a:rPr>
                        <a:t>submittion</a:t>
                      </a:r>
                      <a:r>
                        <a:rPr lang="en-GB" sz="1000" dirty="0">
                          <a:effectLst/>
                        </a:rPr>
                        <a:t>. </a:t>
                      </a:r>
                      <a:endParaRPr lang="en-US" sz="1000" dirty="0">
                        <a:effectLst/>
                      </a:endParaRPr>
                    </a:p>
                    <a:p>
                      <a:pPr marL="0" marR="0" algn="just">
                        <a:spcBef>
                          <a:spcPts val="0"/>
                        </a:spcBef>
                        <a:spcAft>
                          <a:spcPts val="0"/>
                        </a:spcAft>
                      </a:pPr>
                      <a:r>
                        <a:rPr lang="en-GB" sz="1000" dirty="0">
                          <a:effectLst/>
                        </a:rPr>
                        <a:t>Technical Report will be submitted to PINBOARD.</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797" marR="60797" marT="0" marB="0"/>
                </a:tc>
              </a:tr>
              <a:tr h="728025">
                <a:tc>
                  <a:txBody>
                    <a:bodyPr/>
                    <a:lstStyle/>
                    <a:p>
                      <a:pPr marL="0" marR="0" algn="just">
                        <a:spcBef>
                          <a:spcPts val="0"/>
                        </a:spcBef>
                        <a:spcAft>
                          <a:spcPts val="0"/>
                        </a:spcAft>
                      </a:pPr>
                      <a:r>
                        <a:rPr lang="lv-LV" sz="1000">
                          <a:effectLst/>
                        </a:rPr>
                        <a:t>2. Swift heavy ion /neutron irradiation campaine (SiC, LaAlO3 and NdGaO3</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797" marR="60797" marT="0" marB="0"/>
                </a:tc>
                <a:tc>
                  <a:txBody>
                    <a:bodyPr/>
                    <a:lstStyle/>
                    <a:p>
                      <a:pPr marL="0" marR="0" algn="just">
                        <a:spcBef>
                          <a:spcPts val="0"/>
                        </a:spcBef>
                        <a:spcAft>
                          <a:spcPts val="0"/>
                        </a:spcAft>
                      </a:pPr>
                      <a:r>
                        <a:rPr lang="en-GB" sz="1000">
                          <a:effectLst/>
                        </a:rPr>
                        <a:t>Partly/Fully</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797" marR="60797" marT="0" marB="0"/>
                </a:tc>
                <a:tc>
                  <a:txBody>
                    <a:bodyPr/>
                    <a:lstStyle/>
                    <a:p>
                      <a:pPr marL="0" marR="0" algn="just">
                        <a:spcBef>
                          <a:spcPts val="0"/>
                        </a:spcBef>
                        <a:spcAft>
                          <a:spcPts val="0"/>
                        </a:spcAft>
                      </a:pPr>
                      <a:r>
                        <a:rPr lang="en-GB" sz="1000">
                          <a:effectLst/>
                        </a:rPr>
                        <a:t>SiC, LaAlO3 both from 2 different suppliers were successfully irradiated by swift-heavy ions, NdGaO3 was irradiated by neutron and ions.</a:t>
                      </a:r>
                      <a:endParaRPr lang="en-US" sz="1000">
                        <a:effectLst/>
                      </a:endParaRPr>
                    </a:p>
                    <a:p>
                      <a:pPr marL="0" marR="0" algn="just">
                        <a:spcBef>
                          <a:spcPts val="0"/>
                        </a:spcBef>
                        <a:spcAft>
                          <a:spcPts val="0"/>
                        </a:spcAft>
                      </a:pPr>
                      <a:r>
                        <a:rPr lang="en-GB" sz="1000">
                          <a:effectLst/>
                        </a:rPr>
                        <a:t>Technical Report will be submitted to PINBOARD.</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797" marR="60797" marT="0" marB="0"/>
                </a:tc>
              </a:tr>
              <a:tr h="1092038">
                <a:tc>
                  <a:txBody>
                    <a:bodyPr/>
                    <a:lstStyle/>
                    <a:p>
                      <a:pPr marL="0" marR="0" algn="just">
                        <a:spcBef>
                          <a:spcPts val="0"/>
                        </a:spcBef>
                        <a:spcAft>
                          <a:spcPts val="0"/>
                        </a:spcAft>
                      </a:pPr>
                      <a:r>
                        <a:rPr lang="en-GB" sz="1000">
                          <a:effectLst/>
                        </a:rPr>
                        <a:t>3. Analysis of general picture about OA, PL, RAMAN properties of heavily irradiated materials SiC and LaAlO3</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797" marR="60797" marT="0" marB="0"/>
                </a:tc>
                <a:tc>
                  <a:txBody>
                    <a:bodyPr/>
                    <a:lstStyle/>
                    <a:p>
                      <a:pPr marL="0" marR="0" algn="just">
                        <a:spcBef>
                          <a:spcPts val="0"/>
                        </a:spcBef>
                        <a:spcAft>
                          <a:spcPts val="0"/>
                        </a:spcAft>
                      </a:pPr>
                      <a:r>
                        <a:rPr lang="en-GB" sz="1000">
                          <a:effectLst/>
                        </a:rPr>
                        <a:t>Partly/Fully</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797" marR="60797" marT="0" marB="0"/>
                </a:tc>
                <a:tc>
                  <a:txBody>
                    <a:bodyPr/>
                    <a:lstStyle/>
                    <a:p>
                      <a:pPr marL="0" marR="0" algn="just">
                        <a:spcBef>
                          <a:spcPts val="0"/>
                        </a:spcBef>
                        <a:spcAft>
                          <a:spcPts val="0"/>
                        </a:spcAft>
                      </a:pPr>
                      <a:r>
                        <a:rPr lang="en-GB" sz="1000">
                          <a:effectLst/>
                        </a:rPr>
                        <a:t>Experiments were successfully performed. Data treatment and paper preparation are in progress.</a:t>
                      </a:r>
                      <a:endParaRPr lang="en-US" sz="1000">
                        <a:effectLst/>
                      </a:endParaRPr>
                    </a:p>
                    <a:p>
                      <a:pPr marL="0" marR="0" algn="just">
                        <a:spcBef>
                          <a:spcPts val="0"/>
                        </a:spcBef>
                        <a:spcAft>
                          <a:spcPts val="0"/>
                        </a:spcAft>
                      </a:pPr>
                      <a:r>
                        <a:rPr lang="en-GB" sz="1000">
                          <a:effectLst/>
                        </a:rPr>
                        <a:t>Technical Report will be submitted to PINBOARD.</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797" marR="60797" marT="0" marB="0"/>
                </a:tc>
              </a:tr>
              <a:tr h="546019">
                <a:tc>
                  <a:txBody>
                    <a:bodyPr/>
                    <a:lstStyle/>
                    <a:p>
                      <a:pPr marL="0" marR="0" algn="just">
                        <a:spcBef>
                          <a:spcPts val="0"/>
                        </a:spcBef>
                        <a:spcAft>
                          <a:spcPts val="0"/>
                        </a:spcAft>
                      </a:pPr>
                      <a:r>
                        <a:rPr lang="en-GB" sz="1000" dirty="0">
                          <a:effectLst/>
                        </a:rPr>
                        <a:t>4. Ab initio calculations of Boron-doped diamond</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797" marR="60797" marT="0" marB="0"/>
                </a:tc>
                <a:tc>
                  <a:txBody>
                    <a:bodyPr/>
                    <a:lstStyle/>
                    <a:p>
                      <a:pPr marL="0" marR="0" algn="just">
                        <a:spcBef>
                          <a:spcPts val="0"/>
                        </a:spcBef>
                        <a:spcAft>
                          <a:spcPts val="0"/>
                        </a:spcAft>
                      </a:pPr>
                      <a:r>
                        <a:rPr lang="en-GB" sz="1000">
                          <a:effectLst/>
                        </a:rPr>
                        <a:t>Fully</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797" marR="60797" marT="0" marB="0"/>
                </a:tc>
                <a:tc>
                  <a:txBody>
                    <a:bodyPr/>
                    <a:lstStyle/>
                    <a:p>
                      <a:pPr marL="0" marR="0" algn="just">
                        <a:spcBef>
                          <a:spcPts val="0"/>
                        </a:spcBef>
                        <a:spcAft>
                          <a:spcPts val="0"/>
                        </a:spcAft>
                      </a:pPr>
                      <a:r>
                        <a:rPr lang="en-GB" sz="1000">
                          <a:effectLst/>
                        </a:rPr>
                        <a:t>Calculation are completed. Paper is in prepation.</a:t>
                      </a:r>
                      <a:endParaRPr lang="en-US" sz="1000">
                        <a:effectLst/>
                      </a:endParaRPr>
                    </a:p>
                    <a:p>
                      <a:pPr marL="0" marR="0" algn="just">
                        <a:spcBef>
                          <a:spcPts val="0"/>
                        </a:spcBef>
                        <a:spcAft>
                          <a:spcPts val="0"/>
                        </a:spcAft>
                      </a:pPr>
                      <a:r>
                        <a:rPr lang="en-GB" sz="1000">
                          <a:effectLst/>
                        </a:rPr>
                        <a:t>Technical Report will be submitted to PINBOARD.</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797" marR="60797" marT="0" marB="0"/>
                </a:tc>
              </a:tr>
              <a:tr h="546019">
                <a:tc>
                  <a:txBody>
                    <a:bodyPr/>
                    <a:lstStyle/>
                    <a:p>
                      <a:pPr marL="0" marR="0" algn="just">
                        <a:spcBef>
                          <a:spcPts val="0"/>
                        </a:spcBef>
                        <a:spcAft>
                          <a:spcPts val="0"/>
                        </a:spcAft>
                      </a:pPr>
                      <a:r>
                        <a:rPr lang="en-GB" sz="1000">
                          <a:effectLst/>
                        </a:rPr>
                        <a:t>5. Ab initio calculation of pure and defective LaAlO3</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797" marR="60797" marT="0" marB="0"/>
                </a:tc>
                <a:tc>
                  <a:txBody>
                    <a:bodyPr/>
                    <a:lstStyle/>
                    <a:p>
                      <a:pPr marL="0" marR="0" algn="just">
                        <a:spcBef>
                          <a:spcPts val="0"/>
                        </a:spcBef>
                        <a:spcAft>
                          <a:spcPts val="0"/>
                        </a:spcAft>
                      </a:pPr>
                      <a:r>
                        <a:rPr lang="en-GB" sz="1000">
                          <a:effectLst/>
                        </a:rPr>
                        <a:t>Fully</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797" marR="60797" marT="0" marB="0"/>
                </a:tc>
                <a:tc>
                  <a:txBody>
                    <a:bodyPr/>
                    <a:lstStyle/>
                    <a:p>
                      <a:pPr marL="0" marR="0" algn="just">
                        <a:spcBef>
                          <a:spcPts val="0"/>
                        </a:spcBef>
                        <a:spcAft>
                          <a:spcPts val="0"/>
                        </a:spcAft>
                      </a:pPr>
                      <a:r>
                        <a:rPr lang="en-GB" sz="1000">
                          <a:effectLst/>
                        </a:rPr>
                        <a:t>Calculation are completed. Paper is in prepation.</a:t>
                      </a:r>
                      <a:endParaRPr lang="en-US" sz="1000">
                        <a:effectLst/>
                      </a:endParaRPr>
                    </a:p>
                    <a:p>
                      <a:pPr marL="0" marR="0" algn="just">
                        <a:spcBef>
                          <a:spcPts val="0"/>
                        </a:spcBef>
                        <a:spcAft>
                          <a:spcPts val="0"/>
                        </a:spcAft>
                      </a:pPr>
                      <a:r>
                        <a:rPr lang="en-GB" sz="1000">
                          <a:effectLst/>
                        </a:rPr>
                        <a:t>Technical Report will be submitted to PINBOARD.</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797" marR="60797" marT="0" marB="0"/>
                </a:tc>
              </a:tr>
              <a:tr h="1092038">
                <a:tc>
                  <a:txBody>
                    <a:bodyPr/>
                    <a:lstStyle/>
                    <a:p>
                      <a:pPr marL="0" marR="0" algn="just">
                        <a:spcBef>
                          <a:spcPts val="0"/>
                        </a:spcBef>
                        <a:spcAft>
                          <a:spcPts val="0"/>
                        </a:spcAft>
                      </a:pPr>
                      <a:r>
                        <a:rPr lang="en-GB" sz="1000">
                          <a:effectLst/>
                        </a:rPr>
                        <a:t>6. Ab initio calculation of pure and defective ZrO2 and YSZ</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797" marR="60797" marT="0" marB="0"/>
                </a:tc>
                <a:tc>
                  <a:txBody>
                    <a:bodyPr/>
                    <a:lstStyle/>
                    <a:p>
                      <a:pPr marL="0" marR="0" algn="just">
                        <a:spcBef>
                          <a:spcPts val="0"/>
                        </a:spcBef>
                        <a:spcAft>
                          <a:spcPts val="0"/>
                        </a:spcAft>
                      </a:pPr>
                      <a:r>
                        <a:rPr lang="en-GB" sz="1000">
                          <a:effectLst/>
                        </a:rPr>
                        <a:t>Partly/Fully</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797" marR="60797" marT="0" marB="0"/>
                </a:tc>
                <a:tc>
                  <a:txBody>
                    <a:bodyPr/>
                    <a:lstStyle/>
                    <a:p>
                      <a:pPr marL="0" marR="0" algn="just">
                        <a:spcBef>
                          <a:spcPts val="0"/>
                        </a:spcBef>
                        <a:spcAft>
                          <a:spcPts val="0"/>
                        </a:spcAft>
                      </a:pPr>
                      <a:r>
                        <a:rPr lang="en-GB" sz="1000" dirty="0">
                          <a:effectLst/>
                        </a:rPr>
                        <a:t>Two papers are published. Calculation on Raman spectra  are in progress,</a:t>
                      </a:r>
                      <a:endParaRPr lang="en-US" sz="1000" dirty="0">
                        <a:effectLst/>
                      </a:endParaRPr>
                    </a:p>
                    <a:p>
                      <a:pPr marL="0" marR="0" algn="just">
                        <a:spcBef>
                          <a:spcPts val="0"/>
                        </a:spcBef>
                        <a:spcAft>
                          <a:spcPts val="0"/>
                        </a:spcAft>
                      </a:pPr>
                      <a:r>
                        <a:rPr lang="en-GB" sz="1000" dirty="0">
                          <a:effectLst/>
                        </a:rPr>
                        <a:t>Due to weather emergency at CINECA High Performance Computing </a:t>
                      </a:r>
                      <a:r>
                        <a:rPr lang="en-GB" sz="1000" dirty="0" err="1">
                          <a:effectLst/>
                        </a:rPr>
                        <a:t>center</a:t>
                      </a:r>
                      <a:r>
                        <a:rPr lang="en-GB" sz="1000" dirty="0">
                          <a:effectLst/>
                        </a:rPr>
                        <a:t>, Marconi supercomputer was not running for several months.  Some data were lost</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797" marR="60797" marT="0" marB="0"/>
                </a:tc>
              </a:tr>
            </a:tbl>
          </a:graphicData>
        </a:graphic>
      </p:graphicFrame>
    </p:spTree>
    <p:extLst>
      <p:ext uri="{BB962C8B-B14F-4D97-AF65-F5344CB8AC3E}">
        <p14:creationId xmlns:p14="http://schemas.microsoft.com/office/powerpoint/2010/main" val="34600816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1647" y="3810000"/>
            <a:ext cx="11353800" cy="2646878"/>
          </a:xfrm>
          <a:prstGeom prst="rect">
            <a:avLst/>
          </a:prstGeom>
        </p:spPr>
        <p:txBody>
          <a:bodyPr wrap="square">
            <a:spAutoFit/>
          </a:bodyPr>
          <a:lstStyle/>
          <a:p>
            <a:r>
              <a:rPr lang="en-US" sz="4000" b="1" dirty="0">
                <a:solidFill>
                  <a:srgbClr val="000000"/>
                </a:solidFill>
                <a:latin typeface="Times New Roman" panose="02020603050405020304" pitchFamily="18" charset="0"/>
                <a:cs typeface="Times New Roman" panose="02020603050405020304" pitchFamily="18" charset="0"/>
              </a:rPr>
              <a:t>O</a:t>
            </a:r>
            <a:r>
              <a:rPr lang="en-US" sz="4000" b="1" dirty="0" smtClean="0">
                <a:solidFill>
                  <a:srgbClr val="000000"/>
                </a:solidFill>
                <a:latin typeface="Times New Roman" panose="02020603050405020304" pitchFamily="18" charset="0"/>
                <a:cs typeface="Times New Roman" panose="02020603050405020304" pitchFamily="18" charset="0"/>
              </a:rPr>
              <a:t>utlook </a:t>
            </a:r>
            <a:r>
              <a:rPr lang="en-US" sz="4000" b="1" dirty="0">
                <a:solidFill>
                  <a:srgbClr val="000000"/>
                </a:solidFill>
                <a:latin typeface="Times New Roman" panose="02020603050405020304" pitchFamily="18" charset="0"/>
                <a:cs typeface="Times New Roman" panose="02020603050405020304" pitchFamily="18" charset="0"/>
              </a:rPr>
              <a:t>for further </a:t>
            </a:r>
            <a:r>
              <a:rPr lang="en-US" sz="4000" b="1" dirty="0" smtClean="0">
                <a:solidFill>
                  <a:srgbClr val="000000"/>
                </a:solidFill>
                <a:latin typeface="Times New Roman" panose="02020603050405020304" pitchFamily="18" charset="0"/>
                <a:cs typeface="Times New Roman" panose="02020603050405020304" pitchFamily="18" charset="0"/>
              </a:rPr>
              <a:t>work</a:t>
            </a:r>
          </a:p>
          <a:p>
            <a:r>
              <a:rPr lang="en-US" dirty="0"/>
              <a:t/>
            </a:r>
            <a:br>
              <a:rPr lang="en-US" dirty="0"/>
            </a:br>
            <a:r>
              <a:rPr lang="en-US" dirty="0"/>
              <a:t>1. The irradiated samples are of particular value because they contain information in the form of radiation-induced defects. Their thermal stability will be investigated only after all non-destructive characterization methods have been completed and analyzed</a:t>
            </a:r>
            <a:r>
              <a:rPr lang="en-US" dirty="0" smtClean="0"/>
              <a:t>.</a:t>
            </a:r>
          </a:p>
          <a:p>
            <a:r>
              <a:rPr lang="en-US" dirty="0"/>
              <a:t>2. Experience shows that although such studies sometimes take several years, they always lead to a series of interesting scientific publications</a:t>
            </a:r>
            <a:r>
              <a:rPr lang="en-US" dirty="0" smtClean="0"/>
              <a:t>. </a:t>
            </a:r>
          </a:p>
          <a:p>
            <a:endParaRPr lang="en-US" dirty="0"/>
          </a:p>
        </p:txBody>
      </p:sp>
      <p:sp>
        <p:nvSpPr>
          <p:cNvPr id="3" name="TextBox 2"/>
          <p:cNvSpPr txBox="1"/>
          <p:nvPr/>
        </p:nvSpPr>
        <p:spPr>
          <a:xfrm>
            <a:off x="457200" y="609600"/>
            <a:ext cx="11482695" cy="2369880"/>
          </a:xfrm>
          <a:prstGeom prst="rect">
            <a:avLst/>
          </a:prstGeom>
          <a:noFill/>
        </p:spPr>
        <p:txBody>
          <a:bodyPr wrap="none" rtlCol="0">
            <a:spAutoFit/>
          </a:bodyPr>
          <a:lstStyle/>
          <a:p>
            <a:r>
              <a:rPr lang="en-US" sz="4000" b="1" dirty="0" smtClean="0">
                <a:latin typeface="Times New Roman" panose="02020603050405020304" pitchFamily="18" charset="0"/>
                <a:cs typeface="Times New Roman" panose="02020603050405020304" pitchFamily="18" charset="0"/>
              </a:rPr>
              <a:t>Our plan until the end of the year</a:t>
            </a:r>
          </a:p>
          <a:p>
            <a:pPr marL="342900" indent="-342900">
              <a:buAutoNum type="arabicPeriod"/>
            </a:pPr>
            <a:r>
              <a:rPr lang="en-US" dirty="0" smtClean="0">
                <a:latin typeface="Times New Roman" panose="02020603050405020304" pitchFamily="18" charset="0"/>
                <a:cs typeface="Times New Roman" panose="02020603050405020304" pitchFamily="18" charset="0"/>
              </a:rPr>
              <a:t>Final report</a:t>
            </a:r>
          </a:p>
          <a:p>
            <a:pPr marL="342900" indent="-342900">
              <a:buAutoNum type="arabicPeriod"/>
            </a:pPr>
            <a:r>
              <a:rPr lang="en-US" dirty="0" smtClean="0">
                <a:latin typeface="Times New Roman" panose="02020603050405020304" pitchFamily="18" charset="0"/>
                <a:cs typeface="Times New Roman" panose="02020603050405020304" pitchFamily="18" charset="0"/>
              </a:rPr>
              <a:t>Three papers are ready for </a:t>
            </a:r>
            <a:r>
              <a:rPr lang="en-US" dirty="0" err="1" smtClean="0">
                <a:latin typeface="Times New Roman" panose="02020603050405020304" pitchFamily="18" charset="0"/>
                <a:cs typeface="Times New Roman" panose="02020603050405020304" pitchFamily="18" charset="0"/>
              </a:rPr>
              <a:t>submittion</a:t>
            </a:r>
            <a:r>
              <a:rPr lang="en-US" dirty="0" smtClean="0">
                <a:latin typeface="Times New Roman" panose="02020603050405020304" pitchFamily="18" charset="0"/>
                <a:cs typeface="Times New Roman" panose="02020603050405020304" pitchFamily="18" charset="0"/>
              </a:rPr>
              <a:t>: </a:t>
            </a:r>
          </a:p>
          <a:p>
            <a:pPr marL="342900" indent="-342900">
              <a:buAutoNum type="alphaLcParenR"/>
            </a:pPr>
            <a:r>
              <a:rPr lang="en-US" dirty="0">
                <a:latin typeface="Times New Roman" panose="02020603050405020304" pitchFamily="18" charset="0"/>
                <a:cs typeface="Times New Roman" panose="02020603050405020304" pitchFamily="18" charset="0"/>
              </a:rPr>
              <a:t>T</a:t>
            </a:r>
            <a:r>
              <a:rPr lang="en-US" dirty="0" smtClean="0">
                <a:latin typeface="Times New Roman" panose="02020603050405020304" pitchFamily="18" charset="0"/>
                <a:cs typeface="Times New Roman" panose="02020603050405020304" pitchFamily="18" charset="0"/>
              </a:rPr>
              <a:t>hermal annealing of EPR –defects in neutron-irradiated SiO2</a:t>
            </a:r>
          </a:p>
          <a:p>
            <a:pPr marL="342900" indent="-342900">
              <a:buAutoNum type="alphaLcParenR"/>
            </a:pPr>
            <a:r>
              <a:rPr lang="en-US" dirty="0" smtClean="0">
                <a:latin typeface="Times New Roman" panose="02020603050405020304" pitchFamily="18" charset="0"/>
                <a:cs typeface="Times New Roman" panose="02020603050405020304" pitchFamily="18" charset="0"/>
              </a:rPr>
              <a:t>Thermal annealing of radiation defects in zirconium oxide</a:t>
            </a:r>
          </a:p>
          <a:p>
            <a:pPr marL="342900" indent="-342900">
              <a:buAutoNum type="alphaLcParenR"/>
            </a:pPr>
            <a:r>
              <a:rPr lang="en-US" dirty="0">
                <a:latin typeface="Times New Roman" panose="02020603050405020304" pitchFamily="18" charset="0"/>
                <a:cs typeface="Times New Roman" panose="02020603050405020304" pitchFamily="18" charset="0"/>
              </a:rPr>
              <a:t>M</a:t>
            </a:r>
            <a:r>
              <a:rPr lang="en-US" dirty="0" smtClean="0">
                <a:latin typeface="Times New Roman" panose="02020603050405020304" pitchFamily="18" charset="0"/>
                <a:cs typeface="Times New Roman" panose="02020603050405020304" pitchFamily="18" charset="0"/>
              </a:rPr>
              <a:t>odeling of surface and defects in </a:t>
            </a:r>
            <a:r>
              <a:rPr lang="en-US" dirty="0" err="1" smtClean="0">
                <a:latin typeface="Times New Roman" panose="02020603050405020304" pitchFamily="18" charset="0"/>
                <a:cs typeface="Times New Roman" panose="02020603050405020304" pitchFamily="18" charset="0"/>
              </a:rPr>
              <a:t>AlN</a:t>
            </a:r>
            <a:endParaRPr lang="en-US" dirty="0" smtClean="0">
              <a:latin typeface="Times New Roman" panose="02020603050405020304" pitchFamily="18" charset="0"/>
              <a:cs typeface="Times New Roman" panose="02020603050405020304" pitchFamily="18" charset="0"/>
            </a:endParaRPr>
          </a:p>
          <a:p>
            <a:pPr marL="342900" indent="-342900">
              <a:buAutoNum type="alphaLcParenR"/>
            </a:pPr>
            <a:r>
              <a:rPr lang="en-US" dirty="0">
                <a:latin typeface="Times New Roman" panose="02020603050405020304" pitchFamily="18" charset="0"/>
                <a:cs typeface="Times New Roman" panose="02020603050405020304" pitchFamily="18" charset="0"/>
              </a:rPr>
              <a:t>A novel potential application of boron-doped diamond as promising material for neutron detectors and sensor systems </a:t>
            </a:r>
          </a:p>
        </p:txBody>
      </p:sp>
    </p:spTree>
    <p:extLst>
      <p:ext uri="{BB962C8B-B14F-4D97-AF65-F5344CB8AC3E}">
        <p14:creationId xmlns:p14="http://schemas.microsoft.com/office/powerpoint/2010/main" val="23820390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782167"/>
            <a:ext cx="11734800" cy="2585323"/>
          </a:xfrm>
          <a:prstGeom prst="rect">
            <a:avLst/>
          </a:prstGeom>
        </p:spPr>
        <p:txBody>
          <a:bodyPr wrap="square">
            <a:spAutoFit/>
          </a:bodyPr>
          <a:lstStyle/>
          <a:p>
            <a:pPr algn="just"/>
            <a:endParaRPr lang="en-US" b="1" dirty="0">
              <a:latin typeface="Times New Roman" panose="02020603050405020304" pitchFamily="18" charset="0"/>
              <a:ea typeface="MS Mincho"/>
              <a:cs typeface="Times New Roman" panose="02020603050405020304" pitchFamily="18" charset="0"/>
            </a:endParaRPr>
          </a:p>
          <a:p>
            <a:pPr algn="just"/>
            <a:r>
              <a:rPr lang="en-US" dirty="0" smtClean="0">
                <a:latin typeface="Times New Roman" panose="02020603050405020304" pitchFamily="18" charset="0"/>
                <a:ea typeface="MS Mincho"/>
                <a:cs typeface="Times New Roman" panose="02020603050405020304" pitchFamily="18" charset="0"/>
              </a:rPr>
              <a:t>In </a:t>
            </a:r>
            <a:r>
              <a:rPr lang="en-US" dirty="0">
                <a:latin typeface="Times New Roman" panose="02020603050405020304" pitchFamily="18" charset="0"/>
                <a:ea typeface="MS Mincho"/>
                <a:cs typeface="Times New Roman" panose="02020603050405020304" pitchFamily="18" charset="0"/>
              </a:rPr>
              <a:t>the previous enabling research projects AETA and DDRM </a:t>
            </a:r>
            <a:r>
              <a:rPr lang="en-US" b="1" dirty="0">
                <a:latin typeface="Times New Roman" panose="02020603050405020304" pitchFamily="18" charset="0"/>
                <a:ea typeface="MS Mincho"/>
                <a:cs typeface="Times New Roman" panose="02020603050405020304" pitchFamily="18" charset="0"/>
              </a:rPr>
              <a:t>only a few number of functional materials (FM) in relation to primary radiation defects (vacancies, </a:t>
            </a:r>
            <a:r>
              <a:rPr lang="en-US" b="1" i="1" dirty="0">
                <a:latin typeface="Times New Roman" panose="02020603050405020304" pitchFamily="18" charset="0"/>
                <a:ea typeface="MS Mincho"/>
                <a:cs typeface="Times New Roman" panose="02020603050405020304" pitchFamily="18" charset="0"/>
              </a:rPr>
              <a:t>F</a:t>
            </a:r>
            <a:r>
              <a:rPr lang="en-US" b="1" dirty="0">
                <a:latin typeface="Times New Roman" panose="02020603050405020304" pitchFamily="18" charset="0"/>
                <a:ea typeface="MS Mincho"/>
                <a:cs typeface="Times New Roman" panose="02020603050405020304" pitchFamily="18" charset="0"/>
              </a:rPr>
              <a:t>-type </a:t>
            </a:r>
            <a:r>
              <a:rPr lang="en-US" b="1" dirty="0" err="1">
                <a:latin typeface="Times New Roman" panose="02020603050405020304" pitchFamily="18" charset="0"/>
                <a:ea typeface="MS Mincho"/>
                <a:cs typeface="Times New Roman" panose="02020603050405020304" pitchFamily="18" charset="0"/>
              </a:rPr>
              <a:t>centres</a:t>
            </a:r>
            <a:r>
              <a:rPr lang="en-US" b="1" dirty="0">
                <a:latin typeface="Times New Roman" panose="02020603050405020304" pitchFamily="18" charset="0"/>
                <a:ea typeface="MS Mincho"/>
                <a:cs typeface="Times New Roman" panose="02020603050405020304" pitchFamily="18" charset="0"/>
              </a:rPr>
              <a:t>, trapped holes on cation vacancies, etc.) were investigated. </a:t>
            </a:r>
            <a:r>
              <a:rPr lang="en-US" dirty="0">
                <a:latin typeface="Times New Roman" panose="02020603050405020304" pitchFamily="18" charset="0"/>
                <a:ea typeface="MS Mincho"/>
                <a:cs typeface="Times New Roman" panose="02020603050405020304" pitchFamily="18" charset="0"/>
              </a:rPr>
              <a:t>Especially in diamond the influence of defect structures (nitrogen, hydrogen and oxygen) to optical and dielectric material properties were considered. </a:t>
            </a:r>
            <a:endParaRPr lang="en-US" dirty="0" smtClean="0">
              <a:latin typeface="Times New Roman" panose="02020603050405020304" pitchFamily="18" charset="0"/>
              <a:ea typeface="MS Mincho"/>
              <a:cs typeface="Times New Roman" panose="02020603050405020304" pitchFamily="18" charset="0"/>
            </a:endParaRPr>
          </a:p>
          <a:p>
            <a:pPr algn="just"/>
            <a:endParaRPr lang="en-US" dirty="0">
              <a:latin typeface="Times New Roman" panose="02020603050405020304" pitchFamily="18" charset="0"/>
              <a:ea typeface="MS Mincho"/>
              <a:cs typeface="Times New Roman" panose="02020603050405020304" pitchFamily="18" charset="0"/>
            </a:endParaRPr>
          </a:p>
          <a:p>
            <a:pPr algn="just"/>
            <a:r>
              <a:rPr lang="en-US" dirty="0" smtClean="0">
                <a:latin typeface="Times New Roman" panose="02020603050405020304" pitchFamily="18" charset="0"/>
                <a:ea typeface="MS Mincho"/>
                <a:cs typeface="Times New Roman" panose="02020603050405020304" pitchFamily="18" charset="0"/>
              </a:rPr>
              <a:t>For </a:t>
            </a:r>
            <a:r>
              <a:rPr lang="en-US" dirty="0">
                <a:latin typeface="Times New Roman" panose="02020603050405020304" pitchFamily="18" charset="0"/>
                <a:ea typeface="MS Mincho"/>
                <a:cs typeface="Times New Roman" panose="02020603050405020304" pitchFamily="18" charset="0"/>
              </a:rPr>
              <a:t>systems in plasma diagnostics, doping in diamond (Boron) has a strong influence on the optical transmission and the electrical properties of such filters and windows and even for detector applications in plasma diagnostics. </a:t>
            </a:r>
            <a:endParaRPr lang="en-US" dirty="0" smtClean="0">
              <a:latin typeface="Times New Roman" panose="02020603050405020304" pitchFamily="18" charset="0"/>
              <a:ea typeface="MS Mincho"/>
              <a:cs typeface="Times New Roman" panose="02020603050405020304" pitchFamily="18" charset="0"/>
            </a:endParaRPr>
          </a:p>
          <a:p>
            <a:pPr algn="just"/>
            <a:endParaRPr lang="en-US" dirty="0">
              <a:latin typeface="Times New Roman" panose="02020603050405020304" pitchFamily="18" charset="0"/>
              <a:ea typeface="MS Mincho"/>
              <a:cs typeface="Times New Roman" panose="02020603050405020304" pitchFamily="18" charset="0"/>
            </a:endParaRPr>
          </a:p>
        </p:txBody>
      </p:sp>
      <p:sp>
        <p:nvSpPr>
          <p:cNvPr id="2" name="Rectangle 1"/>
          <p:cNvSpPr/>
          <p:nvPr/>
        </p:nvSpPr>
        <p:spPr>
          <a:xfrm>
            <a:off x="2819400" y="0"/>
            <a:ext cx="6096000" cy="646331"/>
          </a:xfrm>
          <a:prstGeom prst="rect">
            <a:avLst/>
          </a:prstGeom>
        </p:spPr>
        <p:txBody>
          <a:bodyPr>
            <a:spAutoFit/>
          </a:bodyPr>
          <a:lstStyle/>
          <a:p>
            <a:r>
              <a:rPr lang="en-US" b="1" dirty="0">
                <a:solidFill>
                  <a:srgbClr val="1F497D"/>
                </a:solidFill>
                <a:latin typeface="Times New Roman" panose="02020603050405020304" pitchFamily="18" charset="0"/>
                <a:ea typeface="MS Mincho"/>
              </a:rPr>
              <a:t>New dielectric functional materials and interfaces (DFMI) – Theoretical and Experimental analysis (2024-2025)</a:t>
            </a:r>
            <a:endParaRPr lang="de-DE" b="1"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1066800" y="3124200"/>
            <a:ext cx="2447850" cy="1386910"/>
          </a:xfrm>
          <a:prstGeom prst="rect">
            <a:avLst/>
          </a:prstGeom>
        </p:spPr>
      </p:pic>
      <p:sp>
        <p:nvSpPr>
          <p:cNvPr id="7" name="TextBox 6"/>
          <p:cNvSpPr txBox="1"/>
          <p:nvPr/>
        </p:nvSpPr>
        <p:spPr>
          <a:xfrm>
            <a:off x="674791" y="4648200"/>
            <a:ext cx="2824619" cy="1754326"/>
          </a:xfrm>
          <a:prstGeom prst="rect">
            <a:avLst/>
          </a:prstGeom>
          <a:noFill/>
        </p:spPr>
        <p:txBody>
          <a:bodyPr wrap="none" rtlCol="0">
            <a:spAutoFit/>
          </a:bodyPr>
          <a:lstStyle/>
          <a:p>
            <a:r>
              <a:rPr lang="en-US" dirty="0" smtClean="0"/>
              <a:t>Small diamond sample: </a:t>
            </a:r>
          </a:p>
          <a:p>
            <a:r>
              <a:rPr lang="en-US" dirty="0" smtClean="0"/>
              <a:t>single crystal</a:t>
            </a:r>
          </a:p>
          <a:p>
            <a:endParaRPr lang="en-US" dirty="0"/>
          </a:p>
          <a:p>
            <a:r>
              <a:rPr lang="en-US" dirty="0" smtClean="0"/>
              <a:t>Large dark:</a:t>
            </a:r>
          </a:p>
          <a:p>
            <a:r>
              <a:rPr lang="en-US" dirty="0" smtClean="0"/>
              <a:t>Boron-doped polycrystalline</a:t>
            </a:r>
          </a:p>
          <a:p>
            <a:r>
              <a:rPr lang="en-US" dirty="0" smtClean="0"/>
              <a:t>(10x10 mm)</a:t>
            </a:r>
            <a:endParaRPr lang="en-US" dirty="0"/>
          </a:p>
        </p:txBody>
      </p:sp>
      <p:pic>
        <p:nvPicPr>
          <p:cNvPr id="8" name="Grafik 51" descr="Ein Bild, das Text, Papierprodukt, Briefumschlag, Papier enthält.&#10;&#10;KI-generierte Inhalte können fehlerhaft sein.">
            <a:extLst>
              <a:ext uri="{FF2B5EF4-FFF2-40B4-BE49-F238E27FC236}">
                <a16:creationId xmlns="" xmlns:a16="http://schemas.microsoft.com/office/drawing/2014/main" id="{CC246E38-8792-9B0B-FBFD-6CE979E9D85B}"/>
              </a:ext>
            </a:extLst>
          </p:cNvPr>
          <p:cNvPicPr>
            <a:picLocks noChangeAspect="1"/>
          </p:cNvPicPr>
          <p:nvPr/>
        </p:nvPicPr>
        <p:blipFill>
          <a:blip r:embed="rId3" cstate="print">
            <a:extLst>
              <a:ext uri="{28A0092B-C50C-407E-A947-70E740481C1C}">
                <a14:useLocalDpi xmlns:a14="http://schemas.microsoft.com/office/drawing/2010/main" val="0"/>
              </a:ext>
            </a:extLst>
          </a:blip>
          <a:srcRect l="10343" t="62031" r="13633"/>
          <a:stretch>
            <a:fillRect/>
          </a:stretch>
        </p:blipFill>
        <p:spPr>
          <a:xfrm>
            <a:off x="3904359" y="3124200"/>
            <a:ext cx="4383282" cy="1657403"/>
          </a:xfrm>
          <a:prstGeom prst="rect">
            <a:avLst/>
          </a:prstGeom>
        </p:spPr>
      </p:pic>
      <p:pic>
        <p:nvPicPr>
          <p:cNvPr id="9" name="Grafik 4">
            <a:extLst>
              <a:ext uri="{FF2B5EF4-FFF2-40B4-BE49-F238E27FC236}">
                <a16:creationId xmlns="" xmlns:a16="http://schemas.microsoft.com/office/drawing/2014/main" id="{7C025A8F-158E-4134-837C-1AA3D428D67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889" t="56920" r="10763" b="13184"/>
          <a:stretch/>
        </p:blipFill>
        <p:spPr>
          <a:xfrm>
            <a:off x="3904359" y="4892458"/>
            <a:ext cx="6001527" cy="1634129"/>
          </a:xfrm>
          <a:prstGeom prst="rect">
            <a:avLst/>
          </a:prstGeom>
        </p:spPr>
      </p:pic>
      <p:sp>
        <p:nvSpPr>
          <p:cNvPr id="3" name="TextBox 2"/>
          <p:cNvSpPr txBox="1"/>
          <p:nvPr/>
        </p:nvSpPr>
        <p:spPr>
          <a:xfrm>
            <a:off x="8419096" y="3397147"/>
            <a:ext cx="3756862" cy="369332"/>
          </a:xfrm>
          <a:prstGeom prst="rect">
            <a:avLst/>
          </a:prstGeom>
          <a:noFill/>
        </p:spPr>
        <p:txBody>
          <a:bodyPr wrap="none" rtlCol="0">
            <a:spAutoFit/>
          </a:bodyPr>
          <a:lstStyle/>
          <a:p>
            <a:r>
              <a:rPr lang="en-US" dirty="0" smtClean="0"/>
              <a:t>LaAlO3:  3 different crystal orientation</a:t>
            </a:r>
            <a:endParaRPr lang="en-US" dirty="0"/>
          </a:p>
        </p:txBody>
      </p:sp>
      <p:sp>
        <p:nvSpPr>
          <p:cNvPr id="10" name="TextBox 9"/>
          <p:cNvSpPr txBox="1"/>
          <p:nvPr/>
        </p:nvSpPr>
        <p:spPr>
          <a:xfrm>
            <a:off x="8435138" y="4326444"/>
            <a:ext cx="3889911" cy="369332"/>
          </a:xfrm>
          <a:prstGeom prst="rect">
            <a:avLst/>
          </a:prstGeom>
          <a:noFill/>
        </p:spPr>
        <p:txBody>
          <a:bodyPr wrap="none" rtlCol="0">
            <a:spAutoFit/>
          </a:bodyPr>
          <a:lstStyle/>
          <a:p>
            <a:r>
              <a:rPr lang="en-US" dirty="0" smtClean="0"/>
              <a:t>NdGaO3:  3 different crystal orientation</a:t>
            </a:r>
            <a:endParaRPr lang="en-US" dirty="0"/>
          </a:p>
        </p:txBody>
      </p:sp>
    </p:spTree>
    <p:extLst>
      <p:ext uri="{BB962C8B-B14F-4D97-AF65-F5344CB8AC3E}">
        <p14:creationId xmlns:p14="http://schemas.microsoft.com/office/powerpoint/2010/main" val="2923072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8679" y="5363541"/>
            <a:ext cx="11582400" cy="1477328"/>
          </a:xfrm>
          <a:prstGeom prst="rect">
            <a:avLst/>
          </a:prstGeom>
        </p:spPr>
        <p:txBody>
          <a:bodyPr wrap="square">
            <a:spAutoFit/>
          </a:bodyPr>
          <a:lstStyle/>
          <a:p>
            <a:pPr algn="just"/>
            <a:r>
              <a:rPr lang="en-US" b="1" dirty="0" smtClean="0">
                <a:solidFill>
                  <a:srgbClr val="FF0000"/>
                </a:solidFill>
                <a:latin typeface="Times New Roman" panose="02020603050405020304" pitchFamily="18" charset="0"/>
                <a:ea typeface="MS Mincho"/>
                <a:cs typeface="Times New Roman" panose="02020603050405020304" pitchFamily="18" charset="0"/>
              </a:rPr>
              <a:t>Irradiation: </a:t>
            </a:r>
          </a:p>
          <a:p>
            <a:pPr algn="just"/>
            <a:r>
              <a:rPr lang="en-US" dirty="0" smtClean="0">
                <a:latin typeface="Times New Roman" panose="02020603050405020304" pitchFamily="18" charset="0"/>
                <a:ea typeface="MS Mincho"/>
                <a:cs typeface="Times New Roman" panose="02020603050405020304" pitchFamily="18" charset="0"/>
              </a:rPr>
              <a:t>Neutron - </a:t>
            </a:r>
            <a:r>
              <a:rPr lang="en-US" dirty="0">
                <a:latin typeface="Times New Roman" panose="02020603050405020304" pitchFamily="18" charset="0"/>
                <a:ea typeface="MS Mincho"/>
                <a:cs typeface="Times New Roman" panose="02020603050405020304" pitchFamily="18" charset="0"/>
              </a:rPr>
              <a:t>will be performed at SCK CEN, </a:t>
            </a:r>
            <a:r>
              <a:rPr lang="en-US" dirty="0" err="1">
                <a:latin typeface="Times New Roman" panose="02020603050405020304" pitchFamily="18" charset="0"/>
                <a:ea typeface="MS Mincho"/>
                <a:cs typeface="Times New Roman" panose="02020603050405020304" pitchFamily="18" charset="0"/>
              </a:rPr>
              <a:t>Mol</a:t>
            </a:r>
            <a:r>
              <a:rPr lang="en-US" dirty="0">
                <a:latin typeface="Times New Roman" panose="02020603050405020304" pitchFamily="18" charset="0"/>
                <a:ea typeface="MS Mincho"/>
                <a:cs typeface="Times New Roman" panose="02020603050405020304" pitchFamily="18" charset="0"/>
              </a:rPr>
              <a:t> (</a:t>
            </a:r>
            <a:r>
              <a:rPr lang="en-US" dirty="0" smtClean="0">
                <a:latin typeface="Times New Roman" panose="02020603050405020304" pitchFamily="18" charset="0"/>
                <a:ea typeface="MS Mincho"/>
                <a:cs typeface="Times New Roman" panose="02020603050405020304" pitchFamily="18" charset="0"/>
              </a:rPr>
              <a:t>Belgium), </a:t>
            </a:r>
          </a:p>
          <a:p>
            <a:pPr algn="just"/>
            <a:r>
              <a:rPr lang="en-US" dirty="0">
                <a:latin typeface="Times New Roman" panose="02020603050405020304" pitchFamily="18" charset="0"/>
                <a:ea typeface="MS Mincho"/>
                <a:cs typeface="Times New Roman" panose="02020603050405020304" pitchFamily="18" charset="0"/>
              </a:rPr>
              <a:t>S</a:t>
            </a:r>
            <a:r>
              <a:rPr lang="en-US" dirty="0" smtClean="0">
                <a:latin typeface="Times New Roman" panose="02020603050405020304" pitchFamily="18" charset="0"/>
                <a:ea typeface="MS Mincho"/>
                <a:cs typeface="Times New Roman" panose="02020603050405020304" pitchFamily="18" charset="0"/>
              </a:rPr>
              <a:t>wift </a:t>
            </a:r>
            <a:r>
              <a:rPr lang="en-US" dirty="0">
                <a:latin typeface="Times New Roman" panose="02020603050405020304" pitchFamily="18" charset="0"/>
                <a:ea typeface="MS Mincho"/>
                <a:cs typeface="Times New Roman" panose="02020603050405020304" pitchFamily="18" charset="0"/>
              </a:rPr>
              <a:t>heavy-ion irradiation will be carried out in Astana at DS-6 accelerator, </a:t>
            </a:r>
            <a:endParaRPr lang="en-US" dirty="0" smtClean="0">
              <a:latin typeface="Times New Roman" panose="02020603050405020304" pitchFamily="18" charset="0"/>
              <a:ea typeface="MS Mincho"/>
              <a:cs typeface="Times New Roman" panose="02020603050405020304" pitchFamily="18" charset="0"/>
            </a:endParaRPr>
          </a:p>
          <a:p>
            <a:pPr algn="just"/>
            <a:r>
              <a:rPr lang="en-US" dirty="0" smtClean="0">
                <a:latin typeface="Times New Roman" panose="02020603050405020304" pitchFamily="18" charset="0"/>
                <a:ea typeface="MS Mincho"/>
                <a:cs typeface="Times New Roman" panose="02020603050405020304" pitchFamily="18" charset="0"/>
              </a:rPr>
              <a:t>providing  </a:t>
            </a:r>
            <a:r>
              <a:rPr lang="en-US" baseline="30000" dirty="0">
                <a:latin typeface="Times New Roman" panose="02020603050405020304" pitchFamily="18" charset="0"/>
                <a:ea typeface="MS Mincho"/>
                <a:cs typeface="Times New Roman" panose="02020603050405020304" pitchFamily="18" charset="0"/>
              </a:rPr>
              <a:t>6,7</a:t>
            </a:r>
            <a:r>
              <a:rPr lang="en-US" dirty="0">
                <a:latin typeface="Times New Roman" panose="02020603050405020304" pitchFamily="18" charset="0"/>
                <a:ea typeface="MS Mincho"/>
                <a:cs typeface="Times New Roman" panose="02020603050405020304" pitchFamily="18" charset="0"/>
              </a:rPr>
              <a:t>Li, </a:t>
            </a:r>
            <a:r>
              <a:rPr lang="en-US" baseline="30000" dirty="0">
                <a:latin typeface="Times New Roman" panose="02020603050405020304" pitchFamily="18" charset="0"/>
                <a:ea typeface="MS Mincho"/>
                <a:cs typeface="Times New Roman" panose="02020603050405020304" pitchFamily="18" charset="0"/>
              </a:rPr>
              <a:t>12</a:t>
            </a:r>
            <a:r>
              <a:rPr lang="de-DE" dirty="0">
                <a:latin typeface="Times New Roman" panose="02020603050405020304" pitchFamily="18" charset="0"/>
                <a:ea typeface="MS Mincho"/>
                <a:cs typeface="Times New Roman" panose="02020603050405020304" pitchFamily="18" charset="0"/>
              </a:rPr>
              <a:t>С</a:t>
            </a:r>
            <a:r>
              <a:rPr lang="en-US" dirty="0">
                <a:latin typeface="Times New Roman" panose="02020603050405020304" pitchFamily="18" charset="0"/>
                <a:ea typeface="MS Mincho"/>
                <a:cs typeface="Times New Roman" panose="02020603050405020304" pitchFamily="18" charset="0"/>
              </a:rPr>
              <a:t>, </a:t>
            </a:r>
            <a:r>
              <a:rPr lang="en-US" baseline="30000" dirty="0">
                <a:latin typeface="Times New Roman" panose="02020603050405020304" pitchFamily="18" charset="0"/>
                <a:ea typeface="MS Mincho"/>
                <a:cs typeface="Times New Roman" panose="02020603050405020304" pitchFamily="18" charset="0"/>
              </a:rPr>
              <a:t>13</a:t>
            </a:r>
            <a:r>
              <a:rPr lang="de-DE" dirty="0">
                <a:latin typeface="Times New Roman" panose="02020603050405020304" pitchFamily="18" charset="0"/>
                <a:ea typeface="MS Mincho"/>
                <a:cs typeface="Times New Roman" panose="02020603050405020304" pitchFamily="18" charset="0"/>
              </a:rPr>
              <a:t>С</a:t>
            </a:r>
            <a:r>
              <a:rPr lang="en-US" dirty="0">
                <a:latin typeface="Times New Roman" panose="02020603050405020304" pitchFamily="18" charset="0"/>
                <a:ea typeface="MS Mincho"/>
                <a:cs typeface="Times New Roman" panose="02020603050405020304" pitchFamily="18" charset="0"/>
              </a:rPr>
              <a:t>, </a:t>
            </a:r>
            <a:r>
              <a:rPr lang="en-US" baseline="30000" dirty="0">
                <a:latin typeface="Times New Roman" panose="02020603050405020304" pitchFamily="18" charset="0"/>
                <a:ea typeface="MS Mincho"/>
                <a:cs typeface="Times New Roman" panose="02020603050405020304" pitchFamily="18" charset="0"/>
              </a:rPr>
              <a:t>14</a:t>
            </a:r>
            <a:r>
              <a:rPr lang="en-US" dirty="0">
                <a:latin typeface="Times New Roman" panose="02020603050405020304" pitchFamily="18" charset="0"/>
                <a:ea typeface="MS Mincho"/>
                <a:cs typeface="Times New Roman" panose="02020603050405020304" pitchFamily="18" charset="0"/>
              </a:rPr>
              <a:t>N, </a:t>
            </a:r>
            <a:r>
              <a:rPr lang="en-US" baseline="30000" dirty="0">
                <a:latin typeface="Times New Roman" panose="02020603050405020304" pitchFamily="18" charset="0"/>
                <a:ea typeface="MS Mincho"/>
                <a:cs typeface="Times New Roman" panose="02020603050405020304" pitchFamily="18" charset="0"/>
              </a:rPr>
              <a:t>16</a:t>
            </a:r>
            <a:r>
              <a:rPr lang="en-US" dirty="0">
                <a:latin typeface="Times New Roman" panose="02020603050405020304" pitchFamily="18" charset="0"/>
                <a:ea typeface="MS Mincho"/>
                <a:cs typeface="Times New Roman" panose="02020603050405020304" pitchFamily="18" charset="0"/>
              </a:rPr>
              <a:t>O, </a:t>
            </a:r>
            <a:r>
              <a:rPr lang="en-US" baseline="30000" dirty="0">
                <a:latin typeface="Times New Roman" panose="02020603050405020304" pitchFamily="18" charset="0"/>
                <a:ea typeface="MS Mincho"/>
                <a:cs typeface="Times New Roman" panose="02020603050405020304" pitchFamily="18" charset="0"/>
              </a:rPr>
              <a:t>20</a:t>
            </a:r>
            <a:r>
              <a:rPr lang="en-US" dirty="0">
                <a:latin typeface="Times New Roman" panose="02020603050405020304" pitchFamily="18" charset="0"/>
                <a:ea typeface="MS Mincho"/>
                <a:cs typeface="Times New Roman" panose="02020603050405020304" pitchFamily="18" charset="0"/>
              </a:rPr>
              <a:t>Ne, </a:t>
            </a:r>
            <a:r>
              <a:rPr lang="en-US" baseline="30000" dirty="0">
                <a:latin typeface="Times New Roman" panose="02020603050405020304" pitchFamily="18" charset="0"/>
                <a:ea typeface="MS Mincho"/>
                <a:cs typeface="Times New Roman" panose="02020603050405020304" pitchFamily="18" charset="0"/>
              </a:rPr>
              <a:t>32</a:t>
            </a:r>
            <a:r>
              <a:rPr lang="en-US" dirty="0">
                <a:latin typeface="Times New Roman" panose="02020603050405020304" pitchFamily="18" charset="0"/>
                <a:ea typeface="MS Mincho"/>
                <a:cs typeface="Times New Roman" panose="02020603050405020304" pitchFamily="18" charset="0"/>
              </a:rPr>
              <a:t>S, </a:t>
            </a:r>
            <a:r>
              <a:rPr lang="en-US" baseline="30000" dirty="0">
                <a:latin typeface="Times New Roman" panose="02020603050405020304" pitchFamily="18" charset="0"/>
                <a:ea typeface="MS Mincho"/>
                <a:cs typeface="Times New Roman" panose="02020603050405020304" pitchFamily="18" charset="0"/>
              </a:rPr>
              <a:t>40</a:t>
            </a:r>
            <a:r>
              <a:rPr lang="en-US" dirty="0">
                <a:latin typeface="Times New Roman" panose="02020603050405020304" pitchFamily="18" charset="0"/>
                <a:ea typeface="MS Mincho"/>
                <a:cs typeface="Times New Roman" panose="02020603050405020304" pitchFamily="18" charset="0"/>
              </a:rPr>
              <a:t>Ar, </a:t>
            </a:r>
            <a:r>
              <a:rPr lang="en-US" b="1" baseline="30000" dirty="0">
                <a:solidFill>
                  <a:srgbClr val="FF0000"/>
                </a:solidFill>
                <a:latin typeface="Times New Roman" panose="02020603050405020304" pitchFamily="18" charset="0"/>
                <a:ea typeface="MS Mincho"/>
                <a:cs typeface="Times New Roman" panose="02020603050405020304" pitchFamily="18" charset="0"/>
              </a:rPr>
              <a:t>84</a:t>
            </a:r>
            <a:r>
              <a:rPr lang="en-US" b="1" dirty="0">
                <a:solidFill>
                  <a:srgbClr val="FF0000"/>
                </a:solidFill>
                <a:latin typeface="Times New Roman" panose="02020603050405020304" pitchFamily="18" charset="0"/>
                <a:ea typeface="MS Mincho"/>
                <a:cs typeface="Times New Roman" panose="02020603050405020304" pitchFamily="18" charset="0"/>
              </a:rPr>
              <a:t>Kr  and  </a:t>
            </a:r>
            <a:r>
              <a:rPr lang="en-US" b="1" baseline="30000" dirty="0" smtClean="0">
                <a:solidFill>
                  <a:srgbClr val="FF0000"/>
                </a:solidFill>
                <a:latin typeface="Times New Roman" panose="02020603050405020304" pitchFamily="18" charset="0"/>
                <a:ea typeface="MS Mincho"/>
                <a:cs typeface="Times New Roman" panose="02020603050405020304" pitchFamily="18" charset="0"/>
              </a:rPr>
              <a:t>132</a:t>
            </a:r>
            <a:r>
              <a:rPr lang="en-US" b="1" dirty="0" smtClean="0">
                <a:solidFill>
                  <a:srgbClr val="FF0000"/>
                </a:solidFill>
                <a:latin typeface="Times New Roman" panose="02020603050405020304" pitchFamily="18" charset="0"/>
                <a:ea typeface="MS Mincho"/>
                <a:cs typeface="Times New Roman" panose="02020603050405020304" pitchFamily="18" charset="0"/>
              </a:rPr>
              <a:t>Xe</a:t>
            </a:r>
          </a:p>
          <a:p>
            <a:pPr algn="just"/>
            <a:r>
              <a:rPr lang="en-US" dirty="0" smtClean="0">
                <a:latin typeface="Times New Roman" panose="02020603050405020304" pitchFamily="18" charset="0"/>
                <a:ea typeface="MS Mincho"/>
                <a:cs typeface="Times New Roman" panose="02020603050405020304" pitchFamily="18" charset="0"/>
              </a:rPr>
              <a:t> </a:t>
            </a:r>
            <a:r>
              <a:rPr lang="en-US" dirty="0">
                <a:latin typeface="Times New Roman" panose="02020603050405020304" pitchFamily="18" charset="0"/>
                <a:ea typeface="MS Mincho"/>
                <a:cs typeface="Times New Roman" panose="02020603050405020304" pitchFamily="18" charset="0"/>
              </a:rPr>
              <a:t>in the energy range 0.35 - 1.75 MeV/nucleon.</a:t>
            </a:r>
            <a:endParaRPr lang="en-US" dirty="0">
              <a:effectLst/>
              <a:latin typeface="Times New Roman" panose="02020603050405020304" pitchFamily="18" charset="0"/>
              <a:ea typeface="MS Mincho"/>
              <a:cs typeface="Times New Roman" panose="02020603050405020304" pitchFamily="18" charset="0"/>
            </a:endParaRPr>
          </a:p>
        </p:txBody>
      </p:sp>
      <p:sp>
        <p:nvSpPr>
          <p:cNvPr id="3" name="Rectangle 2"/>
          <p:cNvSpPr/>
          <p:nvPr/>
        </p:nvSpPr>
        <p:spPr>
          <a:xfrm>
            <a:off x="296779" y="3062043"/>
            <a:ext cx="11506200" cy="2308324"/>
          </a:xfrm>
          <a:prstGeom prst="rect">
            <a:avLst/>
          </a:prstGeom>
        </p:spPr>
        <p:txBody>
          <a:bodyPr wrap="square">
            <a:spAutoFit/>
          </a:bodyPr>
          <a:lstStyle/>
          <a:p>
            <a:r>
              <a:rPr lang="en-US" b="1" dirty="0">
                <a:solidFill>
                  <a:srgbClr val="FF0000"/>
                </a:solidFill>
                <a:latin typeface="Times New Roman" panose="02020603050405020304" pitchFamily="18" charset="0"/>
                <a:cs typeface="Times New Roman" panose="02020603050405020304" pitchFamily="18" charset="0"/>
              </a:rPr>
              <a:t>Research object</a:t>
            </a:r>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Functional materials already available in participating institutions:</a:t>
            </a:r>
          </a:p>
          <a:p>
            <a:r>
              <a:rPr lang="en-US" dirty="0">
                <a:latin typeface="Times New Roman" panose="02020603050405020304" pitchFamily="18" charset="0"/>
                <a:cs typeface="Times New Roman" panose="02020603050405020304" pitchFamily="18" charset="0"/>
              </a:rPr>
              <a:t>Un-doped materials: single and poly-crystalline diamond samples (SCD, PCD),</a:t>
            </a:r>
          </a:p>
          <a:p>
            <a:r>
              <a:rPr lang="en-US" dirty="0">
                <a:latin typeface="Times New Roman" panose="02020603050405020304" pitchFamily="18" charset="0"/>
                <a:cs typeface="Times New Roman" panose="02020603050405020304" pitchFamily="18" charset="0"/>
              </a:rPr>
              <a:t>Un-doped materials: </a:t>
            </a:r>
            <a:r>
              <a:rPr lang="en-US" dirty="0">
                <a:solidFill>
                  <a:srgbClr val="FF0000"/>
                </a:solidFill>
                <a:latin typeface="Times New Roman" panose="02020603050405020304" pitchFamily="18" charset="0"/>
                <a:cs typeface="Times New Roman" panose="02020603050405020304" pitchFamily="18" charset="0"/>
              </a:rPr>
              <a:t>LaAlO3, NdGaO3, Y-ZrO2 (YSZ)</a:t>
            </a:r>
          </a:p>
          <a:p>
            <a:r>
              <a:rPr lang="en-US" dirty="0">
                <a:latin typeface="Times New Roman" panose="02020603050405020304" pitchFamily="18" charset="0"/>
                <a:cs typeface="Times New Roman" panose="02020603050405020304" pitchFamily="18" charset="0"/>
              </a:rPr>
              <a:t>Evaporation and sputtering facilities for </a:t>
            </a:r>
            <a:r>
              <a:rPr lang="en-US" dirty="0" err="1">
                <a:latin typeface="Times New Roman" panose="02020603050405020304" pitchFamily="18" charset="0"/>
                <a:cs typeface="Times New Roman" panose="02020603050405020304" pitchFamily="18" charset="0"/>
              </a:rPr>
              <a:t>AlN</a:t>
            </a:r>
            <a:r>
              <a:rPr lang="en-US" dirty="0">
                <a:latin typeface="Times New Roman" panose="02020603050405020304" pitchFamily="18" charset="0"/>
                <a:cs typeface="Times New Roman" panose="02020603050405020304" pitchFamily="18" charset="0"/>
              </a:rPr>
              <a:t> and </a:t>
            </a:r>
            <a:r>
              <a:rPr lang="en-US" dirty="0" err="1">
                <a:latin typeface="Times New Roman" panose="02020603050405020304" pitchFamily="18" charset="0"/>
                <a:cs typeface="Times New Roman" panose="02020603050405020304" pitchFamily="18" charset="0"/>
              </a:rPr>
              <a:t>SiOx</a:t>
            </a:r>
            <a:r>
              <a:rPr lang="en-US" dirty="0">
                <a:latin typeface="Times New Roman" panose="02020603050405020304" pitchFamily="18" charset="0"/>
                <a:cs typeface="Times New Roman" panose="02020603050405020304" pitchFamily="18" charset="0"/>
              </a:rPr>
              <a:t> in KIT available.</a:t>
            </a:r>
          </a:p>
          <a:p>
            <a:r>
              <a:rPr lang="en-US" dirty="0">
                <a:latin typeface="Times New Roman" panose="02020603050405020304" pitchFamily="18" charset="0"/>
                <a:cs typeface="Times New Roman" panose="02020603050405020304" pitchFamily="18" charset="0"/>
              </a:rPr>
              <a:t>p-Boron doped diamond is available at KIT.</a:t>
            </a:r>
          </a:p>
          <a:p>
            <a:r>
              <a:rPr lang="en-US" dirty="0">
                <a:latin typeface="Times New Roman" panose="02020603050405020304" pitchFamily="18" charset="0"/>
                <a:cs typeface="Times New Roman" panose="02020603050405020304" pitchFamily="18" charset="0"/>
              </a:rPr>
              <a:t>Main attention will be paid to diamond, silicon carbide, exotic dielectrics </a:t>
            </a:r>
            <a:r>
              <a:rPr lang="en-US" dirty="0" smtClean="0">
                <a:latin typeface="Times New Roman" panose="02020603050405020304" pitchFamily="18" charset="0"/>
                <a:cs typeface="Times New Roman" panose="02020603050405020304" pitchFamily="18" charset="0"/>
              </a:rPr>
              <a:t>and</a:t>
            </a:r>
          </a:p>
          <a:p>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interface layers (</a:t>
            </a:r>
            <a:r>
              <a:rPr lang="en-US" dirty="0" err="1">
                <a:latin typeface="Times New Roman" panose="02020603050405020304" pitchFamily="18" charset="0"/>
                <a:cs typeface="Times New Roman" panose="02020603050405020304" pitchFamily="18" charset="0"/>
              </a:rPr>
              <a:t>AlN</a:t>
            </a:r>
            <a:r>
              <a:rPr lang="en-US" dirty="0">
                <a:latin typeface="Times New Roman" panose="02020603050405020304" pitchFamily="18" charset="0"/>
                <a:cs typeface="Times New Roman" panose="02020603050405020304" pitchFamily="18" charset="0"/>
              </a:rPr>
              <a:t> and </a:t>
            </a:r>
            <a:r>
              <a:rPr lang="en-US" dirty="0" err="1">
                <a:latin typeface="Times New Roman" panose="02020603050405020304" pitchFamily="18" charset="0"/>
                <a:cs typeface="Times New Roman" panose="02020603050405020304" pitchFamily="18" charset="0"/>
              </a:rPr>
              <a:t>SiO</a:t>
            </a:r>
            <a:r>
              <a:rPr lang="en-US" dirty="0">
                <a:latin typeface="Times New Roman" panose="02020603050405020304" pitchFamily="18" charset="0"/>
                <a:cs typeface="Times New Roman" panose="02020603050405020304" pitchFamily="18" charset="0"/>
              </a:rPr>
              <a:t>).</a:t>
            </a:r>
          </a:p>
        </p:txBody>
      </p:sp>
      <p:sp>
        <p:nvSpPr>
          <p:cNvPr id="4" name="Rectangle 3"/>
          <p:cNvSpPr/>
          <p:nvPr/>
        </p:nvSpPr>
        <p:spPr>
          <a:xfrm>
            <a:off x="304800" y="762000"/>
            <a:ext cx="11506200" cy="2031325"/>
          </a:xfrm>
          <a:prstGeom prst="rect">
            <a:avLst/>
          </a:prstGeom>
        </p:spPr>
        <p:txBody>
          <a:bodyPr wrap="square">
            <a:spAutoFit/>
          </a:bodyPr>
          <a:lstStyle/>
          <a:p>
            <a:pPr algn="just"/>
            <a:r>
              <a:rPr lang="en-US" b="1" dirty="0" smtClean="0">
                <a:solidFill>
                  <a:srgbClr val="FF0000"/>
                </a:solidFill>
                <a:latin typeface="Times New Roman" panose="02020603050405020304" pitchFamily="18" charset="0"/>
                <a:ea typeface="MS Mincho"/>
                <a:cs typeface="Times New Roman" panose="02020603050405020304" pitchFamily="18" charset="0"/>
              </a:rPr>
              <a:t>Project partner: </a:t>
            </a:r>
          </a:p>
          <a:p>
            <a:pPr algn="just"/>
            <a:r>
              <a:rPr lang="en-US" dirty="0">
                <a:latin typeface="Times New Roman" panose="02020603050405020304" pitchFamily="18" charset="0"/>
                <a:ea typeface="MS Mincho"/>
                <a:cs typeface="Times New Roman" panose="02020603050405020304" pitchFamily="18" charset="0"/>
              </a:rPr>
              <a:t>The consortium of this ENR proposal puts the efforts of Latvian, Belgian German and Polish institution perfectly </a:t>
            </a:r>
            <a:r>
              <a:rPr lang="en-US" dirty="0" smtClean="0">
                <a:latin typeface="Times New Roman" panose="02020603050405020304" pitchFamily="18" charset="0"/>
                <a:ea typeface="MS Mincho"/>
                <a:cs typeface="Times New Roman" panose="02020603050405020304" pitchFamily="18" charset="0"/>
              </a:rPr>
              <a:t>together:</a:t>
            </a:r>
          </a:p>
          <a:p>
            <a:pPr algn="just"/>
            <a:r>
              <a:rPr lang="en-US" dirty="0" smtClean="0">
                <a:latin typeface="Times New Roman" panose="02020603050405020304" pitchFamily="18" charset="0"/>
                <a:ea typeface="MS Mincho"/>
                <a:cs typeface="Times New Roman" panose="02020603050405020304" pitchFamily="18" charset="0"/>
              </a:rPr>
              <a:t>Institute of Solid State Physics, University of Latvia (UL ISSP)</a:t>
            </a:r>
          </a:p>
          <a:p>
            <a:pPr algn="just"/>
            <a:r>
              <a:rPr lang="en-US" dirty="0" smtClean="0">
                <a:latin typeface="Times New Roman" panose="02020603050405020304" pitchFamily="18" charset="0"/>
                <a:ea typeface="MS Mincho"/>
                <a:cs typeface="Times New Roman" panose="02020603050405020304" pitchFamily="18" charset="0"/>
              </a:rPr>
              <a:t>Karlsruhe Institute of Technology (KIT)</a:t>
            </a:r>
          </a:p>
          <a:p>
            <a:pPr algn="just"/>
            <a:r>
              <a:rPr lang="en-US" dirty="0">
                <a:latin typeface="Times New Roman" panose="02020603050405020304" pitchFamily="18" charset="0"/>
                <a:ea typeface="MS Mincho"/>
                <a:cs typeface="Times New Roman" panose="02020603050405020304" pitchFamily="18" charset="0"/>
              </a:rPr>
              <a:t>Warsaw University of Technology (WUT) </a:t>
            </a:r>
            <a:endParaRPr lang="en-US" dirty="0" smtClean="0">
              <a:latin typeface="Times New Roman" panose="02020603050405020304" pitchFamily="18" charset="0"/>
              <a:ea typeface="MS Mincho"/>
              <a:cs typeface="Times New Roman" panose="02020603050405020304" pitchFamily="18" charset="0"/>
            </a:endParaRPr>
          </a:p>
          <a:p>
            <a:pPr algn="just"/>
            <a:r>
              <a:rPr lang="en-US" dirty="0">
                <a:latin typeface="Times New Roman" panose="02020603050405020304" pitchFamily="18" charset="0"/>
                <a:ea typeface="MS Mincho"/>
                <a:cs typeface="Times New Roman" panose="02020603050405020304" pitchFamily="18" charset="0"/>
              </a:rPr>
              <a:t>SCK CEN- is the Belgian nuclear research </a:t>
            </a:r>
            <a:r>
              <a:rPr lang="en-US" dirty="0" err="1">
                <a:latin typeface="Times New Roman" panose="02020603050405020304" pitchFamily="18" charset="0"/>
                <a:ea typeface="MS Mincho"/>
                <a:cs typeface="Times New Roman" panose="02020603050405020304" pitchFamily="18" charset="0"/>
              </a:rPr>
              <a:t>centre</a:t>
            </a:r>
            <a:r>
              <a:rPr lang="en-US" dirty="0">
                <a:latin typeface="Times New Roman" panose="02020603050405020304" pitchFamily="18" charset="0"/>
                <a:ea typeface="MS Mincho"/>
                <a:cs typeface="Times New Roman" panose="02020603050405020304" pitchFamily="18" charset="0"/>
              </a:rPr>
              <a:t> located in </a:t>
            </a:r>
            <a:r>
              <a:rPr lang="en-US" dirty="0" err="1">
                <a:latin typeface="Times New Roman" panose="02020603050405020304" pitchFamily="18" charset="0"/>
                <a:ea typeface="MS Mincho"/>
                <a:cs typeface="Times New Roman" panose="02020603050405020304" pitchFamily="18" charset="0"/>
              </a:rPr>
              <a:t>Mol</a:t>
            </a:r>
            <a:r>
              <a:rPr lang="en-US" dirty="0">
                <a:latin typeface="Times New Roman" panose="02020603050405020304" pitchFamily="18" charset="0"/>
                <a:ea typeface="MS Mincho"/>
                <a:cs typeface="Times New Roman" panose="02020603050405020304" pitchFamily="18" charset="0"/>
              </a:rPr>
              <a:t>, Belgium, </a:t>
            </a:r>
            <a:endParaRPr lang="en-US" dirty="0" smtClean="0">
              <a:latin typeface="Times New Roman" panose="02020603050405020304" pitchFamily="18" charset="0"/>
              <a:ea typeface="MS Mincho"/>
              <a:cs typeface="Times New Roman" panose="02020603050405020304" pitchFamily="18" charset="0"/>
            </a:endParaRPr>
          </a:p>
          <a:p>
            <a:pPr algn="just"/>
            <a:r>
              <a:rPr lang="en-US" dirty="0" smtClean="0">
                <a:latin typeface="Times New Roman" panose="02020603050405020304" pitchFamily="18" charset="0"/>
                <a:ea typeface="MS Mincho"/>
                <a:cs typeface="Times New Roman" panose="02020603050405020304" pitchFamily="18" charset="0"/>
              </a:rPr>
              <a:t>where </a:t>
            </a:r>
            <a:r>
              <a:rPr lang="en-US" dirty="0">
                <a:latin typeface="Times New Roman" panose="02020603050405020304" pitchFamily="18" charset="0"/>
                <a:ea typeface="MS Mincho"/>
                <a:cs typeface="Times New Roman" panose="02020603050405020304" pitchFamily="18" charset="0"/>
              </a:rPr>
              <a:t>BR2 - a materials testing reactor will be used for irradiation</a:t>
            </a:r>
            <a:r>
              <a:rPr lang="en-US" dirty="0" smtClean="0">
                <a:latin typeface="Times New Roman" panose="02020603050405020304" pitchFamily="18" charset="0"/>
                <a:ea typeface="MS Mincho"/>
                <a:cs typeface="Times New Roman" panose="02020603050405020304" pitchFamily="18" charset="0"/>
              </a:rPr>
              <a:t>.</a:t>
            </a:r>
            <a:endParaRPr lang="en-US" dirty="0">
              <a:latin typeface="Times New Roman" panose="02020603050405020304" pitchFamily="18" charset="0"/>
              <a:ea typeface="MS Mincho"/>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8534399" y="1541496"/>
            <a:ext cx="3360821" cy="5041232"/>
          </a:xfrm>
          <a:prstGeom prst="rect">
            <a:avLst/>
          </a:prstGeom>
        </p:spPr>
      </p:pic>
      <p:sp>
        <p:nvSpPr>
          <p:cNvPr id="6" name="Rectangle 5"/>
          <p:cNvSpPr/>
          <p:nvPr/>
        </p:nvSpPr>
        <p:spPr>
          <a:xfrm>
            <a:off x="2743200" y="31046"/>
            <a:ext cx="6096000" cy="646331"/>
          </a:xfrm>
          <a:prstGeom prst="rect">
            <a:avLst/>
          </a:prstGeom>
        </p:spPr>
        <p:txBody>
          <a:bodyPr>
            <a:spAutoFit/>
          </a:bodyPr>
          <a:lstStyle/>
          <a:p>
            <a:r>
              <a:rPr lang="en-US" b="1" dirty="0">
                <a:solidFill>
                  <a:srgbClr val="1F497D"/>
                </a:solidFill>
                <a:latin typeface="Times New Roman" panose="02020603050405020304" pitchFamily="18" charset="0"/>
                <a:ea typeface="MS Mincho"/>
              </a:rPr>
              <a:t>New dielectric functional materials and interfaces (DFMI) – Theoretical and Experimental analysis (2024-2025)</a:t>
            </a:r>
            <a:endParaRPr lang="de-DE"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7467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7844" y="838200"/>
            <a:ext cx="11811000" cy="5702074"/>
          </a:xfrm>
          <a:prstGeom prst="rect">
            <a:avLst/>
          </a:prstGeom>
        </p:spPr>
        <p:txBody>
          <a:bodyPr wrap="square">
            <a:spAutoFit/>
          </a:bodyPr>
          <a:lstStyle/>
          <a:p>
            <a:pPr algn="just">
              <a:lnSpc>
                <a:spcPct val="115000"/>
              </a:lnSpc>
              <a:spcAft>
                <a:spcPts val="1000"/>
              </a:spcAft>
            </a:pPr>
            <a:r>
              <a:rPr lang="en-GB" dirty="0">
                <a:latin typeface="Calibri" panose="020F0502020204030204" pitchFamily="34" charset="0"/>
                <a:ea typeface="Calibri" panose="020F0502020204030204" pitchFamily="34" charset="0"/>
                <a:cs typeface="Times New Roman" panose="02020603050405020304" pitchFamily="18" charset="0"/>
              </a:rPr>
              <a:t>The proposal of DFMI project has the goal to combine experimental investigations of new functional materials used in diagnostics and heating and current drive applications in fusion reactors with theoretical calculations to provide an exhaustive understanding of material behaviour and the corresponding properties which are of high relevance for DEMO development works in the frame of </a:t>
            </a:r>
            <a:r>
              <a:rPr lang="en-GB" dirty="0" err="1">
                <a:latin typeface="Calibri" panose="020F0502020204030204" pitchFamily="34" charset="0"/>
                <a:ea typeface="Calibri" panose="020F0502020204030204" pitchFamily="34" charset="0"/>
                <a:cs typeface="Times New Roman" panose="02020603050405020304" pitchFamily="18" charset="0"/>
              </a:rPr>
              <a:t>EUROfusion</a:t>
            </a:r>
            <a:r>
              <a:rPr lang="en-GB" dirty="0">
                <a:latin typeface="Calibri" panose="020F0502020204030204" pitchFamily="34" charset="0"/>
                <a:ea typeface="Calibri" panose="020F0502020204030204" pitchFamily="34" charset="0"/>
                <a:cs typeface="Times New Roman" panose="02020603050405020304" pitchFamily="18" charset="0"/>
              </a:rPr>
              <a:t> activities taking the fusion roadmap into account. A tremendous emphasis is put on radiation resistant functional materials (FM) used for optical systems and for microwave and THz transmission applications. </a:t>
            </a:r>
            <a:r>
              <a:rPr lang="en-GB" b="1" dirty="0">
                <a:latin typeface="Calibri" panose="020F0502020204030204" pitchFamily="34" charset="0"/>
                <a:ea typeface="Calibri" panose="020F0502020204030204" pitchFamily="34" charset="0"/>
                <a:cs typeface="Times New Roman" panose="02020603050405020304" pitchFamily="18" charset="0"/>
              </a:rPr>
              <a:t>The main idea is the physics understanding of that group of crystalline solid state systems</a:t>
            </a:r>
            <a:r>
              <a:rPr lang="en-US" b="1" dirty="0">
                <a:solidFill>
                  <a:srgbClr val="000000"/>
                </a:solidFill>
                <a:latin typeface="Calibri" panose="020F0502020204030204" pitchFamily="34" charset="0"/>
                <a:ea typeface="MS Mincho"/>
                <a:cs typeface="Calibri" panose="020F0502020204030204" pitchFamily="34" charset="0"/>
              </a:rPr>
              <a:t>. </a:t>
            </a:r>
            <a:endParaRPr lang="en-US" b="1"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dirty="0">
                <a:solidFill>
                  <a:srgbClr val="000000"/>
                </a:solidFill>
                <a:latin typeface="Calibri" panose="020F0502020204030204" pitchFamily="34" charset="0"/>
                <a:ea typeface="MS Mincho"/>
                <a:cs typeface="Calibri" panose="020F0502020204030204" pitchFamily="34" charset="0"/>
              </a:rPr>
              <a:t>In particular, as planned, several </a:t>
            </a:r>
            <a:r>
              <a:rPr lang="en-US" b="1" dirty="0">
                <a:solidFill>
                  <a:srgbClr val="000000"/>
                </a:solidFill>
                <a:latin typeface="Calibri" panose="020F0502020204030204" pitchFamily="34" charset="0"/>
                <a:ea typeface="MS Mincho"/>
                <a:cs typeface="Calibri" panose="020F0502020204030204" pitchFamily="34" charset="0"/>
              </a:rPr>
              <a:t>single crystalline exotic</a:t>
            </a:r>
            <a:r>
              <a:rPr lang="en-US" dirty="0">
                <a:solidFill>
                  <a:srgbClr val="000000"/>
                </a:solidFill>
                <a:latin typeface="Calibri" panose="020F0502020204030204" pitchFamily="34" charset="0"/>
                <a:ea typeface="MS Mincho"/>
                <a:cs typeface="Calibri" panose="020F0502020204030204" pitchFamily="34" charset="0"/>
              </a:rPr>
              <a:t> dielectrics: </a:t>
            </a:r>
            <a:r>
              <a:rPr lang="en-US" b="1" dirty="0">
                <a:solidFill>
                  <a:srgbClr val="FF0000"/>
                </a:solidFill>
                <a:latin typeface="Calibri" panose="020F0502020204030204" pitchFamily="34" charset="0"/>
                <a:ea typeface="MS Mincho"/>
                <a:cs typeface="Calibri" panose="020F0502020204030204" pitchFamily="34" charset="0"/>
              </a:rPr>
              <a:t>LaAlO</a:t>
            </a:r>
            <a:r>
              <a:rPr lang="en-US" b="1" baseline="-25000" dirty="0">
                <a:solidFill>
                  <a:srgbClr val="FF0000"/>
                </a:solidFill>
                <a:latin typeface="Calibri" panose="020F0502020204030204" pitchFamily="34" charset="0"/>
                <a:ea typeface="MS Mincho"/>
                <a:cs typeface="Calibri" panose="020F0502020204030204" pitchFamily="34" charset="0"/>
              </a:rPr>
              <a:t>3</a:t>
            </a:r>
            <a:r>
              <a:rPr lang="en-US" b="1" dirty="0">
                <a:solidFill>
                  <a:srgbClr val="FF0000"/>
                </a:solidFill>
                <a:latin typeface="Calibri" panose="020F0502020204030204" pitchFamily="34" charset="0"/>
                <a:ea typeface="MS Mincho"/>
                <a:cs typeface="Calibri" panose="020F0502020204030204" pitchFamily="34" charset="0"/>
              </a:rPr>
              <a:t>, NdGaO</a:t>
            </a:r>
            <a:r>
              <a:rPr lang="en-US" b="1" baseline="-25000" dirty="0">
                <a:solidFill>
                  <a:srgbClr val="FF0000"/>
                </a:solidFill>
                <a:latin typeface="Calibri" panose="020F0502020204030204" pitchFamily="34" charset="0"/>
                <a:ea typeface="MS Mincho"/>
                <a:cs typeface="Calibri" panose="020F0502020204030204" pitchFamily="34" charset="0"/>
              </a:rPr>
              <a:t>3</a:t>
            </a:r>
            <a:r>
              <a:rPr lang="en-US" b="1" dirty="0">
                <a:solidFill>
                  <a:srgbClr val="FF0000"/>
                </a:solidFill>
                <a:latin typeface="Calibri" panose="020F0502020204030204" pitchFamily="34" charset="0"/>
                <a:ea typeface="MS Mincho"/>
                <a:cs typeface="Calibri" panose="020F0502020204030204" pitchFamily="34" charset="0"/>
              </a:rPr>
              <a:t>, </a:t>
            </a:r>
            <a:r>
              <a:rPr lang="en-US" b="1" dirty="0">
                <a:solidFill>
                  <a:srgbClr val="000000"/>
                </a:solidFill>
                <a:latin typeface="Calibri" panose="020F0502020204030204" pitchFamily="34" charset="0"/>
                <a:ea typeface="MS Mincho"/>
                <a:cs typeface="Calibri" panose="020F0502020204030204" pitchFamily="34" charset="0"/>
              </a:rPr>
              <a:t>Y-ZrO</a:t>
            </a:r>
            <a:r>
              <a:rPr lang="en-US" b="1" baseline="-25000" dirty="0">
                <a:solidFill>
                  <a:srgbClr val="000000"/>
                </a:solidFill>
                <a:latin typeface="Calibri" panose="020F0502020204030204" pitchFamily="34" charset="0"/>
                <a:ea typeface="MS Mincho"/>
                <a:cs typeface="Calibri" panose="020F0502020204030204" pitchFamily="34" charset="0"/>
              </a:rPr>
              <a:t>2</a:t>
            </a:r>
            <a:r>
              <a:rPr lang="en-US" b="1" dirty="0">
                <a:solidFill>
                  <a:srgbClr val="000000"/>
                </a:solidFill>
                <a:latin typeface="Calibri" panose="020F0502020204030204" pitchFamily="34" charset="0"/>
                <a:ea typeface="MS Mincho"/>
                <a:cs typeface="Calibri" panose="020F0502020204030204" pitchFamily="34" charset="0"/>
              </a:rPr>
              <a:t> (YSZ) and </a:t>
            </a:r>
            <a:r>
              <a:rPr lang="en-US" b="1" dirty="0" err="1">
                <a:solidFill>
                  <a:srgbClr val="000000"/>
                </a:solidFill>
                <a:latin typeface="Calibri" panose="020F0502020204030204" pitchFamily="34" charset="0"/>
                <a:ea typeface="MS Mincho"/>
                <a:cs typeface="Calibri" panose="020F0502020204030204" pitchFamily="34" charset="0"/>
              </a:rPr>
              <a:t>SiC</a:t>
            </a:r>
            <a:r>
              <a:rPr lang="en-US" b="1" dirty="0">
                <a:solidFill>
                  <a:srgbClr val="000000"/>
                </a:solidFill>
                <a:latin typeface="Calibri" panose="020F0502020204030204" pitchFamily="34" charset="0"/>
                <a:ea typeface="MS Mincho"/>
                <a:cs typeface="Calibri" panose="020F0502020204030204" pitchFamily="34" charset="0"/>
              </a:rPr>
              <a:t> </a:t>
            </a:r>
            <a:r>
              <a:rPr lang="en-US" dirty="0">
                <a:solidFill>
                  <a:srgbClr val="000000"/>
                </a:solidFill>
                <a:latin typeface="Calibri" panose="020F0502020204030204" pitchFamily="34" charset="0"/>
                <a:ea typeface="MS Mincho"/>
                <a:cs typeface="Calibri" panose="020F0502020204030204" pitchFamily="34" charset="0"/>
              </a:rPr>
              <a:t>were studied before and after irradiation</a:t>
            </a:r>
            <a:r>
              <a:rPr lang="en-GB" dirty="0">
                <a:latin typeface="Calibri" panose="020F0502020204030204" pitchFamily="34" charset="0"/>
                <a:ea typeface="Calibri" panose="020F0502020204030204" pitchFamily="34" charset="0"/>
                <a:cs typeface="Times New Roman" panose="02020603050405020304" pitchFamily="18" charset="0"/>
              </a:rPr>
              <a:t> with neutrons at SCK CEN, </a:t>
            </a:r>
            <a:r>
              <a:rPr lang="en-GB" dirty="0" err="1">
                <a:latin typeface="Calibri" panose="020F0502020204030204" pitchFamily="34" charset="0"/>
                <a:ea typeface="Calibri" panose="020F0502020204030204" pitchFamily="34" charset="0"/>
                <a:cs typeface="Times New Roman" panose="02020603050405020304" pitchFamily="18" charset="0"/>
              </a:rPr>
              <a:t>Mol</a:t>
            </a:r>
            <a:r>
              <a:rPr lang="en-GB" dirty="0">
                <a:latin typeface="Calibri" panose="020F0502020204030204" pitchFamily="34" charset="0"/>
                <a:ea typeface="Calibri" panose="020F0502020204030204" pitchFamily="34" charset="0"/>
                <a:cs typeface="Times New Roman" panose="02020603050405020304" pitchFamily="18" charset="0"/>
              </a:rPr>
              <a:t> (Belgium) </a:t>
            </a:r>
            <a:r>
              <a:rPr lang="en-GB" b="1" dirty="0">
                <a:latin typeface="Calibri" panose="020F0502020204030204" pitchFamily="34" charset="0"/>
                <a:ea typeface="Calibri" panose="020F0502020204030204" pitchFamily="34" charset="0"/>
                <a:cs typeface="Times New Roman" panose="02020603050405020304" pitchFamily="18" charset="0"/>
              </a:rPr>
              <a:t>or swift h</a:t>
            </a:r>
            <a:r>
              <a:rPr lang="en-US" b="1" dirty="0" err="1">
                <a:latin typeface="Calibri" panose="020F0502020204030204" pitchFamily="34" charset="0"/>
                <a:ea typeface="Calibri" panose="020F0502020204030204" pitchFamily="34" charset="0"/>
                <a:cs typeface="Times New Roman" panose="02020603050405020304" pitchFamily="18" charset="0"/>
              </a:rPr>
              <a:t>eavy</a:t>
            </a:r>
            <a:r>
              <a:rPr lang="en-US" b="1" dirty="0">
                <a:latin typeface="Calibri" panose="020F0502020204030204" pitchFamily="34" charset="0"/>
                <a:ea typeface="Calibri" panose="020F0502020204030204" pitchFamily="34" charset="0"/>
                <a:cs typeface="Times New Roman" panose="02020603050405020304" pitchFamily="18" charset="0"/>
              </a:rPr>
              <a:t>-ion irradiation </a:t>
            </a:r>
            <a:r>
              <a:rPr lang="en-GB" b="1" dirty="0">
                <a:latin typeface="Calibri" panose="020F0502020204030204" pitchFamily="34" charset="0"/>
                <a:ea typeface="Calibri" panose="020F0502020204030204" pitchFamily="34" charset="0"/>
                <a:cs typeface="Times New Roman" panose="02020603050405020304" pitchFamily="18" charset="0"/>
              </a:rPr>
              <a:t>in Astana at </a:t>
            </a:r>
            <a:r>
              <a:rPr lang="en-US" b="1" dirty="0">
                <a:latin typeface="Calibri" panose="020F0502020204030204" pitchFamily="34" charset="0"/>
                <a:ea typeface="Calibri" panose="020F0502020204030204" pitchFamily="34" charset="0"/>
                <a:cs typeface="Times New Roman" panose="02020603050405020304" pitchFamily="18" charset="0"/>
              </a:rPr>
              <a:t>DS-6 accelerator, providing  </a:t>
            </a:r>
            <a:r>
              <a:rPr lang="en-US" b="1"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84</a:t>
            </a:r>
            <a:r>
              <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Kr </a:t>
            </a:r>
            <a:r>
              <a:rPr lang="en-GB"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and  </a:t>
            </a:r>
            <a:r>
              <a:rPr lang="en-US" b="1" baseline="30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132</a:t>
            </a:r>
            <a:r>
              <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Xe in the energy range 0.35 - 1.75 MeV/nucleon</a:t>
            </a:r>
            <a:r>
              <a:rPr lang="en-US" dirty="0">
                <a:latin typeface="Calibri" panose="020F0502020204030204" pitchFamily="34" charset="0"/>
                <a:ea typeface="Calibri" panose="020F0502020204030204" pitchFamily="34" charset="0"/>
                <a:cs typeface="Times New Roman" panose="02020603050405020304" pitchFamily="18" charset="0"/>
              </a:rPr>
              <a:t>. The corresponding radiation effect and the resulting defects were studied in details by X-ray diffraction, Raman, optical absorption, luminescence spectroscopy as well as VUV photoluminescence/reflectivity at synchrotron beamlines at DESY and MAXIV. </a:t>
            </a:r>
          </a:p>
          <a:p>
            <a:pPr>
              <a:lnSpc>
                <a:spcPct val="115000"/>
              </a:lnSpc>
              <a:spcAft>
                <a:spcPts val="1000"/>
              </a:spcAft>
            </a:pPr>
            <a:r>
              <a:rPr lang="en-US" dirty="0">
                <a:latin typeface="Calibri" panose="020F0502020204030204" pitchFamily="34" charset="0"/>
                <a:ea typeface="Calibri" panose="020F0502020204030204" pitchFamily="34" charset="0"/>
                <a:cs typeface="Times New Roman" panose="02020603050405020304" pitchFamily="18" charset="0"/>
              </a:rPr>
              <a:t>Comparison of obtained results with earlier irradiated/obtained </a:t>
            </a:r>
            <a:r>
              <a:rPr lang="en-US" dirty="0" err="1">
                <a:latin typeface="Calibri" panose="020F0502020204030204" pitchFamily="34" charset="0"/>
                <a:ea typeface="Calibri" panose="020F0502020204030204" pitchFamily="34" charset="0"/>
                <a:cs typeface="Times New Roman" panose="02020603050405020304" pitchFamily="18" charset="0"/>
              </a:rPr>
              <a:t>MgO</a:t>
            </a:r>
            <a:r>
              <a:rPr lang="en-US" dirty="0">
                <a:latin typeface="Calibri" panose="020F0502020204030204" pitchFamily="34" charset="0"/>
                <a:ea typeface="Calibri" panose="020F0502020204030204" pitchFamily="34" charset="0"/>
                <a:cs typeface="Times New Roman" panose="02020603050405020304" pitchFamily="18" charset="0"/>
              </a:rPr>
              <a:t>, Al2O3, </a:t>
            </a:r>
            <a:r>
              <a:rPr lang="en-US" dirty="0" err="1">
                <a:latin typeface="Calibri" panose="020F0502020204030204" pitchFamily="34" charset="0"/>
                <a:ea typeface="Calibri" panose="020F0502020204030204" pitchFamily="34" charset="0"/>
                <a:cs typeface="Times New Roman" panose="02020603050405020304" pitchFamily="18" charset="0"/>
              </a:rPr>
              <a:t>BeO</a:t>
            </a:r>
            <a:r>
              <a:rPr lang="en-US" dirty="0">
                <a:latin typeface="Calibri" panose="020F0502020204030204" pitchFamily="34" charset="0"/>
                <a:ea typeface="Calibri" panose="020F0502020204030204" pitchFamily="34" charset="0"/>
                <a:cs typeface="Times New Roman" panose="02020603050405020304" pitchFamily="18" charset="0"/>
              </a:rPr>
              <a:t> and Si3N4 were done.</a:t>
            </a:r>
          </a:p>
          <a:p>
            <a:pPr>
              <a:lnSpc>
                <a:spcPct val="115000"/>
              </a:lnSpc>
              <a:spcAft>
                <a:spcPts val="1000"/>
              </a:spcAft>
            </a:pPr>
            <a:r>
              <a:rPr lang="en-US" dirty="0">
                <a:latin typeface="Calibri" panose="020F0502020204030204" pitchFamily="34" charset="0"/>
                <a:ea typeface="Calibri" panose="020F0502020204030204" pitchFamily="34" charset="0"/>
                <a:cs typeface="Times New Roman" panose="02020603050405020304" pitchFamily="18" charset="0"/>
              </a:rPr>
              <a:t>Precise ab-initio calculations of defect-induced optical and vibrational properties, using first principles methods (</a:t>
            </a:r>
            <a:r>
              <a:rPr lang="en-US" dirty="0" smtClean="0">
                <a:latin typeface="Calibri" panose="020F0502020204030204" pitchFamily="34" charset="0"/>
                <a:ea typeface="Calibri" panose="020F0502020204030204" pitchFamily="34" charset="0"/>
                <a:cs typeface="Times New Roman" panose="02020603050405020304" pitchFamily="18" charset="0"/>
              </a:rPr>
              <a:t>LaAlO3, ZrO2 </a:t>
            </a:r>
            <a:r>
              <a:rPr lang="en-US" dirty="0">
                <a:latin typeface="Calibri" panose="020F0502020204030204" pitchFamily="34" charset="0"/>
                <a:ea typeface="Calibri" panose="020F0502020204030204" pitchFamily="34" charset="0"/>
                <a:cs typeface="Times New Roman" panose="02020603050405020304" pitchFamily="18" charset="0"/>
              </a:rPr>
              <a:t>and diamond).</a:t>
            </a:r>
          </a:p>
          <a:p>
            <a:pPr>
              <a:lnSpc>
                <a:spcPct val="115000"/>
              </a:lnSpc>
              <a:spcAft>
                <a:spcPts val="1000"/>
              </a:spcAft>
            </a:pPr>
            <a:r>
              <a:rPr lang="en-US" b="1" dirty="0">
                <a:latin typeface="Calibri" panose="020F0502020204030204" pitchFamily="34" charset="0"/>
                <a:ea typeface="Calibri" panose="020F0502020204030204" pitchFamily="34" charset="0"/>
                <a:cs typeface="Times New Roman" panose="02020603050405020304" pitchFamily="18" charset="0"/>
              </a:rPr>
              <a:t>As a results, </a:t>
            </a:r>
            <a:r>
              <a:rPr lang="en-US" b="1" dirty="0">
                <a:latin typeface="Calibri" panose="020F0502020204030204" pitchFamily="34" charset="0"/>
                <a:ea typeface="Calibri" panose="020F0502020204030204" pitchFamily="34" charset="0"/>
                <a:cs typeface="Times New Roman" panose="02020603050405020304" pitchFamily="18" charset="0"/>
              </a:rPr>
              <a:t>8</a:t>
            </a:r>
            <a:r>
              <a:rPr lang="en-US" b="1" dirty="0" smtClean="0">
                <a:latin typeface="Calibri" panose="020F0502020204030204" pitchFamily="34" charset="0"/>
                <a:ea typeface="Calibri" panose="020F0502020204030204" pitchFamily="34" charset="0"/>
                <a:cs typeface="Times New Roman" panose="02020603050405020304" pitchFamily="18" charset="0"/>
              </a:rPr>
              <a:t> papers </a:t>
            </a:r>
            <a:r>
              <a:rPr lang="en-US" b="1" dirty="0">
                <a:latin typeface="Calibri" panose="020F0502020204030204" pitchFamily="34" charset="0"/>
                <a:ea typeface="Calibri" panose="020F0502020204030204" pitchFamily="34" charset="0"/>
                <a:cs typeface="Times New Roman" panose="02020603050405020304" pitchFamily="18" charset="0"/>
              </a:rPr>
              <a:t>were published and few are in </a:t>
            </a:r>
            <a:r>
              <a:rPr lang="en-US" b="1" dirty="0" smtClean="0">
                <a:latin typeface="Calibri" panose="020F0502020204030204" pitchFamily="34" charset="0"/>
                <a:ea typeface="Calibri" panose="020F0502020204030204" pitchFamily="34" charset="0"/>
                <a:cs typeface="Times New Roman" panose="02020603050405020304" pitchFamily="18" charset="0"/>
              </a:rPr>
              <a:t>preparation (will be </a:t>
            </a:r>
            <a:r>
              <a:rPr lang="en-US" b="1" dirty="0" err="1" smtClean="0">
                <a:latin typeface="Calibri" panose="020F0502020204030204" pitchFamily="34" charset="0"/>
                <a:ea typeface="Calibri" panose="020F0502020204030204" pitchFamily="34" charset="0"/>
                <a:cs typeface="Times New Roman" panose="02020603050405020304" pitchFamily="18" charset="0"/>
              </a:rPr>
              <a:t>iploaded</a:t>
            </a:r>
            <a:r>
              <a:rPr lang="en-US" b="1" dirty="0" smtClean="0">
                <a:latin typeface="Calibri" panose="020F0502020204030204" pitchFamily="34" charset="0"/>
                <a:ea typeface="Calibri" panose="020F0502020204030204" pitchFamily="34" charset="0"/>
                <a:cs typeface="Times New Roman" panose="02020603050405020304" pitchFamily="18" charset="0"/>
              </a:rPr>
              <a:t> to </a:t>
            </a:r>
            <a:r>
              <a:rPr lang="en-US" b="1" dirty="0" err="1" smtClean="0">
                <a:latin typeface="Calibri" panose="020F0502020204030204" pitchFamily="34" charset="0"/>
                <a:ea typeface="Calibri" panose="020F0502020204030204" pitchFamily="34" charset="0"/>
                <a:cs typeface="Times New Roman" panose="02020603050405020304" pitchFamily="18" charset="0"/>
              </a:rPr>
              <a:t>thr</a:t>
            </a:r>
            <a:r>
              <a:rPr lang="en-US" b="1" dirty="0" smtClean="0">
                <a:latin typeface="Calibri" panose="020F0502020204030204" pitchFamily="34" charset="0"/>
                <a:ea typeface="Calibri" panose="020F0502020204030204" pitchFamily="34" charset="0"/>
                <a:cs typeface="Times New Roman" panose="02020603050405020304" pitchFamily="18" charset="0"/>
              </a:rPr>
              <a:t> the PINBOARD by the end of the year)</a:t>
            </a:r>
            <a:endParaRPr lang="en-US"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98050" y="0"/>
            <a:ext cx="7802777" cy="646331"/>
          </a:xfrm>
          <a:prstGeom prst="rect">
            <a:avLst/>
          </a:prstGeom>
        </p:spPr>
        <p:txBody>
          <a:bodyPr wrap="none">
            <a:spAutoFit/>
          </a:bodyPr>
          <a:lstStyle/>
          <a:p>
            <a:pPr algn="ctr"/>
            <a:r>
              <a:rPr lang="en-US" sz="3600" dirty="0" smtClean="0"/>
              <a:t>                                                        Summary</a:t>
            </a:r>
            <a:endParaRPr lang="en-US" sz="3600" dirty="0"/>
          </a:p>
        </p:txBody>
      </p:sp>
    </p:spTree>
    <p:extLst>
      <p:ext uri="{BB962C8B-B14F-4D97-AF65-F5344CB8AC3E}">
        <p14:creationId xmlns:p14="http://schemas.microsoft.com/office/powerpoint/2010/main" val="1827408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295400"/>
            <a:ext cx="11353800" cy="2400657"/>
          </a:xfrm>
          <a:prstGeom prst="rect">
            <a:avLst/>
          </a:prstGeom>
        </p:spPr>
        <p:txBody>
          <a:bodyPr wrap="square">
            <a:spAutoFit/>
          </a:bodyPr>
          <a:lstStyle/>
          <a:p>
            <a:r>
              <a:rPr lang="en-US" sz="4800" b="1" dirty="0">
                <a:solidFill>
                  <a:srgbClr val="000000"/>
                </a:solidFill>
                <a:latin typeface="Verdana" panose="020B0604030504040204" pitchFamily="34" charset="0"/>
              </a:rPr>
              <a:t>Final report, including outlook for further </a:t>
            </a:r>
            <a:r>
              <a:rPr lang="en-US" sz="4800" b="1" dirty="0" smtClean="0">
                <a:solidFill>
                  <a:srgbClr val="000000"/>
                </a:solidFill>
                <a:latin typeface="Verdana" panose="020B0604030504040204" pitchFamily="34" charset="0"/>
              </a:rPr>
              <a:t>work</a:t>
            </a:r>
          </a:p>
          <a:p>
            <a:r>
              <a:rPr lang="en-US" dirty="0"/>
              <a:t/>
            </a:r>
            <a:br>
              <a:rPr lang="en-US" dirty="0"/>
            </a:br>
            <a:r>
              <a:rPr lang="en-US" dirty="0">
                <a:solidFill>
                  <a:srgbClr val="000000"/>
                </a:solidFill>
                <a:latin typeface="Verdana" panose="020B0604030504040204" pitchFamily="34" charset="0"/>
              </a:rPr>
              <a:t>a) Final technical reports on experimental/theoretical results, obtained during whole project;</a:t>
            </a:r>
            <a:r>
              <a:rPr lang="en-US" dirty="0"/>
              <a:t/>
            </a:r>
            <a:br>
              <a:rPr lang="en-US" dirty="0"/>
            </a:br>
            <a:r>
              <a:rPr lang="en-US" dirty="0">
                <a:solidFill>
                  <a:srgbClr val="000000"/>
                </a:solidFill>
                <a:latin typeface="Verdana" panose="020B0604030504040204" pitchFamily="34" charset="0"/>
              </a:rPr>
              <a:t>b) reprints and preprints of all submitted publications</a:t>
            </a:r>
            <a:endParaRPr lang="en-US" dirty="0"/>
          </a:p>
        </p:txBody>
      </p:sp>
      <p:sp>
        <p:nvSpPr>
          <p:cNvPr id="7" name="Rectangle 6"/>
          <p:cNvSpPr/>
          <p:nvPr/>
        </p:nvSpPr>
        <p:spPr>
          <a:xfrm>
            <a:off x="2819400" y="0"/>
            <a:ext cx="6096000" cy="646331"/>
          </a:xfrm>
          <a:prstGeom prst="rect">
            <a:avLst/>
          </a:prstGeom>
        </p:spPr>
        <p:txBody>
          <a:bodyPr>
            <a:spAutoFit/>
          </a:bodyPr>
          <a:lstStyle/>
          <a:p>
            <a:r>
              <a:rPr lang="en-US" b="1" dirty="0">
                <a:solidFill>
                  <a:srgbClr val="1F497D"/>
                </a:solidFill>
                <a:latin typeface="Times New Roman" panose="02020603050405020304" pitchFamily="18" charset="0"/>
                <a:ea typeface="MS Mincho"/>
              </a:rPr>
              <a:t>New dielectric functional materials and interfaces (DFMI) – Theoretical and Experimental analysis (2024-2025)</a:t>
            </a:r>
            <a:endParaRPr lang="de-DE"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14694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txBox="1">
            <a:spLocks/>
          </p:cNvSpPr>
          <p:nvPr/>
        </p:nvSpPr>
        <p:spPr>
          <a:xfrm>
            <a:off x="8737600" y="6356351"/>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9087640-9D14-401B-AD47-6FA95334DC87}" type="slidenum">
              <a:rPr lang="en-US" smtClean="0"/>
              <a:pPr/>
              <a:t>7</a:t>
            </a:fld>
            <a:endParaRPr lang="en-US"/>
          </a:p>
        </p:txBody>
      </p:sp>
      <p:sp>
        <p:nvSpPr>
          <p:cNvPr id="4" name="Rectangle 3"/>
          <p:cNvSpPr/>
          <p:nvPr/>
        </p:nvSpPr>
        <p:spPr>
          <a:xfrm>
            <a:off x="152400" y="253782"/>
            <a:ext cx="11582400" cy="2295500"/>
          </a:xfrm>
          <a:prstGeom prst="rect">
            <a:avLst/>
          </a:prstGeom>
        </p:spPr>
        <p:txBody>
          <a:bodyPr wrap="square">
            <a:spAutoFit/>
          </a:bodyPr>
          <a:lstStyle/>
          <a:p>
            <a:pPr algn="just">
              <a:lnSpc>
                <a:spcPct val="115000"/>
              </a:lnSpc>
              <a:spcAft>
                <a:spcPts val="1000"/>
              </a:spcAft>
            </a:pPr>
            <a:r>
              <a:rPr lang="en-GB" sz="2000" b="1" dirty="0" smtClean="0">
                <a:latin typeface="Calibri" panose="020F0502020204030204" pitchFamily="34" charset="0"/>
                <a:ea typeface="Calibri" panose="020F0502020204030204" pitchFamily="34" charset="0"/>
                <a:cs typeface="Times New Roman" panose="02020603050405020304" pitchFamily="18" charset="0"/>
              </a:rPr>
              <a:t>RESULTS</a:t>
            </a:r>
            <a:endParaRPr lang="en-US" sz="2000" b="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lv-LV" sz="1400" dirty="0" smtClean="0">
                <a:solidFill>
                  <a:srgbClr val="333333"/>
                </a:solidFill>
                <a:latin typeface="Calibri" panose="020F0502020204030204" pitchFamily="34" charset="0"/>
                <a:ea typeface="Times New Roman" panose="02020603050405020304" pitchFamily="18" charset="0"/>
                <a:cs typeface="Times New Roman" panose="02020603050405020304" pitchFamily="18" charset="0"/>
              </a:rPr>
              <a:t>we </a:t>
            </a:r>
            <a:r>
              <a:rPr lang="lv-LV" sz="1400" dirty="0">
                <a:solidFill>
                  <a:srgbClr val="333333"/>
                </a:solidFill>
                <a:latin typeface="Calibri" panose="020F0502020204030204" pitchFamily="34" charset="0"/>
                <a:ea typeface="Times New Roman" panose="02020603050405020304" pitchFamily="18" charset="0"/>
                <a:cs typeface="Times New Roman" panose="02020603050405020304" pitchFamily="18" charset="0"/>
              </a:rPr>
              <a:t>performed their full characterization by RAMAN, XRD, UV, VUV, OA, including corresponding VUV luminescence/reflectivity measurements at synchrotrons DESY (Hamburg) and MAXIV (Lund). Furthermore,  most of the samples were irradiated </a:t>
            </a:r>
            <a:r>
              <a:rPr lang="en-GB" sz="1400" dirty="0">
                <a:latin typeface="Calibri" panose="020F0502020204030204" pitchFamily="34" charset="0"/>
                <a:ea typeface="Calibri" panose="020F0502020204030204" pitchFamily="34" charset="0"/>
                <a:cs typeface="Calibri" panose="020F0502020204030204" pitchFamily="34" charset="0"/>
              </a:rPr>
              <a:t>231-MeV </a:t>
            </a:r>
            <a:r>
              <a:rPr lang="en-GB" sz="1400" baseline="30000" dirty="0">
                <a:latin typeface="Calibri" panose="020F0502020204030204" pitchFamily="34" charset="0"/>
                <a:ea typeface="Calibri" panose="020F0502020204030204" pitchFamily="34" charset="0"/>
                <a:cs typeface="Calibri" panose="020F0502020204030204" pitchFamily="34" charset="0"/>
              </a:rPr>
              <a:t>132</a:t>
            </a:r>
            <a:r>
              <a:rPr lang="en-GB" sz="1400" dirty="0">
                <a:latin typeface="Calibri" panose="020F0502020204030204" pitchFamily="34" charset="0"/>
                <a:ea typeface="Calibri" panose="020F0502020204030204" pitchFamily="34" charset="0"/>
                <a:cs typeface="Calibri" panose="020F0502020204030204" pitchFamily="34" charset="0"/>
              </a:rPr>
              <a:t>Xe ions with four </a:t>
            </a:r>
            <a:r>
              <a:rPr lang="en-GB" sz="1400" dirty="0" err="1">
                <a:latin typeface="Calibri" panose="020F0502020204030204" pitchFamily="34" charset="0"/>
                <a:ea typeface="Calibri" panose="020F0502020204030204" pitchFamily="34" charset="0"/>
                <a:cs typeface="Calibri" panose="020F0502020204030204" pitchFamily="34" charset="0"/>
              </a:rPr>
              <a:t>fluences</a:t>
            </a:r>
            <a:r>
              <a:rPr lang="en-GB" sz="1400" dirty="0">
                <a:latin typeface="Calibri" panose="020F0502020204030204" pitchFamily="34" charset="0"/>
                <a:ea typeface="Calibri" panose="020F0502020204030204" pitchFamily="34" charset="0"/>
                <a:cs typeface="Calibri" panose="020F0502020204030204" pitchFamily="34" charset="0"/>
              </a:rPr>
              <a:t> from 10</a:t>
            </a:r>
            <a:r>
              <a:rPr lang="en-GB" sz="1400" baseline="30000" dirty="0">
                <a:latin typeface="Calibri" panose="020F0502020204030204" pitchFamily="34" charset="0"/>
                <a:ea typeface="Calibri" panose="020F0502020204030204" pitchFamily="34" charset="0"/>
                <a:cs typeface="Calibri" panose="020F0502020204030204" pitchFamily="34" charset="0"/>
              </a:rPr>
              <a:t>10</a:t>
            </a:r>
            <a:r>
              <a:rPr lang="en-GB" sz="1400" dirty="0">
                <a:latin typeface="Calibri" panose="020F0502020204030204" pitchFamily="34" charset="0"/>
                <a:ea typeface="Calibri" panose="020F0502020204030204" pitchFamily="34" charset="0"/>
                <a:cs typeface="Calibri" panose="020F0502020204030204" pitchFamily="34" charset="0"/>
              </a:rPr>
              <a:t> to </a:t>
            </a:r>
            <a:r>
              <a:rPr lang="en-GB" sz="1400" dirty="0">
                <a:latin typeface="Times New Roman" panose="02020603050405020304" pitchFamily="18" charset="0"/>
                <a:ea typeface="Calibri" panose="020F0502020204030204" pitchFamily="34" charset="0"/>
                <a:cs typeface="Times New Roman" panose="02020603050405020304" pitchFamily="18" charset="0"/>
              </a:rPr>
              <a:t>10</a:t>
            </a:r>
            <a:r>
              <a:rPr lang="en-GB" sz="1400" baseline="30000" dirty="0">
                <a:latin typeface="Times New Roman" panose="02020603050405020304" pitchFamily="18" charset="0"/>
                <a:ea typeface="Calibri" panose="020F0502020204030204" pitchFamily="34" charset="0"/>
                <a:cs typeface="Times New Roman" panose="02020603050405020304" pitchFamily="18" charset="0"/>
              </a:rPr>
              <a:t>14</a:t>
            </a:r>
            <a:r>
              <a:rPr lang="en-GB" sz="1400" dirty="0">
                <a:latin typeface="Times New Roman" panose="02020603050405020304" pitchFamily="18" charset="0"/>
                <a:ea typeface="Calibri" panose="020F0502020204030204" pitchFamily="34" charset="0"/>
                <a:cs typeface="Times New Roman" panose="02020603050405020304" pitchFamily="18" charset="0"/>
              </a:rPr>
              <a:t> cm</a:t>
            </a:r>
            <a:r>
              <a:rPr lang="en-GB" sz="1400" baseline="30000" dirty="0">
                <a:latin typeface="Times New Roman" panose="02020603050405020304" pitchFamily="18" charset="0"/>
                <a:ea typeface="Calibri" panose="020F0502020204030204" pitchFamily="34" charset="0"/>
                <a:cs typeface="Times New Roman" panose="02020603050405020304" pitchFamily="18" charset="0"/>
              </a:rPr>
              <a:t>-2</a:t>
            </a:r>
            <a:r>
              <a:rPr lang="en-GB" sz="1400" dirty="0">
                <a:latin typeface="Times New Roman" panose="02020603050405020304" pitchFamily="18" charset="0"/>
                <a:ea typeface="Calibri" panose="020F0502020204030204" pitchFamily="34" charset="0"/>
                <a:cs typeface="Times New Roman" panose="02020603050405020304" pitchFamily="18" charset="0"/>
              </a:rPr>
              <a:t> </a:t>
            </a:r>
            <a:r>
              <a:rPr lang="en-GB" sz="1400" dirty="0">
                <a:latin typeface="Calibri" panose="020F0502020204030204" pitchFamily="34" charset="0"/>
                <a:ea typeface="Calibri" panose="020F0502020204030204" pitchFamily="34" charset="0"/>
                <a:cs typeface="Calibri" panose="020F0502020204030204" pitchFamily="34" charset="0"/>
              </a:rPr>
              <a:t>(DC-60 accelerator in Astana, Kazakhstan) and then characterized and compared with non-irradiated reference samples as well as with the samples from our previous ENR projects. Some obtained results were already published (see the publication list), but the most obtained data are under treatment and corresponding publication are in preparation. </a:t>
            </a:r>
            <a:endParaRPr lang="en-GB" sz="1400" dirty="0" smtClean="0">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1000"/>
              </a:spcAft>
            </a:pPr>
            <a:r>
              <a:rPr lang="lv-LV" sz="2000" b="1" dirty="0" smtClean="0">
                <a:solidFill>
                  <a:srgbClr val="000000"/>
                </a:solidFill>
                <a:latin typeface="Calibri" panose="020F0502020204030204" pitchFamily="34" charset="0"/>
                <a:ea typeface="MS Mincho"/>
                <a:cs typeface="Calibri" panose="020F0502020204030204" pitchFamily="34" charset="0"/>
              </a:rPr>
              <a:t>Some </a:t>
            </a:r>
            <a:r>
              <a:rPr lang="lv-LV" sz="2000" b="1" dirty="0">
                <a:solidFill>
                  <a:srgbClr val="000000"/>
                </a:solidFill>
                <a:latin typeface="Calibri" panose="020F0502020204030204" pitchFamily="34" charset="0"/>
                <a:ea typeface="MS Mincho"/>
                <a:cs typeface="Calibri" panose="020F0502020204030204" pitchFamily="34" charset="0"/>
              </a:rPr>
              <a:t>the most interesting results are shown below:</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C:\Users\Popov\Desktop\ENR_2025_REPORT\Italian_RAMAN\LAL_OST.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8123" y="3322122"/>
            <a:ext cx="4114800" cy="2682755"/>
          </a:xfrm>
          <a:prstGeom prst="rect">
            <a:avLst/>
          </a:prstGeom>
          <a:noFill/>
          <a:ln>
            <a:noFill/>
          </a:ln>
        </p:spPr>
      </p:pic>
      <p:pic>
        <p:nvPicPr>
          <p:cNvPr id="6" name="Picture 5" descr="C:\Users\Popov\Desktop\ENR_2025_REPORT\Italian_RAMAN\SicC.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3224022"/>
            <a:ext cx="4283075" cy="2757034"/>
          </a:xfrm>
          <a:prstGeom prst="rect">
            <a:avLst/>
          </a:prstGeom>
          <a:noFill/>
          <a:ln>
            <a:noFill/>
          </a:ln>
        </p:spPr>
      </p:pic>
      <p:sp>
        <p:nvSpPr>
          <p:cNvPr id="7" name="Rectangle 6"/>
          <p:cNvSpPr/>
          <p:nvPr/>
        </p:nvSpPr>
        <p:spPr>
          <a:xfrm>
            <a:off x="1447800" y="5892582"/>
            <a:ext cx="9525000" cy="646331"/>
          </a:xfrm>
          <a:prstGeom prst="rect">
            <a:avLst/>
          </a:prstGeom>
        </p:spPr>
        <p:txBody>
          <a:bodyPr wrap="square">
            <a:spAutoFit/>
          </a:bodyPr>
          <a:lstStyle/>
          <a:p>
            <a:r>
              <a:rPr lang="en-GB" dirty="0">
                <a:latin typeface="Calibri" panose="020F0502020204030204" pitchFamily="34" charset="0"/>
                <a:ea typeface="Calibri" panose="020F0502020204030204" pitchFamily="34" charset="0"/>
              </a:rPr>
              <a:t>While in case </a:t>
            </a:r>
            <a:r>
              <a:rPr lang="en-GB" dirty="0" err="1">
                <a:latin typeface="Calibri" panose="020F0502020204030204" pitchFamily="34" charset="0"/>
                <a:ea typeface="Calibri" panose="020F0502020204030204" pitchFamily="34" charset="0"/>
              </a:rPr>
              <a:t>SiC</a:t>
            </a:r>
            <a:r>
              <a:rPr lang="en-GB" dirty="0">
                <a:latin typeface="Calibri" panose="020F0502020204030204" pitchFamily="34" charset="0"/>
                <a:ea typeface="Calibri" panose="020F0502020204030204" pitchFamily="34" charset="0"/>
              </a:rPr>
              <a:t> only suppression of the main Raman peaks is observed, in the second case of LaAlO3 the formation of new (for the first time) so-called defect-induced Raman modes  is found. </a:t>
            </a:r>
            <a:endParaRPr lang="en-US" dirty="0"/>
          </a:p>
        </p:txBody>
      </p:sp>
      <p:sp>
        <p:nvSpPr>
          <p:cNvPr id="8" name="Rectangle 7"/>
          <p:cNvSpPr/>
          <p:nvPr/>
        </p:nvSpPr>
        <p:spPr>
          <a:xfrm>
            <a:off x="2819400" y="0"/>
            <a:ext cx="6096000" cy="646331"/>
          </a:xfrm>
          <a:prstGeom prst="rect">
            <a:avLst/>
          </a:prstGeom>
        </p:spPr>
        <p:txBody>
          <a:bodyPr>
            <a:spAutoFit/>
          </a:bodyPr>
          <a:lstStyle/>
          <a:p>
            <a:r>
              <a:rPr lang="en-US" b="1" dirty="0">
                <a:solidFill>
                  <a:srgbClr val="1F497D"/>
                </a:solidFill>
                <a:latin typeface="Times New Roman" panose="02020603050405020304" pitchFamily="18" charset="0"/>
                <a:ea typeface="MS Mincho"/>
              </a:rPr>
              <a:t>New dielectric functional materials and interfaces (DFMI) – Theoretical and Experimental analysis (2024-2025)</a:t>
            </a:r>
            <a:endParaRPr lang="de-DE"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4766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457038"/>
            <a:ext cx="5422256" cy="4066692"/>
          </a:xfrm>
          <a:prstGeom prst="rect">
            <a:avLst/>
          </a:prstGeom>
        </p:spPr>
      </p:pic>
      <p:sp>
        <p:nvSpPr>
          <p:cNvPr id="3" name="Slide Number Placeholder 3"/>
          <p:cNvSpPr txBox="1">
            <a:spLocks/>
          </p:cNvSpPr>
          <p:nvPr/>
        </p:nvSpPr>
        <p:spPr>
          <a:xfrm>
            <a:off x="8737600" y="6356351"/>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9087640-9D14-401B-AD47-6FA95334DC87}" type="slidenum">
              <a:rPr lang="en-US" smtClean="0"/>
              <a:pPr/>
              <a:t>9</a:t>
            </a:fld>
            <a:endParaRPr lang="en-US" dirty="0"/>
          </a:p>
        </p:txBody>
      </p:sp>
      <p:sp>
        <p:nvSpPr>
          <p:cNvPr id="4" name="Title 4"/>
          <p:cNvSpPr txBox="1">
            <a:spLocks/>
          </p:cNvSpPr>
          <p:nvPr/>
        </p:nvSpPr>
        <p:spPr>
          <a:xfrm>
            <a:off x="0" y="37337"/>
            <a:ext cx="109728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smtClean="0"/>
              <a:t>VUV measurements at DESY (Hamburg, Germany) and MAXIV (Lund, Sweden) synchrotron radiation facilities</a:t>
            </a:r>
            <a:endParaRPr lang="en-US" sz="2000" b="1" dirty="0"/>
          </a:p>
        </p:txBody>
      </p:sp>
      <p:pic>
        <p:nvPicPr>
          <p:cNvPr id="5" name="Picture 4" descr="A close-up of a tag&#10;&#10;Description automatically generated with low confidence">
            <a:extLst>
              <a:ext uri="{FF2B5EF4-FFF2-40B4-BE49-F238E27FC236}">
                <a16:creationId xmlns:a16="http://schemas.microsoft.com/office/drawing/2014/main" xmlns="" id="{A3418A16-08B5-416D-A21F-B65028FF704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2573" r="14457" b="41035"/>
          <a:stretch/>
        </p:blipFill>
        <p:spPr>
          <a:xfrm rot="5400000">
            <a:off x="8764303" y="3133542"/>
            <a:ext cx="4588844" cy="1061788"/>
          </a:xfrm>
          <a:prstGeom prst="rect">
            <a:avLst/>
          </a:prstGeom>
        </p:spPr>
      </p:pic>
      <p:pic>
        <p:nvPicPr>
          <p:cNvPr id="6" name="Picture 5"/>
          <p:cNvPicPr>
            <a:picLocks noChangeAspect="1"/>
          </p:cNvPicPr>
          <p:nvPr/>
        </p:nvPicPr>
        <p:blipFill>
          <a:blip r:embed="rId4"/>
          <a:stretch>
            <a:fillRect/>
          </a:stretch>
        </p:blipFill>
        <p:spPr>
          <a:xfrm>
            <a:off x="6195272" y="1143000"/>
            <a:ext cx="4155506" cy="3718589"/>
          </a:xfrm>
          <a:prstGeom prst="rect">
            <a:avLst/>
          </a:prstGeom>
        </p:spPr>
      </p:pic>
      <p:sp>
        <p:nvSpPr>
          <p:cNvPr id="7" name="TextBox 6"/>
          <p:cNvSpPr txBox="1"/>
          <p:nvPr/>
        </p:nvSpPr>
        <p:spPr>
          <a:xfrm>
            <a:off x="304800" y="6175743"/>
            <a:ext cx="7772400" cy="369332"/>
          </a:xfrm>
          <a:prstGeom prst="rect">
            <a:avLst/>
          </a:prstGeom>
          <a:noFill/>
        </p:spPr>
        <p:txBody>
          <a:bodyPr wrap="square" rtlCol="0">
            <a:spAutoFit/>
          </a:bodyPr>
          <a:lstStyle/>
          <a:p>
            <a:r>
              <a:rPr lang="en-US" dirty="0" smtClean="0"/>
              <a:t>Experiment at DESY:  Anatoli POPOV, Marina </a:t>
            </a:r>
            <a:r>
              <a:rPr lang="en-US" dirty="0" err="1" smtClean="0"/>
              <a:t>Konuhova</a:t>
            </a:r>
            <a:r>
              <a:rPr lang="en-US" dirty="0" smtClean="0"/>
              <a:t>, </a:t>
            </a:r>
            <a:r>
              <a:rPr lang="en-US" dirty="0" err="1" smtClean="0"/>
              <a:t>Zhakyp</a:t>
            </a:r>
            <a:r>
              <a:rPr lang="en-US" dirty="0" smtClean="0"/>
              <a:t> </a:t>
            </a:r>
            <a:r>
              <a:rPr lang="en-US" dirty="0" err="1" smtClean="0"/>
              <a:t>Karipbayev</a:t>
            </a:r>
            <a:r>
              <a:rPr lang="en-US" dirty="0" smtClean="0"/>
              <a:t> </a:t>
            </a:r>
            <a:endParaRPr lang="en-US" dirty="0"/>
          </a:p>
        </p:txBody>
      </p:sp>
      <p:sp>
        <p:nvSpPr>
          <p:cNvPr id="8" name="TextBox 7">
            <a:extLst>
              <a:ext uri="{FF2B5EF4-FFF2-40B4-BE49-F238E27FC236}">
                <a16:creationId xmlns:a16="http://schemas.microsoft.com/office/drawing/2014/main" xmlns="" id="{B91AD506-3C56-4224-BED9-C5FC28EF976D}"/>
              </a:ext>
            </a:extLst>
          </p:cNvPr>
          <p:cNvSpPr txBox="1"/>
          <p:nvPr/>
        </p:nvSpPr>
        <p:spPr>
          <a:xfrm>
            <a:off x="6100362" y="4899779"/>
            <a:ext cx="4059638" cy="1077218"/>
          </a:xfrm>
          <a:prstGeom prst="rect">
            <a:avLst/>
          </a:prstGeom>
          <a:noFill/>
        </p:spPr>
        <p:txBody>
          <a:bodyPr wrap="square" rtlCol="0">
            <a:spAutoFit/>
          </a:bodyPr>
          <a:lstStyle/>
          <a:p>
            <a:pPr algn="just"/>
            <a:r>
              <a:rPr lang="en-US" sz="1600" dirty="0" smtClean="0"/>
              <a:t>As an example: Contour </a:t>
            </a:r>
            <a:r>
              <a:rPr lang="en-US" sz="1600" dirty="0"/>
              <a:t>map of the excitation and emission </a:t>
            </a:r>
            <a:r>
              <a:rPr lang="en-US" sz="1600" dirty="0" smtClean="0"/>
              <a:t>spectra. </a:t>
            </a:r>
            <a:r>
              <a:rPr lang="en-US" sz="1600" dirty="0"/>
              <a:t>The profiles of the emission spectra (top) and  excitation spectra (right) in the maximum intensity are shown. </a:t>
            </a:r>
          </a:p>
        </p:txBody>
      </p:sp>
    </p:spTree>
    <p:extLst>
      <p:ext uri="{BB962C8B-B14F-4D97-AF65-F5344CB8AC3E}">
        <p14:creationId xmlns:p14="http://schemas.microsoft.com/office/powerpoint/2010/main" val="16167285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44893" y="94816"/>
            <a:ext cx="10972800" cy="33496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t>VUV spectroscopy of LaAlO</a:t>
            </a:r>
            <a:r>
              <a:rPr lang="en-US" sz="2400" b="1" baseline="-25000" dirty="0" smtClean="0"/>
              <a:t>3 </a:t>
            </a:r>
            <a:r>
              <a:rPr lang="en-US" sz="2400" b="1" baseline="30000" dirty="0" smtClean="0"/>
              <a:t> </a:t>
            </a:r>
            <a:r>
              <a:rPr lang="en-US" sz="2400" b="1" dirty="0" smtClean="0"/>
              <a:t>- effect of ion irradiation</a:t>
            </a:r>
            <a:endParaRPr lang="en-US" sz="2400" b="1" dirty="0"/>
          </a:p>
        </p:txBody>
      </p:sp>
      <p:sp>
        <p:nvSpPr>
          <p:cNvPr id="3" name="Slide Number Placeholder 3"/>
          <p:cNvSpPr txBox="1">
            <a:spLocks/>
          </p:cNvSpPr>
          <p:nvPr/>
        </p:nvSpPr>
        <p:spPr>
          <a:xfrm>
            <a:off x="8737600" y="6356351"/>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9087640-9D14-401B-AD47-6FA95334DC87}" type="slidenum">
              <a:rPr lang="en-US" smtClean="0"/>
              <a:pPr/>
              <a:t>10</a:t>
            </a:fld>
            <a:endParaRPr lang="en-US"/>
          </a:p>
        </p:txBody>
      </p:sp>
      <p:pic>
        <p:nvPicPr>
          <p:cNvPr id="4" name="Рисунок 6">
            <a:extLst>
              <a:ext uri="{FF2B5EF4-FFF2-40B4-BE49-F238E27FC236}">
                <a16:creationId xmlns="" xmlns:a16="http://schemas.microsoft.com/office/drawing/2014/main" id="{BC2AD38D-51DA-404C-8360-D9082EB12582}"/>
              </a:ext>
            </a:extLst>
          </p:cNvPr>
          <p:cNvPicPr>
            <a:picLocks noChangeAspect="1"/>
          </p:cNvPicPr>
          <p:nvPr/>
        </p:nvPicPr>
        <p:blipFill>
          <a:blip r:embed="rId2"/>
          <a:stretch>
            <a:fillRect/>
          </a:stretch>
        </p:blipFill>
        <p:spPr>
          <a:xfrm>
            <a:off x="184484" y="796491"/>
            <a:ext cx="5434536" cy="4525963"/>
          </a:xfrm>
          <a:prstGeom prst="rect">
            <a:avLst/>
          </a:prstGeom>
        </p:spPr>
      </p:pic>
      <p:pic>
        <p:nvPicPr>
          <p:cNvPr id="5" name="Рисунок 10">
            <a:extLst>
              <a:ext uri="{FF2B5EF4-FFF2-40B4-BE49-F238E27FC236}">
                <a16:creationId xmlns="" xmlns:a16="http://schemas.microsoft.com/office/drawing/2014/main" id="{17B5CB12-F3D8-4115-B8CC-9A518D9003CA}"/>
              </a:ext>
            </a:extLst>
          </p:cNvPr>
          <p:cNvPicPr>
            <a:picLocks noChangeAspect="1"/>
          </p:cNvPicPr>
          <p:nvPr/>
        </p:nvPicPr>
        <p:blipFill>
          <a:blip r:embed="rId3"/>
          <a:stretch>
            <a:fillRect/>
          </a:stretch>
        </p:blipFill>
        <p:spPr>
          <a:xfrm>
            <a:off x="6297242" y="782053"/>
            <a:ext cx="5894758" cy="4534786"/>
          </a:xfrm>
          <a:prstGeom prst="rect">
            <a:avLst/>
          </a:prstGeom>
        </p:spPr>
      </p:pic>
      <p:sp>
        <p:nvSpPr>
          <p:cNvPr id="6" name="Rectangle 5"/>
          <p:cNvSpPr/>
          <p:nvPr/>
        </p:nvSpPr>
        <p:spPr>
          <a:xfrm>
            <a:off x="184484" y="5287161"/>
            <a:ext cx="11778916" cy="1169551"/>
          </a:xfrm>
          <a:prstGeom prst="rect">
            <a:avLst/>
          </a:prstGeom>
        </p:spPr>
        <p:txBody>
          <a:bodyPr wrap="square">
            <a:spAutoFit/>
          </a:bodyPr>
          <a:lstStyle/>
          <a:p>
            <a:r>
              <a:rPr lang="en-US" sz="1400" b="1" dirty="0"/>
              <a:t>Summary: </a:t>
            </a:r>
          </a:p>
          <a:p>
            <a:r>
              <a:rPr lang="lv-LV" sz="1400" dirty="0"/>
              <a:t>Several </a:t>
            </a:r>
            <a:r>
              <a:rPr lang="lv-LV" sz="1400" dirty="0" smtClean="0"/>
              <a:t>singl</a:t>
            </a:r>
            <a:r>
              <a:rPr lang="en-US" sz="1400" dirty="0" smtClean="0"/>
              <a:t>e </a:t>
            </a:r>
            <a:r>
              <a:rPr lang="lv-LV" sz="1400" dirty="0" smtClean="0"/>
              <a:t>amples </a:t>
            </a:r>
            <a:r>
              <a:rPr lang="lv-LV" sz="1400" dirty="0"/>
              <a:t>were irradiated with 147 MeV </a:t>
            </a:r>
            <a:r>
              <a:rPr lang="lv-LV" sz="1400" baseline="30000" dirty="0"/>
              <a:t>84</a:t>
            </a:r>
            <a:r>
              <a:rPr lang="lv-LV" sz="1400" dirty="0"/>
              <a:t>Kr ions at 300 K to fluences (10</a:t>
            </a:r>
            <a:r>
              <a:rPr lang="lv-LV" sz="1400" baseline="30000" dirty="0"/>
              <a:t>10</a:t>
            </a:r>
            <a:r>
              <a:rPr lang="lv-LV" sz="1400" dirty="0"/>
              <a:t>–10</a:t>
            </a:r>
            <a:r>
              <a:rPr lang="lv-LV" sz="1400" baseline="30000" dirty="0"/>
              <a:t>14</a:t>
            </a:r>
            <a:r>
              <a:rPr lang="lv-LV" sz="1400" dirty="0"/>
              <a:t>) ion/cm</a:t>
            </a:r>
            <a:r>
              <a:rPr lang="lv-LV" sz="1400" baseline="30000" dirty="0"/>
              <a:t>2</a:t>
            </a:r>
            <a:r>
              <a:rPr lang="lv-LV" sz="1400" dirty="0"/>
              <a:t>, at the DC-60 heavy ion accelerator </a:t>
            </a:r>
            <a:r>
              <a:rPr lang="lv-LV" sz="1400" dirty="0" smtClean="0"/>
              <a:t>(</a:t>
            </a:r>
            <a:r>
              <a:rPr lang="en-US" sz="1400" dirty="0" smtClean="0"/>
              <a:t>Astana</a:t>
            </a:r>
            <a:r>
              <a:rPr lang="lv-LV" sz="1400" dirty="0" smtClean="0"/>
              <a:t>, </a:t>
            </a:r>
            <a:r>
              <a:rPr lang="lv-LV" sz="1400" dirty="0"/>
              <a:t>Kazakhstan).</a:t>
            </a:r>
          </a:p>
          <a:p>
            <a:r>
              <a:rPr lang="lv-LV" sz="1400" dirty="0"/>
              <a:t>The effects of ion </a:t>
            </a:r>
            <a:r>
              <a:rPr lang="en-GB" sz="1400" dirty="0" err="1"/>
              <a:t>ir</a:t>
            </a:r>
            <a:r>
              <a:rPr lang="lv-LV" sz="1400" dirty="0"/>
              <a:t>radiation were investigated using optical absorption and luminescence methods.</a:t>
            </a:r>
          </a:p>
          <a:p>
            <a:r>
              <a:rPr lang="lv-LV" sz="1400" dirty="0"/>
              <a:t>In the case of optical absorption, both a shift of the fundamental absorption edge and the emergence of new absorption bands were observed.</a:t>
            </a:r>
          </a:p>
          <a:p>
            <a:r>
              <a:rPr lang="lv-LV" sz="1400" dirty="0"/>
              <a:t>In the case of luminescence, a clear modification of both the luminescence spectra and their excitation spectra was observed. </a:t>
            </a:r>
            <a:r>
              <a:rPr lang="en-GB" sz="1400" dirty="0"/>
              <a:t> </a:t>
            </a:r>
            <a:endParaRPr lang="lv-LV" sz="1400" dirty="0"/>
          </a:p>
        </p:txBody>
      </p:sp>
    </p:spTree>
    <p:extLst>
      <p:ext uri="{BB962C8B-B14F-4D97-AF65-F5344CB8AC3E}">
        <p14:creationId xmlns:p14="http://schemas.microsoft.com/office/powerpoint/2010/main" val="21356214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7348</TotalTime>
  <Words>3779</Words>
  <Application>Microsoft Office PowerPoint</Application>
  <PresentationFormat>Widescreen</PresentationFormat>
  <Paragraphs>488</Paragraphs>
  <Slides>29</Slides>
  <Notes>5</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42" baseType="lpstr">
      <vt:lpstr>SimSun</vt:lpstr>
      <vt:lpstr>Aptos</vt:lpstr>
      <vt:lpstr>Arial</vt:lpstr>
      <vt:lpstr>Calibri</vt:lpstr>
      <vt:lpstr>Cambria Math</vt:lpstr>
      <vt:lpstr>MS Mincho</vt:lpstr>
      <vt:lpstr>Palatino Linotype</vt:lpstr>
      <vt:lpstr>Roboto</vt:lpstr>
      <vt:lpstr>Symbol</vt:lpstr>
      <vt:lpstr>Times New Roman</vt:lpstr>
      <vt:lpstr>Verdana</vt:lpstr>
      <vt:lpstr>Office Theme</vt:lpstr>
      <vt:lpstr>Graph</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Crystal substrate  - LaAlO3</vt:lpstr>
      <vt:lpstr>Crystal substrate  - LaAlO3</vt:lpstr>
      <vt:lpstr>Point defects in LaAlO3</vt:lpstr>
      <vt:lpstr>Oxygen interstitials in LaAlO3</vt:lpstr>
      <vt:lpstr>Oxygen interstitial migration in LaAlO3</vt:lpstr>
      <vt:lpstr>PowerPoint Presentation</vt:lpstr>
      <vt:lpstr>Crystal substrate windows  - NdGaO3</vt:lpstr>
      <vt:lpstr>Crystal substrate  - NdGaO3</vt:lpstr>
      <vt:lpstr>According our objectives we have performed  ab-initio calculation of diamond with boron dopant.  Figure shows the Total electronic DOSs of α- and β-electrons for diamond with boron dopant. Spin state Sz = 1/2. Part of valence band (VB), in-gap unoccupied defect band near VB band and part of conducting band (CB) are shown. The zero energy value corresponds to the Fermi level.  </vt:lpstr>
      <vt:lpstr>PowerPoint Presentation</vt:lpstr>
      <vt:lpstr>The second subject of our research was ab initio study of the boron-hydrogen complex defect in diamond. We have also  performed ab initio simulations of diamond crystal with defect B+H on the base of 64- and 216-atom SC. Boron atom was considered as a substitutional atom, hydrogen as an interstitial atom. All calculations were performed in the framework of space group 1 (without taking into account symmetry of system). Our calculations revealed that diamond crystal with B+H defects really remains as dielectric system. Results of simulations of defective diamond system on the base of 64-atom SC are presented in Figure below.  Fig. Defective diamond system with B+H defect. (a) Fully relaxed structure with 65 atoms: 63 carbon atoms (brown balls), 1 boron atom (pink), 1 hydrogen atom (blue). (b) Projected  </vt:lpstr>
      <vt:lpstr>We performed computational studies on several materials employing hybrid density functional theory (DFT) as implemented in CRYSTAL23 code.  Various diamond surfaces – clean and hydrogen-terminated – were analyzed in terms of surface free energy, Debye temperature, surface atoms and hydrogen electronic energy levels, polarizability and induced dipoles in constant electric field. The influence of surface termination on the dielectric and vibrational properties was assessed and compared with each other and with literature data. </vt:lpstr>
      <vt:lpstr>Thermal annealing of radiation defects in yttria stabilized zirconia (YSZ) </vt:lpstr>
      <vt:lpstr>PowerPoint Presentation</vt:lpstr>
      <vt:lpstr>DFT Study of Pressure-Dependent Structural and Electronic Properties of Cubic ZrO2</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ee</dc:creator>
  <cp:lastModifiedBy>Popov</cp:lastModifiedBy>
  <cp:revision>486</cp:revision>
  <dcterms:created xsi:type="dcterms:W3CDTF">2020-02-03T09:56:09Z</dcterms:created>
  <dcterms:modified xsi:type="dcterms:W3CDTF">2025-11-25T11:09:11Z</dcterms:modified>
</cp:coreProperties>
</file>