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3"/>
  </p:notesMasterIdLst>
  <p:sldIdLst>
    <p:sldId id="256" r:id="rId5"/>
    <p:sldId id="271" r:id="rId6"/>
    <p:sldId id="286" r:id="rId7"/>
    <p:sldId id="287" r:id="rId8"/>
    <p:sldId id="295" r:id="rId9"/>
    <p:sldId id="296" r:id="rId10"/>
    <p:sldId id="297" r:id="rId11"/>
    <p:sldId id="298" r:id="rId12"/>
    <p:sldId id="299" r:id="rId13"/>
    <p:sldId id="300" r:id="rId14"/>
    <p:sldId id="279" r:id="rId15"/>
    <p:sldId id="301" r:id="rId16"/>
    <p:sldId id="303" r:id="rId17"/>
    <p:sldId id="304" r:id="rId18"/>
    <p:sldId id="306" r:id="rId19"/>
    <p:sldId id="307" r:id="rId20"/>
    <p:sldId id="309" r:id="rId21"/>
    <p:sldId id="310" r:id="rId22"/>
    <p:sldId id="312" r:id="rId23"/>
    <p:sldId id="313" r:id="rId24"/>
    <p:sldId id="315" r:id="rId25"/>
    <p:sldId id="316" r:id="rId26"/>
    <p:sldId id="318" r:id="rId27"/>
    <p:sldId id="285" r:id="rId28"/>
    <p:sldId id="319" r:id="rId29"/>
    <p:sldId id="323" r:id="rId30"/>
    <p:sldId id="325" r:id="rId31"/>
    <p:sldId id="32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029284-7CAE-44F5-8C8F-960063BAD715}">
          <p14:sldIdLst>
            <p14:sldId id="256"/>
            <p14:sldId id="271"/>
            <p14:sldId id="286"/>
            <p14:sldId id="287"/>
            <p14:sldId id="295"/>
            <p14:sldId id="296"/>
            <p14:sldId id="297"/>
            <p14:sldId id="298"/>
            <p14:sldId id="299"/>
            <p14:sldId id="300"/>
            <p14:sldId id="279"/>
            <p14:sldId id="301"/>
            <p14:sldId id="303"/>
            <p14:sldId id="304"/>
            <p14:sldId id="306"/>
            <p14:sldId id="307"/>
            <p14:sldId id="309"/>
            <p14:sldId id="310"/>
            <p14:sldId id="312"/>
            <p14:sldId id="313"/>
            <p14:sldId id="315"/>
            <p14:sldId id="316"/>
            <p14:sldId id="318"/>
          </p14:sldIdLst>
        </p14:section>
        <p14:section name="Untitled Section" id="{943924B2-1E3E-42E5-9B67-06EF3FDD0D86}">
          <p14:sldIdLst>
            <p14:sldId id="285"/>
            <p14:sldId id="319"/>
            <p14:sldId id="323"/>
            <p14:sldId id="325"/>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07889-62D3-4AB4-ADC9-8C64D1C53E12}" v="227" dt="2025-12-10T08:14:34.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60"/>
  </p:normalViewPr>
  <p:slideViewPr>
    <p:cSldViewPr snapToGrid="0">
      <p:cViewPr varScale="1">
        <p:scale>
          <a:sx n="90" d="100"/>
          <a:sy n="90" d="100"/>
        </p:scale>
        <p:origin x="634"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Baiamonte" userId="50b05106-b4e8-46b2-aca2-40d3318c198b" providerId="ADAL" clId="{17745BAB-5A06-4BE6-BB85-C84346262F68}"/>
    <pc:docChg chg="undo custSel addSld delSld modSld sldOrd modSection">
      <pc:chgData name="Lidia Baiamonte" userId="50b05106-b4e8-46b2-aca2-40d3318c198b" providerId="ADAL" clId="{17745BAB-5A06-4BE6-BB85-C84346262F68}" dt="2025-12-10T08:16:04.617" v="4666" actId="20577"/>
      <pc:docMkLst>
        <pc:docMk/>
      </pc:docMkLst>
      <pc:sldChg chg="modSp mod">
        <pc:chgData name="Lidia Baiamonte" userId="50b05106-b4e8-46b2-aca2-40d3318c198b" providerId="ADAL" clId="{17745BAB-5A06-4BE6-BB85-C84346262F68}" dt="2025-12-10T08:09:15.477" v="4566" actId="14100"/>
        <pc:sldMkLst>
          <pc:docMk/>
          <pc:sldMk cId="1674616456" sldId="256"/>
        </pc:sldMkLst>
        <pc:spChg chg="mod">
          <ac:chgData name="Lidia Baiamonte" userId="50b05106-b4e8-46b2-aca2-40d3318c198b" providerId="ADAL" clId="{17745BAB-5A06-4BE6-BB85-C84346262F68}" dt="2025-12-10T08:09:15.477" v="4566" actId="14100"/>
          <ac:spMkLst>
            <pc:docMk/>
            <pc:sldMk cId="1674616456" sldId="256"/>
            <ac:spMk id="2" creationId="{5300F34A-EC61-A88D-5B28-ACC03E4B4F65}"/>
          </ac:spMkLst>
        </pc:spChg>
      </pc:sldChg>
      <pc:sldChg chg="del">
        <pc:chgData name="Lidia Baiamonte" userId="50b05106-b4e8-46b2-aca2-40d3318c198b" providerId="ADAL" clId="{17745BAB-5A06-4BE6-BB85-C84346262F68}" dt="2025-12-09T14:00:55.002" v="2706" actId="47"/>
        <pc:sldMkLst>
          <pc:docMk/>
          <pc:sldMk cId="1401760247" sldId="264"/>
        </pc:sldMkLst>
      </pc:sldChg>
      <pc:sldChg chg="del">
        <pc:chgData name="Lidia Baiamonte" userId="50b05106-b4e8-46b2-aca2-40d3318c198b" providerId="ADAL" clId="{17745BAB-5A06-4BE6-BB85-C84346262F68}" dt="2025-12-09T14:00:59.763" v="2709" actId="47"/>
        <pc:sldMkLst>
          <pc:docMk/>
          <pc:sldMk cId="2566406109" sldId="265"/>
        </pc:sldMkLst>
      </pc:sldChg>
      <pc:sldChg chg="del">
        <pc:chgData name="Lidia Baiamonte" userId="50b05106-b4e8-46b2-aca2-40d3318c198b" providerId="ADAL" clId="{17745BAB-5A06-4BE6-BB85-C84346262F68}" dt="2025-12-09T14:00:57.064" v="2707" actId="47"/>
        <pc:sldMkLst>
          <pc:docMk/>
          <pc:sldMk cId="796714568" sldId="266"/>
        </pc:sldMkLst>
      </pc:sldChg>
      <pc:sldChg chg="del">
        <pc:chgData name="Lidia Baiamonte" userId="50b05106-b4e8-46b2-aca2-40d3318c198b" providerId="ADAL" clId="{17745BAB-5A06-4BE6-BB85-C84346262F68}" dt="2025-12-09T14:00:58.114" v="2708" actId="47"/>
        <pc:sldMkLst>
          <pc:docMk/>
          <pc:sldMk cId="714882574" sldId="267"/>
        </pc:sldMkLst>
      </pc:sldChg>
      <pc:sldChg chg="del">
        <pc:chgData name="Lidia Baiamonte" userId="50b05106-b4e8-46b2-aca2-40d3318c198b" providerId="ADAL" clId="{17745BAB-5A06-4BE6-BB85-C84346262F68}" dt="2025-12-09T14:00:52.211" v="2705" actId="47"/>
        <pc:sldMkLst>
          <pc:docMk/>
          <pc:sldMk cId="3476055104" sldId="270"/>
        </pc:sldMkLst>
      </pc:sldChg>
      <pc:sldChg chg="addSp delSp modSp mod">
        <pc:chgData name="Lidia Baiamonte" userId="50b05106-b4e8-46b2-aca2-40d3318c198b" providerId="ADAL" clId="{17745BAB-5A06-4BE6-BB85-C84346262F68}" dt="2025-12-10T07:30:07.716" v="3251" actId="20577"/>
        <pc:sldMkLst>
          <pc:docMk/>
          <pc:sldMk cId="1887543594" sldId="271"/>
        </pc:sldMkLst>
        <pc:spChg chg="del mod">
          <ac:chgData name="Lidia Baiamonte" userId="50b05106-b4e8-46b2-aca2-40d3318c198b" providerId="ADAL" clId="{17745BAB-5A06-4BE6-BB85-C84346262F68}" dt="2025-12-09T08:46:34.731" v="1007" actId="478"/>
          <ac:spMkLst>
            <pc:docMk/>
            <pc:sldMk cId="1887543594" sldId="271"/>
            <ac:spMk id="2" creationId="{7C64712C-4D6E-A077-9C2F-2E7CFC7DBDDF}"/>
          </ac:spMkLst>
        </pc:spChg>
        <pc:spChg chg="add mod">
          <ac:chgData name="Lidia Baiamonte" userId="50b05106-b4e8-46b2-aca2-40d3318c198b" providerId="ADAL" clId="{17745BAB-5A06-4BE6-BB85-C84346262F68}" dt="2025-12-09T08:46:28.187" v="1005"/>
          <ac:spMkLst>
            <pc:docMk/>
            <pc:sldMk cId="1887543594" sldId="271"/>
            <ac:spMk id="4" creationId="{62C94701-5831-4DC2-D07D-697ECFE3105E}"/>
          </ac:spMkLst>
        </pc:spChg>
        <pc:spChg chg="mod">
          <ac:chgData name="Lidia Baiamonte" userId="50b05106-b4e8-46b2-aca2-40d3318c198b" providerId="ADAL" clId="{17745BAB-5A06-4BE6-BB85-C84346262F68}" dt="2025-12-10T07:30:07.716" v="3251" actId="20577"/>
          <ac:spMkLst>
            <pc:docMk/>
            <pc:sldMk cId="1887543594" sldId="271"/>
            <ac:spMk id="6" creationId="{4A5DBE16-8E47-8232-81F9-EA9CDFAAF10D}"/>
          </ac:spMkLst>
        </pc:spChg>
        <pc:spChg chg="add mod">
          <ac:chgData name="Lidia Baiamonte" userId="50b05106-b4e8-46b2-aca2-40d3318c198b" providerId="ADAL" clId="{17745BAB-5A06-4BE6-BB85-C84346262F68}" dt="2025-12-09T08:46:35.867" v="1008"/>
          <ac:spMkLst>
            <pc:docMk/>
            <pc:sldMk cId="1887543594" sldId="271"/>
            <ac:spMk id="7" creationId="{1DFAB9F3-D1E2-E128-D826-AC3C0FCB7240}"/>
          </ac:spMkLst>
        </pc:spChg>
      </pc:sldChg>
      <pc:sldChg chg="addSp delSp modSp add del mod modShow">
        <pc:chgData name="Lidia Baiamonte" userId="50b05106-b4e8-46b2-aca2-40d3318c198b" providerId="ADAL" clId="{17745BAB-5A06-4BE6-BB85-C84346262F68}" dt="2025-12-09T12:46:48.576" v="2184" actId="47"/>
        <pc:sldMkLst>
          <pc:docMk/>
          <pc:sldMk cId="1199610549" sldId="272"/>
        </pc:sldMkLst>
        <pc:spChg chg="del">
          <ac:chgData name="Lidia Baiamonte" userId="50b05106-b4e8-46b2-aca2-40d3318c198b" providerId="ADAL" clId="{17745BAB-5A06-4BE6-BB85-C84346262F68}" dt="2025-12-09T08:47:19.689" v="1023" actId="478"/>
          <ac:spMkLst>
            <pc:docMk/>
            <pc:sldMk cId="1199610549" sldId="272"/>
            <ac:spMk id="2" creationId="{66AE2D79-4CC9-F950-5091-1AE541C6A60D}"/>
          </ac:spMkLst>
        </pc:spChg>
        <pc:spChg chg="mod">
          <ac:chgData name="Lidia Baiamonte" userId="50b05106-b4e8-46b2-aca2-40d3318c198b" providerId="ADAL" clId="{17745BAB-5A06-4BE6-BB85-C84346262F68}" dt="2025-12-09T12:42:51.332" v="2144" actId="164"/>
          <ac:spMkLst>
            <pc:docMk/>
            <pc:sldMk cId="1199610549" sldId="272"/>
            <ac:spMk id="6" creationId="{68A75F10-9C73-EBF5-2F77-372C3490855A}"/>
          </ac:spMkLst>
        </pc:spChg>
        <pc:spChg chg="add mod">
          <ac:chgData name="Lidia Baiamonte" userId="50b05106-b4e8-46b2-aca2-40d3318c198b" providerId="ADAL" clId="{17745BAB-5A06-4BE6-BB85-C84346262F68}" dt="2025-12-09T08:47:20.035" v="1024"/>
          <ac:spMkLst>
            <pc:docMk/>
            <pc:sldMk cId="1199610549" sldId="272"/>
            <ac:spMk id="8" creationId="{F1F4592B-19B3-F3B8-5AD5-5A8E09CDECDC}"/>
          </ac:spMkLst>
        </pc:spChg>
        <pc:grpChg chg="add mod">
          <ac:chgData name="Lidia Baiamonte" userId="50b05106-b4e8-46b2-aca2-40d3318c198b" providerId="ADAL" clId="{17745BAB-5A06-4BE6-BB85-C84346262F68}" dt="2025-12-09T12:42:51.332" v="2144" actId="164"/>
          <ac:grpSpMkLst>
            <pc:docMk/>
            <pc:sldMk cId="1199610549" sldId="272"/>
            <ac:grpSpMk id="2" creationId="{089F2A98-4139-AA32-24EA-881F99D5C54E}"/>
          </ac:grpSpMkLst>
        </pc:grpChg>
        <pc:picChg chg="add mod modCrop">
          <ac:chgData name="Lidia Baiamonte" userId="50b05106-b4e8-46b2-aca2-40d3318c198b" providerId="ADAL" clId="{17745BAB-5A06-4BE6-BB85-C84346262F68}" dt="2025-12-09T12:42:51.332" v="2144" actId="164"/>
          <ac:picMkLst>
            <pc:docMk/>
            <pc:sldMk cId="1199610549" sldId="272"/>
            <ac:picMk id="7" creationId="{6AED89F2-33F8-00E6-5F34-59DD99C911E1}"/>
          </ac:picMkLst>
        </pc:picChg>
      </pc:sldChg>
      <pc:sldChg chg="addSp delSp modSp add mod">
        <pc:chgData name="Lidia Baiamonte" userId="50b05106-b4e8-46b2-aca2-40d3318c198b" providerId="ADAL" clId="{17745BAB-5A06-4BE6-BB85-C84346262F68}" dt="2025-12-10T07:47:51.413" v="3316" actId="1076"/>
        <pc:sldMkLst>
          <pc:docMk/>
          <pc:sldMk cId="1740016484" sldId="279"/>
        </pc:sldMkLst>
        <pc:spChg chg="del">
          <ac:chgData name="Lidia Baiamonte" userId="50b05106-b4e8-46b2-aca2-40d3318c198b" providerId="ADAL" clId="{17745BAB-5A06-4BE6-BB85-C84346262F68}" dt="2025-12-09T08:47:23.879" v="1025" actId="478"/>
          <ac:spMkLst>
            <pc:docMk/>
            <pc:sldMk cId="1740016484" sldId="279"/>
            <ac:spMk id="2" creationId="{69EAA545-D076-9DD2-94B2-D43089F46C54}"/>
          </ac:spMkLst>
        </pc:spChg>
        <pc:spChg chg="mod">
          <ac:chgData name="Lidia Baiamonte" userId="50b05106-b4e8-46b2-aca2-40d3318c198b" providerId="ADAL" clId="{17745BAB-5A06-4BE6-BB85-C84346262F68}" dt="2025-12-09T12:45:50.474" v="2181" actId="14100"/>
          <ac:spMkLst>
            <pc:docMk/>
            <pc:sldMk cId="1740016484" sldId="279"/>
            <ac:spMk id="4" creationId="{D58CF02C-A355-367E-3236-E421124F4299}"/>
          </ac:spMkLst>
        </pc:spChg>
        <pc:spChg chg="mod">
          <ac:chgData name="Lidia Baiamonte" userId="50b05106-b4e8-46b2-aca2-40d3318c198b" providerId="ADAL" clId="{17745BAB-5A06-4BE6-BB85-C84346262F68}" dt="2025-12-09T12:45:52.642" v="2182" actId="14100"/>
          <ac:spMkLst>
            <pc:docMk/>
            <pc:sldMk cId="1740016484" sldId="279"/>
            <ac:spMk id="7" creationId="{C69AFA96-A1C8-27F9-36C4-24F4D1FD9754}"/>
          </ac:spMkLst>
        </pc:spChg>
        <pc:spChg chg="mod">
          <ac:chgData name="Lidia Baiamonte" userId="50b05106-b4e8-46b2-aca2-40d3318c198b" providerId="ADAL" clId="{17745BAB-5A06-4BE6-BB85-C84346262F68}" dt="2025-12-10T07:47:51.413" v="3316" actId="1076"/>
          <ac:spMkLst>
            <pc:docMk/>
            <pc:sldMk cId="1740016484" sldId="279"/>
            <ac:spMk id="8" creationId="{C893C6D9-DF5A-329A-B79F-C3024B4745FD}"/>
          </ac:spMkLst>
        </pc:spChg>
        <pc:spChg chg="mod">
          <ac:chgData name="Lidia Baiamonte" userId="50b05106-b4e8-46b2-aca2-40d3318c198b" providerId="ADAL" clId="{17745BAB-5A06-4BE6-BB85-C84346262F68}" dt="2025-12-09T12:44:42.255" v="2175" actId="20577"/>
          <ac:spMkLst>
            <pc:docMk/>
            <pc:sldMk cId="1740016484" sldId="279"/>
            <ac:spMk id="9" creationId="{18D2389F-3ABD-08D2-4CED-75A723775DAF}"/>
          </ac:spMkLst>
        </pc:spChg>
        <pc:spChg chg="add mod">
          <ac:chgData name="Lidia Baiamonte" userId="50b05106-b4e8-46b2-aca2-40d3318c198b" providerId="ADAL" clId="{17745BAB-5A06-4BE6-BB85-C84346262F68}" dt="2025-12-09T08:47:24.137" v="1026"/>
          <ac:spMkLst>
            <pc:docMk/>
            <pc:sldMk cId="1740016484" sldId="279"/>
            <ac:spMk id="10" creationId="{B87FC303-0593-71C2-AB87-CF02FA7127E8}"/>
          </ac:spMkLst>
        </pc:spChg>
        <pc:grpChg chg="add mod">
          <ac:chgData name="Lidia Baiamonte" userId="50b05106-b4e8-46b2-aca2-40d3318c198b" providerId="ADAL" clId="{17745BAB-5A06-4BE6-BB85-C84346262F68}" dt="2025-12-09T12:49:49.944" v="2212" actId="1076"/>
          <ac:grpSpMkLst>
            <pc:docMk/>
            <pc:sldMk cId="1740016484" sldId="279"/>
            <ac:grpSpMk id="2" creationId="{13A80F89-EED2-A369-BEF5-C7A604E0DFC4}"/>
          </ac:grpSpMkLst>
        </pc:grpChg>
        <pc:picChg chg="add mod modCrop">
          <ac:chgData name="Lidia Baiamonte" userId="50b05106-b4e8-46b2-aca2-40d3318c198b" providerId="ADAL" clId="{17745BAB-5A06-4BE6-BB85-C84346262F68}" dt="2025-12-09T12:45:40.275" v="2178" actId="164"/>
          <ac:picMkLst>
            <pc:docMk/>
            <pc:sldMk cId="1740016484" sldId="279"/>
            <ac:picMk id="6" creationId="{ED35BA2A-1C05-C0A2-54FE-23DBA07A44DA}"/>
          </ac:picMkLst>
        </pc:picChg>
      </pc:sldChg>
      <pc:sldChg chg="addSp delSp modSp add mod">
        <pc:chgData name="Lidia Baiamonte" userId="50b05106-b4e8-46b2-aca2-40d3318c198b" providerId="ADAL" clId="{17745BAB-5A06-4BE6-BB85-C84346262F68}" dt="2025-12-10T07:49:31.038" v="3330" actId="20577"/>
        <pc:sldMkLst>
          <pc:docMk/>
          <pc:sldMk cId="3460384758" sldId="285"/>
        </pc:sldMkLst>
        <pc:spChg chg="del">
          <ac:chgData name="Lidia Baiamonte" userId="50b05106-b4e8-46b2-aca2-40d3318c198b" providerId="ADAL" clId="{17745BAB-5A06-4BE6-BB85-C84346262F68}" dt="2025-12-09T08:49:52.982" v="1063" actId="478"/>
          <ac:spMkLst>
            <pc:docMk/>
            <pc:sldMk cId="3460384758" sldId="285"/>
            <ac:spMk id="2" creationId="{D79890DC-8CD6-C396-6F2A-8CC0EF7E7F25}"/>
          </ac:spMkLst>
        </pc:spChg>
        <pc:spChg chg="add mod">
          <ac:chgData name="Lidia Baiamonte" userId="50b05106-b4e8-46b2-aca2-40d3318c198b" providerId="ADAL" clId="{17745BAB-5A06-4BE6-BB85-C84346262F68}" dt="2025-12-09T08:49:53.263" v="1064"/>
          <ac:spMkLst>
            <pc:docMk/>
            <pc:sldMk cId="3460384758" sldId="285"/>
            <ac:spMk id="4" creationId="{2743D842-1051-27AC-2A18-9155C1D1C687}"/>
          </ac:spMkLst>
        </pc:spChg>
        <pc:spChg chg="mod">
          <ac:chgData name="Lidia Baiamonte" userId="50b05106-b4e8-46b2-aca2-40d3318c198b" providerId="ADAL" clId="{17745BAB-5A06-4BE6-BB85-C84346262F68}" dt="2025-12-10T07:49:31.038" v="3330" actId="20577"/>
          <ac:spMkLst>
            <pc:docMk/>
            <pc:sldMk cId="3460384758" sldId="285"/>
            <ac:spMk id="8" creationId="{E6C27055-4593-5F7C-BFBC-00F8C4A1773F}"/>
          </ac:spMkLst>
        </pc:spChg>
      </pc:sldChg>
      <pc:sldChg chg="addSp modSp add mod">
        <pc:chgData name="Lidia Baiamonte" userId="50b05106-b4e8-46b2-aca2-40d3318c198b" providerId="ADAL" clId="{17745BAB-5A06-4BE6-BB85-C84346262F68}" dt="2025-12-04T15:44:27.536" v="424" actId="1076"/>
        <pc:sldMkLst>
          <pc:docMk/>
          <pc:sldMk cId="2137141317" sldId="286"/>
        </pc:sldMkLst>
        <pc:spChg chg="mod">
          <ac:chgData name="Lidia Baiamonte" userId="50b05106-b4e8-46b2-aca2-40d3318c198b" providerId="ADAL" clId="{17745BAB-5A06-4BE6-BB85-C84346262F68}" dt="2025-12-04T14:29:48.561" v="314" actId="20577"/>
          <ac:spMkLst>
            <pc:docMk/>
            <pc:sldMk cId="2137141317" sldId="286"/>
            <ac:spMk id="5" creationId="{9587D0C1-979D-469A-90CC-0B0865DC3A9F}"/>
          </ac:spMkLst>
        </pc:spChg>
        <pc:spChg chg="mod">
          <ac:chgData name="Lidia Baiamonte" userId="50b05106-b4e8-46b2-aca2-40d3318c198b" providerId="ADAL" clId="{17745BAB-5A06-4BE6-BB85-C84346262F68}" dt="2025-12-04T15:38:01.254" v="411"/>
          <ac:spMkLst>
            <pc:docMk/>
            <pc:sldMk cId="2137141317" sldId="286"/>
            <ac:spMk id="6" creationId="{96694D38-41C8-2E87-B46D-7E86536F4085}"/>
          </ac:spMkLst>
        </pc:spChg>
        <pc:picChg chg="mod">
          <ac:chgData name="Lidia Baiamonte" userId="50b05106-b4e8-46b2-aca2-40d3318c198b" providerId="ADAL" clId="{17745BAB-5A06-4BE6-BB85-C84346262F68}" dt="2025-12-04T15:38:15.237" v="415" actId="1076"/>
          <ac:picMkLst>
            <pc:docMk/>
            <pc:sldMk cId="2137141317" sldId="286"/>
            <ac:picMk id="8" creationId="{6923D2D4-BA68-63F7-F038-66D9A7575D06}"/>
          </ac:picMkLst>
        </pc:picChg>
        <pc:picChg chg="add mod">
          <ac:chgData name="Lidia Baiamonte" userId="50b05106-b4e8-46b2-aca2-40d3318c198b" providerId="ADAL" clId="{17745BAB-5A06-4BE6-BB85-C84346262F68}" dt="2025-12-04T15:44:27.536" v="424" actId="1076"/>
          <ac:picMkLst>
            <pc:docMk/>
            <pc:sldMk cId="2137141317" sldId="286"/>
            <ac:picMk id="10" creationId="{9CA3782F-FE34-811B-950C-17ED0E8D10A0}"/>
          </ac:picMkLst>
        </pc:picChg>
      </pc:sldChg>
      <pc:sldChg chg="addSp delSp modSp add mod">
        <pc:chgData name="Lidia Baiamonte" userId="50b05106-b4e8-46b2-aca2-40d3318c198b" providerId="ADAL" clId="{17745BAB-5A06-4BE6-BB85-C84346262F68}" dt="2025-12-09T08:46:43.873" v="1010"/>
        <pc:sldMkLst>
          <pc:docMk/>
          <pc:sldMk cId="3660016753" sldId="287"/>
        </pc:sldMkLst>
        <pc:spChg chg="del">
          <ac:chgData name="Lidia Baiamonte" userId="50b05106-b4e8-46b2-aca2-40d3318c198b" providerId="ADAL" clId="{17745BAB-5A06-4BE6-BB85-C84346262F68}" dt="2025-12-09T08:46:42.877" v="1009" actId="478"/>
          <ac:spMkLst>
            <pc:docMk/>
            <pc:sldMk cId="3660016753" sldId="287"/>
            <ac:spMk id="2" creationId="{4B8AAF85-C82E-2BD3-6A7C-B75F5C7E0D26}"/>
          </ac:spMkLst>
        </pc:spChg>
        <pc:spChg chg="add mod">
          <ac:chgData name="Lidia Baiamonte" userId="50b05106-b4e8-46b2-aca2-40d3318c198b" providerId="ADAL" clId="{17745BAB-5A06-4BE6-BB85-C84346262F68}" dt="2025-12-04T16:03:11.660" v="912" actId="1076"/>
          <ac:spMkLst>
            <pc:docMk/>
            <pc:sldMk cId="3660016753" sldId="287"/>
            <ac:spMk id="4" creationId="{9E696652-729D-218C-B491-08E9D332D324}"/>
          </ac:spMkLst>
        </pc:spChg>
        <pc:spChg chg="mod">
          <ac:chgData name="Lidia Baiamonte" userId="50b05106-b4e8-46b2-aca2-40d3318c198b" providerId="ADAL" clId="{17745BAB-5A06-4BE6-BB85-C84346262F68}" dt="2025-12-04T15:52:53.266" v="441" actId="20577"/>
          <ac:spMkLst>
            <pc:docMk/>
            <pc:sldMk cId="3660016753" sldId="287"/>
            <ac:spMk id="5" creationId="{06BA95D0-5962-9AB9-BF6E-5E7B63516A2E}"/>
          </ac:spMkLst>
        </pc:spChg>
        <pc:spChg chg="add mod">
          <ac:chgData name="Lidia Baiamonte" userId="50b05106-b4e8-46b2-aca2-40d3318c198b" providerId="ADAL" clId="{17745BAB-5A06-4BE6-BB85-C84346262F68}" dt="2025-12-09T08:46:43.873" v="1010"/>
          <ac:spMkLst>
            <pc:docMk/>
            <pc:sldMk cId="3660016753" sldId="287"/>
            <ac:spMk id="6" creationId="{951294B7-82CE-BFF7-FD2B-EF4445188C9D}"/>
          </ac:spMkLst>
        </pc:spChg>
        <pc:spChg chg="add mod">
          <ac:chgData name="Lidia Baiamonte" userId="50b05106-b4e8-46b2-aca2-40d3318c198b" providerId="ADAL" clId="{17745BAB-5A06-4BE6-BB85-C84346262F68}" dt="2025-12-04T16:03:11.660" v="912" actId="1076"/>
          <ac:spMkLst>
            <pc:docMk/>
            <pc:sldMk cId="3660016753" sldId="287"/>
            <ac:spMk id="7" creationId="{3981EE86-4693-E647-58B6-F8A270B698F3}"/>
          </ac:spMkLst>
        </pc:spChg>
        <pc:spChg chg="add mod">
          <ac:chgData name="Lidia Baiamonte" userId="50b05106-b4e8-46b2-aca2-40d3318c198b" providerId="ADAL" clId="{17745BAB-5A06-4BE6-BB85-C84346262F68}" dt="2025-12-04T16:03:11.660" v="912" actId="1076"/>
          <ac:spMkLst>
            <pc:docMk/>
            <pc:sldMk cId="3660016753" sldId="287"/>
            <ac:spMk id="9" creationId="{A60CCF31-F018-A250-F39D-453897B235B9}"/>
          </ac:spMkLst>
        </pc:spChg>
        <pc:spChg chg="add mod">
          <ac:chgData name="Lidia Baiamonte" userId="50b05106-b4e8-46b2-aca2-40d3318c198b" providerId="ADAL" clId="{17745BAB-5A06-4BE6-BB85-C84346262F68}" dt="2025-12-04T16:03:11.660" v="912" actId="1076"/>
          <ac:spMkLst>
            <pc:docMk/>
            <pc:sldMk cId="3660016753" sldId="287"/>
            <ac:spMk id="11" creationId="{61F92243-99F8-F500-DC55-60B9EE288BE6}"/>
          </ac:spMkLst>
        </pc:spChg>
        <pc:spChg chg="add mod">
          <ac:chgData name="Lidia Baiamonte" userId="50b05106-b4e8-46b2-aca2-40d3318c198b" providerId="ADAL" clId="{17745BAB-5A06-4BE6-BB85-C84346262F68}" dt="2025-12-04T16:03:11.660" v="912" actId="1076"/>
          <ac:spMkLst>
            <pc:docMk/>
            <pc:sldMk cId="3660016753" sldId="287"/>
            <ac:spMk id="12" creationId="{DD9289DD-E24C-BBA3-A2C0-347063E28636}"/>
          </ac:spMkLst>
        </pc:spChg>
        <pc:spChg chg="add mod">
          <ac:chgData name="Lidia Baiamonte" userId="50b05106-b4e8-46b2-aca2-40d3318c198b" providerId="ADAL" clId="{17745BAB-5A06-4BE6-BB85-C84346262F68}" dt="2025-12-04T16:03:11.660" v="912" actId="1076"/>
          <ac:spMkLst>
            <pc:docMk/>
            <pc:sldMk cId="3660016753" sldId="287"/>
            <ac:spMk id="13" creationId="{9467D904-5E4C-60B6-8EFD-34B304CCAD3C}"/>
          </ac:spMkLst>
        </pc:spChg>
        <pc:spChg chg="add mod">
          <ac:chgData name="Lidia Baiamonte" userId="50b05106-b4e8-46b2-aca2-40d3318c198b" providerId="ADAL" clId="{17745BAB-5A06-4BE6-BB85-C84346262F68}" dt="2025-12-04T16:03:11.660" v="912" actId="1076"/>
          <ac:spMkLst>
            <pc:docMk/>
            <pc:sldMk cId="3660016753" sldId="287"/>
            <ac:spMk id="14" creationId="{894FDF87-31BA-90B2-26D0-E486E0144880}"/>
          </ac:spMkLst>
        </pc:spChg>
        <pc:spChg chg="add mod">
          <ac:chgData name="Lidia Baiamonte" userId="50b05106-b4e8-46b2-aca2-40d3318c198b" providerId="ADAL" clId="{17745BAB-5A06-4BE6-BB85-C84346262F68}" dt="2025-12-04T16:03:11.660" v="912" actId="1076"/>
          <ac:spMkLst>
            <pc:docMk/>
            <pc:sldMk cId="3660016753" sldId="287"/>
            <ac:spMk id="15" creationId="{E0561A62-AA02-A569-D9EC-61413D497CDF}"/>
          </ac:spMkLst>
        </pc:spChg>
        <pc:spChg chg="add mod">
          <ac:chgData name="Lidia Baiamonte" userId="50b05106-b4e8-46b2-aca2-40d3318c198b" providerId="ADAL" clId="{17745BAB-5A06-4BE6-BB85-C84346262F68}" dt="2025-12-04T16:03:11.660" v="912" actId="1076"/>
          <ac:spMkLst>
            <pc:docMk/>
            <pc:sldMk cId="3660016753" sldId="287"/>
            <ac:spMk id="16" creationId="{5FC16F40-DE42-EDA0-C72E-611EA3EBE68A}"/>
          </ac:spMkLst>
        </pc:spChg>
      </pc:sldChg>
      <pc:sldChg chg="addSp delSp modSp add del mod ord">
        <pc:chgData name="Lidia Baiamonte" userId="50b05106-b4e8-46b2-aca2-40d3318c198b" providerId="ADAL" clId="{17745BAB-5A06-4BE6-BB85-C84346262F68}" dt="2025-12-10T08:08:01.008" v="4564" actId="2696"/>
        <pc:sldMkLst>
          <pc:docMk/>
          <pc:sldMk cId="2223150850" sldId="288"/>
        </pc:sldMkLst>
        <pc:spChg chg="mod ord topLvl">
          <ac:chgData name="Lidia Baiamonte" userId="50b05106-b4e8-46b2-aca2-40d3318c198b" providerId="ADAL" clId="{17745BAB-5A06-4BE6-BB85-C84346262F68}" dt="2025-12-09T16:32:20.206" v="2987" actId="165"/>
          <ac:spMkLst>
            <pc:docMk/>
            <pc:sldMk cId="2223150850" sldId="288"/>
            <ac:spMk id="5" creationId="{34FB6A90-F7D9-CEC1-EDDD-02DB0FF12273}"/>
          </ac:spMkLst>
        </pc:spChg>
        <pc:spChg chg="add mod">
          <ac:chgData name="Lidia Baiamonte" userId="50b05106-b4e8-46b2-aca2-40d3318c198b" providerId="ADAL" clId="{17745BAB-5A06-4BE6-BB85-C84346262F68}" dt="2025-12-09T13:26:39.647" v="2481" actId="1035"/>
          <ac:spMkLst>
            <pc:docMk/>
            <pc:sldMk cId="2223150850" sldId="288"/>
            <ac:spMk id="6" creationId="{EEFF732F-0D77-81A0-4B04-85261A9F9382}"/>
          </ac:spMkLst>
        </pc:spChg>
        <pc:spChg chg="mod">
          <ac:chgData name="Lidia Baiamonte" userId="50b05106-b4e8-46b2-aca2-40d3318c198b" providerId="ADAL" clId="{17745BAB-5A06-4BE6-BB85-C84346262F68}" dt="2025-12-09T13:33:18.404" v="2591" actId="2085"/>
          <ac:spMkLst>
            <pc:docMk/>
            <pc:sldMk cId="2223150850" sldId="288"/>
            <ac:spMk id="10" creationId="{5E663735-0998-9FBC-88F4-0D480D61F33F}"/>
          </ac:spMkLst>
        </pc:spChg>
        <pc:spChg chg="add mod">
          <ac:chgData name="Lidia Baiamonte" userId="50b05106-b4e8-46b2-aca2-40d3318c198b" providerId="ADAL" clId="{17745BAB-5A06-4BE6-BB85-C84346262F68}" dt="2025-12-09T13:33:00.266" v="2589" actId="20577"/>
          <ac:spMkLst>
            <pc:docMk/>
            <pc:sldMk cId="2223150850" sldId="288"/>
            <ac:spMk id="12" creationId="{CBEF44BB-458C-CC86-1518-A6F86B49B41E}"/>
          </ac:spMkLst>
        </pc:spChg>
        <pc:spChg chg="add mod">
          <ac:chgData name="Lidia Baiamonte" userId="50b05106-b4e8-46b2-aca2-40d3318c198b" providerId="ADAL" clId="{17745BAB-5A06-4BE6-BB85-C84346262F68}" dt="2025-12-09T13:34:08.384" v="2634" actId="20577"/>
          <ac:spMkLst>
            <pc:docMk/>
            <pc:sldMk cId="2223150850" sldId="288"/>
            <ac:spMk id="14" creationId="{A00EB2B3-BCCA-F879-C942-D6DB34FC5CCD}"/>
          </ac:spMkLst>
        </pc:spChg>
        <pc:spChg chg="add mod">
          <ac:chgData name="Lidia Baiamonte" userId="50b05106-b4e8-46b2-aca2-40d3318c198b" providerId="ADAL" clId="{17745BAB-5A06-4BE6-BB85-C84346262F68}" dt="2025-12-09T16:47:45.673" v="3022" actId="1035"/>
          <ac:spMkLst>
            <pc:docMk/>
            <pc:sldMk cId="2223150850" sldId="288"/>
            <ac:spMk id="19" creationId="{E9346C45-65DA-9843-08CD-9470D77889C2}"/>
          </ac:spMkLst>
        </pc:spChg>
        <pc:grpChg chg="add del mod">
          <ac:chgData name="Lidia Baiamonte" userId="50b05106-b4e8-46b2-aca2-40d3318c198b" providerId="ADAL" clId="{17745BAB-5A06-4BE6-BB85-C84346262F68}" dt="2025-12-09T16:32:20.206" v="2987" actId="165"/>
          <ac:grpSpMkLst>
            <pc:docMk/>
            <pc:sldMk cId="2223150850" sldId="288"/>
            <ac:grpSpMk id="4" creationId="{42CC14B7-9CA9-A6D0-1F01-C50A869B8967}"/>
          </ac:grpSpMkLst>
        </pc:grpChg>
        <pc:grpChg chg="add del mod">
          <ac:chgData name="Lidia Baiamonte" userId="50b05106-b4e8-46b2-aca2-40d3318c198b" providerId="ADAL" clId="{17745BAB-5A06-4BE6-BB85-C84346262F68}" dt="2025-12-09T16:45:20.204" v="2992" actId="478"/>
          <ac:grpSpMkLst>
            <pc:docMk/>
            <pc:sldMk cId="2223150850" sldId="288"/>
            <ac:grpSpMk id="8" creationId="{7751D2FB-AC05-9304-6E5E-610C3CE8C862}"/>
          </ac:grpSpMkLst>
        </pc:grpChg>
        <pc:picChg chg="add del mod topLvl modCrop">
          <ac:chgData name="Lidia Baiamonte" userId="50b05106-b4e8-46b2-aca2-40d3318c198b" providerId="ADAL" clId="{17745BAB-5A06-4BE6-BB85-C84346262F68}" dt="2025-12-09T16:32:24.249" v="2988" actId="478"/>
          <ac:picMkLst>
            <pc:docMk/>
            <pc:sldMk cId="2223150850" sldId="288"/>
            <ac:picMk id="7" creationId="{F133872A-6183-0436-4249-B7298022737B}"/>
          </ac:picMkLst>
        </pc:picChg>
        <pc:picChg chg="mod">
          <ac:chgData name="Lidia Baiamonte" userId="50b05106-b4e8-46b2-aca2-40d3318c198b" providerId="ADAL" clId="{17745BAB-5A06-4BE6-BB85-C84346262F68}" dt="2025-12-09T13:31:07.109" v="2506" actId="1076"/>
          <ac:picMkLst>
            <pc:docMk/>
            <pc:sldMk cId="2223150850" sldId="288"/>
            <ac:picMk id="9" creationId="{3494319C-C7CE-565F-FE8C-52B4813E4FDB}"/>
          </ac:picMkLst>
        </pc:picChg>
        <pc:picChg chg="add del mod">
          <ac:chgData name="Lidia Baiamonte" userId="50b05106-b4e8-46b2-aca2-40d3318c198b" providerId="ADAL" clId="{17745BAB-5A06-4BE6-BB85-C84346262F68}" dt="2025-12-09T16:54:43.454" v="3023" actId="478"/>
          <ac:picMkLst>
            <pc:docMk/>
            <pc:sldMk cId="2223150850" sldId="288"/>
            <ac:picMk id="11" creationId="{C503E6D5-B084-913D-1464-F0C3AE3B193A}"/>
          </ac:picMkLst>
        </pc:picChg>
        <pc:picChg chg="add del mod">
          <ac:chgData name="Lidia Baiamonte" userId="50b05106-b4e8-46b2-aca2-40d3318c198b" providerId="ADAL" clId="{17745BAB-5A06-4BE6-BB85-C84346262F68}" dt="2025-12-09T17:02:21.865" v="3027" actId="478"/>
          <ac:picMkLst>
            <pc:docMk/>
            <pc:sldMk cId="2223150850" sldId="288"/>
            <ac:picMk id="13" creationId="{6C4CFDF5-782B-F1FA-FF44-A288CDAB5919}"/>
          </ac:picMkLst>
        </pc:picChg>
        <pc:picChg chg="add mod">
          <ac:chgData name="Lidia Baiamonte" userId="50b05106-b4e8-46b2-aca2-40d3318c198b" providerId="ADAL" clId="{17745BAB-5A06-4BE6-BB85-C84346262F68}" dt="2025-12-09T16:32:53.898" v="2991" actId="1076"/>
          <ac:picMkLst>
            <pc:docMk/>
            <pc:sldMk cId="2223150850" sldId="288"/>
            <ac:picMk id="16" creationId="{F8A69CF0-3535-7C23-7B67-227E07F058FB}"/>
          </ac:picMkLst>
        </pc:picChg>
        <pc:picChg chg="add mod">
          <ac:chgData name="Lidia Baiamonte" userId="50b05106-b4e8-46b2-aca2-40d3318c198b" providerId="ADAL" clId="{17745BAB-5A06-4BE6-BB85-C84346262F68}" dt="2025-12-09T16:45:49.413" v="2997" actId="1076"/>
          <ac:picMkLst>
            <pc:docMk/>
            <pc:sldMk cId="2223150850" sldId="288"/>
            <ac:picMk id="18" creationId="{A1E5F24D-3035-352D-3265-C27DA8A6E65D}"/>
          </ac:picMkLst>
        </pc:picChg>
        <pc:picChg chg="add mod">
          <ac:chgData name="Lidia Baiamonte" userId="50b05106-b4e8-46b2-aca2-40d3318c198b" providerId="ADAL" clId="{17745BAB-5A06-4BE6-BB85-C84346262F68}" dt="2025-12-09T16:54:57.812" v="3026" actId="1076"/>
          <ac:picMkLst>
            <pc:docMk/>
            <pc:sldMk cId="2223150850" sldId="288"/>
            <ac:picMk id="21" creationId="{314A6D23-5AB6-CF5E-BF1C-D0C92C9294B6}"/>
          </ac:picMkLst>
        </pc:picChg>
        <pc:picChg chg="add mod">
          <ac:chgData name="Lidia Baiamonte" userId="50b05106-b4e8-46b2-aca2-40d3318c198b" providerId="ADAL" clId="{17745BAB-5A06-4BE6-BB85-C84346262F68}" dt="2025-12-09T17:02:44.500" v="3032" actId="1076"/>
          <ac:picMkLst>
            <pc:docMk/>
            <pc:sldMk cId="2223150850" sldId="288"/>
            <ac:picMk id="23" creationId="{CFF0CB53-914B-9158-9977-EDBC55CBDE4F}"/>
          </ac:picMkLst>
        </pc:picChg>
      </pc:sldChg>
      <pc:sldChg chg="addSp delSp modSp add del mod">
        <pc:chgData name="Lidia Baiamonte" userId="50b05106-b4e8-46b2-aca2-40d3318c198b" providerId="ADAL" clId="{17745BAB-5A06-4BE6-BB85-C84346262F68}" dt="2025-12-09T13:34:50.129" v="2641" actId="47"/>
        <pc:sldMkLst>
          <pc:docMk/>
          <pc:sldMk cId="2364706924" sldId="289"/>
        </pc:sldMkLst>
        <pc:spChg chg="mod ord">
          <ac:chgData name="Lidia Baiamonte" userId="50b05106-b4e8-46b2-aca2-40d3318c198b" providerId="ADAL" clId="{17745BAB-5A06-4BE6-BB85-C84346262F68}" dt="2025-12-09T13:30:20.121" v="2496" actId="164"/>
          <ac:spMkLst>
            <pc:docMk/>
            <pc:sldMk cId="2364706924" sldId="289"/>
            <ac:spMk id="5" creationId="{5E663735-0998-9FBC-88F4-0D480D61F33F}"/>
          </ac:spMkLst>
        </pc:spChg>
        <pc:grpChg chg="add del mod">
          <ac:chgData name="Lidia Baiamonte" userId="50b05106-b4e8-46b2-aca2-40d3318c198b" providerId="ADAL" clId="{17745BAB-5A06-4BE6-BB85-C84346262F68}" dt="2025-12-09T13:30:21.999" v="2497" actId="21"/>
          <ac:grpSpMkLst>
            <pc:docMk/>
            <pc:sldMk cId="2364706924" sldId="289"/>
            <ac:grpSpMk id="4" creationId="{7751D2FB-AC05-9304-6E5E-610C3CE8C862}"/>
          </ac:grpSpMkLst>
        </pc:grpChg>
        <pc:picChg chg="add mod modCrop">
          <ac:chgData name="Lidia Baiamonte" userId="50b05106-b4e8-46b2-aca2-40d3318c198b" providerId="ADAL" clId="{17745BAB-5A06-4BE6-BB85-C84346262F68}" dt="2025-12-09T13:30:20.121" v="2496" actId="164"/>
          <ac:picMkLst>
            <pc:docMk/>
            <pc:sldMk cId="2364706924" sldId="289"/>
            <ac:picMk id="6" creationId="{3494319C-C7CE-565F-FE8C-52B4813E4FDB}"/>
          </ac:picMkLst>
        </pc:picChg>
      </pc:sldChg>
      <pc:sldChg chg="addSp delSp modSp add del mod">
        <pc:chgData name="Lidia Baiamonte" userId="50b05106-b4e8-46b2-aca2-40d3318c198b" providerId="ADAL" clId="{17745BAB-5A06-4BE6-BB85-C84346262F68}" dt="2025-12-09T13:34:50.129" v="2641" actId="47"/>
        <pc:sldMkLst>
          <pc:docMk/>
          <pc:sldMk cId="3633558513" sldId="290"/>
        </pc:sldMkLst>
        <pc:picChg chg="add del mod modCrop">
          <ac:chgData name="Lidia Baiamonte" userId="50b05106-b4e8-46b2-aca2-40d3318c198b" providerId="ADAL" clId="{17745BAB-5A06-4BE6-BB85-C84346262F68}" dt="2025-12-09T13:32:23.800" v="2533" actId="21"/>
          <ac:picMkLst>
            <pc:docMk/>
            <pc:sldMk cId="3633558513" sldId="290"/>
            <ac:picMk id="7" creationId="{C503E6D5-B084-913D-1464-F0C3AE3B193A}"/>
          </ac:picMkLst>
        </pc:picChg>
      </pc:sldChg>
      <pc:sldChg chg="addSp delSp modSp add del mod">
        <pc:chgData name="Lidia Baiamonte" userId="50b05106-b4e8-46b2-aca2-40d3318c198b" providerId="ADAL" clId="{17745BAB-5A06-4BE6-BB85-C84346262F68}" dt="2025-12-09T13:34:50.129" v="2641" actId="47"/>
        <pc:sldMkLst>
          <pc:docMk/>
          <pc:sldMk cId="3702557654" sldId="291"/>
        </pc:sldMkLst>
        <pc:picChg chg="add del mod modCrop">
          <ac:chgData name="Lidia Baiamonte" userId="50b05106-b4e8-46b2-aca2-40d3318c198b" providerId="ADAL" clId="{17745BAB-5A06-4BE6-BB85-C84346262F68}" dt="2025-12-09T13:33:30.535" v="2593" actId="21"/>
          <ac:picMkLst>
            <pc:docMk/>
            <pc:sldMk cId="3702557654" sldId="291"/>
            <ac:picMk id="6" creationId="{6C4CFDF5-782B-F1FA-FF44-A288CDAB5919}"/>
          </ac:picMkLst>
        </pc:picChg>
      </pc:sldChg>
      <pc:sldChg chg="addSp delSp modSp add del mod">
        <pc:chgData name="Lidia Baiamonte" userId="50b05106-b4e8-46b2-aca2-40d3318c198b" providerId="ADAL" clId="{17745BAB-5A06-4BE6-BB85-C84346262F68}" dt="2025-12-09T13:57:45.543" v="2656" actId="47"/>
        <pc:sldMkLst>
          <pc:docMk/>
          <pc:sldMk cId="492292770" sldId="292"/>
        </pc:sldMkLst>
        <pc:picChg chg="add mod modCrop">
          <ac:chgData name="Lidia Baiamonte" userId="50b05106-b4e8-46b2-aca2-40d3318c198b" providerId="ADAL" clId="{17745BAB-5A06-4BE6-BB85-C84346262F68}" dt="2025-12-09T13:56:37.762" v="2644" actId="208"/>
          <ac:picMkLst>
            <pc:docMk/>
            <pc:sldMk cId="492292770" sldId="292"/>
            <ac:picMk id="7" creationId="{DADB07E7-1D73-5665-75AC-E84B3E8708CF}"/>
          </ac:picMkLst>
        </pc:picChg>
      </pc:sldChg>
      <pc:sldChg chg="addSp delSp modSp add del mod">
        <pc:chgData name="Lidia Baiamonte" userId="50b05106-b4e8-46b2-aca2-40d3318c198b" providerId="ADAL" clId="{17745BAB-5A06-4BE6-BB85-C84346262F68}" dt="2025-12-09T13:58:39.412" v="2677" actId="47"/>
        <pc:sldMkLst>
          <pc:docMk/>
          <pc:sldMk cId="2824878256" sldId="293"/>
        </pc:sldMkLst>
      </pc:sldChg>
      <pc:sldChg chg="addSp delSp modSp add del mod">
        <pc:chgData name="Lidia Baiamonte" userId="50b05106-b4e8-46b2-aca2-40d3318c198b" providerId="ADAL" clId="{17745BAB-5A06-4BE6-BB85-C84346262F68}" dt="2025-12-09T14:00:20.947" v="2702" actId="47"/>
        <pc:sldMkLst>
          <pc:docMk/>
          <pc:sldMk cId="2995897848" sldId="294"/>
        </pc:sldMkLst>
      </pc:sldChg>
      <pc:sldChg chg="addSp delSp modSp mod">
        <pc:chgData name="Lidia Baiamonte" userId="50b05106-b4e8-46b2-aca2-40d3318c198b" providerId="ADAL" clId="{17745BAB-5A06-4BE6-BB85-C84346262F68}" dt="2025-12-09T08:46:49.175" v="1012"/>
        <pc:sldMkLst>
          <pc:docMk/>
          <pc:sldMk cId="838766628" sldId="295"/>
        </pc:sldMkLst>
        <pc:spChg chg="del">
          <ac:chgData name="Lidia Baiamonte" userId="50b05106-b4e8-46b2-aca2-40d3318c198b" providerId="ADAL" clId="{17745BAB-5A06-4BE6-BB85-C84346262F68}" dt="2025-12-09T08:46:48.743" v="1011" actId="478"/>
          <ac:spMkLst>
            <pc:docMk/>
            <pc:sldMk cId="838766628" sldId="295"/>
            <ac:spMk id="2" creationId="{BC11DBC8-EA5F-02F8-57D5-DFB740E966CE}"/>
          </ac:spMkLst>
        </pc:spChg>
        <pc:spChg chg="add mod">
          <ac:chgData name="Lidia Baiamonte" userId="50b05106-b4e8-46b2-aca2-40d3318c198b" providerId="ADAL" clId="{17745BAB-5A06-4BE6-BB85-C84346262F68}" dt="2025-12-09T08:46:49.175" v="1012"/>
          <ac:spMkLst>
            <pc:docMk/>
            <pc:sldMk cId="838766628" sldId="295"/>
            <ac:spMk id="6" creationId="{780C7AEC-8E1E-857E-2841-50A4AFC538EB}"/>
          </ac:spMkLst>
        </pc:spChg>
      </pc:sldChg>
      <pc:sldChg chg="addSp delSp modSp mod">
        <pc:chgData name="Lidia Baiamonte" userId="50b05106-b4e8-46b2-aca2-40d3318c198b" providerId="ADAL" clId="{17745BAB-5A06-4BE6-BB85-C84346262F68}" dt="2025-12-10T08:10:05.065" v="4567" actId="1076"/>
        <pc:sldMkLst>
          <pc:docMk/>
          <pc:sldMk cId="2036524811" sldId="296"/>
        </pc:sldMkLst>
        <pc:spChg chg="del">
          <ac:chgData name="Lidia Baiamonte" userId="50b05106-b4e8-46b2-aca2-40d3318c198b" providerId="ADAL" clId="{17745BAB-5A06-4BE6-BB85-C84346262F68}" dt="2025-12-09T08:46:54.175" v="1013" actId="478"/>
          <ac:spMkLst>
            <pc:docMk/>
            <pc:sldMk cId="2036524811" sldId="296"/>
            <ac:spMk id="2" creationId="{5EC62771-2B00-43A3-1856-6EE79B82C3CC}"/>
          </ac:spMkLst>
        </pc:spChg>
        <pc:spChg chg="add mod">
          <ac:chgData name="Lidia Baiamonte" userId="50b05106-b4e8-46b2-aca2-40d3318c198b" providerId="ADAL" clId="{17745BAB-5A06-4BE6-BB85-C84346262F68}" dt="2025-12-09T08:46:54.569" v="1014"/>
          <ac:spMkLst>
            <pc:docMk/>
            <pc:sldMk cId="2036524811" sldId="296"/>
            <ac:spMk id="6" creationId="{2F7BA98A-4A3A-637E-8342-D8A0BA5076F5}"/>
          </ac:spMkLst>
        </pc:spChg>
        <pc:spChg chg="mod">
          <ac:chgData name="Lidia Baiamonte" userId="50b05106-b4e8-46b2-aca2-40d3318c198b" providerId="ADAL" clId="{17745BAB-5A06-4BE6-BB85-C84346262F68}" dt="2025-12-10T08:10:05.065" v="4567" actId="1076"/>
          <ac:spMkLst>
            <pc:docMk/>
            <pc:sldMk cId="2036524811" sldId="296"/>
            <ac:spMk id="11" creationId="{45FAB8F7-9A37-E563-6B08-AA8E38EBA653}"/>
          </ac:spMkLst>
        </pc:spChg>
      </pc:sldChg>
      <pc:sldChg chg="addSp delSp modSp mod">
        <pc:chgData name="Lidia Baiamonte" userId="50b05106-b4e8-46b2-aca2-40d3318c198b" providerId="ADAL" clId="{17745BAB-5A06-4BE6-BB85-C84346262F68}" dt="2025-12-10T07:33:26.751" v="3314" actId="1036"/>
        <pc:sldMkLst>
          <pc:docMk/>
          <pc:sldMk cId="104605129" sldId="297"/>
        </pc:sldMkLst>
        <pc:spChg chg="del">
          <ac:chgData name="Lidia Baiamonte" userId="50b05106-b4e8-46b2-aca2-40d3318c198b" providerId="ADAL" clId="{17745BAB-5A06-4BE6-BB85-C84346262F68}" dt="2025-12-09T08:46:59.151" v="1015" actId="478"/>
          <ac:spMkLst>
            <pc:docMk/>
            <pc:sldMk cId="104605129" sldId="297"/>
            <ac:spMk id="2" creationId="{F32C1514-1AB6-0C4F-11AA-0D8E5B5184AF}"/>
          </ac:spMkLst>
        </pc:spChg>
        <pc:spChg chg="add mod">
          <ac:chgData name="Lidia Baiamonte" userId="50b05106-b4e8-46b2-aca2-40d3318c198b" providerId="ADAL" clId="{17745BAB-5A06-4BE6-BB85-C84346262F68}" dt="2025-12-09T08:46:59.491" v="1016"/>
          <ac:spMkLst>
            <pc:docMk/>
            <pc:sldMk cId="104605129" sldId="297"/>
            <ac:spMk id="6" creationId="{12A3D2D4-FDB5-1BD5-6D86-629D5291FC80}"/>
          </ac:spMkLst>
        </pc:spChg>
        <pc:spChg chg="mod">
          <ac:chgData name="Lidia Baiamonte" userId="50b05106-b4e8-46b2-aca2-40d3318c198b" providerId="ADAL" clId="{17745BAB-5A06-4BE6-BB85-C84346262F68}" dt="2025-12-10T07:32:46.711" v="3305" actId="1036"/>
          <ac:spMkLst>
            <pc:docMk/>
            <pc:sldMk cId="104605129" sldId="297"/>
            <ac:spMk id="18" creationId="{DBB9C3D6-98A7-9CD1-295A-59C34AFB3271}"/>
          </ac:spMkLst>
        </pc:spChg>
        <pc:spChg chg="mod">
          <ac:chgData name="Lidia Baiamonte" userId="50b05106-b4e8-46b2-aca2-40d3318c198b" providerId="ADAL" clId="{17745BAB-5A06-4BE6-BB85-C84346262F68}" dt="2025-12-10T07:33:26.751" v="3314" actId="1036"/>
          <ac:spMkLst>
            <pc:docMk/>
            <pc:sldMk cId="104605129" sldId="297"/>
            <ac:spMk id="21" creationId="{E2E7A6CF-08C1-B7CB-64FE-7ED3711DC778}"/>
          </ac:spMkLst>
        </pc:spChg>
      </pc:sldChg>
      <pc:sldChg chg="addSp delSp modSp mod">
        <pc:chgData name="Lidia Baiamonte" userId="50b05106-b4e8-46b2-aca2-40d3318c198b" providerId="ADAL" clId="{17745BAB-5A06-4BE6-BB85-C84346262F68}" dt="2025-12-09T08:47:03.969" v="1018"/>
        <pc:sldMkLst>
          <pc:docMk/>
          <pc:sldMk cId="333776810" sldId="298"/>
        </pc:sldMkLst>
        <pc:spChg chg="del">
          <ac:chgData name="Lidia Baiamonte" userId="50b05106-b4e8-46b2-aca2-40d3318c198b" providerId="ADAL" clId="{17745BAB-5A06-4BE6-BB85-C84346262F68}" dt="2025-12-09T08:47:03.666" v="1017" actId="478"/>
          <ac:spMkLst>
            <pc:docMk/>
            <pc:sldMk cId="333776810" sldId="298"/>
            <ac:spMk id="2" creationId="{067511FD-1B26-1828-E7CF-04B20A19C98A}"/>
          </ac:spMkLst>
        </pc:spChg>
        <pc:spChg chg="add mod">
          <ac:chgData name="Lidia Baiamonte" userId="50b05106-b4e8-46b2-aca2-40d3318c198b" providerId="ADAL" clId="{17745BAB-5A06-4BE6-BB85-C84346262F68}" dt="2025-12-09T08:47:03.969" v="1018"/>
          <ac:spMkLst>
            <pc:docMk/>
            <pc:sldMk cId="333776810" sldId="298"/>
            <ac:spMk id="4" creationId="{26B81182-411E-DD2D-F4DB-73CDEE589607}"/>
          </ac:spMkLst>
        </pc:spChg>
      </pc:sldChg>
      <pc:sldChg chg="addSp delSp modSp mod">
        <pc:chgData name="Lidia Baiamonte" userId="50b05106-b4e8-46b2-aca2-40d3318c198b" providerId="ADAL" clId="{17745BAB-5A06-4BE6-BB85-C84346262F68}" dt="2025-12-09T08:47:08.614" v="1020"/>
        <pc:sldMkLst>
          <pc:docMk/>
          <pc:sldMk cId="831217230" sldId="299"/>
        </pc:sldMkLst>
        <pc:spChg chg="del">
          <ac:chgData name="Lidia Baiamonte" userId="50b05106-b4e8-46b2-aca2-40d3318c198b" providerId="ADAL" clId="{17745BAB-5A06-4BE6-BB85-C84346262F68}" dt="2025-12-09T08:47:08.370" v="1019" actId="478"/>
          <ac:spMkLst>
            <pc:docMk/>
            <pc:sldMk cId="831217230" sldId="299"/>
            <ac:spMk id="2" creationId="{118BAE8D-765F-CEAA-B820-B4EA3112FAF6}"/>
          </ac:spMkLst>
        </pc:spChg>
        <pc:spChg chg="add mod">
          <ac:chgData name="Lidia Baiamonte" userId="50b05106-b4e8-46b2-aca2-40d3318c198b" providerId="ADAL" clId="{17745BAB-5A06-4BE6-BB85-C84346262F68}" dt="2025-12-09T08:47:08.614" v="1020"/>
          <ac:spMkLst>
            <pc:docMk/>
            <pc:sldMk cId="831217230" sldId="299"/>
            <ac:spMk id="4" creationId="{21DFC6FD-A1B1-9155-ACDA-B6ABAE435858}"/>
          </ac:spMkLst>
        </pc:spChg>
      </pc:sldChg>
      <pc:sldChg chg="addSp delSp modSp mod">
        <pc:chgData name="Lidia Baiamonte" userId="50b05106-b4e8-46b2-aca2-40d3318c198b" providerId="ADAL" clId="{17745BAB-5A06-4BE6-BB85-C84346262F68}" dt="2025-12-10T08:12:33.467" v="4573" actId="1076"/>
        <pc:sldMkLst>
          <pc:docMk/>
          <pc:sldMk cId="2892995855" sldId="300"/>
        </pc:sldMkLst>
        <pc:spChg chg="del">
          <ac:chgData name="Lidia Baiamonte" userId="50b05106-b4e8-46b2-aca2-40d3318c198b" providerId="ADAL" clId="{17745BAB-5A06-4BE6-BB85-C84346262F68}" dt="2025-12-09T08:47:14.494" v="1021" actId="478"/>
          <ac:spMkLst>
            <pc:docMk/>
            <pc:sldMk cId="2892995855" sldId="300"/>
            <ac:spMk id="2" creationId="{D75D067F-E657-DCE8-A4D8-F3C68CFEA3D1}"/>
          </ac:spMkLst>
        </pc:spChg>
        <pc:spChg chg="mod modVis">
          <ac:chgData name="Lidia Baiamonte" userId="50b05106-b4e8-46b2-aca2-40d3318c198b" providerId="ADAL" clId="{17745BAB-5A06-4BE6-BB85-C84346262F68}" dt="2025-12-09T12:42:33.575" v="2141" actId="14430"/>
          <ac:spMkLst>
            <pc:docMk/>
            <pc:sldMk cId="2892995855" sldId="300"/>
            <ac:spMk id="4" creationId="{1757E034-06BD-06BD-986C-FE17594284D7}"/>
          </ac:spMkLst>
        </pc:spChg>
        <pc:spChg chg="mod">
          <ac:chgData name="Lidia Baiamonte" userId="50b05106-b4e8-46b2-aca2-40d3318c198b" providerId="ADAL" clId="{17745BAB-5A06-4BE6-BB85-C84346262F68}" dt="2025-12-09T12:43:29.467" v="2152" actId="1076"/>
          <ac:spMkLst>
            <pc:docMk/>
            <pc:sldMk cId="2892995855" sldId="300"/>
            <ac:spMk id="6" creationId="{21292D2F-3B98-CA9D-4944-471CC34046EF}"/>
          </ac:spMkLst>
        </pc:spChg>
        <pc:spChg chg="add mod">
          <ac:chgData name="Lidia Baiamonte" userId="50b05106-b4e8-46b2-aca2-40d3318c198b" providerId="ADAL" clId="{17745BAB-5A06-4BE6-BB85-C84346262F68}" dt="2025-12-09T08:47:14.779" v="1022"/>
          <ac:spMkLst>
            <pc:docMk/>
            <pc:sldMk cId="2892995855" sldId="300"/>
            <ac:spMk id="7" creationId="{405C227C-3915-F8AA-17BA-FCBC5949CFDC}"/>
          </ac:spMkLst>
        </pc:spChg>
        <pc:spChg chg="mod">
          <ac:chgData name="Lidia Baiamonte" userId="50b05106-b4e8-46b2-aca2-40d3318c198b" providerId="ADAL" clId="{17745BAB-5A06-4BE6-BB85-C84346262F68}" dt="2025-12-09T12:43:23.446" v="2150" actId="1076"/>
          <ac:spMkLst>
            <pc:docMk/>
            <pc:sldMk cId="2892995855" sldId="300"/>
            <ac:spMk id="11" creationId="{5C8638C0-AADC-F7EC-DFA3-D76B212FF50F}"/>
          </ac:spMkLst>
        </pc:spChg>
        <pc:grpChg chg="add mod">
          <ac:chgData name="Lidia Baiamonte" userId="50b05106-b4e8-46b2-aca2-40d3318c198b" providerId="ADAL" clId="{17745BAB-5A06-4BE6-BB85-C84346262F68}" dt="2025-12-09T12:43:39.679" v="2153" actId="1076"/>
          <ac:grpSpMkLst>
            <pc:docMk/>
            <pc:sldMk cId="2892995855" sldId="300"/>
            <ac:grpSpMk id="2" creationId="{C91DC350-132C-3549-7E31-DAB219DE292F}"/>
          </ac:grpSpMkLst>
        </pc:grpChg>
        <pc:grpChg chg="add mod">
          <ac:chgData name="Lidia Baiamonte" userId="50b05106-b4e8-46b2-aca2-40d3318c198b" providerId="ADAL" clId="{17745BAB-5A06-4BE6-BB85-C84346262F68}" dt="2025-12-09T12:43:39.679" v="2153" actId="1076"/>
          <ac:grpSpMkLst>
            <pc:docMk/>
            <pc:sldMk cId="2892995855" sldId="300"/>
            <ac:grpSpMk id="8" creationId="{BB09CB5F-2CC0-C19C-4DFF-18BE7039BC34}"/>
          </ac:grpSpMkLst>
        </pc:grpChg>
        <pc:picChg chg="mod">
          <ac:chgData name="Lidia Baiamonte" userId="50b05106-b4e8-46b2-aca2-40d3318c198b" providerId="ADAL" clId="{17745BAB-5A06-4BE6-BB85-C84346262F68}" dt="2025-12-09T12:42:18.249" v="2139" actId="164"/>
          <ac:picMkLst>
            <pc:docMk/>
            <pc:sldMk cId="2892995855" sldId="300"/>
            <ac:picMk id="9" creationId="{C4AB6126-F7BA-9DCF-9311-6423DDC3D39C}"/>
          </ac:picMkLst>
        </pc:picChg>
        <pc:picChg chg="mod">
          <ac:chgData name="Lidia Baiamonte" userId="50b05106-b4e8-46b2-aca2-40d3318c198b" providerId="ADAL" clId="{17745BAB-5A06-4BE6-BB85-C84346262F68}" dt="2025-12-09T12:42:56.239" v="2145"/>
          <ac:picMkLst>
            <pc:docMk/>
            <pc:sldMk cId="2892995855" sldId="300"/>
            <ac:picMk id="10" creationId="{B81EBE93-8192-57CD-0DA3-35802D668470}"/>
          </ac:picMkLst>
        </pc:picChg>
        <pc:picChg chg="add mod">
          <ac:chgData name="Lidia Baiamonte" userId="50b05106-b4e8-46b2-aca2-40d3318c198b" providerId="ADAL" clId="{17745BAB-5A06-4BE6-BB85-C84346262F68}" dt="2025-12-10T08:12:33.467" v="4573" actId="1076"/>
          <ac:picMkLst>
            <pc:docMk/>
            <pc:sldMk cId="2892995855" sldId="300"/>
            <ac:picMk id="13" creationId="{1BF68C5E-3D32-5A8F-3243-AD2FC839CA14}"/>
          </ac:picMkLst>
        </pc:picChg>
      </pc:sldChg>
      <pc:sldChg chg="addSp delSp modSp mod">
        <pc:chgData name="Lidia Baiamonte" userId="50b05106-b4e8-46b2-aca2-40d3318c198b" providerId="ADAL" clId="{17745BAB-5A06-4BE6-BB85-C84346262F68}" dt="2025-12-10T08:12:49.740" v="4583" actId="1038"/>
        <pc:sldMkLst>
          <pc:docMk/>
          <pc:sldMk cId="513108637" sldId="301"/>
        </pc:sldMkLst>
        <pc:spChg chg="del">
          <ac:chgData name="Lidia Baiamonte" userId="50b05106-b4e8-46b2-aca2-40d3318c198b" providerId="ADAL" clId="{17745BAB-5A06-4BE6-BB85-C84346262F68}" dt="2025-12-09T08:47:27.634" v="1027" actId="478"/>
          <ac:spMkLst>
            <pc:docMk/>
            <pc:sldMk cId="513108637" sldId="301"/>
            <ac:spMk id="2" creationId="{3614D073-7FD8-805A-2DD7-C98E7AE28200}"/>
          </ac:spMkLst>
        </pc:spChg>
        <pc:spChg chg="mod modVis">
          <ac:chgData name="Lidia Baiamonte" userId="50b05106-b4e8-46b2-aca2-40d3318c198b" providerId="ADAL" clId="{17745BAB-5A06-4BE6-BB85-C84346262F68}" dt="2025-12-09T12:47:19.356" v="2191" actId="14430"/>
          <ac:spMkLst>
            <pc:docMk/>
            <pc:sldMk cId="513108637" sldId="301"/>
            <ac:spMk id="4" creationId="{4AB03460-E090-96C4-3894-5542D87193F3}"/>
          </ac:spMkLst>
        </pc:spChg>
        <pc:spChg chg="mod ord">
          <ac:chgData name="Lidia Baiamonte" userId="50b05106-b4e8-46b2-aca2-40d3318c198b" providerId="ADAL" clId="{17745BAB-5A06-4BE6-BB85-C84346262F68}" dt="2025-12-09T12:49:12.995" v="2208" actId="1076"/>
          <ac:spMkLst>
            <pc:docMk/>
            <pc:sldMk cId="513108637" sldId="301"/>
            <ac:spMk id="6" creationId="{BA764931-8498-3630-58B4-B0408E3AA8EB}"/>
          </ac:spMkLst>
        </pc:spChg>
        <pc:spChg chg="add mod">
          <ac:chgData name="Lidia Baiamonte" userId="50b05106-b4e8-46b2-aca2-40d3318c198b" providerId="ADAL" clId="{17745BAB-5A06-4BE6-BB85-C84346262F68}" dt="2025-12-09T08:47:27.873" v="1028"/>
          <ac:spMkLst>
            <pc:docMk/>
            <pc:sldMk cId="513108637" sldId="301"/>
            <ac:spMk id="8" creationId="{49792D4B-D587-A40F-9E73-151980187076}"/>
          </ac:spMkLst>
        </pc:spChg>
        <pc:spChg chg="mod">
          <ac:chgData name="Lidia Baiamonte" userId="50b05106-b4e8-46b2-aca2-40d3318c198b" providerId="ADAL" clId="{17745BAB-5A06-4BE6-BB85-C84346262F68}" dt="2025-12-09T12:49:06.023" v="2206" actId="1076"/>
          <ac:spMkLst>
            <pc:docMk/>
            <pc:sldMk cId="513108637" sldId="301"/>
            <ac:spMk id="11" creationId="{C5D639A9-7CB4-8EEA-5393-5E62024D9B43}"/>
          </ac:spMkLst>
        </pc:spChg>
        <pc:grpChg chg="add mod">
          <ac:chgData name="Lidia Baiamonte" userId="50b05106-b4e8-46b2-aca2-40d3318c198b" providerId="ADAL" clId="{17745BAB-5A06-4BE6-BB85-C84346262F68}" dt="2025-12-09T12:48:11.811" v="2198" actId="1076"/>
          <ac:grpSpMkLst>
            <pc:docMk/>
            <pc:sldMk cId="513108637" sldId="301"/>
            <ac:grpSpMk id="2" creationId="{C374EEEC-ACA4-C665-665C-9F6613C09E6E}"/>
          </ac:grpSpMkLst>
        </pc:grpChg>
        <pc:grpChg chg="add mod">
          <ac:chgData name="Lidia Baiamonte" userId="50b05106-b4e8-46b2-aca2-40d3318c198b" providerId="ADAL" clId="{17745BAB-5A06-4BE6-BB85-C84346262F68}" dt="2025-12-09T12:48:29.456" v="2203" actId="14100"/>
          <ac:grpSpMkLst>
            <pc:docMk/>
            <pc:sldMk cId="513108637" sldId="301"/>
            <ac:grpSpMk id="9" creationId="{3788AC34-1DC6-3A68-6F6C-D6AA0750B1D0}"/>
          </ac:grpSpMkLst>
        </pc:grpChg>
        <pc:picChg chg="mod">
          <ac:chgData name="Lidia Baiamonte" userId="50b05106-b4e8-46b2-aca2-40d3318c198b" providerId="ADAL" clId="{17745BAB-5A06-4BE6-BB85-C84346262F68}" dt="2025-12-09T12:47:15.332" v="2190" actId="164"/>
          <ac:picMkLst>
            <pc:docMk/>
            <pc:sldMk cId="513108637" sldId="301"/>
            <ac:picMk id="7" creationId="{B2BE2356-F6BA-8025-B9C6-030D8861FF37}"/>
          </ac:picMkLst>
        </pc:picChg>
        <pc:picChg chg="mod">
          <ac:chgData name="Lidia Baiamonte" userId="50b05106-b4e8-46b2-aca2-40d3318c198b" providerId="ADAL" clId="{17745BAB-5A06-4BE6-BB85-C84346262F68}" dt="2025-12-09T12:48:17.127" v="2199"/>
          <ac:picMkLst>
            <pc:docMk/>
            <pc:sldMk cId="513108637" sldId="301"/>
            <ac:picMk id="10" creationId="{0226A50C-635B-0841-DAFF-53934A3ED92E}"/>
          </ac:picMkLst>
        </pc:picChg>
        <pc:picChg chg="add mod">
          <ac:chgData name="Lidia Baiamonte" userId="50b05106-b4e8-46b2-aca2-40d3318c198b" providerId="ADAL" clId="{17745BAB-5A06-4BE6-BB85-C84346262F68}" dt="2025-12-10T08:12:49.740" v="4583" actId="1038"/>
          <ac:picMkLst>
            <pc:docMk/>
            <pc:sldMk cId="513108637" sldId="301"/>
            <ac:picMk id="12" creationId="{7ABDBE38-27DB-9BA3-9251-4D0DD6D85F42}"/>
          </ac:picMkLst>
        </pc:picChg>
      </pc:sldChg>
      <pc:sldChg chg="addSp delSp modSp del mod modShow">
        <pc:chgData name="Lidia Baiamonte" userId="50b05106-b4e8-46b2-aca2-40d3318c198b" providerId="ADAL" clId="{17745BAB-5A06-4BE6-BB85-C84346262F68}" dt="2025-12-09T12:54:50.897" v="2248" actId="47"/>
        <pc:sldMkLst>
          <pc:docMk/>
          <pc:sldMk cId="363599289" sldId="302"/>
        </pc:sldMkLst>
        <pc:spChg chg="del">
          <ac:chgData name="Lidia Baiamonte" userId="50b05106-b4e8-46b2-aca2-40d3318c198b" providerId="ADAL" clId="{17745BAB-5A06-4BE6-BB85-C84346262F68}" dt="2025-12-09T08:47:31.391" v="1029" actId="478"/>
          <ac:spMkLst>
            <pc:docMk/>
            <pc:sldMk cId="363599289" sldId="302"/>
            <ac:spMk id="2" creationId="{02460386-4836-2093-A7FF-CC0DC5E37400}"/>
          </ac:spMkLst>
        </pc:spChg>
        <pc:spChg chg="mod ord">
          <ac:chgData name="Lidia Baiamonte" userId="50b05106-b4e8-46b2-aca2-40d3318c198b" providerId="ADAL" clId="{17745BAB-5A06-4BE6-BB85-C84346262F68}" dt="2025-12-09T12:47:50.257" v="2195" actId="164"/>
          <ac:spMkLst>
            <pc:docMk/>
            <pc:sldMk cId="363599289" sldId="302"/>
            <ac:spMk id="6" creationId="{2EE9B3C9-8F5E-68EC-1431-AC2B69B41BC9}"/>
          </ac:spMkLst>
        </pc:spChg>
        <pc:spChg chg="add mod">
          <ac:chgData name="Lidia Baiamonte" userId="50b05106-b4e8-46b2-aca2-40d3318c198b" providerId="ADAL" clId="{17745BAB-5A06-4BE6-BB85-C84346262F68}" dt="2025-12-09T08:47:31.650" v="1030"/>
          <ac:spMkLst>
            <pc:docMk/>
            <pc:sldMk cId="363599289" sldId="302"/>
            <ac:spMk id="7" creationId="{0512E2E1-3E5B-A7EA-2010-8C552E525366}"/>
          </ac:spMkLst>
        </pc:spChg>
        <pc:grpChg chg="add mod">
          <ac:chgData name="Lidia Baiamonte" userId="50b05106-b4e8-46b2-aca2-40d3318c198b" providerId="ADAL" clId="{17745BAB-5A06-4BE6-BB85-C84346262F68}" dt="2025-12-09T12:47:50.257" v="2195" actId="164"/>
          <ac:grpSpMkLst>
            <pc:docMk/>
            <pc:sldMk cId="363599289" sldId="302"/>
            <ac:grpSpMk id="2" creationId="{5678C02C-4FE0-4C6E-6EFB-21CAFEDD0FC8}"/>
          </ac:grpSpMkLst>
        </pc:grpChg>
        <pc:picChg chg="mod">
          <ac:chgData name="Lidia Baiamonte" userId="50b05106-b4e8-46b2-aca2-40d3318c198b" providerId="ADAL" clId="{17745BAB-5A06-4BE6-BB85-C84346262F68}" dt="2025-12-09T12:47:50.257" v="2195" actId="164"/>
          <ac:picMkLst>
            <pc:docMk/>
            <pc:sldMk cId="363599289" sldId="302"/>
            <ac:picMk id="8" creationId="{BB51F84F-3250-E2EB-80B4-8DFD8940A7E2}"/>
          </ac:picMkLst>
        </pc:picChg>
      </pc:sldChg>
      <pc:sldChg chg="addSp delSp modSp mod">
        <pc:chgData name="Lidia Baiamonte" userId="50b05106-b4e8-46b2-aca2-40d3318c198b" providerId="ADAL" clId="{17745BAB-5A06-4BE6-BB85-C84346262F68}" dt="2025-12-10T07:48:06.062" v="3317" actId="1076"/>
        <pc:sldMkLst>
          <pc:docMk/>
          <pc:sldMk cId="1618101769" sldId="303"/>
        </pc:sldMkLst>
        <pc:spChg chg="del">
          <ac:chgData name="Lidia Baiamonte" userId="50b05106-b4e8-46b2-aca2-40d3318c198b" providerId="ADAL" clId="{17745BAB-5A06-4BE6-BB85-C84346262F68}" dt="2025-12-09T08:47:36.343" v="1031" actId="478"/>
          <ac:spMkLst>
            <pc:docMk/>
            <pc:sldMk cId="1618101769" sldId="303"/>
            <ac:spMk id="2" creationId="{949FE42F-AB55-75E3-FC69-0F743A30C6E1}"/>
          </ac:spMkLst>
        </pc:spChg>
        <pc:spChg chg="add mod">
          <ac:chgData name="Lidia Baiamonte" userId="50b05106-b4e8-46b2-aca2-40d3318c198b" providerId="ADAL" clId="{17745BAB-5A06-4BE6-BB85-C84346262F68}" dt="2025-12-09T08:47:36.608" v="1032"/>
          <ac:spMkLst>
            <pc:docMk/>
            <pc:sldMk cId="1618101769" sldId="303"/>
            <ac:spMk id="6" creationId="{B0D8A7E2-6E9A-B7F0-7CE9-D4C1812E12A7}"/>
          </ac:spMkLst>
        </pc:spChg>
        <pc:spChg chg="mod">
          <ac:chgData name="Lidia Baiamonte" userId="50b05106-b4e8-46b2-aca2-40d3318c198b" providerId="ADAL" clId="{17745BAB-5A06-4BE6-BB85-C84346262F68}" dt="2025-12-10T07:48:06.062" v="3317" actId="1076"/>
          <ac:spMkLst>
            <pc:docMk/>
            <pc:sldMk cId="1618101769" sldId="303"/>
            <ac:spMk id="8" creationId="{BBF87E8C-D9F4-60D5-70CC-B9B992701219}"/>
          </ac:spMkLst>
        </pc:spChg>
        <pc:spChg chg="del">
          <ac:chgData name="Lidia Baiamonte" userId="50b05106-b4e8-46b2-aca2-40d3318c198b" providerId="ADAL" clId="{17745BAB-5A06-4BE6-BB85-C84346262F68}" dt="2025-12-09T12:50:38.709" v="2218" actId="478"/>
          <ac:spMkLst>
            <pc:docMk/>
            <pc:sldMk cId="1618101769" sldId="303"/>
            <ac:spMk id="9" creationId="{F644697B-8D7B-8499-1D40-B5F22F988E71}"/>
          </ac:spMkLst>
        </pc:spChg>
        <pc:spChg chg="mod">
          <ac:chgData name="Lidia Baiamonte" userId="50b05106-b4e8-46b2-aca2-40d3318c198b" providerId="ADAL" clId="{17745BAB-5A06-4BE6-BB85-C84346262F68}" dt="2025-12-09T12:50:20.293" v="2216" actId="14100"/>
          <ac:spMkLst>
            <pc:docMk/>
            <pc:sldMk cId="1618101769" sldId="303"/>
            <ac:spMk id="11" creationId="{2B2A0659-98FF-D3EE-ACAC-0B703F563C3A}"/>
          </ac:spMkLst>
        </pc:spChg>
        <pc:spChg chg="mod">
          <ac:chgData name="Lidia Baiamonte" userId="50b05106-b4e8-46b2-aca2-40d3318c198b" providerId="ADAL" clId="{17745BAB-5A06-4BE6-BB85-C84346262F68}" dt="2025-12-09T12:50:22.540" v="2217" actId="14100"/>
          <ac:spMkLst>
            <pc:docMk/>
            <pc:sldMk cId="1618101769" sldId="303"/>
            <ac:spMk id="12" creationId="{DE9109AA-4522-E948-05A8-BC93D4481D2F}"/>
          </ac:spMkLst>
        </pc:spChg>
        <pc:spChg chg="add mod">
          <ac:chgData name="Lidia Baiamonte" userId="50b05106-b4e8-46b2-aca2-40d3318c198b" providerId="ADAL" clId="{17745BAB-5A06-4BE6-BB85-C84346262F68}" dt="2025-12-09T12:50:39.097" v="2219"/>
          <ac:spMkLst>
            <pc:docMk/>
            <pc:sldMk cId="1618101769" sldId="303"/>
            <ac:spMk id="13" creationId="{1E30F46E-FA83-2580-8E8D-0F7444CDBD78}"/>
          </ac:spMkLst>
        </pc:spChg>
        <pc:grpChg chg="add mod">
          <ac:chgData name="Lidia Baiamonte" userId="50b05106-b4e8-46b2-aca2-40d3318c198b" providerId="ADAL" clId="{17745BAB-5A06-4BE6-BB85-C84346262F68}" dt="2025-12-09T12:50:16.355" v="2215" actId="1076"/>
          <ac:grpSpMkLst>
            <pc:docMk/>
            <pc:sldMk cId="1618101769" sldId="303"/>
            <ac:grpSpMk id="2" creationId="{057477B2-D5E3-76C3-E965-CF5D128F833D}"/>
          </ac:grpSpMkLst>
        </pc:grpChg>
        <pc:picChg chg="mod">
          <ac:chgData name="Lidia Baiamonte" userId="50b05106-b4e8-46b2-aca2-40d3318c198b" providerId="ADAL" clId="{17745BAB-5A06-4BE6-BB85-C84346262F68}" dt="2025-12-09T12:49:39.843" v="2209" actId="164"/>
          <ac:picMkLst>
            <pc:docMk/>
            <pc:sldMk cId="1618101769" sldId="303"/>
            <ac:picMk id="10" creationId="{A1D2B4B6-06F6-65E0-ED97-AEB0160F757B}"/>
          </ac:picMkLst>
        </pc:picChg>
      </pc:sldChg>
      <pc:sldChg chg="addSp delSp modSp mod">
        <pc:chgData name="Lidia Baiamonte" userId="50b05106-b4e8-46b2-aca2-40d3318c198b" providerId="ADAL" clId="{17745BAB-5A06-4BE6-BB85-C84346262F68}" dt="2025-12-10T08:13:06.848" v="4587" actId="1076"/>
        <pc:sldMkLst>
          <pc:docMk/>
          <pc:sldMk cId="2720573328" sldId="304"/>
        </pc:sldMkLst>
        <pc:spChg chg="del">
          <ac:chgData name="Lidia Baiamonte" userId="50b05106-b4e8-46b2-aca2-40d3318c198b" providerId="ADAL" clId="{17745BAB-5A06-4BE6-BB85-C84346262F68}" dt="2025-12-09T08:47:45.483" v="1033" actId="478"/>
          <ac:spMkLst>
            <pc:docMk/>
            <pc:sldMk cId="2720573328" sldId="304"/>
            <ac:spMk id="2" creationId="{97A1F3D1-CBDC-B241-791B-3ECFF2A78EC2}"/>
          </ac:spMkLst>
        </pc:spChg>
        <pc:spChg chg="mod modVis">
          <ac:chgData name="Lidia Baiamonte" userId="50b05106-b4e8-46b2-aca2-40d3318c198b" providerId="ADAL" clId="{17745BAB-5A06-4BE6-BB85-C84346262F68}" dt="2025-12-09T12:52:26.044" v="2225" actId="14430"/>
          <ac:spMkLst>
            <pc:docMk/>
            <pc:sldMk cId="2720573328" sldId="304"/>
            <ac:spMk id="4" creationId="{FAE9B4DA-DBA6-4BBF-0209-51F9776E9911}"/>
          </ac:spMkLst>
        </pc:spChg>
        <pc:spChg chg="mod ord">
          <ac:chgData name="Lidia Baiamonte" userId="50b05106-b4e8-46b2-aca2-40d3318c198b" providerId="ADAL" clId="{17745BAB-5A06-4BE6-BB85-C84346262F68}" dt="2025-12-09T12:53:29.016" v="2237" actId="1076"/>
          <ac:spMkLst>
            <pc:docMk/>
            <pc:sldMk cId="2720573328" sldId="304"/>
            <ac:spMk id="6" creationId="{26E8C669-65BD-10D5-27F8-60F61232D18C}"/>
          </ac:spMkLst>
        </pc:spChg>
        <pc:spChg chg="add mod">
          <ac:chgData name="Lidia Baiamonte" userId="50b05106-b4e8-46b2-aca2-40d3318c198b" providerId="ADAL" clId="{17745BAB-5A06-4BE6-BB85-C84346262F68}" dt="2025-12-09T08:47:45.862" v="1034"/>
          <ac:spMkLst>
            <pc:docMk/>
            <pc:sldMk cId="2720573328" sldId="304"/>
            <ac:spMk id="7" creationId="{1610FC48-258B-C567-AA37-64749B8E0FD9}"/>
          </ac:spMkLst>
        </pc:spChg>
        <pc:spChg chg="mod">
          <ac:chgData name="Lidia Baiamonte" userId="50b05106-b4e8-46b2-aca2-40d3318c198b" providerId="ADAL" clId="{17745BAB-5A06-4BE6-BB85-C84346262F68}" dt="2025-12-09T12:53:43.452" v="2238" actId="1076"/>
          <ac:spMkLst>
            <pc:docMk/>
            <pc:sldMk cId="2720573328" sldId="304"/>
            <ac:spMk id="11" creationId="{719382CE-EF70-AA58-7CC6-D28A3CEBB392}"/>
          </ac:spMkLst>
        </pc:spChg>
        <pc:grpChg chg="add mod">
          <ac:chgData name="Lidia Baiamonte" userId="50b05106-b4e8-46b2-aca2-40d3318c198b" providerId="ADAL" clId="{17745BAB-5A06-4BE6-BB85-C84346262F68}" dt="2025-12-09T12:52:36.295" v="2228" actId="14100"/>
          <ac:grpSpMkLst>
            <pc:docMk/>
            <pc:sldMk cId="2720573328" sldId="304"/>
            <ac:grpSpMk id="2" creationId="{9FAF5AD7-BD01-64B7-3837-8D1BF9CCADC7}"/>
          </ac:grpSpMkLst>
        </pc:grpChg>
        <pc:grpChg chg="add mod">
          <ac:chgData name="Lidia Baiamonte" userId="50b05106-b4e8-46b2-aca2-40d3318c198b" providerId="ADAL" clId="{17745BAB-5A06-4BE6-BB85-C84346262F68}" dt="2025-12-09T12:53:12.260" v="2235" actId="1076"/>
          <ac:grpSpMkLst>
            <pc:docMk/>
            <pc:sldMk cId="2720573328" sldId="304"/>
            <ac:grpSpMk id="9" creationId="{9F4E1617-72AA-A2A7-1555-ACBD60AF05A9}"/>
          </ac:grpSpMkLst>
        </pc:grpChg>
        <pc:picChg chg="mod">
          <ac:chgData name="Lidia Baiamonte" userId="50b05106-b4e8-46b2-aca2-40d3318c198b" providerId="ADAL" clId="{17745BAB-5A06-4BE6-BB85-C84346262F68}" dt="2025-12-09T12:52:21.019" v="2224" actId="164"/>
          <ac:picMkLst>
            <pc:docMk/>
            <pc:sldMk cId="2720573328" sldId="304"/>
            <ac:picMk id="8" creationId="{B9BC87EE-75F6-6D1F-AC52-92DAD63804EA}"/>
          </ac:picMkLst>
        </pc:picChg>
        <pc:picChg chg="mod">
          <ac:chgData name="Lidia Baiamonte" userId="50b05106-b4e8-46b2-aca2-40d3318c198b" providerId="ADAL" clId="{17745BAB-5A06-4BE6-BB85-C84346262F68}" dt="2025-12-09T12:53:02.252" v="2232"/>
          <ac:picMkLst>
            <pc:docMk/>
            <pc:sldMk cId="2720573328" sldId="304"/>
            <ac:picMk id="10" creationId="{39668260-0DCB-AB38-563C-C98E5AFD0DBD}"/>
          </ac:picMkLst>
        </pc:picChg>
        <pc:picChg chg="add mod">
          <ac:chgData name="Lidia Baiamonte" userId="50b05106-b4e8-46b2-aca2-40d3318c198b" providerId="ADAL" clId="{17745BAB-5A06-4BE6-BB85-C84346262F68}" dt="2025-12-10T08:13:06.848" v="4587" actId="1076"/>
          <ac:picMkLst>
            <pc:docMk/>
            <pc:sldMk cId="2720573328" sldId="304"/>
            <ac:picMk id="12" creationId="{1688E138-F941-7B78-C8EE-21B2214409FA}"/>
          </ac:picMkLst>
        </pc:picChg>
      </pc:sldChg>
      <pc:sldChg chg="addSp delSp modSp del mod modShow">
        <pc:chgData name="Lidia Baiamonte" userId="50b05106-b4e8-46b2-aca2-40d3318c198b" providerId="ADAL" clId="{17745BAB-5A06-4BE6-BB85-C84346262F68}" dt="2025-12-09T12:54:46.983" v="2247" actId="47"/>
        <pc:sldMkLst>
          <pc:docMk/>
          <pc:sldMk cId="2446396336" sldId="305"/>
        </pc:sldMkLst>
        <pc:spChg chg="del">
          <ac:chgData name="Lidia Baiamonte" userId="50b05106-b4e8-46b2-aca2-40d3318c198b" providerId="ADAL" clId="{17745BAB-5A06-4BE6-BB85-C84346262F68}" dt="2025-12-09T08:47:49.603" v="1035" actId="478"/>
          <ac:spMkLst>
            <pc:docMk/>
            <pc:sldMk cId="2446396336" sldId="305"/>
            <ac:spMk id="2" creationId="{778E6130-7E60-3A59-A432-8C558890CA7D}"/>
          </ac:spMkLst>
        </pc:spChg>
        <pc:spChg chg="mod ord">
          <ac:chgData name="Lidia Baiamonte" userId="50b05106-b4e8-46b2-aca2-40d3318c198b" providerId="ADAL" clId="{17745BAB-5A06-4BE6-BB85-C84346262F68}" dt="2025-12-09T12:52:53.394" v="2231" actId="164"/>
          <ac:spMkLst>
            <pc:docMk/>
            <pc:sldMk cId="2446396336" sldId="305"/>
            <ac:spMk id="6" creationId="{D6E7A471-58AF-5826-5EAD-66452592CF1A}"/>
          </ac:spMkLst>
        </pc:spChg>
        <pc:spChg chg="add mod">
          <ac:chgData name="Lidia Baiamonte" userId="50b05106-b4e8-46b2-aca2-40d3318c198b" providerId="ADAL" clId="{17745BAB-5A06-4BE6-BB85-C84346262F68}" dt="2025-12-09T08:47:49.918" v="1036"/>
          <ac:spMkLst>
            <pc:docMk/>
            <pc:sldMk cId="2446396336" sldId="305"/>
            <ac:spMk id="8" creationId="{DA51234C-DCD0-1151-94E7-C9DE2CA4AC14}"/>
          </ac:spMkLst>
        </pc:spChg>
        <pc:grpChg chg="add mod">
          <ac:chgData name="Lidia Baiamonte" userId="50b05106-b4e8-46b2-aca2-40d3318c198b" providerId="ADAL" clId="{17745BAB-5A06-4BE6-BB85-C84346262F68}" dt="2025-12-09T12:52:53.394" v="2231" actId="164"/>
          <ac:grpSpMkLst>
            <pc:docMk/>
            <pc:sldMk cId="2446396336" sldId="305"/>
            <ac:grpSpMk id="2" creationId="{24B9229C-4541-F59B-8697-A6518B872F18}"/>
          </ac:grpSpMkLst>
        </pc:grpChg>
        <pc:picChg chg="mod">
          <ac:chgData name="Lidia Baiamonte" userId="50b05106-b4e8-46b2-aca2-40d3318c198b" providerId="ADAL" clId="{17745BAB-5A06-4BE6-BB85-C84346262F68}" dt="2025-12-09T12:52:53.394" v="2231" actId="164"/>
          <ac:picMkLst>
            <pc:docMk/>
            <pc:sldMk cId="2446396336" sldId="305"/>
            <ac:picMk id="7" creationId="{A91D152D-5728-0F67-8B3F-932E5D38FE0B}"/>
          </ac:picMkLst>
        </pc:picChg>
      </pc:sldChg>
      <pc:sldChg chg="addSp delSp modSp mod">
        <pc:chgData name="Lidia Baiamonte" userId="50b05106-b4e8-46b2-aca2-40d3318c198b" providerId="ADAL" clId="{17745BAB-5A06-4BE6-BB85-C84346262F68}" dt="2025-12-10T07:48:18.747" v="3318" actId="1076"/>
        <pc:sldMkLst>
          <pc:docMk/>
          <pc:sldMk cId="1768569225" sldId="306"/>
        </pc:sldMkLst>
        <pc:spChg chg="del">
          <ac:chgData name="Lidia Baiamonte" userId="50b05106-b4e8-46b2-aca2-40d3318c198b" providerId="ADAL" clId="{17745BAB-5A06-4BE6-BB85-C84346262F68}" dt="2025-12-09T08:47:54.315" v="1037" actId="478"/>
          <ac:spMkLst>
            <pc:docMk/>
            <pc:sldMk cId="1768569225" sldId="306"/>
            <ac:spMk id="2" creationId="{F64CA9EC-439D-010F-2901-399D478E9F16}"/>
          </ac:spMkLst>
        </pc:spChg>
        <pc:spChg chg="mod">
          <ac:chgData name="Lidia Baiamonte" userId="50b05106-b4e8-46b2-aca2-40d3318c198b" providerId="ADAL" clId="{17745BAB-5A06-4BE6-BB85-C84346262F68}" dt="2025-12-09T12:54:02.822" v="2240" actId="164"/>
          <ac:spMkLst>
            <pc:docMk/>
            <pc:sldMk cId="1768569225" sldId="306"/>
            <ac:spMk id="4" creationId="{7B0422BB-8703-734F-ED5C-B8E6EC667B86}"/>
          </ac:spMkLst>
        </pc:spChg>
        <pc:spChg chg="mod">
          <ac:chgData name="Lidia Baiamonte" userId="50b05106-b4e8-46b2-aca2-40d3318c198b" providerId="ADAL" clId="{17745BAB-5A06-4BE6-BB85-C84346262F68}" dt="2025-12-09T12:54:02.822" v="2240" actId="164"/>
          <ac:spMkLst>
            <pc:docMk/>
            <pc:sldMk cId="1768569225" sldId="306"/>
            <ac:spMk id="7" creationId="{7EA97F52-39CF-2926-38F6-67065BC4FDDB}"/>
          </ac:spMkLst>
        </pc:spChg>
        <pc:spChg chg="mod">
          <ac:chgData name="Lidia Baiamonte" userId="50b05106-b4e8-46b2-aca2-40d3318c198b" providerId="ADAL" clId="{17745BAB-5A06-4BE6-BB85-C84346262F68}" dt="2025-12-10T07:48:18.747" v="3318" actId="1076"/>
          <ac:spMkLst>
            <pc:docMk/>
            <pc:sldMk cId="1768569225" sldId="306"/>
            <ac:spMk id="8" creationId="{1EF09651-DDAE-1A3E-DAD4-52C81938914B}"/>
          </ac:spMkLst>
        </pc:spChg>
        <pc:spChg chg="del">
          <ac:chgData name="Lidia Baiamonte" userId="50b05106-b4e8-46b2-aca2-40d3318c198b" providerId="ADAL" clId="{17745BAB-5A06-4BE6-BB85-C84346262F68}" dt="2025-12-09T12:54:33.201" v="2245" actId="478"/>
          <ac:spMkLst>
            <pc:docMk/>
            <pc:sldMk cId="1768569225" sldId="306"/>
            <ac:spMk id="9" creationId="{BFCC1815-0C4C-9DBB-A4F2-23EA4E73A396}"/>
          </ac:spMkLst>
        </pc:spChg>
        <pc:spChg chg="add mod">
          <ac:chgData name="Lidia Baiamonte" userId="50b05106-b4e8-46b2-aca2-40d3318c198b" providerId="ADAL" clId="{17745BAB-5A06-4BE6-BB85-C84346262F68}" dt="2025-12-09T08:47:54.777" v="1038"/>
          <ac:spMkLst>
            <pc:docMk/>
            <pc:sldMk cId="1768569225" sldId="306"/>
            <ac:spMk id="10" creationId="{C2D0D5BE-9D7D-A6F4-5249-DAAB7CCDD786}"/>
          </ac:spMkLst>
        </pc:spChg>
        <pc:spChg chg="mod">
          <ac:chgData name="Lidia Baiamonte" userId="50b05106-b4e8-46b2-aca2-40d3318c198b" providerId="ADAL" clId="{17745BAB-5A06-4BE6-BB85-C84346262F68}" dt="2025-12-09T12:54:02.822" v="2240" actId="164"/>
          <ac:spMkLst>
            <pc:docMk/>
            <pc:sldMk cId="1768569225" sldId="306"/>
            <ac:spMk id="11" creationId="{8692409D-37C6-F387-216E-2706695088B8}"/>
          </ac:spMkLst>
        </pc:spChg>
        <pc:spChg chg="mod">
          <ac:chgData name="Lidia Baiamonte" userId="50b05106-b4e8-46b2-aca2-40d3318c198b" providerId="ADAL" clId="{17745BAB-5A06-4BE6-BB85-C84346262F68}" dt="2025-12-09T12:54:02.822" v="2240" actId="164"/>
          <ac:spMkLst>
            <pc:docMk/>
            <pc:sldMk cId="1768569225" sldId="306"/>
            <ac:spMk id="12" creationId="{5501E619-24B1-9E69-45C9-030A832A2598}"/>
          </ac:spMkLst>
        </pc:spChg>
        <pc:spChg chg="mod">
          <ac:chgData name="Lidia Baiamonte" userId="50b05106-b4e8-46b2-aca2-40d3318c198b" providerId="ADAL" clId="{17745BAB-5A06-4BE6-BB85-C84346262F68}" dt="2025-12-09T12:54:16.567" v="2243" actId="14100"/>
          <ac:spMkLst>
            <pc:docMk/>
            <pc:sldMk cId="1768569225" sldId="306"/>
            <ac:spMk id="13" creationId="{0EF67FA4-BE0A-5EBC-0DA7-56102CA6405A}"/>
          </ac:spMkLst>
        </pc:spChg>
        <pc:spChg chg="mod">
          <ac:chgData name="Lidia Baiamonte" userId="50b05106-b4e8-46b2-aca2-40d3318c198b" providerId="ADAL" clId="{17745BAB-5A06-4BE6-BB85-C84346262F68}" dt="2025-12-09T12:54:19.873" v="2244" actId="14100"/>
          <ac:spMkLst>
            <pc:docMk/>
            <pc:sldMk cId="1768569225" sldId="306"/>
            <ac:spMk id="14" creationId="{80BD0088-87A9-B455-47FC-274D046B6246}"/>
          </ac:spMkLst>
        </pc:spChg>
        <pc:spChg chg="add mod">
          <ac:chgData name="Lidia Baiamonte" userId="50b05106-b4e8-46b2-aca2-40d3318c198b" providerId="ADAL" clId="{17745BAB-5A06-4BE6-BB85-C84346262F68}" dt="2025-12-09T12:54:33.478" v="2246"/>
          <ac:spMkLst>
            <pc:docMk/>
            <pc:sldMk cId="1768569225" sldId="306"/>
            <ac:spMk id="15" creationId="{7D725B7C-9814-4FBA-05A6-B6DECF654571}"/>
          </ac:spMkLst>
        </pc:spChg>
        <pc:grpChg chg="add mod">
          <ac:chgData name="Lidia Baiamonte" userId="50b05106-b4e8-46b2-aca2-40d3318c198b" providerId="ADAL" clId="{17745BAB-5A06-4BE6-BB85-C84346262F68}" dt="2025-12-09T12:54:14.264" v="2242" actId="1076"/>
          <ac:grpSpMkLst>
            <pc:docMk/>
            <pc:sldMk cId="1768569225" sldId="306"/>
            <ac:grpSpMk id="2" creationId="{66010025-43E8-8B7E-E7D3-F8EA39A8D635}"/>
          </ac:grpSpMkLst>
        </pc:grpChg>
        <pc:picChg chg="mod">
          <ac:chgData name="Lidia Baiamonte" userId="50b05106-b4e8-46b2-aca2-40d3318c198b" providerId="ADAL" clId="{17745BAB-5A06-4BE6-BB85-C84346262F68}" dt="2025-12-09T12:54:02.822" v="2240" actId="164"/>
          <ac:picMkLst>
            <pc:docMk/>
            <pc:sldMk cId="1768569225" sldId="306"/>
            <ac:picMk id="6" creationId="{128056B1-1094-3EC1-0FDF-F8576A9452BA}"/>
          </ac:picMkLst>
        </pc:picChg>
      </pc:sldChg>
      <pc:sldChg chg="addSp delSp modSp mod">
        <pc:chgData name="Lidia Baiamonte" userId="50b05106-b4e8-46b2-aca2-40d3318c198b" providerId="ADAL" clId="{17745BAB-5A06-4BE6-BB85-C84346262F68}" dt="2025-12-10T08:13:21.060" v="4595" actId="14100"/>
        <pc:sldMkLst>
          <pc:docMk/>
          <pc:sldMk cId="655993587" sldId="307"/>
        </pc:sldMkLst>
        <pc:spChg chg="del">
          <ac:chgData name="Lidia Baiamonte" userId="50b05106-b4e8-46b2-aca2-40d3318c198b" providerId="ADAL" clId="{17745BAB-5A06-4BE6-BB85-C84346262F68}" dt="2025-12-09T08:48:15.727" v="1039" actId="478"/>
          <ac:spMkLst>
            <pc:docMk/>
            <pc:sldMk cId="655993587" sldId="307"/>
            <ac:spMk id="2" creationId="{04602253-363B-BCDB-C76B-84B307BF1673}"/>
          </ac:spMkLst>
        </pc:spChg>
        <pc:spChg chg="mod modVis">
          <ac:chgData name="Lidia Baiamonte" userId="50b05106-b4e8-46b2-aca2-40d3318c198b" providerId="ADAL" clId="{17745BAB-5A06-4BE6-BB85-C84346262F68}" dt="2025-12-09T12:55:15.881" v="2252" actId="14430"/>
          <ac:spMkLst>
            <pc:docMk/>
            <pc:sldMk cId="655993587" sldId="307"/>
            <ac:spMk id="4" creationId="{C036A612-C7DD-FFB4-A16F-0C530F229902}"/>
          </ac:spMkLst>
        </pc:spChg>
        <pc:spChg chg="mod ord">
          <ac:chgData name="Lidia Baiamonte" userId="50b05106-b4e8-46b2-aca2-40d3318c198b" providerId="ADAL" clId="{17745BAB-5A06-4BE6-BB85-C84346262F68}" dt="2025-12-09T12:56:19.008" v="2267" actId="1076"/>
          <ac:spMkLst>
            <pc:docMk/>
            <pc:sldMk cId="655993587" sldId="307"/>
            <ac:spMk id="6" creationId="{0D5E3EA1-3514-8EF6-65A8-AF322648F5A0}"/>
          </ac:spMkLst>
        </pc:spChg>
        <pc:spChg chg="add mod">
          <ac:chgData name="Lidia Baiamonte" userId="50b05106-b4e8-46b2-aca2-40d3318c198b" providerId="ADAL" clId="{17745BAB-5A06-4BE6-BB85-C84346262F68}" dt="2025-12-09T08:48:15.986" v="1040"/>
          <ac:spMkLst>
            <pc:docMk/>
            <pc:sldMk cId="655993587" sldId="307"/>
            <ac:spMk id="8" creationId="{5DD6363C-D896-FE65-5D0B-B165F085A962}"/>
          </ac:spMkLst>
        </pc:spChg>
        <pc:spChg chg="mod">
          <ac:chgData name="Lidia Baiamonte" userId="50b05106-b4e8-46b2-aca2-40d3318c198b" providerId="ADAL" clId="{17745BAB-5A06-4BE6-BB85-C84346262F68}" dt="2025-12-09T12:56:14.930" v="2266" actId="1076"/>
          <ac:spMkLst>
            <pc:docMk/>
            <pc:sldMk cId="655993587" sldId="307"/>
            <ac:spMk id="11" creationId="{CB254281-3DD3-ADA2-DE32-2504F775E427}"/>
          </ac:spMkLst>
        </pc:spChg>
        <pc:grpChg chg="add mod">
          <ac:chgData name="Lidia Baiamonte" userId="50b05106-b4e8-46b2-aca2-40d3318c198b" providerId="ADAL" clId="{17745BAB-5A06-4BE6-BB85-C84346262F68}" dt="2025-12-09T12:55:36.140" v="2256" actId="14100"/>
          <ac:grpSpMkLst>
            <pc:docMk/>
            <pc:sldMk cId="655993587" sldId="307"/>
            <ac:grpSpMk id="2" creationId="{4BFC0A10-1C04-8664-6465-12EEBFF70808}"/>
          </ac:grpSpMkLst>
        </pc:grpChg>
        <pc:grpChg chg="add mod">
          <ac:chgData name="Lidia Baiamonte" userId="50b05106-b4e8-46b2-aca2-40d3318c198b" providerId="ADAL" clId="{17745BAB-5A06-4BE6-BB85-C84346262F68}" dt="2025-12-09T12:56:08.060" v="2265" actId="14100"/>
          <ac:grpSpMkLst>
            <pc:docMk/>
            <pc:sldMk cId="655993587" sldId="307"/>
            <ac:grpSpMk id="9" creationId="{FA339163-6140-0FBB-563D-5C162719489C}"/>
          </ac:grpSpMkLst>
        </pc:grpChg>
        <pc:picChg chg="mod">
          <ac:chgData name="Lidia Baiamonte" userId="50b05106-b4e8-46b2-aca2-40d3318c198b" providerId="ADAL" clId="{17745BAB-5A06-4BE6-BB85-C84346262F68}" dt="2025-12-09T12:55:23.083" v="2253" actId="164"/>
          <ac:picMkLst>
            <pc:docMk/>
            <pc:sldMk cId="655993587" sldId="307"/>
            <ac:picMk id="7" creationId="{53F0F233-BBD7-6593-CCAF-51CC36AEBEC2}"/>
          </ac:picMkLst>
        </pc:picChg>
        <pc:picChg chg="mod">
          <ac:chgData name="Lidia Baiamonte" userId="50b05106-b4e8-46b2-aca2-40d3318c198b" providerId="ADAL" clId="{17745BAB-5A06-4BE6-BB85-C84346262F68}" dt="2025-12-09T12:55:54.288" v="2261"/>
          <ac:picMkLst>
            <pc:docMk/>
            <pc:sldMk cId="655993587" sldId="307"/>
            <ac:picMk id="10" creationId="{85316F43-1AE5-B630-7D4D-FDA74B34DD53}"/>
          </ac:picMkLst>
        </pc:picChg>
        <pc:picChg chg="add mod">
          <ac:chgData name="Lidia Baiamonte" userId="50b05106-b4e8-46b2-aca2-40d3318c198b" providerId="ADAL" clId="{17745BAB-5A06-4BE6-BB85-C84346262F68}" dt="2025-12-10T08:13:21.060" v="4595" actId="14100"/>
          <ac:picMkLst>
            <pc:docMk/>
            <pc:sldMk cId="655993587" sldId="307"/>
            <ac:picMk id="12" creationId="{EA5091D9-8352-2654-99CE-E9E3AD422E93}"/>
          </ac:picMkLst>
        </pc:picChg>
      </pc:sldChg>
      <pc:sldChg chg="addSp delSp modSp del mod">
        <pc:chgData name="Lidia Baiamonte" userId="50b05106-b4e8-46b2-aca2-40d3318c198b" providerId="ADAL" clId="{17745BAB-5A06-4BE6-BB85-C84346262F68}" dt="2025-12-09T12:56:24.390" v="2268" actId="47"/>
        <pc:sldMkLst>
          <pc:docMk/>
          <pc:sldMk cId="3797568507" sldId="308"/>
        </pc:sldMkLst>
        <pc:spChg chg="del">
          <ac:chgData name="Lidia Baiamonte" userId="50b05106-b4e8-46b2-aca2-40d3318c198b" providerId="ADAL" clId="{17745BAB-5A06-4BE6-BB85-C84346262F68}" dt="2025-12-09T08:48:22.018" v="1041" actId="478"/>
          <ac:spMkLst>
            <pc:docMk/>
            <pc:sldMk cId="3797568507" sldId="308"/>
            <ac:spMk id="2" creationId="{D86F53FF-BEF3-5B67-BE43-D1328352866C}"/>
          </ac:spMkLst>
        </pc:spChg>
        <pc:spChg chg="mod ord">
          <ac:chgData name="Lidia Baiamonte" userId="50b05106-b4e8-46b2-aca2-40d3318c198b" providerId="ADAL" clId="{17745BAB-5A06-4BE6-BB85-C84346262F68}" dt="2025-12-09T12:55:51.531" v="2260" actId="164"/>
          <ac:spMkLst>
            <pc:docMk/>
            <pc:sldMk cId="3797568507" sldId="308"/>
            <ac:spMk id="6" creationId="{256029A2-3532-0FE4-2C47-BDCFBC4F1834}"/>
          </ac:spMkLst>
        </pc:spChg>
        <pc:spChg chg="add mod">
          <ac:chgData name="Lidia Baiamonte" userId="50b05106-b4e8-46b2-aca2-40d3318c198b" providerId="ADAL" clId="{17745BAB-5A06-4BE6-BB85-C84346262F68}" dt="2025-12-09T08:48:22.442" v="1042"/>
          <ac:spMkLst>
            <pc:docMk/>
            <pc:sldMk cId="3797568507" sldId="308"/>
            <ac:spMk id="8" creationId="{BD19373E-4173-0D98-C5CF-364905308C8E}"/>
          </ac:spMkLst>
        </pc:spChg>
        <pc:grpChg chg="add mod">
          <ac:chgData name="Lidia Baiamonte" userId="50b05106-b4e8-46b2-aca2-40d3318c198b" providerId="ADAL" clId="{17745BAB-5A06-4BE6-BB85-C84346262F68}" dt="2025-12-09T12:55:51.531" v="2260" actId="164"/>
          <ac:grpSpMkLst>
            <pc:docMk/>
            <pc:sldMk cId="3797568507" sldId="308"/>
            <ac:grpSpMk id="2" creationId="{B74CD0E4-F8D3-04E6-CDAF-3D8BF4F658A8}"/>
          </ac:grpSpMkLst>
        </pc:grpChg>
        <pc:picChg chg="mod">
          <ac:chgData name="Lidia Baiamonte" userId="50b05106-b4e8-46b2-aca2-40d3318c198b" providerId="ADAL" clId="{17745BAB-5A06-4BE6-BB85-C84346262F68}" dt="2025-12-09T12:55:51.531" v="2260" actId="164"/>
          <ac:picMkLst>
            <pc:docMk/>
            <pc:sldMk cId="3797568507" sldId="308"/>
            <ac:picMk id="7" creationId="{9953D383-A2AE-8FA1-A67C-D416F81020A4}"/>
          </ac:picMkLst>
        </pc:picChg>
      </pc:sldChg>
      <pc:sldChg chg="addSp delSp modSp mod">
        <pc:chgData name="Lidia Baiamonte" userId="50b05106-b4e8-46b2-aca2-40d3318c198b" providerId="ADAL" clId="{17745BAB-5A06-4BE6-BB85-C84346262F68}" dt="2025-12-10T07:48:27.994" v="3319" actId="1076"/>
        <pc:sldMkLst>
          <pc:docMk/>
          <pc:sldMk cId="3472340550" sldId="309"/>
        </pc:sldMkLst>
        <pc:spChg chg="del">
          <ac:chgData name="Lidia Baiamonte" userId="50b05106-b4e8-46b2-aca2-40d3318c198b" providerId="ADAL" clId="{17745BAB-5A06-4BE6-BB85-C84346262F68}" dt="2025-12-09T08:48:26.741" v="1043" actId="478"/>
          <ac:spMkLst>
            <pc:docMk/>
            <pc:sldMk cId="3472340550" sldId="309"/>
            <ac:spMk id="2" creationId="{B1497D84-B471-57C2-34FC-2964FC9F344D}"/>
          </ac:spMkLst>
        </pc:spChg>
        <pc:spChg chg="mod">
          <ac:chgData name="Lidia Baiamonte" userId="50b05106-b4e8-46b2-aca2-40d3318c198b" providerId="ADAL" clId="{17745BAB-5A06-4BE6-BB85-C84346262F68}" dt="2025-12-09T12:56:44.463" v="2272" actId="14100"/>
          <ac:spMkLst>
            <pc:docMk/>
            <pc:sldMk cId="3472340550" sldId="309"/>
            <ac:spMk id="4" creationId="{4178C636-5513-32B7-5D8C-92BC5565A018}"/>
          </ac:spMkLst>
        </pc:spChg>
        <pc:spChg chg="add mod">
          <ac:chgData name="Lidia Baiamonte" userId="50b05106-b4e8-46b2-aca2-40d3318c198b" providerId="ADAL" clId="{17745BAB-5A06-4BE6-BB85-C84346262F68}" dt="2025-12-09T08:48:26.973" v="1044"/>
          <ac:spMkLst>
            <pc:docMk/>
            <pc:sldMk cId="3472340550" sldId="309"/>
            <ac:spMk id="6" creationId="{3826E081-6BBD-43D2-A68A-EE13AB8E0DD3}"/>
          </ac:spMkLst>
        </pc:spChg>
        <pc:spChg chg="mod">
          <ac:chgData name="Lidia Baiamonte" userId="50b05106-b4e8-46b2-aca2-40d3318c198b" providerId="ADAL" clId="{17745BAB-5A06-4BE6-BB85-C84346262F68}" dt="2025-12-10T07:48:27.994" v="3319" actId="1076"/>
          <ac:spMkLst>
            <pc:docMk/>
            <pc:sldMk cId="3472340550" sldId="309"/>
            <ac:spMk id="8" creationId="{B4A94530-4410-8FF2-9C1C-E3A00ECCF8C4}"/>
          </ac:spMkLst>
        </pc:spChg>
        <pc:spChg chg="mod">
          <ac:chgData name="Lidia Baiamonte" userId="50b05106-b4e8-46b2-aca2-40d3318c198b" providerId="ADAL" clId="{17745BAB-5A06-4BE6-BB85-C84346262F68}" dt="2025-12-09T12:56:56.746" v="2294" actId="20577"/>
          <ac:spMkLst>
            <pc:docMk/>
            <pc:sldMk cId="3472340550" sldId="309"/>
            <ac:spMk id="9" creationId="{0ACA2515-2217-9856-AC44-9115F3BF9E4D}"/>
          </ac:spMkLst>
        </pc:spChg>
        <pc:spChg chg="mod">
          <ac:chgData name="Lidia Baiamonte" userId="50b05106-b4e8-46b2-aca2-40d3318c198b" providerId="ADAL" clId="{17745BAB-5A06-4BE6-BB85-C84346262F68}" dt="2025-12-09T12:56:46.416" v="2273" actId="14100"/>
          <ac:spMkLst>
            <pc:docMk/>
            <pc:sldMk cId="3472340550" sldId="309"/>
            <ac:spMk id="12" creationId="{CD71A56D-17DC-03BC-89E4-4B66514A518D}"/>
          </ac:spMkLst>
        </pc:spChg>
        <pc:grpChg chg="add mod">
          <ac:chgData name="Lidia Baiamonte" userId="50b05106-b4e8-46b2-aca2-40d3318c198b" providerId="ADAL" clId="{17745BAB-5A06-4BE6-BB85-C84346262F68}" dt="2025-12-09T12:56:42.630" v="2271" actId="1076"/>
          <ac:grpSpMkLst>
            <pc:docMk/>
            <pc:sldMk cId="3472340550" sldId="309"/>
            <ac:grpSpMk id="2" creationId="{659F427A-D41E-38F2-16ED-B4CA82FC299C}"/>
          </ac:grpSpMkLst>
        </pc:grpChg>
        <pc:picChg chg="mod">
          <ac:chgData name="Lidia Baiamonte" userId="50b05106-b4e8-46b2-aca2-40d3318c198b" providerId="ADAL" clId="{17745BAB-5A06-4BE6-BB85-C84346262F68}" dt="2025-12-09T12:56:31.878" v="2269" actId="164"/>
          <ac:picMkLst>
            <pc:docMk/>
            <pc:sldMk cId="3472340550" sldId="309"/>
            <ac:picMk id="10" creationId="{6CBD5688-033A-D91D-9FB6-9B0BC1A81357}"/>
          </ac:picMkLst>
        </pc:picChg>
      </pc:sldChg>
      <pc:sldChg chg="addSp delSp modSp mod">
        <pc:chgData name="Lidia Baiamonte" userId="50b05106-b4e8-46b2-aca2-40d3318c198b" providerId="ADAL" clId="{17745BAB-5A06-4BE6-BB85-C84346262F68}" dt="2025-12-10T08:13:30.023" v="4612" actId="1035"/>
        <pc:sldMkLst>
          <pc:docMk/>
          <pc:sldMk cId="3348420413" sldId="310"/>
        </pc:sldMkLst>
        <pc:spChg chg="del">
          <ac:chgData name="Lidia Baiamonte" userId="50b05106-b4e8-46b2-aca2-40d3318c198b" providerId="ADAL" clId="{17745BAB-5A06-4BE6-BB85-C84346262F68}" dt="2025-12-09T08:48:41.024" v="1045" actId="478"/>
          <ac:spMkLst>
            <pc:docMk/>
            <pc:sldMk cId="3348420413" sldId="310"/>
            <ac:spMk id="2" creationId="{7C3D8E27-22F2-C5EA-AEE8-CA3D9054E90B}"/>
          </ac:spMkLst>
        </pc:spChg>
        <pc:spChg chg="mod modVis">
          <ac:chgData name="Lidia Baiamonte" userId="50b05106-b4e8-46b2-aca2-40d3318c198b" providerId="ADAL" clId="{17745BAB-5A06-4BE6-BB85-C84346262F68}" dt="2025-12-09T12:58:28.934" v="2299" actId="14430"/>
          <ac:spMkLst>
            <pc:docMk/>
            <pc:sldMk cId="3348420413" sldId="310"/>
            <ac:spMk id="4" creationId="{78D1C2EA-9778-146B-DE34-4FA319B7FB85}"/>
          </ac:spMkLst>
        </pc:spChg>
        <pc:spChg chg="mod ord">
          <ac:chgData name="Lidia Baiamonte" userId="50b05106-b4e8-46b2-aca2-40d3318c198b" providerId="ADAL" clId="{17745BAB-5A06-4BE6-BB85-C84346262F68}" dt="2025-12-09T12:59:21.204" v="2312" actId="1076"/>
          <ac:spMkLst>
            <pc:docMk/>
            <pc:sldMk cId="3348420413" sldId="310"/>
            <ac:spMk id="6" creationId="{1FD14867-B4FE-7BDC-4418-B9088BA568BD}"/>
          </ac:spMkLst>
        </pc:spChg>
        <pc:spChg chg="add mod">
          <ac:chgData name="Lidia Baiamonte" userId="50b05106-b4e8-46b2-aca2-40d3318c198b" providerId="ADAL" clId="{17745BAB-5A06-4BE6-BB85-C84346262F68}" dt="2025-12-09T08:48:41.316" v="1046"/>
          <ac:spMkLst>
            <pc:docMk/>
            <pc:sldMk cId="3348420413" sldId="310"/>
            <ac:spMk id="7" creationId="{61659ADD-70DF-F324-7C4C-E411D8D146DD}"/>
          </ac:spMkLst>
        </pc:spChg>
        <pc:spChg chg="mod">
          <ac:chgData name="Lidia Baiamonte" userId="50b05106-b4e8-46b2-aca2-40d3318c198b" providerId="ADAL" clId="{17745BAB-5A06-4BE6-BB85-C84346262F68}" dt="2025-12-09T12:59:27.037" v="2313" actId="1076"/>
          <ac:spMkLst>
            <pc:docMk/>
            <pc:sldMk cId="3348420413" sldId="310"/>
            <ac:spMk id="11" creationId="{925EE1BC-4A27-D8F4-2E20-38E8128316CF}"/>
          </ac:spMkLst>
        </pc:spChg>
        <pc:grpChg chg="add mod">
          <ac:chgData name="Lidia Baiamonte" userId="50b05106-b4e8-46b2-aca2-40d3318c198b" providerId="ADAL" clId="{17745BAB-5A06-4BE6-BB85-C84346262F68}" dt="2025-12-09T12:58:39.601" v="2302" actId="14100"/>
          <ac:grpSpMkLst>
            <pc:docMk/>
            <pc:sldMk cId="3348420413" sldId="310"/>
            <ac:grpSpMk id="2" creationId="{BCB07FC1-6EEE-9CFE-6D2A-9F8E443DB996}"/>
          </ac:grpSpMkLst>
        </pc:grpChg>
        <pc:grpChg chg="add mod">
          <ac:chgData name="Lidia Baiamonte" userId="50b05106-b4e8-46b2-aca2-40d3318c198b" providerId="ADAL" clId="{17745BAB-5A06-4BE6-BB85-C84346262F68}" dt="2025-12-09T12:59:13.861" v="2311" actId="14100"/>
          <ac:grpSpMkLst>
            <pc:docMk/>
            <pc:sldMk cId="3348420413" sldId="310"/>
            <ac:grpSpMk id="8" creationId="{37B7B6D1-3A2E-0231-9054-A913B3F46755}"/>
          </ac:grpSpMkLst>
        </pc:grpChg>
        <pc:picChg chg="mod">
          <ac:chgData name="Lidia Baiamonte" userId="50b05106-b4e8-46b2-aca2-40d3318c198b" providerId="ADAL" clId="{17745BAB-5A06-4BE6-BB85-C84346262F68}" dt="2025-12-09T12:58:25.909" v="2298" actId="164"/>
          <ac:picMkLst>
            <pc:docMk/>
            <pc:sldMk cId="3348420413" sldId="310"/>
            <ac:picMk id="9" creationId="{D1901B29-E71E-82DF-EECB-0978C329DB2B}"/>
          </ac:picMkLst>
        </pc:picChg>
        <pc:picChg chg="mod">
          <ac:chgData name="Lidia Baiamonte" userId="50b05106-b4e8-46b2-aca2-40d3318c198b" providerId="ADAL" clId="{17745BAB-5A06-4BE6-BB85-C84346262F68}" dt="2025-12-09T12:59:00.312" v="2307"/>
          <ac:picMkLst>
            <pc:docMk/>
            <pc:sldMk cId="3348420413" sldId="310"/>
            <ac:picMk id="10" creationId="{D38D53C3-8788-7762-A803-BB1389333398}"/>
          </ac:picMkLst>
        </pc:picChg>
        <pc:picChg chg="add mod">
          <ac:chgData name="Lidia Baiamonte" userId="50b05106-b4e8-46b2-aca2-40d3318c198b" providerId="ADAL" clId="{17745BAB-5A06-4BE6-BB85-C84346262F68}" dt="2025-12-10T08:13:30.023" v="4612" actId="1035"/>
          <ac:picMkLst>
            <pc:docMk/>
            <pc:sldMk cId="3348420413" sldId="310"/>
            <ac:picMk id="12" creationId="{395D8837-B85C-7A3C-4E4C-30F54E8E364E}"/>
          </ac:picMkLst>
        </pc:picChg>
      </pc:sldChg>
      <pc:sldChg chg="addSp delSp modSp del mod">
        <pc:chgData name="Lidia Baiamonte" userId="50b05106-b4e8-46b2-aca2-40d3318c198b" providerId="ADAL" clId="{17745BAB-5A06-4BE6-BB85-C84346262F68}" dt="2025-12-09T12:59:34.790" v="2314" actId="47"/>
        <pc:sldMkLst>
          <pc:docMk/>
          <pc:sldMk cId="3276172216" sldId="311"/>
        </pc:sldMkLst>
        <pc:spChg chg="del">
          <ac:chgData name="Lidia Baiamonte" userId="50b05106-b4e8-46b2-aca2-40d3318c198b" providerId="ADAL" clId="{17745BAB-5A06-4BE6-BB85-C84346262F68}" dt="2025-12-09T08:48:45.572" v="1047" actId="478"/>
          <ac:spMkLst>
            <pc:docMk/>
            <pc:sldMk cId="3276172216" sldId="311"/>
            <ac:spMk id="2" creationId="{4D3A9711-AE7D-75C5-153C-13499AED89C8}"/>
          </ac:spMkLst>
        </pc:spChg>
        <pc:spChg chg="mod ord">
          <ac:chgData name="Lidia Baiamonte" userId="50b05106-b4e8-46b2-aca2-40d3318c198b" providerId="ADAL" clId="{17745BAB-5A06-4BE6-BB85-C84346262F68}" dt="2025-12-09T12:58:53.806" v="2306" actId="164"/>
          <ac:spMkLst>
            <pc:docMk/>
            <pc:sldMk cId="3276172216" sldId="311"/>
            <ac:spMk id="6" creationId="{1E7CFE22-5BA4-9205-8EBF-5C97E8F79341}"/>
          </ac:spMkLst>
        </pc:spChg>
        <pc:spChg chg="add mod">
          <ac:chgData name="Lidia Baiamonte" userId="50b05106-b4e8-46b2-aca2-40d3318c198b" providerId="ADAL" clId="{17745BAB-5A06-4BE6-BB85-C84346262F68}" dt="2025-12-09T08:48:45.881" v="1048"/>
          <ac:spMkLst>
            <pc:docMk/>
            <pc:sldMk cId="3276172216" sldId="311"/>
            <ac:spMk id="7" creationId="{0B7B4046-253E-FC6F-9CE9-C65C7CFC84FF}"/>
          </ac:spMkLst>
        </pc:spChg>
        <pc:grpChg chg="add mod">
          <ac:chgData name="Lidia Baiamonte" userId="50b05106-b4e8-46b2-aca2-40d3318c198b" providerId="ADAL" clId="{17745BAB-5A06-4BE6-BB85-C84346262F68}" dt="2025-12-09T12:58:53.806" v="2306" actId="164"/>
          <ac:grpSpMkLst>
            <pc:docMk/>
            <pc:sldMk cId="3276172216" sldId="311"/>
            <ac:grpSpMk id="2" creationId="{F19FAF77-8378-85FC-0CD1-6CD7EEAB0E8B}"/>
          </ac:grpSpMkLst>
        </pc:grpChg>
        <pc:picChg chg="mod">
          <ac:chgData name="Lidia Baiamonte" userId="50b05106-b4e8-46b2-aca2-40d3318c198b" providerId="ADAL" clId="{17745BAB-5A06-4BE6-BB85-C84346262F68}" dt="2025-12-09T12:58:53.806" v="2306" actId="164"/>
          <ac:picMkLst>
            <pc:docMk/>
            <pc:sldMk cId="3276172216" sldId="311"/>
            <ac:picMk id="8" creationId="{5F336359-D7A7-2295-5355-5FE30589AE81}"/>
          </ac:picMkLst>
        </pc:picChg>
      </pc:sldChg>
      <pc:sldChg chg="addSp delSp modSp mod">
        <pc:chgData name="Lidia Baiamonte" userId="50b05106-b4e8-46b2-aca2-40d3318c198b" providerId="ADAL" clId="{17745BAB-5A06-4BE6-BB85-C84346262F68}" dt="2025-12-10T07:48:35.331" v="3320" actId="1076"/>
        <pc:sldMkLst>
          <pc:docMk/>
          <pc:sldMk cId="258720198" sldId="312"/>
        </pc:sldMkLst>
        <pc:spChg chg="del">
          <ac:chgData name="Lidia Baiamonte" userId="50b05106-b4e8-46b2-aca2-40d3318c198b" providerId="ADAL" clId="{17745BAB-5A06-4BE6-BB85-C84346262F68}" dt="2025-12-09T08:48:51.062" v="1049" actId="478"/>
          <ac:spMkLst>
            <pc:docMk/>
            <pc:sldMk cId="258720198" sldId="312"/>
            <ac:spMk id="2" creationId="{8B039F08-AAD5-AC07-688C-CAFD2BF5BA59}"/>
          </ac:spMkLst>
        </pc:spChg>
        <pc:spChg chg="mod topLvl">
          <ac:chgData name="Lidia Baiamonte" userId="50b05106-b4e8-46b2-aca2-40d3318c198b" providerId="ADAL" clId="{17745BAB-5A06-4BE6-BB85-C84346262F68}" dt="2025-12-09T13:01:33.588" v="2322" actId="1076"/>
          <ac:spMkLst>
            <pc:docMk/>
            <pc:sldMk cId="258720198" sldId="312"/>
            <ac:spMk id="4" creationId="{C33DBACA-E009-04CA-EA85-44D641D664A0}"/>
          </ac:spMkLst>
        </pc:spChg>
        <pc:spChg chg="add mod">
          <ac:chgData name="Lidia Baiamonte" userId="50b05106-b4e8-46b2-aca2-40d3318c198b" providerId="ADAL" clId="{17745BAB-5A06-4BE6-BB85-C84346262F68}" dt="2025-12-09T08:48:51.377" v="1050"/>
          <ac:spMkLst>
            <pc:docMk/>
            <pc:sldMk cId="258720198" sldId="312"/>
            <ac:spMk id="7" creationId="{08FB0AB6-AEC1-FED7-629B-BF1305D36644}"/>
          </ac:spMkLst>
        </pc:spChg>
        <pc:spChg chg="mod">
          <ac:chgData name="Lidia Baiamonte" userId="50b05106-b4e8-46b2-aca2-40d3318c198b" providerId="ADAL" clId="{17745BAB-5A06-4BE6-BB85-C84346262F68}" dt="2025-12-10T07:48:35.331" v="3320" actId="1076"/>
          <ac:spMkLst>
            <pc:docMk/>
            <pc:sldMk cId="258720198" sldId="312"/>
            <ac:spMk id="8" creationId="{AC7C6D26-CC26-BFB9-7693-F3094EBA5490}"/>
          </ac:spMkLst>
        </pc:spChg>
        <pc:spChg chg="del">
          <ac:chgData name="Lidia Baiamonte" userId="50b05106-b4e8-46b2-aca2-40d3318c198b" providerId="ADAL" clId="{17745BAB-5A06-4BE6-BB85-C84346262F68}" dt="2025-12-09T13:04:35.283" v="2352" actId="478"/>
          <ac:spMkLst>
            <pc:docMk/>
            <pc:sldMk cId="258720198" sldId="312"/>
            <ac:spMk id="9" creationId="{FDA13530-7CFE-1EE1-BF7E-FDF4C1950BCD}"/>
          </ac:spMkLst>
        </pc:spChg>
        <pc:spChg chg="add mod">
          <ac:chgData name="Lidia Baiamonte" userId="50b05106-b4e8-46b2-aca2-40d3318c198b" providerId="ADAL" clId="{17745BAB-5A06-4BE6-BB85-C84346262F68}" dt="2025-12-09T13:04:35.551" v="2353"/>
          <ac:spMkLst>
            <pc:docMk/>
            <pc:sldMk cId="258720198" sldId="312"/>
            <ac:spMk id="10" creationId="{287D4F4A-AED4-BEEE-5C61-41B4187183C7}"/>
          </ac:spMkLst>
        </pc:spChg>
        <pc:spChg chg="mod topLvl">
          <ac:chgData name="Lidia Baiamonte" userId="50b05106-b4e8-46b2-aca2-40d3318c198b" providerId="ADAL" clId="{17745BAB-5A06-4BE6-BB85-C84346262F68}" dt="2025-12-09T13:01:36.326" v="2323" actId="1076"/>
          <ac:spMkLst>
            <pc:docMk/>
            <pc:sldMk cId="258720198" sldId="312"/>
            <ac:spMk id="12" creationId="{9DD465AF-BBDC-2CBD-9EAC-ECC4EE14C1D2}"/>
          </ac:spMkLst>
        </pc:spChg>
        <pc:grpChg chg="add del mod">
          <ac:chgData name="Lidia Baiamonte" userId="50b05106-b4e8-46b2-aca2-40d3318c198b" providerId="ADAL" clId="{17745BAB-5A06-4BE6-BB85-C84346262F68}" dt="2025-12-09T13:01:22.877" v="2319" actId="165"/>
          <ac:grpSpMkLst>
            <pc:docMk/>
            <pc:sldMk cId="258720198" sldId="312"/>
            <ac:grpSpMk id="2" creationId="{E1D9BD1B-B621-4EF3-9BBE-665DBACE5218}"/>
          </ac:grpSpMkLst>
        </pc:grpChg>
        <pc:grpChg chg="add mod">
          <ac:chgData name="Lidia Baiamonte" userId="50b05106-b4e8-46b2-aca2-40d3318c198b" providerId="ADAL" clId="{17745BAB-5A06-4BE6-BB85-C84346262F68}" dt="2025-12-09T13:01:30.985" v="2321" actId="1076"/>
          <ac:grpSpMkLst>
            <pc:docMk/>
            <pc:sldMk cId="258720198" sldId="312"/>
            <ac:grpSpMk id="6" creationId="{981048D7-9DCF-D68C-2146-2A8E70BFC704}"/>
          </ac:grpSpMkLst>
        </pc:grpChg>
        <pc:picChg chg="del">
          <ac:chgData name="Lidia Baiamonte" userId="50b05106-b4e8-46b2-aca2-40d3318c198b" providerId="ADAL" clId="{17745BAB-5A06-4BE6-BB85-C84346262F68}" dt="2025-12-09T09:03:15.877" v="1115" actId="478"/>
          <ac:picMkLst>
            <pc:docMk/>
            <pc:sldMk cId="258720198" sldId="312"/>
            <ac:picMk id="6" creationId="{4D2DC00A-CBA9-9358-252C-B1EDA2043A0D}"/>
          </ac:picMkLst>
        </pc:picChg>
        <pc:picChg chg="add mod ord topLvl modCrop">
          <ac:chgData name="Lidia Baiamonte" userId="50b05106-b4e8-46b2-aca2-40d3318c198b" providerId="ADAL" clId="{17745BAB-5A06-4BE6-BB85-C84346262F68}" dt="2025-12-09T13:01:24.261" v="2320" actId="164"/>
          <ac:picMkLst>
            <pc:docMk/>
            <pc:sldMk cId="258720198" sldId="312"/>
            <ac:picMk id="11" creationId="{C5E05818-31AD-B627-7400-CE6E1C7F3CF7}"/>
          </ac:picMkLst>
        </pc:picChg>
      </pc:sldChg>
      <pc:sldChg chg="addSp delSp modSp mod">
        <pc:chgData name="Lidia Baiamonte" userId="50b05106-b4e8-46b2-aca2-40d3318c198b" providerId="ADAL" clId="{17745BAB-5A06-4BE6-BB85-C84346262F68}" dt="2025-12-10T08:13:43.772" v="4624" actId="14100"/>
        <pc:sldMkLst>
          <pc:docMk/>
          <pc:sldMk cId="4238887620" sldId="313"/>
        </pc:sldMkLst>
        <pc:spChg chg="del">
          <ac:chgData name="Lidia Baiamonte" userId="50b05106-b4e8-46b2-aca2-40d3318c198b" providerId="ADAL" clId="{17745BAB-5A06-4BE6-BB85-C84346262F68}" dt="2025-12-09T08:48:55.207" v="1051" actId="478"/>
          <ac:spMkLst>
            <pc:docMk/>
            <pc:sldMk cId="4238887620" sldId="313"/>
            <ac:spMk id="2" creationId="{A1496913-533F-B7E7-997D-6C70B4423D3F}"/>
          </ac:spMkLst>
        </pc:spChg>
        <pc:spChg chg="mod modVis">
          <ac:chgData name="Lidia Baiamonte" userId="50b05106-b4e8-46b2-aca2-40d3318c198b" providerId="ADAL" clId="{17745BAB-5A06-4BE6-BB85-C84346262F68}" dt="2025-12-09T13:01:59.725" v="2328" actId="14430"/>
          <ac:spMkLst>
            <pc:docMk/>
            <pc:sldMk cId="4238887620" sldId="313"/>
            <ac:spMk id="4" creationId="{58C402CD-814D-B93C-4724-D0A4D07FD064}"/>
          </ac:spMkLst>
        </pc:spChg>
        <pc:spChg chg="mod ord">
          <ac:chgData name="Lidia Baiamonte" userId="50b05106-b4e8-46b2-aca2-40d3318c198b" providerId="ADAL" clId="{17745BAB-5A06-4BE6-BB85-C84346262F68}" dt="2025-12-09T13:02:29.216" v="2333" actId="1076"/>
          <ac:spMkLst>
            <pc:docMk/>
            <pc:sldMk cId="4238887620" sldId="313"/>
            <ac:spMk id="6" creationId="{B54A087F-6C29-E6F8-123F-59C327201E15}"/>
          </ac:spMkLst>
        </pc:spChg>
        <pc:spChg chg="add mod">
          <ac:chgData name="Lidia Baiamonte" userId="50b05106-b4e8-46b2-aca2-40d3318c198b" providerId="ADAL" clId="{17745BAB-5A06-4BE6-BB85-C84346262F68}" dt="2025-12-09T08:48:55.523" v="1052"/>
          <ac:spMkLst>
            <pc:docMk/>
            <pc:sldMk cId="4238887620" sldId="313"/>
            <ac:spMk id="8" creationId="{A99F6BF3-24DE-A967-F157-5987B774B570}"/>
          </ac:spMkLst>
        </pc:spChg>
        <pc:spChg chg="mod">
          <ac:chgData name="Lidia Baiamonte" userId="50b05106-b4e8-46b2-aca2-40d3318c198b" providerId="ADAL" clId="{17745BAB-5A06-4BE6-BB85-C84346262F68}" dt="2025-12-09T13:03:05.617" v="2343" actId="1076"/>
          <ac:spMkLst>
            <pc:docMk/>
            <pc:sldMk cId="4238887620" sldId="313"/>
            <ac:spMk id="11" creationId="{B09EBDAC-92A6-A229-A651-980C6E3F7C70}"/>
          </ac:spMkLst>
        </pc:spChg>
        <pc:grpChg chg="add mod">
          <ac:chgData name="Lidia Baiamonte" userId="50b05106-b4e8-46b2-aca2-40d3318c198b" providerId="ADAL" clId="{17745BAB-5A06-4BE6-BB85-C84346262F68}" dt="2025-12-09T13:02:23.337" v="2332" actId="1076"/>
          <ac:grpSpMkLst>
            <pc:docMk/>
            <pc:sldMk cId="4238887620" sldId="313"/>
            <ac:grpSpMk id="2" creationId="{E1EF9D2E-C74F-4F10-D766-43C5FBC7E072}"/>
          </ac:grpSpMkLst>
        </pc:grpChg>
        <pc:grpChg chg="add mod">
          <ac:chgData name="Lidia Baiamonte" userId="50b05106-b4e8-46b2-aca2-40d3318c198b" providerId="ADAL" clId="{17745BAB-5A06-4BE6-BB85-C84346262F68}" dt="2025-12-09T13:03:00.933" v="2342" actId="14100"/>
          <ac:grpSpMkLst>
            <pc:docMk/>
            <pc:sldMk cId="4238887620" sldId="313"/>
            <ac:grpSpMk id="9" creationId="{093726F1-15F6-31C0-AB01-1CA64659586C}"/>
          </ac:grpSpMkLst>
        </pc:grpChg>
        <pc:picChg chg="mod">
          <ac:chgData name="Lidia Baiamonte" userId="50b05106-b4e8-46b2-aca2-40d3318c198b" providerId="ADAL" clId="{17745BAB-5A06-4BE6-BB85-C84346262F68}" dt="2025-12-09T13:01:55.935" v="2327" actId="164"/>
          <ac:picMkLst>
            <pc:docMk/>
            <pc:sldMk cId="4238887620" sldId="313"/>
            <ac:picMk id="7" creationId="{41B67131-A515-DC71-A9A7-BFE4A7BFD20B}"/>
          </ac:picMkLst>
        </pc:picChg>
        <pc:picChg chg="mod">
          <ac:chgData name="Lidia Baiamonte" userId="50b05106-b4e8-46b2-aca2-40d3318c198b" providerId="ADAL" clId="{17745BAB-5A06-4BE6-BB85-C84346262F68}" dt="2025-12-09T13:02:47.449" v="2338"/>
          <ac:picMkLst>
            <pc:docMk/>
            <pc:sldMk cId="4238887620" sldId="313"/>
            <ac:picMk id="10" creationId="{80588249-6B04-E0A6-519F-78BF41B37677}"/>
          </ac:picMkLst>
        </pc:picChg>
        <pc:picChg chg="add mod">
          <ac:chgData name="Lidia Baiamonte" userId="50b05106-b4e8-46b2-aca2-40d3318c198b" providerId="ADAL" clId="{17745BAB-5A06-4BE6-BB85-C84346262F68}" dt="2025-12-10T08:13:43.772" v="4624" actId="14100"/>
          <ac:picMkLst>
            <pc:docMk/>
            <pc:sldMk cId="4238887620" sldId="313"/>
            <ac:picMk id="12" creationId="{A1C9FC5D-44BA-5341-5E2E-5ADF71A8FB03}"/>
          </ac:picMkLst>
        </pc:picChg>
      </pc:sldChg>
      <pc:sldChg chg="addSp delSp modSp del mod">
        <pc:chgData name="Lidia Baiamonte" userId="50b05106-b4e8-46b2-aca2-40d3318c198b" providerId="ADAL" clId="{17745BAB-5A06-4BE6-BB85-C84346262F68}" dt="2025-12-09T13:03:19.701" v="2344" actId="47"/>
        <pc:sldMkLst>
          <pc:docMk/>
          <pc:sldMk cId="2946151237" sldId="314"/>
        </pc:sldMkLst>
        <pc:spChg chg="del">
          <ac:chgData name="Lidia Baiamonte" userId="50b05106-b4e8-46b2-aca2-40d3318c198b" providerId="ADAL" clId="{17745BAB-5A06-4BE6-BB85-C84346262F68}" dt="2025-12-09T08:48:58.866" v="1053" actId="478"/>
          <ac:spMkLst>
            <pc:docMk/>
            <pc:sldMk cId="2946151237" sldId="314"/>
            <ac:spMk id="2" creationId="{A9D19C8A-7F8C-5337-A97F-FC47E97FD4D6}"/>
          </ac:spMkLst>
        </pc:spChg>
        <pc:spChg chg="mod ord">
          <ac:chgData name="Lidia Baiamonte" userId="50b05106-b4e8-46b2-aca2-40d3318c198b" providerId="ADAL" clId="{17745BAB-5A06-4BE6-BB85-C84346262F68}" dt="2025-12-09T13:02:43.437" v="2337" actId="164"/>
          <ac:spMkLst>
            <pc:docMk/>
            <pc:sldMk cId="2946151237" sldId="314"/>
            <ac:spMk id="6" creationId="{8B462219-5A81-4151-3F83-C01E9688479C}"/>
          </ac:spMkLst>
        </pc:spChg>
        <pc:spChg chg="add mod">
          <ac:chgData name="Lidia Baiamonte" userId="50b05106-b4e8-46b2-aca2-40d3318c198b" providerId="ADAL" clId="{17745BAB-5A06-4BE6-BB85-C84346262F68}" dt="2025-12-09T08:48:59.153" v="1054"/>
          <ac:spMkLst>
            <pc:docMk/>
            <pc:sldMk cId="2946151237" sldId="314"/>
            <ac:spMk id="8" creationId="{97C463A8-CC78-80FD-AD33-78B981ABA261}"/>
          </ac:spMkLst>
        </pc:spChg>
        <pc:grpChg chg="add mod">
          <ac:chgData name="Lidia Baiamonte" userId="50b05106-b4e8-46b2-aca2-40d3318c198b" providerId="ADAL" clId="{17745BAB-5A06-4BE6-BB85-C84346262F68}" dt="2025-12-09T13:02:43.437" v="2337" actId="164"/>
          <ac:grpSpMkLst>
            <pc:docMk/>
            <pc:sldMk cId="2946151237" sldId="314"/>
            <ac:grpSpMk id="2" creationId="{21B82682-7453-92BD-3541-FAEBBD6D73C5}"/>
          </ac:grpSpMkLst>
        </pc:grpChg>
        <pc:picChg chg="mod">
          <ac:chgData name="Lidia Baiamonte" userId="50b05106-b4e8-46b2-aca2-40d3318c198b" providerId="ADAL" clId="{17745BAB-5A06-4BE6-BB85-C84346262F68}" dt="2025-12-09T13:02:43.437" v="2337" actId="164"/>
          <ac:picMkLst>
            <pc:docMk/>
            <pc:sldMk cId="2946151237" sldId="314"/>
            <ac:picMk id="7" creationId="{69AD7822-373F-CF72-D3DC-885DA0E662AE}"/>
          </ac:picMkLst>
        </pc:picChg>
      </pc:sldChg>
      <pc:sldChg chg="addSp delSp modSp mod">
        <pc:chgData name="Lidia Baiamonte" userId="50b05106-b4e8-46b2-aca2-40d3318c198b" providerId="ADAL" clId="{17745BAB-5A06-4BE6-BB85-C84346262F68}" dt="2025-12-10T07:48:55.938" v="3325" actId="1076"/>
        <pc:sldMkLst>
          <pc:docMk/>
          <pc:sldMk cId="2452021268" sldId="315"/>
        </pc:sldMkLst>
        <pc:spChg chg="del">
          <ac:chgData name="Lidia Baiamonte" userId="50b05106-b4e8-46b2-aca2-40d3318c198b" providerId="ADAL" clId="{17745BAB-5A06-4BE6-BB85-C84346262F68}" dt="2025-12-09T08:49:03.037" v="1055" actId="478"/>
          <ac:spMkLst>
            <pc:docMk/>
            <pc:sldMk cId="2452021268" sldId="315"/>
            <ac:spMk id="2" creationId="{4B7BB1C5-CC51-BA90-B892-36414BD989B6}"/>
          </ac:spMkLst>
        </pc:spChg>
        <pc:spChg chg="mod">
          <ac:chgData name="Lidia Baiamonte" userId="50b05106-b4e8-46b2-aca2-40d3318c198b" providerId="ADAL" clId="{17745BAB-5A06-4BE6-BB85-C84346262F68}" dt="2025-12-09T13:03:43.748" v="2348" actId="14100"/>
          <ac:spMkLst>
            <pc:docMk/>
            <pc:sldMk cId="2452021268" sldId="315"/>
            <ac:spMk id="4" creationId="{1DD254E2-F89C-7FF3-1F42-E4EC22047702}"/>
          </ac:spMkLst>
        </pc:spChg>
        <pc:spChg chg="add mod">
          <ac:chgData name="Lidia Baiamonte" userId="50b05106-b4e8-46b2-aca2-40d3318c198b" providerId="ADAL" clId="{17745BAB-5A06-4BE6-BB85-C84346262F68}" dt="2025-12-09T08:49:03.377" v="1056"/>
          <ac:spMkLst>
            <pc:docMk/>
            <pc:sldMk cId="2452021268" sldId="315"/>
            <ac:spMk id="6" creationId="{96C3AC3F-3B5E-99AB-3AD2-5D1810433ACA}"/>
          </ac:spMkLst>
        </pc:spChg>
        <pc:spChg chg="add mod">
          <ac:chgData name="Lidia Baiamonte" userId="50b05106-b4e8-46b2-aca2-40d3318c198b" providerId="ADAL" clId="{17745BAB-5A06-4BE6-BB85-C84346262F68}" dt="2025-12-09T13:04:44.465" v="2355"/>
          <ac:spMkLst>
            <pc:docMk/>
            <pc:sldMk cId="2452021268" sldId="315"/>
            <ac:spMk id="7" creationId="{8786D726-1E2A-CC47-7CFC-099410BB93B9}"/>
          </ac:spMkLst>
        </pc:spChg>
        <pc:spChg chg="mod">
          <ac:chgData name="Lidia Baiamonte" userId="50b05106-b4e8-46b2-aca2-40d3318c198b" providerId="ADAL" clId="{17745BAB-5A06-4BE6-BB85-C84346262F68}" dt="2025-12-10T07:48:55.938" v="3325" actId="1076"/>
          <ac:spMkLst>
            <pc:docMk/>
            <pc:sldMk cId="2452021268" sldId="315"/>
            <ac:spMk id="8" creationId="{B9557B28-1FDB-7666-CCF8-3A7001E54647}"/>
          </ac:spMkLst>
        </pc:spChg>
        <pc:spChg chg="del">
          <ac:chgData name="Lidia Baiamonte" userId="50b05106-b4e8-46b2-aca2-40d3318c198b" providerId="ADAL" clId="{17745BAB-5A06-4BE6-BB85-C84346262F68}" dt="2025-12-09T13:04:43.776" v="2354" actId="478"/>
          <ac:spMkLst>
            <pc:docMk/>
            <pc:sldMk cId="2452021268" sldId="315"/>
            <ac:spMk id="9" creationId="{886A1A47-4475-4706-96FA-35377C0EC647}"/>
          </ac:spMkLst>
        </pc:spChg>
        <pc:spChg chg="mod">
          <ac:chgData name="Lidia Baiamonte" userId="50b05106-b4e8-46b2-aca2-40d3318c198b" providerId="ADAL" clId="{17745BAB-5A06-4BE6-BB85-C84346262F68}" dt="2025-12-09T13:03:54.775" v="2351" actId="1076"/>
          <ac:spMkLst>
            <pc:docMk/>
            <pc:sldMk cId="2452021268" sldId="315"/>
            <ac:spMk id="12" creationId="{9976B2F1-98FB-8E5E-B373-BCDB5996699D}"/>
          </ac:spMkLst>
        </pc:spChg>
        <pc:grpChg chg="add mod">
          <ac:chgData name="Lidia Baiamonte" userId="50b05106-b4e8-46b2-aca2-40d3318c198b" providerId="ADAL" clId="{17745BAB-5A06-4BE6-BB85-C84346262F68}" dt="2025-12-09T13:03:41.159" v="2347" actId="1076"/>
          <ac:grpSpMkLst>
            <pc:docMk/>
            <pc:sldMk cId="2452021268" sldId="315"/>
            <ac:grpSpMk id="2" creationId="{F40309FA-F104-8B8D-C18F-49E2ABC1F1DD}"/>
          </ac:grpSpMkLst>
        </pc:grpChg>
        <pc:picChg chg="del">
          <ac:chgData name="Lidia Baiamonte" userId="50b05106-b4e8-46b2-aca2-40d3318c198b" providerId="ADAL" clId="{17745BAB-5A06-4BE6-BB85-C84346262F68}" dt="2025-12-09T08:57:07.122" v="1082" actId="478"/>
          <ac:picMkLst>
            <pc:docMk/>
            <pc:sldMk cId="2452021268" sldId="315"/>
            <ac:picMk id="7" creationId="{1AC653D3-B808-5E5F-0E09-780CBE979810}"/>
          </ac:picMkLst>
        </pc:picChg>
        <pc:picChg chg="add mod ord modCrop">
          <ac:chgData name="Lidia Baiamonte" userId="50b05106-b4e8-46b2-aca2-40d3318c198b" providerId="ADAL" clId="{17745BAB-5A06-4BE6-BB85-C84346262F68}" dt="2025-12-09T13:03:31.326" v="2345" actId="164"/>
          <ac:picMkLst>
            <pc:docMk/>
            <pc:sldMk cId="2452021268" sldId="315"/>
            <ac:picMk id="11" creationId="{EA31F52A-BBBF-BA5C-09AF-B3D7E6784AA3}"/>
          </ac:picMkLst>
        </pc:picChg>
      </pc:sldChg>
      <pc:sldChg chg="addSp delSp modSp mod">
        <pc:chgData name="Lidia Baiamonte" userId="50b05106-b4e8-46b2-aca2-40d3318c198b" providerId="ADAL" clId="{17745BAB-5A06-4BE6-BB85-C84346262F68}" dt="2025-12-10T08:13:56.587" v="4641" actId="1037"/>
        <pc:sldMkLst>
          <pc:docMk/>
          <pc:sldMk cId="2755030959" sldId="316"/>
        </pc:sldMkLst>
        <pc:spChg chg="del">
          <ac:chgData name="Lidia Baiamonte" userId="50b05106-b4e8-46b2-aca2-40d3318c198b" providerId="ADAL" clId="{17745BAB-5A06-4BE6-BB85-C84346262F68}" dt="2025-12-09T08:49:13.182" v="1057" actId="478"/>
          <ac:spMkLst>
            <pc:docMk/>
            <pc:sldMk cId="2755030959" sldId="316"/>
            <ac:spMk id="2" creationId="{A38CA7A0-0B83-8248-32F1-C6FA7EC3381C}"/>
          </ac:spMkLst>
        </pc:spChg>
        <pc:spChg chg="mod modVis">
          <ac:chgData name="Lidia Baiamonte" userId="50b05106-b4e8-46b2-aca2-40d3318c198b" providerId="ADAL" clId="{17745BAB-5A06-4BE6-BB85-C84346262F68}" dt="2025-12-09T13:05:02.943" v="2360" actId="14430"/>
          <ac:spMkLst>
            <pc:docMk/>
            <pc:sldMk cId="2755030959" sldId="316"/>
            <ac:spMk id="4" creationId="{617D129E-B48E-DB4E-FCFC-28F9E27EA3BA}"/>
          </ac:spMkLst>
        </pc:spChg>
        <pc:spChg chg="mod ord">
          <ac:chgData name="Lidia Baiamonte" userId="50b05106-b4e8-46b2-aca2-40d3318c198b" providerId="ADAL" clId="{17745BAB-5A06-4BE6-BB85-C84346262F68}" dt="2025-12-09T13:06:02.876" v="2403" actId="1037"/>
          <ac:spMkLst>
            <pc:docMk/>
            <pc:sldMk cId="2755030959" sldId="316"/>
            <ac:spMk id="6" creationId="{6BB78319-7B77-8FF3-B86A-0597B2677F00}"/>
          </ac:spMkLst>
        </pc:spChg>
        <pc:spChg chg="add mod">
          <ac:chgData name="Lidia Baiamonte" userId="50b05106-b4e8-46b2-aca2-40d3318c198b" providerId="ADAL" clId="{17745BAB-5A06-4BE6-BB85-C84346262F68}" dt="2025-12-09T08:49:13.517" v="1058"/>
          <ac:spMkLst>
            <pc:docMk/>
            <pc:sldMk cId="2755030959" sldId="316"/>
            <ac:spMk id="7" creationId="{0C93366E-D959-71D1-0B91-D5A28781066C}"/>
          </ac:spMkLst>
        </pc:spChg>
        <pc:spChg chg="mod">
          <ac:chgData name="Lidia Baiamonte" userId="50b05106-b4e8-46b2-aca2-40d3318c198b" providerId="ADAL" clId="{17745BAB-5A06-4BE6-BB85-C84346262F68}" dt="2025-12-09T13:06:07.135" v="2404" actId="1076"/>
          <ac:spMkLst>
            <pc:docMk/>
            <pc:sldMk cId="2755030959" sldId="316"/>
            <ac:spMk id="11" creationId="{EDBFEDD4-CE81-8D2A-F970-83C4B0F24ACE}"/>
          </ac:spMkLst>
        </pc:spChg>
        <pc:grpChg chg="add mod">
          <ac:chgData name="Lidia Baiamonte" userId="50b05106-b4e8-46b2-aca2-40d3318c198b" providerId="ADAL" clId="{17745BAB-5A06-4BE6-BB85-C84346262F68}" dt="2025-12-09T13:05:15.298" v="2362" actId="1076"/>
          <ac:grpSpMkLst>
            <pc:docMk/>
            <pc:sldMk cId="2755030959" sldId="316"/>
            <ac:grpSpMk id="2" creationId="{3208DD4E-46BD-74F1-B17B-D5ACC67B63CB}"/>
          </ac:grpSpMkLst>
        </pc:grpChg>
        <pc:grpChg chg="add mod">
          <ac:chgData name="Lidia Baiamonte" userId="50b05106-b4e8-46b2-aca2-40d3318c198b" providerId="ADAL" clId="{17745BAB-5A06-4BE6-BB85-C84346262F68}" dt="2025-12-09T13:06:12.265" v="2405" actId="14100"/>
          <ac:grpSpMkLst>
            <pc:docMk/>
            <pc:sldMk cId="2755030959" sldId="316"/>
            <ac:grpSpMk id="8" creationId="{DC6570A8-9657-A85A-8810-B7F87D968757}"/>
          </ac:grpSpMkLst>
        </pc:grpChg>
        <pc:picChg chg="mod">
          <ac:chgData name="Lidia Baiamonte" userId="50b05106-b4e8-46b2-aca2-40d3318c198b" providerId="ADAL" clId="{17745BAB-5A06-4BE6-BB85-C84346262F68}" dt="2025-12-09T13:05:00.294" v="2359" actId="164"/>
          <ac:picMkLst>
            <pc:docMk/>
            <pc:sldMk cId="2755030959" sldId="316"/>
            <ac:picMk id="9" creationId="{165FC4D2-0CB0-1B29-65E3-E13B4A1BDC85}"/>
          </ac:picMkLst>
        </pc:picChg>
        <pc:picChg chg="mod">
          <ac:chgData name="Lidia Baiamonte" userId="50b05106-b4e8-46b2-aca2-40d3318c198b" providerId="ADAL" clId="{17745BAB-5A06-4BE6-BB85-C84346262F68}" dt="2025-12-09T13:05:36.203" v="2367"/>
          <ac:picMkLst>
            <pc:docMk/>
            <pc:sldMk cId="2755030959" sldId="316"/>
            <ac:picMk id="10" creationId="{CF2761E8-E18B-E111-A541-9526A5CB5B05}"/>
          </ac:picMkLst>
        </pc:picChg>
        <pc:picChg chg="add mod">
          <ac:chgData name="Lidia Baiamonte" userId="50b05106-b4e8-46b2-aca2-40d3318c198b" providerId="ADAL" clId="{17745BAB-5A06-4BE6-BB85-C84346262F68}" dt="2025-12-10T08:13:56.587" v="4641" actId="1037"/>
          <ac:picMkLst>
            <pc:docMk/>
            <pc:sldMk cId="2755030959" sldId="316"/>
            <ac:picMk id="12" creationId="{40D22524-B220-33E7-5BF7-D5884AB2543A}"/>
          </ac:picMkLst>
        </pc:picChg>
      </pc:sldChg>
      <pc:sldChg chg="addSp delSp modSp del mod">
        <pc:chgData name="Lidia Baiamonte" userId="50b05106-b4e8-46b2-aca2-40d3318c198b" providerId="ADAL" clId="{17745BAB-5A06-4BE6-BB85-C84346262F68}" dt="2025-12-09T13:06:23.927" v="2406" actId="47"/>
        <pc:sldMkLst>
          <pc:docMk/>
          <pc:sldMk cId="393667597" sldId="317"/>
        </pc:sldMkLst>
        <pc:spChg chg="del">
          <ac:chgData name="Lidia Baiamonte" userId="50b05106-b4e8-46b2-aca2-40d3318c198b" providerId="ADAL" clId="{17745BAB-5A06-4BE6-BB85-C84346262F68}" dt="2025-12-09T08:49:19.515" v="1059" actId="478"/>
          <ac:spMkLst>
            <pc:docMk/>
            <pc:sldMk cId="393667597" sldId="317"/>
            <ac:spMk id="2" creationId="{433C62F8-BE55-90FA-CEF0-6A1D5A9BE2B4}"/>
          </ac:spMkLst>
        </pc:spChg>
        <pc:spChg chg="mod ord">
          <ac:chgData name="Lidia Baiamonte" userId="50b05106-b4e8-46b2-aca2-40d3318c198b" providerId="ADAL" clId="{17745BAB-5A06-4BE6-BB85-C84346262F68}" dt="2025-12-09T13:05:32.343" v="2366" actId="164"/>
          <ac:spMkLst>
            <pc:docMk/>
            <pc:sldMk cId="393667597" sldId="317"/>
            <ac:spMk id="6" creationId="{BF982A0C-E52D-D781-15A4-02BD151AED9F}"/>
          </ac:spMkLst>
        </pc:spChg>
        <pc:spChg chg="add mod">
          <ac:chgData name="Lidia Baiamonte" userId="50b05106-b4e8-46b2-aca2-40d3318c198b" providerId="ADAL" clId="{17745BAB-5A06-4BE6-BB85-C84346262F68}" dt="2025-12-09T08:49:20.291" v="1060"/>
          <ac:spMkLst>
            <pc:docMk/>
            <pc:sldMk cId="393667597" sldId="317"/>
            <ac:spMk id="7" creationId="{246F225C-3FEC-37E3-EDE2-1382FFA53A0D}"/>
          </ac:spMkLst>
        </pc:spChg>
        <pc:grpChg chg="add mod">
          <ac:chgData name="Lidia Baiamonte" userId="50b05106-b4e8-46b2-aca2-40d3318c198b" providerId="ADAL" clId="{17745BAB-5A06-4BE6-BB85-C84346262F68}" dt="2025-12-09T13:05:32.343" v="2366" actId="164"/>
          <ac:grpSpMkLst>
            <pc:docMk/>
            <pc:sldMk cId="393667597" sldId="317"/>
            <ac:grpSpMk id="2" creationId="{72D15F7B-696D-D756-131A-40D0FFEC69AE}"/>
          </ac:grpSpMkLst>
        </pc:grpChg>
        <pc:picChg chg="mod">
          <ac:chgData name="Lidia Baiamonte" userId="50b05106-b4e8-46b2-aca2-40d3318c198b" providerId="ADAL" clId="{17745BAB-5A06-4BE6-BB85-C84346262F68}" dt="2025-12-09T13:05:32.343" v="2366" actId="164"/>
          <ac:picMkLst>
            <pc:docMk/>
            <pc:sldMk cId="393667597" sldId="317"/>
            <ac:picMk id="8" creationId="{140A81A3-26A8-61A7-8C07-DDBE135584D7}"/>
          </ac:picMkLst>
        </pc:picChg>
      </pc:sldChg>
      <pc:sldChg chg="addSp delSp modSp mod">
        <pc:chgData name="Lidia Baiamonte" userId="50b05106-b4e8-46b2-aca2-40d3318c198b" providerId="ADAL" clId="{17745BAB-5A06-4BE6-BB85-C84346262F68}" dt="2025-12-10T07:49:17.462" v="3328" actId="1076"/>
        <pc:sldMkLst>
          <pc:docMk/>
          <pc:sldMk cId="2045576730" sldId="318"/>
        </pc:sldMkLst>
        <pc:spChg chg="del">
          <ac:chgData name="Lidia Baiamonte" userId="50b05106-b4e8-46b2-aca2-40d3318c198b" providerId="ADAL" clId="{17745BAB-5A06-4BE6-BB85-C84346262F68}" dt="2025-12-09T08:49:26.043" v="1061" actId="478"/>
          <ac:spMkLst>
            <pc:docMk/>
            <pc:sldMk cId="2045576730" sldId="318"/>
            <ac:spMk id="2" creationId="{3298E51D-5085-BD42-1E68-BEAE64251282}"/>
          </ac:spMkLst>
        </pc:spChg>
        <pc:spChg chg="mod">
          <ac:chgData name="Lidia Baiamonte" userId="50b05106-b4e8-46b2-aca2-40d3318c198b" providerId="ADAL" clId="{17745BAB-5A06-4BE6-BB85-C84346262F68}" dt="2025-12-09T13:06:51.183" v="2411" actId="1076"/>
          <ac:spMkLst>
            <pc:docMk/>
            <pc:sldMk cId="2045576730" sldId="318"/>
            <ac:spMk id="4" creationId="{006CAE12-9E73-D9F6-DEBD-A99B0C3667D9}"/>
          </ac:spMkLst>
        </pc:spChg>
        <pc:spChg chg="add mod">
          <ac:chgData name="Lidia Baiamonte" userId="50b05106-b4e8-46b2-aca2-40d3318c198b" providerId="ADAL" clId="{17745BAB-5A06-4BE6-BB85-C84346262F68}" dt="2025-12-09T08:49:26.315" v="1062"/>
          <ac:spMkLst>
            <pc:docMk/>
            <pc:sldMk cId="2045576730" sldId="318"/>
            <ac:spMk id="7" creationId="{D9080BF3-CF51-2B4A-23A3-CE54437B2F9B}"/>
          </ac:spMkLst>
        </pc:spChg>
        <pc:spChg chg="mod">
          <ac:chgData name="Lidia Baiamonte" userId="50b05106-b4e8-46b2-aca2-40d3318c198b" providerId="ADAL" clId="{17745BAB-5A06-4BE6-BB85-C84346262F68}" dt="2025-12-10T07:49:17.462" v="3328" actId="1076"/>
          <ac:spMkLst>
            <pc:docMk/>
            <pc:sldMk cId="2045576730" sldId="318"/>
            <ac:spMk id="8" creationId="{0D3238DB-F4A3-91FB-A285-10277D405DE5}"/>
          </ac:spMkLst>
        </pc:spChg>
        <pc:spChg chg="mod">
          <ac:chgData name="Lidia Baiamonte" userId="50b05106-b4e8-46b2-aca2-40d3318c198b" providerId="ADAL" clId="{17745BAB-5A06-4BE6-BB85-C84346262F68}" dt="2025-12-10T07:49:17.462" v="3328" actId="1076"/>
          <ac:spMkLst>
            <pc:docMk/>
            <pc:sldMk cId="2045576730" sldId="318"/>
            <ac:spMk id="9" creationId="{5BC7A9DC-8DFA-0AA0-5E90-5F38198A3DD7}"/>
          </ac:spMkLst>
        </pc:spChg>
        <pc:spChg chg="mod">
          <ac:chgData name="Lidia Baiamonte" userId="50b05106-b4e8-46b2-aca2-40d3318c198b" providerId="ADAL" clId="{17745BAB-5A06-4BE6-BB85-C84346262F68}" dt="2025-12-09T13:06:48.040" v="2410" actId="1076"/>
          <ac:spMkLst>
            <pc:docMk/>
            <pc:sldMk cId="2045576730" sldId="318"/>
            <ac:spMk id="12" creationId="{190C4000-0195-5B88-E738-520420039F49}"/>
          </ac:spMkLst>
        </pc:spChg>
        <pc:grpChg chg="add mod">
          <ac:chgData name="Lidia Baiamonte" userId="50b05106-b4e8-46b2-aca2-40d3318c198b" providerId="ADAL" clId="{17745BAB-5A06-4BE6-BB85-C84346262F68}" dt="2025-12-09T13:06:31.560" v="2407" actId="164"/>
          <ac:grpSpMkLst>
            <pc:docMk/>
            <pc:sldMk cId="2045576730" sldId="318"/>
            <ac:grpSpMk id="2" creationId="{050296B2-F1D6-023D-29F0-BFF0622A594E}"/>
          </ac:grpSpMkLst>
        </pc:grpChg>
        <pc:picChg chg="mod">
          <ac:chgData name="Lidia Baiamonte" userId="50b05106-b4e8-46b2-aca2-40d3318c198b" providerId="ADAL" clId="{17745BAB-5A06-4BE6-BB85-C84346262F68}" dt="2025-12-09T13:06:45.499" v="2409" actId="1076"/>
          <ac:picMkLst>
            <pc:docMk/>
            <pc:sldMk cId="2045576730" sldId="318"/>
            <ac:picMk id="6" creationId="{F816C55D-7835-716E-CF0C-3212D871CF34}"/>
          </ac:picMkLst>
        </pc:picChg>
      </pc:sldChg>
      <pc:sldChg chg="addSp delSp modSp mod">
        <pc:chgData name="Lidia Baiamonte" userId="50b05106-b4e8-46b2-aca2-40d3318c198b" providerId="ADAL" clId="{17745BAB-5A06-4BE6-BB85-C84346262F68}" dt="2025-12-10T07:49:55.737" v="3358" actId="20577"/>
        <pc:sldMkLst>
          <pc:docMk/>
          <pc:sldMk cId="3747797868" sldId="319"/>
        </pc:sldMkLst>
        <pc:spChg chg="del">
          <ac:chgData name="Lidia Baiamonte" userId="50b05106-b4e8-46b2-aca2-40d3318c198b" providerId="ADAL" clId="{17745BAB-5A06-4BE6-BB85-C84346262F68}" dt="2025-12-09T08:49:57.763" v="1065" actId="478"/>
          <ac:spMkLst>
            <pc:docMk/>
            <pc:sldMk cId="3747797868" sldId="319"/>
            <ac:spMk id="2" creationId="{DF06635F-E29C-6EA1-5C5F-10B4CC59D0FF}"/>
          </ac:spMkLst>
        </pc:spChg>
        <pc:spChg chg="mod">
          <ac:chgData name="Lidia Baiamonte" userId="50b05106-b4e8-46b2-aca2-40d3318c198b" providerId="ADAL" clId="{17745BAB-5A06-4BE6-BB85-C84346262F68}" dt="2025-12-10T07:49:55.737" v="3358" actId="20577"/>
          <ac:spMkLst>
            <pc:docMk/>
            <pc:sldMk cId="3747797868" sldId="319"/>
            <ac:spMk id="5" creationId="{1084D6B7-7B69-68B6-A8D2-0484F421E53A}"/>
          </ac:spMkLst>
        </pc:spChg>
        <pc:spChg chg="add mod">
          <ac:chgData name="Lidia Baiamonte" userId="50b05106-b4e8-46b2-aca2-40d3318c198b" providerId="ADAL" clId="{17745BAB-5A06-4BE6-BB85-C84346262F68}" dt="2025-12-09T08:49:58.011" v="1066"/>
          <ac:spMkLst>
            <pc:docMk/>
            <pc:sldMk cId="3747797868" sldId="319"/>
            <ac:spMk id="6" creationId="{F4DA0029-D8B5-B2C6-D797-78CC2430A06E}"/>
          </ac:spMkLst>
        </pc:spChg>
      </pc:sldChg>
      <pc:sldChg chg="addSp delSp modSp del mod">
        <pc:chgData name="Lidia Baiamonte" userId="50b05106-b4e8-46b2-aca2-40d3318c198b" providerId="ADAL" clId="{17745BAB-5A06-4BE6-BB85-C84346262F68}" dt="2025-12-09T13:07:43.430" v="2433" actId="47"/>
        <pc:sldMkLst>
          <pc:docMk/>
          <pc:sldMk cId="3051178428" sldId="320"/>
        </pc:sldMkLst>
        <pc:spChg chg="del">
          <ac:chgData name="Lidia Baiamonte" userId="50b05106-b4e8-46b2-aca2-40d3318c198b" providerId="ADAL" clId="{17745BAB-5A06-4BE6-BB85-C84346262F68}" dt="2025-12-09T08:50:06.988" v="1067" actId="478"/>
          <ac:spMkLst>
            <pc:docMk/>
            <pc:sldMk cId="3051178428" sldId="320"/>
            <ac:spMk id="2" creationId="{10CDF729-3E76-98AF-2920-4393BC069C7F}"/>
          </ac:spMkLst>
        </pc:spChg>
        <pc:spChg chg="add mod">
          <ac:chgData name="Lidia Baiamonte" userId="50b05106-b4e8-46b2-aca2-40d3318c198b" providerId="ADAL" clId="{17745BAB-5A06-4BE6-BB85-C84346262F68}" dt="2025-12-09T08:50:07.285" v="1068"/>
          <ac:spMkLst>
            <pc:docMk/>
            <pc:sldMk cId="3051178428" sldId="320"/>
            <ac:spMk id="4" creationId="{D623435C-45A4-1A3D-9AAD-1119907EB6ED}"/>
          </ac:spMkLst>
        </pc:spChg>
      </pc:sldChg>
      <pc:sldChg chg="modSp add del mod">
        <pc:chgData name="Lidia Baiamonte" userId="50b05106-b4e8-46b2-aca2-40d3318c198b" providerId="ADAL" clId="{17745BAB-5A06-4BE6-BB85-C84346262F68}" dt="2025-12-10T07:49:59.299" v="3359" actId="47"/>
        <pc:sldMkLst>
          <pc:docMk/>
          <pc:sldMk cId="4082788739" sldId="321"/>
        </pc:sldMkLst>
        <pc:spChg chg="mod">
          <ac:chgData name="Lidia Baiamonte" userId="50b05106-b4e8-46b2-aca2-40d3318c198b" providerId="ADAL" clId="{17745BAB-5A06-4BE6-BB85-C84346262F68}" dt="2025-12-09T09:06:12.912" v="1210" actId="20577"/>
          <ac:spMkLst>
            <pc:docMk/>
            <pc:sldMk cId="4082788739" sldId="321"/>
            <ac:spMk id="2" creationId="{A8F34876-90AC-95C2-13F3-9BF1A0801240}"/>
          </ac:spMkLst>
        </pc:spChg>
      </pc:sldChg>
      <pc:sldChg chg="modSp add del mod">
        <pc:chgData name="Lidia Baiamonte" userId="50b05106-b4e8-46b2-aca2-40d3318c198b" providerId="ADAL" clId="{17745BAB-5A06-4BE6-BB85-C84346262F68}" dt="2025-12-10T07:50:04.737" v="3360" actId="47"/>
        <pc:sldMkLst>
          <pc:docMk/>
          <pc:sldMk cId="2211843432" sldId="322"/>
        </pc:sldMkLst>
        <pc:spChg chg="mod">
          <ac:chgData name="Lidia Baiamonte" userId="50b05106-b4e8-46b2-aca2-40d3318c198b" providerId="ADAL" clId="{17745BAB-5A06-4BE6-BB85-C84346262F68}" dt="2025-12-09T09:07:35.851" v="1246" actId="20577"/>
          <ac:spMkLst>
            <pc:docMk/>
            <pc:sldMk cId="2211843432" sldId="322"/>
            <ac:spMk id="6" creationId="{7D7AB48E-7B71-6F3F-D68E-F8E88F9F8652}"/>
          </ac:spMkLst>
        </pc:spChg>
      </pc:sldChg>
      <pc:sldChg chg="addSp delSp modSp add mod">
        <pc:chgData name="Lidia Baiamonte" userId="50b05106-b4e8-46b2-aca2-40d3318c198b" providerId="ADAL" clId="{17745BAB-5A06-4BE6-BB85-C84346262F68}" dt="2025-12-10T07:56:17.754" v="3663" actId="20577"/>
        <pc:sldMkLst>
          <pc:docMk/>
          <pc:sldMk cId="636026877" sldId="323"/>
        </pc:sldMkLst>
        <pc:spChg chg="mod">
          <ac:chgData name="Lidia Baiamonte" userId="50b05106-b4e8-46b2-aca2-40d3318c198b" providerId="ADAL" clId="{17745BAB-5A06-4BE6-BB85-C84346262F68}" dt="2025-12-09T09:17:05.319" v="1267" actId="20577"/>
          <ac:spMkLst>
            <pc:docMk/>
            <pc:sldMk cId="636026877" sldId="323"/>
            <ac:spMk id="5" creationId="{CD85DD7A-C80D-2311-DBBD-2C97FF6AB291}"/>
          </ac:spMkLst>
        </pc:spChg>
        <pc:spChg chg="mod">
          <ac:chgData name="Lidia Baiamonte" userId="50b05106-b4e8-46b2-aca2-40d3318c198b" providerId="ADAL" clId="{17745BAB-5A06-4BE6-BB85-C84346262F68}" dt="2025-12-10T07:56:17.754" v="3663" actId="20577"/>
          <ac:spMkLst>
            <pc:docMk/>
            <pc:sldMk cId="636026877" sldId="323"/>
            <ac:spMk id="6" creationId="{F10EA60A-F7D4-2447-B351-AF7425580858}"/>
          </ac:spMkLst>
        </pc:spChg>
        <pc:picChg chg="add mod">
          <ac:chgData name="Lidia Baiamonte" userId="50b05106-b4e8-46b2-aca2-40d3318c198b" providerId="ADAL" clId="{17745BAB-5A06-4BE6-BB85-C84346262F68}" dt="2025-12-09T10:30:21.932" v="2112"/>
          <ac:picMkLst>
            <pc:docMk/>
            <pc:sldMk cId="636026877" sldId="323"/>
            <ac:picMk id="7" creationId="{4E66E9E3-F819-1EF6-A09B-B8385202022E}"/>
          </ac:picMkLst>
        </pc:picChg>
        <pc:picChg chg="del">
          <ac:chgData name="Lidia Baiamonte" userId="50b05106-b4e8-46b2-aca2-40d3318c198b" providerId="ADAL" clId="{17745BAB-5A06-4BE6-BB85-C84346262F68}" dt="2025-12-09T10:13:35.080" v="1462" actId="478"/>
          <ac:picMkLst>
            <pc:docMk/>
            <pc:sldMk cId="636026877" sldId="323"/>
            <ac:picMk id="8" creationId="{95D729EA-011D-0009-C79A-02ED82624545}"/>
          </ac:picMkLst>
        </pc:picChg>
        <pc:picChg chg="del">
          <ac:chgData name="Lidia Baiamonte" userId="50b05106-b4e8-46b2-aca2-40d3318c198b" providerId="ADAL" clId="{17745BAB-5A06-4BE6-BB85-C84346262F68}" dt="2025-12-09T10:15:27.072" v="1770" actId="478"/>
          <ac:picMkLst>
            <pc:docMk/>
            <pc:sldMk cId="636026877" sldId="323"/>
            <ac:picMk id="10" creationId="{E18000FA-809D-0B8B-31BD-795B600DE450}"/>
          </ac:picMkLst>
        </pc:picChg>
      </pc:sldChg>
      <pc:sldChg chg="addSp delSp modSp add del mod ord">
        <pc:chgData name="Lidia Baiamonte" userId="50b05106-b4e8-46b2-aca2-40d3318c198b" providerId="ADAL" clId="{17745BAB-5A06-4BE6-BB85-C84346262F68}" dt="2025-12-10T08:08:01.008" v="4564" actId="2696"/>
        <pc:sldMkLst>
          <pc:docMk/>
          <pc:sldMk cId="2241484008" sldId="324"/>
        </pc:sldMkLst>
        <pc:spChg chg="add mod">
          <ac:chgData name="Lidia Baiamonte" userId="50b05106-b4e8-46b2-aca2-40d3318c198b" providerId="ADAL" clId="{17745BAB-5A06-4BE6-BB85-C84346262F68}" dt="2025-12-09T17:13:17.187" v="3044" actId="20577"/>
          <ac:spMkLst>
            <pc:docMk/>
            <pc:sldMk cId="2241484008" sldId="324"/>
            <ac:spMk id="7" creationId="{4EB3D9AC-0F66-9EE1-0AB0-774DAC6E7E41}"/>
          </ac:spMkLst>
        </pc:spChg>
        <pc:spChg chg="mod ord topLvl">
          <ac:chgData name="Lidia Baiamonte" userId="50b05106-b4e8-46b2-aca2-40d3318c198b" providerId="ADAL" clId="{17745BAB-5A06-4BE6-BB85-C84346262F68}" dt="2025-12-09T17:13:38.232" v="3046" actId="165"/>
          <ac:spMkLst>
            <pc:docMk/>
            <pc:sldMk cId="2241484008" sldId="324"/>
            <ac:spMk id="12" creationId="{B1003D13-6A20-9130-9CD0-857DAEF43711}"/>
          </ac:spMkLst>
        </pc:spChg>
        <pc:spChg chg="del">
          <ac:chgData name="Lidia Baiamonte" userId="50b05106-b4e8-46b2-aca2-40d3318c198b" providerId="ADAL" clId="{17745BAB-5A06-4BE6-BB85-C84346262F68}" dt="2025-12-09T13:58:29.291" v="2674" actId="478"/>
          <ac:spMkLst>
            <pc:docMk/>
            <pc:sldMk cId="2241484008" sldId="324"/>
            <ac:spMk id="14" creationId="{11706A35-6D10-B446-745E-FEFCA1058441}"/>
          </ac:spMkLst>
        </pc:spChg>
        <pc:spChg chg="add mod">
          <ac:chgData name="Lidia Baiamonte" userId="50b05106-b4e8-46b2-aca2-40d3318c198b" providerId="ADAL" clId="{17745BAB-5A06-4BE6-BB85-C84346262F68}" dt="2025-12-09T13:59:20.750" v="2686" actId="164"/>
          <ac:spMkLst>
            <pc:docMk/>
            <pc:sldMk cId="2241484008" sldId="324"/>
            <ac:spMk id="16" creationId="{CC185FC3-61E4-E522-F4C4-3CA7BF5AEB68}"/>
          </ac:spMkLst>
        </pc:spChg>
        <pc:spChg chg="add mod topLvl">
          <ac:chgData name="Lidia Baiamonte" userId="50b05106-b4e8-46b2-aca2-40d3318c198b" providerId="ADAL" clId="{17745BAB-5A06-4BE6-BB85-C84346262F68}" dt="2025-12-09T17:13:32.490" v="3045" actId="165"/>
          <ac:spMkLst>
            <pc:docMk/>
            <pc:sldMk cId="2241484008" sldId="324"/>
            <ac:spMk id="18" creationId="{CF0651D3-5767-4C3C-4125-B6490749A6CB}"/>
          </ac:spMkLst>
        </pc:spChg>
        <pc:grpChg chg="del">
          <ac:chgData name="Lidia Baiamonte" userId="50b05106-b4e8-46b2-aca2-40d3318c198b" providerId="ADAL" clId="{17745BAB-5A06-4BE6-BB85-C84346262F68}" dt="2025-12-09T13:56:33.866" v="2643" actId="478"/>
          <ac:grpSpMkLst>
            <pc:docMk/>
            <pc:sldMk cId="2241484008" sldId="324"/>
            <ac:grpSpMk id="4" creationId="{150017F3-7C21-D2F2-6775-3EA8EAD14A7F}"/>
          </ac:grpSpMkLst>
        </pc:grpChg>
        <pc:grpChg chg="del">
          <ac:chgData name="Lidia Baiamonte" userId="50b05106-b4e8-46b2-aca2-40d3318c198b" providerId="ADAL" clId="{17745BAB-5A06-4BE6-BB85-C84346262F68}" dt="2025-12-09T13:57:24.785" v="2655" actId="478"/>
          <ac:grpSpMkLst>
            <pc:docMk/>
            <pc:sldMk cId="2241484008" sldId="324"/>
            <ac:grpSpMk id="8" creationId="{94E2F384-0EA9-FCB0-0F1C-395E5DF4266B}"/>
          </ac:grpSpMkLst>
        </pc:grpChg>
        <pc:grpChg chg="add del mod">
          <ac:chgData name="Lidia Baiamonte" userId="50b05106-b4e8-46b2-aca2-40d3318c198b" providerId="ADAL" clId="{17745BAB-5A06-4BE6-BB85-C84346262F68}" dt="2025-12-09T17:11:08.668" v="3033" actId="478"/>
          <ac:grpSpMkLst>
            <pc:docMk/>
            <pc:sldMk cId="2241484008" sldId="324"/>
            <ac:grpSpMk id="20" creationId="{6B0AE0BA-FF05-BA3B-FD8D-A475EA3C753B}"/>
          </ac:grpSpMkLst>
        </pc:grpChg>
        <pc:grpChg chg="add del mod">
          <ac:chgData name="Lidia Baiamonte" userId="50b05106-b4e8-46b2-aca2-40d3318c198b" providerId="ADAL" clId="{17745BAB-5A06-4BE6-BB85-C84346262F68}" dt="2025-12-09T17:13:32.490" v="3045" actId="165"/>
          <ac:grpSpMkLst>
            <pc:docMk/>
            <pc:sldMk cId="2241484008" sldId="324"/>
            <ac:grpSpMk id="21" creationId="{2BBED777-EF42-2F88-7176-D8DD4A670A8F}"/>
          </ac:grpSpMkLst>
        </pc:grpChg>
        <pc:grpChg chg="add del mod">
          <ac:chgData name="Lidia Baiamonte" userId="50b05106-b4e8-46b2-aca2-40d3318c198b" providerId="ADAL" clId="{17745BAB-5A06-4BE6-BB85-C84346262F68}" dt="2025-12-09T17:13:38.232" v="3046" actId="165"/>
          <ac:grpSpMkLst>
            <pc:docMk/>
            <pc:sldMk cId="2241484008" sldId="324"/>
            <ac:grpSpMk id="22" creationId="{1C882370-3F90-40DE-3360-A527706C29B7}"/>
          </ac:grpSpMkLst>
        </pc:grpChg>
        <pc:picChg chg="add mod">
          <ac:chgData name="Lidia Baiamonte" userId="50b05106-b4e8-46b2-aca2-40d3318c198b" providerId="ADAL" clId="{17745BAB-5A06-4BE6-BB85-C84346262F68}" dt="2025-12-09T17:12:58.305" v="3038" actId="14100"/>
          <ac:picMkLst>
            <pc:docMk/>
            <pc:sldMk cId="2241484008" sldId="324"/>
            <ac:picMk id="5" creationId="{BA1F4DDF-17FD-CFDD-903D-80B9B4DA15E3}"/>
          </ac:picMkLst>
        </pc:picChg>
        <pc:picChg chg="add mod">
          <ac:chgData name="Lidia Baiamonte" userId="50b05106-b4e8-46b2-aca2-40d3318c198b" providerId="ADAL" clId="{17745BAB-5A06-4BE6-BB85-C84346262F68}" dt="2025-12-09T17:22:58.984" v="3050" actId="1076"/>
          <ac:picMkLst>
            <pc:docMk/>
            <pc:sldMk cId="2241484008" sldId="324"/>
            <ac:picMk id="9" creationId="{3686860A-2F1E-73A9-D222-F26F09E0DF2F}"/>
          </ac:picMkLst>
        </pc:picChg>
        <pc:picChg chg="add mod">
          <ac:chgData name="Lidia Baiamonte" userId="50b05106-b4e8-46b2-aca2-40d3318c198b" providerId="ADAL" clId="{17745BAB-5A06-4BE6-BB85-C84346262F68}" dt="2025-12-09T17:31:08.207" v="3054" actId="1076"/>
          <ac:picMkLst>
            <pc:docMk/>
            <pc:sldMk cId="2241484008" sldId="324"/>
            <ac:picMk id="11" creationId="{35EBCC41-2F22-8AB5-52CB-187BB17C8B75}"/>
          </ac:picMkLst>
        </pc:picChg>
        <pc:picChg chg="del mod">
          <ac:chgData name="Lidia Baiamonte" userId="50b05106-b4e8-46b2-aca2-40d3318c198b" providerId="ADAL" clId="{17745BAB-5A06-4BE6-BB85-C84346262F68}" dt="2025-12-09T13:58:35.704" v="2676" actId="478"/>
          <ac:picMkLst>
            <pc:docMk/>
            <pc:sldMk cId="2241484008" sldId="324"/>
            <ac:picMk id="11" creationId="{C20DD19B-3A15-6687-5DBB-3095DACAFD53}"/>
          </ac:picMkLst>
        </pc:picChg>
        <pc:picChg chg="del">
          <ac:chgData name="Lidia Baiamonte" userId="50b05106-b4e8-46b2-aca2-40d3318c198b" providerId="ADAL" clId="{17745BAB-5A06-4BE6-BB85-C84346262F68}" dt="2025-12-09T13:58:26.827" v="2673" actId="478"/>
          <ac:picMkLst>
            <pc:docMk/>
            <pc:sldMk cId="2241484008" sldId="324"/>
            <ac:picMk id="13" creationId="{34A41716-1C85-555E-3F7C-1F4E0F8FBC66}"/>
          </ac:picMkLst>
        </pc:picChg>
        <pc:picChg chg="add mod">
          <ac:chgData name="Lidia Baiamonte" userId="50b05106-b4e8-46b2-aca2-40d3318c198b" providerId="ADAL" clId="{17745BAB-5A06-4BE6-BB85-C84346262F68}" dt="2025-12-09T13:59:20.750" v="2686" actId="164"/>
          <ac:picMkLst>
            <pc:docMk/>
            <pc:sldMk cId="2241484008" sldId="324"/>
            <ac:picMk id="15" creationId="{9EE03FE1-882B-C4EC-9583-8BCBFDAD6432}"/>
          </ac:picMkLst>
        </pc:picChg>
        <pc:picChg chg="add del mod topLvl">
          <ac:chgData name="Lidia Baiamonte" userId="50b05106-b4e8-46b2-aca2-40d3318c198b" providerId="ADAL" clId="{17745BAB-5A06-4BE6-BB85-C84346262F68}" dt="2025-12-09T17:22:42.110" v="3047" actId="478"/>
          <ac:picMkLst>
            <pc:docMk/>
            <pc:sldMk cId="2241484008" sldId="324"/>
            <ac:picMk id="17" creationId="{693CE38D-6755-DE7E-B73B-5D9D6252DC31}"/>
          </ac:picMkLst>
        </pc:picChg>
        <pc:picChg chg="add del mod topLvl">
          <ac:chgData name="Lidia Baiamonte" userId="50b05106-b4e8-46b2-aca2-40d3318c198b" providerId="ADAL" clId="{17745BAB-5A06-4BE6-BB85-C84346262F68}" dt="2025-12-09T17:30:53.867" v="3051" actId="478"/>
          <ac:picMkLst>
            <pc:docMk/>
            <pc:sldMk cId="2241484008" sldId="324"/>
            <ac:picMk id="19" creationId="{A8D1C15F-9849-1640-9FF7-FF6E7CF890EA}"/>
          </ac:picMkLst>
        </pc:picChg>
        <pc:picChg chg="add mod">
          <ac:chgData name="Lidia Baiamonte" userId="50b05106-b4e8-46b2-aca2-40d3318c198b" providerId="ADAL" clId="{17745BAB-5A06-4BE6-BB85-C84346262F68}" dt="2025-12-09T14:00:34.860" v="2703"/>
          <ac:picMkLst>
            <pc:docMk/>
            <pc:sldMk cId="2241484008" sldId="324"/>
            <ac:picMk id="23" creationId="{2DC11161-4014-DCA8-9D1D-67CB86E8E3C2}"/>
          </ac:picMkLst>
        </pc:picChg>
      </pc:sldChg>
      <pc:sldChg chg="addSp modSp add mod">
        <pc:chgData name="Lidia Baiamonte" userId="50b05106-b4e8-46b2-aca2-40d3318c198b" providerId="ADAL" clId="{17745BAB-5A06-4BE6-BB85-C84346262F68}" dt="2025-12-10T08:15:00.419" v="4656" actId="1076"/>
        <pc:sldMkLst>
          <pc:docMk/>
          <pc:sldMk cId="2733579635" sldId="325"/>
        </pc:sldMkLst>
        <pc:spChg chg="add mod">
          <ac:chgData name="Lidia Baiamonte" userId="50b05106-b4e8-46b2-aca2-40d3318c198b" providerId="ADAL" clId="{17745BAB-5A06-4BE6-BB85-C84346262F68}" dt="2025-12-10T07:51:09.113" v="3375" actId="1076"/>
          <ac:spMkLst>
            <pc:docMk/>
            <pc:sldMk cId="2733579635" sldId="325"/>
            <ac:spMk id="2" creationId="{1281A58E-F244-4995-A06A-A778D58519AE}"/>
          </ac:spMkLst>
        </pc:spChg>
        <pc:spChg chg="mod">
          <ac:chgData name="Lidia Baiamonte" userId="50b05106-b4e8-46b2-aca2-40d3318c198b" providerId="ADAL" clId="{17745BAB-5A06-4BE6-BB85-C84346262F68}" dt="2025-12-10T08:02:19.945" v="4255" actId="1076"/>
          <ac:spMkLst>
            <pc:docMk/>
            <pc:sldMk cId="2733579635" sldId="325"/>
            <ac:spMk id="4" creationId="{53363535-ADD6-08FE-926D-451051DAB4DA}"/>
          </ac:spMkLst>
        </pc:spChg>
        <pc:spChg chg="mod">
          <ac:chgData name="Lidia Baiamonte" userId="50b05106-b4e8-46b2-aca2-40d3318c198b" providerId="ADAL" clId="{17745BAB-5A06-4BE6-BB85-C84346262F68}" dt="2025-12-10T07:50:33.640" v="3367" actId="20577"/>
          <ac:spMkLst>
            <pc:docMk/>
            <pc:sldMk cId="2733579635" sldId="325"/>
            <ac:spMk id="5" creationId="{762B725E-0B5B-4DA9-8E37-3767B24BBB01}"/>
          </ac:spMkLst>
        </pc:spChg>
        <pc:spChg chg="add mod">
          <ac:chgData name="Lidia Baiamonte" userId="50b05106-b4e8-46b2-aca2-40d3318c198b" providerId="ADAL" clId="{17745BAB-5A06-4BE6-BB85-C84346262F68}" dt="2025-12-10T08:14:25.762" v="4645" actId="1076"/>
          <ac:spMkLst>
            <pc:docMk/>
            <pc:sldMk cId="2733579635" sldId="325"/>
            <ac:spMk id="8" creationId="{055553CA-41C4-3D64-9299-C0684E905BCD}"/>
          </ac:spMkLst>
        </pc:spChg>
        <pc:spChg chg="add mod">
          <ac:chgData name="Lidia Baiamonte" userId="50b05106-b4e8-46b2-aca2-40d3318c198b" providerId="ADAL" clId="{17745BAB-5A06-4BE6-BB85-C84346262F68}" dt="2025-12-10T08:14:46.491" v="4653" actId="207"/>
          <ac:spMkLst>
            <pc:docMk/>
            <pc:sldMk cId="2733579635" sldId="325"/>
            <ac:spMk id="9" creationId="{BDB8009E-1FE0-9350-E770-E19207156A2E}"/>
          </ac:spMkLst>
        </pc:spChg>
        <pc:spChg chg="add mod">
          <ac:chgData name="Lidia Baiamonte" userId="50b05106-b4e8-46b2-aca2-40d3318c198b" providerId="ADAL" clId="{17745BAB-5A06-4BE6-BB85-C84346262F68}" dt="2025-12-10T08:15:00.419" v="4656" actId="1076"/>
          <ac:spMkLst>
            <pc:docMk/>
            <pc:sldMk cId="2733579635" sldId="325"/>
            <ac:spMk id="10" creationId="{EAAD0384-F7A0-D40C-EF68-B375D135FACC}"/>
          </ac:spMkLst>
        </pc:spChg>
        <pc:picChg chg="add mod">
          <ac:chgData name="Lidia Baiamonte" userId="50b05106-b4e8-46b2-aca2-40d3318c198b" providerId="ADAL" clId="{17745BAB-5A06-4BE6-BB85-C84346262F68}" dt="2025-12-10T07:51:05.752" v="3374" actId="1076"/>
          <ac:picMkLst>
            <pc:docMk/>
            <pc:sldMk cId="2733579635" sldId="325"/>
            <ac:picMk id="7" creationId="{B06947DF-342C-A663-986A-7D66ECCD73FF}"/>
          </ac:picMkLst>
        </pc:picChg>
      </pc:sldChg>
      <pc:sldChg chg="addSp delSp modSp add mod">
        <pc:chgData name="Lidia Baiamonte" userId="50b05106-b4e8-46b2-aca2-40d3318c198b" providerId="ADAL" clId="{17745BAB-5A06-4BE6-BB85-C84346262F68}" dt="2025-12-10T08:16:04.617" v="4666" actId="20577"/>
        <pc:sldMkLst>
          <pc:docMk/>
          <pc:sldMk cId="1059786176" sldId="326"/>
        </pc:sldMkLst>
        <pc:spChg chg="mod">
          <ac:chgData name="Lidia Baiamonte" userId="50b05106-b4e8-46b2-aca2-40d3318c198b" providerId="ADAL" clId="{17745BAB-5A06-4BE6-BB85-C84346262F68}" dt="2025-12-10T08:01:06.044" v="4002" actId="20577"/>
          <ac:spMkLst>
            <pc:docMk/>
            <pc:sldMk cId="1059786176" sldId="326"/>
            <ac:spMk id="5" creationId="{1456A954-5AC9-DFE6-AA60-CC635A448894}"/>
          </ac:spMkLst>
        </pc:spChg>
        <pc:spChg chg="mod">
          <ac:chgData name="Lidia Baiamonte" userId="50b05106-b4e8-46b2-aca2-40d3318c198b" providerId="ADAL" clId="{17745BAB-5A06-4BE6-BB85-C84346262F68}" dt="2025-12-10T08:16:04.617" v="4666" actId="20577"/>
          <ac:spMkLst>
            <pc:docMk/>
            <pc:sldMk cId="1059786176" sldId="326"/>
            <ac:spMk id="6" creationId="{D2E1B747-F502-30A1-7E78-EFB07B1CFEDA}"/>
          </ac:spMkLst>
        </pc:spChg>
        <pc:picChg chg="del mod">
          <ac:chgData name="Lidia Baiamonte" userId="50b05106-b4e8-46b2-aca2-40d3318c198b" providerId="ADAL" clId="{17745BAB-5A06-4BE6-BB85-C84346262F68}" dt="2025-12-10T08:07:26.770" v="4560" actId="478"/>
          <ac:picMkLst>
            <pc:docMk/>
            <pc:sldMk cId="1059786176" sldId="326"/>
            <ac:picMk id="7" creationId="{13D25F1F-5517-8591-0672-0C1FA182BEEE}"/>
          </ac:picMkLst>
        </pc:picChg>
        <pc:picChg chg="add mod">
          <ac:chgData name="Lidia Baiamonte" userId="50b05106-b4e8-46b2-aca2-40d3318c198b" providerId="ADAL" clId="{17745BAB-5A06-4BE6-BB85-C84346262F68}" dt="2025-12-10T08:07:38.477" v="4563" actId="1076"/>
          <ac:picMkLst>
            <pc:docMk/>
            <pc:sldMk cId="1059786176" sldId="326"/>
            <ac:picMk id="8" creationId="{0DE92427-FF4D-5820-E5A6-07A96F369845}"/>
          </ac:picMkLst>
        </pc:picChg>
      </pc:sldChg>
      <pc:sldChg chg="new del">
        <pc:chgData name="Lidia Baiamonte" userId="50b05106-b4e8-46b2-aca2-40d3318c198b" providerId="ADAL" clId="{17745BAB-5A06-4BE6-BB85-C84346262F68}" dt="2025-12-10T07:31:08.784" v="3303" actId="47"/>
        <pc:sldMkLst>
          <pc:docMk/>
          <pc:sldMk cId="3996111482" sldId="326"/>
        </pc:sldMkLst>
      </pc:sldChg>
      <pc:sldChg chg="new del">
        <pc:chgData name="Lidia Baiamonte" userId="50b05106-b4e8-46b2-aca2-40d3318c198b" providerId="ADAL" clId="{17745BAB-5A06-4BE6-BB85-C84346262F68}" dt="2025-12-10T07:31:08.784" v="3303" actId="47"/>
        <pc:sldMkLst>
          <pc:docMk/>
          <pc:sldMk cId="708213692" sldId="327"/>
        </pc:sldMkLst>
      </pc:sldChg>
      <pc:sldChg chg="new del">
        <pc:chgData name="Lidia Baiamonte" userId="50b05106-b4e8-46b2-aca2-40d3318c198b" providerId="ADAL" clId="{17745BAB-5A06-4BE6-BB85-C84346262F68}" dt="2025-12-10T07:31:08.784" v="3303" actId="47"/>
        <pc:sldMkLst>
          <pc:docMk/>
          <pc:sldMk cId="1590622377" sldId="328"/>
        </pc:sldMkLst>
      </pc:sldChg>
      <pc:sldChg chg="new del">
        <pc:chgData name="Lidia Baiamonte" userId="50b05106-b4e8-46b2-aca2-40d3318c198b" providerId="ADAL" clId="{17745BAB-5A06-4BE6-BB85-C84346262F68}" dt="2025-12-10T07:31:08.784" v="3303" actId="47"/>
        <pc:sldMkLst>
          <pc:docMk/>
          <pc:sldMk cId="3247149864" sldId="329"/>
        </pc:sldMkLst>
      </pc:sldChg>
      <pc:sldChg chg="new del">
        <pc:chgData name="Lidia Baiamonte" userId="50b05106-b4e8-46b2-aca2-40d3318c198b" providerId="ADAL" clId="{17745BAB-5A06-4BE6-BB85-C84346262F68}" dt="2025-12-10T07:31:08.784" v="3303" actId="47"/>
        <pc:sldMkLst>
          <pc:docMk/>
          <pc:sldMk cId="4198064347" sldId="330"/>
        </pc:sldMkLst>
      </pc:sldChg>
      <pc:sldChg chg="new del">
        <pc:chgData name="Lidia Baiamonte" userId="50b05106-b4e8-46b2-aca2-40d3318c198b" providerId="ADAL" clId="{17745BAB-5A06-4BE6-BB85-C84346262F68}" dt="2025-12-10T07:31:08.784" v="3303" actId="47"/>
        <pc:sldMkLst>
          <pc:docMk/>
          <pc:sldMk cId="2992617718" sldId="331"/>
        </pc:sldMkLst>
      </pc:sldChg>
      <pc:sldChg chg="new del">
        <pc:chgData name="Lidia Baiamonte" userId="50b05106-b4e8-46b2-aca2-40d3318c198b" providerId="ADAL" clId="{17745BAB-5A06-4BE6-BB85-C84346262F68}" dt="2025-12-10T07:31:08.784" v="3303" actId="47"/>
        <pc:sldMkLst>
          <pc:docMk/>
          <pc:sldMk cId="3281434536" sldId="332"/>
        </pc:sldMkLst>
      </pc:sldChg>
      <pc:sldChg chg="new del">
        <pc:chgData name="Lidia Baiamonte" userId="50b05106-b4e8-46b2-aca2-40d3318c198b" providerId="ADAL" clId="{17745BAB-5A06-4BE6-BB85-C84346262F68}" dt="2025-12-10T07:31:08.784" v="3303" actId="47"/>
        <pc:sldMkLst>
          <pc:docMk/>
          <pc:sldMk cId="874488045" sldId="333"/>
        </pc:sldMkLst>
      </pc:sldChg>
      <pc:sldChg chg="new del">
        <pc:chgData name="Lidia Baiamonte" userId="50b05106-b4e8-46b2-aca2-40d3318c198b" providerId="ADAL" clId="{17745BAB-5A06-4BE6-BB85-C84346262F68}" dt="2025-12-10T07:31:08.784" v="3303" actId="47"/>
        <pc:sldMkLst>
          <pc:docMk/>
          <pc:sldMk cId="1213219334" sldId="334"/>
        </pc:sldMkLst>
      </pc:sldChg>
      <pc:sldChg chg="new del">
        <pc:chgData name="Lidia Baiamonte" userId="50b05106-b4e8-46b2-aca2-40d3318c198b" providerId="ADAL" clId="{17745BAB-5A06-4BE6-BB85-C84346262F68}" dt="2025-12-10T07:31:08.784" v="3303" actId="47"/>
        <pc:sldMkLst>
          <pc:docMk/>
          <pc:sldMk cId="4083182651" sldId="335"/>
        </pc:sldMkLst>
      </pc:sldChg>
      <pc:sldChg chg="new del">
        <pc:chgData name="Lidia Baiamonte" userId="50b05106-b4e8-46b2-aca2-40d3318c198b" providerId="ADAL" clId="{17745BAB-5A06-4BE6-BB85-C84346262F68}" dt="2025-12-10T07:31:08.784" v="3303" actId="47"/>
        <pc:sldMkLst>
          <pc:docMk/>
          <pc:sldMk cId="430865833" sldId="336"/>
        </pc:sldMkLst>
      </pc:sldChg>
      <pc:sldChg chg="new del">
        <pc:chgData name="Lidia Baiamonte" userId="50b05106-b4e8-46b2-aca2-40d3318c198b" providerId="ADAL" clId="{17745BAB-5A06-4BE6-BB85-C84346262F68}" dt="2025-12-10T07:31:08.784" v="3303" actId="47"/>
        <pc:sldMkLst>
          <pc:docMk/>
          <pc:sldMk cId="3864465048" sldId="337"/>
        </pc:sldMkLst>
      </pc:sldChg>
      <pc:sldChg chg="new del">
        <pc:chgData name="Lidia Baiamonte" userId="50b05106-b4e8-46b2-aca2-40d3318c198b" providerId="ADAL" clId="{17745BAB-5A06-4BE6-BB85-C84346262F68}" dt="2025-12-10T07:31:08.784" v="3303" actId="47"/>
        <pc:sldMkLst>
          <pc:docMk/>
          <pc:sldMk cId="608298445" sldId="338"/>
        </pc:sldMkLst>
      </pc:sldChg>
      <pc:sldChg chg="new del">
        <pc:chgData name="Lidia Baiamonte" userId="50b05106-b4e8-46b2-aca2-40d3318c198b" providerId="ADAL" clId="{17745BAB-5A06-4BE6-BB85-C84346262F68}" dt="2025-12-10T07:31:08.784" v="3303" actId="47"/>
        <pc:sldMkLst>
          <pc:docMk/>
          <pc:sldMk cId="208603656" sldId="339"/>
        </pc:sldMkLst>
      </pc:sldChg>
      <pc:sldChg chg="new del">
        <pc:chgData name="Lidia Baiamonte" userId="50b05106-b4e8-46b2-aca2-40d3318c198b" providerId="ADAL" clId="{17745BAB-5A06-4BE6-BB85-C84346262F68}" dt="2025-12-10T07:31:08.784" v="3303" actId="47"/>
        <pc:sldMkLst>
          <pc:docMk/>
          <pc:sldMk cId="1218728411" sldId="340"/>
        </pc:sldMkLst>
      </pc:sldChg>
      <pc:sldChg chg="new del">
        <pc:chgData name="Lidia Baiamonte" userId="50b05106-b4e8-46b2-aca2-40d3318c198b" providerId="ADAL" clId="{17745BAB-5A06-4BE6-BB85-C84346262F68}" dt="2025-12-10T07:31:08.784" v="3303" actId="47"/>
        <pc:sldMkLst>
          <pc:docMk/>
          <pc:sldMk cId="393386066" sldId="341"/>
        </pc:sldMkLst>
      </pc:sldChg>
      <pc:sldChg chg="new del">
        <pc:chgData name="Lidia Baiamonte" userId="50b05106-b4e8-46b2-aca2-40d3318c198b" providerId="ADAL" clId="{17745BAB-5A06-4BE6-BB85-C84346262F68}" dt="2025-12-10T07:31:08.784" v="3303" actId="47"/>
        <pc:sldMkLst>
          <pc:docMk/>
          <pc:sldMk cId="793580309" sldId="342"/>
        </pc:sldMkLst>
      </pc:sldChg>
      <pc:sldChg chg="new del">
        <pc:chgData name="Lidia Baiamonte" userId="50b05106-b4e8-46b2-aca2-40d3318c198b" providerId="ADAL" clId="{17745BAB-5A06-4BE6-BB85-C84346262F68}" dt="2025-12-10T07:31:08.784" v="3303" actId="47"/>
        <pc:sldMkLst>
          <pc:docMk/>
          <pc:sldMk cId="2152242246" sldId="343"/>
        </pc:sldMkLst>
      </pc:sldChg>
      <pc:sldChg chg="new del">
        <pc:chgData name="Lidia Baiamonte" userId="50b05106-b4e8-46b2-aca2-40d3318c198b" providerId="ADAL" clId="{17745BAB-5A06-4BE6-BB85-C84346262F68}" dt="2025-12-10T07:31:08.784" v="3303" actId="47"/>
        <pc:sldMkLst>
          <pc:docMk/>
          <pc:sldMk cId="1323522792" sldId="344"/>
        </pc:sldMkLst>
      </pc:sldChg>
      <pc:sldChg chg="new del">
        <pc:chgData name="Lidia Baiamonte" userId="50b05106-b4e8-46b2-aca2-40d3318c198b" providerId="ADAL" clId="{17745BAB-5A06-4BE6-BB85-C84346262F68}" dt="2025-12-10T07:31:08.784" v="3303" actId="47"/>
        <pc:sldMkLst>
          <pc:docMk/>
          <pc:sldMk cId="2964760045" sldId="345"/>
        </pc:sldMkLst>
      </pc:sldChg>
      <pc:sldChg chg="new del">
        <pc:chgData name="Lidia Baiamonte" userId="50b05106-b4e8-46b2-aca2-40d3318c198b" providerId="ADAL" clId="{17745BAB-5A06-4BE6-BB85-C84346262F68}" dt="2025-12-10T07:31:08.784" v="3303" actId="47"/>
        <pc:sldMkLst>
          <pc:docMk/>
          <pc:sldMk cId="4047356376" sldId="346"/>
        </pc:sldMkLst>
      </pc:sldChg>
      <pc:sldChg chg="new del">
        <pc:chgData name="Lidia Baiamonte" userId="50b05106-b4e8-46b2-aca2-40d3318c198b" providerId="ADAL" clId="{17745BAB-5A06-4BE6-BB85-C84346262F68}" dt="2025-12-10T07:31:08.784" v="3303" actId="47"/>
        <pc:sldMkLst>
          <pc:docMk/>
          <pc:sldMk cId="2207523581" sldId="347"/>
        </pc:sldMkLst>
      </pc:sldChg>
      <pc:sldChg chg="new del">
        <pc:chgData name="Lidia Baiamonte" userId="50b05106-b4e8-46b2-aca2-40d3318c198b" providerId="ADAL" clId="{17745BAB-5A06-4BE6-BB85-C84346262F68}" dt="2025-12-10T07:31:08.784" v="3303" actId="47"/>
        <pc:sldMkLst>
          <pc:docMk/>
          <pc:sldMk cId="225930760" sldId="348"/>
        </pc:sldMkLst>
      </pc:sldChg>
      <pc:sldChg chg="new del">
        <pc:chgData name="Lidia Baiamonte" userId="50b05106-b4e8-46b2-aca2-40d3318c198b" providerId="ADAL" clId="{17745BAB-5A06-4BE6-BB85-C84346262F68}" dt="2025-12-10T07:31:08.784" v="3303" actId="47"/>
        <pc:sldMkLst>
          <pc:docMk/>
          <pc:sldMk cId="666310623" sldId="349"/>
        </pc:sldMkLst>
      </pc:sldChg>
      <pc:sldChg chg="new del">
        <pc:chgData name="Lidia Baiamonte" userId="50b05106-b4e8-46b2-aca2-40d3318c198b" providerId="ADAL" clId="{17745BAB-5A06-4BE6-BB85-C84346262F68}" dt="2025-12-10T07:31:08.784" v="3303" actId="47"/>
        <pc:sldMkLst>
          <pc:docMk/>
          <pc:sldMk cId="4025751158" sldId="350"/>
        </pc:sldMkLst>
      </pc:sldChg>
      <pc:sldChg chg="new del">
        <pc:chgData name="Lidia Baiamonte" userId="50b05106-b4e8-46b2-aca2-40d3318c198b" providerId="ADAL" clId="{17745BAB-5A06-4BE6-BB85-C84346262F68}" dt="2025-12-10T07:31:08.784" v="3303" actId="47"/>
        <pc:sldMkLst>
          <pc:docMk/>
          <pc:sldMk cId="2690879611" sldId="351"/>
        </pc:sldMkLst>
      </pc:sldChg>
      <pc:sldChg chg="new del">
        <pc:chgData name="Lidia Baiamonte" userId="50b05106-b4e8-46b2-aca2-40d3318c198b" providerId="ADAL" clId="{17745BAB-5A06-4BE6-BB85-C84346262F68}" dt="2025-12-10T07:31:08.784" v="3303" actId="47"/>
        <pc:sldMkLst>
          <pc:docMk/>
          <pc:sldMk cId="2437571290" sldId="352"/>
        </pc:sldMkLst>
      </pc:sldChg>
      <pc:sldChg chg="new del">
        <pc:chgData name="Lidia Baiamonte" userId="50b05106-b4e8-46b2-aca2-40d3318c198b" providerId="ADAL" clId="{17745BAB-5A06-4BE6-BB85-C84346262F68}" dt="2025-12-10T07:31:08.784" v="3303" actId="47"/>
        <pc:sldMkLst>
          <pc:docMk/>
          <pc:sldMk cId="2569949570" sldId="353"/>
        </pc:sldMkLst>
      </pc:sldChg>
      <pc:sldChg chg="new del">
        <pc:chgData name="Lidia Baiamonte" userId="50b05106-b4e8-46b2-aca2-40d3318c198b" providerId="ADAL" clId="{17745BAB-5A06-4BE6-BB85-C84346262F68}" dt="2025-12-10T07:31:08.784" v="3303" actId="47"/>
        <pc:sldMkLst>
          <pc:docMk/>
          <pc:sldMk cId="3383264504" sldId="354"/>
        </pc:sldMkLst>
      </pc:sldChg>
      <pc:sldChg chg="new del">
        <pc:chgData name="Lidia Baiamonte" userId="50b05106-b4e8-46b2-aca2-40d3318c198b" providerId="ADAL" clId="{17745BAB-5A06-4BE6-BB85-C84346262F68}" dt="2025-12-10T07:31:08.784" v="3303" actId="47"/>
        <pc:sldMkLst>
          <pc:docMk/>
          <pc:sldMk cId="1260205468" sldId="355"/>
        </pc:sldMkLst>
      </pc:sldChg>
      <pc:sldChg chg="new del">
        <pc:chgData name="Lidia Baiamonte" userId="50b05106-b4e8-46b2-aca2-40d3318c198b" providerId="ADAL" clId="{17745BAB-5A06-4BE6-BB85-C84346262F68}" dt="2025-12-10T07:31:08.784" v="3303" actId="47"/>
        <pc:sldMkLst>
          <pc:docMk/>
          <pc:sldMk cId="1203619357" sldId="356"/>
        </pc:sldMkLst>
      </pc:sldChg>
      <pc:sldChg chg="new del">
        <pc:chgData name="Lidia Baiamonte" userId="50b05106-b4e8-46b2-aca2-40d3318c198b" providerId="ADAL" clId="{17745BAB-5A06-4BE6-BB85-C84346262F68}" dt="2025-12-10T07:31:08.784" v="3303" actId="47"/>
        <pc:sldMkLst>
          <pc:docMk/>
          <pc:sldMk cId="2080755610" sldId="357"/>
        </pc:sldMkLst>
      </pc:sldChg>
      <pc:sldChg chg="new del">
        <pc:chgData name="Lidia Baiamonte" userId="50b05106-b4e8-46b2-aca2-40d3318c198b" providerId="ADAL" clId="{17745BAB-5A06-4BE6-BB85-C84346262F68}" dt="2025-12-10T07:31:08.784" v="3303" actId="47"/>
        <pc:sldMkLst>
          <pc:docMk/>
          <pc:sldMk cId="2029374679" sldId="358"/>
        </pc:sldMkLst>
      </pc:sldChg>
      <pc:sldChg chg="new del">
        <pc:chgData name="Lidia Baiamonte" userId="50b05106-b4e8-46b2-aca2-40d3318c198b" providerId="ADAL" clId="{17745BAB-5A06-4BE6-BB85-C84346262F68}" dt="2025-12-10T07:31:08.784" v="3303" actId="47"/>
        <pc:sldMkLst>
          <pc:docMk/>
          <pc:sldMk cId="116657558" sldId="359"/>
        </pc:sldMkLst>
      </pc:sldChg>
      <pc:sldChg chg="new del">
        <pc:chgData name="Lidia Baiamonte" userId="50b05106-b4e8-46b2-aca2-40d3318c198b" providerId="ADAL" clId="{17745BAB-5A06-4BE6-BB85-C84346262F68}" dt="2025-12-10T07:31:08.784" v="3303" actId="47"/>
        <pc:sldMkLst>
          <pc:docMk/>
          <pc:sldMk cId="245355248" sldId="360"/>
        </pc:sldMkLst>
      </pc:sldChg>
      <pc:sldChg chg="new del">
        <pc:chgData name="Lidia Baiamonte" userId="50b05106-b4e8-46b2-aca2-40d3318c198b" providerId="ADAL" clId="{17745BAB-5A06-4BE6-BB85-C84346262F68}" dt="2025-12-10T07:31:08.784" v="3303" actId="47"/>
        <pc:sldMkLst>
          <pc:docMk/>
          <pc:sldMk cId="1915686938" sldId="361"/>
        </pc:sldMkLst>
      </pc:sldChg>
      <pc:sldChg chg="new del">
        <pc:chgData name="Lidia Baiamonte" userId="50b05106-b4e8-46b2-aca2-40d3318c198b" providerId="ADAL" clId="{17745BAB-5A06-4BE6-BB85-C84346262F68}" dt="2025-12-10T07:31:08.784" v="3303" actId="47"/>
        <pc:sldMkLst>
          <pc:docMk/>
          <pc:sldMk cId="2466409029" sldId="362"/>
        </pc:sldMkLst>
      </pc:sldChg>
      <pc:sldChg chg="new del">
        <pc:chgData name="Lidia Baiamonte" userId="50b05106-b4e8-46b2-aca2-40d3318c198b" providerId="ADAL" clId="{17745BAB-5A06-4BE6-BB85-C84346262F68}" dt="2025-12-10T07:31:08.784" v="3303" actId="47"/>
        <pc:sldMkLst>
          <pc:docMk/>
          <pc:sldMk cId="1288190203" sldId="363"/>
        </pc:sldMkLst>
      </pc:sldChg>
      <pc:sldChg chg="new del">
        <pc:chgData name="Lidia Baiamonte" userId="50b05106-b4e8-46b2-aca2-40d3318c198b" providerId="ADAL" clId="{17745BAB-5A06-4BE6-BB85-C84346262F68}" dt="2025-12-10T07:31:08.784" v="3303" actId="47"/>
        <pc:sldMkLst>
          <pc:docMk/>
          <pc:sldMk cId="2560971094" sldId="364"/>
        </pc:sldMkLst>
      </pc:sldChg>
      <pc:sldChg chg="new del">
        <pc:chgData name="Lidia Baiamonte" userId="50b05106-b4e8-46b2-aca2-40d3318c198b" providerId="ADAL" clId="{17745BAB-5A06-4BE6-BB85-C84346262F68}" dt="2025-12-10T07:31:08.784" v="3303" actId="47"/>
        <pc:sldMkLst>
          <pc:docMk/>
          <pc:sldMk cId="2577818773" sldId="365"/>
        </pc:sldMkLst>
      </pc:sldChg>
      <pc:sldChg chg="new del">
        <pc:chgData name="Lidia Baiamonte" userId="50b05106-b4e8-46b2-aca2-40d3318c198b" providerId="ADAL" clId="{17745BAB-5A06-4BE6-BB85-C84346262F68}" dt="2025-12-10T07:31:08.784" v="3303" actId="47"/>
        <pc:sldMkLst>
          <pc:docMk/>
          <pc:sldMk cId="2959950268" sldId="366"/>
        </pc:sldMkLst>
      </pc:sldChg>
      <pc:sldChg chg="new del">
        <pc:chgData name="Lidia Baiamonte" userId="50b05106-b4e8-46b2-aca2-40d3318c198b" providerId="ADAL" clId="{17745BAB-5A06-4BE6-BB85-C84346262F68}" dt="2025-12-10T07:31:08.784" v="3303" actId="47"/>
        <pc:sldMkLst>
          <pc:docMk/>
          <pc:sldMk cId="2843135849" sldId="367"/>
        </pc:sldMkLst>
      </pc:sldChg>
      <pc:sldChg chg="new del">
        <pc:chgData name="Lidia Baiamonte" userId="50b05106-b4e8-46b2-aca2-40d3318c198b" providerId="ADAL" clId="{17745BAB-5A06-4BE6-BB85-C84346262F68}" dt="2025-12-10T07:31:08.784" v="3303" actId="47"/>
        <pc:sldMkLst>
          <pc:docMk/>
          <pc:sldMk cId="2373573650" sldId="368"/>
        </pc:sldMkLst>
      </pc:sldChg>
      <pc:sldChg chg="new del">
        <pc:chgData name="Lidia Baiamonte" userId="50b05106-b4e8-46b2-aca2-40d3318c198b" providerId="ADAL" clId="{17745BAB-5A06-4BE6-BB85-C84346262F68}" dt="2025-12-10T07:30:56.468" v="3302" actId="680"/>
        <pc:sldMkLst>
          <pc:docMk/>
          <pc:sldMk cId="1261889656" sldId="369"/>
        </pc:sldMkLst>
      </pc:sldChg>
      <pc:sldChg chg="new del">
        <pc:chgData name="Lidia Baiamonte" userId="50b05106-b4e8-46b2-aca2-40d3318c198b" providerId="ADAL" clId="{17745BAB-5A06-4BE6-BB85-C84346262F68}" dt="2025-12-10T07:30:55.984" v="3301" actId="680"/>
        <pc:sldMkLst>
          <pc:docMk/>
          <pc:sldMk cId="3634262172" sldId="370"/>
        </pc:sldMkLst>
      </pc:sldChg>
      <pc:sldChg chg="new del">
        <pc:chgData name="Lidia Baiamonte" userId="50b05106-b4e8-46b2-aca2-40d3318c198b" providerId="ADAL" clId="{17745BAB-5A06-4BE6-BB85-C84346262F68}" dt="2025-12-10T07:30:54.640" v="3300" actId="680"/>
        <pc:sldMkLst>
          <pc:docMk/>
          <pc:sldMk cId="939534318" sldId="371"/>
        </pc:sldMkLst>
      </pc:sldChg>
      <pc:sldChg chg="new del">
        <pc:chgData name="Lidia Baiamonte" userId="50b05106-b4e8-46b2-aca2-40d3318c198b" providerId="ADAL" clId="{17745BAB-5A06-4BE6-BB85-C84346262F68}" dt="2025-12-10T07:30:53.879" v="3299" actId="680"/>
        <pc:sldMkLst>
          <pc:docMk/>
          <pc:sldMk cId="4172100472" sldId="372"/>
        </pc:sldMkLst>
      </pc:sldChg>
    </pc:docChg>
  </pc:docChgLst>
  <pc:docChgLst>
    <pc:chgData name="Lidia Baiamonte" userId="50b05106-b4e8-46b2-aca2-40d3318c198b" providerId="ADAL" clId="{56532068-70C1-4444-8D69-38B45D2AB2A2}"/>
    <pc:docChg chg="undo custSel addSld delSld modSld sldOrd modMainMaster addSection modSection">
      <pc:chgData name="Lidia Baiamonte" userId="50b05106-b4e8-46b2-aca2-40d3318c198b" providerId="ADAL" clId="{56532068-70C1-4444-8D69-38B45D2AB2A2}" dt="2025-12-08T22:00:24.432" v="7392" actId="20577"/>
      <pc:docMkLst>
        <pc:docMk/>
      </pc:docMkLst>
      <pc:sldChg chg="addSp modSp mod ord">
        <pc:chgData name="Lidia Baiamonte" userId="50b05106-b4e8-46b2-aca2-40d3318c198b" providerId="ADAL" clId="{56532068-70C1-4444-8D69-38B45D2AB2A2}" dt="2025-12-08T19:03:26.880" v="3217" actId="20577"/>
        <pc:sldMkLst>
          <pc:docMk/>
          <pc:sldMk cId="1740016484" sldId="279"/>
        </pc:sldMkLst>
        <pc:spChg chg="add mod">
          <ac:chgData name="Lidia Baiamonte" userId="50b05106-b4e8-46b2-aca2-40d3318c198b" providerId="ADAL" clId="{56532068-70C1-4444-8D69-38B45D2AB2A2}" dt="2025-12-08T19:00:25.616" v="3009" actId="1076"/>
          <ac:spMkLst>
            <pc:docMk/>
            <pc:sldMk cId="1740016484" sldId="279"/>
            <ac:spMk id="4" creationId="{D58CF02C-A355-367E-3236-E421124F4299}"/>
          </ac:spMkLst>
        </pc:spChg>
        <pc:spChg chg="add mod">
          <ac:chgData name="Lidia Baiamonte" userId="50b05106-b4e8-46b2-aca2-40d3318c198b" providerId="ADAL" clId="{56532068-70C1-4444-8D69-38B45D2AB2A2}" dt="2025-12-08T19:00:25.616" v="3009" actId="1076"/>
          <ac:spMkLst>
            <pc:docMk/>
            <pc:sldMk cId="1740016484" sldId="279"/>
            <ac:spMk id="7" creationId="{C69AFA96-A1C8-27F9-36C4-24F4D1FD9754}"/>
          </ac:spMkLst>
        </pc:spChg>
        <pc:spChg chg="add mod">
          <ac:chgData name="Lidia Baiamonte" userId="50b05106-b4e8-46b2-aca2-40d3318c198b" providerId="ADAL" clId="{56532068-70C1-4444-8D69-38B45D2AB2A2}" dt="2025-12-08T19:03:26.880" v="3217" actId="20577"/>
          <ac:spMkLst>
            <pc:docMk/>
            <pc:sldMk cId="1740016484" sldId="279"/>
            <ac:spMk id="8" creationId="{C893C6D9-DF5A-329A-B79F-C3024B4745FD}"/>
          </ac:spMkLst>
        </pc:spChg>
        <pc:spChg chg="add mod">
          <ac:chgData name="Lidia Baiamonte" userId="50b05106-b4e8-46b2-aca2-40d3318c198b" providerId="ADAL" clId="{56532068-70C1-4444-8D69-38B45D2AB2A2}" dt="2025-12-08T19:00:45.287" v="3028" actId="20577"/>
          <ac:spMkLst>
            <pc:docMk/>
            <pc:sldMk cId="1740016484" sldId="279"/>
            <ac:spMk id="9" creationId="{18D2389F-3ABD-08D2-4CED-75A723775DAF}"/>
          </ac:spMkLst>
        </pc:spChg>
        <pc:picChg chg="mod">
          <ac:chgData name="Lidia Baiamonte" userId="50b05106-b4e8-46b2-aca2-40d3318c198b" providerId="ADAL" clId="{56532068-70C1-4444-8D69-38B45D2AB2A2}" dt="2025-12-08T19:00:37.043" v="3016" actId="1037"/>
          <ac:picMkLst>
            <pc:docMk/>
            <pc:sldMk cId="1740016484" sldId="279"/>
            <ac:picMk id="6" creationId="{ED35BA2A-1C05-C0A2-54FE-23DBA07A44DA}"/>
          </ac:picMkLst>
        </pc:picChg>
      </pc:sldChg>
      <pc:sldChg chg="addSp delSp modSp mod">
        <pc:chgData name="Lidia Baiamonte" userId="50b05106-b4e8-46b2-aca2-40d3318c198b" providerId="ADAL" clId="{56532068-70C1-4444-8D69-38B45D2AB2A2}" dt="2025-12-08T21:41:23.366" v="6705" actId="20577"/>
        <pc:sldMkLst>
          <pc:docMk/>
          <pc:sldMk cId="3460384758" sldId="285"/>
        </pc:sldMkLst>
        <pc:spChg chg="mod">
          <ac:chgData name="Lidia Baiamonte" userId="50b05106-b4e8-46b2-aca2-40d3318c198b" providerId="ADAL" clId="{56532068-70C1-4444-8D69-38B45D2AB2A2}" dt="2025-12-08T21:02:24.767" v="5065" actId="20577"/>
          <ac:spMkLst>
            <pc:docMk/>
            <pc:sldMk cId="3460384758" sldId="285"/>
            <ac:spMk id="5" creationId="{AD58BF47-F725-B822-9ADF-3CF5B319691D}"/>
          </ac:spMkLst>
        </pc:spChg>
        <pc:spChg chg="add mod">
          <ac:chgData name="Lidia Baiamonte" userId="50b05106-b4e8-46b2-aca2-40d3318c198b" providerId="ADAL" clId="{56532068-70C1-4444-8D69-38B45D2AB2A2}" dt="2025-12-08T21:41:23.366" v="6705" actId="20577"/>
          <ac:spMkLst>
            <pc:docMk/>
            <pc:sldMk cId="3460384758" sldId="285"/>
            <ac:spMk id="8" creationId="{E6C27055-4593-5F7C-BFBC-00F8C4A1773F}"/>
          </ac:spMkLst>
        </pc:spChg>
        <pc:graphicFrameChg chg="add mod">
          <ac:chgData name="Lidia Baiamonte" userId="50b05106-b4e8-46b2-aca2-40d3318c198b" providerId="ADAL" clId="{56532068-70C1-4444-8D69-38B45D2AB2A2}" dt="2025-12-08T21:19:22.471" v="5638" actId="1038"/>
          <ac:graphicFrameMkLst>
            <pc:docMk/>
            <pc:sldMk cId="3460384758" sldId="285"/>
            <ac:graphicFrameMk id="7" creationId="{88C0650F-6021-F9B6-4D01-B7E0B71B0B13}"/>
          </ac:graphicFrameMkLst>
        </pc:graphicFrameChg>
      </pc:sldChg>
      <pc:sldChg chg="modSp mod">
        <pc:chgData name="Lidia Baiamonte" userId="50b05106-b4e8-46b2-aca2-40d3318c198b" providerId="ADAL" clId="{56532068-70C1-4444-8D69-38B45D2AB2A2}" dt="2025-12-08T18:02:35.627" v="2378" actId="14100"/>
        <pc:sldMkLst>
          <pc:docMk/>
          <pc:sldMk cId="2137141317" sldId="286"/>
        </pc:sldMkLst>
        <pc:spChg chg="mod">
          <ac:chgData name="Lidia Baiamonte" userId="50b05106-b4e8-46b2-aca2-40d3318c198b" providerId="ADAL" clId="{56532068-70C1-4444-8D69-38B45D2AB2A2}" dt="2025-12-08T18:02:35.627" v="2378" actId="14100"/>
          <ac:spMkLst>
            <pc:docMk/>
            <pc:sldMk cId="2137141317" sldId="286"/>
            <ac:spMk id="2" creationId="{A1F34099-B3CA-7F6B-D1F7-443A6CC4BE0B}"/>
          </ac:spMkLst>
        </pc:spChg>
      </pc:sldChg>
      <pc:sldChg chg="modSp mod">
        <pc:chgData name="Lidia Baiamonte" userId="50b05106-b4e8-46b2-aca2-40d3318c198b" providerId="ADAL" clId="{56532068-70C1-4444-8D69-38B45D2AB2A2}" dt="2025-12-08T16:05:16.109" v="1054" actId="20577"/>
        <pc:sldMkLst>
          <pc:docMk/>
          <pc:sldMk cId="3660016753" sldId="287"/>
        </pc:sldMkLst>
        <pc:spChg chg="mod">
          <ac:chgData name="Lidia Baiamonte" userId="50b05106-b4e8-46b2-aca2-40d3318c198b" providerId="ADAL" clId="{56532068-70C1-4444-8D69-38B45D2AB2A2}" dt="2025-12-08T16:05:16.109" v="1054" actId="20577"/>
          <ac:spMkLst>
            <pc:docMk/>
            <pc:sldMk cId="3660016753" sldId="287"/>
            <ac:spMk id="12" creationId="{DD9289DD-E24C-BBA3-A2C0-347063E28636}"/>
          </ac:spMkLst>
        </pc:spChg>
      </pc:sldChg>
      <pc:sldChg chg="addSp delSp modSp add mod">
        <pc:chgData name="Lidia Baiamonte" userId="50b05106-b4e8-46b2-aca2-40d3318c198b" providerId="ADAL" clId="{56532068-70C1-4444-8D69-38B45D2AB2A2}" dt="2025-12-08T15:55:03.551" v="919" actId="1037"/>
        <pc:sldMkLst>
          <pc:docMk/>
          <pc:sldMk cId="838766628" sldId="295"/>
        </pc:sldMkLst>
        <pc:spChg chg="mod">
          <ac:chgData name="Lidia Baiamonte" userId="50b05106-b4e8-46b2-aca2-40d3318c198b" providerId="ADAL" clId="{56532068-70C1-4444-8D69-38B45D2AB2A2}" dt="2025-12-08T12:05:51.200" v="3" actId="1076"/>
          <ac:spMkLst>
            <pc:docMk/>
            <pc:sldMk cId="838766628" sldId="295"/>
            <ac:spMk id="4" creationId="{D4FAD8FD-E5B7-94AF-DC1E-3FDA5A136907}"/>
          </ac:spMkLst>
        </pc:spChg>
        <pc:spChg chg="add mod">
          <ac:chgData name="Lidia Baiamonte" userId="50b05106-b4e8-46b2-aca2-40d3318c198b" providerId="ADAL" clId="{56532068-70C1-4444-8D69-38B45D2AB2A2}" dt="2025-12-08T15:55:03.551" v="919" actId="1037"/>
          <ac:spMkLst>
            <pc:docMk/>
            <pc:sldMk cId="838766628" sldId="295"/>
            <ac:spMk id="10" creationId="{3C8501A3-1503-8ACB-B415-C3DEC289CCFB}"/>
          </ac:spMkLst>
        </pc:spChg>
        <pc:spChg chg="add mod">
          <ac:chgData name="Lidia Baiamonte" userId="50b05106-b4e8-46b2-aca2-40d3318c198b" providerId="ADAL" clId="{56532068-70C1-4444-8D69-38B45D2AB2A2}" dt="2025-12-08T12:24:42.543" v="488" actId="20577"/>
          <ac:spMkLst>
            <pc:docMk/>
            <pc:sldMk cId="838766628" sldId="295"/>
            <ac:spMk id="17" creationId="{9E950B76-58A7-250B-6278-56EBAA33EA2C}"/>
          </ac:spMkLst>
        </pc:spChg>
        <pc:picChg chg="add mod">
          <ac:chgData name="Lidia Baiamonte" userId="50b05106-b4e8-46b2-aca2-40d3318c198b" providerId="ADAL" clId="{56532068-70C1-4444-8D69-38B45D2AB2A2}" dt="2025-12-08T12:22:58.883" v="458" actId="1076"/>
          <ac:picMkLst>
            <pc:docMk/>
            <pc:sldMk cId="838766628" sldId="295"/>
            <ac:picMk id="8" creationId="{F8AA1562-6F2D-4814-B7A6-B320A8A88B7E}"/>
          </ac:picMkLst>
        </pc:picChg>
      </pc:sldChg>
      <pc:sldChg chg="addSp delSp modSp add mod">
        <pc:chgData name="Lidia Baiamonte" userId="50b05106-b4e8-46b2-aca2-40d3318c198b" providerId="ADAL" clId="{56532068-70C1-4444-8D69-38B45D2AB2A2}" dt="2025-12-08T16:55:56.324" v="1254" actId="1076"/>
        <pc:sldMkLst>
          <pc:docMk/>
          <pc:sldMk cId="2036524811" sldId="296"/>
        </pc:sldMkLst>
        <pc:spChg chg="mod">
          <ac:chgData name="Lidia Baiamonte" userId="50b05106-b4e8-46b2-aca2-40d3318c198b" providerId="ADAL" clId="{56532068-70C1-4444-8D69-38B45D2AB2A2}" dt="2025-12-08T14:27:43.532" v="490"/>
          <ac:spMkLst>
            <pc:docMk/>
            <pc:sldMk cId="2036524811" sldId="296"/>
            <ac:spMk id="4" creationId="{6AC04833-7E27-E4BC-4AC8-843375AE7E7D}"/>
          </ac:spMkLst>
        </pc:spChg>
        <pc:spChg chg="mod">
          <ac:chgData name="Lidia Baiamonte" userId="50b05106-b4e8-46b2-aca2-40d3318c198b" providerId="ADAL" clId="{56532068-70C1-4444-8D69-38B45D2AB2A2}" dt="2025-12-08T15:54:45.603" v="916" actId="14100"/>
          <ac:spMkLst>
            <pc:docMk/>
            <pc:sldMk cId="2036524811" sldId="296"/>
            <ac:spMk id="10" creationId="{44BA35A7-98D4-C002-C215-A298B5744FEA}"/>
          </ac:spMkLst>
        </pc:spChg>
        <pc:spChg chg="add mod">
          <ac:chgData name="Lidia Baiamonte" userId="50b05106-b4e8-46b2-aca2-40d3318c198b" providerId="ADAL" clId="{56532068-70C1-4444-8D69-38B45D2AB2A2}" dt="2025-12-08T16:55:56.324" v="1254" actId="1076"/>
          <ac:spMkLst>
            <pc:docMk/>
            <pc:sldMk cId="2036524811" sldId="296"/>
            <ac:spMk id="11" creationId="{45FAB8F7-9A37-E563-6B08-AA8E38EBA653}"/>
          </ac:spMkLst>
        </pc:spChg>
        <pc:spChg chg="add mod">
          <ac:chgData name="Lidia Baiamonte" userId="50b05106-b4e8-46b2-aca2-40d3318c198b" providerId="ADAL" clId="{56532068-70C1-4444-8D69-38B45D2AB2A2}" dt="2025-12-08T15:52:24.439" v="881" actId="1076"/>
          <ac:spMkLst>
            <pc:docMk/>
            <pc:sldMk cId="2036524811" sldId="296"/>
            <ac:spMk id="18" creationId="{69E0550B-D421-9228-8CDA-3CD0ACF0E62C}"/>
          </ac:spMkLst>
        </pc:spChg>
        <pc:spChg chg="add mod">
          <ac:chgData name="Lidia Baiamonte" userId="50b05106-b4e8-46b2-aca2-40d3318c198b" providerId="ADAL" clId="{56532068-70C1-4444-8D69-38B45D2AB2A2}" dt="2025-12-08T15:54:03.886" v="908" actId="1076"/>
          <ac:spMkLst>
            <pc:docMk/>
            <pc:sldMk cId="2036524811" sldId="296"/>
            <ac:spMk id="19" creationId="{6ED17FE9-40EA-096D-C6A0-C4B8D58259C0}"/>
          </ac:spMkLst>
        </pc:spChg>
        <pc:spChg chg="add mod">
          <ac:chgData name="Lidia Baiamonte" userId="50b05106-b4e8-46b2-aca2-40d3318c198b" providerId="ADAL" clId="{56532068-70C1-4444-8D69-38B45D2AB2A2}" dt="2025-12-08T15:54:37.164" v="915" actId="1035"/>
          <ac:spMkLst>
            <pc:docMk/>
            <pc:sldMk cId="2036524811" sldId="296"/>
            <ac:spMk id="22" creationId="{1746A8F4-F82E-6CEF-C215-79880349EE8E}"/>
          </ac:spMkLst>
        </pc:spChg>
        <pc:graphicFrameChg chg="add mod modGraphic">
          <ac:chgData name="Lidia Baiamonte" userId="50b05106-b4e8-46b2-aca2-40d3318c198b" providerId="ADAL" clId="{56532068-70C1-4444-8D69-38B45D2AB2A2}" dt="2025-12-08T15:50:44.943" v="867" actId="20577"/>
          <ac:graphicFrameMkLst>
            <pc:docMk/>
            <pc:sldMk cId="2036524811" sldId="296"/>
            <ac:graphicFrameMk id="9" creationId="{C5BFECA2-DEEA-1FBF-1573-081AFA9AB261}"/>
          </ac:graphicFrameMkLst>
        </pc:graphicFrameChg>
        <pc:picChg chg="add mod">
          <ac:chgData name="Lidia Baiamonte" userId="50b05106-b4e8-46b2-aca2-40d3318c198b" providerId="ADAL" clId="{56532068-70C1-4444-8D69-38B45D2AB2A2}" dt="2025-12-08T15:52:26.322" v="882" actId="1076"/>
          <ac:picMkLst>
            <pc:docMk/>
            <pc:sldMk cId="2036524811" sldId="296"/>
            <ac:picMk id="14" creationId="{A22C49CE-A2F1-1A7A-7038-9A2F646C3CB6}"/>
          </ac:picMkLst>
        </pc:picChg>
        <pc:cxnChg chg="add mod">
          <ac:chgData name="Lidia Baiamonte" userId="50b05106-b4e8-46b2-aca2-40d3318c198b" providerId="ADAL" clId="{56532068-70C1-4444-8D69-38B45D2AB2A2}" dt="2025-12-08T15:53:53.286" v="907" actId="14100"/>
          <ac:cxnSpMkLst>
            <pc:docMk/>
            <pc:sldMk cId="2036524811" sldId="296"/>
            <ac:cxnSpMk id="16" creationId="{ED3A5915-3275-C6D5-9499-8816E2310CB2}"/>
          </ac:cxnSpMkLst>
        </pc:cxnChg>
      </pc:sldChg>
      <pc:sldChg chg="addSp delSp modSp add mod">
        <pc:chgData name="Lidia Baiamonte" userId="50b05106-b4e8-46b2-aca2-40d3318c198b" providerId="ADAL" clId="{56532068-70C1-4444-8D69-38B45D2AB2A2}" dt="2025-12-08T16:08:49.531" v="1122" actId="1582"/>
        <pc:sldMkLst>
          <pc:docMk/>
          <pc:sldMk cId="104605129" sldId="297"/>
        </pc:sldMkLst>
        <pc:spChg chg="mod">
          <ac:chgData name="Lidia Baiamonte" userId="50b05106-b4e8-46b2-aca2-40d3318c198b" providerId="ADAL" clId="{56532068-70C1-4444-8D69-38B45D2AB2A2}" dt="2025-12-08T15:55:38.377" v="921"/>
          <ac:spMkLst>
            <pc:docMk/>
            <pc:sldMk cId="104605129" sldId="297"/>
            <ac:spMk id="4" creationId="{927560A9-8150-9965-303D-5BB17A79E5B4}"/>
          </ac:spMkLst>
        </pc:spChg>
        <pc:spChg chg="add mod">
          <ac:chgData name="Lidia Baiamonte" userId="50b05106-b4e8-46b2-aca2-40d3318c198b" providerId="ADAL" clId="{56532068-70C1-4444-8D69-38B45D2AB2A2}" dt="2025-12-08T16:08:49.531" v="1122" actId="1582"/>
          <ac:spMkLst>
            <pc:docMk/>
            <pc:sldMk cId="104605129" sldId="297"/>
            <ac:spMk id="13" creationId="{A042AB42-8A41-0106-EE10-59051DCBDE10}"/>
          </ac:spMkLst>
        </pc:spChg>
        <pc:spChg chg="mod ord">
          <ac:chgData name="Lidia Baiamonte" userId="50b05106-b4e8-46b2-aca2-40d3318c198b" providerId="ADAL" clId="{56532068-70C1-4444-8D69-38B45D2AB2A2}" dt="2025-12-08T16:08:49.531" v="1122" actId="1582"/>
          <ac:spMkLst>
            <pc:docMk/>
            <pc:sldMk cId="104605129" sldId="297"/>
            <ac:spMk id="18" creationId="{DBB9C3D6-98A7-9CD1-295A-59C34AFB3271}"/>
          </ac:spMkLst>
        </pc:spChg>
        <pc:spChg chg="mod">
          <ac:chgData name="Lidia Baiamonte" userId="50b05106-b4e8-46b2-aca2-40d3318c198b" providerId="ADAL" clId="{56532068-70C1-4444-8D69-38B45D2AB2A2}" dt="2025-12-08T16:04:38.475" v="1043" actId="255"/>
          <ac:spMkLst>
            <pc:docMk/>
            <pc:sldMk cId="104605129" sldId="297"/>
            <ac:spMk id="19" creationId="{DC183F7D-635D-622A-AAE8-9CF0B969FBAC}"/>
          </ac:spMkLst>
        </pc:spChg>
        <pc:spChg chg="add mod">
          <ac:chgData name="Lidia Baiamonte" userId="50b05106-b4e8-46b2-aca2-40d3318c198b" providerId="ADAL" clId="{56532068-70C1-4444-8D69-38B45D2AB2A2}" dt="2025-12-08T16:08:34.170" v="1121" actId="1036"/>
          <ac:spMkLst>
            <pc:docMk/>
            <pc:sldMk cId="104605129" sldId="297"/>
            <ac:spMk id="21" creationId="{E2E7A6CF-08C1-B7CB-64FE-7ED3711DC778}"/>
          </ac:spMkLst>
        </pc:spChg>
        <pc:grpChg chg="add mod">
          <ac:chgData name="Lidia Baiamonte" userId="50b05106-b4e8-46b2-aca2-40d3318c198b" providerId="ADAL" clId="{56532068-70C1-4444-8D69-38B45D2AB2A2}" dt="2025-12-08T16:07:48.827" v="1099" actId="1035"/>
          <ac:grpSpMkLst>
            <pc:docMk/>
            <pc:sldMk cId="104605129" sldId="297"/>
            <ac:grpSpMk id="15" creationId="{66FE71E1-57C8-1C06-F8E0-26E74F6F07E5}"/>
          </ac:grpSpMkLst>
        </pc:grpChg>
        <pc:grpChg chg="add mod">
          <ac:chgData name="Lidia Baiamonte" userId="50b05106-b4e8-46b2-aca2-40d3318c198b" providerId="ADAL" clId="{56532068-70C1-4444-8D69-38B45D2AB2A2}" dt="2025-12-08T16:07:48.827" v="1099" actId="1035"/>
          <ac:grpSpMkLst>
            <pc:docMk/>
            <pc:sldMk cId="104605129" sldId="297"/>
            <ac:grpSpMk id="17" creationId="{71B72AB5-521E-0761-E7ED-D6600D9838C7}"/>
          </ac:grpSpMkLst>
        </pc:grpChg>
        <pc:picChg chg="add mod">
          <ac:chgData name="Lidia Baiamonte" userId="50b05106-b4e8-46b2-aca2-40d3318c198b" providerId="ADAL" clId="{56532068-70C1-4444-8D69-38B45D2AB2A2}" dt="2025-12-08T16:08:49.531" v="1122" actId="1582"/>
          <ac:picMkLst>
            <pc:docMk/>
            <pc:sldMk cId="104605129" sldId="297"/>
            <ac:picMk id="8" creationId="{97B86C3E-C6D5-BBBA-BF9D-DED2DEC62EA6}"/>
          </ac:picMkLst>
        </pc:picChg>
        <pc:picChg chg="add mod">
          <ac:chgData name="Lidia Baiamonte" userId="50b05106-b4e8-46b2-aca2-40d3318c198b" providerId="ADAL" clId="{56532068-70C1-4444-8D69-38B45D2AB2A2}" dt="2025-12-08T16:08:49.531" v="1122" actId="1582"/>
          <ac:picMkLst>
            <pc:docMk/>
            <pc:sldMk cId="104605129" sldId="297"/>
            <ac:picMk id="12" creationId="{EE574E3B-5F2B-0AF3-57B9-6C80D47CD8F4}"/>
          </ac:picMkLst>
        </pc:picChg>
        <pc:picChg chg="add mod">
          <ac:chgData name="Lidia Baiamonte" userId="50b05106-b4e8-46b2-aca2-40d3318c198b" providerId="ADAL" clId="{56532068-70C1-4444-8D69-38B45D2AB2A2}" dt="2025-12-08T16:08:49.531" v="1122" actId="1582"/>
          <ac:picMkLst>
            <pc:docMk/>
            <pc:sldMk cId="104605129" sldId="297"/>
            <ac:picMk id="20" creationId="{4F002170-F9E1-7095-97DB-5244966322D3}"/>
          </ac:picMkLst>
        </pc:picChg>
      </pc:sldChg>
      <pc:sldChg chg="addSp delSp modSp add mod">
        <pc:chgData name="Lidia Baiamonte" userId="50b05106-b4e8-46b2-aca2-40d3318c198b" providerId="ADAL" clId="{56532068-70C1-4444-8D69-38B45D2AB2A2}" dt="2025-12-08T17:47:44.089" v="2166" actId="790"/>
        <pc:sldMkLst>
          <pc:docMk/>
          <pc:sldMk cId="333776810" sldId="298"/>
        </pc:sldMkLst>
        <pc:spChg chg="add mod">
          <ac:chgData name="Lidia Baiamonte" userId="50b05106-b4e8-46b2-aca2-40d3318c198b" providerId="ADAL" clId="{56532068-70C1-4444-8D69-38B45D2AB2A2}" dt="2025-12-08T17:07:44.064" v="1358" actId="1076"/>
          <ac:spMkLst>
            <pc:docMk/>
            <pc:sldMk cId="333776810" sldId="298"/>
            <ac:spMk id="6" creationId="{28AAB309-2137-DA10-86FF-D019EA993571}"/>
          </ac:spMkLst>
        </pc:spChg>
        <pc:spChg chg="add mod">
          <ac:chgData name="Lidia Baiamonte" userId="50b05106-b4e8-46b2-aca2-40d3318c198b" providerId="ADAL" clId="{56532068-70C1-4444-8D69-38B45D2AB2A2}" dt="2025-12-08T17:47:34.733" v="2165" actId="790"/>
          <ac:spMkLst>
            <pc:docMk/>
            <pc:sldMk cId="333776810" sldId="298"/>
            <ac:spMk id="26" creationId="{01E6AA67-24D6-EEE0-06C2-4C579AD91E1B}"/>
          </ac:spMkLst>
        </pc:spChg>
        <pc:spChg chg="add mod">
          <ac:chgData name="Lidia Baiamonte" userId="50b05106-b4e8-46b2-aca2-40d3318c198b" providerId="ADAL" clId="{56532068-70C1-4444-8D69-38B45D2AB2A2}" dt="2025-12-08T17:33:46.156" v="1876" actId="207"/>
          <ac:spMkLst>
            <pc:docMk/>
            <pc:sldMk cId="333776810" sldId="298"/>
            <ac:spMk id="31" creationId="{0EED7CAE-C421-EA89-E82E-29991DE375E1}"/>
          </ac:spMkLst>
        </pc:spChg>
        <pc:spChg chg="add mod">
          <ac:chgData name="Lidia Baiamonte" userId="50b05106-b4e8-46b2-aca2-40d3318c198b" providerId="ADAL" clId="{56532068-70C1-4444-8D69-38B45D2AB2A2}" dt="2025-12-08T17:47:44.089" v="2166" actId="790"/>
          <ac:spMkLst>
            <pc:docMk/>
            <pc:sldMk cId="333776810" sldId="298"/>
            <ac:spMk id="33" creationId="{6F778F51-F736-E951-2586-C6D5D39E7F52}"/>
          </ac:spMkLst>
        </pc:spChg>
        <pc:spChg chg="add mod">
          <ac:chgData name="Lidia Baiamonte" userId="50b05106-b4e8-46b2-aca2-40d3318c198b" providerId="ADAL" clId="{56532068-70C1-4444-8D69-38B45D2AB2A2}" dt="2025-12-08T17:42:18.436" v="2084" actId="1076"/>
          <ac:spMkLst>
            <pc:docMk/>
            <pc:sldMk cId="333776810" sldId="298"/>
            <ac:spMk id="34" creationId="{6E92A60B-FA12-3EA5-D8EE-BDD2FA233F96}"/>
          </ac:spMkLst>
        </pc:spChg>
        <pc:spChg chg="add mod">
          <ac:chgData name="Lidia Baiamonte" userId="50b05106-b4e8-46b2-aca2-40d3318c198b" providerId="ADAL" clId="{56532068-70C1-4444-8D69-38B45D2AB2A2}" dt="2025-12-08T17:42:24.264" v="2085" actId="1076"/>
          <ac:spMkLst>
            <pc:docMk/>
            <pc:sldMk cId="333776810" sldId="298"/>
            <ac:spMk id="37" creationId="{522E458A-2B03-E1DE-F3DD-CC51E6EE5ECE}"/>
          </ac:spMkLst>
        </pc:spChg>
        <pc:spChg chg="add mod">
          <ac:chgData name="Lidia Baiamonte" userId="50b05106-b4e8-46b2-aca2-40d3318c198b" providerId="ADAL" clId="{56532068-70C1-4444-8D69-38B45D2AB2A2}" dt="2025-12-08T17:42:29.700" v="2086" actId="1076"/>
          <ac:spMkLst>
            <pc:docMk/>
            <pc:sldMk cId="333776810" sldId="298"/>
            <ac:spMk id="38" creationId="{C016A9C6-D60D-3347-299F-1FFD9362B28F}"/>
          </ac:spMkLst>
        </pc:spChg>
        <pc:spChg chg="add mod">
          <ac:chgData name="Lidia Baiamonte" userId="50b05106-b4e8-46b2-aca2-40d3318c198b" providerId="ADAL" clId="{56532068-70C1-4444-8D69-38B45D2AB2A2}" dt="2025-12-08T17:47:09.807" v="2164" actId="1076"/>
          <ac:spMkLst>
            <pc:docMk/>
            <pc:sldMk cId="333776810" sldId="298"/>
            <ac:spMk id="42" creationId="{E706013F-FA14-42D8-6B3A-071896366ED1}"/>
          </ac:spMkLst>
        </pc:spChg>
        <pc:spChg chg="add mod">
          <ac:chgData name="Lidia Baiamonte" userId="50b05106-b4e8-46b2-aca2-40d3318c198b" providerId="ADAL" clId="{56532068-70C1-4444-8D69-38B45D2AB2A2}" dt="2025-12-08T17:46:42.485" v="2162" actId="1076"/>
          <ac:spMkLst>
            <pc:docMk/>
            <pc:sldMk cId="333776810" sldId="298"/>
            <ac:spMk id="46" creationId="{D2D58250-0A39-F320-F4C9-90AABD3E74FC}"/>
          </ac:spMkLst>
        </pc:spChg>
        <pc:picChg chg="add mod">
          <ac:chgData name="Lidia Baiamonte" userId="50b05106-b4e8-46b2-aca2-40d3318c198b" providerId="ADAL" clId="{56532068-70C1-4444-8D69-38B45D2AB2A2}" dt="2025-12-08T17:10:07.196" v="1375" actId="208"/>
          <ac:picMkLst>
            <pc:docMk/>
            <pc:sldMk cId="333776810" sldId="298"/>
            <ac:picMk id="9" creationId="{FE88F737-E9C3-D979-49E6-8D0566FA4AC2}"/>
          </ac:picMkLst>
        </pc:picChg>
        <pc:picChg chg="add mod">
          <ac:chgData name="Lidia Baiamonte" userId="50b05106-b4e8-46b2-aca2-40d3318c198b" providerId="ADAL" clId="{56532068-70C1-4444-8D69-38B45D2AB2A2}" dt="2025-12-08T17:10:07.196" v="1375" actId="208"/>
          <ac:picMkLst>
            <pc:docMk/>
            <pc:sldMk cId="333776810" sldId="298"/>
            <ac:picMk id="14" creationId="{6E7EA567-7046-8571-46E8-559D09631E5D}"/>
          </ac:picMkLst>
        </pc:picChg>
        <pc:picChg chg="add mod">
          <ac:chgData name="Lidia Baiamonte" userId="50b05106-b4e8-46b2-aca2-40d3318c198b" providerId="ADAL" clId="{56532068-70C1-4444-8D69-38B45D2AB2A2}" dt="2025-12-08T17:46:55.468" v="2163" actId="14100"/>
          <ac:picMkLst>
            <pc:docMk/>
            <pc:sldMk cId="333776810" sldId="298"/>
            <ac:picMk id="25" creationId="{F219B4C3-63B7-7A01-DFCE-C51D2CF6EF74}"/>
          </ac:picMkLst>
        </pc:picChg>
        <pc:cxnChg chg="add mod">
          <ac:chgData name="Lidia Baiamonte" userId="50b05106-b4e8-46b2-aca2-40d3318c198b" providerId="ADAL" clId="{56532068-70C1-4444-8D69-38B45D2AB2A2}" dt="2025-12-08T17:33:52.899" v="1877" actId="14100"/>
          <ac:cxnSpMkLst>
            <pc:docMk/>
            <pc:sldMk cId="333776810" sldId="298"/>
            <ac:cxnSpMk id="28" creationId="{41B90DD3-0A41-A892-11FD-2EA252E728C6}"/>
          </ac:cxnSpMkLst>
        </pc:cxnChg>
        <pc:cxnChg chg="add mod">
          <ac:chgData name="Lidia Baiamonte" userId="50b05106-b4e8-46b2-aca2-40d3318c198b" providerId="ADAL" clId="{56532068-70C1-4444-8D69-38B45D2AB2A2}" dt="2025-12-08T17:46:16.464" v="2150" actId="14100"/>
          <ac:cxnSpMkLst>
            <pc:docMk/>
            <pc:sldMk cId="333776810" sldId="298"/>
            <ac:cxnSpMk id="43" creationId="{4FB4FBAB-48DF-1B0A-8A94-F8531406EBBA}"/>
          </ac:cxnSpMkLst>
        </pc:cxnChg>
      </pc:sldChg>
      <pc:sldChg chg="addSp delSp modSp add mod">
        <pc:chgData name="Lidia Baiamonte" userId="50b05106-b4e8-46b2-aca2-40d3318c198b" providerId="ADAL" clId="{56532068-70C1-4444-8D69-38B45D2AB2A2}" dt="2025-12-08T20:59:53.748" v="4948" actId="404"/>
        <pc:sldMkLst>
          <pc:docMk/>
          <pc:sldMk cId="831217230" sldId="299"/>
        </pc:sldMkLst>
        <pc:spChg chg="mod">
          <ac:chgData name="Lidia Baiamonte" userId="50b05106-b4e8-46b2-aca2-40d3318c198b" providerId="ADAL" clId="{56532068-70C1-4444-8D69-38B45D2AB2A2}" dt="2025-12-08T17:49:16.550" v="2189" actId="20577"/>
          <ac:spMkLst>
            <pc:docMk/>
            <pc:sldMk cId="831217230" sldId="299"/>
            <ac:spMk id="5" creationId="{3A75D8BB-386D-0EFD-03BA-094F061905D1}"/>
          </ac:spMkLst>
        </pc:spChg>
        <pc:spChg chg="add mod topLvl">
          <ac:chgData name="Lidia Baiamonte" userId="50b05106-b4e8-46b2-aca2-40d3318c198b" providerId="ADAL" clId="{56532068-70C1-4444-8D69-38B45D2AB2A2}" dt="2025-12-08T17:56:41.239" v="2202" actId="164"/>
          <ac:spMkLst>
            <pc:docMk/>
            <pc:sldMk cId="831217230" sldId="299"/>
            <ac:spMk id="8" creationId="{808589B5-5BF1-067B-1B2B-C7C701C6BFE7}"/>
          </ac:spMkLst>
        </pc:spChg>
        <pc:spChg chg="add mod">
          <ac:chgData name="Lidia Baiamonte" userId="50b05106-b4e8-46b2-aca2-40d3318c198b" providerId="ADAL" clId="{56532068-70C1-4444-8D69-38B45D2AB2A2}" dt="2025-12-08T20:59:53.748" v="4948" actId="404"/>
          <ac:spMkLst>
            <pc:docMk/>
            <pc:sldMk cId="831217230" sldId="299"/>
            <ac:spMk id="12" creationId="{0D58C395-6971-54E0-EC3F-FA7A08CE6E95}"/>
          </ac:spMkLst>
        </pc:spChg>
        <pc:grpChg chg="add mod">
          <ac:chgData name="Lidia Baiamonte" userId="50b05106-b4e8-46b2-aca2-40d3318c198b" providerId="ADAL" clId="{56532068-70C1-4444-8D69-38B45D2AB2A2}" dt="2025-12-08T17:59:32.518" v="2334" actId="1076"/>
          <ac:grpSpMkLst>
            <pc:docMk/>
            <pc:sldMk cId="831217230" sldId="299"/>
            <ac:grpSpMk id="11" creationId="{7B2FAB28-2048-DE77-A93D-426683271489}"/>
          </ac:grpSpMkLst>
        </pc:grpChg>
        <pc:picChg chg="add mod topLvl modCrop">
          <ac:chgData name="Lidia Baiamonte" userId="50b05106-b4e8-46b2-aca2-40d3318c198b" providerId="ADAL" clId="{56532068-70C1-4444-8D69-38B45D2AB2A2}" dt="2025-12-08T17:56:41.239" v="2202" actId="164"/>
          <ac:picMkLst>
            <pc:docMk/>
            <pc:sldMk cId="831217230" sldId="299"/>
            <ac:picMk id="7" creationId="{FA655614-6E5D-4565-CEB0-7D6C363232BD}"/>
          </ac:picMkLst>
        </pc:picChg>
      </pc:sldChg>
      <pc:sldChg chg="addSp delSp modSp add mod">
        <pc:chgData name="Lidia Baiamonte" userId="50b05106-b4e8-46b2-aca2-40d3318c198b" providerId="ADAL" clId="{56532068-70C1-4444-8D69-38B45D2AB2A2}" dt="2025-12-08T18:21:10.568" v="2715" actId="20577"/>
        <pc:sldMkLst>
          <pc:docMk/>
          <pc:sldMk cId="2892995855" sldId="300"/>
        </pc:sldMkLst>
        <pc:spChg chg="add mod">
          <ac:chgData name="Lidia Baiamonte" userId="50b05106-b4e8-46b2-aca2-40d3318c198b" providerId="ADAL" clId="{56532068-70C1-4444-8D69-38B45D2AB2A2}" dt="2025-12-08T18:21:10.568" v="2715" actId="20577"/>
          <ac:spMkLst>
            <pc:docMk/>
            <pc:sldMk cId="2892995855" sldId="300"/>
            <ac:spMk id="4" creationId="{1757E034-06BD-06BD-986C-FE17594284D7}"/>
          </ac:spMkLst>
        </pc:spChg>
        <pc:spChg chg="add mod">
          <ac:chgData name="Lidia Baiamonte" userId="50b05106-b4e8-46b2-aca2-40d3318c198b" providerId="ADAL" clId="{56532068-70C1-4444-8D69-38B45D2AB2A2}" dt="2025-12-08T18:15:56.797" v="2627" actId="1076"/>
          <ac:spMkLst>
            <pc:docMk/>
            <pc:sldMk cId="2892995855" sldId="300"/>
            <ac:spMk id="6" creationId="{21292D2F-3B98-CA9D-4944-471CC34046EF}"/>
          </ac:spMkLst>
        </pc:spChg>
        <pc:picChg chg="mod">
          <ac:chgData name="Lidia Baiamonte" userId="50b05106-b4e8-46b2-aca2-40d3318c198b" providerId="ADAL" clId="{56532068-70C1-4444-8D69-38B45D2AB2A2}" dt="2025-12-08T18:08:16.664" v="2397" actId="208"/>
          <ac:picMkLst>
            <pc:docMk/>
            <pc:sldMk cId="2892995855" sldId="300"/>
            <ac:picMk id="9" creationId="{C4AB6126-F7BA-9DCF-9311-6423DDC3D39C}"/>
          </ac:picMkLst>
        </pc:picChg>
      </pc:sldChg>
      <pc:sldChg chg="addSp delSp modSp add mod">
        <pc:chgData name="Lidia Baiamonte" userId="50b05106-b4e8-46b2-aca2-40d3318c198b" providerId="ADAL" clId="{56532068-70C1-4444-8D69-38B45D2AB2A2}" dt="2025-12-08T21:47:57.448" v="7065" actId="20577"/>
        <pc:sldMkLst>
          <pc:docMk/>
          <pc:sldMk cId="513108637" sldId="301"/>
        </pc:sldMkLst>
        <pc:spChg chg="mod">
          <ac:chgData name="Lidia Baiamonte" userId="50b05106-b4e8-46b2-aca2-40d3318c198b" providerId="ADAL" clId="{56532068-70C1-4444-8D69-38B45D2AB2A2}" dt="2025-12-08T21:47:57.448" v="7065" actId="20577"/>
          <ac:spMkLst>
            <pc:docMk/>
            <pc:sldMk cId="513108637" sldId="301"/>
            <ac:spMk id="4" creationId="{4AB03460-E090-96C4-3894-5542D87193F3}"/>
          </ac:spMkLst>
        </pc:spChg>
        <pc:spChg chg="mod">
          <ac:chgData name="Lidia Baiamonte" userId="50b05106-b4e8-46b2-aca2-40d3318c198b" providerId="ADAL" clId="{56532068-70C1-4444-8D69-38B45D2AB2A2}" dt="2025-12-08T20:09:24.038" v="3563" actId="20577"/>
          <ac:spMkLst>
            <pc:docMk/>
            <pc:sldMk cId="513108637" sldId="301"/>
            <ac:spMk id="5" creationId="{EA16F062-DDEF-031E-868C-8987655B5926}"/>
          </ac:spMkLst>
        </pc:spChg>
        <pc:picChg chg="add mod">
          <ac:chgData name="Lidia Baiamonte" userId="50b05106-b4e8-46b2-aca2-40d3318c198b" providerId="ADAL" clId="{56532068-70C1-4444-8D69-38B45D2AB2A2}" dt="2025-12-08T19:04:45.844" v="3251" actId="208"/>
          <ac:picMkLst>
            <pc:docMk/>
            <pc:sldMk cId="513108637" sldId="301"/>
            <ac:picMk id="7" creationId="{B2BE2356-F6BA-8025-B9C6-030D8861FF37}"/>
          </ac:picMkLst>
        </pc:picChg>
      </pc:sldChg>
      <pc:sldChg chg="addSp delSp modSp add mod">
        <pc:chgData name="Lidia Baiamonte" userId="50b05106-b4e8-46b2-aca2-40d3318c198b" providerId="ADAL" clId="{56532068-70C1-4444-8D69-38B45D2AB2A2}" dt="2025-12-08T20:09:29.840" v="3565" actId="20577"/>
        <pc:sldMkLst>
          <pc:docMk/>
          <pc:sldMk cId="1618101769" sldId="303"/>
        </pc:sldMkLst>
        <pc:spChg chg="mod">
          <ac:chgData name="Lidia Baiamonte" userId="50b05106-b4e8-46b2-aca2-40d3318c198b" providerId="ADAL" clId="{56532068-70C1-4444-8D69-38B45D2AB2A2}" dt="2025-12-08T20:09:29.840" v="3565" actId="20577"/>
          <ac:spMkLst>
            <pc:docMk/>
            <pc:sldMk cId="1618101769" sldId="303"/>
            <ac:spMk id="5" creationId="{4C6038DD-983A-2CBC-6289-BA6F91DB8F98}"/>
          </ac:spMkLst>
        </pc:spChg>
        <pc:spChg chg="mod">
          <ac:chgData name="Lidia Baiamonte" userId="50b05106-b4e8-46b2-aca2-40d3318c198b" providerId="ADAL" clId="{56532068-70C1-4444-8D69-38B45D2AB2A2}" dt="2025-12-08T19:28:04.021" v="3560" actId="20577"/>
          <ac:spMkLst>
            <pc:docMk/>
            <pc:sldMk cId="1618101769" sldId="303"/>
            <ac:spMk id="8" creationId="{BBF87E8C-D9F4-60D5-70CC-B9B992701219}"/>
          </ac:spMkLst>
        </pc:spChg>
        <pc:spChg chg="add mod">
          <ac:chgData name="Lidia Baiamonte" userId="50b05106-b4e8-46b2-aca2-40d3318c198b" providerId="ADAL" clId="{56532068-70C1-4444-8D69-38B45D2AB2A2}" dt="2025-12-08T19:26:18.517" v="3412" actId="1076"/>
          <ac:spMkLst>
            <pc:docMk/>
            <pc:sldMk cId="1618101769" sldId="303"/>
            <ac:spMk id="11" creationId="{2B2A0659-98FF-D3EE-ACAC-0B703F563C3A}"/>
          </ac:spMkLst>
        </pc:spChg>
        <pc:spChg chg="add mod">
          <ac:chgData name="Lidia Baiamonte" userId="50b05106-b4e8-46b2-aca2-40d3318c198b" providerId="ADAL" clId="{56532068-70C1-4444-8D69-38B45D2AB2A2}" dt="2025-12-08T19:26:21.328" v="3413" actId="1076"/>
          <ac:spMkLst>
            <pc:docMk/>
            <pc:sldMk cId="1618101769" sldId="303"/>
            <ac:spMk id="12" creationId="{DE9109AA-4522-E948-05A8-BC93D4481D2F}"/>
          </ac:spMkLst>
        </pc:spChg>
        <pc:picChg chg="add mod">
          <ac:chgData name="Lidia Baiamonte" userId="50b05106-b4e8-46b2-aca2-40d3318c198b" providerId="ADAL" clId="{56532068-70C1-4444-8D69-38B45D2AB2A2}" dt="2025-12-08T19:25:35.756" v="3399" actId="1076"/>
          <ac:picMkLst>
            <pc:docMk/>
            <pc:sldMk cId="1618101769" sldId="303"/>
            <ac:picMk id="10" creationId="{A1D2B4B6-06F6-65E0-ED97-AEB0160F757B}"/>
          </ac:picMkLst>
        </pc:picChg>
      </pc:sldChg>
      <pc:sldChg chg="addSp delSp modSp add mod">
        <pc:chgData name="Lidia Baiamonte" userId="50b05106-b4e8-46b2-aca2-40d3318c198b" providerId="ADAL" clId="{56532068-70C1-4444-8D69-38B45D2AB2A2}" dt="2025-12-08T20:16:32.629" v="3800" actId="20577"/>
        <pc:sldMkLst>
          <pc:docMk/>
          <pc:sldMk cId="2720573328" sldId="304"/>
        </pc:sldMkLst>
        <pc:spChg chg="mod">
          <ac:chgData name="Lidia Baiamonte" userId="50b05106-b4e8-46b2-aca2-40d3318c198b" providerId="ADAL" clId="{56532068-70C1-4444-8D69-38B45D2AB2A2}" dt="2025-12-08T20:16:32.629" v="3800" actId="20577"/>
          <ac:spMkLst>
            <pc:docMk/>
            <pc:sldMk cId="2720573328" sldId="304"/>
            <ac:spMk id="4" creationId="{FAE9B4DA-DBA6-4BBF-0209-51F9776E9911}"/>
          </ac:spMkLst>
        </pc:spChg>
        <pc:spChg chg="mod">
          <ac:chgData name="Lidia Baiamonte" userId="50b05106-b4e8-46b2-aca2-40d3318c198b" providerId="ADAL" clId="{56532068-70C1-4444-8D69-38B45D2AB2A2}" dt="2025-12-08T20:09:41.055" v="3566" actId="20577"/>
          <ac:spMkLst>
            <pc:docMk/>
            <pc:sldMk cId="2720573328" sldId="304"/>
            <ac:spMk id="5" creationId="{A5427DAB-2AC7-279D-CBDA-1D739646E43A}"/>
          </ac:spMkLst>
        </pc:spChg>
        <pc:picChg chg="add mod">
          <ac:chgData name="Lidia Baiamonte" userId="50b05106-b4e8-46b2-aca2-40d3318c198b" providerId="ADAL" clId="{56532068-70C1-4444-8D69-38B45D2AB2A2}" dt="2025-12-08T20:11:26.831" v="3586" actId="1076"/>
          <ac:picMkLst>
            <pc:docMk/>
            <pc:sldMk cId="2720573328" sldId="304"/>
            <ac:picMk id="8" creationId="{B9BC87EE-75F6-6D1F-AC52-92DAD63804EA}"/>
          </ac:picMkLst>
        </pc:picChg>
      </pc:sldChg>
      <pc:sldChg chg="addSp delSp modSp add mod">
        <pc:chgData name="Lidia Baiamonte" userId="50b05106-b4e8-46b2-aca2-40d3318c198b" providerId="ADAL" clId="{56532068-70C1-4444-8D69-38B45D2AB2A2}" dt="2025-12-08T21:51:27.506" v="7251" actId="20577"/>
        <pc:sldMkLst>
          <pc:docMk/>
          <pc:sldMk cId="1768569225" sldId="306"/>
        </pc:sldMkLst>
        <pc:spChg chg="mod">
          <ac:chgData name="Lidia Baiamonte" userId="50b05106-b4e8-46b2-aca2-40d3318c198b" providerId="ADAL" clId="{56532068-70C1-4444-8D69-38B45D2AB2A2}" dt="2025-12-08T20:28:57.120" v="3906" actId="20577"/>
          <ac:spMkLst>
            <pc:docMk/>
            <pc:sldMk cId="1768569225" sldId="306"/>
            <ac:spMk id="5" creationId="{106C0B53-D1BB-1B99-8978-49C15D86FF15}"/>
          </ac:spMkLst>
        </pc:spChg>
        <pc:spChg chg="mod">
          <ac:chgData name="Lidia Baiamonte" userId="50b05106-b4e8-46b2-aca2-40d3318c198b" providerId="ADAL" clId="{56532068-70C1-4444-8D69-38B45D2AB2A2}" dt="2025-12-08T21:51:27.506" v="7251" actId="20577"/>
          <ac:spMkLst>
            <pc:docMk/>
            <pc:sldMk cId="1768569225" sldId="306"/>
            <ac:spMk id="8" creationId="{1EF09651-DDAE-1A3E-DAD4-52C81938914B}"/>
          </ac:spMkLst>
        </pc:spChg>
        <pc:spChg chg="add mod">
          <ac:chgData name="Lidia Baiamonte" userId="50b05106-b4e8-46b2-aca2-40d3318c198b" providerId="ADAL" clId="{56532068-70C1-4444-8D69-38B45D2AB2A2}" dt="2025-12-08T20:29:51.891" v="3915" actId="1076"/>
          <ac:spMkLst>
            <pc:docMk/>
            <pc:sldMk cId="1768569225" sldId="306"/>
            <ac:spMk id="13" creationId="{0EF67FA4-BE0A-5EBC-0DA7-56102CA6405A}"/>
          </ac:spMkLst>
        </pc:spChg>
        <pc:spChg chg="add mod">
          <ac:chgData name="Lidia Baiamonte" userId="50b05106-b4e8-46b2-aca2-40d3318c198b" providerId="ADAL" clId="{56532068-70C1-4444-8D69-38B45D2AB2A2}" dt="2025-12-08T20:29:55.160" v="3916" actId="1076"/>
          <ac:spMkLst>
            <pc:docMk/>
            <pc:sldMk cId="1768569225" sldId="306"/>
            <ac:spMk id="14" creationId="{80BD0088-87A9-B455-47FC-274D046B6246}"/>
          </ac:spMkLst>
        </pc:spChg>
        <pc:picChg chg="add mod">
          <ac:chgData name="Lidia Baiamonte" userId="50b05106-b4e8-46b2-aca2-40d3318c198b" providerId="ADAL" clId="{56532068-70C1-4444-8D69-38B45D2AB2A2}" dt="2025-12-08T20:29:31.756" v="3913" actId="1076"/>
          <ac:picMkLst>
            <pc:docMk/>
            <pc:sldMk cId="1768569225" sldId="306"/>
            <ac:picMk id="6" creationId="{128056B1-1094-3EC1-0FDF-F8576A9452BA}"/>
          </ac:picMkLst>
        </pc:picChg>
      </pc:sldChg>
      <pc:sldChg chg="addSp delSp modSp add mod">
        <pc:chgData name="Lidia Baiamonte" userId="50b05106-b4e8-46b2-aca2-40d3318c198b" providerId="ADAL" clId="{56532068-70C1-4444-8D69-38B45D2AB2A2}" dt="2025-12-08T20:31:46.254" v="4036" actId="1035"/>
        <pc:sldMkLst>
          <pc:docMk/>
          <pc:sldMk cId="655993587" sldId="307"/>
        </pc:sldMkLst>
        <pc:spChg chg="mod">
          <ac:chgData name="Lidia Baiamonte" userId="50b05106-b4e8-46b2-aca2-40d3318c198b" providerId="ADAL" clId="{56532068-70C1-4444-8D69-38B45D2AB2A2}" dt="2025-12-08T20:31:14.524" v="4006" actId="20577"/>
          <ac:spMkLst>
            <pc:docMk/>
            <pc:sldMk cId="655993587" sldId="307"/>
            <ac:spMk id="5" creationId="{2B0F64B6-EB0C-C5B3-A8B5-EA18F8B9C022}"/>
          </ac:spMkLst>
        </pc:spChg>
        <pc:picChg chg="add mod">
          <ac:chgData name="Lidia Baiamonte" userId="50b05106-b4e8-46b2-aca2-40d3318c198b" providerId="ADAL" clId="{56532068-70C1-4444-8D69-38B45D2AB2A2}" dt="2025-12-08T20:31:46.254" v="4036" actId="1035"/>
          <ac:picMkLst>
            <pc:docMk/>
            <pc:sldMk cId="655993587" sldId="307"/>
            <ac:picMk id="7" creationId="{53F0F233-BBD7-6593-CCAF-51CC36AEBEC2}"/>
          </ac:picMkLst>
        </pc:picChg>
      </pc:sldChg>
      <pc:sldChg chg="addSp delSp modSp add mod">
        <pc:chgData name="Lidia Baiamonte" userId="50b05106-b4e8-46b2-aca2-40d3318c198b" providerId="ADAL" clId="{56532068-70C1-4444-8D69-38B45D2AB2A2}" dt="2025-12-08T20:35:33.321" v="4135" actId="20577"/>
        <pc:sldMkLst>
          <pc:docMk/>
          <pc:sldMk cId="3472340550" sldId="309"/>
        </pc:sldMkLst>
        <pc:spChg chg="mod">
          <ac:chgData name="Lidia Baiamonte" userId="50b05106-b4e8-46b2-aca2-40d3318c198b" providerId="ADAL" clId="{56532068-70C1-4444-8D69-38B45D2AB2A2}" dt="2025-12-08T20:33:54.759" v="4043" actId="20577"/>
          <ac:spMkLst>
            <pc:docMk/>
            <pc:sldMk cId="3472340550" sldId="309"/>
            <ac:spMk id="5" creationId="{221202A7-9E61-FDCF-8E54-D29D931C9894}"/>
          </ac:spMkLst>
        </pc:spChg>
        <pc:spChg chg="mod">
          <ac:chgData name="Lidia Baiamonte" userId="50b05106-b4e8-46b2-aca2-40d3318c198b" providerId="ADAL" clId="{56532068-70C1-4444-8D69-38B45D2AB2A2}" dt="2025-12-08T20:35:33.321" v="4135" actId="20577"/>
          <ac:spMkLst>
            <pc:docMk/>
            <pc:sldMk cId="3472340550" sldId="309"/>
            <ac:spMk id="8" creationId="{B4A94530-4410-8FF2-9C1C-E3A00ECCF8C4}"/>
          </ac:spMkLst>
        </pc:spChg>
        <pc:spChg chg="mod">
          <ac:chgData name="Lidia Baiamonte" userId="50b05106-b4e8-46b2-aca2-40d3318c198b" providerId="ADAL" clId="{56532068-70C1-4444-8D69-38B45D2AB2A2}" dt="2025-12-08T20:34:35.253" v="4073" actId="1076"/>
          <ac:spMkLst>
            <pc:docMk/>
            <pc:sldMk cId="3472340550" sldId="309"/>
            <ac:spMk id="12" creationId="{CD71A56D-17DC-03BC-89E4-4B66514A518D}"/>
          </ac:spMkLst>
        </pc:spChg>
        <pc:picChg chg="add mod ord">
          <ac:chgData name="Lidia Baiamonte" userId="50b05106-b4e8-46b2-aca2-40d3318c198b" providerId="ADAL" clId="{56532068-70C1-4444-8D69-38B45D2AB2A2}" dt="2025-12-08T20:34:22.205" v="4068" actId="167"/>
          <ac:picMkLst>
            <pc:docMk/>
            <pc:sldMk cId="3472340550" sldId="309"/>
            <ac:picMk id="10" creationId="{6CBD5688-033A-D91D-9FB6-9B0BC1A81357}"/>
          </ac:picMkLst>
        </pc:picChg>
      </pc:sldChg>
      <pc:sldChg chg="addSp delSp modSp add mod">
        <pc:chgData name="Lidia Baiamonte" userId="50b05106-b4e8-46b2-aca2-40d3318c198b" providerId="ADAL" clId="{56532068-70C1-4444-8D69-38B45D2AB2A2}" dt="2025-12-08T21:52:52.267" v="7302" actId="20577"/>
        <pc:sldMkLst>
          <pc:docMk/>
          <pc:sldMk cId="3348420413" sldId="310"/>
        </pc:sldMkLst>
        <pc:spChg chg="mod">
          <ac:chgData name="Lidia Baiamonte" userId="50b05106-b4e8-46b2-aca2-40d3318c198b" providerId="ADAL" clId="{56532068-70C1-4444-8D69-38B45D2AB2A2}" dt="2025-12-08T21:52:52.267" v="7302" actId="20577"/>
          <ac:spMkLst>
            <pc:docMk/>
            <pc:sldMk cId="3348420413" sldId="310"/>
            <ac:spMk id="4" creationId="{78D1C2EA-9778-146B-DE34-4FA319B7FB85}"/>
          </ac:spMkLst>
        </pc:spChg>
        <pc:spChg chg="mod">
          <ac:chgData name="Lidia Baiamonte" userId="50b05106-b4e8-46b2-aca2-40d3318c198b" providerId="ADAL" clId="{56532068-70C1-4444-8D69-38B45D2AB2A2}" dt="2025-12-08T20:36:49.363" v="4141" actId="20577"/>
          <ac:spMkLst>
            <pc:docMk/>
            <pc:sldMk cId="3348420413" sldId="310"/>
            <ac:spMk id="5" creationId="{333D0A23-66CA-307E-7C73-804F7C73571D}"/>
          </ac:spMkLst>
        </pc:spChg>
        <pc:picChg chg="add mod">
          <ac:chgData name="Lidia Baiamonte" userId="50b05106-b4e8-46b2-aca2-40d3318c198b" providerId="ADAL" clId="{56532068-70C1-4444-8D69-38B45D2AB2A2}" dt="2025-12-08T20:38:39.650" v="4168" actId="1035"/>
          <ac:picMkLst>
            <pc:docMk/>
            <pc:sldMk cId="3348420413" sldId="310"/>
            <ac:picMk id="9" creationId="{D1901B29-E71E-82DF-EECB-0978C329DB2B}"/>
          </ac:picMkLst>
        </pc:picChg>
      </pc:sldChg>
      <pc:sldChg chg="addSp delSp modSp add mod">
        <pc:chgData name="Lidia Baiamonte" userId="50b05106-b4e8-46b2-aca2-40d3318c198b" providerId="ADAL" clId="{56532068-70C1-4444-8D69-38B45D2AB2A2}" dt="2025-12-08T20:41:51.797" v="4286" actId="20577"/>
        <pc:sldMkLst>
          <pc:docMk/>
          <pc:sldMk cId="258720198" sldId="312"/>
        </pc:sldMkLst>
        <pc:spChg chg="mod">
          <ac:chgData name="Lidia Baiamonte" userId="50b05106-b4e8-46b2-aca2-40d3318c198b" providerId="ADAL" clId="{56532068-70C1-4444-8D69-38B45D2AB2A2}" dt="2025-12-08T20:41:51.797" v="4286" actId="20577"/>
          <ac:spMkLst>
            <pc:docMk/>
            <pc:sldMk cId="258720198" sldId="312"/>
            <ac:spMk id="5" creationId="{9296E2D1-7702-C69D-334C-29ABFE434E33}"/>
          </ac:spMkLst>
        </pc:spChg>
      </pc:sldChg>
      <pc:sldChg chg="addSp delSp modSp add mod">
        <pc:chgData name="Lidia Baiamonte" userId="50b05106-b4e8-46b2-aca2-40d3318c198b" providerId="ADAL" clId="{56532068-70C1-4444-8D69-38B45D2AB2A2}" dt="2025-12-08T20:42:57.306" v="4313" actId="1035"/>
        <pc:sldMkLst>
          <pc:docMk/>
          <pc:sldMk cId="4238887620" sldId="313"/>
        </pc:sldMkLst>
        <pc:spChg chg="mod">
          <ac:chgData name="Lidia Baiamonte" userId="50b05106-b4e8-46b2-aca2-40d3318c198b" providerId="ADAL" clId="{56532068-70C1-4444-8D69-38B45D2AB2A2}" dt="2025-12-08T20:42:22.587" v="4290" actId="20577"/>
          <ac:spMkLst>
            <pc:docMk/>
            <pc:sldMk cId="4238887620" sldId="313"/>
            <ac:spMk id="5" creationId="{1A535D3D-1392-BD67-8FEA-A98687813E38}"/>
          </ac:spMkLst>
        </pc:spChg>
        <pc:picChg chg="add mod">
          <ac:chgData name="Lidia Baiamonte" userId="50b05106-b4e8-46b2-aca2-40d3318c198b" providerId="ADAL" clId="{56532068-70C1-4444-8D69-38B45D2AB2A2}" dt="2025-12-08T20:42:57.306" v="4313" actId="1035"/>
          <ac:picMkLst>
            <pc:docMk/>
            <pc:sldMk cId="4238887620" sldId="313"/>
            <ac:picMk id="7" creationId="{41B67131-A515-DC71-A9A7-BFE4A7BFD20B}"/>
          </ac:picMkLst>
        </pc:picChg>
      </pc:sldChg>
      <pc:sldChg chg="addSp delSp modSp add mod">
        <pc:chgData name="Lidia Baiamonte" userId="50b05106-b4e8-46b2-aca2-40d3318c198b" providerId="ADAL" clId="{56532068-70C1-4444-8D69-38B45D2AB2A2}" dt="2025-12-08T21:57:49.507" v="7336" actId="20577"/>
        <pc:sldMkLst>
          <pc:docMk/>
          <pc:sldMk cId="2452021268" sldId="315"/>
        </pc:sldMkLst>
        <pc:spChg chg="mod">
          <ac:chgData name="Lidia Baiamonte" userId="50b05106-b4e8-46b2-aca2-40d3318c198b" providerId="ADAL" clId="{56532068-70C1-4444-8D69-38B45D2AB2A2}" dt="2025-12-08T20:47:01.568" v="4403" actId="1076"/>
          <ac:spMkLst>
            <pc:docMk/>
            <pc:sldMk cId="2452021268" sldId="315"/>
            <ac:spMk id="4" creationId="{1DD254E2-F89C-7FF3-1F42-E4EC22047702}"/>
          </ac:spMkLst>
        </pc:spChg>
        <pc:spChg chg="mod">
          <ac:chgData name="Lidia Baiamonte" userId="50b05106-b4e8-46b2-aca2-40d3318c198b" providerId="ADAL" clId="{56532068-70C1-4444-8D69-38B45D2AB2A2}" dt="2025-12-08T20:46:23.601" v="4384" actId="20577"/>
          <ac:spMkLst>
            <pc:docMk/>
            <pc:sldMk cId="2452021268" sldId="315"/>
            <ac:spMk id="5" creationId="{D5A55814-FF2F-38AA-3C81-279F6913D614}"/>
          </ac:spMkLst>
        </pc:spChg>
        <pc:spChg chg="mod">
          <ac:chgData name="Lidia Baiamonte" userId="50b05106-b4e8-46b2-aca2-40d3318c198b" providerId="ADAL" clId="{56532068-70C1-4444-8D69-38B45D2AB2A2}" dt="2025-12-08T21:57:49.507" v="7336" actId="20577"/>
          <ac:spMkLst>
            <pc:docMk/>
            <pc:sldMk cId="2452021268" sldId="315"/>
            <ac:spMk id="8" creationId="{B9557B28-1FDB-7666-CCF8-3A7001E54647}"/>
          </ac:spMkLst>
        </pc:spChg>
        <pc:spChg chg="mod">
          <ac:chgData name="Lidia Baiamonte" userId="50b05106-b4e8-46b2-aca2-40d3318c198b" providerId="ADAL" clId="{56532068-70C1-4444-8D69-38B45D2AB2A2}" dt="2025-12-08T20:47:04.598" v="4404" actId="1076"/>
          <ac:spMkLst>
            <pc:docMk/>
            <pc:sldMk cId="2452021268" sldId="315"/>
            <ac:spMk id="12" creationId="{9976B2F1-98FB-8E5E-B373-BCDB5996699D}"/>
          </ac:spMkLst>
        </pc:spChg>
      </pc:sldChg>
      <pc:sldChg chg="addSp delSp modSp add mod">
        <pc:chgData name="Lidia Baiamonte" userId="50b05106-b4e8-46b2-aca2-40d3318c198b" providerId="ADAL" clId="{56532068-70C1-4444-8D69-38B45D2AB2A2}" dt="2025-12-08T20:51:45.827" v="4507" actId="20577"/>
        <pc:sldMkLst>
          <pc:docMk/>
          <pc:sldMk cId="2755030959" sldId="316"/>
        </pc:sldMkLst>
        <pc:spChg chg="mod">
          <ac:chgData name="Lidia Baiamonte" userId="50b05106-b4e8-46b2-aca2-40d3318c198b" providerId="ADAL" clId="{56532068-70C1-4444-8D69-38B45D2AB2A2}" dt="2025-12-08T20:51:45.827" v="4507" actId="20577"/>
          <ac:spMkLst>
            <pc:docMk/>
            <pc:sldMk cId="2755030959" sldId="316"/>
            <ac:spMk id="4" creationId="{617D129E-B48E-DB4E-FCFC-28F9E27EA3BA}"/>
          </ac:spMkLst>
        </pc:spChg>
        <pc:spChg chg="mod">
          <ac:chgData name="Lidia Baiamonte" userId="50b05106-b4e8-46b2-aca2-40d3318c198b" providerId="ADAL" clId="{56532068-70C1-4444-8D69-38B45D2AB2A2}" dt="2025-12-08T20:49:31.066" v="4415" actId="20577"/>
          <ac:spMkLst>
            <pc:docMk/>
            <pc:sldMk cId="2755030959" sldId="316"/>
            <ac:spMk id="5" creationId="{4B059D2B-5A8C-8AF8-F092-92EB654FC6E7}"/>
          </ac:spMkLst>
        </pc:spChg>
        <pc:picChg chg="add mod">
          <ac:chgData name="Lidia Baiamonte" userId="50b05106-b4e8-46b2-aca2-40d3318c198b" providerId="ADAL" clId="{56532068-70C1-4444-8D69-38B45D2AB2A2}" dt="2025-12-08T20:50:14.923" v="4446" actId="1035"/>
          <ac:picMkLst>
            <pc:docMk/>
            <pc:sldMk cId="2755030959" sldId="316"/>
            <ac:picMk id="9" creationId="{165FC4D2-0CB0-1B29-65E3-E13B4A1BDC85}"/>
          </ac:picMkLst>
        </pc:picChg>
      </pc:sldChg>
      <pc:sldChg chg="addSp delSp modSp add mod">
        <pc:chgData name="Lidia Baiamonte" userId="50b05106-b4e8-46b2-aca2-40d3318c198b" providerId="ADAL" clId="{56532068-70C1-4444-8D69-38B45D2AB2A2}" dt="2025-12-08T21:01:12.144" v="5039" actId="1038"/>
        <pc:sldMkLst>
          <pc:docMk/>
          <pc:sldMk cId="2045576730" sldId="318"/>
        </pc:sldMkLst>
        <pc:spChg chg="mod">
          <ac:chgData name="Lidia Baiamonte" userId="50b05106-b4e8-46b2-aca2-40d3318c198b" providerId="ADAL" clId="{56532068-70C1-4444-8D69-38B45D2AB2A2}" dt="2025-12-08T20:54:29.750" v="4610" actId="1076"/>
          <ac:spMkLst>
            <pc:docMk/>
            <pc:sldMk cId="2045576730" sldId="318"/>
            <ac:spMk id="4" creationId="{006CAE12-9E73-D9F6-DEBD-A99B0C3667D9}"/>
          </ac:spMkLst>
        </pc:spChg>
        <pc:spChg chg="mod">
          <ac:chgData name="Lidia Baiamonte" userId="50b05106-b4e8-46b2-aca2-40d3318c198b" providerId="ADAL" clId="{56532068-70C1-4444-8D69-38B45D2AB2A2}" dt="2025-12-08T20:53:52.464" v="4587" actId="20577"/>
          <ac:spMkLst>
            <pc:docMk/>
            <pc:sldMk cId="2045576730" sldId="318"/>
            <ac:spMk id="5" creationId="{7034AC5D-0FF1-C6FE-36B4-0BDD22820842}"/>
          </ac:spMkLst>
        </pc:spChg>
        <pc:spChg chg="mod">
          <ac:chgData name="Lidia Baiamonte" userId="50b05106-b4e8-46b2-aca2-40d3318c198b" providerId="ADAL" clId="{56532068-70C1-4444-8D69-38B45D2AB2A2}" dt="2025-12-08T21:01:07.489" v="5024" actId="1076"/>
          <ac:spMkLst>
            <pc:docMk/>
            <pc:sldMk cId="2045576730" sldId="318"/>
            <ac:spMk id="8" creationId="{0D3238DB-F4A3-91FB-A285-10277D405DE5}"/>
          </ac:spMkLst>
        </pc:spChg>
        <pc:spChg chg="mod">
          <ac:chgData name="Lidia Baiamonte" userId="50b05106-b4e8-46b2-aca2-40d3318c198b" providerId="ADAL" clId="{56532068-70C1-4444-8D69-38B45D2AB2A2}" dt="2025-12-08T21:01:12.144" v="5039" actId="1038"/>
          <ac:spMkLst>
            <pc:docMk/>
            <pc:sldMk cId="2045576730" sldId="318"/>
            <ac:spMk id="9" creationId="{5BC7A9DC-8DFA-0AA0-5E90-5F38198A3DD7}"/>
          </ac:spMkLst>
        </pc:spChg>
        <pc:spChg chg="mod">
          <ac:chgData name="Lidia Baiamonte" userId="50b05106-b4e8-46b2-aca2-40d3318c198b" providerId="ADAL" clId="{56532068-70C1-4444-8D69-38B45D2AB2A2}" dt="2025-12-08T20:54:26.773" v="4609" actId="1076"/>
          <ac:spMkLst>
            <pc:docMk/>
            <pc:sldMk cId="2045576730" sldId="318"/>
            <ac:spMk id="12" creationId="{190C4000-0195-5B88-E738-520420039F49}"/>
          </ac:spMkLst>
        </pc:spChg>
        <pc:picChg chg="add mod ord">
          <ac:chgData name="Lidia Baiamonte" userId="50b05106-b4e8-46b2-aca2-40d3318c198b" providerId="ADAL" clId="{56532068-70C1-4444-8D69-38B45D2AB2A2}" dt="2025-12-08T20:54:22.381" v="4608" actId="1035"/>
          <ac:picMkLst>
            <pc:docMk/>
            <pc:sldMk cId="2045576730" sldId="318"/>
            <ac:picMk id="6" creationId="{F816C55D-7835-716E-CF0C-3212D871CF34}"/>
          </ac:picMkLst>
        </pc:picChg>
      </pc:sldChg>
      <pc:sldChg chg="modSp add mod">
        <pc:chgData name="Lidia Baiamonte" userId="50b05106-b4e8-46b2-aca2-40d3318c198b" providerId="ADAL" clId="{56532068-70C1-4444-8D69-38B45D2AB2A2}" dt="2025-12-08T21:46:27.881" v="7055" actId="1076"/>
        <pc:sldMkLst>
          <pc:docMk/>
          <pc:sldMk cId="3747797868" sldId="319"/>
        </pc:sldMkLst>
        <pc:spChg chg="mod">
          <ac:chgData name="Lidia Baiamonte" userId="50b05106-b4e8-46b2-aca2-40d3318c198b" providerId="ADAL" clId="{56532068-70C1-4444-8D69-38B45D2AB2A2}" dt="2025-12-08T21:46:27.881" v="7055" actId="1076"/>
          <ac:spMkLst>
            <pc:docMk/>
            <pc:sldMk cId="3747797868" sldId="319"/>
            <ac:spMk id="4" creationId="{410CC431-8402-D1D9-F108-9767735D7AB2}"/>
          </ac:spMkLst>
        </pc:spChg>
        <pc:spChg chg="mod">
          <ac:chgData name="Lidia Baiamonte" userId="50b05106-b4e8-46b2-aca2-40d3318c198b" providerId="ADAL" clId="{56532068-70C1-4444-8D69-38B45D2AB2A2}" dt="2025-12-08T21:44:52.398" v="7026" actId="20577"/>
          <ac:spMkLst>
            <pc:docMk/>
            <pc:sldMk cId="3747797868" sldId="319"/>
            <ac:spMk id="5" creationId="{1084D6B7-7B69-68B6-A8D2-0484F421E53A}"/>
          </ac:spMkLst>
        </pc:spChg>
      </pc:sldChg>
      <pc:sldMasterChg chg="modSldLayout">
        <pc:chgData name="Lidia Baiamonte" userId="50b05106-b4e8-46b2-aca2-40d3318c198b" providerId="ADAL" clId="{56532068-70C1-4444-8D69-38B45D2AB2A2}" dt="2025-12-08T18:04:05.840" v="2385" actId="113"/>
        <pc:sldMasterMkLst>
          <pc:docMk/>
          <pc:sldMasterMk cId="2402646876" sldId="2147483657"/>
        </pc:sldMasterMkLst>
        <pc:sldLayoutChg chg="modSp mod">
          <pc:chgData name="Lidia Baiamonte" userId="50b05106-b4e8-46b2-aca2-40d3318c198b" providerId="ADAL" clId="{56532068-70C1-4444-8D69-38B45D2AB2A2}" dt="2025-12-08T18:04:05.840" v="2385" actId="113"/>
          <pc:sldLayoutMkLst>
            <pc:docMk/>
            <pc:sldMasterMk cId="2402646876" sldId="2147483657"/>
            <pc:sldLayoutMk cId="2376747598" sldId="2147483671"/>
          </pc:sldLayoutMkLst>
          <pc:spChg chg="mod">
            <ac:chgData name="Lidia Baiamonte" userId="50b05106-b4e8-46b2-aca2-40d3318c198b" providerId="ADAL" clId="{56532068-70C1-4444-8D69-38B45D2AB2A2}" dt="2025-12-08T18:03:44.115" v="2381" actId="1076"/>
            <ac:spMkLst>
              <pc:docMk/>
              <pc:sldMasterMk cId="2402646876" sldId="2147483657"/>
              <pc:sldLayoutMk cId="2376747598" sldId="2147483671"/>
              <ac:spMk id="4" creationId="{47ECB478-BAE3-9650-1ED0-40553289DFEC}"/>
            </ac:spMkLst>
          </pc:spChg>
          <pc:spChg chg="mod">
            <ac:chgData name="Lidia Baiamonte" userId="50b05106-b4e8-46b2-aca2-40d3318c198b" providerId="ADAL" clId="{56532068-70C1-4444-8D69-38B45D2AB2A2}" dt="2025-12-08T18:04:05.840" v="2385" actId="113"/>
            <ac:spMkLst>
              <pc:docMk/>
              <pc:sldMasterMk cId="2402646876" sldId="2147483657"/>
              <pc:sldLayoutMk cId="2376747598" sldId="2147483671"/>
              <ac:spMk id="8" creationId="{00000000-0000-0000-0000-000000000000}"/>
            </ac:spMkLst>
          </pc:spChg>
        </pc:sldLayoutChg>
      </pc:sldMasterChg>
    </pc:docChg>
  </pc:docChgLst>
  <pc:docChgLst>
    <pc:chgData name="Lidia Baiamonte" userId="50b05106-b4e8-46b2-aca2-40d3318c198b" providerId="ADAL" clId="{F97DC892-B46A-442A-BEFD-B1C914A51F0B}"/>
    <pc:docChg chg="undo custSel addSld delSld modSld modMainMaster">
      <pc:chgData name="Lidia Baiamonte" userId="50b05106-b4e8-46b2-aca2-40d3318c198b" providerId="ADAL" clId="{F97DC892-B46A-442A-BEFD-B1C914A51F0B}" dt="2025-12-02T14:34:00.242" v="285" actId="20577"/>
      <pc:docMkLst>
        <pc:docMk/>
      </pc:docMkLst>
      <pc:sldChg chg="modSp mod">
        <pc:chgData name="Lidia Baiamonte" userId="50b05106-b4e8-46b2-aca2-40d3318c198b" providerId="ADAL" clId="{F97DC892-B46A-442A-BEFD-B1C914A51F0B}" dt="2025-12-02T13:55:57.423" v="125" actId="20577"/>
        <pc:sldMkLst>
          <pc:docMk/>
          <pc:sldMk cId="1674616456" sldId="256"/>
        </pc:sldMkLst>
        <pc:spChg chg="mod">
          <ac:chgData name="Lidia Baiamonte" userId="50b05106-b4e8-46b2-aca2-40d3318c198b" providerId="ADAL" clId="{F97DC892-B46A-442A-BEFD-B1C914A51F0B}" dt="2025-12-02T13:55:40.725" v="104" actId="20577"/>
          <ac:spMkLst>
            <pc:docMk/>
            <pc:sldMk cId="1674616456" sldId="256"/>
            <ac:spMk id="2" creationId="{5300F34A-EC61-A88D-5B28-ACC03E4B4F65}"/>
          </ac:spMkLst>
        </pc:spChg>
        <pc:spChg chg="mod">
          <ac:chgData name="Lidia Baiamonte" userId="50b05106-b4e8-46b2-aca2-40d3318c198b" providerId="ADAL" clId="{F97DC892-B46A-442A-BEFD-B1C914A51F0B}" dt="2025-12-02T13:55:57.423" v="125" actId="20577"/>
          <ac:spMkLst>
            <pc:docMk/>
            <pc:sldMk cId="1674616456" sldId="256"/>
            <ac:spMk id="3" creationId="{A1F6F87C-F134-22FF-864D-586BA0A91E4D}"/>
          </ac:spMkLst>
        </pc:spChg>
        <pc:spChg chg="mod">
          <ac:chgData name="Lidia Baiamonte" userId="50b05106-b4e8-46b2-aca2-40d3318c198b" providerId="ADAL" clId="{F97DC892-B46A-442A-BEFD-B1C914A51F0B}" dt="2025-12-02T13:54:12.115" v="0"/>
          <ac:spMkLst>
            <pc:docMk/>
            <pc:sldMk cId="1674616456" sldId="256"/>
            <ac:spMk id="5" creationId="{69B1C4E6-8430-E382-942E-FCFA9EFDCB6F}"/>
          </ac:spMkLst>
        </pc:spChg>
      </pc:sldChg>
      <pc:sldChg chg="addSp delSp modSp new mod modClrScheme chgLayout">
        <pc:chgData name="Lidia Baiamonte" userId="50b05106-b4e8-46b2-aca2-40d3318c198b" providerId="ADAL" clId="{F97DC892-B46A-442A-BEFD-B1C914A51F0B}" dt="2025-12-02T14:34:00.242" v="285" actId="20577"/>
        <pc:sldMkLst>
          <pc:docMk/>
          <pc:sldMk cId="1887543594" sldId="271"/>
        </pc:sldMkLst>
        <pc:spChg chg="mod ord">
          <ac:chgData name="Lidia Baiamonte" userId="50b05106-b4e8-46b2-aca2-40d3318c198b" providerId="ADAL" clId="{F97DC892-B46A-442A-BEFD-B1C914A51F0B}" dt="2025-12-02T14:01:10.649" v="136" actId="700"/>
          <ac:spMkLst>
            <pc:docMk/>
            <pc:sldMk cId="1887543594" sldId="271"/>
            <ac:spMk id="3" creationId="{19E77348-F369-C53F-7935-3DCBD9CE6D6A}"/>
          </ac:spMkLst>
        </pc:spChg>
        <pc:spChg chg="add mod">
          <ac:chgData name="Lidia Baiamonte" userId="50b05106-b4e8-46b2-aca2-40d3318c198b" providerId="ADAL" clId="{F97DC892-B46A-442A-BEFD-B1C914A51F0B}" dt="2025-12-02T14:30:50.278" v="169" actId="20577"/>
          <ac:spMkLst>
            <pc:docMk/>
            <pc:sldMk cId="1887543594" sldId="271"/>
            <ac:spMk id="5" creationId="{D9FECB0E-8704-C4EA-95CD-08B094EACBD4}"/>
          </ac:spMkLst>
        </pc:spChg>
        <pc:spChg chg="add mod">
          <ac:chgData name="Lidia Baiamonte" userId="50b05106-b4e8-46b2-aca2-40d3318c198b" providerId="ADAL" clId="{F97DC892-B46A-442A-BEFD-B1C914A51F0B}" dt="2025-12-02T14:34:00.242" v="285" actId="20577"/>
          <ac:spMkLst>
            <pc:docMk/>
            <pc:sldMk cId="1887543594" sldId="271"/>
            <ac:spMk id="6" creationId="{4A5DBE16-8E47-8232-81F9-EA9CDFAAF10D}"/>
          </ac:spMkLst>
        </pc:spChg>
      </pc:sldChg>
      <pc:sldMasterChg chg="addSldLayout modSldLayout">
        <pc:chgData name="Lidia Baiamonte" userId="50b05106-b4e8-46b2-aca2-40d3318c198b" providerId="ADAL" clId="{F97DC892-B46A-442A-BEFD-B1C914A51F0B}" dt="2025-12-02T14:00:34.304" v="134" actId="478"/>
        <pc:sldMasterMkLst>
          <pc:docMk/>
          <pc:sldMasterMk cId="2402646876" sldId="2147483657"/>
        </pc:sldMasterMkLst>
        <pc:sldLayoutChg chg="modSp mod">
          <pc:chgData name="Lidia Baiamonte" userId="50b05106-b4e8-46b2-aca2-40d3318c198b" providerId="ADAL" clId="{F97DC892-B46A-442A-BEFD-B1C914A51F0B}" dt="2025-12-02T13:58:58.178" v="127" actId="1076"/>
          <pc:sldLayoutMkLst>
            <pc:docMk/>
            <pc:sldMasterMk cId="2402646876" sldId="2147483657"/>
            <pc:sldLayoutMk cId="1308084676" sldId="2147483669"/>
          </pc:sldLayoutMkLst>
          <pc:picChg chg="mod">
            <ac:chgData name="Lidia Baiamonte" userId="50b05106-b4e8-46b2-aca2-40d3318c198b" providerId="ADAL" clId="{F97DC892-B46A-442A-BEFD-B1C914A51F0B}" dt="2025-12-02T13:58:58.178" v="127" actId="1076"/>
            <ac:picMkLst>
              <pc:docMk/>
              <pc:sldMasterMk cId="2402646876" sldId="2147483657"/>
              <pc:sldLayoutMk cId="1308084676" sldId="2147483669"/>
              <ac:picMk id="3" creationId="{E8D0878B-E5A6-2FA4-87BE-E46364DC8E55}"/>
            </ac:picMkLst>
          </pc:picChg>
        </pc:sldLayoutChg>
        <pc:sldLayoutChg chg="addSp delSp modSp add mod modTransition">
          <pc:chgData name="Lidia Baiamonte" userId="50b05106-b4e8-46b2-aca2-40d3318c198b" providerId="ADAL" clId="{F97DC892-B46A-442A-BEFD-B1C914A51F0B}" dt="2025-12-02T14:00:34.304" v="134" actId="478"/>
          <pc:sldLayoutMkLst>
            <pc:docMk/>
            <pc:sldMasterMk cId="2402646876" sldId="2147483657"/>
            <pc:sldLayoutMk cId="2376747598"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neait-my.sharepoint.com/personal/lidia_baiamonte_enea_it/Documents/Documenti/LIBS/JET%20-%20Fusione/JET%20@%20ENEA/Immagini%20MATLAB/Ablation%20rate/Ablation%20Ra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Foglio1!$F$1</c:f>
              <c:strCache>
                <c:ptCount val="1"/>
                <c:pt idx="0">
                  <c:v>Ablation rate [nm/shot]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Foglio1!$A$2:$A$8</c:f>
              <c:strCache>
                <c:ptCount val="7"/>
                <c:pt idx="0">
                  <c:v>12_14IWG1B</c:v>
                </c:pt>
                <c:pt idx="1">
                  <c:v>13_14IWG1B</c:v>
                </c:pt>
                <c:pt idx="2">
                  <c:v>14_14IWG1B</c:v>
                </c:pt>
                <c:pt idx="3">
                  <c:v>15_14IWG1B</c:v>
                </c:pt>
                <c:pt idx="4">
                  <c:v>73_14IWG1B</c:v>
                </c:pt>
                <c:pt idx="5">
                  <c:v>74_14IWG1B</c:v>
                </c:pt>
                <c:pt idx="6">
                  <c:v>808_14IWG1B</c:v>
                </c:pt>
              </c:strCache>
            </c:strRef>
          </c:cat>
          <c:val>
            <c:numRef>
              <c:f>Foglio1!$F$2:$F$8</c:f>
              <c:numCache>
                <c:formatCode>General</c:formatCode>
                <c:ptCount val="7"/>
                <c:pt idx="0">
                  <c:v>111.1111111111111</c:v>
                </c:pt>
                <c:pt idx="1">
                  <c:v>107.52688172043011</c:v>
                </c:pt>
                <c:pt idx="2">
                  <c:v>68.728522336769771</c:v>
                </c:pt>
                <c:pt idx="3">
                  <c:v>80.645161290322577</c:v>
                </c:pt>
                <c:pt idx="4">
                  <c:v>93.896713615023472</c:v>
                </c:pt>
                <c:pt idx="5">
                  <c:v>98.52216748768474</c:v>
                </c:pt>
                <c:pt idx="6">
                  <c:v>64.308681672025713</c:v>
                </c:pt>
              </c:numCache>
            </c:numRef>
          </c:val>
          <c:extLst>
            <c:ext xmlns:c16="http://schemas.microsoft.com/office/drawing/2014/chart" uri="{C3380CC4-5D6E-409C-BE32-E72D297353CC}">
              <c16:uniqueId val="{00000000-FB56-4491-A334-3FF4C9872520}"/>
            </c:ext>
          </c:extLst>
        </c:ser>
        <c:dLbls>
          <c:showLegendKey val="0"/>
          <c:showVal val="0"/>
          <c:showCatName val="0"/>
          <c:showSerName val="0"/>
          <c:showPercent val="0"/>
          <c:showBubbleSize val="0"/>
        </c:dLbls>
        <c:gapWidth val="100"/>
        <c:overlap val="-24"/>
        <c:axId val="307898480"/>
        <c:axId val="307898960"/>
      </c:barChart>
      <c:catAx>
        <c:axId val="30789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t-IT"/>
          </a:p>
        </c:txPr>
        <c:crossAx val="307898960"/>
        <c:crosses val="autoZero"/>
        <c:auto val="1"/>
        <c:lblAlgn val="ctr"/>
        <c:lblOffset val="100"/>
        <c:noMultiLvlLbl val="0"/>
      </c:catAx>
      <c:valAx>
        <c:axId val="30789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it-IT" sz="1050"/>
                  <a:t>Ablation rate [nm/shot]</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07898480"/>
        <c:crosses val="autoZero"/>
        <c:crossBetween val="between"/>
      </c:valAx>
      <c:spPr>
        <a:noFill/>
        <a:ln>
          <a:noFill/>
        </a:ln>
        <a:effectLst/>
      </c:spPr>
    </c:plotArea>
    <c:plotVisOnly val="1"/>
    <c:dispBlanksAs val="gap"/>
    <c:showDLblsOverMax val="0"/>
  </c:chart>
  <c:spPr>
    <a:noFill/>
    <a:ln>
      <a:solidFill>
        <a:srgbClr val="0070C0"/>
      </a:solid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12/10/2025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BBC3A324-DFA8-D040-9055-3D6CD64BF146}" type="slidenum">
              <a:rPr lang="en-HU" smtClean="0"/>
              <a:t>3</a:t>
            </a:fld>
            <a:endParaRPr lang="en-HU"/>
          </a:p>
        </p:txBody>
      </p:sp>
    </p:spTree>
    <p:extLst>
      <p:ext uri="{BB962C8B-B14F-4D97-AF65-F5344CB8AC3E}">
        <p14:creationId xmlns:p14="http://schemas.microsoft.com/office/powerpoint/2010/main" val="368559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B3EE7-CCA2-64EB-8C39-AA9608B26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CBC17-2BF4-9418-B3E4-5B9EA84FD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D79A9-9413-89E8-8B00-E927DBE020F6}"/>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9F51E5E4-4AFC-2B39-91DF-D42727CA179B}"/>
              </a:ext>
            </a:extLst>
          </p:cNvPr>
          <p:cNvSpPr>
            <a:spLocks noGrp="1"/>
          </p:cNvSpPr>
          <p:nvPr>
            <p:ph type="sldNum" sz="quarter" idx="5"/>
          </p:nvPr>
        </p:nvSpPr>
        <p:spPr/>
        <p:txBody>
          <a:bodyPr/>
          <a:lstStyle/>
          <a:p>
            <a:fld id="{BBC3A324-DFA8-D040-9055-3D6CD64BF146}" type="slidenum">
              <a:rPr lang="en-HU" smtClean="0"/>
              <a:t>26</a:t>
            </a:fld>
            <a:endParaRPr lang="en-HU"/>
          </a:p>
        </p:txBody>
      </p:sp>
    </p:spTree>
    <p:extLst>
      <p:ext uri="{BB962C8B-B14F-4D97-AF65-F5344CB8AC3E}">
        <p14:creationId xmlns:p14="http://schemas.microsoft.com/office/powerpoint/2010/main" val="311681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BFC52-EB17-B69B-83E6-7569F94EA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B1D69-F097-7BD5-1D8F-6C7BE4A0B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5C97-BCBD-7451-1D31-A5497137E6ED}"/>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A5D7A3A1-0451-24DC-C6CB-54CBDD7FBC8F}"/>
              </a:ext>
            </a:extLst>
          </p:cNvPr>
          <p:cNvSpPr>
            <a:spLocks noGrp="1"/>
          </p:cNvSpPr>
          <p:nvPr>
            <p:ph type="sldNum" sz="quarter" idx="5"/>
          </p:nvPr>
        </p:nvSpPr>
        <p:spPr/>
        <p:txBody>
          <a:bodyPr/>
          <a:lstStyle/>
          <a:p>
            <a:fld id="{BBC3A324-DFA8-D040-9055-3D6CD64BF146}" type="slidenum">
              <a:rPr lang="en-HU" smtClean="0"/>
              <a:t>28</a:t>
            </a:fld>
            <a:endParaRPr lang="en-HU"/>
          </a:p>
        </p:txBody>
      </p:sp>
    </p:spTree>
    <p:extLst>
      <p:ext uri="{BB962C8B-B14F-4D97-AF65-F5344CB8AC3E}">
        <p14:creationId xmlns:p14="http://schemas.microsoft.com/office/powerpoint/2010/main" val="2380202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51537"/>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10385301" cy="329614"/>
          </a:xfrm>
          <a:prstGeom prst="rect">
            <a:avLst/>
          </a:prstGeom>
        </p:spPr>
        <p:txBody>
          <a:bodyPr anchor="t"/>
          <a:lstStyle>
            <a:lvl1pPr>
              <a:defRPr sz="1200">
                <a:solidFill>
                  <a:schemeClr val="bg1"/>
                </a:solidFill>
              </a:defRPr>
            </a:lvl1pPr>
          </a:lstStyle>
          <a:p>
            <a:r>
              <a:rPr lang="en-GB" dirty="0">
                <a:solidFill>
                  <a:prstClr val="white"/>
                </a:solidFill>
              </a:rPr>
              <a:t>Lidia Baiamonte</a:t>
            </a:r>
            <a:r>
              <a:rPr lang="en-GB" b="1" dirty="0">
                <a:solidFill>
                  <a:prstClr val="white"/>
                </a:solidFill>
              </a:rPr>
              <a:t>| Joint LID-QMS/LIBS meeting as diagnostics for fusion</a:t>
            </a:r>
            <a:r>
              <a:rPr lang="en-GB" dirty="0">
                <a:solidFill>
                  <a:prstClr val="white"/>
                </a:solidFill>
              </a:rPr>
              <a:t>| 10 December 2025</a:t>
            </a:r>
          </a:p>
          <a:p>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237674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1" r:id="rId5"/>
    <p:sldLayoutId id="2147483665" r:id="rId6"/>
    <p:sldLayoutId id="2147483666" r:id="rId7"/>
    <p:sldLayoutId id="2147483668" r:id="rId8"/>
    <p:sldLayoutId id="2147483667" r:id="rId9"/>
    <p:sldLayoutId id="2147483670" r:id="rId10"/>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2328188"/>
            <a:ext cx="6611499" cy="620251"/>
          </a:xfrm>
        </p:spPr>
        <p:txBody>
          <a:bodyPr>
            <a:noAutofit/>
          </a:bodyPr>
          <a:lstStyle/>
          <a:p>
            <a:r>
              <a:rPr lang="en-US" sz="2000" dirty="0"/>
              <a:t>14IWG1B LIBS Surface composition &amp; fuel retention analysis </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lstStyle/>
          <a:p>
            <a:r>
              <a:rPr lang="en-US" dirty="0"/>
              <a:t>Lidia Baiamonte</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normAutofit fontScale="55000" lnSpcReduction="20000"/>
          </a:bodyPr>
          <a:lstStyle/>
          <a:p>
            <a:r>
              <a:rPr lang="en-US" b="1" dirty="0"/>
              <a:t>ENEA, Italian National Agency for New Technologies, Energy and Sustainable Economic Development</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lstStyle/>
          <a:p>
            <a:r>
              <a:rPr lang="en-US" b="1" dirty="0"/>
              <a:t>Joint LID-QMS/LIBS meeting as diagnostics for fusion</a:t>
            </a:r>
            <a:endParaRPr lang="en-US" dirty="0"/>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3BFA3-B1A7-4D80-51B0-448F565D1A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243C70-9F41-E2D1-A4F4-AF3B203449F7}"/>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5" name="Title 3">
            <a:extLst>
              <a:ext uri="{FF2B5EF4-FFF2-40B4-BE49-F238E27FC236}">
                <a16:creationId xmlns:a16="http://schemas.microsoft.com/office/drawing/2014/main" id="{6FADDF96-7000-88C3-B718-7FEBB9DF9CF7}"/>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12_14IWG1B_R2C1</a:t>
            </a:r>
            <a:endParaRPr lang="en-HU" dirty="0"/>
          </a:p>
        </p:txBody>
      </p:sp>
      <p:sp>
        <p:nvSpPr>
          <p:cNvPr id="4" name="TextBox 3" hidden="1">
            <a:extLst>
              <a:ext uri="{FF2B5EF4-FFF2-40B4-BE49-F238E27FC236}">
                <a16:creationId xmlns:a16="http://schemas.microsoft.com/office/drawing/2014/main" id="{1757E034-06BD-06BD-986C-FE17594284D7}"/>
              </a:ext>
            </a:extLst>
          </p:cNvPr>
          <p:cNvSpPr txBox="1"/>
          <p:nvPr/>
        </p:nvSpPr>
        <p:spPr>
          <a:xfrm>
            <a:off x="7618089" y="2613392"/>
            <a:ext cx="4364361"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000" noProof="0" dirty="0"/>
              <a:t>Be I signals (blue) strongly decreasing after ~100 laser shots</a:t>
            </a:r>
          </a:p>
          <a:p>
            <a:pPr marL="342900" indent="-342900" algn="just">
              <a:buFont typeface="Arial" panose="020B0604020202020204" pitchFamily="34" charset="0"/>
              <a:buChar char="•"/>
            </a:pPr>
            <a:r>
              <a:rPr lang="en-US" sz="2000" dirty="0"/>
              <a:t>Signals from the underlying W (black) gradually increasing, then almost homogeneous throughout the laser shots.</a:t>
            </a:r>
            <a:endParaRPr lang="en-US" sz="2000" noProof="0" dirty="0"/>
          </a:p>
        </p:txBody>
      </p:sp>
      <p:grpSp>
        <p:nvGrpSpPr>
          <p:cNvPr id="2" name="Gruppo 1">
            <a:extLst>
              <a:ext uri="{FF2B5EF4-FFF2-40B4-BE49-F238E27FC236}">
                <a16:creationId xmlns:a16="http://schemas.microsoft.com/office/drawing/2014/main" id="{C91DC350-132C-3549-7E31-DAB219DE292F}"/>
              </a:ext>
            </a:extLst>
          </p:cNvPr>
          <p:cNvGrpSpPr/>
          <p:nvPr/>
        </p:nvGrpSpPr>
        <p:grpSpPr>
          <a:xfrm>
            <a:off x="233713" y="1629833"/>
            <a:ext cx="5770043" cy="3598333"/>
            <a:chOff x="119413" y="1143000"/>
            <a:chExt cx="7331349" cy="4572000"/>
          </a:xfrm>
        </p:grpSpPr>
        <p:pic>
          <p:nvPicPr>
            <p:cNvPr id="9" name="Immagine 8" descr="Immagine che contiene testo, schermata, linea, design&#10;&#10;Il contenuto generato dall'IA potrebbe non essere corretto.">
              <a:extLst>
                <a:ext uri="{FF2B5EF4-FFF2-40B4-BE49-F238E27FC236}">
                  <a16:creationId xmlns:a16="http://schemas.microsoft.com/office/drawing/2014/main" id="{C4AB6126-F7BA-9DCF-9311-6423DDC3D39C}"/>
                </a:ext>
              </a:extLst>
            </p:cNvPr>
            <p:cNvPicPr>
              <a:picLocks noChangeAspect="1"/>
            </p:cNvPicPr>
            <p:nvPr/>
          </p:nvPicPr>
          <p:blipFill>
            <a:blip r:embed="rId2">
              <a:extLst>
                <a:ext uri="{28A0092B-C50C-407E-A947-70E740481C1C}">
                  <a14:useLocalDpi xmlns:a14="http://schemas.microsoft.com/office/drawing/2010/main" val="0"/>
                </a:ext>
              </a:extLst>
            </a:blip>
            <a:srcRect l="9789" t="2571" r="6053" b="3694"/>
            <a:stretch>
              <a:fillRect/>
            </a:stretch>
          </p:blipFill>
          <p:spPr>
            <a:xfrm>
              <a:off x="119413" y="1143000"/>
              <a:ext cx="7331349" cy="4572000"/>
            </a:xfrm>
            <a:prstGeom prst="rect">
              <a:avLst/>
            </a:prstGeom>
            <a:ln>
              <a:solidFill>
                <a:srgbClr val="0070C0"/>
              </a:solidFill>
            </a:ln>
          </p:spPr>
        </p:pic>
        <p:sp>
          <p:nvSpPr>
            <p:cNvPr id="6" name="TextBox 5">
              <a:extLst>
                <a:ext uri="{FF2B5EF4-FFF2-40B4-BE49-F238E27FC236}">
                  <a16:creationId xmlns:a16="http://schemas.microsoft.com/office/drawing/2014/main" id="{21292D2F-3B98-CA9D-4944-471CC34046EF}"/>
                </a:ext>
              </a:extLst>
            </p:cNvPr>
            <p:cNvSpPr txBox="1"/>
            <p:nvPr/>
          </p:nvSpPr>
          <p:spPr>
            <a:xfrm>
              <a:off x="2623528" y="1426839"/>
              <a:ext cx="2323117" cy="586586"/>
            </a:xfrm>
            <a:prstGeom prst="rect">
              <a:avLst/>
            </a:prstGeom>
            <a:noFill/>
          </p:spPr>
          <p:txBody>
            <a:bodyPr wrap="square" rtlCol="0">
              <a:spAutoFit/>
            </a:bodyPr>
            <a:lstStyle/>
            <a:p>
              <a:pPr algn="l"/>
              <a:r>
                <a:rPr lang="it-IT" sz="2400" b="1" dirty="0">
                  <a:solidFill>
                    <a:schemeClr val="tx2"/>
                  </a:solidFill>
                </a:rPr>
                <a:t>Linear scale</a:t>
              </a:r>
            </a:p>
          </p:txBody>
        </p:sp>
      </p:grpSp>
      <p:sp>
        <p:nvSpPr>
          <p:cNvPr id="7" name="Footer Placeholder 1">
            <a:extLst>
              <a:ext uri="{FF2B5EF4-FFF2-40B4-BE49-F238E27FC236}">
                <a16:creationId xmlns:a16="http://schemas.microsoft.com/office/drawing/2014/main" id="{405C227C-3915-F8AA-17BA-FCBC5949CFDC}"/>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grpSp>
        <p:nvGrpSpPr>
          <p:cNvPr id="8" name="Gruppo 7">
            <a:extLst>
              <a:ext uri="{FF2B5EF4-FFF2-40B4-BE49-F238E27FC236}">
                <a16:creationId xmlns:a16="http://schemas.microsoft.com/office/drawing/2014/main" id="{BB09CB5F-2CC0-C19C-4DFF-18BE7039BC34}"/>
              </a:ext>
            </a:extLst>
          </p:cNvPr>
          <p:cNvGrpSpPr/>
          <p:nvPr/>
        </p:nvGrpSpPr>
        <p:grpSpPr>
          <a:xfrm>
            <a:off x="6210300" y="1629833"/>
            <a:ext cx="5770043" cy="3548832"/>
            <a:chOff x="95251" y="1143000"/>
            <a:chExt cx="7433610" cy="4572000"/>
          </a:xfrm>
        </p:grpSpPr>
        <p:pic>
          <p:nvPicPr>
            <p:cNvPr id="10" name="Immagine 9" descr="Immagine che contiene testo, Policromia, schermata, Arte bambini&#10;&#10;Il contenuto generato dall'IA potrebbe non essere corretto.">
              <a:extLst>
                <a:ext uri="{FF2B5EF4-FFF2-40B4-BE49-F238E27FC236}">
                  <a16:creationId xmlns:a16="http://schemas.microsoft.com/office/drawing/2014/main" id="{B81EBE93-8192-57CD-0DA3-35802D668470}"/>
                </a:ext>
              </a:extLst>
            </p:cNvPr>
            <p:cNvPicPr>
              <a:picLocks noChangeAspect="1"/>
            </p:cNvPicPr>
            <p:nvPr/>
          </p:nvPicPr>
          <p:blipFill>
            <a:blip r:embed="rId3">
              <a:extLst>
                <a:ext uri="{28A0092B-C50C-407E-A947-70E740481C1C}">
                  <a14:useLocalDpi xmlns:a14="http://schemas.microsoft.com/office/drawing/2010/main" val="0"/>
                </a:ext>
              </a:extLst>
            </a:blip>
            <a:srcRect l="8992" t="2177" r="6084" b="4535"/>
            <a:stretch>
              <a:fillRect/>
            </a:stretch>
          </p:blipFill>
          <p:spPr>
            <a:xfrm>
              <a:off x="95251" y="1143000"/>
              <a:ext cx="7433610" cy="4572000"/>
            </a:xfrm>
            <a:prstGeom prst="rect">
              <a:avLst/>
            </a:prstGeom>
            <a:ln>
              <a:solidFill>
                <a:srgbClr val="0070C0"/>
              </a:solidFill>
            </a:ln>
          </p:spPr>
        </p:pic>
        <p:sp>
          <p:nvSpPr>
            <p:cNvPr id="11" name="TextBox 5">
              <a:extLst>
                <a:ext uri="{FF2B5EF4-FFF2-40B4-BE49-F238E27FC236}">
                  <a16:creationId xmlns:a16="http://schemas.microsoft.com/office/drawing/2014/main" id="{5C8638C0-AADC-F7EC-DFA3-D76B212FF50F}"/>
                </a:ext>
              </a:extLst>
            </p:cNvPr>
            <p:cNvSpPr txBox="1"/>
            <p:nvPr/>
          </p:nvSpPr>
          <p:spPr>
            <a:xfrm>
              <a:off x="2188693" y="1430798"/>
              <a:ext cx="3246723" cy="594768"/>
            </a:xfrm>
            <a:prstGeom prst="rect">
              <a:avLst/>
            </a:prstGeom>
            <a:noFill/>
          </p:spPr>
          <p:txBody>
            <a:bodyPr wrap="square" rtlCol="0">
              <a:spAutoFit/>
            </a:bodyPr>
            <a:lstStyle/>
            <a:p>
              <a:pPr algn="l"/>
              <a:r>
                <a:rPr lang="it-IT" sz="2400" b="1" dirty="0" err="1">
                  <a:solidFill>
                    <a:schemeClr val="tx2"/>
                  </a:solidFill>
                </a:rPr>
                <a:t>Logarithmic</a:t>
              </a:r>
              <a:r>
                <a:rPr lang="it-IT" sz="2400" b="1" dirty="0">
                  <a:solidFill>
                    <a:schemeClr val="tx2"/>
                  </a:solidFill>
                </a:rPr>
                <a:t> scale</a:t>
              </a:r>
            </a:p>
          </p:txBody>
        </p:sp>
      </p:grpSp>
      <p:pic>
        <p:nvPicPr>
          <p:cNvPr id="13" name="Immagine 12" descr="Immagine che contiene testo, schermata, Carattere, numero&#10;&#10;Il contenuto generato dall'IA potrebbe non essere corretto.">
            <a:extLst>
              <a:ext uri="{FF2B5EF4-FFF2-40B4-BE49-F238E27FC236}">
                <a16:creationId xmlns:a16="http://schemas.microsoft.com/office/drawing/2014/main" id="{1BF68C5E-3D32-5A8F-3243-AD2FC839CA14}"/>
              </a:ext>
            </a:extLst>
          </p:cNvPr>
          <p:cNvPicPr>
            <a:picLocks noChangeAspect="1"/>
          </p:cNvPicPr>
          <p:nvPr/>
        </p:nvPicPr>
        <p:blipFill>
          <a:blip r:embed="rId4"/>
          <a:stretch>
            <a:fillRect/>
          </a:stretch>
        </p:blipFill>
        <p:spPr>
          <a:xfrm>
            <a:off x="4169676" y="1853225"/>
            <a:ext cx="1570572" cy="2346242"/>
          </a:xfrm>
          <a:prstGeom prst="rect">
            <a:avLst/>
          </a:prstGeom>
        </p:spPr>
      </p:pic>
    </p:spTree>
    <p:extLst>
      <p:ext uri="{BB962C8B-B14F-4D97-AF65-F5344CB8AC3E}">
        <p14:creationId xmlns:p14="http://schemas.microsoft.com/office/powerpoint/2010/main" val="289299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0D644-FE51-2482-F1A9-31F78D2514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3B76EC-BBC3-75DC-E4F7-5E6CE0FA7A0B}"/>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
        <p:nvSpPr>
          <p:cNvPr id="5" name="Title 3">
            <a:extLst>
              <a:ext uri="{FF2B5EF4-FFF2-40B4-BE49-F238E27FC236}">
                <a16:creationId xmlns:a16="http://schemas.microsoft.com/office/drawing/2014/main" id="{AE4FD52A-D39E-D202-1D5A-DE0F3646820D}"/>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12_14IWG1B_R2C1</a:t>
            </a:r>
            <a:endParaRPr lang="en-HU" dirty="0"/>
          </a:p>
        </p:txBody>
      </p:sp>
      <p:grpSp>
        <p:nvGrpSpPr>
          <p:cNvPr id="2" name="Gruppo 1">
            <a:extLst>
              <a:ext uri="{FF2B5EF4-FFF2-40B4-BE49-F238E27FC236}">
                <a16:creationId xmlns:a16="http://schemas.microsoft.com/office/drawing/2014/main" id="{13A80F89-EED2-A369-BEF5-C7A604E0DFC4}"/>
              </a:ext>
            </a:extLst>
          </p:cNvPr>
          <p:cNvGrpSpPr/>
          <p:nvPr/>
        </p:nvGrpSpPr>
        <p:grpSpPr>
          <a:xfrm>
            <a:off x="570610" y="1464472"/>
            <a:ext cx="6441246" cy="3929055"/>
            <a:chOff x="126938" y="1161690"/>
            <a:chExt cx="7434000" cy="4534619"/>
          </a:xfrm>
        </p:grpSpPr>
        <p:pic>
          <p:nvPicPr>
            <p:cNvPr id="6" name="Immagine 5" descr="Immagine che contiene diagramma, Arte bambini, arte&#10;&#10;Il contenuto generato dall'IA potrebbe non essere corretto.">
              <a:extLst>
                <a:ext uri="{FF2B5EF4-FFF2-40B4-BE49-F238E27FC236}">
                  <a16:creationId xmlns:a16="http://schemas.microsoft.com/office/drawing/2014/main" id="{ED35BA2A-1C05-C0A2-54FE-23DBA07A44DA}"/>
                </a:ext>
              </a:extLst>
            </p:cNvPr>
            <p:cNvPicPr>
              <a:picLocks noChangeAspect="1"/>
            </p:cNvPicPr>
            <p:nvPr/>
          </p:nvPicPr>
          <p:blipFill>
            <a:blip r:embed="rId2">
              <a:extLst>
                <a:ext uri="{28A0092B-C50C-407E-A947-70E740481C1C}">
                  <a14:useLocalDpi xmlns:a14="http://schemas.microsoft.com/office/drawing/2010/main" val="0"/>
                </a:ext>
              </a:extLst>
            </a:blip>
            <a:srcRect l="8527" t="2571" r="5895" b="4195"/>
            <a:stretch>
              <a:fillRect/>
            </a:stretch>
          </p:blipFill>
          <p:spPr>
            <a:xfrm>
              <a:off x="126938" y="1161690"/>
              <a:ext cx="7434000" cy="4534619"/>
            </a:xfrm>
            <a:prstGeom prst="rect">
              <a:avLst/>
            </a:prstGeom>
            <a:ln>
              <a:solidFill>
                <a:srgbClr val="0070C0"/>
              </a:solidFill>
            </a:ln>
          </p:spPr>
        </p:pic>
        <p:sp>
          <p:nvSpPr>
            <p:cNvPr id="4" name="TextBox 3">
              <a:extLst>
                <a:ext uri="{FF2B5EF4-FFF2-40B4-BE49-F238E27FC236}">
                  <a16:creationId xmlns:a16="http://schemas.microsoft.com/office/drawing/2014/main" id="{D58CF02C-A355-367E-3236-E421124F4299}"/>
                </a:ext>
              </a:extLst>
            </p:cNvPr>
            <p:cNvSpPr txBox="1"/>
            <p:nvPr/>
          </p:nvSpPr>
          <p:spPr>
            <a:xfrm>
              <a:off x="990599" y="2390775"/>
              <a:ext cx="1156699" cy="390733"/>
            </a:xfrm>
            <a:prstGeom prst="rect">
              <a:avLst/>
            </a:prstGeom>
            <a:noFill/>
          </p:spPr>
          <p:txBody>
            <a:bodyPr wrap="square" rtlCol="0">
              <a:spAutoFit/>
            </a:bodyPr>
            <a:lstStyle/>
            <a:p>
              <a:pPr algn="l"/>
              <a:r>
                <a:rPr lang="it-IT" sz="1600" b="1" dirty="0">
                  <a:solidFill>
                    <a:srgbClr val="0000FF"/>
                  </a:solidFill>
                </a:rPr>
                <a:t>T-D-H/W</a:t>
              </a:r>
            </a:p>
          </p:txBody>
        </p:sp>
        <p:sp>
          <p:nvSpPr>
            <p:cNvPr id="7" name="TextBox 6">
              <a:extLst>
                <a:ext uri="{FF2B5EF4-FFF2-40B4-BE49-F238E27FC236}">
                  <a16:creationId xmlns:a16="http://schemas.microsoft.com/office/drawing/2014/main" id="{C69AFA96-A1C8-27F9-36C4-24F4D1FD9754}"/>
                </a:ext>
              </a:extLst>
            </p:cNvPr>
            <p:cNvSpPr txBox="1"/>
            <p:nvPr/>
          </p:nvSpPr>
          <p:spPr>
            <a:xfrm>
              <a:off x="5143498" y="2390775"/>
              <a:ext cx="1156699" cy="390733"/>
            </a:xfrm>
            <a:prstGeom prst="rect">
              <a:avLst/>
            </a:prstGeom>
            <a:noFill/>
          </p:spPr>
          <p:txBody>
            <a:bodyPr wrap="square" rtlCol="0">
              <a:spAutoFit/>
            </a:bodyPr>
            <a:lstStyle/>
            <a:p>
              <a:pPr algn="l"/>
              <a:r>
                <a:rPr lang="it-IT" sz="1600" b="1" dirty="0">
                  <a:solidFill>
                    <a:srgbClr val="FF0000"/>
                  </a:solidFill>
                </a:rPr>
                <a:t>T-D-H/Be</a:t>
              </a:r>
            </a:p>
          </p:txBody>
        </p:sp>
      </p:grpSp>
      <p:sp>
        <p:nvSpPr>
          <p:cNvPr id="8" name="TextBox 7">
            <a:extLst>
              <a:ext uri="{FF2B5EF4-FFF2-40B4-BE49-F238E27FC236}">
                <a16:creationId xmlns:a16="http://schemas.microsoft.com/office/drawing/2014/main" id="{C893C6D9-DF5A-329A-B79F-C3024B4745FD}"/>
              </a:ext>
            </a:extLst>
          </p:cNvPr>
          <p:cNvSpPr txBox="1"/>
          <p:nvPr/>
        </p:nvSpPr>
        <p:spPr>
          <a:xfrm>
            <a:off x="7425755" y="2698699"/>
            <a:ext cx="4364361"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T-D-H/W ratio decreases as the W layer is progressively exposed shot by shot</a:t>
            </a:r>
            <a:endParaRPr lang="en-US" sz="2000" noProof="0" dirty="0"/>
          </a:p>
          <a:p>
            <a:pPr marL="342900" indent="-342900" algn="just">
              <a:buFont typeface="Arial" panose="020B0604020202020204" pitchFamily="34" charset="0"/>
              <a:buChar char="•"/>
            </a:pPr>
            <a:r>
              <a:rPr lang="en-US" sz="2000" dirty="0"/>
              <a:t>T-D-H/Be increases as the Be residual layer is progressively removed by the laser shots</a:t>
            </a:r>
            <a:endParaRPr lang="en-US" sz="2000" noProof="0" dirty="0"/>
          </a:p>
        </p:txBody>
      </p:sp>
      <p:sp>
        <p:nvSpPr>
          <p:cNvPr id="9" name="TextBox 8">
            <a:extLst>
              <a:ext uri="{FF2B5EF4-FFF2-40B4-BE49-F238E27FC236}">
                <a16:creationId xmlns:a16="http://schemas.microsoft.com/office/drawing/2014/main" id="{18D2389F-3ABD-08D2-4CED-75A723775DAF}"/>
              </a:ext>
            </a:extLst>
          </p:cNvPr>
          <p:cNvSpPr txBox="1"/>
          <p:nvPr/>
        </p:nvSpPr>
        <p:spPr>
          <a:xfrm>
            <a:off x="7618088" y="1878196"/>
            <a:ext cx="4269111" cy="461665"/>
          </a:xfrm>
          <a:prstGeom prst="rect">
            <a:avLst/>
          </a:prstGeom>
          <a:noFill/>
        </p:spPr>
        <p:txBody>
          <a:bodyPr wrap="square" rtlCol="0">
            <a:spAutoFit/>
          </a:bodyPr>
          <a:lstStyle/>
          <a:p>
            <a:pPr algn="l"/>
            <a:r>
              <a:rPr lang="it-IT" sz="2400" b="1" dirty="0">
                <a:solidFill>
                  <a:schemeClr val="tx2"/>
                </a:solidFill>
              </a:rPr>
              <a:t>T-D-H in-</a:t>
            </a:r>
            <a:r>
              <a:rPr lang="it-IT" sz="2400" b="1" dirty="0" err="1">
                <a:solidFill>
                  <a:schemeClr val="tx2"/>
                </a:solidFill>
              </a:rPr>
              <a:t>depth</a:t>
            </a:r>
            <a:r>
              <a:rPr lang="it-IT" sz="2400" b="1" dirty="0">
                <a:solidFill>
                  <a:schemeClr val="tx2"/>
                </a:solidFill>
              </a:rPr>
              <a:t> </a:t>
            </a:r>
            <a:r>
              <a:rPr lang="it-IT" sz="2400" b="1" dirty="0" err="1">
                <a:solidFill>
                  <a:schemeClr val="tx2"/>
                </a:solidFill>
              </a:rPr>
              <a:t>distribution</a:t>
            </a:r>
            <a:endParaRPr lang="it-IT" sz="2400" b="1" dirty="0">
              <a:solidFill>
                <a:schemeClr val="tx2"/>
              </a:solidFill>
            </a:endParaRPr>
          </a:p>
        </p:txBody>
      </p:sp>
      <p:sp>
        <p:nvSpPr>
          <p:cNvPr id="10" name="Footer Placeholder 1">
            <a:extLst>
              <a:ext uri="{FF2B5EF4-FFF2-40B4-BE49-F238E27FC236}">
                <a16:creationId xmlns:a16="http://schemas.microsoft.com/office/drawing/2014/main" id="{B87FC303-0593-71C2-AB87-CF02FA7127E8}"/>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174001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1E9F-29C0-8262-DD16-5613FB9D697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BDFA1D-E33C-B5C2-EEFC-22101EF2D4A0}"/>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
        <p:nvSpPr>
          <p:cNvPr id="5" name="Title 3">
            <a:extLst>
              <a:ext uri="{FF2B5EF4-FFF2-40B4-BE49-F238E27FC236}">
                <a16:creationId xmlns:a16="http://schemas.microsoft.com/office/drawing/2014/main" id="{EA16F062-DDEF-031E-868C-8987655B5926}"/>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13_14IWG1B_R3C1</a:t>
            </a:r>
            <a:endParaRPr lang="en-HU" dirty="0"/>
          </a:p>
        </p:txBody>
      </p:sp>
      <p:sp>
        <p:nvSpPr>
          <p:cNvPr id="4" name="TextBox 3" hidden="1">
            <a:extLst>
              <a:ext uri="{FF2B5EF4-FFF2-40B4-BE49-F238E27FC236}">
                <a16:creationId xmlns:a16="http://schemas.microsoft.com/office/drawing/2014/main" id="{4AB03460-E090-96C4-3894-5542D87193F3}"/>
              </a:ext>
            </a:extLst>
          </p:cNvPr>
          <p:cNvSpPr txBox="1"/>
          <p:nvPr/>
        </p:nvSpPr>
        <p:spPr>
          <a:xfrm>
            <a:off x="7618089" y="2613392"/>
            <a:ext cx="4364361"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noProof="0" dirty="0"/>
              <a:t>Be I signals (blue) strongly decreasing after ~100 laser shots</a:t>
            </a:r>
            <a:br>
              <a:rPr lang="en-US" sz="2000" noProof="0" dirty="0"/>
            </a:br>
            <a:endParaRPr lang="en-US" sz="2000" noProof="0" dirty="0"/>
          </a:p>
          <a:p>
            <a:pPr marL="342900" indent="-342900" algn="just">
              <a:buFont typeface="Arial" panose="020B0604020202020204" pitchFamily="34" charset="0"/>
              <a:buChar char="•"/>
            </a:pPr>
            <a:r>
              <a:rPr lang="en-US" sz="2000" dirty="0"/>
              <a:t>Signals from the underlying W (black) gradually increasing.</a:t>
            </a:r>
            <a:endParaRPr lang="en-US" sz="2000" noProof="0" dirty="0"/>
          </a:p>
        </p:txBody>
      </p:sp>
      <p:sp>
        <p:nvSpPr>
          <p:cNvPr id="8" name="Footer Placeholder 1">
            <a:extLst>
              <a:ext uri="{FF2B5EF4-FFF2-40B4-BE49-F238E27FC236}">
                <a16:creationId xmlns:a16="http://schemas.microsoft.com/office/drawing/2014/main" id="{49792D4B-D587-A40F-9E73-151980187076}"/>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grpSp>
        <p:nvGrpSpPr>
          <p:cNvPr id="2" name="Gruppo 1">
            <a:extLst>
              <a:ext uri="{FF2B5EF4-FFF2-40B4-BE49-F238E27FC236}">
                <a16:creationId xmlns:a16="http://schemas.microsoft.com/office/drawing/2014/main" id="{C374EEEC-ACA4-C665-665C-9F6613C09E6E}"/>
              </a:ext>
            </a:extLst>
          </p:cNvPr>
          <p:cNvGrpSpPr/>
          <p:nvPr/>
        </p:nvGrpSpPr>
        <p:grpSpPr>
          <a:xfrm>
            <a:off x="268882" y="1600200"/>
            <a:ext cx="5742980" cy="3578469"/>
            <a:chOff x="119412" y="1143000"/>
            <a:chExt cx="7337469" cy="4572000"/>
          </a:xfrm>
        </p:grpSpPr>
        <p:pic>
          <p:nvPicPr>
            <p:cNvPr id="7" name="Immagine 9" descr="Immagine che contiene testo, design&#10;&#10;Il contenuto generato dall'IA potrebbe non essere corretto.">
              <a:extLst>
                <a:ext uri="{FF2B5EF4-FFF2-40B4-BE49-F238E27FC236}">
                  <a16:creationId xmlns:a16="http://schemas.microsoft.com/office/drawing/2014/main" id="{B2BE2356-F6BA-8025-B9C6-030D8861FF37}"/>
                </a:ext>
              </a:extLst>
            </p:cNvPr>
            <p:cNvPicPr>
              <a:picLocks noChangeAspect="1"/>
            </p:cNvPicPr>
            <p:nvPr/>
          </p:nvPicPr>
          <p:blipFill>
            <a:blip r:embed="rId2">
              <a:extLst>
                <a:ext uri="{28A0092B-C50C-407E-A947-70E740481C1C}">
                  <a14:useLocalDpi xmlns:a14="http://schemas.microsoft.com/office/drawing/2010/main" val="0"/>
                </a:ext>
              </a:extLst>
            </a:blip>
            <a:srcRect l="9000" t="2570" r="6772" b="3693"/>
            <a:stretch>
              <a:fillRect/>
            </a:stretch>
          </p:blipFill>
          <p:spPr>
            <a:xfrm>
              <a:off x="119412" y="1143000"/>
              <a:ext cx="7337469" cy="4572000"/>
            </a:xfrm>
            <a:prstGeom prst="rect">
              <a:avLst/>
            </a:prstGeom>
            <a:ln>
              <a:solidFill>
                <a:srgbClr val="0070C0"/>
              </a:solidFill>
            </a:ln>
          </p:spPr>
        </p:pic>
        <p:sp>
          <p:nvSpPr>
            <p:cNvPr id="6" name="TextBox 5">
              <a:extLst>
                <a:ext uri="{FF2B5EF4-FFF2-40B4-BE49-F238E27FC236}">
                  <a16:creationId xmlns:a16="http://schemas.microsoft.com/office/drawing/2014/main" id="{BA764931-8498-3630-58B4-B0408E3AA8EB}"/>
                </a:ext>
              </a:extLst>
            </p:cNvPr>
            <p:cNvSpPr txBox="1"/>
            <p:nvPr/>
          </p:nvSpPr>
          <p:spPr>
            <a:xfrm>
              <a:off x="2869823" y="1423800"/>
              <a:ext cx="2466597" cy="589842"/>
            </a:xfrm>
            <a:prstGeom prst="rect">
              <a:avLst/>
            </a:prstGeom>
            <a:noFill/>
          </p:spPr>
          <p:txBody>
            <a:bodyPr wrap="square" rtlCol="0">
              <a:spAutoFit/>
            </a:bodyPr>
            <a:lstStyle/>
            <a:p>
              <a:pPr algn="l"/>
              <a:r>
                <a:rPr lang="it-IT" sz="2400" b="1" dirty="0">
                  <a:solidFill>
                    <a:schemeClr val="tx2"/>
                  </a:solidFill>
                </a:rPr>
                <a:t>Linear scale</a:t>
              </a:r>
            </a:p>
          </p:txBody>
        </p:sp>
      </p:grpSp>
      <p:grpSp>
        <p:nvGrpSpPr>
          <p:cNvPr id="9" name="Gruppo 8">
            <a:extLst>
              <a:ext uri="{FF2B5EF4-FFF2-40B4-BE49-F238E27FC236}">
                <a16:creationId xmlns:a16="http://schemas.microsoft.com/office/drawing/2014/main" id="{3788AC34-1DC6-3A68-6F6C-D6AA0750B1D0}"/>
              </a:ext>
            </a:extLst>
          </p:cNvPr>
          <p:cNvGrpSpPr/>
          <p:nvPr/>
        </p:nvGrpSpPr>
        <p:grpSpPr>
          <a:xfrm>
            <a:off x="6180138" y="1600200"/>
            <a:ext cx="5742980" cy="3578468"/>
            <a:chOff x="95251" y="1143000"/>
            <a:chExt cx="7453035" cy="4572000"/>
          </a:xfrm>
        </p:grpSpPr>
        <p:pic>
          <p:nvPicPr>
            <p:cNvPr id="10" name="Immagine 5" descr="Immagine che contiene testo, Policromia, schermata, Elementi grafici&#10;&#10;Il contenuto generato dall'IA potrebbe non essere corretto.">
              <a:extLst>
                <a:ext uri="{FF2B5EF4-FFF2-40B4-BE49-F238E27FC236}">
                  <a16:creationId xmlns:a16="http://schemas.microsoft.com/office/drawing/2014/main" id="{0226A50C-635B-0841-DAFF-53934A3ED92E}"/>
                </a:ext>
              </a:extLst>
            </p:cNvPr>
            <p:cNvPicPr>
              <a:picLocks noChangeAspect="1"/>
            </p:cNvPicPr>
            <p:nvPr/>
          </p:nvPicPr>
          <p:blipFill>
            <a:blip r:embed="rId3">
              <a:extLst>
                <a:ext uri="{28A0092B-C50C-407E-A947-70E740481C1C}">
                  <a14:useLocalDpi xmlns:a14="http://schemas.microsoft.com/office/drawing/2010/main" val="0"/>
                </a:ext>
              </a:extLst>
            </a:blip>
            <a:srcRect l="8132" t="2571" r="6772" b="4195"/>
            <a:stretch>
              <a:fillRect/>
            </a:stretch>
          </p:blipFill>
          <p:spPr>
            <a:xfrm>
              <a:off x="95251" y="1143000"/>
              <a:ext cx="7453035" cy="4572000"/>
            </a:xfrm>
            <a:prstGeom prst="rect">
              <a:avLst/>
            </a:prstGeom>
            <a:ln>
              <a:solidFill>
                <a:srgbClr val="0070C0"/>
              </a:solidFill>
            </a:ln>
          </p:spPr>
        </p:pic>
        <p:sp>
          <p:nvSpPr>
            <p:cNvPr id="11" name="TextBox 5">
              <a:extLst>
                <a:ext uri="{FF2B5EF4-FFF2-40B4-BE49-F238E27FC236}">
                  <a16:creationId xmlns:a16="http://schemas.microsoft.com/office/drawing/2014/main" id="{C5D639A9-7CB4-8EEA-5393-5E62024D9B43}"/>
                </a:ext>
              </a:extLst>
            </p:cNvPr>
            <p:cNvSpPr txBox="1"/>
            <p:nvPr/>
          </p:nvSpPr>
          <p:spPr>
            <a:xfrm>
              <a:off x="2089562" y="1423800"/>
              <a:ext cx="3464413" cy="589842"/>
            </a:xfrm>
            <a:prstGeom prst="rect">
              <a:avLst/>
            </a:prstGeom>
            <a:noFill/>
          </p:spPr>
          <p:txBody>
            <a:bodyPr wrap="square" rtlCol="0">
              <a:spAutoFit/>
            </a:bodyPr>
            <a:lstStyle/>
            <a:p>
              <a:pPr algn="l"/>
              <a:r>
                <a:rPr lang="it-IT" sz="2400" b="1" dirty="0" err="1">
                  <a:solidFill>
                    <a:schemeClr val="tx2"/>
                  </a:solidFill>
                </a:rPr>
                <a:t>Logarithmic</a:t>
              </a:r>
              <a:r>
                <a:rPr lang="it-IT" sz="2400" b="1" dirty="0">
                  <a:solidFill>
                    <a:schemeClr val="tx2"/>
                  </a:solidFill>
                </a:rPr>
                <a:t> scale</a:t>
              </a:r>
            </a:p>
          </p:txBody>
        </p:sp>
      </p:grpSp>
      <p:pic>
        <p:nvPicPr>
          <p:cNvPr id="12" name="Immagine 11" descr="Immagine che contiene testo, schermata, Carattere, numero&#10;&#10;Il contenuto generato dall'IA potrebbe non essere corretto.">
            <a:extLst>
              <a:ext uri="{FF2B5EF4-FFF2-40B4-BE49-F238E27FC236}">
                <a16:creationId xmlns:a16="http://schemas.microsoft.com/office/drawing/2014/main" id="{7ABDBE38-27DB-9BA3-9251-4D0DD6D85F42}"/>
              </a:ext>
            </a:extLst>
          </p:cNvPr>
          <p:cNvPicPr>
            <a:picLocks noChangeAspect="1"/>
          </p:cNvPicPr>
          <p:nvPr/>
        </p:nvPicPr>
        <p:blipFill>
          <a:blip r:embed="rId4"/>
          <a:stretch>
            <a:fillRect/>
          </a:stretch>
        </p:blipFill>
        <p:spPr>
          <a:xfrm>
            <a:off x="4220478" y="1827824"/>
            <a:ext cx="1570572" cy="2346242"/>
          </a:xfrm>
          <a:prstGeom prst="rect">
            <a:avLst/>
          </a:prstGeom>
        </p:spPr>
      </p:pic>
    </p:spTree>
    <p:extLst>
      <p:ext uri="{BB962C8B-B14F-4D97-AF65-F5344CB8AC3E}">
        <p14:creationId xmlns:p14="http://schemas.microsoft.com/office/powerpoint/2010/main" val="51310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5B0E-5499-BA01-2E6F-3A120E70158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F12A1-9398-9219-D499-E8E9D2A5A8A9}"/>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
        <p:nvSpPr>
          <p:cNvPr id="5" name="Title 3">
            <a:extLst>
              <a:ext uri="{FF2B5EF4-FFF2-40B4-BE49-F238E27FC236}">
                <a16:creationId xmlns:a16="http://schemas.microsoft.com/office/drawing/2014/main" id="{4C6038DD-983A-2CBC-6289-BA6F91DB8F98}"/>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13_14IWG1B_R3C1</a:t>
            </a:r>
            <a:endParaRPr lang="en-HU" dirty="0"/>
          </a:p>
        </p:txBody>
      </p:sp>
      <p:sp>
        <p:nvSpPr>
          <p:cNvPr id="4" name="TextBox 3">
            <a:extLst>
              <a:ext uri="{FF2B5EF4-FFF2-40B4-BE49-F238E27FC236}">
                <a16:creationId xmlns:a16="http://schemas.microsoft.com/office/drawing/2014/main" id="{7FDB24DA-235E-BA47-405E-4E195BF295AC}"/>
              </a:ext>
            </a:extLst>
          </p:cNvPr>
          <p:cNvSpPr txBox="1"/>
          <p:nvPr/>
        </p:nvSpPr>
        <p:spPr>
          <a:xfrm>
            <a:off x="990600" y="2390775"/>
            <a:ext cx="1019175" cy="338554"/>
          </a:xfrm>
          <a:prstGeom prst="rect">
            <a:avLst/>
          </a:prstGeom>
          <a:noFill/>
        </p:spPr>
        <p:txBody>
          <a:bodyPr wrap="square" rtlCol="0">
            <a:spAutoFit/>
          </a:bodyPr>
          <a:lstStyle/>
          <a:p>
            <a:pPr algn="l"/>
            <a:r>
              <a:rPr lang="it-IT" sz="1600" b="1" dirty="0">
                <a:solidFill>
                  <a:srgbClr val="0000FF"/>
                </a:solidFill>
              </a:rPr>
              <a:t>T-D-H/W</a:t>
            </a:r>
          </a:p>
        </p:txBody>
      </p:sp>
      <p:sp>
        <p:nvSpPr>
          <p:cNvPr id="7" name="TextBox 6">
            <a:extLst>
              <a:ext uri="{FF2B5EF4-FFF2-40B4-BE49-F238E27FC236}">
                <a16:creationId xmlns:a16="http://schemas.microsoft.com/office/drawing/2014/main" id="{2885F269-4C51-FDBF-25EE-7435806E5391}"/>
              </a:ext>
            </a:extLst>
          </p:cNvPr>
          <p:cNvSpPr txBox="1"/>
          <p:nvPr/>
        </p:nvSpPr>
        <p:spPr>
          <a:xfrm>
            <a:off x="5143500" y="2390775"/>
            <a:ext cx="1019175" cy="338554"/>
          </a:xfrm>
          <a:prstGeom prst="rect">
            <a:avLst/>
          </a:prstGeom>
          <a:noFill/>
        </p:spPr>
        <p:txBody>
          <a:bodyPr wrap="square" rtlCol="0">
            <a:spAutoFit/>
          </a:bodyPr>
          <a:lstStyle/>
          <a:p>
            <a:pPr algn="l"/>
            <a:r>
              <a:rPr lang="it-IT" sz="1600" b="1" dirty="0">
                <a:solidFill>
                  <a:srgbClr val="FF0000"/>
                </a:solidFill>
              </a:rPr>
              <a:t>T-D-H/Be</a:t>
            </a:r>
          </a:p>
        </p:txBody>
      </p:sp>
      <p:sp>
        <p:nvSpPr>
          <p:cNvPr id="8" name="TextBox 7">
            <a:extLst>
              <a:ext uri="{FF2B5EF4-FFF2-40B4-BE49-F238E27FC236}">
                <a16:creationId xmlns:a16="http://schemas.microsoft.com/office/drawing/2014/main" id="{BBF87E8C-D9F4-60D5-70CC-B9B992701219}"/>
              </a:ext>
            </a:extLst>
          </p:cNvPr>
          <p:cNvSpPr txBox="1"/>
          <p:nvPr/>
        </p:nvSpPr>
        <p:spPr>
          <a:xfrm>
            <a:off x="7449893" y="2486392"/>
            <a:ext cx="4364361"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T-D-H/W ratio decreases as the W layer is progressively exposed shot by shot</a:t>
            </a:r>
            <a:endParaRPr lang="en-US" sz="2000" noProof="0" dirty="0"/>
          </a:p>
          <a:p>
            <a:pPr marL="342900" indent="-342900" algn="just">
              <a:buFont typeface="Arial" panose="020B0604020202020204" pitchFamily="34" charset="0"/>
              <a:buChar char="•"/>
            </a:pPr>
            <a:r>
              <a:rPr lang="en-US" sz="2000" dirty="0"/>
              <a:t>T-D-H/Be increases as the Be residual layer is progressively removed by the laser shots</a:t>
            </a:r>
          </a:p>
          <a:p>
            <a:pPr marL="342900" indent="-342900" algn="just">
              <a:buFont typeface="Arial" panose="020B0604020202020204" pitchFamily="34" charset="0"/>
              <a:buChar char="•"/>
            </a:pPr>
            <a:r>
              <a:rPr lang="en-US" sz="2000" noProof="0" dirty="0"/>
              <a:t>High noise in the </a:t>
            </a:r>
            <a:r>
              <a:rPr lang="en-US" sz="2000" dirty="0"/>
              <a:t>T-D-H/Be graph due to the progressive intensity reduction of the other peaks</a:t>
            </a:r>
            <a:endParaRPr lang="en-US" sz="2000" noProof="0" dirty="0"/>
          </a:p>
        </p:txBody>
      </p:sp>
      <p:grpSp>
        <p:nvGrpSpPr>
          <p:cNvPr id="2" name="Gruppo 1">
            <a:extLst>
              <a:ext uri="{FF2B5EF4-FFF2-40B4-BE49-F238E27FC236}">
                <a16:creationId xmlns:a16="http://schemas.microsoft.com/office/drawing/2014/main" id="{057477B2-D5E3-76C3-E965-CF5D128F833D}"/>
              </a:ext>
            </a:extLst>
          </p:cNvPr>
          <p:cNvGrpSpPr/>
          <p:nvPr/>
        </p:nvGrpSpPr>
        <p:grpSpPr>
          <a:xfrm>
            <a:off x="632601" y="1338233"/>
            <a:ext cx="6440400" cy="4181533"/>
            <a:chOff x="184088" y="1155398"/>
            <a:chExt cx="7434000" cy="4547203"/>
          </a:xfrm>
        </p:grpSpPr>
        <p:pic>
          <p:nvPicPr>
            <p:cNvPr id="10" name="Immagine 6" descr="Immagine che contiene Arte bambini, arte&#10;&#10;Il contenuto generato dall'IA potrebbe non essere corretto.">
              <a:extLst>
                <a:ext uri="{FF2B5EF4-FFF2-40B4-BE49-F238E27FC236}">
                  <a16:creationId xmlns:a16="http://schemas.microsoft.com/office/drawing/2014/main" id="{A1D2B4B6-06F6-65E0-ED97-AEB0160F757B}"/>
                </a:ext>
              </a:extLst>
            </p:cNvPr>
            <p:cNvPicPr>
              <a:picLocks noChangeAspect="1"/>
            </p:cNvPicPr>
            <p:nvPr/>
          </p:nvPicPr>
          <p:blipFill>
            <a:blip r:embed="rId2">
              <a:extLst>
                <a:ext uri="{28A0092B-C50C-407E-A947-70E740481C1C}">
                  <a14:useLocalDpi xmlns:a14="http://schemas.microsoft.com/office/drawing/2010/main" val="0"/>
                </a:ext>
              </a:extLst>
            </a:blip>
            <a:srcRect l="8763" t="2571" r="5895" b="4195"/>
            <a:stretch>
              <a:fillRect/>
            </a:stretch>
          </p:blipFill>
          <p:spPr>
            <a:xfrm>
              <a:off x="184088" y="1155398"/>
              <a:ext cx="7434000" cy="4547203"/>
            </a:xfrm>
            <a:prstGeom prst="rect">
              <a:avLst/>
            </a:prstGeom>
            <a:ln>
              <a:solidFill>
                <a:srgbClr val="0070C0"/>
              </a:solidFill>
            </a:ln>
          </p:spPr>
        </p:pic>
        <p:sp>
          <p:nvSpPr>
            <p:cNvPr id="11" name="TextBox 10">
              <a:extLst>
                <a:ext uri="{FF2B5EF4-FFF2-40B4-BE49-F238E27FC236}">
                  <a16:creationId xmlns:a16="http://schemas.microsoft.com/office/drawing/2014/main" id="{2B2A0659-98FF-D3EE-ACAC-0B703F563C3A}"/>
                </a:ext>
              </a:extLst>
            </p:cNvPr>
            <p:cNvSpPr txBox="1"/>
            <p:nvPr/>
          </p:nvSpPr>
          <p:spPr>
            <a:xfrm>
              <a:off x="619125" y="3090445"/>
              <a:ext cx="1154602" cy="368160"/>
            </a:xfrm>
            <a:prstGeom prst="rect">
              <a:avLst/>
            </a:prstGeom>
            <a:noFill/>
          </p:spPr>
          <p:txBody>
            <a:bodyPr wrap="square" rtlCol="0">
              <a:spAutoFit/>
            </a:bodyPr>
            <a:lstStyle/>
            <a:p>
              <a:pPr algn="l"/>
              <a:r>
                <a:rPr lang="it-IT" sz="1600" b="1" dirty="0">
                  <a:solidFill>
                    <a:srgbClr val="0000FF"/>
                  </a:solidFill>
                </a:rPr>
                <a:t>T-D-H/W</a:t>
              </a:r>
            </a:p>
          </p:txBody>
        </p:sp>
        <p:sp>
          <p:nvSpPr>
            <p:cNvPr id="12" name="TextBox 11">
              <a:extLst>
                <a:ext uri="{FF2B5EF4-FFF2-40B4-BE49-F238E27FC236}">
                  <a16:creationId xmlns:a16="http://schemas.microsoft.com/office/drawing/2014/main" id="{DE9109AA-4522-E948-05A8-BC93D4481D2F}"/>
                </a:ext>
              </a:extLst>
            </p:cNvPr>
            <p:cNvSpPr txBox="1"/>
            <p:nvPr/>
          </p:nvSpPr>
          <p:spPr>
            <a:xfrm>
              <a:off x="5362574" y="1770474"/>
              <a:ext cx="1127784" cy="368160"/>
            </a:xfrm>
            <a:prstGeom prst="rect">
              <a:avLst/>
            </a:prstGeom>
            <a:noFill/>
          </p:spPr>
          <p:txBody>
            <a:bodyPr wrap="square" rtlCol="0">
              <a:spAutoFit/>
            </a:bodyPr>
            <a:lstStyle/>
            <a:p>
              <a:pPr algn="l"/>
              <a:r>
                <a:rPr lang="it-IT" sz="1600" b="1" dirty="0">
                  <a:solidFill>
                    <a:srgbClr val="FF0000"/>
                  </a:solidFill>
                </a:rPr>
                <a:t>T-D-H/Be</a:t>
              </a:r>
            </a:p>
          </p:txBody>
        </p:sp>
      </p:grpSp>
      <p:sp>
        <p:nvSpPr>
          <p:cNvPr id="6" name="Footer Placeholder 1">
            <a:extLst>
              <a:ext uri="{FF2B5EF4-FFF2-40B4-BE49-F238E27FC236}">
                <a16:creationId xmlns:a16="http://schemas.microsoft.com/office/drawing/2014/main" id="{B0D8A7E2-6E9A-B7F0-7CE9-D4C1812E12A7}"/>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
        <p:nvSpPr>
          <p:cNvPr id="13" name="TextBox 8">
            <a:extLst>
              <a:ext uri="{FF2B5EF4-FFF2-40B4-BE49-F238E27FC236}">
                <a16:creationId xmlns:a16="http://schemas.microsoft.com/office/drawing/2014/main" id="{1E30F46E-FA83-2580-8E8D-0F7444CDBD78}"/>
              </a:ext>
            </a:extLst>
          </p:cNvPr>
          <p:cNvSpPr txBox="1"/>
          <p:nvPr/>
        </p:nvSpPr>
        <p:spPr>
          <a:xfrm>
            <a:off x="7618088" y="1878196"/>
            <a:ext cx="4269111" cy="461665"/>
          </a:xfrm>
          <a:prstGeom prst="rect">
            <a:avLst/>
          </a:prstGeom>
          <a:noFill/>
        </p:spPr>
        <p:txBody>
          <a:bodyPr wrap="square" rtlCol="0">
            <a:spAutoFit/>
          </a:bodyPr>
          <a:lstStyle/>
          <a:p>
            <a:pPr algn="l"/>
            <a:r>
              <a:rPr lang="it-IT" sz="2400" b="1" dirty="0">
                <a:solidFill>
                  <a:schemeClr val="tx2"/>
                </a:solidFill>
              </a:rPr>
              <a:t>T-D-H in-</a:t>
            </a:r>
            <a:r>
              <a:rPr lang="it-IT" sz="2400" b="1" dirty="0" err="1">
                <a:solidFill>
                  <a:schemeClr val="tx2"/>
                </a:solidFill>
              </a:rPr>
              <a:t>depth</a:t>
            </a:r>
            <a:r>
              <a:rPr lang="it-IT" sz="2400" b="1" dirty="0">
                <a:solidFill>
                  <a:schemeClr val="tx2"/>
                </a:solidFill>
              </a:rPr>
              <a:t> </a:t>
            </a:r>
            <a:r>
              <a:rPr lang="it-IT" sz="2400" b="1" dirty="0" err="1">
                <a:solidFill>
                  <a:schemeClr val="tx2"/>
                </a:solidFill>
              </a:rPr>
              <a:t>distribution</a:t>
            </a:r>
            <a:endParaRPr lang="it-IT" sz="2400" b="1" dirty="0">
              <a:solidFill>
                <a:schemeClr val="tx2"/>
              </a:solidFill>
            </a:endParaRPr>
          </a:p>
        </p:txBody>
      </p:sp>
    </p:spTree>
    <p:extLst>
      <p:ext uri="{BB962C8B-B14F-4D97-AF65-F5344CB8AC3E}">
        <p14:creationId xmlns:p14="http://schemas.microsoft.com/office/powerpoint/2010/main" val="161810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821F2-086E-F582-C979-92D1AB1F75E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FA1BFF-A924-7293-60CF-1AB0B72BCA4D}"/>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sp>
        <p:nvSpPr>
          <p:cNvPr id="5" name="Title 3">
            <a:extLst>
              <a:ext uri="{FF2B5EF4-FFF2-40B4-BE49-F238E27FC236}">
                <a16:creationId xmlns:a16="http://schemas.microsoft.com/office/drawing/2014/main" id="{A5427DAB-2AC7-279D-CBDA-1D739646E43A}"/>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14_14IWG1B_R4C1</a:t>
            </a:r>
            <a:endParaRPr lang="en-HU" dirty="0"/>
          </a:p>
        </p:txBody>
      </p:sp>
      <p:sp>
        <p:nvSpPr>
          <p:cNvPr id="4" name="TextBox 3" hidden="1">
            <a:extLst>
              <a:ext uri="{FF2B5EF4-FFF2-40B4-BE49-F238E27FC236}">
                <a16:creationId xmlns:a16="http://schemas.microsoft.com/office/drawing/2014/main" id="{FAE9B4DA-DBA6-4BBF-0209-51F9776E9911}"/>
              </a:ext>
            </a:extLst>
          </p:cNvPr>
          <p:cNvSpPr txBox="1"/>
          <p:nvPr/>
        </p:nvSpPr>
        <p:spPr>
          <a:xfrm>
            <a:off x="7618089" y="2613392"/>
            <a:ext cx="4364361"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000" noProof="0" dirty="0"/>
              <a:t>Strong Be I signals (blue), which decrease progressively with increasing number of laser shots </a:t>
            </a:r>
            <a:r>
              <a:rPr lang="en-US" sz="2000" noProof="0" dirty="0">
                <a:sym typeface="Symbol" panose="05050102010706020507" pitchFamily="18" charset="2"/>
              </a:rPr>
              <a:t> probably thick deposit of eroded Be</a:t>
            </a:r>
            <a:r>
              <a:rPr lang="en-US" sz="2000" noProof="0" dirty="0"/>
              <a:t> </a:t>
            </a:r>
          </a:p>
          <a:p>
            <a:pPr marL="342900" indent="-342900" algn="just">
              <a:buFont typeface="Arial" panose="020B0604020202020204" pitchFamily="34" charset="0"/>
              <a:buChar char="•"/>
            </a:pPr>
            <a:r>
              <a:rPr lang="en-US" sz="2000" dirty="0"/>
              <a:t>Signals from the underlying W (black) gradually increasing.</a:t>
            </a:r>
            <a:endParaRPr lang="en-US" sz="2000" noProof="0" dirty="0"/>
          </a:p>
        </p:txBody>
      </p:sp>
      <p:sp>
        <p:nvSpPr>
          <p:cNvPr id="7" name="Footer Placeholder 1">
            <a:extLst>
              <a:ext uri="{FF2B5EF4-FFF2-40B4-BE49-F238E27FC236}">
                <a16:creationId xmlns:a16="http://schemas.microsoft.com/office/drawing/2014/main" id="{1610FC48-258B-C567-AA37-64749B8E0FD9}"/>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grpSp>
        <p:nvGrpSpPr>
          <p:cNvPr id="2" name="Gruppo 1">
            <a:extLst>
              <a:ext uri="{FF2B5EF4-FFF2-40B4-BE49-F238E27FC236}">
                <a16:creationId xmlns:a16="http://schemas.microsoft.com/office/drawing/2014/main" id="{9FAF5AD7-BD01-64B7-3837-8D1BF9CCADC7}"/>
              </a:ext>
            </a:extLst>
          </p:cNvPr>
          <p:cNvGrpSpPr/>
          <p:nvPr/>
        </p:nvGrpSpPr>
        <p:grpSpPr>
          <a:xfrm>
            <a:off x="360040" y="1589217"/>
            <a:ext cx="5673130" cy="3492737"/>
            <a:chOff x="119412" y="1143000"/>
            <a:chExt cx="7426138" cy="4572000"/>
          </a:xfrm>
        </p:grpSpPr>
        <p:pic>
          <p:nvPicPr>
            <p:cNvPr id="8" name="Immagine 8" descr="Immagine che contiene testo, schermata, Carattere, design&#10;&#10;Il contenuto generato dall'IA potrebbe non essere corretto.">
              <a:extLst>
                <a:ext uri="{FF2B5EF4-FFF2-40B4-BE49-F238E27FC236}">
                  <a16:creationId xmlns:a16="http://schemas.microsoft.com/office/drawing/2014/main" id="{B9BC87EE-75F6-6D1F-AC52-92DAD63804EA}"/>
                </a:ext>
              </a:extLst>
            </p:cNvPr>
            <p:cNvPicPr>
              <a:picLocks noChangeAspect="1"/>
            </p:cNvPicPr>
            <p:nvPr/>
          </p:nvPicPr>
          <p:blipFill>
            <a:blip r:embed="rId2">
              <a:extLst>
                <a:ext uri="{28A0092B-C50C-407E-A947-70E740481C1C}">
                  <a14:useLocalDpi xmlns:a14="http://schemas.microsoft.com/office/drawing/2010/main" val="0"/>
                </a:ext>
              </a:extLst>
            </a:blip>
            <a:srcRect l="9000" t="2571" r="6210" b="4195"/>
            <a:stretch>
              <a:fillRect/>
            </a:stretch>
          </p:blipFill>
          <p:spPr>
            <a:xfrm>
              <a:off x="119412" y="1143000"/>
              <a:ext cx="7426138" cy="4572000"/>
            </a:xfrm>
            <a:prstGeom prst="rect">
              <a:avLst/>
            </a:prstGeom>
            <a:ln>
              <a:solidFill>
                <a:srgbClr val="0070C0"/>
              </a:solidFill>
            </a:ln>
          </p:spPr>
        </p:pic>
        <p:sp>
          <p:nvSpPr>
            <p:cNvPr id="6" name="TextBox 5">
              <a:extLst>
                <a:ext uri="{FF2B5EF4-FFF2-40B4-BE49-F238E27FC236}">
                  <a16:creationId xmlns:a16="http://schemas.microsoft.com/office/drawing/2014/main" id="{26E8C669-65BD-10D5-27F8-60F61232D18C}"/>
                </a:ext>
              </a:extLst>
            </p:cNvPr>
            <p:cNvSpPr txBox="1"/>
            <p:nvPr/>
          </p:nvSpPr>
          <p:spPr>
            <a:xfrm>
              <a:off x="2916987" y="1379203"/>
              <a:ext cx="3372297" cy="461665"/>
            </a:xfrm>
            <a:prstGeom prst="rect">
              <a:avLst/>
            </a:prstGeom>
            <a:noFill/>
          </p:spPr>
          <p:txBody>
            <a:bodyPr wrap="square" rtlCol="0">
              <a:spAutoFit/>
            </a:bodyPr>
            <a:lstStyle/>
            <a:p>
              <a:pPr algn="l"/>
              <a:r>
                <a:rPr lang="it-IT" sz="2400" b="1" dirty="0">
                  <a:solidFill>
                    <a:schemeClr val="tx2"/>
                  </a:solidFill>
                </a:rPr>
                <a:t>Linear scale</a:t>
              </a:r>
            </a:p>
          </p:txBody>
        </p:sp>
      </p:grpSp>
      <p:grpSp>
        <p:nvGrpSpPr>
          <p:cNvPr id="9" name="Gruppo 8">
            <a:extLst>
              <a:ext uri="{FF2B5EF4-FFF2-40B4-BE49-F238E27FC236}">
                <a16:creationId xmlns:a16="http://schemas.microsoft.com/office/drawing/2014/main" id="{9F4E1617-72AA-A2A7-1555-ACBD60AF05A9}"/>
              </a:ext>
            </a:extLst>
          </p:cNvPr>
          <p:cNvGrpSpPr/>
          <p:nvPr/>
        </p:nvGrpSpPr>
        <p:grpSpPr>
          <a:xfrm>
            <a:off x="6158832" y="1591081"/>
            <a:ext cx="5685940" cy="3490873"/>
            <a:chOff x="190502" y="1127279"/>
            <a:chExt cx="7446882" cy="4572000"/>
          </a:xfrm>
        </p:grpSpPr>
        <p:pic>
          <p:nvPicPr>
            <p:cNvPr id="10" name="Immagine 9" descr="Immagine che contiene testo, Policromia, calligrafia, Arte bambini&#10;&#10;Il contenuto generato dall'IA potrebbe non essere corretto.">
              <a:extLst>
                <a:ext uri="{FF2B5EF4-FFF2-40B4-BE49-F238E27FC236}">
                  <a16:creationId xmlns:a16="http://schemas.microsoft.com/office/drawing/2014/main" id="{39668260-0DCB-AB38-563C-C98E5AFD0DBD}"/>
                </a:ext>
              </a:extLst>
            </p:cNvPr>
            <p:cNvPicPr>
              <a:picLocks noChangeAspect="1"/>
            </p:cNvPicPr>
            <p:nvPr/>
          </p:nvPicPr>
          <p:blipFill>
            <a:blip r:embed="rId3">
              <a:extLst>
                <a:ext uri="{28A0092B-C50C-407E-A947-70E740481C1C}">
                  <a14:useLocalDpi xmlns:a14="http://schemas.microsoft.com/office/drawing/2010/main" val="0"/>
                </a:ext>
              </a:extLst>
            </a:blip>
            <a:srcRect l="8842" t="2571" r="6132" b="4195"/>
            <a:stretch>
              <a:fillRect/>
            </a:stretch>
          </p:blipFill>
          <p:spPr>
            <a:xfrm>
              <a:off x="190502" y="1127279"/>
              <a:ext cx="7446882" cy="4572000"/>
            </a:xfrm>
            <a:prstGeom prst="rect">
              <a:avLst/>
            </a:prstGeom>
            <a:ln>
              <a:solidFill>
                <a:srgbClr val="0070C0"/>
              </a:solidFill>
            </a:ln>
          </p:spPr>
        </p:pic>
        <p:sp>
          <p:nvSpPr>
            <p:cNvPr id="11" name="TextBox 5">
              <a:extLst>
                <a:ext uri="{FF2B5EF4-FFF2-40B4-BE49-F238E27FC236}">
                  <a16:creationId xmlns:a16="http://schemas.microsoft.com/office/drawing/2014/main" id="{719382CE-EF70-AA58-7CC6-D28A3CEBB392}"/>
                </a:ext>
              </a:extLst>
            </p:cNvPr>
            <p:cNvSpPr txBox="1"/>
            <p:nvPr/>
          </p:nvSpPr>
          <p:spPr>
            <a:xfrm>
              <a:off x="2415929" y="4758692"/>
              <a:ext cx="4269111" cy="461664"/>
            </a:xfrm>
            <a:prstGeom prst="rect">
              <a:avLst/>
            </a:prstGeom>
            <a:noFill/>
          </p:spPr>
          <p:txBody>
            <a:bodyPr wrap="square" rtlCol="0">
              <a:spAutoFit/>
            </a:bodyPr>
            <a:lstStyle/>
            <a:p>
              <a:pPr algn="l"/>
              <a:r>
                <a:rPr lang="it-IT" sz="2400" b="1" dirty="0" err="1">
                  <a:solidFill>
                    <a:schemeClr val="tx2"/>
                  </a:solidFill>
                </a:rPr>
                <a:t>Logarithmic</a:t>
              </a:r>
              <a:r>
                <a:rPr lang="it-IT" sz="2400" b="1" dirty="0">
                  <a:solidFill>
                    <a:schemeClr val="tx2"/>
                  </a:solidFill>
                </a:rPr>
                <a:t> scale</a:t>
              </a:r>
            </a:p>
          </p:txBody>
        </p:sp>
      </p:grpSp>
      <p:pic>
        <p:nvPicPr>
          <p:cNvPr id="12" name="Immagine 11" descr="Immagine che contiene testo, schermata, Carattere, numero&#10;&#10;Il contenuto generato dall'IA potrebbe non essere corretto.">
            <a:extLst>
              <a:ext uri="{FF2B5EF4-FFF2-40B4-BE49-F238E27FC236}">
                <a16:creationId xmlns:a16="http://schemas.microsoft.com/office/drawing/2014/main" id="{1688E138-F941-7B78-C8EE-21B2214409FA}"/>
              </a:ext>
            </a:extLst>
          </p:cNvPr>
          <p:cNvPicPr>
            <a:picLocks noChangeAspect="1"/>
          </p:cNvPicPr>
          <p:nvPr/>
        </p:nvPicPr>
        <p:blipFill>
          <a:blip r:embed="rId4"/>
          <a:stretch>
            <a:fillRect/>
          </a:stretch>
        </p:blipFill>
        <p:spPr>
          <a:xfrm>
            <a:off x="4705650" y="1769662"/>
            <a:ext cx="1110759" cy="1659338"/>
          </a:xfrm>
          <a:prstGeom prst="rect">
            <a:avLst/>
          </a:prstGeom>
        </p:spPr>
      </p:pic>
    </p:spTree>
    <p:extLst>
      <p:ext uri="{BB962C8B-B14F-4D97-AF65-F5344CB8AC3E}">
        <p14:creationId xmlns:p14="http://schemas.microsoft.com/office/powerpoint/2010/main" val="272057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296F-0118-FF9E-CD9F-F7C8C005EC1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750183-FDB8-600C-00D1-3E72B7110FCD}"/>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sp>
        <p:nvSpPr>
          <p:cNvPr id="5" name="Title 3">
            <a:extLst>
              <a:ext uri="{FF2B5EF4-FFF2-40B4-BE49-F238E27FC236}">
                <a16:creationId xmlns:a16="http://schemas.microsoft.com/office/drawing/2014/main" id="{106C0B53-D1BB-1B99-8978-49C15D86FF15}"/>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14_14IWG1B_R4C1</a:t>
            </a:r>
            <a:endParaRPr lang="en-HU" dirty="0"/>
          </a:p>
        </p:txBody>
      </p:sp>
      <p:sp>
        <p:nvSpPr>
          <p:cNvPr id="8" name="TextBox 7">
            <a:extLst>
              <a:ext uri="{FF2B5EF4-FFF2-40B4-BE49-F238E27FC236}">
                <a16:creationId xmlns:a16="http://schemas.microsoft.com/office/drawing/2014/main" id="{1EF09651-DDAE-1A3E-DAD4-52C81938914B}"/>
              </a:ext>
            </a:extLst>
          </p:cNvPr>
          <p:cNvSpPr txBox="1"/>
          <p:nvPr/>
        </p:nvSpPr>
        <p:spPr>
          <a:xfrm>
            <a:off x="7293852" y="2617671"/>
            <a:ext cx="4364361" cy="224676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T-D-H/W ratio decreases as the W layer is progressively exposed shot by shot</a:t>
            </a:r>
            <a:endParaRPr lang="en-US" sz="2000" noProof="0" dirty="0"/>
          </a:p>
          <a:p>
            <a:pPr marL="342900" indent="-342900" algn="just">
              <a:buFont typeface="Arial" panose="020B0604020202020204" pitchFamily="34" charset="0"/>
              <a:buChar char="•"/>
            </a:pPr>
            <a:r>
              <a:rPr lang="en-US" sz="2000" dirty="0"/>
              <a:t>T-D-H/Be ratio remains overall low, as the thickness of the Be deposit remains high throughout the ablation</a:t>
            </a:r>
          </a:p>
        </p:txBody>
      </p:sp>
      <p:grpSp>
        <p:nvGrpSpPr>
          <p:cNvPr id="2" name="Gruppo 1">
            <a:extLst>
              <a:ext uri="{FF2B5EF4-FFF2-40B4-BE49-F238E27FC236}">
                <a16:creationId xmlns:a16="http://schemas.microsoft.com/office/drawing/2014/main" id="{66010025-43E8-8B7E-E7D3-F8EA39A8D635}"/>
              </a:ext>
            </a:extLst>
          </p:cNvPr>
          <p:cNvGrpSpPr/>
          <p:nvPr/>
        </p:nvGrpSpPr>
        <p:grpSpPr>
          <a:xfrm>
            <a:off x="588534" y="1155398"/>
            <a:ext cx="6440400" cy="4547203"/>
            <a:chOff x="184088" y="1155397"/>
            <a:chExt cx="7434000" cy="4547203"/>
          </a:xfrm>
        </p:grpSpPr>
        <p:sp>
          <p:nvSpPr>
            <p:cNvPr id="4" name="TextBox 3">
              <a:extLst>
                <a:ext uri="{FF2B5EF4-FFF2-40B4-BE49-F238E27FC236}">
                  <a16:creationId xmlns:a16="http://schemas.microsoft.com/office/drawing/2014/main" id="{7B0422BB-8703-734F-ED5C-B8E6EC667B86}"/>
                </a:ext>
              </a:extLst>
            </p:cNvPr>
            <p:cNvSpPr txBox="1"/>
            <p:nvPr/>
          </p:nvSpPr>
          <p:spPr>
            <a:xfrm>
              <a:off x="990600" y="2390775"/>
              <a:ext cx="1019175" cy="338554"/>
            </a:xfrm>
            <a:prstGeom prst="rect">
              <a:avLst/>
            </a:prstGeom>
            <a:noFill/>
          </p:spPr>
          <p:txBody>
            <a:bodyPr wrap="square" rtlCol="0">
              <a:spAutoFit/>
            </a:bodyPr>
            <a:lstStyle/>
            <a:p>
              <a:pPr algn="l"/>
              <a:r>
                <a:rPr lang="it-IT" sz="1600" b="1" dirty="0">
                  <a:solidFill>
                    <a:srgbClr val="0000FF"/>
                  </a:solidFill>
                </a:rPr>
                <a:t>T-D-H/W</a:t>
              </a:r>
            </a:p>
          </p:txBody>
        </p:sp>
        <p:sp>
          <p:nvSpPr>
            <p:cNvPr id="7" name="TextBox 6">
              <a:extLst>
                <a:ext uri="{FF2B5EF4-FFF2-40B4-BE49-F238E27FC236}">
                  <a16:creationId xmlns:a16="http://schemas.microsoft.com/office/drawing/2014/main" id="{7EA97F52-39CF-2926-38F6-67065BC4FDDB}"/>
                </a:ext>
              </a:extLst>
            </p:cNvPr>
            <p:cNvSpPr txBox="1"/>
            <p:nvPr/>
          </p:nvSpPr>
          <p:spPr>
            <a:xfrm>
              <a:off x="5143500" y="2390775"/>
              <a:ext cx="1019175" cy="338554"/>
            </a:xfrm>
            <a:prstGeom prst="rect">
              <a:avLst/>
            </a:prstGeom>
            <a:noFill/>
          </p:spPr>
          <p:txBody>
            <a:bodyPr wrap="square" rtlCol="0">
              <a:spAutoFit/>
            </a:bodyPr>
            <a:lstStyle/>
            <a:p>
              <a:pPr algn="l"/>
              <a:r>
                <a:rPr lang="it-IT" sz="1600" b="1" dirty="0">
                  <a:solidFill>
                    <a:srgbClr val="FF0000"/>
                  </a:solidFill>
                </a:rPr>
                <a:t>T-D-H/Be</a:t>
              </a:r>
            </a:p>
          </p:txBody>
        </p:sp>
        <p:sp>
          <p:nvSpPr>
            <p:cNvPr id="11" name="TextBox 10">
              <a:extLst>
                <a:ext uri="{FF2B5EF4-FFF2-40B4-BE49-F238E27FC236}">
                  <a16:creationId xmlns:a16="http://schemas.microsoft.com/office/drawing/2014/main" id="{8692409D-37C6-F387-216E-2706695088B8}"/>
                </a:ext>
              </a:extLst>
            </p:cNvPr>
            <p:cNvSpPr txBox="1"/>
            <p:nvPr/>
          </p:nvSpPr>
          <p:spPr>
            <a:xfrm>
              <a:off x="619125" y="3090445"/>
              <a:ext cx="1019175" cy="338554"/>
            </a:xfrm>
            <a:prstGeom prst="rect">
              <a:avLst/>
            </a:prstGeom>
            <a:noFill/>
          </p:spPr>
          <p:txBody>
            <a:bodyPr wrap="square" rtlCol="0">
              <a:spAutoFit/>
            </a:bodyPr>
            <a:lstStyle/>
            <a:p>
              <a:pPr algn="l"/>
              <a:r>
                <a:rPr lang="it-IT" sz="1600" b="1" dirty="0">
                  <a:solidFill>
                    <a:srgbClr val="0000FF"/>
                  </a:solidFill>
                </a:rPr>
                <a:t>T-D-H/W</a:t>
              </a:r>
            </a:p>
          </p:txBody>
        </p:sp>
        <p:sp>
          <p:nvSpPr>
            <p:cNvPr id="12" name="TextBox 11">
              <a:extLst>
                <a:ext uri="{FF2B5EF4-FFF2-40B4-BE49-F238E27FC236}">
                  <a16:creationId xmlns:a16="http://schemas.microsoft.com/office/drawing/2014/main" id="{5501E619-24B1-9E69-45C9-030A832A2598}"/>
                </a:ext>
              </a:extLst>
            </p:cNvPr>
            <p:cNvSpPr txBox="1"/>
            <p:nvPr/>
          </p:nvSpPr>
          <p:spPr>
            <a:xfrm>
              <a:off x="5362575" y="1770474"/>
              <a:ext cx="1019175" cy="338554"/>
            </a:xfrm>
            <a:prstGeom prst="rect">
              <a:avLst/>
            </a:prstGeom>
            <a:noFill/>
          </p:spPr>
          <p:txBody>
            <a:bodyPr wrap="square" rtlCol="0">
              <a:spAutoFit/>
            </a:bodyPr>
            <a:lstStyle/>
            <a:p>
              <a:pPr algn="l"/>
              <a:r>
                <a:rPr lang="it-IT" sz="1600" b="1" dirty="0">
                  <a:solidFill>
                    <a:srgbClr val="FF0000"/>
                  </a:solidFill>
                </a:rPr>
                <a:t>T-D-H/Be</a:t>
              </a:r>
            </a:p>
          </p:txBody>
        </p:sp>
        <p:pic>
          <p:nvPicPr>
            <p:cNvPr id="6" name="Immagine 5" descr="Immagine che contiene Arte bambini, arte&#10;&#10;Il contenuto generato dall'IA potrebbe non essere corretto.">
              <a:extLst>
                <a:ext uri="{FF2B5EF4-FFF2-40B4-BE49-F238E27FC236}">
                  <a16:creationId xmlns:a16="http://schemas.microsoft.com/office/drawing/2014/main" id="{128056B1-1094-3EC1-0FDF-F8576A9452BA}"/>
                </a:ext>
              </a:extLst>
            </p:cNvPr>
            <p:cNvPicPr>
              <a:picLocks noChangeAspect="1"/>
            </p:cNvPicPr>
            <p:nvPr/>
          </p:nvPicPr>
          <p:blipFill>
            <a:blip r:embed="rId2">
              <a:extLst>
                <a:ext uri="{28A0092B-C50C-407E-A947-70E740481C1C}">
                  <a14:useLocalDpi xmlns:a14="http://schemas.microsoft.com/office/drawing/2010/main" val="0"/>
                </a:ext>
              </a:extLst>
            </a:blip>
            <a:srcRect l="8921" t="2571" r="5738" b="4195"/>
            <a:stretch>
              <a:fillRect/>
            </a:stretch>
          </p:blipFill>
          <p:spPr>
            <a:xfrm>
              <a:off x="184088" y="1155397"/>
              <a:ext cx="7434000" cy="4547203"/>
            </a:xfrm>
            <a:prstGeom prst="rect">
              <a:avLst/>
            </a:prstGeom>
            <a:ln>
              <a:solidFill>
                <a:srgbClr val="0070C0"/>
              </a:solidFill>
            </a:ln>
          </p:spPr>
        </p:pic>
        <p:sp>
          <p:nvSpPr>
            <p:cNvPr id="13" name="TextBox 12">
              <a:extLst>
                <a:ext uri="{FF2B5EF4-FFF2-40B4-BE49-F238E27FC236}">
                  <a16:creationId xmlns:a16="http://schemas.microsoft.com/office/drawing/2014/main" id="{0EF67FA4-BE0A-5EBC-0DA7-56102CA6405A}"/>
                </a:ext>
              </a:extLst>
            </p:cNvPr>
            <p:cNvSpPr txBox="1"/>
            <p:nvPr/>
          </p:nvSpPr>
          <p:spPr>
            <a:xfrm>
              <a:off x="1500186" y="3198167"/>
              <a:ext cx="1282617" cy="338554"/>
            </a:xfrm>
            <a:prstGeom prst="rect">
              <a:avLst/>
            </a:prstGeom>
            <a:noFill/>
          </p:spPr>
          <p:txBody>
            <a:bodyPr wrap="square" rtlCol="0">
              <a:spAutoFit/>
            </a:bodyPr>
            <a:lstStyle/>
            <a:p>
              <a:pPr algn="l"/>
              <a:r>
                <a:rPr lang="it-IT" sz="1600" b="1" dirty="0">
                  <a:solidFill>
                    <a:srgbClr val="0000FF"/>
                  </a:solidFill>
                </a:rPr>
                <a:t>T-D-H/W</a:t>
              </a:r>
            </a:p>
          </p:txBody>
        </p:sp>
        <p:sp>
          <p:nvSpPr>
            <p:cNvPr id="14" name="TextBox 13">
              <a:extLst>
                <a:ext uri="{FF2B5EF4-FFF2-40B4-BE49-F238E27FC236}">
                  <a16:creationId xmlns:a16="http://schemas.microsoft.com/office/drawing/2014/main" id="{80BD0088-87A9-B455-47FC-274D046B6246}"/>
                </a:ext>
              </a:extLst>
            </p:cNvPr>
            <p:cNvSpPr txBox="1"/>
            <p:nvPr/>
          </p:nvSpPr>
          <p:spPr>
            <a:xfrm>
              <a:off x="5969512" y="4278539"/>
              <a:ext cx="1206619" cy="338554"/>
            </a:xfrm>
            <a:prstGeom prst="rect">
              <a:avLst/>
            </a:prstGeom>
            <a:noFill/>
          </p:spPr>
          <p:txBody>
            <a:bodyPr wrap="square" rtlCol="0">
              <a:spAutoFit/>
            </a:bodyPr>
            <a:lstStyle/>
            <a:p>
              <a:pPr algn="l"/>
              <a:r>
                <a:rPr lang="it-IT" sz="1600" b="1" dirty="0">
                  <a:solidFill>
                    <a:srgbClr val="FF0000"/>
                  </a:solidFill>
                </a:rPr>
                <a:t>T-D-H/Be</a:t>
              </a:r>
            </a:p>
          </p:txBody>
        </p:sp>
      </p:grpSp>
      <p:sp>
        <p:nvSpPr>
          <p:cNvPr id="10" name="Footer Placeholder 1">
            <a:extLst>
              <a:ext uri="{FF2B5EF4-FFF2-40B4-BE49-F238E27FC236}">
                <a16:creationId xmlns:a16="http://schemas.microsoft.com/office/drawing/2014/main" id="{C2D0D5BE-9D7D-A6F4-5249-DAAB7CCDD786}"/>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
        <p:nvSpPr>
          <p:cNvPr id="15" name="TextBox 8">
            <a:extLst>
              <a:ext uri="{FF2B5EF4-FFF2-40B4-BE49-F238E27FC236}">
                <a16:creationId xmlns:a16="http://schemas.microsoft.com/office/drawing/2014/main" id="{7D725B7C-9814-4FBA-05A6-B6DECF654571}"/>
              </a:ext>
            </a:extLst>
          </p:cNvPr>
          <p:cNvSpPr txBox="1"/>
          <p:nvPr/>
        </p:nvSpPr>
        <p:spPr>
          <a:xfrm>
            <a:off x="7618088" y="1878196"/>
            <a:ext cx="4269111" cy="461665"/>
          </a:xfrm>
          <a:prstGeom prst="rect">
            <a:avLst/>
          </a:prstGeom>
          <a:noFill/>
        </p:spPr>
        <p:txBody>
          <a:bodyPr wrap="square" rtlCol="0">
            <a:spAutoFit/>
          </a:bodyPr>
          <a:lstStyle/>
          <a:p>
            <a:pPr algn="l"/>
            <a:r>
              <a:rPr lang="it-IT" sz="2400" b="1" dirty="0">
                <a:solidFill>
                  <a:schemeClr val="tx2"/>
                </a:solidFill>
              </a:rPr>
              <a:t>T-D-H in-</a:t>
            </a:r>
            <a:r>
              <a:rPr lang="it-IT" sz="2400" b="1" dirty="0" err="1">
                <a:solidFill>
                  <a:schemeClr val="tx2"/>
                </a:solidFill>
              </a:rPr>
              <a:t>depth</a:t>
            </a:r>
            <a:r>
              <a:rPr lang="it-IT" sz="2400" b="1" dirty="0">
                <a:solidFill>
                  <a:schemeClr val="tx2"/>
                </a:solidFill>
              </a:rPr>
              <a:t> </a:t>
            </a:r>
            <a:r>
              <a:rPr lang="it-IT" sz="2400" b="1" dirty="0" err="1">
                <a:solidFill>
                  <a:schemeClr val="tx2"/>
                </a:solidFill>
              </a:rPr>
              <a:t>distribution</a:t>
            </a:r>
            <a:endParaRPr lang="it-IT" sz="2400" b="1" dirty="0">
              <a:solidFill>
                <a:schemeClr val="tx2"/>
              </a:solidFill>
            </a:endParaRPr>
          </a:p>
        </p:txBody>
      </p:sp>
    </p:spTree>
    <p:extLst>
      <p:ext uri="{BB962C8B-B14F-4D97-AF65-F5344CB8AC3E}">
        <p14:creationId xmlns:p14="http://schemas.microsoft.com/office/powerpoint/2010/main" val="176856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350A2-F377-E7B4-D825-1029AC66663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1FAD08-D7E3-0852-E1C5-227A0BDA5DC7}"/>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sp>
        <p:nvSpPr>
          <p:cNvPr id="5" name="Title 3">
            <a:extLst>
              <a:ext uri="{FF2B5EF4-FFF2-40B4-BE49-F238E27FC236}">
                <a16:creationId xmlns:a16="http://schemas.microsoft.com/office/drawing/2014/main" id="{2B0F64B6-EB0C-C5B3-A8B5-EA18F8B9C022}"/>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15_14IWG1B_R5C1</a:t>
            </a:r>
            <a:endParaRPr lang="en-HU" dirty="0"/>
          </a:p>
        </p:txBody>
      </p:sp>
      <p:sp>
        <p:nvSpPr>
          <p:cNvPr id="4" name="TextBox 3" hidden="1">
            <a:extLst>
              <a:ext uri="{FF2B5EF4-FFF2-40B4-BE49-F238E27FC236}">
                <a16:creationId xmlns:a16="http://schemas.microsoft.com/office/drawing/2014/main" id="{C036A612-C7DD-FFB4-A16F-0C530F229902}"/>
              </a:ext>
            </a:extLst>
          </p:cNvPr>
          <p:cNvSpPr txBox="1"/>
          <p:nvPr/>
        </p:nvSpPr>
        <p:spPr>
          <a:xfrm>
            <a:off x="7618089" y="2613392"/>
            <a:ext cx="4364361"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000" noProof="0" dirty="0"/>
              <a:t>Strong Be I signals (blue), which decrease progressively with increasing number of laser shots </a:t>
            </a:r>
            <a:r>
              <a:rPr lang="en-US" sz="2000" noProof="0" dirty="0">
                <a:sym typeface="Symbol" panose="05050102010706020507" pitchFamily="18" charset="2"/>
              </a:rPr>
              <a:t> probably thick deposit of eroded Be</a:t>
            </a:r>
            <a:r>
              <a:rPr lang="en-US" sz="2000" noProof="0" dirty="0"/>
              <a:t> </a:t>
            </a:r>
          </a:p>
          <a:p>
            <a:pPr marL="342900" indent="-342900" algn="just">
              <a:buFont typeface="Arial" panose="020B0604020202020204" pitchFamily="34" charset="0"/>
              <a:buChar char="•"/>
            </a:pPr>
            <a:r>
              <a:rPr lang="en-US" sz="2000" dirty="0"/>
              <a:t>Signals from the underlying W (black) gradually increasing.</a:t>
            </a:r>
            <a:endParaRPr lang="en-US" sz="2000" noProof="0" dirty="0"/>
          </a:p>
        </p:txBody>
      </p:sp>
      <p:sp>
        <p:nvSpPr>
          <p:cNvPr id="8" name="Footer Placeholder 1">
            <a:extLst>
              <a:ext uri="{FF2B5EF4-FFF2-40B4-BE49-F238E27FC236}">
                <a16:creationId xmlns:a16="http://schemas.microsoft.com/office/drawing/2014/main" id="{5DD6363C-D896-FE65-5D0B-B165F085A962}"/>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grpSp>
        <p:nvGrpSpPr>
          <p:cNvPr id="2" name="Gruppo 1">
            <a:extLst>
              <a:ext uri="{FF2B5EF4-FFF2-40B4-BE49-F238E27FC236}">
                <a16:creationId xmlns:a16="http://schemas.microsoft.com/office/drawing/2014/main" id="{4BFC0A10-1C04-8664-6465-12EEBFF70808}"/>
              </a:ext>
            </a:extLst>
          </p:cNvPr>
          <p:cNvGrpSpPr/>
          <p:nvPr/>
        </p:nvGrpSpPr>
        <p:grpSpPr>
          <a:xfrm>
            <a:off x="286467" y="1392586"/>
            <a:ext cx="5746788" cy="3575068"/>
            <a:chOff x="119412" y="1146401"/>
            <a:chExt cx="7426138" cy="4619789"/>
          </a:xfrm>
        </p:grpSpPr>
        <p:pic>
          <p:nvPicPr>
            <p:cNvPr id="7" name="Immagine 9" descr="Immagine che contiene testo, schermata, grafica, Carattere&#10;&#10;Il contenuto generato dall'IA potrebbe non essere corretto.">
              <a:extLst>
                <a:ext uri="{FF2B5EF4-FFF2-40B4-BE49-F238E27FC236}">
                  <a16:creationId xmlns:a16="http://schemas.microsoft.com/office/drawing/2014/main" id="{53F0F233-BBD7-6593-CCAF-51CC36AEBEC2}"/>
                </a:ext>
              </a:extLst>
            </p:cNvPr>
            <p:cNvPicPr>
              <a:picLocks noChangeAspect="1"/>
            </p:cNvPicPr>
            <p:nvPr/>
          </p:nvPicPr>
          <p:blipFill>
            <a:blip r:embed="rId2">
              <a:extLst>
                <a:ext uri="{28A0092B-C50C-407E-A947-70E740481C1C}">
                  <a14:useLocalDpi xmlns:a14="http://schemas.microsoft.com/office/drawing/2010/main" val="0"/>
                </a:ext>
              </a:extLst>
            </a:blip>
            <a:srcRect l="9317" t="2571" r="6771" b="4195"/>
            <a:stretch>
              <a:fillRect/>
            </a:stretch>
          </p:blipFill>
          <p:spPr>
            <a:xfrm>
              <a:off x="119412" y="1146401"/>
              <a:ext cx="7426138" cy="4619789"/>
            </a:xfrm>
            <a:prstGeom prst="rect">
              <a:avLst/>
            </a:prstGeom>
            <a:ln>
              <a:solidFill>
                <a:srgbClr val="0070C0"/>
              </a:solidFill>
            </a:ln>
          </p:spPr>
        </p:pic>
        <p:sp>
          <p:nvSpPr>
            <p:cNvPr id="6" name="TextBox 5">
              <a:extLst>
                <a:ext uri="{FF2B5EF4-FFF2-40B4-BE49-F238E27FC236}">
                  <a16:creationId xmlns:a16="http://schemas.microsoft.com/office/drawing/2014/main" id="{0D5E3EA1-3514-8EF6-65A8-AF322648F5A0}"/>
                </a:ext>
              </a:extLst>
            </p:cNvPr>
            <p:cNvSpPr txBox="1"/>
            <p:nvPr/>
          </p:nvSpPr>
          <p:spPr>
            <a:xfrm>
              <a:off x="2958449" y="1449473"/>
              <a:ext cx="4269110" cy="461665"/>
            </a:xfrm>
            <a:prstGeom prst="rect">
              <a:avLst/>
            </a:prstGeom>
            <a:noFill/>
          </p:spPr>
          <p:txBody>
            <a:bodyPr wrap="square" rtlCol="0">
              <a:spAutoFit/>
            </a:bodyPr>
            <a:lstStyle/>
            <a:p>
              <a:pPr algn="l"/>
              <a:r>
                <a:rPr lang="it-IT" sz="2400" b="1" dirty="0">
                  <a:solidFill>
                    <a:schemeClr val="tx2"/>
                  </a:solidFill>
                </a:rPr>
                <a:t>Linear scale</a:t>
              </a:r>
            </a:p>
          </p:txBody>
        </p:sp>
      </p:grpSp>
      <p:grpSp>
        <p:nvGrpSpPr>
          <p:cNvPr id="9" name="Gruppo 8">
            <a:extLst>
              <a:ext uri="{FF2B5EF4-FFF2-40B4-BE49-F238E27FC236}">
                <a16:creationId xmlns:a16="http://schemas.microsoft.com/office/drawing/2014/main" id="{FA339163-6140-0FBB-563D-5C162719489C}"/>
              </a:ext>
            </a:extLst>
          </p:cNvPr>
          <p:cNvGrpSpPr/>
          <p:nvPr/>
        </p:nvGrpSpPr>
        <p:grpSpPr>
          <a:xfrm>
            <a:off x="6158747" y="1392585"/>
            <a:ext cx="5746786" cy="3575067"/>
            <a:chOff x="190502" y="1127279"/>
            <a:chExt cx="7446882" cy="4572000"/>
          </a:xfrm>
        </p:grpSpPr>
        <p:pic>
          <p:nvPicPr>
            <p:cNvPr id="10" name="Immagine 9" descr="Immagine che contiene testo, Policromia, calligrafia, Arte bambini&#10;&#10;Il contenuto generato dall'IA potrebbe non essere corretto.">
              <a:extLst>
                <a:ext uri="{FF2B5EF4-FFF2-40B4-BE49-F238E27FC236}">
                  <a16:creationId xmlns:a16="http://schemas.microsoft.com/office/drawing/2014/main" id="{85316F43-1AE5-B630-7D4D-FDA74B34DD53}"/>
                </a:ext>
              </a:extLst>
            </p:cNvPr>
            <p:cNvPicPr>
              <a:picLocks noChangeAspect="1"/>
            </p:cNvPicPr>
            <p:nvPr/>
          </p:nvPicPr>
          <p:blipFill>
            <a:blip r:embed="rId3">
              <a:extLst>
                <a:ext uri="{28A0092B-C50C-407E-A947-70E740481C1C}">
                  <a14:useLocalDpi xmlns:a14="http://schemas.microsoft.com/office/drawing/2010/main" val="0"/>
                </a:ext>
              </a:extLst>
            </a:blip>
            <a:srcRect l="8842" t="2571" r="6132" b="4195"/>
            <a:stretch>
              <a:fillRect/>
            </a:stretch>
          </p:blipFill>
          <p:spPr>
            <a:xfrm>
              <a:off x="190502" y="1127279"/>
              <a:ext cx="7446882" cy="4572000"/>
            </a:xfrm>
            <a:prstGeom prst="rect">
              <a:avLst/>
            </a:prstGeom>
            <a:ln>
              <a:solidFill>
                <a:srgbClr val="0070C0"/>
              </a:solidFill>
            </a:ln>
          </p:spPr>
        </p:pic>
        <p:sp>
          <p:nvSpPr>
            <p:cNvPr id="11" name="TextBox 5">
              <a:extLst>
                <a:ext uri="{FF2B5EF4-FFF2-40B4-BE49-F238E27FC236}">
                  <a16:creationId xmlns:a16="http://schemas.microsoft.com/office/drawing/2014/main" id="{CB254281-3DD3-ADA2-DE32-2504F775E427}"/>
                </a:ext>
              </a:extLst>
            </p:cNvPr>
            <p:cNvSpPr txBox="1"/>
            <p:nvPr/>
          </p:nvSpPr>
          <p:spPr>
            <a:xfrm>
              <a:off x="2424910" y="4734505"/>
              <a:ext cx="4269112" cy="461665"/>
            </a:xfrm>
            <a:prstGeom prst="rect">
              <a:avLst/>
            </a:prstGeom>
            <a:noFill/>
          </p:spPr>
          <p:txBody>
            <a:bodyPr wrap="square" rtlCol="0">
              <a:spAutoFit/>
            </a:bodyPr>
            <a:lstStyle/>
            <a:p>
              <a:pPr algn="l"/>
              <a:r>
                <a:rPr lang="it-IT" sz="2400" b="1" dirty="0" err="1">
                  <a:solidFill>
                    <a:schemeClr val="tx2"/>
                  </a:solidFill>
                </a:rPr>
                <a:t>Logarithmic</a:t>
              </a:r>
              <a:r>
                <a:rPr lang="it-IT" sz="2400" b="1" dirty="0">
                  <a:solidFill>
                    <a:schemeClr val="tx2"/>
                  </a:solidFill>
                </a:rPr>
                <a:t> scale</a:t>
              </a:r>
            </a:p>
          </p:txBody>
        </p:sp>
      </p:grpSp>
      <p:pic>
        <p:nvPicPr>
          <p:cNvPr id="12" name="Immagine 11" descr="Immagine che contiene testo, schermata, Carattere, numero&#10;&#10;Il contenuto generato dall'IA potrebbe non essere corretto.">
            <a:extLst>
              <a:ext uri="{FF2B5EF4-FFF2-40B4-BE49-F238E27FC236}">
                <a16:creationId xmlns:a16="http://schemas.microsoft.com/office/drawing/2014/main" id="{EA5091D9-8352-2654-99CE-E9E3AD422E93}"/>
              </a:ext>
            </a:extLst>
          </p:cNvPr>
          <p:cNvPicPr>
            <a:picLocks noChangeAspect="1"/>
          </p:cNvPicPr>
          <p:nvPr/>
        </p:nvPicPr>
        <p:blipFill>
          <a:blip r:embed="rId4"/>
          <a:stretch>
            <a:fillRect/>
          </a:stretch>
        </p:blipFill>
        <p:spPr>
          <a:xfrm>
            <a:off x="4538133" y="1584786"/>
            <a:ext cx="1311788" cy="1959650"/>
          </a:xfrm>
          <a:prstGeom prst="rect">
            <a:avLst/>
          </a:prstGeom>
        </p:spPr>
      </p:pic>
    </p:spTree>
    <p:extLst>
      <p:ext uri="{BB962C8B-B14F-4D97-AF65-F5344CB8AC3E}">
        <p14:creationId xmlns:p14="http://schemas.microsoft.com/office/powerpoint/2010/main" val="65599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23AC9-AFE6-752E-CBD9-3A04AE72A23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A58DBA-D9A6-CF4E-5F9B-D66DC01C2235}"/>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sp>
        <p:nvSpPr>
          <p:cNvPr id="5" name="Title 3">
            <a:extLst>
              <a:ext uri="{FF2B5EF4-FFF2-40B4-BE49-F238E27FC236}">
                <a16:creationId xmlns:a16="http://schemas.microsoft.com/office/drawing/2014/main" id="{221202A7-9E61-FDCF-8E54-D29D931C9894}"/>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15_14IWG1B_R5C1</a:t>
            </a:r>
            <a:endParaRPr lang="en-HU" dirty="0"/>
          </a:p>
        </p:txBody>
      </p:sp>
      <p:sp>
        <p:nvSpPr>
          <p:cNvPr id="8" name="TextBox 7">
            <a:extLst>
              <a:ext uri="{FF2B5EF4-FFF2-40B4-BE49-F238E27FC236}">
                <a16:creationId xmlns:a16="http://schemas.microsoft.com/office/drawing/2014/main" id="{B4A94530-4410-8FF2-9C1C-E3A00ECCF8C4}"/>
              </a:ext>
            </a:extLst>
          </p:cNvPr>
          <p:cNvSpPr txBox="1"/>
          <p:nvPr/>
        </p:nvSpPr>
        <p:spPr>
          <a:xfrm>
            <a:off x="7414889" y="2586012"/>
            <a:ext cx="4364361"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T-D-H/W ratio decreases as the W layer is progressively exposed shot by shot</a:t>
            </a:r>
            <a:endParaRPr lang="en-US" sz="2000" noProof="0" dirty="0"/>
          </a:p>
          <a:p>
            <a:pPr marL="342900" indent="-342900" algn="just">
              <a:buFont typeface="Arial" panose="020B0604020202020204" pitchFamily="34" charset="0"/>
              <a:buChar char="•"/>
            </a:pPr>
            <a:r>
              <a:rPr lang="en-US" sz="2000" dirty="0"/>
              <a:t>T-D-H/Be ratio progressively increases with the shots as the Be layer is removed by the laser ablation</a:t>
            </a:r>
          </a:p>
          <a:p>
            <a:pPr marL="342900" indent="-342900" algn="just">
              <a:buFont typeface="Arial" panose="020B0604020202020204" pitchFamily="34" charset="0"/>
              <a:buChar char="•"/>
            </a:pPr>
            <a:r>
              <a:rPr lang="en-US" sz="2000" dirty="0"/>
              <a:t>Low signal in the last shots -&gt; not reliable</a:t>
            </a:r>
          </a:p>
        </p:txBody>
      </p:sp>
      <p:sp>
        <p:nvSpPr>
          <p:cNvPr id="9" name="TextBox 8">
            <a:extLst>
              <a:ext uri="{FF2B5EF4-FFF2-40B4-BE49-F238E27FC236}">
                <a16:creationId xmlns:a16="http://schemas.microsoft.com/office/drawing/2014/main" id="{0ACA2515-2217-9856-AC44-9115F3BF9E4D}"/>
              </a:ext>
            </a:extLst>
          </p:cNvPr>
          <p:cNvSpPr txBox="1"/>
          <p:nvPr/>
        </p:nvSpPr>
        <p:spPr>
          <a:xfrm>
            <a:off x="7618088" y="1878196"/>
            <a:ext cx="4269111" cy="461665"/>
          </a:xfrm>
          <a:prstGeom prst="rect">
            <a:avLst/>
          </a:prstGeom>
          <a:noFill/>
        </p:spPr>
        <p:txBody>
          <a:bodyPr wrap="square" rtlCol="0">
            <a:spAutoFit/>
          </a:bodyPr>
          <a:lstStyle/>
          <a:p>
            <a:pPr algn="l"/>
            <a:r>
              <a:rPr lang="it-IT" sz="2400" b="1" dirty="0">
                <a:solidFill>
                  <a:schemeClr val="tx2"/>
                </a:solidFill>
              </a:rPr>
              <a:t>T-D-H in-</a:t>
            </a:r>
            <a:r>
              <a:rPr lang="it-IT" sz="2400" b="1" dirty="0" err="1">
                <a:solidFill>
                  <a:schemeClr val="tx2"/>
                </a:solidFill>
              </a:rPr>
              <a:t>depth</a:t>
            </a:r>
            <a:r>
              <a:rPr lang="it-IT" sz="2400" b="1" dirty="0">
                <a:solidFill>
                  <a:schemeClr val="tx2"/>
                </a:solidFill>
              </a:rPr>
              <a:t> </a:t>
            </a:r>
            <a:r>
              <a:rPr lang="it-IT" sz="2400" b="1" dirty="0" err="1">
                <a:solidFill>
                  <a:schemeClr val="tx2"/>
                </a:solidFill>
              </a:rPr>
              <a:t>distribution</a:t>
            </a:r>
            <a:endParaRPr lang="it-IT" sz="2400" b="1" dirty="0">
              <a:solidFill>
                <a:schemeClr val="tx2"/>
              </a:solidFill>
            </a:endParaRPr>
          </a:p>
        </p:txBody>
      </p:sp>
      <p:grpSp>
        <p:nvGrpSpPr>
          <p:cNvPr id="2" name="Gruppo 1">
            <a:extLst>
              <a:ext uri="{FF2B5EF4-FFF2-40B4-BE49-F238E27FC236}">
                <a16:creationId xmlns:a16="http://schemas.microsoft.com/office/drawing/2014/main" id="{659F427A-D41E-38F2-16ED-B4CA82FC299C}"/>
              </a:ext>
            </a:extLst>
          </p:cNvPr>
          <p:cNvGrpSpPr/>
          <p:nvPr/>
        </p:nvGrpSpPr>
        <p:grpSpPr>
          <a:xfrm>
            <a:off x="632496" y="1155398"/>
            <a:ext cx="6440400" cy="4547203"/>
            <a:chOff x="184088" y="1129438"/>
            <a:chExt cx="7406491" cy="4547203"/>
          </a:xfrm>
        </p:grpSpPr>
        <p:pic>
          <p:nvPicPr>
            <p:cNvPr id="10" name="Immagine 8" descr="Immagine che contiene Arte bambini, schizzo, disegno, arte&#10;&#10;Il contenuto generato dall'IA potrebbe non essere corretto.">
              <a:extLst>
                <a:ext uri="{FF2B5EF4-FFF2-40B4-BE49-F238E27FC236}">
                  <a16:creationId xmlns:a16="http://schemas.microsoft.com/office/drawing/2014/main" id="{6CBD5688-033A-D91D-9FB6-9B0BC1A81357}"/>
                </a:ext>
              </a:extLst>
            </p:cNvPr>
            <p:cNvPicPr>
              <a:picLocks noChangeAspect="1"/>
            </p:cNvPicPr>
            <p:nvPr/>
          </p:nvPicPr>
          <p:blipFill>
            <a:blip r:embed="rId2">
              <a:extLst>
                <a:ext uri="{28A0092B-C50C-407E-A947-70E740481C1C}">
                  <a14:useLocalDpi xmlns:a14="http://schemas.microsoft.com/office/drawing/2010/main" val="0"/>
                </a:ext>
              </a:extLst>
            </a:blip>
            <a:srcRect l="9318" t="2571" r="5656" b="4195"/>
            <a:stretch>
              <a:fillRect/>
            </a:stretch>
          </p:blipFill>
          <p:spPr>
            <a:xfrm>
              <a:off x="184088" y="1129438"/>
              <a:ext cx="7406491" cy="4547203"/>
            </a:xfrm>
            <a:prstGeom prst="rect">
              <a:avLst/>
            </a:prstGeom>
            <a:ln>
              <a:solidFill>
                <a:srgbClr val="0070C0"/>
              </a:solidFill>
            </a:ln>
          </p:spPr>
        </p:pic>
        <p:sp>
          <p:nvSpPr>
            <p:cNvPr id="4" name="TextBox 3">
              <a:extLst>
                <a:ext uri="{FF2B5EF4-FFF2-40B4-BE49-F238E27FC236}">
                  <a16:creationId xmlns:a16="http://schemas.microsoft.com/office/drawing/2014/main" id="{4178C636-5513-32B7-5D8C-92BC5565A018}"/>
                </a:ext>
              </a:extLst>
            </p:cNvPr>
            <p:cNvSpPr txBox="1"/>
            <p:nvPr/>
          </p:nvSpPr>
          <p:spPr>
            <a:xfrm>
              <a:off x="990600" y="2390775"/>
              <a:ext cx="1226471" cy="338554"/>
            </a:xfrm>
            <a:prstGeom prst="rect">
              <a:avLst/>
            </a:prstGeom>
            <a:noFill/>
          </p:spPr>
          <p:txBody>
            <a:bodyPr wrap="square" rtlCol="0">
              <a:spAutoFit/>
            </a:bodyPr>
            <a:lstStyle/>
            <a:p>
              <a:pPr algn="l"/>
              <a:r>
                <a:rPr lang="it-IT" sz="1600" b="1" dirty="0">
                  <a:solidFill>
                    <a:srgbClr val="0000FF"/>
                  </a:solidFill>
                </a:rPr>
                <a:t>T-D-H/W</a:t>
              </a:r>
            </a:p>
          </p:txBody>
        </p:sp>
        <p:sp>
          <p:nvSpPr>
            <p:cNvPr id="12" name="TextBox 11">
              <a:extLst>
                <a:ext uri="{FF2B5EF4-FFF2-40B4-BE49-F238E27FC236}">
                  <a16:creationId xmlns:a16="http://schemas.microsoft.com/office/drawing/2014/main" id="{CD71A56D-17DC-03BC-89E4-4B66514A518D}"/>
                </a:ext>
              </a:extLst>
            </p:cNvPr>
            <p:cNvSpPr txBox="1"/>
            <p:nvPr/>
          </p:nvSpPr>
          <p:spPr>
            <a:xfrm>
              <a:off x="5290876" y="2274838"/>
              <a:ext cx="1364750" cy="338554"/>
            </a:xfrm>
            <a:prstGeom prst="rect">
              <a:avLst/>
            </a:prstGeom>
            <a:noFill/>
          </p:spPr>
          <p:txBody>
            <a:bodyPr wrap="square" rtlCol="0">
              <a:spAutoFit/>
            </a:bodyPr>
            <a:lstStyle/>
            <a:p>
              <a:pPr algn="l"/>
              <a:r>
                <a:rPr lang="it-IT" sz="1600" b="1" dirty="0">
                  <a:solidFill>
                    <a:srgbClr val="FF0000"/>
                  </a:solidFill>
                </a:rPr>
                <a:t>T-D-H/Be</a:t>
              </a:r>
            </a:p>
          </p:txBody>
        </p:sp>
      </p:grpSp>
      <p:sp>
        <p:nvSpPr>
          <p:cNvPr id="6" name="Footer Placeholder 1">
            <a:extLst>
              <a:ext uri="{FF2B5EF4-FFF2-40B4-BE49-F238E27FC236}">
                <a16:creationId xmlns:a16="http://schemas.microsoft.com/office/drawing/2014/main" id="{3826E081-6BBD-43D2-A68A-EE13AB8E0DD3}"/>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347234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A66E-66FD-7127-F3ED-E3B5D26A252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2CA95-043D-40A1-3CE8-F8096225A9D8}"/>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a:solidFill>
                <a:prstClr val="white"/>
              </a:solidFill>
            </a:endParaRPr>
          </a:p>
        </p:txBody>
      </p:sp>
      <p:sp>
        <p:nvSpPr>
          <p:cNvPr id="5" name="Title 3">
            <a:extLst>
              <a:ext uri="{FF2B5EF4-FFF2-40B4-BE49-F238E27FC236}">
                <a16:creationId xmlns:a16="http://schemas.microsoft.com/office/drawing/2014/main" id="{333D0A23-66CA-307E-7C73-804F7C73571D}"/>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73_14IWG1B_R6C1</a:t>
            </a:r>
            <a:endParaRPr lang="en-HU" dirty="0"/>
          </a:p>
        </p:txBody>
      </p:sp>
      <p:sp>
        <p:nvSpPr>
          <p:cNvPr id="4" name="TextBox 3" hidden="1">
            <a:extLst>
              <a:ext uri="{FF2B5EF4-FFF2-40B4-BE49-F238E27FC236}">
                <a16:creationId xmlns:a16="http://schemas.microsoft.com/office/drawing/2014/main" id="{78D1C2EA-9778-146B-DE34-4FA319B7FB85}"/>
              </a:ext>
            </a:extLst>
          </p:cNvPr>
          <p:cNvSpPr txBox="1"/>
          <p:nvPr/>
        </p:nvSpPr>
        <p:spPr>
          <a:xfrm>
            <a:off x="7618089" y="2613392"/>
            <a:ext cx="4364361"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noProof="0" dirty="0"/>
              <a:t>Strong Be I signals (blue), which decrease progressively with increasing number of laser shots </a:t>
            </a:r>
            <a:r>
              <a:rPr lang="en-US" sz="2000" noProof="0" dirty="0">
                <a:sym typeface="Symbol" panose="05050102010706020507" pitchFamily="18" charset="2"/>
              </a:rPr>
              <a:t> probably thick deposit of eroded Be that is removed with the laser ablation</a:t>
            </a:r>
            <a:r>
              <a:rPr lang="en-US" sz="2000" noProof="0" dirty="0"/>
              <a:t> </a:t>
            </a:r>
          </a:p>
          <a:p>
            <a:pPr marL="342900" indent="-342900" algn="just">
              <a:buFont typeface="Arial" panose="020B0604020202020204" pitchFamily="34" charset="0"/>
              <a:buChar char="•"/>
            </a:pPr>
            <a:r>
              <a:rPr lang="en-US" sz="2000" dirty="0"/>
              <a:t>Signals from the underlying W (black) gradually increasing and emerging over the Be layer.</a:t>
            </a:r>
            <a:endParaRPr lang="en-US" sz="2000" noProof="0" dirty="0"/>
          </a:p>
        </p:txBody>
      </p:sp>
      <p:sp>
        <p:nvSpPr>
          <p:cNvPr id="7" name="Footer Placeholder 1">
            <a:extLst>
              <a:ext uri="{FF2B5EF4-FFF2-40B4-BE49-F238E27FC236}">
                <a16:creationId xmlns:a16="http://schemas.microsoft.com/office/drawing/2014/main" id="{61659ADD-70DF-F324-7C4C-E411D8D146DD}"/>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grpSp>
        <p:nvGrpSpPr>
          <p:cNvPr id="2" name="Gruppo 1">
            <a:extLst>
              <a:ext uri="{FF2B5EF4-FFF2-40B4-BE49-F238E27FC236}">
                <a16:creationId xmlns:a16="http://schemas.microsoft.com/office/drawing/2014/main" id="{BCB07FC1-6EEE-9CFE-6D2A-9F8E443DB996}"/>
              </a:ext>
            </a:extLst>
          </p:cNvPr>
          <p:cNvGrpSpPr/>
          <p:nvPr/>
        </p:nvGrpSpPr>
        <p:grpSpPr>
          <a:xfrm>
            <a:off x="383181" y="1587296"/>
            <a:ext cx="5617531" cy="3494658"/>
            <a:chOff x="119412" y="1152361"/>
            <a:chExt cx="7426136" cy="4619789"/>
          </a:xfrm>
        </p:grpSpPr>
        <p:pic>
          <p:nvPicPr>
            <p:cNvPr id="9" name="Immagine 8" descr="Immagine che contiene testo, schermata, linea, diagramma&#10;&#10;Il contenuto generato dall'IA potrebbe non essere corretto.">
              <a:extLst>
                <a:ext uri="{FF2B5EF4-FFF2-40B4-BE49-F238E27FC236}">
                  <a16:creationId xmlns:a16="http://schemas.microsoft.com/office/drawing/2014/main" id="{D1901B29-E71E-82DF-EECB-0978C329DB2B}"/>
                </a:ext>
              </a:extLst>
            </p:cNvPr>
            <p:cNvPicPr>
              <a:picLocks noChangeAspect="1"/>
            </p:cNvPicPr>
            <p:nvPr/>
          </p:nvPicPr>
          <p:blipFill>
            <a:blip r:embed="rId2">
              <a:extLst>
                <a:ext uri="{28A0092B-C50C-407E-A947-70E740481C1C}">
                  <a14:useLocalDpi xmlns:a14="http://schemas.microsoft.com/office/drawing/2010/main" val="0"/>
                </a:ext>
              </a:extLst>
            </a:blip>
            <a:srcRect l="9317" t="2571" r="6771" b="4195"/>
            <a:stretch>
              <a:fillRect/>
            </a:stretch>
          </p:blipFill>
          <p:spPr>
            <a:xfrm>
              <a:off x="119412" y="1152361"/>
              <a:ext cx="7426136" cy="4619789"/>
            </a:xfrm>
            <a:prstGeom prst="rect">
              <a:avLst/>
            </a:prstGeom>
            <a:ln>
              <a:solidFill>
                <a:srgbClr val="0070C0"/>
              </a:solidFill>
            </a:ln>
          </p:spPr>
        </p:pic>
        <p:sp>
          <p:nvSpPr>
            <p:cNvPr id="6" name="TextBox 5">
              <a:extLst>
                <a:ext uri="{FF2B5EF4-FFF2-40B4-BE49-F238E27FC236}">
                  <a16:creationId xmlns:a16="http://schemas.microsoft.com/office/drawing/2014/main" id="{1FD14867-B4FE-7BDC-4418-B9088BA568BD}"/>
                </a:ext>
              </a:extLst>
            </p:cNvPr>
            <p:cNvSpPr txBox="1"/>
            <p:nvPr/>
          </p:nvSpPr>
          <p:spPr>
            <a:xfrm>
              <a:off x="2794899" y="1398985"/>
              <a:ext cx="4269112" cy="461665"/>
            </a:xfrm>
            <a:prstGeom prst="rect">
              <a:avLst/>
            </a:prstGeom>
            <a:noFill/>
          </p:spPr>
          <p:txBody>
            <a:bodyPr wrap="square" rtlCol="0">
              <a:spAutoFit/>
            </a:bodyPr>
            <a:lstStyle/>
            <a:p>
              <a:pPr algn="l"/>
              <a:r>
                <a:rPr lang="it-IT" sz="2400" b="1" dirty="0">
                  <a:solidFill>
                    <a:schemeClr val="tx2"/>
                  </a:solidFill>
                </a:rPr>
                <a:t>Linear scale</a:t>
              </a:r>
            </a:p>
          </p:txBody>
        </p:sp>
      </p:grpSp>
      <p:grpSp>
        <p:nvGrpSpPr>
          <p:cNvPr id="8" name="Gruppo 7">
            <a:extLst>
              <a:ext uri="{FF2B5EF4-FFF2-40B4-BE49-F238E27FC236}">
                <a16:creationId xmlns:a16="http://schemas.microsoft.com/office/drawing/2014/main" id="{37B7B6D1-3A2E-0231-9054-A913B3F46755}"/>
              </a:ext>
            </a:extLst>
          </p:cNvPr>
          <p:cNvGrpSpPr/>
          <p:nvPr/>
        </p:nvGrpSpPr>
        <p:grpSpPr>
          <a:xfrm>
            <a:off x="6191290" y="1587296"/>
            <a:ext cx="5617531" cy="3494658"/>
            <a:chOff x="190502" y="1110664"/>
            <a:chExt cx="7440469" cy="4572000"/>
          </a:xfrm>
        </p:grpSpPr>
        <p:pic>
          <p:nvPicPr>
            <p:cNvPr id="10" name="Immagine 6" descr="Immagine che contiene testo, Policromia, Arte bambini, Elementi grafici&#10;&#10;Il contenuto generato dall'IA potrebbe non essere corretto.">
              <a:extLst>
                <a:ext uri="{FF2B5EF4-FFF2-40B4-BE49-F238E27FC236}">
                  <a16:creationId xmlns:a16="http://schemas.microsoft.com/office/drawing/2014/main" id="{D38D53C3-8788-7762-A803-BB1389333398}"/>
                </a:ext>
              </a:extLst>
            </p:cNvPr>
            <p:cNvPicPr>
              <a:picLocks noChangeAspect="1"/>
            </p:cNvPicPr>
            <p:nvPr/>
          </p:nvPicPr>
          <p:blipFill>
            <a:blip r:embed="rId3">
              <a:extLst>
                <a:ext uri="{28A0092B-C50C-407E-A947-70E740481C1C}">
                  <a14:useLocalDpi xmlns:a14="http://schemas.microsoft.com/office/drawing/2010/main" val="0"/>
                </a:ext>
              </a:extLst>
            </a:blip>
            <a:srcRect l="9317" t="2570" r="6771" b="5337"/>
            <a:stretch>
              <a:fillRect/>
            </a:stretch>
          </p:blipFill>
          <p:spPr>
            <a:xfrm>
              <a:off x="190502" y="1110664"/>
              <a:ext cx="7440469" cy="4572000"/>
            </a:xfrm>
            <a:prstGeom prst="rect">
              <a:avLst/>
            </a:prstGeom>
            <a:ln>
              <a:solidFill>
                <a:srgbClr val="0070C0"/>
              </a:solidFill>
            </a:ln>
          </p:spPr>
        </p:pic>
        <p:sp>
          <p:nvSpPr>
            <p:cNvPr id="11" name="TextBox 5">
              <a:extLst>
                <a:ext uri="{FF2B5EF4-FFF2-40B4-BE49-F238E27FC236}">
                  <a16:creationId xmlns:a16="http://schemas.microsoft.com/office/drawing/2014/main" id="{925EE1BC-4A27-D8F4-2E20-38E8128316CF}"/>
                </a:ext>
              </a:extLst>
            </p:cNvPr>
            <p:cNvSpPr txBox="1"/>
            <p:nvPr/>
          </p:nvSpPr>
          <p:spPr>
            <a:xfrm>
              <a:off x="2424160" y="1348996"/>
              <a:ext cx="4269112" cy="461665"/>
            </a:xfrm>
            <a:prstGeom prst="rect">
              <a:avLst/>
            </a:prstGeom>
            <a:noFill/>
          </p:spPr>
          <p:txBody>
            <a:bodyPr wrap="square" rtlCol="0">
              <a:spAutoFit/>
            </a:bodyPr>
            <a:lstStyle/>
            <a:p>
              <a:pPr algn="l"/>
              <a:r>
                <a:rPr lang="it-IT" sz="2400" b="1" dirty="0" err="1">
                  <a:solidFill>
                    <a:schemeClr val="tx2"/>
                  </a:solidFill>
                </a:rPr>
                <a:t>Logarithmic</a:t>
              </a:r>
              <a:r>
                <a:rPr lang="it-IT" sz="2400" b="1" dirty="0">
                  <a:solidFill>
                    <a:schemeClr val="tx2"/>
                  </a:solidFill>
                </a:rPr>
                <a:t> scale</a:t>
              </a:r>
            </a:p>
          </p:txBody>
        </p:sp>
      </p:grpSp>
      <p:pic>
        <p:nvPicPr>
          <p:cNvPr id="12" name="Immagine 11" descr="Immagine che contiene testo, schermata, Carattere, numero&#10;&#10;Il contenuto generato dall'IA potrebbe non essere corretto.">
            <a:extLst>
              <a:ext uri="{FF2B5EF4-FFF2-40B4-BE49-F238E27FC236}">
                <a16:creationId xmlns:a16="http://schemas.microsoft.com/office/drawing/2014/main" id="{395D8837-B85C-7A3C-4E4C-30F54E8E364E}"/>
              </a:ext>
            </a:extLst>
          </p:cNvPr>
          <p:cNvPicPr>
            <a:picLocks noChangeAspect="1"/>
          </p:cNvPicPr>
          <p:nvPr/>
        </p:nvPicPr>
        <p:blipFill>
          <a:blip r:embed="rId4"/>
          <a:stretch>
            <a:fillRect/>
          </a:stretch>
        </p:blipFill>
        <p:spPr>
          <a:xfrm>
            <a:off x="4237411" y="1777022"/>
            <a:ext cx="1570572" cy="2346242"/>
          </a:xfrm>
          <a:prstGeom prst="rect">
            <a:avLst/>
          </a:prstGeom>
        </p:spPr>
      </p:pic>
    </p:spTree>
    <p:extLst>
      <p:ext uri="{BB962C8B-B14F-4D97-AF65-F5344CB8AC3E}">
        <p14:creationId xmlns:p14="http://schemas.microsoft.com/office/powerpoint/2010/main" val="334842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383A5-04AC-D406-0CA7-756465DEEB1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632F7F-86E0-DAE4-369D-63A722A6B06D}"/>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a:solidFill>
                <a:prstClr val="white"/>
              </a:solidFill>
            </a:endParaRPr>
          </a:p>
        </p:txBody>
      </p:sp>
      <p:sp>
        <p:nvSpPr>
          <p:cNvPr id="5" name="Title 3">
            <a:extLst>
              <a:ext uri="{FF2B5EF4-FFF2-40B4-BE49-F238E27FC236}">
                <a16:creationId xmlns:a16="http://schemas.microsoft.com/office/drawing/2014/main" id="{9296E2D1-7702-C69D-334C-29ABFE434E33}"/>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73_14IWG1B_R6C1</a:t>
            </a:r>
            <a:endParaRPr lang="en-HU" dirty="0"/>
          </a:p>
        </p:txBody>
      </p:sp>
      <p:sp>
        <p:nvSpPr>
          <p:cNvPr id="8" name="TextBox 7">
            <a:extLst>
              <a:ext uri="{FF2B5EF4-FFF2-40B4-BE49-F238E27FC236}">
                <a16:creationId xmlns:a16="http://schemas.microsoft.com/office/drawing/2014/main" id="{AC7C6D26-CC26-BFB9-7693-F3094EBA5490}"/>
              </a:ext>
            </a:extLst>
          </p:cNvPr>
          <p:cNvSpPr txBox="1"/>
          <p:nvPr/>
        </p:nvSpPr>
        <p:spPr>
          <a:xfrm>
            <a:off x="7414854" y="2617671"/>
            <a:ext cx="4364361" cy="224676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T-D-H/W ratio decreases as the W layer is progressively exposed shot by shot</a:t>
            </a:r>
            <a:endParaRPr lang="en-US" sz="2000" noProof="0" dirty="0"/>
          </a:p>
          <a:p>
            <a:pPr marL="342900" indent="-342900" algn="just">
              <a:buFont typeface="Arial" panose="020B0604020202020204" pitchFamily="34" charset="0"/>
              <a:buChar char="•"/>
            </a:pPr>
            <a:r>
              <a:rPr lang="en-US" sz="2000" dirty="0"/>
              <a:t>T-D-H/Be ratio progressively increases with the shots as the Be layer is removed by the laser ablation</a:t>
            </a:r>
          </a:p>
        </p:txBody>
      </p:sp>
      <p:grpSp>
        <p:nvGrpSpPr>
          <p:cNvPr id="6" name="Gruppo 5">
            <a:extLst>
              <a:ext uri="{FF2B5EF4-FFF2-40B4-BE49-F238E27FC236}">
                <a16:creationId xmlns:a16="http://schemas.microsoft.com/office/drawing/2014/main" id="{981048D7-9DCF-D68C-2146-2A8E70BFC704}"/>
              </a:ext>
            </a:extLst>
          </p:cNvPr>
          <p:cNvGrpSpPr/>
          <p:nvPr/>
        </p:nvGrpSpPr>
        <p:grpSpPr>
          <a:xfrm>
            <a:off x="597326" y="1493960"/>
            <a:ext cx="6440400" cy="3870080"/>
            <a:chOff x="623703" y="1592974"/>
            <a:chExt cx="6440400" cy="3870080"/>
          </a:xfrm>
        </p:grpSpPr>
        <p:pic>
          <p:nvPicPr>
            <p:cNvPr id="11" name="Immagine 10" descr="Immagine che contiene arte&#10;&#10;Il contenuto generato dall'IA potrebbe non essere corretto.">
              <a:extLst>
                <a:ext uri="{FF2B5EF4-FFF2-40B4-BE49-F238E27FC236}">
                  <a16:creationId xmlns:a16="http://schemas.microsoft.com/office/drawing/2014/main" id="{C5E05818-31AD-B627-7400-CE6E1C7F3CF7}"/>
                </a:ext>
              </a:extLst>
            </p:cNvPr>
            <p:cNvPicPr>
              <a:picLocks noChangeAspect="1"/>
            </p:cNvPicPr>
            <p:nvPr/>
          </p:nvPicPr>
          <p:blipFill>
            <a:blip r:embed="rId2">
              <a:extLst>
                <a:ext uri="{28A0092B-C50C-407E-A947-70E740481C1C}">
                  <a14:useLocalDpi xmlns:a14="http://schemas.microsoft.com/office/drawing/2010/main" val="0"/>
                </a:ext>
              </a:extLst>
            </a:blip>
            <a:srcRect l="8750" t="3856" r="6735" b="2925"/>
            <a:stretch>
              <a:fillRect/>
            </a:stretch>
          </p:blipFill>
          <p:spPr>
            <a:xfrm>
              <a:off x="623703" y="1592974"/>
              <a:ext cx="6440400" cy="3870080"/>
            </a:xfrm>
            <a:prstGeom prst="rect">
              <a:avLst/>
            </a:prstGeom>
            <a:ln>
              <a:solidFill>
                <a:schemeClr val="accent1"/>
              </a:solidFill>
            </a:ln>
          </p:spPr>
        </p:pic>
        <p:sp>
          <p:nvSpPr>
            <p:cNvPr id="4" name="TextBox 3">
              <a:extLst>
                <a:ext uri="{FF2B5EF4-FFF2-40B4-BE49-F238E27FC236}">
                  <a16:creationId xmlns:a16="http://schemas.microsoft.com/office/drawing/2014/main" id="{C33DBACA-E009-04CA-EA85-44D641D664A0}"/>
                </a:ext>
              </a:extLst>
            </p:cNvPr>
            <p:cNvSpPr txBox="1"/>
            <p:nvPr/>
          </p:nvSpPr>
          <p:spPr>
            <a:xfrm>
              <a:off x="1541910" y="3026751"/>
              <a:ext cx="1019175" cy="338554"/>
            </a:xfrm>
            <a:prstGeom prst="rect">
              <a:avLst/>
            </a:prstGeom>
            <a:noFill/>
          </p:spPr>
          <p:txBody>
            <a:bodyPr wrap="square" rtlCol="0">
              <a:spAutoFit/>
            </a:bodyPr>
            <a:lstStyle/>
            <a:p>
              <a:pPr algn="l"/>
              <a:r>
                <a:rPr lang="it-IT" sz="1600" b="1" dirty="0">
                  <a:solidFill>
                    <a:srgbClr val="0000FF"/>
                  </a:solidFill>
                </a:rPr>
                <a:t>T-D-H/W</a:t>
              </a:r>
            </a:p>
          </p:txBody>
        </p:sp>
        <p:sp>
          <p:nvSpPr>
            <p:cNvPr id="12" name="TextBox 11">
              <a:extLst>
                <a:ext uri="{FF2B5EF4-FFF2-40B4-BE49-F238E27FC236}">
                  <a16:creationId xmlns:a16="http://schemas.microsoft.com/office/drawing/2014/main" id="{9DD465AF-BBDC-2CBD-9EAC-ECC4EE14C1D2}"/>
                </a:ext>
              </a:extLst>
            </p:cNvPr>
            <p:cNvSpPr txBox="1"/>
            <p:nvPr/>
          </p:nvSpPr>
          <p:spPr>
            <a:xfrm>
              <a:off x="5365192" y="3308104"/>
              <a:ext cx="1019175" cy="338554"/>
            </a:xfrm>
            <a:prstGeom prst="rect">
              <a:avLst/>
            </a:prstGeom>
            <a:noFill/>
          </p:spPr>
          <p:txBody>
            <a:bodyPr wrap="square" rtlCol="0">
              <a:spAutoFit/>
            </a:bodyPr>
            <a:lstStyle/>
            <a:p>
              <a:pPr algn="l"/>
              <a:r>
                <a:rPr lang="it-IT" sz="1600" b="1" dirty="0">
                  <a:solidFill>
                    <a:srgbClr val="FF0000"/>
                  </a:solidFill>
                </a:rPr>
                <a:t>T-D-H/Be</a:t>
              </a:r>
            </a:p>
          </p:txBody>
        </p:sp>
      </p:grpSp>
      <p:sp>
        <p:nvSpPr>
          <p:cNvPr id="7" name="Footer Placeholder 1">
            <a:extLst>
              <a:ext uri="{FF2B5EF4-FFF2-40B4-BE49-F238E27FC236}">
                <a16:creationId xmlns:a16="http://schemas.microsoft.com/office/drawing/2014/main" id="{08FB0AB6-AEC1-FED7-629B-BF1305D36644}"/>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
        <p:nvSpPr>
          <p:cNvPr id="10" name="TextBox 8">
            <a:extLst>
              <a:ext uri="{FF2B5EF4-FFF2-40B4-BE49-F238E27FC236}">
                <a16:creationId xmlns:a16="http://schemas.microsoft.com/office/drawing/2014/main" id="{287D4F4A-AED4-BEEE-5C61-41B4187183C7}"/>
              </a:ext>
            </a:extLst>
          </p:cNvPr>
          <p:cNvSpPr txBox="1"/>
          <p:nvPr/>
        </p:nvSpPr>
        <p:spPr>
          <a:xfrm>
            <a:off x="7618088" y="1878196"/>
            <a:ext cx="4269111" cy="461665"/>
          </a:xfrm>
          <a:prstGeom prst="rect">
            <a:avLst/>
          </a:prstGeom>
          <a:noFill/>
        </p:spPr>
        <p:txBody>
          <a:bodyPr wrap="square" rtlCol="0">
            <a:spAutoFit/>
          </a:bodyPr>
          <a:lstStyle/>
          <a:p>
            <a:pPr algn="l"/>
            <a:r>
              <a:rPr lang="it-IT" sz="2400" b="1" dirty="0">
                <a:solidFill>
                  <a:schemeClr val="tx2"/>
                </a:solidFill>
              </a:rPr>
              <a:t>T-D-H in-</a:t>
            </a:r>
            <a:r>
              <a:rPr lang="it-IT" sz="2400" b="1" dirty="0" err="1">
                <a:solidFill>
                  <a:schemeClr val="tx2"/>
                </a:solidFill>
              </a:rPr>
              <a:t>depth</a:t>
            </a:r>
            <a:r>
              <a:rPr lang="it-IT" sz="2400" b="1" dirty="0">
                <a:solidFill>
                  <a:schemeClr val="tx2"/>
                </a:solidFill>
              </a:rPr>
              <a:t> </a:t>
            </a:r>
            <a:r>
              <a:rPr lang="it-IT" sz="2400" b="1" dirty="0" err="1">
                <a:solidFill>
                  <a:schemeClr val="tx2"/>
                </a:solidFill>
              </a:rPr>
              <a:t>distribution</a:t>
            </a:r>
            <a:endParaRPr lang="it-IT" sz="2400" b="1" dirty="0">
              <a:solidFill>
                <a:schemeClr val="tx2"/>
              </a:solidFill>
            </a:endParaRPr>
          </a:p>
        </p:txBody>
      </p:sp>
    </p:spTree>
    <p:extLst>
      <p:ext uri="{BB962C8B-B14F-4D97-AF65-F5344CB8AC3E}">
        <p14:creationId xmlns:p14="http://schemas.microsoft.com/office/powerpoint/2010/main" val="25872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77348-F369-C53F-7935-3DCBD9CE6D6A}"/>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5" name="Title 3">
            <a:extLst>
              <a:ext uri="{FF2B5EF4-FFF2-40B4-BE49-F238E27FC236}">
                <a16:creationId xmlns:a16="http://schemas.microsoft.com/office/drawing/2014/main" id="{D9FECB0E-8704-C4EA-95CD-08B094EACBD4}"/>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err="1"/>
              <a:t>Overview</a:t>
            </a:r>
            <a:endParaRPr lang="en-HU" dirty="0"/>
          </a:p>
        </p:txBody>
      </p:sp>
      <p:sp>
        <p:nvSpPr>
          <p:cNvPr id="6" name="CasellaDiTesto 6">
            <a:extLst>
              <a:ext uri="{FF2B5EF4-FFF2-40B4-BE49-F238E27FC236}">
                <a16:creationId xmlns:a16="http://schemas.microsoft.com/office/drawing/2014/main" id="{4A5DBE16-8E47-8232-81F9-EA9CDFAAF10D}"/>
              </a:ext>
            </a:extLst>
          </p:cNvPr>
          <p:cNvSpPr txBox="1"/>
          <p:nvPr/>
        </p:nvSpPr>
        <p:spPr>
          <a:xfrm>
            <a:off x="435949" y="2252524"/>
            <a:ext cx="11320101" cy="1429622"/>
          </a:xfrm>
          <a:prstGeom prst="rect">
            <a:avLst/>
          </a:prstGeom>
          <a:noFill/>
        </p:spPr>
        <p:txBody>
          <a:bodyPr wrap="square" rtlCol="0">
            <a:spAutoFit/>
          </a:bodyPr>
          <a:lstStyle>
            <a:defPPr>
              <a:defRPr lang="en-US"/>
            </a:defPPr>
            <a:lvl2pPr marL="742950" lvl="1" indent="-285750">
              <a:lnSpc>
                <a:spcPct val="150000"/>
              </a:lnSpc>
              <a:buFont typeface="Wingdings" panose="05000000000000000000" pitchFamily="2" charset="2"/>
              <a:buChar char="§"/>
              <a:defRPr sz="2000">
                <a:latin typeface="Calibri" panose="020F0502020204030204" pitchFamily="34" charset="0"/>
                <a:ea typeface="Times New Roman" panose="02020603050405020304" pitchFamily="18" charset="0"/>
              </a:defRPr>
            </a:lvl2pPr>
          </a:lstStyle>
          <a:p>
            <a:pPr lvl="1"/>
            <a:r>
              <a:rPr lang="en-US" dirty="0"/>
              <a:t>Description of the data analysis methods</a:t>
            </a:r>
          </a:p>
          <a:p>
            <a:pPr lvl="1"/>
            <a:r>
              <a:rPr lang="en-US" dirty="0"/>
              <a:t>Results and discussion</a:t>
            </a:r>
          </a:p>
          <a:p>
            <a:pPr lvl="1"/>
            <a:r>
              <a:rPr lang="en-US" dirty="0"/>
              <a:t>Conclusions</a:t>
            </a:r>
            <a:endParaRPr lang="it-IT" dirty="0"/>
          </a:p>
        </p:txBody>
      </p:sp>
      <p:sp>
        <p:nvSpPr>
          <p:cNvPr id="7" name="Footer Placeholder 1">
            <a:extLst>
              <a:ext uri="{FF2B5EF4-FFF2-40B4-BE49-F238E27FC236}">
                <a16:creationId xmlns:a16="http://schemas.microsoft.com/office/drawing/2014/main" id="{1DFAB9F3-D1E2-E128-D826-AC3C0FCB7240}"/>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188754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9FC6-9EAA-6785-6A28-E6F8346B301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54F0E-B9FE-7E5D-E419-0680ED9A57E6}"/>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a:solidFill>
                <a:prstClr val="white"/>
              </a:solidFill>
            </a:endParaRPr>
          </a:p>
        </p:txBody>
      </p:sp>
      <p:sp>
        <p:nvSpPr>
          <p:cNvPr id="5" name="Title 3">
            <a:extLst>
              <a:ext uri="{FF2B5EF4-FFF2-40B4-BE49-F238E27FC236}">
                <a16:creationId xmlns:a16="http://schemas.microsoft.com/office/drawing/2014/main" id="{1A535D3D-1392-BD67-8FEA-A98687813E38}"/>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74_14IWG1B_R7C1</a:t>
            </a:r>
            <a:endParaRPr lang="en-HU" dirty="0"/>
          </a:p>
        </p:txBody>
      </p:sp>
      <p:sp>
        <p:nvSpPr>
          <p:cNvPr id="4" name="TextBox 3" hidden="1">
            <a:extLst>
              <a:ext uri="{FF2B5EF4-FFF2-40B4-BE49-F238E27FC236}">
                <a16:creationId xmlns:a16="http://schemas.microsoft.com/office/drawing/2014/main" id="{58C402CD-814D-B93C-4724-D0A4D07FD064}"/>
              </a:ext>
            </a:extLst>
          </p:cNvPr>
          <p:cNvSpPr txBox="1"/>
          <p:nvPr/>
        </p:nvSpPr>
        <p:spPr>
          <a:xfrm>
            <a:off x="7618089" y="2613392"/>
            <a:ext cx="4364361" cy="2246769"/>
          </a:xfrm>
          <a:prstGeom prst="rect">
            <a:avLst/>
          </a:prstGeom>
          <a:noFill/>
        </p:spPr>
        <p:txBody>
          <a:bodyPr wrap="square" rtlCol="0">
            <a:spAutoFit/>
          </a:bodyPr>
          <a:lstStyle/>
          <a:p>
            <a:pPr marL="342900" indent="-342900" algn="just">
              <a:buFont typeface="Arial" panose="020B0604020202020204" pitchFamily="34" charset="0"/>
              <a:buChar char="•"/>
            </a:pPr>
            <a:r>
              <a:rPr lang="en-US" sz="2000" noProof="0" dirty="0"/>
              <a:t>Strong Be I signals (blue), which decrease progressively with increasing number of laser shots </a:t>
            </a:r>
            <a:r>
              <a:rPr lang="en-US" sz="2000" noProof="0" dirty="0">
                <a:sym typeface="Symbol" panose="05050102010706020507" pitchFamily="18" charset="2"/>
              </a:rPr>
              <a:t> probably thick deposit of eroded Be</a:t>
            </a:r>
            <a:r>
              <a:rPr lang="en-US" sz="2000" noProof="0" dirty="0"/>
              <a:t> </a:t>
            </a:r>
          </a:p>
          <a:p>
            <a:pPr marL="342900" indent="-342900" algn="just">
              <a:buFont typeface="Arial" panose="020B0604020202020204" pitchFamily="34" charset="0"/>
              <a:buChar char="•"/>
            </a:pPr>
            <a:r>
              <a:rPr lang="en-US" sz="2000" dirty="0"/>
              <a:t>Signals from the underlying W (black) gradually increasing and emerging over the Be layer.</a:t>
            </a:r>
            <a:endParaRPr lang="en-US" sz="2000" noProof="0" dirty="0"/>
          </a:p>
        </p:txBody>
      </p:sp>
      <p:sp>
        <p:nvSpPr>
          <p:cNvPr id="8" name="Footer Placeholder 1">
            <a:extLst>
              <a:ext uri="{FF2B5EF4-FFF2-40B4-BE49-F238E27FC236}">
                <a16:creationId xmlns:a16="http://schemas.microsoft.com/office/drawing/2014/main" id="{A99F6BF3-24DE-A967-F157-5987B774B570}"/>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grpSp>
        <p:nvGrpSpPr>
          <p:cNvPr id="2" name="Gruppo 1">
            <a:extLst>
              <a:ext uri="{FF2B5EF4-FFF2-40B4-BE49-F238E27FC236}">
                <a16:creationId xmlns:a16="http://schemas.microsoft.com/office/drawing/2014/main" id="{E1EF9D2E-C74F-4F10-D766-43C5FBC7E072}"/>
              </a:ext>
            </a:extLst>
          </p:cNvPr>
          <p:cNvGrpSpPr/>
          <p:nvPr/>
        </p:nvGrpSpPr>
        <p:grpSpPr>
          <a:xfrm>
            <a:off x="322674" y="1640860"/>
            <a:ext cx="5700057" cy="3576279"/>
            <a:chOff x="156487" y="1151974"/>
            <a:chExt cx="7363256" cy="4619789"/>
          </a:xfrm>
        </p:grpSpPr>
        <p:pic>
          <p:nvPicPr>
            <p:cNvPr id="7" name="Immagine 9" descr="Immagine che contiene testo, schermata, Carattere, linea&#10;&#10;Il contenuto generato dall'IA potrebbe non essere corretto.">
              <a:extLst>
                <a:ext uri="{FF2B5EF4-FFF2-40B4-BE49-F238E27FC236}">
                  <a16:creationId xmlns:a16="http://schemas.microsoft.com/office/drawing/2014/main" id="{41B67131-A515-DC71-A9A7-BFE4A7BFD20B}"/>
                </a:ext>
              </a:extLst>
            </p:cNvPr>
            <p:cNvPicPr>
              <a:picLocks noChangeAspect="1"/>
            </p:cNvPicPr>
            <p:nvPr/>
          </p:nvPicPr>
          <p:blipFill>
            <a:blip r:embed="rId2">
              <a:extLst>
                <a:ext uri="{28A0092B-C50C-407E-A947-70E740481C1C}">
                  <a14:useLocalDpi xmlns:a14="http://schemas.microsoft.com/office/drawing/2010/main" val="0"/>
                </a:ext>
              </a:extLst>
            </a:blip>
            <a:srcRect l="10027" t="2571" r="6772" b="4195"/>
            <a:stretch>
              <a:fillRect/>
            </a:stretch>
          </p:blipFill>
          <p:spPr>
            <a:xfrm>
              <a:off x="156487" y="1151974"/>
              <a:ext cx="7363256" cy="4619789"/>
            </a:xfrm>
            <a:prstGeom prst="rect">
              <a:avLst/>
            </a:prstGeom>
            <a:ln>
              <a:solidFill>
                <a:srgbClr val="0070C0"/>
              </a:solidFill>
            </a:ln>
          </p:spPr>
        </p:pic>
        <p:sp>
          <p:nvSpPr>
            <p:cNvPr id="6" name="TextBox 5">
              <a:extLst>
                <a:ext uri="{FF2B5EF4-FFF2-40B4-BE49-F238E27FC236}">
                  <a16:creationId xmlns:a16="http://schemas.microsoft.com/office/drawing/2014/main" id="{B54A087F-6C29-E6F8-123F-59C327201E15}"/>
                </a:ext>
              </a:extLst>
            </p:cNvPr>
            <p:cNvSpPr txBox="1"/>
            <p:nvPr/>
          </p:nvSpPr>
          <p:spPr>
            <a:xfrm>
              <a:off x="2898540" y="1368489"/>
              <a:ext cx="4269111" cy="461665"/>
            </a:xfrm>
            <a:prstGeom prst="rect">
              <a:avLst/>
            </a:prstGeom>
            <a:noFill/>
          </p:spPr>
          <p:txBody>
            <a:bodyPr wrap="square" rtlCol="0">
              <a:spAutoFit/>
            </a:bodyPr>
            <a:lstStyle/>
            <a:p>
              <a:pPr algn="l"/>
              <a:r>
                <a:rPr lang="it-IT" sz="2400" b="1" dirty="0">
                  <a:solidFill>
                    <a:schemeClr val="tx2"/>
                  </a:solidFill>
                </a:rPr>
                <a:t>Linear scale</a:t>
              </a:r>
            </a:p>
          </p:txBody>
        </p:sp>
      </p:grpSp>
      <p:grpSp>
        <p:nvGrpSpPr>
          <p:cNvPr id="9" name="Gruppo 8">
            <a:extLst>
              <a:ext uri="{FF2B5EF4-FFF2-40B4-BE49-F238E27FC236}">
                <a16:creationId xmlns:a16="http://schemas.microsoft.com/office/drawing/2014/main" id="{093726F1-15F6-31C0-AB01-1CA64659586C}"/>
              </a:ext>
            </a:extLst>
          </p:cNvPr>
          <p:cNvGrpSpPr/>
          <p:nvPr/>
        </p:nvGrpSpPr>
        <p:grpSpPr>
          <a:xfrm>
            <a:off x="6169271" y="1640860"/>
            <a:ext cx="5700057" cy="3576279"/>
            <a:chOff x="190502" y="1135541"/>
            <a:chExt cx="7440469" cy="4611352"/>
          </a:xfrm>
        </p:grpSpPr>
        <p:pic>
          <p:nvPicPr>
            <p:cNvPr id="10" name="Immagine 5" descr="Immagine che contiene testo, Policromia, Arte bambini, Elementi grafici&#10;&#10;Il contenuto generato dall'IA potrebbe non essere corretto.">
              <a:extLst>
                <a:ext uri="{FF2B5EF4-FFF2-40B4-BE49-F238E27FC236}">
                  <a16:creationId xmlns:a16="http://schemas.microsoft.com/office/drawing/2014/main" id="{80588249-6B04-E0A6-519F-78BF41B37677}"/>
                </a:ext>
              </a:extLst>
            </p:cNvPr>
            <p:cNvPicPr>
              <a:picLocks noChangeAspect="1"/>
            </p:cNvPicPr>
            <p:nvPr/>
          </p:nvPicPr>
          <p:blipFill>
            <a:blip r:embed="rId3">
              <a:extLst>
                <a:ext uri="{28A0092B-C50C-407E-A947-70E740481C1C}">
                  <a14:useLocalDpi xmlns:a14="http://schemas.microsoft.com/office/drawing/2010/main" val="0"/>
                </a:ext>
              </a:extLst>
            </a:blip>
            <a:srcRect l="9000" t="2571" r="6772" b="4195"/>
            <a:stretch>
              <a:fillRect/>
            </a:stretch>
          </p:blipFill>
          <p:spPr>
            <a:xfrm>
              <a:off x="190502" y="1135541"/>
              <a:ext cx="7440469" cy="4611352"/>
            </a:xfrm>
            <a:prstGeom prst="rect">
              <a:avLst/>
            </a:prstGeom>
            <a:ln>
              <a:solidFill>
                <a:srgbClr val="0070C0"/>
              </a:solidFill>
            </a:ln>
          </p:spPr>
        </p:pic>
        <p:sp>
          <p:nvSpPr>
            <p:cNvPr id="11" name="TextBox 5">
              <a:extLst>
                <a:ext uri="{FF2B5EF4-FFF2-40B4-BE49-F238E27FC236}">
                  <a16:creationId xmlns:a16="http://schemas.microsoft.com/office/drawing/2014/main" id="{B09EBDAC-92A6-A229-A651-980C6E3F7C70}"/>
                </a:ext>
              </a:extLst>
            </p:cNvPr>
            <p:cNvSpPr txBox="1"/>
            <p:nvPr/>
          </p:nvSpPr>
          <p:spPr>
            <a:xfrm>
              <a:off x="2322503" y="4843623"/>
              <a:ext cx="4269110" cy="461665"/>
            </a:xfrm>
            <a:prstGeom prst="rect">
              <a:avLst/>
            </a:prstGeom>
            <a:noFill/>
          </p:spPr>
          <p:txBody>
            <a:bodyPr wrap="square" rtlCol="0">
              <a:spAutoFit/>
            </a:bodyPr>
            <a:lstStyle/>
            <a:p>
              <a:pPr algn="l"/>
              <a:r>
                <a:rPr lang="it-IT" sz="2400" b="1" dirty="0" err="1">
                  <a:solidFill>
                    <a:schemeClr val="tx2"/>
                  </a:solidFill>
                </a:rPr>
                <a:t>Logarithmic</a:t>
              </a:r>
              <a:r>
                <a:rPr lang="it-IT" sz="2400" b="1" dirty="0">
                  <a:solidFill>
                    <a:schemeClr val="tx2"/>
                  </a:solidFill>
                </a:rPr>
                <a:t> scale</a:t>
              </a:r>
            </a:p>
          </p:txBody>
        </p:sp>
      </p:grpSp>
      <p:pic>
        <p:nvPicPr>
          <p:cNvPr id="12" name="Immagine 11" descr="Immagine che contiene testo, schermata, Carattere, numero&#10;&#10;Il contenuto generato dall'IA potrebbe non essere corretto.">
            <a:extLst>
              <a:ext uri="{FF2B5EF4-FFF2-40B4-BE49-F238E27FC236}">
                <a16:creationId xmlns:a16="http://schemas.microsoft.com/office/drawing/2014/main" id="{A1C9FC5D-44BA-5341-5E2E-5ADF71A8FB03}"/>
              </a:ext>
            </a:extLst>
          </p:cNvPr>
          <p:cNvPicPr>
            <a:picLocks noChangeAspect="1"/>
          </p:cNvPicPr>
          <p:nvPr/>
        </p:nvPicPr>
        <p:blipFill>
          <a:blip r:embed="rId4"/>
          <a:stretch>
            <a:fillRect/>
          </a:stretch>
        </p:blipFill>
        <p:spPr>
          <a:xfrm>
            <a:off x="4537722" y="1836291"/>
            <a:ext cx="1287193" cy="1922909"/>
          </a:xfrm>
          <a:prstGeom prst="rect">
            <a:avLst/>
          </a:prstGeom>
        </p:spPr>
      </p:pic>
    </p:spTree>
    <p:extLst>
      <p:ext uri="{BB962C8B-B14F-4D97-AF65-F5344CB8AC3E}">
        <p14:creationId xmlns:p14="http://schemas.microsoft.com/office/powerpoint/2010/main" val="423888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BCFB6-BAA8-9B8F-60E8-B2166164BFC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6FFB07-A6A8-9496-969E-2EA873ACEE67}"/>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a:solidFill>
                <a:prstClr val="white"/>
              </a:solidFill>
            </a:endParaRPr>
          </a:p>
        </p:txBody>
      </p:sp>
      <p:sp>
        <p:nvSpPr>
          <p:cNvPr id="5" name="Title 3">
            <a:extLst>
              <a:ext uri="{FF2B5EF4-FFF2-40B4-BE49-F238E27FC236}">
                <a16:creationId xmlns:a16="http://schemas.microsoft.com/office/drawing/2014/main" id="{D5A55814-FF2F-38AA-3C81-279F6913D614}"/>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74_14IWG1B_R7C1</a:t>
            </a:r>
            <a:endParaRPr lang="en-HU" dirty="0"/>
          </a:p>
        </p:txBody>
      </p:sp>
      <p:sp>
        <p:nvSpPr>
          <p:cNvPr id="8" name="TextBox 7">
            <a:extLst>
              <a:ext uri="{FF2B5EF4-FFF2-40B4-BE49-F238E27FC236}">
                <a16:creationId xmlns:a16="http://schemas.microsoft.com/office/drawing/2014/main" id="{B9557B28-1FDB-7666-CCF8-3A7001E54647}"/>
              </a:ext>
            </a:extLst>
          </p:cNvPr>
          <p:cNvSpPr txBox="1"/>
          <p:nvPr/>
        </p:nvSpPr>
        <p:spPr>
          <a:xfrm>
            <a:off x="7330223" y="2613392"/>
            <a:ext cx="4364361"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T-D-H/W ratio decreases as the W layer is progressively exposed shot by shot</a:t>
            </a:r>
            <a:endParaRPr lang="en-US" sz="2000" noProof="0" dirty="0"/>
          </a:p>
          <a:p>
            <a:pPr marL="342900" indent="-342900" algn="just">
              <a:buFont typeface="Arial" panose="020B0604020202020204" pitchFamily="34" charset="0"/>
              <a:buChar char="•"/>
            </a:pPr>
            <a:r>
              <a:rPr lang="en-US" sz="2000" dirty="0"/>
              <a:t>T-D-H/Be ratio slightly increases with the shots, remaining overall low </a:t>
            </a:r>
          </a:p>
        </p:txBody>
      </p:sp>
      <p:grpSp>
        <p:nvGrpSpPr>
          <p:cNvPr id="2" name="Gruppo 1">
            <a:extLst>
              <a:ext uri="{FF2B5EF4-FFF2-40B4-BE49-F238E27FC236}">
                <a16:creationId xmlns:a16="http://schemas.microsoft.com/office/drawing/2014/main" id="{F40309FA-F104-8B8D-C18F-49E2ABC1F1DD}"/>
              </a:ext>
            </a:extLst>
          </p:cNvPr>
          <p:cNvGrpSpPr/>
          <p:nvPr/>
        </p:nvGrpSpPr>
        <p:grpSpPr>
          <a:xfrm>
            <a:off x="623704" y="1229816"/>
            <a:ext cx="6440400" cy="4398368"/>
            <a:chOff x="184089" y="1161337"/>
            <a:chExt cx="7475262" cy="4398368"/>
          </a:xfrm>
        </p:grpSpPr>
        <p:pic>
          <p:nvPicPr>
            <p:cNvPr id="11" name="Immagine 10" descr="Immagine che contiene arte&#10;&#10;Il contenuto generato dall'IA potrebbe non essere corretto.">
              <a:extLst>
                <a:ext uri="{FF2B5EF4-FFF2-40B4-BE49-F238E27FC236}">
                  <a16:creationId xmlns:a16="http://schemas.microsoft.com/office/drawing/2014/main" id="{EA31F52A-BBBF-BA5C-09AF-B3D7E6784AA3}"/>
                </a:ext>
              </a:extLst>
            </p:cNvPr>
            <p:cNvPicPr>
              <a:picLocks noChangeAspect="1"/>
            </p:cNvPicPr>
            <p:nvPr/>
          </p:nvPicPr>
          <p:blipFill>
            <a:blip r:embed="rId2">
              <a:extLst>
                <a:ext uri="{28A0092B-C50C-407E-A947-70E740481C1C}">
                  <a14:useLocalDpi xmlns:a14="http://schemas.microsoft.com/office/drawing/2010/main" val="0"/>
                </a:ext>
              </a:extLst>
            </a:blip>
            <a:srcRect l="7823" t="3704" r="5806" b="3013"/>
            <a:stretch>
              <a:fillRect/>
            </a:stretch>
          </p:blipFill>
          <p:spPr>
            <a:xfrm>
              <a:off x="184089" y="1161337"/>
              <a:ext cx="7475262" cy="4398368"/>
            </a:xfrm>
            <a:prstGeom prst="rect">
              <a:avLst/>
            </a:prstGeom>
            <a:ln>
              <a:solidFill>
                <a:schemeClr val="accent1"/>
              </a:solidFill>
            </a:ln>
          </p:spPr>
        </p:pic>
        <p:sp>
          <p:nvSpPr>
            <p:cNvPr id="4" name="TextBox 3">
              <a:extLst>
                <a:ext uri="{FF2B5EF4-FFF2-40B4-BE49-F238E27FC236}">
                  <a16:creationId xmlns:a16="http://schemas.microsoft.com/office/drawing/2014/main" id="{1DD254E2-F89C-7FF3-1F42-E4EC22047702}"/>
                </a:ext>
              </a:extLst>
            </p:cNvPr>
            <p:cNvSpPr txBox="1"/>
            <p:nvPr/>
          </p:nvSpPr>
          <p:spPr>
            <a:xfrm>
              <a:off x="2275815" y="2444115"/>
              <a:ext cx="1399050" cy="338554"/>
            </a:xfrm>
            <a:prstGeom prst="rect">
              <a:avLst/>
            </a:prstGeom>
            <a:noFill/>
          </p:spPr>
          <p:txBody>
            <a:bodyPr wrap="square" rtlCol="0">
              <a:spAutoFit/>
            </a:bodyPr>
            <a:lstStyle/>
            <a:p>
              <a:pPr algn="l"/>
              <a:r>
                <a:rPr lang="it-IT" sz="1600" b="1" dirty="0">
                  <a:solidFill>
                    <a:srgbClr val="0000FF"/>
                  </a:solidFill>
                </a:rPr>
                <a:t>T-D-H/W</a:t>
              </a:r>
            </a:p>
          </p:txBody>
        </p:sp>
        <p:sp>
          <p:nvSpPr>
            <p:cNvPr id="12" name="TextBox 11">
              <a:extLst>
                <a:ext uri="{FF2B5EF4-FFF2-40B4-BE49-F238E27FC236}">
                  <a16:creationId xmlns:a16="http://schemas.microsoft.com/office/drawing/2014/main" id="{9976B2F1-98FB-8E5E-B373-BCDB5996699D}"/>
                </a:ext>
              </a:extLst>
            </p:cNvPr>
            <p:cNvSpPr txBox="1"/>
            <p:nvPr/>
          </p:nvSpPr>
          <p:spPr>
            <a:xfrm>
              <a:off x="5918281" y="4457407"/>
              <a:ext cx="1234815" cy="338554"/>
            </a:xfrm>
            <a:prstGeom prst="rect">
              <a:avLst/>
            </a:prstGeom>
            <a:noFill/>
          </p:spPr>
          <p:txBody>
            <a:bodyPr wrap="square" rtlCol="0">
              <a:spAutoFit/>
            </a:bodyPr>
            <a:lstStyle/>
            <a:p>
              <a:pPr algn="l"/>
              <a:r>
                <a:rPr lang="it-IT" sz="1600" b="1" dirty="0">
                  <a:solidFill>
                    <a:srgbClr val="FF0000"/>
                  </a:solidFill>
                </a:rPr>
                <a:t>T-D-H/Be</a:t>
              </a:r>
            </a:p>
          </p:txBody>
        </p:sp>
      </p:grpSp>
      <p:sp>
        <p:nvSpPr>
          <p:cNvPr id="6" name="Footer Placeholder 1">
            <a:extLst>
              <a:ext uri="{FF2B5EF4-FFF2-40B4-BE49-F238E27FC236}">
                <a16:creationId xmlns:a16="http://schemas.microsoft.com/office/drawing/2014/main" id="{96C3AC3F-3B5E-99AB-3AD2-5D1810433ACA}"/>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
        <p:nvSpPr>
          <p:cNvPr id="7" name="TextBox 8">
            <a:extLst>
              <a:ext uri="{FF2B5EF4-FFF2-40B4-BE49-F238E27FC236}">
                <a16:creationId xmlns:a16="http://schemas.microsoft.com/office/drawing/2014/main" id="{8786D726-1E2A-CC47-7CFC-099410BB93B9}"/>
              </a:ext>
            </a:extLst>
          </p:cNvPr>
          <p:cNvSpPr txBox="1"/>
          <p:nvPr/>
        </p:nvSpPr>
        <p:spPr>
          <a:xfrm>
            <a:off x="7618088" y="1878196"/>
            <a:ext cx="4269111" cy="461665"/>
          </a:xfrm>
          <a:prstGeom prst="rect">
            <a:avLst/>
          </a:prstGeom>
          <a:noFill/>
        </p:spPr>
        <p:txBody>
          <a:bodyPr wrap="square" rtlCol="0">
            <a:spAutoFit/>
          </a:bodyPr>
          <a:lstStyle/>
          <a:p>
            <a:pPr algn="l"/>
            <a:r>
              <a:rPr lang="it-IT" sz="2400" b="1" dirty="0">
                <a:solidFill>
                  <a:schemeClr val="tx2"/>
                </a:solidFill>
              </a:rPr>
              <a:t>T-D-H in-</a:t>
            </a:r>
            <a:r>
              <a:rPr lang="it-IT" sz="2400" b="1" dirty="0" err="1">
                <a:solidFill>
                  <a:schemeClr val="tx2"/>
                </a:solidFill>
              </a:rPr>
              <a:t>depth</a:t>
            </a:r>
            <a:r>
              <a:rPr lang="it-IT" sz="2400" b="1" dirty="0">
                <a:solidFill>
                  <a:schemeClr val="tx2"/>
                </a:solidFill>
              </a:rPr>
              <a:t> </a:t>
            </a:r>
            <a:r>
              <a:rPr lang="it-IT" sz="2400" b="1" dirty="0" err="1">
                <a:solidFill>
                  <a:schemeClr val="tx2"/>
                </a:solidFill>
              </a:rPr>
              <a:t>distribution</a:t>
            </a:r>
            <a:endParaRPr lang="it-IT" sz="2400" b="1" dirty="0">
              <a:solidFill>
                <a:schemeClr val="tx2"/>
              </a:solidFill>
            </a:endParaRPr>
          </a:p>
        </p:txBody>
      </p:sp>
    </p:spTree>
    <p:extLst>
      <p:ext uri="{BB962C8B-B14F-4D97-AF65-F5344CB8AC3E}">
        <p14:creationId xmlns:p14="http://schemas.microsoft.com/office/powerpoint/2010/main" val="245202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6D428-99BA-C5A6-925A-F316BF9642F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CFA05F-310E-97FB-F54C-F8BB7FB9A7C2}"/>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a:solidFill>
                <a:prstClr val="white"/>
              </a:solidFill>
            </a:endParaRPr>
          </a:p>
        </p:txBody>
      </p:sp>
      <p:sp>
        <p:nvSpPr>
          <p:cNvPr id="5" name="Title 3">
            <a:extLst>
              <a:ext uri="{FF2B5EF4-FFF2-40B4-BE49-F238E27FC236}">
                <a16:creationId xmlns:a16="http://schemas.microsoft.com/office/drawing/2014/main" id="{4B059D2B-5A8C-8AF8-F092-92EB654FC6E7}"/>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808_14IWG1B_R1C1</a:t>
            </a:r>
            <a:endParaRPr lang="en-HU" dirty="0"/>
          </a:p>
        </p:txBody>
      </p:sp>
      <p:sp>
        <p:nvSpPr>
          <p:cNvPr id="4" name="TextBox 3" hidden="1">
            <a:extLst>
              <a:ext uri="{FF2B5EF4-FFF2-40B4-BE49-F238E27FC236}">
                <a16:creationId xmlns:a16="http://schemas.microsoft.com/office/drawing/2014/main" id="{617D129E-B48E-DB4E-FCFC-28F9E27EA3BA}"/>
              </a:ext>
            </a:extLst>
          </p:cNvPr>
          <p:cNvSpPr txBox="1"/>
          <p:nvPr/>
        </p:nvSpPr>
        <p:spPr>
          <a:xfrm>
            <a:off x="7618089" y="2613392"/>
            <a:ext cx="4364361"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noProof="0" dirty="0"/>
              <a:t>Be I signals (blue) sharply decreases with increasing number of laser shots </a:t>
            </a:r>
          </a:p>
          <a:p>
            <a:pPr marL="342900" indent="-342900" algn="just">
              <a:buFont typeface="Arial" panose="020B0604020202020204" pitchFamily="34" charset="0"/>
              <a:buChar char="•"/>
            </a:pPr>
            <a:r>
              <a:rPr lang="en-US" sz="2000" dirty="0"/>
              <a:t>W I signal (black) emerges over the Be layer, then gradually decreases</a:t>
            </a:r>
            <a:endParaRPr lang="en-US" sz="2000" noProof="0" dirty="0"/>
          </a:p>
        </p:txBody>
      </p:sp>
      <p:sp>
        <p:nvSpPr>
          <p:cNvPr id="7" name="Footer Placeholder 1">
            <a:extLst>
              <a:ext uri="{FF2B5EF4-FFF2-40B4-BE49-F238E27FC236}">
                <a16:creationId xmlns:a16="http://schemas.microsoft.com/office/drawing/2014/main" id="{0C93366E-D959-71D1-0B91-D5A28781066C}"/>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grpSp>
        <p:nvGrpSpPr>
          <p:cNvPr id="2" name="Gruppo 1">
            <a:extLst>
              <a:ext uri="{FF2B5EF4-FFF2-40B4-BE49-F238E27FC236}">
                <a16:creationId xmlns:a16="http://schemas.microsoft.com/office/drawing/2014/main" id="{3208DD4E-46BD-74F1-B17B-D5ACC67B63CB}"/>
              </a:ext>
            </a:extLst>
          </p:cNvPr>
          <p:cNvGrpSpPr/>
          <p:nvPr/>
        </p:nvGrpSpPr>
        <p:grpSpPr>
          <a:xfrm>
            <a:off x="323541" y="1599899"/>
            <a:ext cx="5655228" cy="3508207"/>
            <a:chOff x="156487" y="1142699"/>
            <a:chExt cx="7447098" cy="4619789"/>
          </a:xfrm>
        </p:grpSpPr>
        <p:pic>
          <p:nvPicPr>
            <p:cNvPr id="9" name="Immagine 8" descr="Immagine che contiene schermata, arte&#10;&#10;Il contenuto generato dall'IA potrebbe non essere corretto.">
              <a:extLst>
                <a:ext uri="{FF2B5EF4-FFF2-40B4-BE49-F238E27FC236}">
                  <a16:creationId xmlns:a16="http://schemas.microsoft.com/office/drawing/2014/main" id="{165FC4D2-0CB0-1B29-65E3-E13B4A1BDC85}"/>
                </a:ext>
              </a:extLst>
            </p:cNvPr>
            <p:cNvPicPr>
              <a:picLocks noChangeAspect="1"/>
            </p:cNvPicPr>
            <p:nvPr/>
          </p:nvPicPr>
          <p:blipFill>
            <a:blip r:embed="rId2">
              <a:extLst>
                <a:ext uri="{28A0092B-C50C-407E-A947-70E740481C1C}">
                  <a14:useLocalDpi xmlns:a14="http://schemas.microsoft.com/office/drawing/2010/main" val="0"/>
                </a:ext>
              </a:extLst>
            </a:blip>
            <a:srcRect l="9079" t="2570" r="6772" b="4195"/>
            <a:stretch>
              <a:fillRect/>
            </a:stretch>
          </p:blipFill>
          <p:spPr>
            <a:xfrm>
              <a:off x="156487" y="1142699"/>
              <a:ext cx="7447098" cy="4619789"/>
            </a:xfrm>
            <a:prstGeom prst="rect">
              <a:avLst/>
            </a:prstGeom>
            <a:ln>
              <a:solidFill>
                <a:srgbClr val="0070C0"/>
              </a:solidFill>
            </a:ln>
          </p:spPr>
        </p:pic>
        <p:sp>
          <p:nvSpPr>
            <p:cNvPr id="6" name="TextBox 5">
              <a:extLst>
                <a:ext uri="{FF2B5EF4-FFF2-40B4-BE49-F238E27FC236}">
                  <a16:creationId xmlns:a16="http://schemas.microsoft.com/office/drawing/2014/main" id="{6BB78319-7B77-8FF3-B86A-0597B2677F00}"/>
                </a:ext>
              </a:extLst>
            </p:cNvPr>
            <p:cNvSpPr txBox="1"/>
            <p:nvPr/>
          </p:nvSpPr>
          <p:spPr>
            <a:xfrm>
              <a:off x="2689781" y="1441813"/>
              <a:ext cx="4269112" cy="461665"/>
            </a:xfrm>
            <a:prstGeom prst="rect">
              <a:avLst/>
            </a:prstGeom>
            <a:noFill/>
          </p:spPr>
          <p:txBody>
            <a:bodyPr wrap="square" rtlCol="0">
              <a:spAutoFit/>
            </a:bodyPr>
            <a:lstStyle/>
            <a:p>
              <a:pPr algn="l"/>
              <a:r>
                <a:rPr lang="it-IT" sz="2400" b="1" dirty="0">
                  <a:solidFill>
                    <a:schemeClr val="tx2"/>
                  </a:solidFill>
                </a:rPr>
                <a:t>Linear scale</a:t>
              </a:r>
            </a:p>
          </p:txBody>
        </p:sp>
      </p:grpSp>
      <p:grpSp>
        <p:nvGrpSpPr>
          <p:cNvPr id="8" name="Gruppo 7">
            <a:extLst>
              <a:ext uri="{FF2B5EF4-FFF2-40B4-BE49-F238E27FC236}">
                <a16:creationId xmlns:a16="http://schemas.microsoft.com/office/drawing/2014/main" id="{DC6570A8-9657-A85A-8810-B7F87D968757}"/>
              </a:ext>
            </a:extLst>
          </p:cNvPr>
          <p:cNvGrpSpPr/>
          <p:nvPr/>
        </p:nvGrpSpPr>
        <p:grpSpPr>
          <a:xfrm>
            <a:off x="6213233" y="1599899"/>
            <a:ext cx="5706908" cy="3508207"/>
            <a:chOff x="190502" y="1185320"/>
            <a:chExt cx="7398671" cy="4539205"/>
          </a:xfrm>
        </p:grpSpPr>
        <p:pic>
          <p:nvPicPr>
            <p:cNvPr id="10" name="Immagine 6" descr="Immagine che contiene testo, Policromia, schermata, Elementi grafici&#10;&#10;Il contenuto generato dall'IA potrebbe non essere corretto.">
              <a:extLst>
                <a:ext uri="{FF2B5EF4-FFF2-40B4-BE49-F238E27FC236}">
                  <a16:creationId xmlns:a16="http://schemas.microsoft.com/office/drawing/2014/main" id="{CF2761E8-E18B-E111-A541-9526A5CB5B05}"/>
                </a:ext>
              </a:extLst>
            </p:cNvPr>
            <p:cNvPicPr>
              <a:picLocks noChangeAspect="1"/>
            </p:cNvPicPr>
            <p:nvPr/>
          </p:nvPicPr>
          <p:blipFill>
            <a:blip r:embed="rId3">
              <a:extLst>
                <a:ext uri="{28A0092B-C50C-407E-A947-70E740481C1C}">
                  <a14:useLocalDpi xmlns:a14="http://schemas.microsoft.com/office/drawing/2010/main" val="0"/>
                </a:ext>
              </a:extLst>
            </a:blip>
            <a:srcRect l="9317" t="3857" r="6771" b="4195"/>
            <a:stretch>
              <a:fillRect/>
            </a:stretch>
          </p:blipFill>
          <p:spPr>
            <a:xfrm>
              <a:off x="190502" y="1185320"/>
              <a:ext cx="7398671" cy="4539205"/>
            </a:xfrm>
            <a:prstGeom prst="rect">
              <a:avLst/>
            </a:prstGeom>
            <a:ln>
              <a:solidFill>
                <a:srgbClr val="0070C0"/>
              </a:solidFill>
            </a:ln>
          </p:spPr>
        </p:pic>
        <p:sp>
          <p:nvSpPr>
            <p:cNvPr id="11" name="TextBox 5">
              <a:extLst>
                <a:ext uri="{FF2B5EF4-FFF2-40B4-BE49-F238E27FC236}">
                  <a16:creationId xmlns:a16="http://schemas.microsoft.com/office/drawing/2014/main" id="{EDBFEDD4-CE81-8D2A-F970-83C4B0F24ACE}"/>
                </a:ext>
              </a:extLst>
            </p:cNvPr>
            <p:cNvSpPr txBox="1"/>
            <p:nvPr/>
          </p:nvSpPr>
          <p:spPr>
            <a:xfrm>
              <a:off x="2531547" y="1395131"/>
              <a:ext cx="4269111" cy="461665"/>
            </a:xfrm>
            <a:prstGeom prst="rect">
              <a:avLst/>
            </a:prstGeom>
            <a:noFill/>
          </p:spPr>
          <p:txBody>
            <a:bodyPr wrap="square" rtlCol="0">
              <a:spAutoFit/>
            </a:bodyPr>
            <a:lstStyle/>
            <a:p>
              <a:pPr algn="l"/>
              <a:r>
                <a:rPr lang="it-IT" sz="2400" b="1" dirty="0" err="1">
                  <a:solidFill>
                    <a:schemeClr val="tx2"/>
                  </a:solidFill>
                </a:rPr>
                <a:t>Logarithmic</a:t>
              </a:r>
              <a:r>
                <a:rPr lang="it-IT" sz="2400" b="1" dirty="0">
                  <a:solidFill>
                    <a:schemeClr val="tx2"/>
                  </a:solidFill>
                </a:rPr>
                <a:t> scale</a:t>
              </a:r>
            </a:p>
          </p:txBody>
        </p:sp>
      </p:grpSp>
      <p:pic>
        <p:nvPicPr>
          <p:cNvPr id="12" name="Immagine 11" descr="Immagine che contiene testo, schermata, Carattere, numero&#10;&#10;Il contenuto generato dall'IA potrebbe non essere corretto.">
            <a:extLst>
              <a:ext uri="{FF2B5EF4-FFF2-40B4-BE49-F238E27FC236}">
                <a16:creationId xmlns:a16="http://schemas.microsoft.com/office/drawing/2014/main" id="{40D22524-B220-33E7-5BF7-D5884AB2543A}"/>
              </a:ext>
            </a:extLst>
          </p:cNvPr>
          <p:cNvPicPr>
            <a:picLocks noChangeAspect="1"/>
          </p:cNvPicPr>
          <p:nvPr/>
        </p:nvPicPr>
        <p:blipFill>
          <a:blip r:embed="rId4"/>
          <a:stretch>
            <a:fillRect/>
          </a:stretch>
        </p:blipFill>
        <p:spPr>
          <a:xfrm>
            <a:off x="4351866" y="1793956"/>
            <a:ext cx="1439182" cy="2149961"/>
          </a:xfrm>
          <a:prstGeom prst="rect">
            <a:avLst/>
          </a:prstGeom>
        </p:spPr>
      </p:pic>
    </p:spTree>
    <p:extLst>
      <p:ext uri="{BB962C8B-B14F-4D97-AF65-F5344CB8AC3E}">
        <p14:creationId xmlns:p14="http://schemas.microsoft.com/office/powerpoint/2010/main" val="275503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65C81-31F4-B883-BF95-8963F5704B4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12F74B-0BCE-7D81-C25D-EEBA71E5F2E6}"/>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a:solidFill>
                <a:prstClr val="white"/>
              </a:solidFill>
            </a:endParaRPr>
          </a:p>
        </p:txBody>
      </p:sp>
      <p:sp>
        <p:nvSpPr>
          <p:cNvPr id="5" name="Title 3">
            <a:extLst>
              <a:ext uri="{FF2B5EF4-FFF2-40B4-BE49-F238E27FC236}">
                <a16:creationId xmlns:a16="http://schemas.microsoft.com/office/drawing/2014/main" id="{7034AC5D-0FF1-C6FE-36B4-0BDD22820842}"/>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808_14IWG1B_R1C1</a:t>
            </a:r>
            <a:endParaRPr lang="en-HU" dirty="0"/>
          </a:p>
        </p:txBody>
      </p:sp>
      <p:sp>
        <p:nvSpPr>
          <p:cNvPr id="8" name="TextBox 7">
            <a:extLst>
              <a:ext uri="{FF2B5EF4-FFF2-40B4-BE49-F238E27FC236}">
                <a16:creationId xmlns:a16="http://schemas.microsoft.com/office/drawing/2014/main" id="{0D3238DB-F4A3-91FB-A285-10277D405DE5}"/>
              </a:ext>
            </a:extLst>
          </p:cNvPr>
          <p:cNvSpPr txBox="1"/>
          <p:nvPr/>
        </p:nvSpPr>
        <p:spPr>
          <a:xfrm>
            <a:off x="7491804" y="2769307"/>
            <a:ext cx="4364361" cy="1938992"/>
          </a:xfrm>
          <a:prstGeom prst="rect">
            <a:avLst/>
          </a:prstGeom>
          <a:noFill/>
        </p:spPr>
        <p:txBody>
          <a:bodyPr wrap="square" rtlCol="0">
            <a:spAutoFit/>
          </a:bodyPr>
          <a:lstStyle/>
          <a:p>
            <a:pPr algn="just"/>
            <a:r>
              <a:rPr lang="en-US" sz="2000" dirty="0"/>
              <a:t>Both ratios’ trends are not reliable because the </a:t>
            </a:r>
            <a:r>
              <a:rPr lang="en-US" sz="2000" dirty="0" err="1"/>
              <a:t>Echellogram</a:t>
            </a:r>
            <a:r>
              <a:rPr lang="en-US" sz="2000" dirty="0"/>
              <a:t> from pulse 808_14IWG1B_R1C1 was not calibrated with the method developed by TU, due to the lack of spectral images.</a:t>
            </a:r>
          </a:p>
          <a:p>
            <a:pPr marL="342900" indent="-342900" algn="just">
              <a:buFont typeface="Arial" panose="020B0604020202020204" pitchFamily="34" charset="0"/>
              <a:buChar char="•"/>
            </a:pPr>
            <a:endParaRPr lang="en-US" sz="2000" dirty="0"/>
          </a:p>
        </p:txBody>
      </p:sp>
      <p:sp>
        <p:nvSpPr>
          <p:cNvPr id="9" name="TextBox 8">
            <a:extLst>
              <a:ext uri="{FF2B5EF4-FFF2-40B4-BE49-F238E27FC236}">
                <a16:creationId xmlns:a16="http://schemas.microsoft.com/office/drawing/2014/main" id="{5BC7A9DC-8DFA-0AA0-5E90-5F38198A3DD7}"/>
              </a:ext>
            </a:extLst>
          </p:cNvPr>
          <p:cNvSpPr txBox="1"/>
          <p:nvPr/>
        </p:nvSpPr>
        <p:spPr>
          <a:xfrm>
            <a:off x="7491804" y="2182940"/>
            <a:ext cx="4269111" cy="461665"/>
          </a:xfrm>
          <a:prstGeom prst="rect">
            <a:avLst/>
          </a:prstGeom>
          <a:noFill/>
        </p:spPr>
        <p:txBody>
          <a:bodyPr wrap="square" rtlCol="0">
            <a:spAutoFit/>
          </a:bodyPr>
          <a:lstStyle/>
          <a:p>
            <a:pPr algn="l"/>
            <a:r>
              <a:rPr lang="it-IT" sz="2400" b="1" dirty="0">
                <a:solidFill>
                  <a:schemeClr val="tx2"/>
                </a:solidFill>
              </a:rPr>
              <a:t>T-D-H in-</a:t>
            </a:r>
            <a:r>
              <a:rPr lang="it-IT" sz="2400" b="1" dirty="0" err="1">
                <a:solidFill>
                  <a:schemeClr val="tx2"/>
                </a:solidFill>
              </a:rPr>
              <a:t>depth</a:t>
            </a:r>
            <a:r>
              <a:rPr lang="it-IT" sz="2400" b="1" dirty="0">
                <a:solidFill>
                  <a:schemeClr val="tx2"/>
                </a:solidFill>
              </a:rPr>
              <a:t> </a:t>
            </a:r>
            <a:r>
              <a:rPr lang="it-IT" sz="2400" b="1" dirty="0" err="1">
                <a:solidFill>
                  <a:schemeClr val="tx2"/>
                </a:solidFill>
              </a:rPr>
              <a:t>distribution</a:t>
            </a:r>
            <a:endParaRPr lang="it-IT" sz="2400" b="1" dirty="0">
              <a:solidFill>
                <a:schemeClr val="tx2"/>
              </a:solidFill>
            </a:endParaRPr>
          </a:p>
        </p:txBody>
      </p:sp>
      <p:grpSp>
        <p:nvGrpSpPr>
          <p:cNvPr id="2" name="Gruppo 1">
            <a:extLst>
              <a:ext uri="{FF2B5EF4-FFF2-40B4-BE49-F238E27FC236}">
                <a16:creationId xmlns:a16="http://schemas.microsoft.com/office/drawing/2014/main" id="{050296B2-F1D6-023D-29F0-BFF0622A594E}"/>
              </a:ext>
            </a:extLst>
          </p:cNvPr>
          <p:cNvGrpSpPr/>
          <p:nvPr/>
        </p:nvGrpSpPr>
        <p:grpSpPr>
          <a:xfrm>
            <a:off x="579742" y="1595953"/>
            <a:ext cx="6440400" cy="3947146"/>
            <a:chOff x="579742" y="1595953"/>
            <a:chExt cx="6440400" cy="3947146"/>
          </a:xfrm>
        </p:grpSpPr>
        <p:pic>
          <p:nvPicPr>
            <p:cNvPr id="6" name="Immagine 5" descr="Immagine che contiene Arte bambini, design&#10;&#10;Il contenuto generato dall'IA potrebbe non essere corretto.">
              <a:extLst>
                <a:ext uri="{FF2B5EF4-FFF2-40B4-BE49-F238E27FC236}">
                  <a16:creationId xmlns:a16="http://schemas.microsoft.com/office/drawing/2014/main" id="{F816C55D-7835-716E-CF0C-3212D871CF34}"/>
                </a:ext>
              </a:extLst>
            </p:cNvPr>
            <p:cNvPicPr>
              <a:picLocks noChangeAspect="1"/>
            </p:cNvPicPr>
            <p:nvPr/>
          </p:nvPicPr>
          <p:blipFill>
            <a:blip r:embed="rId2">
              <a:extLst>
                <a:ext uri="{28A0092B-C50C-407E-A947-70E740481C1C}">
                  <a14:useLocalDpi xmlns:a14="http://schemas.microsoft.com/office/drawing/2010/main" val="0"/>
                </a:ext>
              </a:extLst>
            </a:blip>
            <a:srcRect l="8053" t="2571" r="6772" b="4195"/>
            <a:stretch>
              <a:fillRect/>
            </a:stretch>
          </p:blipFill>
          <p:spPr>
            <a:xfrm>
              <a:off x="579742" y="1595953"/>
              <a:ext cx="6440400" cy="3947146"/>
            </a:xfrm>
            <a:prstGeom prst="rect">
              <a:avLst/>
            </a:prstGeom>
            <a:ln>
              <a:solidFill>
                <a:srgbClr val="0070C0"/>
              </a:solidFill>
            </a:ln>
          </p:spPr>
        </p:pic>
        <p:sp>
          <p:nvSpPr>
            <p:cNvPr id="4" name="TextBox 3">
              <a:extLst>
                <a:ext uri="{FF2B5EF4-FFF2-40B4-BE49-F238E27FC236}">
                  <a16:creationId xmlns:a16="http://schemas.microsoft.com/office/drawing/2014/main" id="{006CAE12-9E73-D9F6-DEBD-A99B0C3667D9}"/>
                </a:ext>
              </a:extLst>
            </p:cNvPr>
            <p:cNvSpPr txBox="1"/>
            <p:nvPr/>
          </p:nvSpPr>
          <p:spPr>
            <a:xfrm>
              <a:off x="1332593" y="4297240"/>
              <a:ext cx="1019175" cy="338554"/>
            </a:xfrm>
            <a:prstGeom prst="rect">
              <a:avLst/>
            </a:prstGeom>
            <a:noFill/>
          </p:spPr>
          <p:txBody>
            <a:bodyPr wrap="square" rtlCol="0">
              <a:spAutoFit/>
            </a:bodyPr>
            <a:lstStyle/>
            <a:p>
              <a:pPr algn="l"/>
              <a:r>
                <a:rPr lang="it-IT" sz="1600" b="1" dirty="0">
                  <a:solidFill>
                    <a:srgbClr val="0000FF"/>
                  </a:solidFill>
                </a:rPr>
                <a:t>T-D-H/W</a:t>
              </a:r>
            </a:p>
          </p:txBody>
        </p:sp>
        <p:sp>
          <p:nvSpPr>
            <p:cNvPr id="12" name="TextBox 11">
              <a:extLst>
                <a:ext uri="{FF2B5EF4-FFF2-40B4-BE49-F238E27FC236}">
                  <a16:creationId xmlns:a16="http://schemas.microsoft.com/office/drawing/2014/main" id="{190C4000-0195-5B88-E738-520420039F49}"/>
                </a:ext>
              </a:extLst>
            </p:cNvPr>
            <p:cNvSpPr txBox="1"/>
            <p:nvPr/>
          </p:nvSpPr>
          <p:spPr>
            <a:xfrm>
              <a:off x="4617276" y="3400249"/>
              <a:ext cx="1019175" cy="338554"/>
            </a:xfrm>
            <a:prstGeom prst="rect">
              <a:avLst/>
            </a:prstGeom>
            <a:noFill/>
          </p:spPr>
          <p:txBody>
            <a:bodyPr wrap="square" rtlCol="0">
              <a:spAutoFit/>
            </a:bodyPr>
            <a:lstStyle/>
            <a:p>
              <a:pPr algn="l"/>
              <a:r>
                <a:rPr lang="it-IT" sz="1600" b="1" dirty="0">
                  <a:solidFill>
                    <a:srgbClr val="FF0000"/>
                  </a:solidFill>
                </a:rPr>
                <a:t>T-D-H/Be</a:t>
              </a:r>
            </a:p>
          </p:txBody>
        </p:sp>
      </p:grpSp>
      <p:sp>
        <p:nvSpPr>
          <p:cNvPr id="7" name="Footer Placeholder 1">
            <a:extLst>
              <a:ext uri="{FF2B5EF4-FFF2-40B4-BE49-F238E27FC236}">
                <a16:creationId xmlns:a16="http://schemas.microsoft.com/office/drawing/2014/main" id="{D9080BF3-CF51-2B4A-23A3-CE54437B2F9B}"/>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204557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F33A-B98E-53E6-5595-608FEC97A1A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674E1E-C6C9-3809-710B-73FD5034EACB}"/>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a:solidFill>
                <a:prstClr val="white"/>
              </a:solidFill>
            </a:endParaRPr>
          </a:p>
        </p:txBody>
      </p:sp>
      <p:sp>
        <p:nvSpPr>
          <p:cNvPr id="5" name="Title 3">
            <a:extLst>
              <a:ext uri="{FF2B5EF4-FFF2-40B4-BE49-F238E27FC236}">
                <a16:creationId xmlns:a16="http://schemas.microsoft.com/office/drawing/2014/main" id="{AD58BF47-F725-B822-9ADF-3CF5B319691D}"/>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err="1"/>
              <a:t>Ablation</a:t>
            </a:r>
            <a:r>
              <a:rPr lang="it-IT" dirty="0"/>
              <a:t> rate</a:t>
            </a:r>
            <a:endParaRPr lang="en-HU" dirty="0"/>
          </a:p>
        </p:txBody>
      </p:sp>
      <p:graphicFrame>
        <p:nvGraphicFramePr>
          <p:cNvPr id="7" name="Grafico 1">
            <a:extLst>
              <a:ext uri="{FF2B5EF4-FFF2-40B4-BE49-F238E27FC236}">
                <a16:creationId xmlns:a16="http://schemas.microsoft.com/office/drawing/2014/main" id="{88C0650F-6021-F9B6-4D01-B7E0B71B0B13}"/>
              </a:ext>
            </a:extLst>
          </p:cNvPr>
          <p:cNvGraphicFramePr>
            <a:graphicFrameLocks/>
          </p:cNvGraphicFramePr>
          <p:nvPr>
            <p:extLst>
              <p:ext uri="{D42A27DB-BD31-4B8C-83A1-F6EECF244321}">
                <p14:modId xmlns:p14="http://schemas.microsoft.com/office/powerpoint/2010/main" val="4149871370"/>
              </p:ext>
            </p:extLst>
          </p:nvPr>
        </p:nvGraphicFramePr>
        <p:xfrm>
          <a:off x="206927" y="1664454"/>
          <a:ext cx="5891062" cy="349433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6C27055-4593-5F7C-BFBC-00F8C4A1773F}"/>
              </a:ext>
            </a:extLst>
          </p:cNvPr>
          <p:cNvSpPr txBox="1"/>
          <p:nvPr/>
        </p:nvSpPr>
        <p:spPr>
          <a:xfrm>
            <a:off x="6417939" y="1690062"/>
            <a:ext cx="5307336"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The ablation rate of the W layer was estimated</a:t>
            </a:r>
          </a:p>
          <a:p>
            <a:pPr marL="342900" indent="-342900" algn="just">
              <a:buFont typeface="Arial" panose="020B0604020202020204" pitchFamily="34" charset="0"/>
              <a:buChar char="•"/>
            </a:pPr>
            <a:r>
              <a:rPr lang="en-US" sz="2000" dirty="0"/>
              <a:t>Knowing that the average thickness of the W layer is ~20 µm, the ablation rate was calculated by evaluating the laser shot number at which the W and the Mo lines emerge over the Be and the W coatings, respectively, thus calculating the number of shots needed to ablate 20 µm of W.</a:t>
            </a:r>
          </a:p>
          <a:p>
            <a:pPr marL="342900" indent="-342900" algn="just">
              <a:buFont typeface="Arial" panose="020B0604020202020204" pitchFamily="34" charset="0"/>
              <a:buChar char="•"/>
            </a:pPr>
            <a:r>
              <a:rPr lang="en-US" sz="2000" dirty="0"/>
              <a:t>The resulting average ablation rate of the W layer for all the analyzed pulses is ~90 ± 18 nm/shot</a:t>
            </a:r>
          </a:p>
        </p:txBody>
      </p:sp>
      <p:sp>
        <p:nvSpPr>
          <p:cNvPr id="4" name="Footer Placeholder 1">
            <a:extLst>
              <a:ext uri="{FF2B5EF4-FFF2-40B4-BE49-F238E27FC236}">
                <a16:creationId xmlns:a16="http://schemas.microsoft.com/office/drawing/2014/main" id="{2743D842-1051-27AC-2A18-9155C1D1C687}"/>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3460384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F88A-CCF6-FD0B-030A-16CDCC46916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C3F512-AF13-9CC5-8279-70CD9F979C25}"/>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a:solidFill>
                <a:prstClr val="white"/>
              </a:solidFill>
            </a:endParaRPr>
          </a:p>
        </p:txBody>
      </p:sp>
      <p:sp>
        <p:nvSpPr>
          <p:cNvPr id="5" name="Title 3">
            <a:extLst>
              <a:ext uri="{FF2B5EF4-FFF2-40B4-BE49-F238E27FC236}">
                <a16:creationId xmlns:a16="http://schemas.microsoft.com/office/drawing/2014/main" id="{1084D6B7-7B69-68B6-A8D2-0484F421E53A}"/>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err="1"/>
              <a:t>Discussion</a:t>
            </a:r>
            <a:r>
              <a:rPr lang="it-IT" dirty="0"/>
              <a:t> and </a:t>
            </a:r>
            <a:r>
              <a:rPr lang="it-IT" dirty="0" err="1"/>
              <a:t>conclusions</a:t>
            </a:r>
            <a:r>
              <a:rPr lang="it-IT" dirty="0"/>
              <a:t> on </a:t>
            </a:r>
            <a:r>
              <a:rPr lang="it-IT" dirty="0" err="1"/>
              <a:t>depth</a:t>
            </a:r>
            <a:r>
              <a:rPr lang="it-IT" dirty="0"/>
              <a:t> profiling </a:t>
            </a:r>
            <a:r>
              <a:rPr lang="it-IT" dirty="0" err="1"/>
              <a:t>analysis</a:t>
            </a:r>
            <a:endParaRPr lang="en-HU" dirty="0"/>
          </a:p>
        </p:txBody>
      </p:sp>
      <p:sp>
        <p:nvSpPr>
          <p:cNvPr id="4" name="CasellaDiTesto 6">
            <a:extLst>
              <a:ext uri="{FF2B5EF4-FFF2-40B4-BE49-F238E27FC236}">
                <a16:creationId xmlns:a16="http://schemas.microsoft.com/office/drawing/2014/main" id="{410CC431-8402-D1D9-F108-9767735D7AB2}"/>
              </a:ext>
            </a:extLst>
          </p:cNvPr>
          <p:cNvSpPr txBox="1"/>
          <p:nvPr/>
        </p:nvSpPr>
        <p:spPr>
          <a:xfrm>
            <a:off x="333628" y="1612712"/>
            <a:ext cx="11369289" cy="3276282"/>
          </a:xfrm>
          <a:prstGeom prst="rect">
            <a:avLst/>
          </a:prstGeom>
          <a:noFill/>
        </p:spPr>
        <p:txBody>
          <a:bodyPr wrap="square" rtlCol="0">
            <a:spAutoFit/>
          </a:bodyPr>
          <a:lstStyle>
            <a:defPPr>
              <a:defRPr lang="en-US"/>
            </a:defPPr>
            <a:lvl2pPr marL="742950" lvl="1" indent="-285750">
              <a:lnSpc>
                <a:spcPct val="150000"/>
              </a:lnSpc>
              <a:buFont typeface="Wingdings" panose="05000000000000000000" pitchFamily="2" charset="2"/>
              <a:buChar char="§"/>
              <a:defRPr sz="2000">
                <a:latin typeface="Calibri" panose="020F0502020204030204" pitchFamily="34" charset="0"/>
                <a:ea typeface="Times New Roman" panose="02020603050405020304" pitchFamily="18" charset="0"/>
              </a:defRPr>
            </a:lvl2pPr>
          </a:lstStyle>
          <a:p>
            <a:pPr lvl="1" algn="just"/>
            <a:r>
              <a:rPr lang="en-US" dirty="0"/>
              <a:t>The processing of hundreds of spectral data in a short amount of time is able to provide a qualitative  in-depth distribution of the elements of interest, including those contained in the base materials and any possible T-D-H residue</a:t>
            </a:r>
          </a:p>
          <a:p>
            <a:pPr lvl="1" algn="just"/>
            <a:r>
              <a:rPr lang="en-US" dirty="0"/>
              <a:t>The presence of more spectral lines from the same element mostly following the same trends (e.g., Be I and W I lines), is an encouraging result as it contributes to proving the consistency of the method</a:t>
            </a:r>
          </a:p>
          <a:p>
            <a:pPr lvl="1" algn="just"/>
            <a:r>
              <a:rPr lang="en-US" dirty="0"/>
              <a:t>In evaluating the W ablation rate, it is worth noticing that the W signal never sharply decreases because of the conic shape of the ablation crater that keeps the W always detectable.</a:t>
            </a:r>
            <a:endParaRPr lang="it-IT" dirty="0"/>
          </a:p>
        </p:txBody>
      </p:sp>
      <p:sp>
        <p:nvSpPr>
          <p:cNvPr id="6" name="Footer Placeholder 1">
            <a:extLst>
              <a:ext uri="{FF2B5EF4-FFF2-40B4-BE49-F238E27FC236}">
                <a16:creationId xmlns:a16="http://schemas.microsoft.com/office/drawing/2014/main" id="{F4DA0029-D8B5-B2C6-D797-78CC2430A06E}"/>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374779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5C042-F56E-7C61-A810-6EC3671E92A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7D595-9201-7558-4027-220CC78B1BCC}"/>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
        <p:nvSpPr>
          <p:cNvPr id="3" name="Slide Number Placeholder 2">
            <a:extLst>
              <a:ext uri="{FF2B5EF4-FFF2-40B4-BE49-F238E27FC236}">
                <a16:creationId xmlns:a16="http://schemas.microsoft.com/office/drawing/2014/main" id="{88A0C8DA-BFC1-AE34-5260-1ACEC5CA1E15}"/>
              </a:ext>
            </a:extLst>
          </p:cNvPr>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a:solidFill>
                <a:prstClr val="white"/>
              </a:solidFill>
            </a:endParaRPr>
          </a:p>
        </p:txBody>
      </p:sp>
      <p:sp>
        <p:nvSpPr>
          <p:cNvPr id="5" name="Title 3">
            <a:extLst>
              <a:ext uri="{FF2B5EF4-FFF2-40B4-BE49-F238E27FC236}">
                <a16:creationId xmlns:a16="http://schemas.microsoft.com/office/drawing/2014/main" id="{CD85DD7A-C80D-2311-DBBD-2C97FF6AB291}"/>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err="1"/>
              <a:t>Calibration</a:t>
            </a:r>
            <a:r>
              <a:rPr lang="it-IT" dirty="0"/>
              <a:t>-free data </a:t>
            </a:r>
            <a:r>
              <a:rPr lang="it-IT" dirty="0" err="1"/>
              <a:t>analysis</a:t>
            </a:r>
            <a:r>
              <a:rPr lang="it-IT" dirty="0"/>
              <a:t> </a:t>
            </a:r>
            <a:r>
              <a:rPr lang="it-IT" dirty="0" err="1"/>
              <a:t>method</a:t>
            </a:r>
            <a:endParaRPr lang="en-HU" dirty="0"/>
          </a:p>
        </p:txBody>
      </p:sp>
      <p:sp>
        <p:nvSpPr>
          <p:cNvPr id="6" name="CasellaDiTesto 6">
            <a:extLst>
              <a:ext uri="{FF2B5EF4-FFF2-40B4-BE49-F238E27FC236}">
                <a16:creationId xmlns:a16="http://schemas.microsoft.com/office/drawing/2014/main" id="{F10EA60A-F7D4-2447-B351-AF7425580858}"/>
              </a:ext>
            </a:extLst>
          </p:cNvPr>
          <p:cNvSpPr txBox="1"/>
          <p:nvPr/>
        </p:nvSpPr>
        <p:spPr>
          <a:xfrm>
            <a:off x="205703" y="2015456"/>
            <a:ext cx="11320101" cy="3276282"/>
          </a:xfrm>
          <a:prstGeom prst="rect">
            <a:avLst/>
          </a:prstGeom>
          <a:noFill/>
        </p:spPr>
        <p:txBody>
          <a:bodyPr wrap="square" rtlCol="0">
            <a:spAutoFit/>
          </a:bodyPr>
          <a:lstStyle>
            <a:defPPr>
              <a:defRPr lang="en-US"/>
            </a:defPPr>
            <a:lvl2pPr marL="742950" lvl="1" indent="-285750">
              <a:lnSpc>
                <a:spcPct val="150000"/>
              </a:lnSpc>
              <a:buFont typeface="Wingdings" panose="05000000000000000000" pitchFamily="2" charset="2"/>
              <a:buChar char="§"/>
              <a:defRPr sz="2000">
                <a:latin typeface="Calibri" panose="020F0502020204030204" pitchFamily="34" charset="0"/>
                <a:ea typeface="Times New Roman" panose="02020603050405020304" pitchFamily="18" charset="0"/>
              </a:defRPr>
            </a:lvl2pPr>
          </a:lstStyle>
          <a:p>
            <a:pPr lvl="1" algn="just"/>
            <a:r>
              <a:rPr lang="en-US" dirty="0"/>
              <a:t>A calibration-free data analysis method was developed in ENEA with the same idea of processing a large spectral dataset with one script, and implemented in a MATLAB® environment.</a:t>
            </a:r>
          </a:p>
          <a:p>
            <a:pPr marL="457200" lvl="1" indent="0" algn="just">
              <a:buNone/>
            </a:pPr>
            <a:endParaRPr lang="en-US" dirty="0"/>
          </a:p>
          <a:p>
            <a:pPr lvl="1" algn="just"/>
            <a:r>
              <a:rPr lang="en-US" dirty="0"/>
              <a:t>The development of this script is still </a:t>
            </a:r>
            <a:r>
              <a:rPr lang="en-US" u="sng" dirty="0"/>
              <a:t>in progress</a:t>
            </a:r>
            <a:r>
              <a:rPr lang="en-US" dirty="0"/>
              <a:t>, so the results are intended to be preliminary.</a:t>
            </a:r>
          </a:p>
          <a:p>
            <a:pPr lvl="1" algn="just"/>
            <a:endParaRPr lang="en-US" dirty="0"/>
          </a:p>
          <a:p>
            <a:pPr lvl="1" algn="just"/>
            <a:r>
              <a:rPr lang="en-US" dirty="0"/>
              <a:t>Relative concentrations of T-D-H, W, Be Vs. number of laser shots were analyzed.</a:t>
            </a:r>
          </a:p>
          <a:p>
            <a:pPr marL="457200" lvl="1" indent="0" algn="just">
              <a:buNone/>
            </a:pPr>
            <a:endParaRPr lang="en-US" dirty="0"/>
          </a:p>
        </p:txBody>
      </p:sp>
      <p:pic>
        <p:nvPicPr>
          <p:cNvPr id="7" name="Immagine 6">
            <a:extLst>
              <a:ext uri="{FF2B5EF4-FFF2-40B4-BE49-F238E27FC236}">
                <a16:creationId xmlns:a16="http://schemas.microsoft.com/office/drawing/2014/main" id="{4E66E9E3-F819-1EF6-A09B-B8385202022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tretch>
            <a:fillRect/>
          </a:stretch>
        </p:blipFill>
        <p:spPr>
          <a:xfrm>
            <a:off x="11153273" y="3276598"/>
            <a:ext cx="592667" cy="592667"/>
          </a:xfrm>
          <a:prstGeom prst="rect">
            <a:avLst/>
          </a:prstGeom>
        </p:spPr>
      </p:pic>
    </p:spTree>
    <p:extLst>
      <p:ext uri="{BB962C8B-B14F-4D97-AF65-F5344CB8AC3E}">
        <p14:creationId xmlns:p14="http://schemas.microsoft.com/office/powerpoint/2010/main" val="63602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37BF-F22E-3A02-EA08-C2A40F12F1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7BA9FC-ECED-3FEB-35BB-39CC86C071DA}"/>
              </a:ext>
            </a:extLst>
          </p:cNvPr>
          <p:cNvSpPr>
            <a:spLocks noGrp="1"/>
          </p:cNvSpPr>
          <p:nvPr>
            <p:ph type="sldNum" sz="quarter" idx="12"/>
          </p:nvPr>
        </p:nvSpPr>
        <p:spPr/>
        <p:txBody>
          <a:bodyPr/>
          <a:lstStyle/>
          <a:p>
            <a:fld id="{6A6D9FA1-99C7-4910-8E32-B85D378B0060}" type="slidenum">
              <a:rPr lang="en-GB" smtClean="0">
                <a:solidFill>
                  <a:prstClr val="white"/>
                </a:solidFill>
              </a:rPr>
              <a:pPr/>
              <a:t>27</a:t>
            </a:fld>
            <a:endParaRPr lang="en-GB">
              <a:solidFill>
                <a:prstClr val="white"/>
              </a:solidFill>
            </a:endParaRPr>
          </a:p>
        </p:txBody>
      </p:sp>
      <p:sp>
        <p:nvSpPr>
          <p:cNvPr id="5" name="Title 3">
            <a:extLst>
              <a:ext uri="{FF2B5EF4-FFF2-40B4-BE49-F238E27FC236}">
                <a16:creationId xmlns:a16="http://schemas.microsoft.com/office/drawing/2014/main" id="{762B725E-0B5B-4DA9-8E37-3767B24BBB01}"/>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err="1"/>
              <a:t>Results</a:t>
            </a:r>
            <a:endParaRPr lang="en-HU" dirty="0"/>
          </a:p>
        </p:txBody>
      </p:sp>
      <p:sp>
        <p:nvSpPr>
          <p:cNvPr id="4" name="CasellaDiTesto 6">
            <a:extLst>
              <a:ext uri="{FF2B5EF4-FFF2-40B4-BE49-F238E27FC236}">
                <a16:creationId xmlns:a16="http://schemas.microsoft.com/office/drawing/2014/main" id="{53363535-ADD6-08FE-926D-451051DAB4DA}"/>
              </a:ext>
            </a:extLst>
          </p:cNvPr>
          <p:cNvSpPr txBox="1"/>
          <p:nvPr/>
        </p:nvSpPr>
        <p:spPr>
          <a:xfrm>
            <a:off x="6096000" y="1993213"/>
            <a:ext cx="5161239" cy="2814617"/>
          </a:xfrm>
          <a:prstGeom prst="rect">
            <a:avLst/>
          </a:prstGeom>
          <a:noFill/>
        </p:spPr>
        <p:txBody>
          <a:bodyPr wrap="square" rtlCol="0">
            <a:spAutoFit/>
          </a:bodyPr>
          <a:lstStyle>
            <a:defPPr>
              <a:defRPr lang="en-US"/>
            </a:defPPr>
            <a:lvl2pPr marL="742950" lvl="1" indent="-285750">
              <a:lnSpc>
                <a:spcPct val="150000"/>
              </a:lnSpc>
              <a:buFont typeface="Wingdings" panose="05000000000000000000" pitchFamily="2" charset="2"/>
              <a:buChar char="§"/>
              <a:defRPr sz="2000">
                <a:latin typeface="Calibri" panose="020F0502020204030204" pitchFamily="34" charset="0"/>
                <a:ea typeface="Times New Roman" panose="02020603050405020304" pitchFamily="18" charset="0"/>
              </a:defRPr>
            </a:lvl2pPr>
          </a:lstStyle>
          <a:p>
            <a:pPr lvl="1" algn="just"/>
            <a:r>
              <a:rPr lang="en-US" dirty="0"/>
              <a:t>The resulting graphs were too noisy to provide a clear trend of the elements’ concentration</a:t>
            </a:r>
          </a:p>
          <a:p>
            <a:pPr lvl="1" algn="just"/>
            <a:r>
              <a:rPr lang="en-US" dirty="0"/>
              <a:t>Since the script development is still ongoing, the data were not averaged </a:t>
            </a:r>
            <a:r>
              <a:rPr lang="en-US" dirty="0">
                <a:sym typeface="Symbol" panose="05050102010706020507" pitchFamily="18" charset="2"/>
              </a:rPr>
              <a:t> high noise</a:t>
            </a:r>
            <a:endParaRPr lang="en-US" dirty="0"/>
          </a:p>
        </p:txBody>
      </p:sp>
      <p:sp>
        <p:nvSpPr>
          <p:cNvPr id="6" name="Footer Placeholder 1">
            <a:extLst>
              <a:ext uri="{FF2B5EF4-FFF2-40B4-BE49-F238E27FC236}">
                <a16:creationId xmlns:a16="http://schemas.microsoft.com/office/drawing/2014/main" id="{55F4BE49-9786-3D80-303B-023B9147E358}"/>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
        <p:nvSpPr>
          <p:cNvPr id="2" name="Title 3">
            <a:extLst>
              <a:ext uri="{FF2B5EF4-FFF2-40B4-BE49-F238E27FC236}">
                <a16:creationId xmlns:a16="http://schemas.microsoft.com/office/drawing/2014/main" id="{1281A58E-F244-4995-A06A-A778D58519AE}"/>
              </a:ext>
            </a:extLst>
          </p:cNvPr>
          <p:cNvSpPr txBox="1">
            <a:spLocks/>
          </p:cNvSpPr>
          <p:nvPr/>
        </p:nvSpPr>
        <p:spPr>
          <a:xfrm>
            <a:off x="2074348" y="1509893"/>
            <a:ext cx="2755886" cy="266555"/>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pPr algn="ctr"/>
            <a:r>
              <a:rPr lang="it-IT" sz="2400" dirty="0"/>
              <a:t>12_14IWG1B_R2C1</a:t>
            </a:r>
            <a:endParaRPr lang="en-HU" sz="2400" dirty="0"/>
          </a:p>
        </p:txBody>
      </p:sp>
      <p:pic>
        <p:nvPicPr>
          <p:cNvPr id="7" name="Immagine 6">
            <a:extLst>
              <a:ext uri="{FF2B5EF4-FFF2-40B4-BE49-F238E27FC236}">
                <a16:creationId xmlns:a16="http://schemas.microsoft.com/office/drawing/2014/main" id="{B06947DF-342C-A663-986A-7D66ECCD73FF}"/>
              </a:ext>
            </a:extLst>
          </p:cNvPr>
          <p:cNvPicPr>
            <a:picLocks noChangeAspect="1"/>
          </p:cNvPicPr>
          <p:nvPr/>
        </p:nvPicPr>
        <p:blipFill>
          <a:blip r:embed="rId2"/>
          <a:stretch>
            <a:fillRect/>
          </a:stretch>
        </p:blipFill>
        <p:spPr>
          <a:xfrm>
            <a:off x="177721" y="1643171"/>
            <a:ext cx="6549140" cy="3567917"/>
          </a:xfrm>
          <a:prstGeom prst="rect">
            <a:avLst/>
          </a:prstGeom>
        </p:spPr>
      </p:pic>
      <p:sp>
        <p:nvSpPr>
          <p:cNvPr id="8" name="TextBox 3">
            <a:extLst>
              <a:ext uri="{FF2B5EF4-FFF2-40B4-BE49-F238E27FC236}">
                <a16:creationId xmlns:a16="http://schemas.microsoft.com/office/drawing/2014/main" id="{055553CA-41C4-3D64-9299-C0684E905BCD}"/>
              </a:ext>
            </a:extLst>
          </p:cNvPr>
          <p:cNvSpPr txBox="1"/>
          <p:nvPr/>
        </p:nvSpPr>
        <p:spPr>
          <a:xfrm>
            <a:off x="2961255" y="2110235"/>
            <a:ext cx="351212" cy="338554"/>
          </a:xfrm>
          <a:prstGeom prst="rect">
            <a:avLst/>
          </a:prstGeom>
          <a:noFill/>
        </p:spPr>
        <p:txBody>
          <a:bodyPr wrap="square" rtlCol="0">
            <a:spAutoFit/>
          </a:bodyPr>
          <a:lstStyle/>
          <a:p>
            <a:pPr algn="l"/>
            <a:r>
              <a:rPr lang="it-IT" sz="1600" b="1" dirty="0">
                <a:solidFill>
                  <a:srgbClr val="0000FF"/>
                </a:solidFill>
              </a:rPr>
              <a:t>W</a:t>
            </a:r>
          </a:p>
        </p:txBody>
      </p:sp>
      <p:sp>
        <p:nvSpPr>
          <p:cNvPr id="9" name="TextBox 3">
            <a:extLst>
              <a:ext uri="{FF2B5EF4-FFF2-40B4-BE49-F238E27FC236}">
                <a16:creationId xmlns:a16="http://schemas.microsoft.com/office/drawing/2014/main" id="{BDB8009E-1FE0-9350-E770-E19207156A2E}"/>
              </a:ext>
            </a:extLst>
          </p:cNvPr>
          <p:cNvSpPr txBox="1"/>
          <p:nvPr/>
        </p:nvSpPr>
        <p:spPr>
          <a:xfrm>
            <a:off x="1576088" y="3659635"/>
            <a:ext cx="430511" cy="338554"/>
          </a:xfrm>
          <a:prstGeom prst="rect">
            <a:avLst/>
          </a:prstGeom>
          <a:noFill/>
        </p:spPr>
        <p:txBody>
          <a:bodyPr wrap="square" rtlCol="0">
            <a:spAutoFit/>
          </a:bodyPr>
          <a:lstStyle/>
          <a:p>
            <a:pPr algn="l"/>
            <a:r>
              <a:rPr lang="it-IT" sz="1600" b="1" dirty="0">
                <a:solidFill>
                  <a:srgbClr val="FF0000"/>
                </a:solidFill>
              </a:rPr>
              <a:t>Be</a:t>
            </a:r>
          </a:p>
        </p:txBody>
      </p:sp>
      <p:sp>
        <p:nvSpPr>
          <p:cNvPr id="10" name="TextBox 3">
            <a:extLst>
              <a:ext uri="{FF2B5EF4-FFF2-40B4-BE49-F238E27FC236}">
                <a16:creationId xmlns:a16="http://schemas.microsoft.com/office/drawing/2014/main" id="{EAAD0384-F7A0-D40C-EF68-B375D135FACC}"/>
              </a:ext>
            </a:extLst>
          </p:cNvPr>
          <p:cNvSpPr txBox="1"/>
          <p:nvPr/>
        </p:nvSpPr>
        <p:spPr>
          <a:xfrm>
            <a:off x="2785649" y="3727369"/>
            <a:ext cx="351212" cy="338554"/>
          </a:xfrm>
          <a:prstGeom prst="rect">
            <a:avLst/>
          </a:prstGeom>
          <a:noFill/>
        </p:spPr>
        <p:txBody>
          <a:bodyPr wrap="square" rtlCol="0">
            <a:spAutoFit/>
          </a:bodyPr>
          <a:lstStyle/>
          <a:p>
            <a:pPr algn="l"/>
            <a:r>
              <a:rPr lang="it-IT" sz="1600" b="1" dirty="0"/>
              <a:t>H</a:t>
            </a:r>
          </a:p>
        </p:txBody>
      </p:sp>
    </p:spTree>
    <p:extLst>
      <p:ext uri="{BB962C8B-B14F-4D97-AF65-F5344CB8AC3E}">
        <p14:creationId xmlns:p14="http://schemas.microsoft.com/office/powerpoint/2010/main" val="2733579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2C750-C5C0-7CC6-7C40-C169B90F886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8CC9BF-8DF5-3A70-25E6-D61CFD50501A}"/>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
        <p:nvSpPr>
          <p:cNvPr id="3" name="Slide Number Placeholder 2">
            <a:extLst>
              <a:ext uri="{FF2B5EF4-FFF2-40B4-BE49-F238E27FC236}">
                <a16:creationId xmlns:a16="http://schemas.microsoft.com/office/drawing/2014/main" id="{1C5CE5AF-2971-9114-721B-12DFC009EBEE}"/>
              </a:ext>
            </a:extLst>
          </p:cNvPr>
          <p:cNvSpPr>
            <a:spLocks noGrp="1"/>
          </p:cNvSpPr>
          <p:nvPr>
            <p:ph type="sldNum" sz="quarter" idx="12"/>
          </p:nvPr>
        </p:nvSpPr>
        <p:spPr/>
        <p:txBody>
          <a:bodyPr/>
          <a:lstStyle/>
          <a:p>
            <a:fld id="{6A6D9FA1-99C7-4910-8E32-B85D378B0060}" type="slidenum">
              <a:rPr lang="en-GB" smtClean="0">
                <a:solidFill>
                  <a:prstClr val="white"/>
                </a:solidFill>
              </a:rPr>
              <a:pPr/>
              <a:t>28</a:t>
            </a:fld>
            <a:endParaRPr lang="en-GB">
              <a:solidFill>
                <a:prstClr val="white"/>
              </a:solidFill>
            </a:endParaRPr>
          </a:p>
        </p:txBody>
      </p:sp>
      <p:sp>
        <p:nvSpPr>
          <p:cNvPr id="5" name="Title 3">
            <a:extLst>
              <a:ext uri="{FF2B5EF4-FFF2-40B4-BE49-F238E27FC236}">
                <a16:creationId xmlns:a16="http://schemas.microsoft.com/office/drawing/2014/main" id="{1456A954-5AC9-DFE6-AA60-CC635A448894}"/>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err="1"/>
              <a:t>Conclusions</a:t>
            </a:r>
            <a:endParaRPr lang="en-HU" dirty="0"/>
          </a:p>
        </p:txBody>
      </p:sp>
      <p:sp>
        <p:nvSpPr>
          <p:cNvPr id="6" name="CasellaDiTesto 6">
            <a:extLst>
              <a:ext uri="{FF2B5EF4-FFF2-40B4-BE49-F238E27FC236}">
                <a16:creationId xmlns:a16="http://schemas.microsoft.com/office/drawing/2014/main" id="{D2E1B747-F502-30A1-7E78-EFB07B1CFEDA}"/>
              </a:ext>
            </a:extLst>
          </p:cNvPr>
          <p:cNvSpPr txBox="1"/>
          <p:nvPr/>
        </p:nvSpPr>
        <p:spPr>
          <a:xfrm>
            <a:off x="180303" y="1537713"/>
            <a:ext cx="11320101" cy="1891287"/>
          </a:xfrm>
          <a:prstGeom prst="rect">
            <a:avLst/>
          </a:prstGeom>
          <a:noFill/>
        </p:spPr>
        <p:txBody>
          <a:bodyPr wrap="square" rtlCol="0">
            <a:spAutoFit/>
          </a:bodyPr>
          <a:lstStyle>
            <a:defPPr>
              <a:defRPr lang="en-US"/>
            </a:defPPr>
            <a:lvl2pPr marL="742950" lvl="1" indent="-285750">
              <a:lnSpc>
                <a:spcPct val="150000"/>
              </a:lnSpc>
              <a:buFont typeface="Wingdings" panose="05000000000000000000" pitchFamily="2" charset="2"/>
              <a:buChar char="§"/>
              <a:defRPr sz="2000">
                <a:latin typeface="Calibri" panose="020F0502020204030204" pitchFamily="34" charset="0"/>
                <a:ea typeface="Times New Roman" panose="02020603050405020304" pitchFamily="18" charset="0"/>
              </a:defRPr>
            </a:lvl2pPr>
          </a:lstStyle>
          <a:p>
            <a:pPr lvl="1" algn="just"/>
            <a:r>
              <a:rPr lang="en-US" dirty="0"/>
              <a:t>The MATLAB® procedure on the calibration-free data analysis needs to be further developed, introducing the averaging of the spectral data to reduce noise.</a:t>
            </a:r>
          </a:p>
          <a:p>
            <a:pPr lvl="1" algn="just"/>
            <a:r>
              <a:rPr lang="en-US" dirty="0"/>
              <a:t>The T-D-H retention will be evaluated once the script is updated with the new procedures.</a:t>
            </a:r>
          </a:p>
          <a:p>
            <a:pPr lvl="1" algn="just"/>
            <a:endParaRPr lang="en-US" dirty="0"/>
          </a:p>
        </p:txBody>
      </p:sp>
      <p:pic>
        <p:nvPicPr>
          <p:cNvPr id="8" name="Immagine 7" descr="Immagine che contiene Segnale stradale, testo, cartello&#10;&#10;Il contenuto generato dall'IA potrebbe non essere corretto.">
            <a:extLst>
              <a:ext uri="{FF2B5EF4-FFF2-40B4-BE49-F238E27FC236}">
                <a16:creationId xmlns:a16="http://schemas.microsoft.com/office/drawing/2014/main" id="{0DE92427-FF4D-5820-E5A6-07A96F369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918" y="3534210"/>
            <a:ext cx="1984164" cy="2358590"/>
          </a:xfrm>
          <a:prstGeom prst="rect">
            <a:avLst/>
          </a:prstGeom>
        </p:spPr>
      </p:pic>
    </p:spTree>
    <p:extLst>
      <p:ext uri="{BB962C8B-B14F-4D97-AF65-F5344CB8AC3E}">
        <p14:creationId xmlns:p14="http://schemas.microsoft.com/office/powerpoint/2010/main" val="105978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AC851-6EBF-AEB5-7BA5-670EC2B5538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F34099-B3CA-7F6B-D1F7-443A6CC4BE0B}"/>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
        <p:nvSpPr>
          <p:cNvPr id="3" name="Slide Number Placeholder 2">
            <a:extLst>
              <a:ext uri="{FF2B5EF4-FFF2-40B4-BE49-F238E27FC236}">
                <a16:creationId xmlns:a16="http://schemas.microsoft.com/office/drawing/2014/main" id="{8C19F3DC-DFA5-0EEE-2230-4A9B4A024FF4}"/>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5" name="Title 3">
            <a:extLst>
              <a:ext uri="{FF2B5EF4-FFF2-40B4-BE49-F238E27FC236}">
                <a16:creationId xmlns:a16="http://schemas.microsoft.com/office/drawing/2014/main" id="{9587D0C1-979D-469A-90CC-0B0865DC3A9F}"/>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Depth profiling data </a:t>
            </a:r>
            <a:r>
              <a:rPr lang="it-IT" dirty="0" err="1"/>
              <a:t>analysis</a:t>
            </a:r>
            <a:r>
              <a:rPr lang="it-IT" dirty="0"/>
              <a:t> </a:t>
            </a:r>
            <a:r>
              <a:rPr lang="it-IT" dirty="0" err="1"/>
              <a:t>method</a:t>
            </a:r>
            <a:endParaRPr lang="en-HU" dirty="0"/>
          </a:p>
        </p:txBody>
      </p:sp>
      <p:sp>
        <p:nvSpPr>
          <p:cNvPr id="6" name="CasellaDiTesto 6">
            <a:extLst>
              <a:ext uri="{FF2B5EF4-FFF2-40B4-BE49-F238E27FC236}">
                <a16:creationId xmlns:a16="http://schemas.microsoft.com/office/drawing/2014/main" id="{96694D38-41C8-2E87-B46D-7E86536F4085}"/>
              </a:ext>
            </a:extLst>
          </p:cNvPr>
          <p:cNvSpPr txBox="1"/>
          <p:nvPr/>
        </p:nvSpPr>
        <p:spPr>
          <a:xfrm>
            <a:off x="222636" y="1098362"/>
            <a:ext cx="11320101" cy="4661276"/>
          </a:xfrm>
          <a:prstGeom prst="rect">
            <a:avLst/>
          </a:prstGeom>
          <a:noFill/>
        </p:spPr>
        <p:txBody>
          <a:bodyPr wrap="square" rtlCol="0">
            <a:spAutoFit/>
          </a:bodyPr>
          <a:lstStyle>
            <a:defPPr>
              <a:defRPr lang="en-US"/>
            </a:defPPr>
            <a:lvl2pPr marL="742950" lvl="1" indent="-285750">
              <a:lnSpc>
                <a:spcPct val="150000"/>
              </a:lnSpc>
              <a:buFont typeface="Wingdings" panose="05000000000000000000" pitchFamily="2" charset="2"/>
              <a:buChar char="§"/>
              <a:defRPr sz="2000">
                <a:latin typeface="Calibri" panose="020F0502020204030204" pitchFamily="34" charset="0"/>
                <a:ea typeface="Times New Roman" panose="02020603050405020304" pitchFamily="18" charset="0"/>
              </a:defRPr>
            </a:lvl2pPr>
          </a:lstStyle>
          <a:p>
            <a:pPr lvl="1" algn="just"/>
            <a:r>
              <a:rPr lang="en-US" dirty="0"/>
              <a:t>Due to the extensive volume of spectral data generated during the “LIBS for JET” experimental campaign, ENEA optimized the data-analysis workflow by developing dedicated scripts designed to efficiently process large spectral datasets within a reduced timeframe.</a:t>
            </a:r>
          </a:p>
          <a:p>
            <a:pPr marL="457200" lvl="1" indent="0" algn="just">
              <a:buNone/>
            </a:pPr>
            <a:endParaRPr lang="en-US" dirty="0"/>
          </a:p>
          <a:p>
            <a:pPr lvl="1" algn="just"/>
            <a:r>
              <a:rPr lang="en-US" dirty="0"/>
              <a:t>The scripts, implemented in a MATLAB® environment, automatically handle the sequential processing of the spectra acquired with the Aryelle spectrometer, following their preliminary conversion into “.txt” format.</a:t>
            </a:r>
          </a:p>
          <a:p>
            <a:pPr marL="457200" lvl="1" indent="0" algn="just">
              <a:buNone/>
            </a:pPr>
            <a:endParaRPr lang="en-US" dirty="0"/>
          </a:p>
          <a:p>
            <a:pPr lvl="1" algn="just"/>
            <a:r>
              <a:rPr lang="en-US" dirty="0"/>
              <a:t>The transformation of the raw data from the “.</a:t>
            </a:r>
            <a:r>
              <a:rPr lang="en-US" dirty="0" err="1"/>
              <a:t>ary</a:t>
            </a:r>
            <a:r>
              <a:rPr lang="en-US" dirty="0"/>
              <a:t>” format into “.txt” files was performed using the dedicated proprietary software Sophi </a:t>
            </a:r>
            <a:r>
              <a:rPr lang="en-US" dirty="0" err="1"/>
              <a:t>nXt</a:t>
            </a:r>
            <a:r>
              <a:rPr lang="en-US" dirty="0"/>
              <a:t> supplied with the Aryelle system.</a:t>
            </a:r>
            <a:endParaRPr lang="it-IT" dirty="0"/>
          </a:p>
        </p:txBody>
      </p:sp>
      <p:pic>
        <p:nvPicPr>
          <p:cNvPr id="8" name="Immagine 7" descr="File:Matlab icon.png">
            <a:extLst>
              <a:ext uri="{FF2B5EF4-FFF2-40B4-BE49-F238E27FC236}">
                <a16:creationId xmlns:a16="http://schemas.microsoft.com/office/drawing/2014/main" id="{6923D2D4-BA68-63F7-F038-66D9A7575D06}"/>
              </a:ext>
            </a:extLst>
          </p:cNvPr>
          <p:cNvPicPr>
            <a:picLocks noChangeAspect="1"/>
          </p:cNvPicPr>
          <p:nvPr/>
        </p:nvPicPr>
        <p:blipFill>
          <a:blip r:embed="rId3"/>
          <a:stretch>
            <a:fillRect/>
          </a:stretch>
        </p:blipFill>
        <p:spPr>
          <a:xfrm>
            <a:off x="4295800" y="3897588"/>
            <a:ext cx="641960" cy="641960"/>
          </a:xfrm>
          <a:prstGeom prst="rect">
            <a:avLst/>
          </a:prstGeom>
        </p:spPr>
      </p:pic>
      <p:pic>
        <p:nvPicPr>
          <p:cNvPr id="10" name="Immagine 9">
            <a:extLst>
              <a:ext uri="{FF2B5EF4-FFF2-40B4-BE49-F238E27FC236}">
                <a16:creationId xmlns:a16="http://schemas.microsoft.com/office/drawing/2014/main" id="{9CA3782F-FE34-811B-950C-17ED0E8D10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95057" y1="4598" x2="90114" y2="87739"/>
                        <a14:backgroundMark x1="90114" y1="87739" x2="11027" y2="90421"/>
                        <a14:backgroundMark x1="11027" y1="90421" x2="10646" y2="14176"/>
                        <a14:backgroundMark x1="10646" y1="14176" x2="88593" y2="12261"/>
                        <a14:backgroundMark x1="88593" y1="12261" x2="88973" y2="14176"/>
                      </a14:backgroundRemoval>
                    </a14:imgEffect>
                  </a14:imgLayer>
                </a14:imgProps>
              </a:ext>
            </a:extLst>
          </a:blip>
          <a:stretch>
            <a:fillRect/>
          </a:stretch>
        </p:blipFill>
        <p:spPr>
          <a:xfrm>
            <a:off x="8945217" y="5300091"/>
            <a:ext cx="669699" cy="664606"/>
          </a:xfrm>
          <a:prstGeom prst="rect">
            <a:avLst/>
          </a:prstGeom>
        </p:spPr>
      </p:pic>
    </p:spTree>
    <p:extLst>
      <p:ext uri="{BB962C8B-B14F-4D97-AF65-F5344CB8AC3E}">
        <p14:creationId xmlns:p14="http://schemas.microsoft.com/office/powerpoint/2010/main" val="213714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03AB-972F-7937-5384-70A019E0E78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5FA302-3913-054E-02A4-C45635D8CA17}"/>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5" name="Title 3">
            <a:extLst>
              <a:ext uri="{FF2B5EF4-FFF2-40B4-BE49-F238E27FC236}">
                <a16:creationId xmlns:a16="http://schemas.microsoft.com/office/drawing/2014/main" id="{06BA95D0-5962-9AB9-BF6E-5E7B63516A2E}"/>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Depth profiling data </a:t>
            </a:r>
            <a:r>
              <a:rPr lang="it-IT" dirty="0" err="1"/>
              <a:t>analysis</a:t>
            </a:r>
            <a:r>
              <a:rPr lang="it-IT" dirty="0"/>
              <a:t> </a:t>
            </a:r>
            <a:r>
              <a:rPr lang="it-IT" dirty="0" err="1"/>
              <a:t>method</a:t>
            </a:r>
            <a:r>
              <a:rPr lang="it-IT" dirty="0"/>
              <a:t>: MATLAB routine</a:t>
            </a:r>
            <a:endParaRPr lang="en-HU" dirty="0"/>
          </a:p>
        </p:txBody>
      </p:sp>
      <p:sp>
        <p:nvSpPr>
          <p:cNvPr id="4" name="Rettangolo 3">
            <a:extLst>
              <a:ext uri="{FF2B5EF4-FFF2-40B4-BE49-F238E27FC236}">
                <a16:creationId xmlns:a16="http://schemas.microsoft.com/office/drawing/2014/main" id="{9E696652-729D-218C-B491-08E9D332D324}"/>
              </a:ext>
            </a:extLst>
          </p:cNvPr>
          <p:cNvSpPr/>
          <p:nvPr/>
        </p:nvSpPr>
        <p:spPr>
          <a:xfrm>
            <a:off x="1622065" y="926487"/>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Sequentially</a:t>
            </a:r>
            <a:r>
              <a:rPr lang="it-IT" dirty="0"/>
              <a:t> reading </a:t>
            </a:r>
            <a:r>
              <a:rPr lang="it-IT" dirty="0" err="1"/>
              <a:t>Aryelle</a:t>
            </a:r>
            <a:r>
              <a:rPr lang="it-IT" dirty="0"/>
              <a:t> .</a:t>
            </a:r>
            <a:r>
              <a:rPr lang="it-IT" dirty="0" err="1"/>
              <a:t>txt</a:t>
            </a:r>
            <a:r>
              <a:rPr lang="it-IT" dirty="0"/>
              <a:t> files</a:t>
            </a:r>
          </a:p>
        </p:txBody>
      </p:sp>
      <p:sp>
        <p:nvSpPr>
          <p:cNvPr id="7" name="Rettangolo 6">
            <a:extLst>
              <a:ext uri="{FF2B5EF4-FFF2-40B4-BE49-F238E27FC236}">
                <a16:creationId xmlns:a16="http://schemas.microsoft.com/office/drawing/2014/main" id="{3981EE86-4693-E647-58B6-F8A270B698F3}"/>
              </a:ext>
            </a:extLst>
          </p:cNvPr>
          <p:cNvSpPr/>
          <p:nvPr/>
        </p:nvSpPr>
        <p:spPr>
          <a:xfrm>
            <a:off x="2583055" y="1927141"/>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Searching</a:t>
            </a:r>
            <a:r>
              <a:rPr lang="it-IT" dirty="0"/>
              <a:t> for the </a:t>
            </a:r>
            <a:r>
              <a:rPr lang="it-IT" dirty="0" err="1"/>
              <a:t>the</a:t>
            </a:r>
            <a:r>
              <a:rPr lang="it-IT" dirty="0"/>
              <a:t> </a:t>
            </a:r>
            <a:r>
              <a:rPr lang="it-IT" dirty="0" err="1"/>
              <a:t>emission</a:t>
            </a:r>
            <a:r>
              <a:rPr lang="it-IT" dirty="0"/>
              <a:t> lines of </a:t>
            </a:r>
            <a:r>
              <a:rPr lang="it-IT" dirty="0" err="1"/>
              <a:t>chemical</a:t>
            </a:r>
            <a:r>
              <a:rPr lang="it-IT" dirty="0"/>
              <a:t> </a:t>
            </a:r>
            <a:r>
              <a:rPr lang="it-IT" dirty="0" err="1"/>
              <a:t>elements</a:t>
            </a:r>
            <a:r>
              <a:rPr lang="it-IT" dirty="0"/>
              <a:t> of </a:t>
            </a:r>
            <a:r>
              <a:rPr lang="it-IT" dirty="0" err="1"/>
              <a:t>interest</a:t>
            </a:r>
            <a:endParaRPr lang="it-IT" dirty="0"/>
          </a:p>
        </p:txBody>
      </p:sp>
      <p:sp>
        <p:nvSpPr>
          <p:cNvPr id="9" name="Rettangolo 8">
            <a:extLst>
              <a:ext uri="{FF2B5EF4-FFF2-40B4-BE49-F238E27FC236}">
                <a16:creationId xmlns:a16="http://schemas.microsoft.com/office/drawing/2014/main" id="{A60CCF31-F018-A250-F39D-453897B235B9}"/>
              </a:ext>
            </a:extLst>
          </p:cNvPr>
          <p:cNvSpPr/>
          <p:nvPr/>
        </p:nvSpPr>
        <p:spPr>
          <a:xfrm>
            <a:off x="3737505" y="2981927"/>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Computing the </a:t>
            </a:r>
            <a:r>
              <a:rPr lang="it-IT" dirty="0" err="1"/>
              <a:t>integral</a:t>
            </a:r>
            <a:r>
              <a:rPr lang="it-IT" dirty="0"/>
              <a:t> </a:t>
            </a:r>
            <a:r>
              <a:rPr lang="it-IT" dirty="0" err="1"/>
              <a:t>intensities</a:t>
            </a:r>
            <a:r>
              <a:rPr lang="it-IT" dirty="0"/>
              <a:t> of the </a:t>
            </a:r>
            <a:r>
              <a:rPr lang="it-IT" dirty="0" err="1"/>
              <a:t>emission</a:t>
            </a:r>
            <a:r>
              <a:rPr lang="it-IT" dirty="0"/>
              <a:t> lines</a:t>
            </a:r>
          </a:p>
        </p:txBody>
      </p:sp>
      <p:sp>
        <p:nvSpPr>
          <p:cNvPr id="11" name="Rettangolo 10">
            <a:extLst>
              <a:ext uri="{FF2B5EF4-FFF2-40B4-BE49-F238E27FC236}">
                <a16:creationId xmlns:a16="http://schemas.microsoft.com/office/drawing/2014/main" id="{61F92243-99F8-F500-DC55-60B9EE288BE6}"/>
              </a:ext>
            </a:extLst>
          </p:cNvPr>
          <p:cNvSpPr/>
          <p:nvPr/>
        </p:nvSpPr>
        <p:spPr>
          <a:xfrm>
            <a:off x="5088836" y="3979049"/>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Storing</a:t>
            </a:r>
            <a:r>
              <a:rPr lang="it-IT" dirty="0"/>
              <a:t> and </a:t>
            </a:r>
            <a:r>
              <a:rPr lang="it-IT" dirty="0" err="1"/>
              <a:t>saving</a:t>
            </a:r>
            <a:r>
              <a:rPr lang="it-IT" dirty="0"/>
              <a:t> the lines’ </a:t>
            </a:r>
            <a:r>
              <a:rPr lang="it-IT" dirty="0" err="1"/>
              <a:t>integral</a:t>
            </a:r>
            <a:r>
              <a:rPr lang="it-IT" dirty="0"/>
              <a:t> </a:t>
            </a:r>
            <a:r>
              <a:rPr lang="it-IT" dirty="0" err="1"/>
              <a:t>intensities</a:t>
            </a:r>
            <a:endParaRPr lang="it-IT" dirty="0"/>
          </a:p>
        </p:txBody>
      </p:sp>
      <p:sp>
        <p:nvSpPr>
          <p:cNvPr id="12" name="Rettangolo 11">
            <a:extLst>
              <a:ext uri="{FF2B5EF4-FFF2-40B4-BE49-F238E27FC236}">
                <a16:creationId xmlns:a16="http://schemas.microsoft.com/office/drawing/2014/main" id="{DD9289DD-E24C-BBA3-A2C0-347063E28636}"/>
              </a:ext>
            </a:extLst>
          </p:cNvPr>
          <p:cNvSpPr/>
          <p:nvPr/>
        </p:nvSpPr>
        <p:spPr>
          <a:xfrm>
            <a:off x="6736545" y="4976171"/>
            <a:ext cx="3625794"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dirty="0" err="1"/>
              <a:t>Graphs</a:t>
            </a:r>
            <a:r>
              <a:rPr lang="it-IT" sz="1600" dirty="0"/>
              <a:t>:</a:t>
            </a:r>
          </a:p>
          <a:p>
            <a:pPr marL="285750" indent="-285750">
              <a:buFont typeface="Arial" panose="020B0604020202020204" pitchFamily="34" charset="0"/>
              <a:buChar char="•"/>
            </a:pPr>
            <a:r>
              <a:rPr lang="it-IT" sz="1600" dirty="0"/>
              <a:t>Integral </a:t>
            </a:r>
            <a:r>
              <a:rPr lang="it-IT" sz="1600" dirty="0" err="1"/>
              <a:t>intensities</a:t>
            </a:r>
            <a:r>
              <a:rPr lang="it-IT" sz="1600" dirty="0"/>
              <a:t> Vs. </a:t>
            </a:r>
            <a:r>
              <a:rPr lang="it-IT" sz="1600" dirty="0" err="1"/>
              <a:t>number</a:t>
            </a:r>
            <a:r>
              <a:rPr lang="it-IT" sz="1600" dirty="0"/>
              <a:t> of laser shots</a:t>
            </a:r>
          </a:p>
          <a:p>
            <a:pPr marL="285750" indent="-285750">
              <a:buFont typeface="Arial" panose="020B0604020202020204" pitchFamily="34" charset="0"/>
              <a:buChar char="•"/>
            </a:pPr>
            <a:r>
              <a:rPr lang="it-IT" sz="1600" dirty="0"/>
              <a:t>T-D-H/W or Be </a:t>
            </a:r>
            <a:r>
              <a:rPr lang="it-IT" sz="1600" dirty="0" err="1"/>
              <a:t>ratios</a:t>
            </a:r>
            <a:r>
              <a:rPr lang="it-IT" sz="1600" dirty="0"/>
              <a:t> Vs. </a:t>
            </a:r>
            <a:r>
              <a:rPr lang="it-IT" sz="1600" dirty="0" err="1"/>
              <a:t>number</a:t>
            </a:r>
            <a:r>
              <a:rPr lang="it-IT" sz="1600" dirty="0"/>
              <a:t> of laser shots</a:t>
            </a:r>
          </a:p>
        </p:txBody>
      </p:sp>
      <p:sp>
        <p:nvSpPr>
          <p:cNvPr id="13" name="Freccia curva 12">
            <a:extLst>
              <a:ext uri="{FF2B5EF4-FFF2-40B4-BE49-F238E27FC236}">
                <a16:creationId xmlns:a16="http://schemas.microsoft.com/office/drawing/2014/main" id="{9467D904-5E4C-60B6-8EFD-34B304CCAD3C}"/>
              </a:ext>
            </a:extLst>
          </p:cNvPr>
          <p:cNvSpPr/>
          <p:nvPr/>
        </p:nvSpPr>
        <p:spPr>
          <a:xfrm flipV="1">
            <a:off x="1896873" y="2228130"/>
            <a:ext cx="686182" cy="585104"/>
          </a:xfrm>
          <a:prstGeom prst="bentArrow">
            <a:avLst>
              <a:gd name="adj1" fmla="val 26887"/>
              <a:gd name="adj2" fmla="val 50000"/>
              <a:gd name="adj3" fmla="val 50000"/>
              <a:gd name="adj4" fmla="val 418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Freccia curva 13">
            <a:extLst>
              <a:ext uri="{FF2B5EF4-FFF2-40B4-BE49-F238E27FC236}">
                <a16:creationId xmlns:a16="http://schemas.microsoft.com/office/drawing/2014/main" id="{894FDF87-31BA-90B2-26D0-E486E0144880}"/>
              </a:ext>
            </a:extLst>
          </p:cNvPr>
          <p:cNvSpPr/>
          <p:nvPr/>
        </p:nvSpPr>
        <p:spPr>
          <a:xfrm flipV="1">
            <a:off x="3051323" y="3228784"/>
            <a:ext cx="686182" cy="585104"/>
          </a:xfrm>
          <a:prstGeom prst="bentArrow">
            <a:avLst>
              <a:gd name="adj1" fmla="val 26887"/>
              <a:gd name="adj2" fmla="val 50000"/>
              <a:gd name="adj3" fmla="val 50000"/>
              <a:gd name="adj4" fmla="val 418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Freccia curva 14">
            <a:extLst>
              <a:ext uri="{FF2B5EF4-FFF2-40B4-BE49-F238E27FC236}">
                <a16:creationId xmlns:a16="http://schemas.microsoft.com/office/drawing/2014/main" id="{E0561A62-AA02-A569-D9EC-61413D497CDF}"/>
              </a:ext>
            </a:extLst>
          </p:cNvPr>
          <p:cNvSpPr/>
          <p:nvPr/>
        </p:nvSpPr>
        <p:spPr>
          <a:xfrm flipV="1">
            <a:off x="4387935" y="4296361"/>
            <a:ext cx="686182" cy="585104"/>
          </a:xfrm>
          <a:prstGeom prst="bentArrow">
            <a:avLst>
              <a:gd name="adj1" fmla="val 26887"/>
              <a:gd name="adj2" fmla="val 50000"/>
              <a:gd name="adj3" fmla="val 50000"/>
              <a:gd name="adj4" fmla="val 418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Freccia curva 15">
            <a:extLst>
              <a:ext uri="{FF2B5EF4-FFF2-40B4-BE49-F238E27FC236}">
                <a16:creationId xmlns:a16="http://schemas.microsoft.com/office/drawing/2014/main" id="{5FC16F40-DE42-EDA0-C72E-611EA3EBE68A}"/>
              </a:ext>
            </a:extLst>
          </p:cNvPr>
          <p:cNvSpPr/>
          <p:nvPr/>
        </p:nvSpPr>
        <p:spPr>
          <a:xfrm flipV="1">
            <a:off x="6043004" y="5280692"/>
            <a:ext cx="686182" cy="585104"/>
          </a:xfrm>
          <a:prstGeom prst="bentArrow">
            <a:avLst>
              <a:gd name="adj1" fmla="val 26887"/>
              <a:gd name="adj2" fmla="val 50000"/>
              <a:gd name="adj3" fmla="val 50000"/>
              <a:gd name="adj4" fmla="val 418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Footer Placeholder 1">
            <a:extLst>
              <a:ext uri="{FF2B5EF4-FFF2-40B4-BE49-F238E27FC236}">
                <a16:creationId xmlns:a16="http://schemas.microsoft.com/office/drawing/2014/main" id="{951294B7-82CE-BFF7-FD2B-EF4445188C9D}"/>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366001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0C56-8C34-2286-9730-4ED297F206D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96D4B-5133-237A-CEF5-372BC59E244B}"/>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5" name="Title 3">
            <a:extLst>
              <a:ext uri="{FF2B5EF4-FFF2-40B4-BE49-F238E27FC236}">
                <a16:creationId xmlns:a16="http://schemas.microsoft.com/office/drawing/2014/main" id="{04EE2E85-5CD3-01CA-F7DA-EC1F5C636221}"/>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Depth profiling data </a:t>
            </a:r>
            <a:r>
              <a:rPr lang="it-IT" dirty="0" err="1"/>
              <a:t>analysis</a:t>
            </a:r>
            <a:r>
              <a:rPr lang="it-IT" dirty="0"/>
              <a:t> </a:t>
            </a:r>
            <a:r>
              <a:rPr lang="it-IT" dirty="0" err="1"/>
              <a:t>method</a:t>
            </a:r>
            <a:r>
              <a:rPr lang="it-IT" dirty="0"/>
              <a:t>: MATLAB routine</a:t>
            </a:r>
            <a:endParaRPr lang="en-HU" dirty="0"/>
          </a:p>
        </p:txBody>
      </p:sp>
      <p:sp>
        <p:nvSpPr>
          <p:cNvPr id="4" name="Rettangolo 3">
            <a:extLst>
              <a:ext uri="{FF2B5EF4-FFF2-40B4-BE49-F238E27FC236}">
                <a16:creationId xmlns:a16="http://schemas.microsoft.com/office/drawing/2014/main" id="{D4FAD8FD-E5B7-94AF-DC1E-3FDA5A136907}"/>
              </a:ext>
            </a:extLst>
          </p:cNvPr>
          <p:cNvSpPr/>
          <p:nvPr/>
        </p:nvSpPr>
        <p:spPr>
          <a:xfrm>
            <a:off x="360040" y="1247329"/>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Sequentially</a:t>
            </a:r>
            <a:r>
              <a:rPr lang="it-IT" dirty="0"/>
              <a:t> reading </a:t>
            </a:r>
            <a:r>
              <a:rPr lang="it-IT" dirty="0" err="1"/>
              <a:t>Aryelle</a:t>
            </a:r>
            <a:r>
              <a:rPr lang="it-IT" dirty="0"/>
              <a:t> .</a:t>
            </a:r>
            <a:r>
              <a:rPr lang="it-IT" dirty="0" err="1"/>
              <a:t>txt</a:t>
            </a:r>
            <a:r>
              <a:rPr lang="it-IT" dirty="0"/>
              <a:t> files</a:t>
            </a:r>
          </a:p>
        </p:txBody>
      </p:sp>
      <p:pic>
        <p:nvPicPr>
          <p:cNvPr id="8" name="Picture 7">
            <a:extLst>
              <a:ext uri="{FF2B5EF4-FFF2-40B4-BE49-F238E27FC236}">
                <a16:creationId xmlns:a16="http://schemas.microsoft.com/office/drawing/2014/main" id="{F8AA1562-6F2D-4814-B7A6-B320A8A88B7E}"/>
              </a:ext>
            </a:extLst>
          </p:cNvPr>
          <p:cNvPicPr>
            <a:picLocks noChangeAspect="1"/>
          </p:cNvPicPr>
          <p:nvPr/>
        </p:nvPicPr>
        <p:blipFill>
          <a:blip r:embed="rId2"/>
          <a:stretch>
            <a:fillRect/>
          </a:stretch>
        </p:blipFill>
        <p:spPr>
          <a:xfrm>
            <a:off x="4295801" y="1247329"/>
            <a:ext cx="6082470" cy="2432988"/>
          </a:xfrm>
          <a:prstGeom prst="rect">
            <a:avLst/>
          </a:prstGeom>
          <a:ln w="19050">
            <a:solidFill>
              <a:schemeClr val="accent1"/>
            </a:solidFill>
          </a:ln>
        </p:spPr>
      </p:pic>
      <p:sp>
        <p:nvSpPr>
          <p:cNvPr id="10" name="Freccia curva 12">
            <a:extLst>
              <a:ext uri="{FF2B5EF4-FFF2-40B4-BE49-F238E27FC236}">
                <a16:creationId xmlns:a16="http://schemas.microsoft.com/office/drawing/2014/main" id="{3C8501A3-1503-8ACB-B415-C3DEC289CCFB}"/>
              </a:ext>
            </a:extLst>
          </p:cNvPr>
          <p:cNvSpPr/>
          <p:nvPr/>
        </p:nvSpPr>
        <p:spPr>
          <a:xfrm flipV="1">
            <a:off x="2038349" y="2558803"/>
            <a:ext cx="2247926" cy="896293"/>
          </a:xfrm>
          <a:prstGeom prst="bentArrow">
            <a:avLst>
              <a:gd name="adj1" fmla="val 20538"/>
              <a:gd name="adj2" fmla="val 32828"/>
              <a:gd name="adj3" fmla="val 50000"/>
              <a:gd name="adj4" fmla="val 459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CasellaDiTesto 6">
            <a:extLst>
              <a:ext uri="{FF2B5EF4-FFF2-40B4-BE49-F238E27FC236}">
                <a16:creationId xmlns:a16="http://schemas.microsoft.com/office/drawing/2014/main" id="{9E950B76-58A7-250B-6278-56EBAA33EA2C}"/>
              </a:ext>
            </a:extLst>
          </p:cNvPr>
          <p:cNvSpPr txBox="1"/>
          <p:nvPr/>
        </p:nvSpPr>
        <p:spPr>
          <a:xfrm>
            <a:off x="4295800" y="3859549"/>
            <a:ext cx="6082469" cy="2352952"/>
          </a:xfrm>
          <a:prstGeom prst="rect">
            <a:avLst/>
          </a:prstGeom>
          <a:noFill/>
        </p:spPr>
        <p:txBody>
          <a:bodyPr wrap="square" rtlCol="0">
            <a:spAutoFit/>
          </a:bodyPr>
          <a:lstStyle>
            <a:defPPr>
              <a:defRPr lang="en-US"/>
            </a:defPPr>
            <a:lvl2pPr marL="742950" lvl="1" indent="-285750">
              <a:lnSpc>
                <a:spcPct val="150000"/>
              </a:lnSpc>
              <a:buFont typeface="Wingdings" panose="05000000000000000000" pitchFamily="2" charset="2"/>
              <a:buChar char="§"/>
              <a:defRPr sz="2000">
                <a:latin typeface="Calibri" panose="020F0502020204030204" pitchFamily="34" charset="0"/>
                <a:ea typeface="Times New Roman" panose="02020603050405020304" pitchFamily="18" charset="0"/>
              </a:defRPr>
            </a:lvl2pPr>
          </a:lstStyle>
          <a:p>
            <a:pPr lvl="1" algn="just"/>
            <a:r>
              <a:rPr lang="it-IT" dirty="0"/>
              <a:t>The procedure </a:t>
            </a:r>
            <a:r>
              <a:rPr lang="it-IT" dirty="0" err="1"/>
              <a:t>performs</a:t>
            </a:r>
            <a:r>
              <a:rPr lang="it-IT" dirty="0"/>
              <a:t> </a:t>
            </a:r>
            <a:r>
              <a:rPr lang="it-IT" dirty="0" err="1"/>
              <a:t>depth</a:t>
            </a:r>
            <a:r>
              <a:rPr lang="it-IT" dirty="0"/>
              <a:t> profiling </a:t>
            </a:r>
            <a:r>
              <a:rPr lang="it-IT" dirty="0" err="1"/>
              <a:t>analysis</a:t>
            </a:r>
            <a:r>
              <a:rPr lang="it-IT" dirty="0"/>
              <a:t> on </a:t>
            </a:r>
            <a:r>
              <a:rPr lang="it-IT" dirty="0" err="1"/>
              <a:t>each</a:t>
            </a:r>
            <a:r>
              <a:rPr lang="it-IT" dirty="0"/>
              <a:t> </a:t>
            </a:r>
            <a:r>
              <a:rPr lang="it-IT" dirty="0" err="1"/>
              <a:t>acquired</a:t>
            </a:r>
            <a:r>
              <a:rPr lang="it-IT" dirty="0"/>
              <a:t> </a:t>
            </a:r>
            <a:r>
              <a:rPr lang="it-IT" dirty="0" err="1"/>
              <a:t>spectrum</a:t>
            </a:r>
            <a:r>
              <a:rPr lang="it-IT" dirty="0"/>
              <a:t> by </a:t>
            </a:r>
            <a:r>
              <a:rPr lang="it-IT" dirty="0" err="1"/>
              <a:t>searching</a:t>
            </a:r>
            <a:r>
              <a:rPr lang="it-IT" dirty="0"/>
              <a:t> for </a:t>
            </a:r>
            <a:r>
              <a:rPr lang="it-IT" dirty="0" err="1"/>
              <a:t>emission</a:t>
            </a:r>
            <a:r>
              <a:rPr lang="it-IT" dirty="0"/>
              <a:t> lines with high </a:t>
            </a:r>
            <a:r>
              <a:rPr lang="it-IT" dirty="0" err="1"/>
              <a:t>intensity</a:t>
            </a:r>
            <a:r>
              <a:rPr lang="it-IT" dirty="0"/>
              <a:t> and free of </a:t>
            </a:r>
            <a:r>
              <a:rPr lang="it-IT" dirty="0" err="1"/>
              <a:t>interference</a:t>
            </a:r>
            <a:r>
              <a:rPr lang="it-IT" dirty="0"/>
              <a:t> </a:t>
            </a:r>
          </a:p>
          <a:p>
            <a:pPr lvl="1" algn="just"/>
            <a:r>
              <a:rPr lang="it-IT" dirty="0"/>
              <a:t>The ‘for’ </a:t>
            </a:r>
            <a:r>
              <a:rPr lang="it-IT" dirty="0" err="1"/>
              <a:t>cycle</a:t>
            </a:r>
            <a:r>
              <a:rPr lang="it-IT" dirty="0"/>
              <a:t> looks for the .</a:t>
            </a:r>
            <a:r>
              <a:rPr lang="it-IT" dirty="0" err="1"/>
              <a:t>txt</a:t>
            </a:r>
            <a:r>
              <a:rPr lang="it-IT" dirty="0"/>
              <a:t> files in the folder</a:t>
            </a:r>
          </a:p>
        </p:txBody>
      </p:sp>
      <p:sp>
        <p:nvSpPr>
          <p:cNvPr id="6" name="Footer Placeholder 1">
            <a:extLst>
              <a:ext uri="{FF2B5EF4-FFF2-40B4-BE49-F238E27FC236}">
                <a16:creationId xmlns:a16="http://schemas.microsoft.com/office/drawing/2014/main" id="{780C7AEC-8E1E-857E-2841-50A4AFC538EB}"/>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83876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B1BE1-B9C0-EA09-0310-5212591736C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6CD1F7-5D60-27A9-D0BD-16379C0160C2}"/>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5" name="Title 3">
            <a:extLst>
              <a:ext uri="{FF2B5EF4-FFF2-40B4-BE49-F238E27FC236}">
                <a16:creationId xmlns:a16="http://schemas.microsoft.com/office/drawing/2014/main" id="{6AB2063F-135F-34C8-7A2A-DDDF6688F77A}"/>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Depth profiling data </a:t>
            </a:r>
            <a:r>
              <a:rPr lang="it-IT" dirty="0" err="1"/>
              <a:t>analysis</a:t>
            </a:r>
            <a:r>
              <a:rPr lang="it-IT" dirty="0"/>
              <a:t> </a:t>
            </a:r>
            <a:r>
              <a:rPr lang="it-IT" dirty="0" err="1"/>
              <a:t>method</a:t>
            </a:r>
            <a:r>
              <a:rPr lang="it-IT" dirty="0"/>
              <a:t>: MATLAB routine</a:t>
            </a:r>
            <a:endParaRPr lang="en-HU" dirty="0"/>
          </a:p>
        </p:txBody>
      </p:sp>
      <p:sp>
        <p:nvSpPr>
          <p:cNvPr id="4" name="Rettangolo 3">
            <a:extLst>
              <a:ext uri="{FF2B5EF4-FFF2-40B4-BE49-F238E27FC236}">
                <a16:creationId xmlns:a16="http://schemas.microsoft.com/office/drawing/2014/main" id="{6AC04833-7E27-E4BC-4AC8-843375AE7E7D}"/>
              </a:ext>
            </a:extLst>
          </p:cNvPr>
          <p:cNvSpPr/>
          <p:nvPr/>
        </p:nvSpPr>
        <p:spPr>
          <a:xfrm>
            <a:off x="360040" y="1247329"/>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Searching</a:t>
            </a:r>
            <a:r>
              <a:rPr lang="it-IT" dirty="0"/>
              <a:t> for the </a:t>
            </a:r>
            <a:r>
              <a:rPr lang="it-IT" dirty="0" err="1"/>
              <a:t>the</a:t>
            </a:r>
            <a:r>
              <a:rPr lang="it-IT" dirty="0"/>
              <a:t> </a:t>
            </a:r>
            <a:r>
              <a:rPr lang="it-IT" dirty="0" err="1"/>
              <a:t>emission</a:t>
            </a:r>
            <a:r>
              <a:rPr lang="it-IT" dirty="0"/>
              <a:t> lines of </a:t>
            </a:r>
            <a:r>
              <a:rPr lang="it-IT" dirty="0" err="1"/>
              <a:t>chemical</a:t>
            </a:r>
            <a:r>
              <a:rPr lang="it-IT" dirty="0"/>
              <a:t> </a:t>
            </a:r>
            <a:r>
              <a:rPr lang="it-IT" dirty="0" err="1"/>
              <a:t>elements</a:t>
            </a:r>
            <a:r>
              <a:rPr lang="it-IT" dirty="0"/>
              <a:t> of </a:t>
            </a:r>
            <a:r>
              <a:rPr lang="it-IT" dirty="0" err="1"/>
              <a:t>interest</a:t>
            </a:r>
            <a:endParaRPr lang="it-IT" dirty="0"/>
          </a:p>
        </p:txBody>
      </p:sp>
      <p:sp>
        <p:nvSpPr>
          <p:cNvPr id="10" name="Freccia curva 12">
            <a:extLst>
              <a:ext uri="{FF2B5EF4-FFF2-40B4-BE49-F238E27FC236}">
                <a16:creationId xmlns:a16="http://schemas.microsoft.com/office/drawing/2014/main" id="{44BA35A7-98D4-C002-C215-A298B5744FEA}"/>
              </a:ext>
            </a:extLst>
          </p:cNvPr>
          <p:cNvSpPr/>
          <p:nvPr/>
        </p:nvSpPr>
        <p:spPr>
          <a:xfrm flipV="1">
            <a:off x="2114550" y="4983205"/>
            <a:ext cx="1904090" cy="896293"/>
          </a:xfrm>
          <a:prstGeom prst="bentArrow">
            <a:avLst>
              <a:gd name="adj1" fmla="val 20538"/>
              <a:gd name="adj2" fmla="val 32828"/>
              <a:gd name="adj3" fmla="val 50000"/>
              <a:gd name="adj4" fmla="val 459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aphicFrame>
        <p:nvGraphicFramePr>
          <p:cNvPr id="9" name="Tabella 1">
            <a:extLst>
              <a:ext uri="{FF2B5EF4-FFF2-40B4-BE49-F238E27FC236}">
                <a16:creationId xmlns:a16="http://schemas.microsoft.com/office/drawing/2014/main" id="{C5BFECA2-DEEA-1FBF-1573-081AFA9AB261}"/>
              </a:ext>
            </a:extLst>
          </p:cNvPr>
          <p:cNvGraphicFramePr>
            <a:graphicFrameLocks noGrp="1"/>
          </p:cNvGraphicFramePr>
          <p:nvPr>
            <p:extLst>
              <p:ext uri="{D42A27DB-BD31-4B8C-83A1-F6EECF244321}">
                <p14:modId xmlns:p14="http://schemas.microsoft.com/office/powerpoint/2010/main" val="2376496857"/>
              </p:ext>
            </p:extLst>
          </p:nvPr>
        </p:nvGraphicFramePr>
        <p:xfrm>
          <a:off x="4160136" y="1247329"/>
          <a:ext cx="4498090" cy="5263985"/>
        </p:xfrm>
        <a:graphic>
          <a:graphicData uri="http://schemas.openxmlformats.org/drawingml/2006/table">
            <a:tbl>
              <a:tblPr firstRow="1" bandRow="1">
                <a:tableStyleId>{5C22544A-7EE6-4342-B048-85BDC9FD1C3A}</a:tableStyleId>
              </a:tblPr>
              <a:tblGrid>
                <a:gridCol w="740756">
                  <a:extLst>
                    <a:ext uri="{9D8B030D-6E8A-4147-A177-3AD203B41FA5}">
                      <a16:colId xmlns:a16="http://schemas.microsoft.com/office/drawing/2014/main" val="1875076292"/>
                    </a:ext>
                  </a:extLst>
                </a:gridCol>
                <a:gridCol w="883918">
                  <a:extLst>
                    <a:ext uri="{9D8B030D-6E8A-4147-A177-3AD203B41FA5}">
                      <a16:colId xmlns:a16="http://schemas.microsoft.com/office/drawing/2014/main" val="1450595061"/>
                    </a:ext>
                  </a:extLst>
                </a:gridCol>
                <a:gridCol w="2873416">
                  <a:extLst>
                    <a:ext uri="{9D8B030D-6E8A-4147-A177-3AD203B41FA5}">
                      <a16:colId xmlns:a16="http://schemas.microsoft.com/office/drawing/2014/main" val="2523768695"/>
                    </a:ext>
                  </a:extLst>
                </a:gridCol>
              </a:tblGrid>
              <a:tr h="321101">
                <a:tc>
                  <a:txBody>
                    <a:bodyPr/>
                    <a:lstStyle/>
                    <a:p>
                      <a:pPr algn="ctr"/>
                      <a:r>
                        <a:rPr lang="it-IT" sz="1000" b="1" dirty="0" err="1"/>
                        <a:t>Atom</a:t>
                      </a:r>
                      <a:r>
                        <a:rPr lang="it-IT" sz="1000" b="1" dirty="0"/>
                        <a:t>/Ion</a:t>
                      </a:r>
                    </a:p>
                  </a:txBody>
                  <a:tcPr anchor="ctr"/>
                </a:tc>
                <a:tc>
                  <a:txBody>
                    <a:bodyPr/>
                    <a:lstStyle/>
                    <a:p>
                      <a:pPr algn="ctr"/>
                      <a:r>
                        <a:rPr lang="it-IT" sz="1000" b="1" dirty="0" err="1"/>
                        <a:t>Wavelength</a:t>
                      </a:r>
                      <a:r>
                        <a:rPr lang="it-IT" sz="1000" b="1" dirty="0"/>
                        <a:t> [nm]</a:t>
                      </a:r>
                    </a:p>
                  </a:txBody>
                  <a:tcPr anchor="ctr"/>
                </a:tc>
                <a:tc>
                  <a:txBody>
                    <a:bodyPr/>
                    <a:lstStyle/>
                    <a:p>
                      <a:pPr algn="ctr"/>
                      <a:r>
                        <a:rPr lang="it-IT" sz="1000" b="1" dirty="0" err="1"/>
                        <a:t>Motivation</a:t>
                      </a:r>
                      <a:endParaRPr lang="it-IT" sz="1000" b="1" dirty="0"/>
                    </a:p>
                  </a:txBody>
                  <a:tcPr anchor="ctr"/>
                </a:tc>
                <a:extLst>
                  <a:ext uri="{0D108BD9-81ED-4DB2-BD59-A6C34878D82A}">
                    <a16:rowId xmlns:a16="http://schemas.microsoft.com/office/drawing/2014/main" val="2219040771"/>
                  </a:ext>
                </a:extLst>
              </a:tr>
              <a:tr h="321101">
                <a:tc rowSpan="2">
                  <a:txBody>
                    <a:bodyPr/>
                    <a:lstStyle/>
                    <a:p>
                      <a:pPr algn="ctr"/>
                      <a:r>
                        <a:rPr lang="it-IT" sz="1000" b="1" dirty="0"/>
                        <a:t>Be I </a:t>
                      </a:r>
                    </a:p>
                  </a:txBody>
                  <a:tcPr anchor="ctr"/>
                </a:tc>
                <a:tc>
                  <a:txBody>
                    <a:bodyPr/>
                    <a:lstStyle/>
                    <a:p>
                      <a:pPr algn="ctr"/>
                      <a:r>
                        <a:rPr lang="it-IT" sz="1000" b="1" dirty="0"/>
                        <a:t>332.12</a:t>
                      </a:r>
                    </a:p>
                  </a:txBody>
                  <a:tcPr anchor="ctr"/>
                </a:tc>
                <a:tc rowSpan="2">
                  <a:txBody>
                    <a:bodyPr/>
                    <a:lstStyle/>
                    <a:p>
                      <a:pPr algn="ctr"/>
                      <a:r>
                        <a:rPr lang="it-IT" sz="1000" b="1" dirty="0"/>
                        <a:t>Be </a:t>
                      </a:r>
                      <a:r>
                        <a:rPr lang="it-IT" sz="1000" b="1" dirty="0" err="1"/>
                        <a:t>deposits</a:t>
                      </a:r>
                      <a:r>
                        <a:rPr lang="it-IT" sz="1000" b="1" dirty="0"/>
                        <a:t> on the </a:t>
                      </a:r>
                      <a:r>
                        <a:rPr lang="it-IT" sz="1000" b="1" dirty="0" err="1"/>
                        <a:t>divertor</a:t>
                      </a:r>
                      <a:r>
                        <a:rPr lang="it-IT" sz="1000" b="1" dirty="0"/>
                        <a:t> area</a:t>
                      </a:r>
                    </a:p>
                  </a:txBody>
                  <a:tcPr anchor="ctr"/>
                </a:tc>
                <a:extLst>
                  <a:ext uri="{0D108BD9-81ED-4DB2-BD59-A6C34878D82A}">
                    <a16:rowId xmlns:a16="http://schemas.microsoft.com/office/drawing/2014/main" val="2160265683"/>
                  </a:ext>
                </a:extLst>
              </a:tr>
              <a:tr h="321101">
                <a:tc vMerge="1">
                  <a:txBody>
                    <a:bodyPr/>
                    <a:lstStyle/>
                    <a:p>
                      <a:endParaRPr dirty="0"/>
                    </a:p>
                  </a:txBody>
                  <a:tcPr anchor="ctr"/>
                </a:tc>
                <a:tc>
                  <a:txBody>
                    <a:bodyPr/>
                    <a:lstStyle/>
                    <a:p>
                      <a:pPr algn="ctr"/>
                      <a:r>
                        <a:rPr lang="it-IT" sz="1000" b="1" dirty="0"/>
                        <a:t>457.27</a:t>
                      </a:r>
                    </a:p>
                  </a:txBody>
                  <a:tcPr anchor="ctr"/>
                </a:tc>
                <a:tc vMerge="1">
                  <a:txBody>
                    <a:bodyPr/>
                    <a:lstStyle/>
                    <a:p>
                      <a:endParaRPr lang="it-IT" sz="1000" b="1" dirty="0"/>
                    </a:p>
                  </a:txBody>
                  <a:tcPr/>
                </a:tc>
                <a:extLst>
                  <a:ext uri="{0D108BD9-81ED-4DB2-BD59-A6C34878D82A}">
                    <a16:rowId xmlns:a16="http://schemas.microsoft.com/office/drawing/2014/main" val="3948471632"/>
                  </a:ext>
                </a:extLst>
              </a:tr>
              <a:tr h="321101">
                <a:tc rowSpan="2">
                  <a:txBody>
                    <a:bodyPr/>
                    <a:lstStyle/>
                    <a:p>
                      <a:pPr algn="ctr"/>
                      <a:r>
                        <a:rPr lang="it-IT" sz="1000" b="1" dirty="0"/>
                        <a:t>W I </a:t>
                      </a:r>
                    </a:p>
                  </a:txBody>
                  <a:tcPr anchor="ctr"/>
                </a:tc>
                <a:tc>
                  <a:txBody>
                    <a:bodyPr/>
                    <a:lstStyle/>
                    <a:p>
                      <a:pPr algn="ctr"/>
                      <a:r>
                        <a:rPr lang="it-IT" sz="1000" b="1" dirty="0"/>
                        <a:t>400.87</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t>W </a:t>
                      </a:r>
                      <a:r>
                        <a:rPr lang="it-IT" sz="1000" b="1" dirty="0" err="1"/>
                        <a:t>substrate</a:t>
                      </a:r>
                      <a:r>
                        <a:rPr lang="it-IT" sz="1000" b="1" dirty="0"/>
                        <a:t> and </a:t>
                      </a:r>
                      <a:r>
                        <a:rPr lang="it-IT" sz="1000" b="1" dirty="0" err="1"/>
                        <a:t>redeposited</a:t>
                      </a:r>
                      <a:r>
                        <a:rPr lang="it-IT" sz="1000" b="1" dirty="0"/>
                        <a:t> </a:t>
                      </a:r>
                      <a:r>
                        <a:rPr lang="it-IT" sz="1000" b="1" dirty="0" err="1"/>
                        <a:t>material</a:t>
                      </a:r>
                      <a:r>
                        <a:rPr lang="it-IT" sz="1000" b="1" dirty="0"/>
                        <a:t> from </a:t>
                      </a:r>
                      <a:r>
                        <a:rPr lang="it-IT" sz="1000" b="1" dirty="0" err="1"/>
                        <a:t>erosion</a:t>
                      </a:r>
                      <a:endParaRPr lang="it-IT" sz="1000" b="1" dirty="0"/>
                    </a:p>
                    <a:p>
                      <a:pPr algn="ctr"/>
                      <a:endParaRPr lang="it-IT" sz="1000" b="1" dirty="0"/>
                    </a:p>
                  </a:txBody>
                  <a:tcPr anchor="ctr"/>
                </a:tc>
                <a:extLst>
                  <a:ext uri="{0D108BD9-81ED-4DB2-BD59-A6C34878D82A}">
                    <a16:rowId xmlns:a16="http://schemas.microsoft.com/office/drawing/2014/main" val="3848797758"/>
                  </a:ext>
                </a:extLst>
              </a:tr>
              <a:tr h="297192">
                <a:tc vMerge="1">
                  <a:txBody>
                    <a:bodyPr/>
                    <a:lstStyle/>
                    <a:p>
                      <a:endParaRPr lang="it-IT" sz="1000" b="1" dirty="0"/>
                    </a:p>
                  </a:txBody>
                  <a:tcPr anchor="ctr"/>
                </a:tc>
                <a:tc>
                  <a:txBody>
                    <a:bodyPr/>
                    <a:lstStyle/>
                    <a:p>
                      <a:pPr algn="ctr"/>
                      <a:r>
                        <a:rPr lang="it-IT" sz="1000" b="1" dirty="0"/>
                        <a:t>407.06</a:t>
                      </a:r>
                    </a:p>
                  </a:txBody>
                  <a:tcPr anchor="ctr"/>
                </a:tc>
                <a:tc vMerge="1">
                  <a:txBody>
                    <a:bodyPr/>
                    <a:lstStyle/>
                    <a:p>
                      <a:endParaRPr lang="it-IT" sz="1000" b="1" dirty="0"/>
                    </a:p>
                  </a:txBody>
                  <a:tcPr/>
                </a:tc>
                <a:extLst>
                  <a:ext uri="{0D108BD9-81ED-4DB2-BD59-A6C34878D82A}">
                    <a16:rowId xmlns:a16="http://schemas.microsoft.com/office/drawing/2014/main" val="4080940340"/>
                  </a:ext>
                </a:extLst>
              </a:tr>
              <a:tr h="321101">
                <a:tc>
                  <a:txBody>
                    <a:bodyPr/>
                    <a:lstStyle/>
                    <a:p>
                      <a:pPr algn="ctr"/>
                      <a:r>
                        <a:rPr lang="it-IT" sz="1000" b="1" dirty="0"/>
                        <a:t>T</a:t>
                      </a:r>
                      <a:r>
                        <a:rPr lang="it-IT" sz="1000" b="1" baseline="-25000" dirty="0">
                          <a:latin typeface="Symbol" panose="05050102010706020507" pitchFamily="18" charset="2"/>
                        </a:rPr>
                        <a:t>a</a:t>
                      </a:r>
                      <a:r>
                        <a:rPr lang="it-IT" sz="1000" b="1" dirty="0"/>
                        <a:t>-D</a:t>
                      </a:r>
                      <a:r>
                        <a:rPr lang="it-IT" sz="1000" b="1" baseline="-25000" dirty="0">
                          <a:latin typeface="Symbol" panose="05050102010706020507" pitchFamily="18" charset="2"/>
                        </a:rPr>
                        <a:t>a</a:t>
                      </a:r>
                      <a:r>
                        <a:rPr lang="it-IT" sz="1000" b="1" dirty="0"/>
                        <a:t>-H</a:t>
                      </a:r>
                      <a:r>
                        <a:rPr lang="it-IT" sz="1000" b="1" baseline="-25000" dirty="0">
                          <a:latin typeface="Symbol" panose="05050102010706020507" pitchFamily="18" charset="2"/>
                        </a:rPr>
                        <a:t>a</a:t>
                      </a:r>
                      <a:endParaRPr lang="it-IT" sz="1000" b="1" dirty="0"/>
                    </a:p>
                  </a:txBody>
                  <a:tcPr anchor="ctr"/>
                </a:tc>
                <a:tc>
                  <a:txBody>
                    <a:bodyPr/>
                    <a:lstStyle/>
                    <a:p>
                      <a:pPr algn="ctr"/>
                      <a:r>
                        <a:rPr lang="it-IT" sz="1000" b="1" dirty="0"/>
                        <a:t>656.02-656.32</a:t>
                      </a:r>
                    </a:p>
                  </a:txBody>
                  <a:tcPr anchor="ctr"/>
                </a:tc>
                <a:tc>
                  <a:txBody>
                    <a:bodyPr/>
                    <a:lstStyle/>
                    <a:p>
                      <a:pPr algn="ctr"/>
                      <a:r>
                        <a:rPr lang="it-IT" sz="1000" b="1" dirty="0" err="1"/>
                        <a:t>Unburned</a:t>
                      </a:r>
                      <a:r>
                        <a:rPr lang="it-IT" sz="1000" b="1" dirty="0"/>
                        <a:t> or </a:t>
                      </a:r>
                      <a:r>
                        <a:rPr lang="it-IT" sz="1000" b="1" dirty="0" err="1"/>
                        <a:t>implanted</a:t>
                      </a:r>
                      <a:r>
                        <a:rPr lang="it-IT" sz="1000" b="1" dirty="0"/>
                        <a:t> </a:t>
                      </a:r>
                      <a:r>
                        <a:rPr lang="it-IT" sz="1000" b="1" dirty="0" err="1"/>
                        <a:t>fuel</a:t>
                      </a:r>
                      <a:endParaRPr lang="it-IT" sz="1000" b="1" dirty="0"/>
                    </a:p>
                  </a:txBody>
                  <a:tcPr anchor="ctr"/>
                </a:tc>
                <a:extLst>
                  <a:ext uri="{0D108BD9-81ED-4DB2-BD59-A6C34878D82A}">
                    <a16:rowId xmlns:a16="http://schemas.microsoft.com/office/drawing/2014/main" val="2239488954"/>
                  </a:ext>
                </a:extLst>
              </a:tr>
              <a:tr h="321101">
                <a:tc rowSpan="3">
                  <a:txBody>
                    <a:bodyPr/>
                    <a:lstStyle/>
                    <a:p>
                      <a:pPr algn="ctr"/>
                      <a:r>
                        <a:rPr lang="it-IT" sz="1000" b="1" dirty="0"/>
                        <a:t>Mo I</a:t>
                      </a:r>
                    </a:p>
                  </a:txBody>
                  <a:tcPr anchor="ctr"/>
                </a:tc>
                <a:tc>
                  <a:txBody>
                    <a:bodyPr/>
                    <a:lstStyle/>
                    <a:p>
                      <a:pPr algn="ctr"/>
                      <a:r>
                        <a:rPr lang="it-IT" sz="1000" b="1" dirty="0"/>
                        <a:t>550.65</a:t>
                      </a:r>
                    </a:p>
                  </a:txBody>
                  <a:tcPr anchor="ctr"/>
                </a:tc>
                <a:tc rowSpan="3">
                  <a:txBody>
                    <a:bodyPr/>
                    <a:lstStyle/>
                    <a:p>
                      <a:pPr algn="ctr"/>
                      <a:r>
                        <a:rPr lang="it-IT" sz="1000" b="1" dirty="0"/>
                        <a:t>Mo </a:t>
                      </a:r>
                      <a:r>
                        <a:rPr lang="it-IT" sz="1000" b="1" dirty="0" err="1"/>
                        <a:t>interlayer</a:t>
                      </a:r>
                      <a:r>
                        <a:rPr lang="it-IT" sz="1000" b="1" dirty="0"/>
                        <a:t> (</a:t>
                      </a:r>
                      <a:r>
                        <a:rPr lang="it-IT" sz="1000" b="1" dirty="0" err="1"/>
                        <a:t>if</a:t>
                      </a:r>
                      <a:r>
                        <a:rPr lang="it-IT" sz="1000" b="1" dirty="0"/>
                        <a:t> </a:t>
                      </a:r>
                      <a:r>
                        <a:rPr lang="it-IT" sz="1000" b="1" dirty="0" err="1"/>
                        <a:t>present</a:t>
                      </a:r>
                      <a:r>
                        <a:rPr lang="it-IT" sz="1000" b="1" dirty="0"/>
                        <a:t>)</a:t>
                      </a:r>
                    </a:p>
                  </a:txBody>
                  <a:tcPr anchor="ctr"/>
                </a:tc>
                <a:extLst>
                  <a:ext uri="{0D108BD9-81ED-4DB2-BD59-A6C34878D82A}">
                    <a16:rowId xmlns:a16="http://schemas.microsoft.com/office/drawing/2014/main" val="3067650971"/>
                  </a:ext>
                </a:extLst>
              </a:tr>
              <a:tr h="321101">
                <a:tc vMerge="1">
                  <a:txBody>
                    <a:bodyPr/>
                    <a:lstStyle/>
                    <a:p>
                      <a:endParaRPr lang="it-IT" sz="1000" b="1" dirty="0"/>
                    </a:p>
                  </a:txBody>
                  <a:tcPr anchor="ctr"/>
                </a:tc>
                <a:tc>
                  <a:txBody>
                    <a:bodyPr/>
                    <a:lstStyle/>
                    <a:p>
                      <a:pPr algn="ctr"/>
                      <a:r>
                        <a:rPr lang="it-IT" sz="1000" b="1" dirty="0"/>
                        <a:t>553.3</a:t>
                      </a:r>
                    </a:p>
                  </a:txBody>
                  <a:tcPr anchor="ctr"/>
                </a:tc>
                <a:tc vMerge="1">
                  <a:txBody>
                    <a:bodyPr/>
                    <a:lstStyle/>
                    <a:p>
                      <a:endParaRPr lang="it-IT" sz="1000" b="1" dirty="0"/>
                    </a:p>
                  </a:txBody>
                  <a:tcPr/>
                </a:tc>
                <a:extLst>
                  <a:ext uri="{0D108BD9-81ED-4DB2-BD59-A6C34878D82A}">
                    <a16:rowId xmlns:a16="http://schemas.microsoft.com/office/drawing/2014/main" val="1485591104"/>
                  </a:ext>
                </a:extLst>
              </a:tr>
              <a:tr h="321101">
                <a:tc vMerge="1">
                  <a:txBody>
                    <a:bodyPr/>
                    <a:lstStyle/>
                    <a:p>
                      <a:endParaRPr lang="it-IT" sz="1000" b="1" dirty="0"/>
                    </a:p>
                  </a:txBody>
                  <a:tcPr anchor="ctr"/>
                </a:tc>
                <a:tc>
                  <a:txBody>
                    <a:bodyPr/>
                    <a:lstStyle/>
                    <a:p>
                      <a:pPr algn="ctr"/>
                      <a:r>
                        <a:rPr lang="it-IT" sz="1000" b="1" dirty="0"/>
                        <a:t>557.04</a:t>
                      </a:r>
                    </a:p>
                  </a:txBody>
                  <a:tcPr anchor="ctr"/>
                </a:tc>
                <a:tc vMerge="1">
                  <a:txBody>
                    <a:bodyPr/>
                    <a:lstStyle/>
                    <a:p>
                      <a:endParaRPr lang="it-IT" sz="1000" b="1" dirty="0"/>
                    </a:p>
                  </a:txBody>
                  <a:tcPr/>
                </a:tc>
                <a:extLst>
                  <a:ext uri="{0D108BD9-81ED-4DB2-BD59-A6C34878D82A}">
                    <a16:rowId xmlns:a16="http://schemas.microsoft.com/office/drawing/2014/main" val="860850888"/>
                  </a:ext>
                </a:extLst>
              </a:tr>
              <a:tr h="321101">
                <a:tc rowSpan="2">
                  <a:txBody>
                    <a:bodyPr/>
                    <a:lstStyle/>
                    <a:p>
                      <a:pPr algn="ctr"/>
                      <a:r>
                        <a:rPr lang="it-IT" sz="1000" b="1" dirty="0"/>
                        <a:t>Cr I </a:t>
                      </a:r>
                    </a:p>
                  </a:txBody>
                  <a:tcPr anchor="ctr"/>
                </a:tc>
                <a:tc>
                  <a:txBody>
                    <a:bodyPr/>
                    <a:lstStyle/>
                    <a:p>
                      <a:pPr algn="ctr"/>
                      <a:r>
                        <a:rPr lang="it-IT" sz="1000" b="1" dirty="0"/>
                        <a:t>425.43</a:t>
                      </a:r>
                    </a:p>
                  </a:txBody>
                  <a:tcPr anchor="ctr"/>
                </a:tc>
                <a:tc rowSpan="5">
                  <a:txBody>
                    <a:bodyPr/>
                    <a:lstStyle/>
                    <a:p>
                      <a:pPr algn="ctr"/>
                      <a:r>
                        <a:rPr lang="it-IT" sz="1000" b="1" dirty="0" err="1"/>
                        <a:t>Inconel</a:t>
                      </a:r>
                      <a:r>
                        <a:rPr lang="it-IT" sz="1000" b="1" dirty="0"/>
                        <a:t> </a:t>
                      </a:r>
                      <a:r>
                        <a:rPr lang="it-IT" sz="1000" b="1" dirty="0" err="1"/>
                        <a:t>structural</a:t>
                      </a:r>
                      <a:r>
                        <a:rPr lang="it-IT" sz="1000" b="1" dirty="0"/>
                        <a:t> </a:t>
                      </a:r>
                      <a:r>
                        <a:rPr lang="it-IT" sz="1000" b="1" dirty="0" err="1"/>
                        <a:t>material</a:t>
                      </a:r>
                      <a:endParaRPr lang="it-IT" sz="1000" b="1" dirty="0"/>
                    </a:p>
                  </a:txBody>
                  <a:tcPr anchor="ctr"/>
                </a:tc>
                <a:extLst>
                  <a:ext uri="{0D108BD9-81ED-4DB2-BD59-A6C34878D82A}">
                    <a16:rowId xmlns:a16="http://schemas.microsoft.com/office/drawing/2014/main" val="1272658827"/>
                  </a:ext>
                </a:extLst>
              </a:tr>
              <a:tr h="321101">
                <a:tc vMerge="1">
                  <a:txBody>
                    <a:bodyPr/>
                    <a:lstStyle/>
                    <a:p>
                      <a:endParaRPr lang="it-IT" sz="1000" b="1" dirty="0"/>
                    </a:p>
                  </a:txBody>
                  <a:tcPr anchor="ctr"/>
                </a:tc>
                <a:tc>
                  <a:txBody>
                    <a:bodyPr/>
                    <a:lstStyle/>
                    <a:p>
                      <a:pPr algn="ctr"/>
                      <a:r>
                        <a:rPr lang="it-IT" sz="1000" b="1" dirty="0"/>
                        <a:t>428.97</a:t>
                      </a:r>
                    </a:p>
                  </a:txBody>
                  <a:tcPr anchor="ctr"/>
                </a:tc>
                <a:tc vMerge="1">
                  <a:txBody>
                    <a:bodyPr/>
                    <a:lstStyle/>
                    <a:p>
                      <a:endParaRPr lang="it-IT" sz="1000" b="1" dirty="0"/>
                    </a:p>
                  </a:txBody>
                  <a:tcPr/>
                </a:tc>
                <a:extLst>
                  <a:ext uri="{0D108BD9-81ED-4DB2-BD59-A6C34878D82A}">
                    <a16:rowId xmlns:a16="http://schemas.microsoft.com/office/drawing/2014/main" val="878411165"/>
                  </a:ext>
                </a:extLst>
              </a:tr>
              <a:tr h="321101">
                <a:tc rowSpan="3">
                  <a:txBody>
                    <a:bodyPr/>
                    <a:lstStyle/>
                    <a:p>
                      <a:pPr algn="ctr"/>
                      <a:r>
                        <a:rPr lang="it-IT" sz="1000" b="1" dirty="0"/>
                        <a:t>Ni I</a:t>
                      </a:r>
                    </a:p>
                  </a:txBody>
                  <a:tcPr anchor="ctr"/>
                </a:tc>
                <a:tc>
                  <a:txBody>
                    <a:bodyPr/>
                    <a:lstStyle/>
                    <a:p>
                      <a:pPr algn="ctr"/>
                      <a:r>
                        <a:rPr lang="it-IT" sz="1000" b="1" dirty="0"/>
                        <a:t>310.16</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000" b="1" dirty="0"/>
                    </a:p>
                  </a:txBody>
                  <a:tcPr anchor="ctr"/>
                </a:tc>
                <a:extLst>
                  <a:ext uri="{0D108BD9-81ED-4DB2-BD59-A6C34878D82A}">
                    <a16:rowId xmlns:a16="http://schemas.microsoft.com/office/drawing/2014/main" val="1001183091"/>
                  </a:ext>
                </a:extLst>
              </a:tr>
              <a:tr h="321101">
                <a:tc vMerge="1">
                  <a:txBody>
                    <a:bodyPr/>
                    <a:lstStyle/>
                    <a:p>
                      <a:endParaRPr lang="it-IT" sz="1000" b="1" dirty="0"/>
                    </a:p>
                  </a:txBody>
                  <a:tcPr anchor="ctr"/>
                </a:tc>
                <a:tc>
                  <a:txBody>
                    <a:bodyPr/>
                    <a:lstStyle/>
                    <a:p>
                      <a:pPr algn="ctr"/>
                      <a:r>
                        <a:rPr lang="it-IT" sz="1000" b="1" dirty="0"/>
                        <a:t>338.06</a:t>
                      </a:r>
                    </a:p>
                  </a:txBody>
                  <a:tcPr anchor="ctr"/>
                </a:tc>
                <a:tc vMerge="1">
                  <a:txBody>
                    <a:bodyPr/>
                    <a:lstStyle/>
                    <a:p>
                      <a:endParaRPr lang="it-IT" sz="1000" b="1" dirty="0"/>
                    </a:p>
                  </a:txBody>
                  <a:tcPr/>
                </a:tc>
                <a:extLst>
                  <a:ext uri="{0D108BD9-81ED-4DB2-BD59-A6C34878D82A}">
                    <a16:rowId xmlns:a16="http://schemas.microsoft.com/office/drawing/2014/main" val="605138218"/>
                  </a:ext>
                </a:extLst>
              </a:tr>
              <a:tr h="321101">
                <a:tc vMerge="1">
                  <a:txBody>
                    <a:bodyPr/>
                    <a:lstStyle/>
                    <a:p>
                      <a:endParaRPr lang="it-IT" sz="1000"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000" b="1" dirty="0"/>
                        <a:t>341.47</a:t>
                      </a:r>
                    </a:p>
                  </a:txBody>
                  <a:tcPr anchor="ctr"/>
                </a:tc>
                <a:tc vMerge="1">
                  <a:txBody>
                    <a:bodyPr/>
                    <a:lstStyle/>
                    <a:p>
                      <a:endParaRPr lang="it-IT" sz="1000" b="1" dirty="0"/>
                    </a:p>
                  </a:txBody>
                  <a:tcPr/>
                </a:tc>
                <a:extLst>
                  <a:ext uri="{0D108BD9-81ED-4DB2-BD59-A6C34878D82A}">
                    <a16:rowId xmlns:a16="http://schemas.microsoft.com/office/drawing/2014/main" val="3655405784"/>
                  </a:ext>
                </a:extLst>
              </a:tr>
              <a:tr h="321101">
                <a:tc>
                  <a:txBody>
                    <a:bodyPr/>
                    <a:lstStyle/>
                    <a:p>
                      <a:pPr algn="ctr"/>
                      <a:r>
                        <a:rPr lang="it-IT" sz="1000" b="1" dirty="0"/>
                        <a:t>He I</a:t>
                      </a:r>
                    </a:p>
                  </a:txBody>
                  <a:tcPr anchor="ctr"/>
                </a:tc>
                <a:tc>
                  <a:txBody>
                    <a:bodyPr/>
                    <a:lstStyle/>
                    <a:p>
                      <a:pPr algn="ctr"/>
                      <a:r>
                        <a:rPr lang="it-IT" sz="1000" b="1" dirty="0"/>
                        <a:t>587.49</a:t>
                      </a:r>
                    </a:p>
                  </a:txBody>
                  <a:tcPr anchor="ctr"/>
                </a:tc>
                <a:tc>
                  <a:txBody>
                    <a:bodyPr/>
                    <a:lstStyle/>
                    <a:p>
                      <a:pPr algn="ctr"/>
                      <a:r>
                        <a:rPr lang="it-IT" sz="1000" b="1" dirty="0"/>
                        <a:t>Reaction product</a:t>
                      </a:r>
                    </a:p>
                  </a:txBody>
                  <a:tcPr anchor="ctr"/>
                </a:tc>
                <a:extLst>
                  <a:ext uri="{0D108BD9-81ED-4DB2-BD59-A6C34878D82A}">
                    <a16:rowId xmlns:a16="http://schemas.microsoft.com/office/drawing/2014/main" val="19530875"/>
                  </a:ext>
                </a:extLst>
              </a:tr>
              <a:tr h="321101">
                <a:tc>
                  <a:txBody>
                    <a:bodyPr/>
                    <a:lstStyle/>
                    <a:p>
                      <a:pPr algn="ctr"/>
                      <a:r>
                        <a:rPr lang="it-IT" sz="1000" b="1" dirty="0"/>
                        <a:t>C II</a:t>
                      </a:r>
                    </a:p>
                  </a:txBody>
                  <a:tcPr anchor="ctr"/>
                </a:tc>
                <a:tc>
                  <a:txBody>
                    <a:bodyPr/>
                    <a:lstStyle/>
                    <a:p>
                      <a:pPr algn="ctr"/>
                      <a:r>
                        <a:rPr lang="it-IT" sz="1000" b="1" dirty="0"/>
                        <a:t>426.7</a:t>
                      </a:r>
                    </a:p>
                  </a:txBody>
                  <a:tcPr anchor="ctr"/>
                </a:tc>
                <a:tc>
                  <a:txBody>
                    <a:bodyPr/>
                    <a:lstStyle/>
                    <a:p>
                      <a:pPr algn="ctr"/>
                      <a:r>
                        <a:rPr lang="it-IT" sz="1000" b="1" dirty="0"/>
                        <a:t>C in the CFC </a:t>
                      </a:r>
                      <a:r>
                        <a:rPr lang="it-IT" sz="1000" b="1" dirty="0" err="1"/>
                        <a:t>divertor</a:t>
                      </a:r>
                      <a:r>
                        <a:rPr lang="it-IT" sz="1000" b="1" dirty="0"/>
                        <a:t> base </a:t>
                      </a:r>
                      <a:r>
                        <a:rPr lang="it-IT" sz="1000" b="1" dirty="0" err="1"/>
                        <a:t>material</a:t>
                      </a:r>
                      <a:endParaRPr lang="it-IT" sz="1000" b="1" dirty="0"/>
                    </a:p>
                  </a:txBody>
                  <a:tcPr anchor="ctr"/>
                </a:tc>
                <a:extLst>
                  <a:ext uri="{0D108BD9-81ED-4DB2-BD59-A6C34878D82A}">
                    <a16:rowId xmlns:a16="http://schemas.microsoft.com/office/drawing/2014/main" val="2594353499"/>
                  </a:ext>
                </a:extLst>
              </a:tr>
            </a:tbl>
          </a:graphicData>
        </a:graphic>
      </p:graphicFrame>
      <p:sp>
        <p:nvSpPr>
          <p:cNvPr id="11" name="CasellaDiTesto 6">
            <a:extLst>
              <a:ext uri="{FF2B5EF4-FFF2-40B4-BE49-F238E27FC236}">
                <a16:creationId xmlns:a16="http://schemas.microsoft.com/office/drawing/2014/main" id="{45FAB8F7-9A37-E563-6B08-AA8E38EBA653}"/>
              </a:ext>
            </a:extLst>
          </p:cNvPr>
          <p:cNvSpPr txBox="1"/>
          <p:nvPr/>
        </p:nvSpPr>
        <p:spPr>
          <a:xfrm>
            <a:off x="8851859" y="1239684"/>
            <a:ext cx="3293865" cy="2026878"/>
          </a:xfrm>
          <a:prstGeom prst="rect">
            <a:avLst/>
          </a:prstGeom>
          <a:noFill/>
        </p:spPr>
        <p:txBody>
          <a:bodyPr wrap="square" lIns="0" rIns="72000" bIns="180000" rtlCol="0">
            <a:spAutoFit/>
          </a:bodyPr>
          <a:lstStyle>
            <a:defPPr>
              <a:defRPr lang="en-US"/>
            </a:defPPr>
            <a:lvl2pPr marL="742950" lvl="1" indent="-285750">
              <a:lnSpc>
                <a:spcPct val="150000"/>
              </a:lnSpc>
              <a:buFont typeface="Wingdings" panose="05000000000000000000" pitchFamily="2" charset="2"/>
              <a:buChar char="§"/>
              <a:defRPr sz="2000">
                <a:latin typeface="Calibri" panose="020F0502020204030204" pitchFamily="34" charset="0"/>
                <a:ea typeface="Times New Roman" panose="02020603050405020304" pitchFamily="18" charset="0"/>
              </a:defRPr>
            </a:lvl2pPr>
          </a:lstStyle>
          <a:p>
            <a:pPr marL="180000" lvl="1" indent="0" algn="just">
              <a:buNone/>
            </a:pPr>
            <a:r>
              <a:rPr lang="it-IT" dirty="0"/>
              <a:t>The selected </a:t>
            </a:r>
            <a:r>
              <a:rPr lang="it-IT" dirty="0" err="1"/>
              <a:t>emission</a:t>
            </a:r>
            <a:r>
              <a:rPr lang="it-IT" dirty="0"/>
              <a:t> lines are </a:t>
            </a:r>
            <a:r>
              <a:rPr lang="it-IT" dirty="0" err="1"/>
              <a:t>intended</a:t>
            </a:r>
            <a:r>
              <a:rPr lang="it-IT" dirty="0"/>
              <a:t> to </a:t>
            </a:r>
            <a:r>
              <a:rPr lang="it-IT" dirty="0" err="1"/>
              <a:t>have</a:t>
            </a:r>
            <a:r>
              <a:rPr lang="it-IT" dirty="0"/>
              <a:t> high </a:t>
            </a:r>
            <a:r>
              <a:rPr lang="it-IT" dirty="0" err="1"/>
              <a:t>intensity</a:t>
            </a:r>
            <a:r>
              <a:rPr lang="it-IT" dirty="0"/>
              <a:t> and be </a:t>
            </a:r>
            <a:r>
              <a:rPr lang="it-IT" dirty="0" err="1"/>
              <a:t>as</a:t>
            </a:r>
            <a:r>
              <a:rPr lang="it-IT" dirty="0"/>
              <a:t> </a:t>
            </a:r>
            <a:r>
              <a:rPr lang="it-IT" dirty="0" err="1"/>
              <a:t>interference</a:t>
            </a:r>
            <a:r>
              <a:rPr lang="it-IT" dirty="0"/>
              <a:t>-free </a:t>
            </a:r>
            <a:r>
              <a:rPr lang="it-IT" dirty="0" err="1"/>
              <a:t>as</a:t>
            </a:r>
            <a:r>
              <a:rPr lang="it-IT" dirty="0"/>
              <a:t> </a:t>
            </a:r>
            <a:r>
              <a:rPr lang="it-IT" dirty="0" err="1"/>
              <a:t>possible</a:t>
            </a:r>
            <a:r>
              <a:rPr lang="it-IT" dirty="0"/>
              <a:t>.</a:t>
            </a:r>
          </a:p>
        </p:txBody>
      </p:sp>
      <p:pic>
        <p:nvPicPr>
          <p:cNvPr id="14" name="Picture 13">
            <a:extLst>
              <a:ext uri="{FF2B5EF4-FFF2-40B4-BE49-F238E27FC236}">
                <a16:creationId xmlns:a16="http://schemas.microsoft.com/office/drawing/2014/main" id="{A22C49CE-A2F1-1A7A-7038-9A2F646C3CB6}"/>
              </a:ext>
            </a:extLst>
          </p:cNvPr>
          <p:cNvPicPr>
            <a:picLocks noChangeAspect="1"/>
          </p:cNvPicPr>
          <p:nvPr/>
        </p:nvPicPr>
        <p:blipFill>
          <a:blip r:embed="rId2"/>
          <a:stretch>
            <a:fillRect/>
          </a:stretch>
        </p:blipFill>
        <p:spPr>
          <a:xfrm>
            <a:off x="8898136" y="3498160"/>
            <a:ext cx="3293864" cy="2618031"/>
          </a:xfrm>
          <a:prstGeom prst="rect">
            <a:avLst/>
          </a:prstGeom>
          <a:ln>
            <a:solidFill>
              <a:schemeClr val="accent1"/>
            </a:solidFill>
          </a:ln>
        </p:spPr>
      </p:pic>
      <p:cxnSp>
        <p:nvCxnSpPr>
          <p:cNvPr id="16" name="Straight Arrow Connector 15">
            <a:extLst>
              <a:ext uri="{FF2B5EF4-FFF2-40B4-BE49-F238E27FC236}">
                <a16:creationId xmlns:a16="http://schemas.microsoft.com/office/drawing/2014/main" id="{ED3A5915-3275-C6D5-9499-8816E2310CB2}"/>
              </a:ext>
            </a:extLst>
          </p:cNvPr>
          <p:cNvCxnSpPr>
            <a:cxnSpLocks/>
          </p:cNvCxnSpPr>
          <p:nvPr/>
        </p:nvCxnSpPr>
        <p:spPr>
          <a:xfrm>
            <a:off x="8305800" y="2743200"/>
            <a:ext cx="981075" cy="1136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E0550B-D421-9228-8CDA-3CD0ACF0E62C}"/>
              </a:ext>
            </a:extLst>
          </p:cNvPr>
          <p:cNvSpPr txBox="1"/>
          <p:nvPr/>
        </p:nvSpPr>
        <p:spPr>
          <a:xfrm>
            <a:off x="8799722" y="6116191"/>
            <a:ext cx="3359473" cy="369332"/>
          </a:xfrm>
          <a:prstGeom prst="rect">
            <a:avLst/>
          </a:prstGeom>
          <a:noFill/>
        </p:spPr>
        <p:txBody>
          <a:bodyPr wrap="square" rtlCol="0">
            <a:spAutoFit/>
          </a:bodyPr>
          <a:lstStyle/>
          <a:p>
            <a:pPr algn="ctr"/>
            <a:r>
              <a:rPr lang="it-IT" dirty="0"/>
              <a:t>E.g., W I line </a:t>
            </a:r>
            <a:r>
              <a:rPr lang="it-IT" dirty="0" err="1"/>
              <a:t>at</a:t>
            </a:r>
            <a:r>
              <a:rPr lang="it-IT" dirty="0"/>
              <a:t> ~ 407 nm</a:t>
            </a:r>
          </a:p>
        </p:txBody>
      </p:sp>
      <p:sp>
        <p:nvSpPr>
          <p:cNvPr id="19" name="Rettangolo 8">
            <a:extLst>
              <a:ext uri="{FF2B5EF4-FFF2-40B4-BE49-F238E27FC236}">
                <a16:creationId xmlns:a16="http://schemas.microsoft.com/office/drawing/2014/main" id="{6ED17FE9-40EA-096D-C6A0-C4B8D58259C0}"/>
              </a:ext>
            </a:extLst>
          </p:cNvPr>
          <p:cNvSpPr/>
          <p:nvPr/>
        </p:nvSpPr>
        <p:spPr>
          <a:xfrm>
            <a:off x="392845" y="3681563"/>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Computing the </a:t>
            </a:r>
            <a:r>
              <a:rPr lang="it-IT" dirty="0" err="1"/>
              <a:t>integral</a:t>
            </a:r>
            <a:r>
              <a:rPr lang="it-IT" dirty="0"/>
              <a:t> </a:t>
            </a:r>
            <a:r>
              <a:rPr lang="it-IT" dirty="0" err="1"/>
              <a:t>intensities</a:t>
            </a:r>
            <a:r>
              <a:rPr lang="it-IT" dirty="0"/>
              <a:t> of the </a:t>
            </a:r>
            <a:r>
              <a:rPr lang="it-IT" dirty="0" err="1"/>
              <a:t>emission</a:t>
            </a:r>
            <a:r>
              <a:rPr lang="it-IT" dirty="0"/>
              <a:t> lines</a:t>
            </a:r>
          </a:p>
        </p:txBody>
      </p:sp>
      <p:sp>
        <p:nvSpPr>
          <p:cNvPr id="22" name="Arrow: Down 21">
            <a:extLst>
              <a:ext uri="{FF2B5EF4-FFF2-40B4-BE49-F238E27FC236}">
                <a16:creationId xmlns:a16="http://schemas.microsoft.com/office/drawing/2014/main" id="{1746A8F4-F82E-6CEF-C215-79880349EE8E}"/>
              </a:ext>
            </a:extLst>
          </p:cNvPr>
          <p:cNvSpPr/>
          <p:nvPr/>
        </p:nvSpPr>
        <p:spPr>
          <a:xfrm>
            <a:off x="2006335" y="2555328"/>
            <a:ext cx="398813" cy="1088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ooter Placeholder 1">
            <a:extLst>
              <a:ext uri="{FF2B5EF4-FFF2-40B4-BE49-F238E27FC236}">
                <a16:creationId xmlns:a16="http://schemas.microsoft.com/office/drawing/2014/main" id="{2F7BA98A-4A3A-637E-8342-D8A0BA5076F5}"/>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203652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C79E-B47B-DE9C-7E18-141F71D77C5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95CDAA-9BCC-1A27-C286-A00C547D791C}"/>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5" name="Title 3">
            <a:extLst>
              <a:ext uri="{FF2B5EF4-FFF2-40B4-BE49-F238E27FC236}">
                <a16:creationId xmlns:a16="http://schemas.microsoft.com/office/drawing/2014/main" id="{20A1AB30-E64F-DCC1-DC30-4D90B2972FAE}"/>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Depth profiling data </a:t>
            </a:r>
            <a:r>
              <a:rPr lang="it-IT" dirty="0" err="1"/>
              <a:t>analysis</a:t>
            </a:r>
            <a:r>
              <a:rPr lang="it-IT" dirty="0"/>
              <a:t> </a:t>
            </a:r>
            <a:r>
              <a:rPr lang="it-IT" dirty="0" err="1"/>
              <a:t>method</a:t>
            </a:r>
            <a:r>
              <a:rPr lang="it-IT" dirty="0"/>
              <a:t>: MATLAB routine</a:t>
            </a:r>
            <a:endParaRPr lang="en-HU" dirty="0"/>
          </a:p>
        </p:txBody>
      </p:sp>
      <p:sp>
        <p:nvSpPr>
          <p:cNvPr id="4" name="Rettangolo 3">
            <a:extLst>
              <a:ext uri="{FF2B5EF4-FFF2-40B4-BE49-F238E27FC236}">
                <a16:creationId xmlns:a16="http://schemas.microsoft.com/office/drawing/2014/main" id="{927560A9-8150-9965-303D-5BB17A79E5B4}"/>
              </a:ext>
            </a:extLst>
          </p:cNvPr>
          <p:cNvSpPr/>
          <p:nvPr/>
        </p:nvSpPr>
        <p:spPr>
          <a:xfrm>
            <a:off x="360040" y="1247329"/>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Storing</a:t>
            </a:r>
            <a:r>
              <a:rPr lang="it-IT" dirty="0"/>
              <a:t> and </a:t>
            </a:r>
            <a:r>
              <a:rPr lang="it-IT" dirty="0" err="1"/>
              <a:t>saving</a:t>
            </a:r>
            <a:r>
              <a:rPr lang="it-IT" dirty="0"/>
              <a:t> the lines’ </a:t>
            </a:r>
            <a:r>
              <a:rPr lang="it-IT" dirty="0" err="1"/>
              <a:t>integral</a:t>
            </a:r>
            <a:r>
              <a:rPr lang="it-IT" dirty="0"/>
              <a:t> </a:t>
            </a:r>
            <a:r>
              <a:rPr lang="it-IT" dirty="0" err="1"/>
              <a:t>intensities</a:t>
            </a:r>
            <a:endParaRPr lang="it-IT" dirty="0"/>
          </a:p>
        </p:txBody>
      </p:sp>
      <p:sp>
        <p:nvSpPr>
          <p:cNvPr id="10" name="Freccia curva 12">
            <a:extLst>
              <a:ext uri="{FF2B5EF4-FFF2-40B4-BE49-F238E27FC236}">
                <a16:creationId xmlns:a16="http://schemas.microsoft.com/office/drawing/2014/main" id="{29DAB3BD-7109-484B-D97B-9EDD89B2B85D}"/>
              </a:ext>
            </a:extLst>
          </p:cNvPr>
          <p:cNvSpPr/>
          <p:nvPr/>
        </p:nvSpPr>
        <p:spPr>
          <a:xfrm flipV="1">
            <a:off x="2114550" y="4983205"/>
            <a:ext cx="1904090" cy="896293"/>
          </a:xfrm>
          <a:prstGeom prst="bentArrow">
            <a:avLst>
              <a:gd name="adj1" fmla="val 20538"/>
              <a:gd name="adj2" fmla="val 32828"/>
              <a:gd name="adj3" fmla="val 50000"/>
              <a:gd name="adj4" fmla="val 459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Rettangolo 8">
            <a:extLst>
              <a:ext uri="{FF2B5EF4-FFF2-40B4-BE49-F238E27FC236}">
                <a16:creationId xmlns:a16="http://schemas.microsoft.com/office/drawing/2014/main" id="{DC183F7D-635D-622A-AAE8-9CF0B969FBAC}"/>
              </a:ext>
            </a:extLst>
          </p:cNvPr>
          <p:cNvSpPr/>
          <p:nvPr/>
        </p:nvSpPr>
        <p:spPr>
          <a:xfrm>
            <a:off x="392845" y="3681563"/>
            <a:ext cx="3625795" cy="1301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err="1"/>
              <a:t>Graphs</a:t>
            </a:r>
            <a:r>
              <a:rPr lang="it-IT" sz="1600" dirty="0"/>
              <a:t>: </a:t>
            </a:r>
          </a:p>
          <a:p>
            <a:pPr marL="285750" indent="-285750">
              <a:buFont typeface="Arial" panose="020B0604020202020204" pitchFamily="34" charset="0"/>
              <a:buChar char="•"/>
            </a:pPr>
            <a:r>
              <a:rPr lang="it-IT" sz="1600" dirty="0"/>
              <a:t>Integral </a:t>
            </a:r>
            <a:r>
              <a:rPr lang="it-IT" sz="1600" dirty="0" err="1"/>
              <a:t>intensities</a:t>
            </a:r>
            <a:r>
              <a:rPr lang="it-IT" sz="1600" dirty="0"/>
              <a:t> Vs. </a:t>
            </a:r>
            <a:r>
              <a:rPr lang="it-IT" sz="1600" dirty="0" err="1"/>
              <a:t>number</a:t>
            </a:r>
            <a:r>
              <a:rPr lang="it-IT" sz="1600" dirty="0"/>
              <a:t> of laser shots</a:t>
            </a:r>
          </a:p>
          <a:p>
            <a:pPr marL="285750" indent="-285750">
              <a:buFont typeface="Arial" panose="020B0604020202020204" pitchFamily="34" charset="0"/>
              <a:buChar char="•"/>
            </a:pPr>
            <a:r>
              <a:rPr lang="it-IT" sz="1600" dirty="0"/>
              <a:t>T-D-H/W or Be </a:t>
            </a:r>
            <a:r>
              <a:rPr lang="it-IT" sz="1600" dirty="0" err="1"/>
              <a:t>ratios</a:t>
            </a:r>
            <a:r>
              <a:rPr lang="it-IT" sz="1600" dirty="0"/>
              <a:t> Vs. </a:t>
            </a:r>
            <a:r>
              <a:rPr lang="it-IT" sz="1600" dirty="0" err="1"/>
              <a:t>number</a:t>
            </a:r>
            <a:r>
              <a:rPr lang="it-IT" sz="1600" dirty="0"/>
              <a:t> of laser shots</a:t>
            </a:r>
          </a:p>
        </p:txBody>
      </p:sp>
      <p:sp>
        <p:nvSpPr>
          <p:cNvPr id="22" name="Arrow: Down 21">
            <a:extLst>
              <a:ext uri="{FF2B5EF4-FFF2-40B4-BE49-F238E27FC236}">
                <a16:creationId xmlns:a16="http://schemas.microsoft.com/office/drawing/2014/main" id="{0518009C-B062-6359-3DF1-B82A4E8A19E4}"/>
              </a:ext>
            </a:extLst>
          </p:cNvPr>
          <p:cNvSpPr/>
          <p:nvPr/>
        </p:nvSpPr>
        <p:spPr>
          <a:xfrm>
            <a:off x="2006335" y="2555328"/>
            <a:ext cx="398813" cy="1088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oup 14">
            <a:extLst>
              <a:ext uri="{FF2B5EF4-FFF2-40B4-BE49-F238E27FC236}">
                <a16:creationId xmlns:a16="http://schemas.microsoft.com/office/drawing/2014/main" id="{66FE71E1-57C8-1C06-F8E0-26E74F6F07E5}"/>
              </a:ext>
            </a:extLst>
          </p:cNvPr>
          <p:cNvGrpSpPr/>
          <p:nvPr/>
        </p:nvGrpSpPr>
        <p:grpSpPr>
          <a:xfrm>
            <a:off x="4295800" y="743264"/>
            <a:ext cx="4464499" cy="2781844"/>
            <a:chOff x="4295800" y="1057588"/>
            <a:chExt cx="4786955" cy="2982767"/>
          </a:xfrm>
        </p:grpSpPr>
        <p:pic>
          <p:nvPicPr>
            <p:cNvPr id="8" name="Immagine 9" descr="Immagine che contiene testo, design&#10;&#10;Il contenuto generato dall'IA potrebbe non essere corretto.">
              <a:extLst>
                <a:ext uri="{FF2B5EF4-FFF2-40B4-BE49-F238E27FC236}">
                  <a16:creationId xmlns:a16="http://schemas.microsoft.com/office/drawing/2014/main" id="{97B86C3E-C6D5-BBBA-BF9D-DED2DEC62EA6}"/>
                </a:ext>
              </a:extLst>
            </p:cNvPr>
            <p:cNvPicPr>
              <a:picLocks noChangeAspect="1"/>
            </p:cNvPicPr>
            <p:nvPr/>
          </p:nvPicPr>
          <p:blipFill>
            <a:blip r:embed="rId2">
              <a:extLst>
                <a:ext uri="{28A0092B-C50C-407E-A947-70E740481C1C}">
                  <a14:useLocalDpi xmlns:a14="http://schemas.microsoft.com/office/drawing/2010/main" val="0"/>
                </a:ext>
              </a:extLst>
            </a:blip>
            <a:srcRect l="9000" t="2570" r="6772" b="3693"/>
            <a:stretch>
              <a:fillRect/>
            </a:stretch>
          </p:blipFill>
          <p:spPr>
            <a:xfrm>
              <a:off x="4295800" y="1057588"/>
              <a:ext cx="4786955" cy="2982767"/>
            </a:xfrm>
            <a:prstGeom prst="rect">
              <a:avLst/>
            </a:prstGeom>
            <a:ln w="12700">
              <a:solidFill>
                <a:schemeClr val="accent1"/>
              </a:solidFill>
            </a:ln>
          </p:spPr>
        </p:pic>
        <p:sp>
          <p:nvSpPr>
            <p:cNvPr id="18" name="TextBox 17">
              <a:extLst>
                <a:ext uri="{FF2B5EF4-FFF2-40B4-BE49-F238E27FC236}">
                  <a16:creationId xmlns:a16="http://schemas.microsoft.com/office/drawing/2014/main" id="{DBB9C3D6-98A7-9CD1-295A-59C34AFB3271}"/>
                </a:ext>
              </a:extLst>
            </p:cNvPr>
            <p:cNvSpPr txBox="1"/>
            <p:nvPr/>
          </p:nvSpPr>
          <p:spPr>
            <a:xfrm>
              <a:off x="5990655" y="1208355"/>
              <a:ext cx="1584973" cy="396008"/>
            </a:xfrm>
            <a:prstGeom prst="rect">
              <a:avLst/>
            </a:prstGeom>
            <a:noFill/>
            <a:ln w="12700">
              <a:solidFill>
                <a:schemeClr val="tx1"/>
              </a:solidFill>
            </a:ln>
          </p:spPr>
          <p:txBody>
            <a:bodyPr wrap="square" rtlCol="0">
              <a:spAutoFit/>
            </a:bodyPr>
            <a:lstStyle/>
            <a:p>
              <a:pPr algn="ctr"/>
              <a:r>
                <a:rPr lang="it-IT" dirty="0">
                  <a:solidFill>
                    <a:schemeClr val="tx2"/>
                  </a:solidFill>
                </a:rPr>
                <a:t>Linear scale</a:t>
              </a:r>
            </a:p>
          </p:txBody>
        </p:sp>
      </p:grpSp>
      <p:grpSp>
        <p:nvGrpSpPr>
          <p:cNvPr id="17" name="Group 16">
            <a:extLst>
              <a:ext uri="{FF2B5EF4-FFF2-40B4-BE49-F238E27FC236}">
                <a16:creationId xmlns:a16="http://schemas.microsoft.com/office/drawing/2014/main" id="{71B72AB5-521E-0761-E7ED-D6600D9838C7}"/>
              </a:ext>
            </a:extLst>
          </p:cNvPr>
          <p:cNvGrpSpPr/>
          <p:nvPr/>
        </p:nvGrpSpPr>
        <p:grpSpPr>
          <a:xfrm>
            <a:off x="7179612" y="1526307"/>
            <a:ext cx="4534818" cy="2781845"/>
            <a:chOff x="7008162" y="3104782"/>
            <a:chExt cx="4862350" cy="2982767"/>
          </a:xfrm>
        </p:grpSpPr>
        <p:pic>
          <p:nvPicPr>
            <p:cNvPr id="12" name="Immagine 5" descr="Immagine che contiene testo, Policromia, schermata, Elementi grafici&#10;&#10;Il contenuto generato dall'IA potrebbe non essere corretto.">
              <a:extLst>
                <a:ext uri="{FF2B5EF4-FFF2-40B4-BE49-F238E27FC236}">
                  <a16:creationId xmlns:a16="http://schemas.microsoft.com/office/drawing/2014/main" id="{EE574E3B-5F2B-0AF3-57B9-6C80D47CD8F4}"/>
                </a:ext>
              </a:extLst>
            </p:cNvPr>
            <p:cNvPicPr>
              <a:picLocks noChangeAspect="1"/>
            </p:cNvPicPr>
            <p:nvPr/>
          </p:nvPicPr>
          <p:blipFill>
            <a:blip r:embed="rId3">
              <a:extLst>
                <a:ext uri="{28A0092B-C50C-407E-A947-70E740481C1C}">
                  <a14:useLocalDpi xmlns:a14="http://schemas.microsoft.com/office/drawing/2010/main" val="0"/>
                </a:ext>
              </a:extLst>
            </a:blip>
            <a:srcRect l="8132" t="2571" r="6772" b="4195"/>
            <a:stretch>
              <a:fillRect/>
            </a:stretch>
          </p:blipFill>
          <p:spPr>
            <a:xfrm>
              <a:off x="7008162" y="3104782"/>
              <a:ext cx="4862350" cy="2982767"/>
            </a:xfrm>
            <a:prstGeom prst="rect">
              <a:avLst/>
            </a:prstGeom>
            <a:ln w="12700">
              <a:solidFill>
                <a:schemeClr val="accent1"/>
              </a:solidFill>
            </a:ln>
          </p:spPr>
        </p:pic>
        <p:sp>
          <p:nvSpPr>
            <p:cNvPr id="13" name="TextBox 12">
              <a:extLst>
                <a:ext uri="{FF2B5EF4-FFF2-40B4-BE49-F238E27FC236}">
                  <a16:creationId xmlns:a16="http://schemas.microsoft.com/office/drawing/2014/main" id="{A042AB42-8A41-0106-EE10-59051DCBDE10}"/>
                </a:ext>
              </a:extLst>
            </p:cNvPr>
            <p:cNvSpPr txBox="1"/>
            <p:nvPr/>
          </p:nvSpPr>
          <p:spPr>
            <a:xfrm>
              <a:off x="8317820" y="3254625"/>
              <a:ext cx="2542878" cy="396007"/>
            </a:xfrm>
            <a:prstGeom prst="rect">
              <a:avLst/>
            </a:prstGeom>
            <a:noFill/>
            <a:ln w="12700">
              <a:solidFill>
                <a:schemeClr val="tx1"/>
              </a:solidFill>
            </a:ln>
          </p:spPr>
          <p:txBody>
            <a:bodyPr wrap="square" rtlCol="0">
              <a:spAutoFit/>
            </a:bodyPr>
            <a:lstStyle/>
            <a:p>
              <a:r>
                <a:rPr lang="it-IT" dirty="0">
                  <a:solidFill>
                    <a:schemeClr val="tx2"/>
                  </a:solidFill>
                </a:rPr>
                <a:t>Semi-</a:t>
              </a:r>
              <a:r>
                <a:rPr lang="it-IT" dirty="0" err="1">
                  <a:solidFill>
                    <a:schemeClr val="tx2"/>
                  </a:solidFill>
                </a:rPr>
                <a:t>logarithmic</a:t>
              </a:r>
              <a:r>
                <a:rPr lang="it-IT" dirty="0">
                  <a:solidFill>
                    <a:schemeClr val="tx2"/>
                  </a:solidFill>
                </a:rPr>
                <a:t> scale</a:t>
              </a:r>
            </a:p>
          </p:txBody>
        </p:sp>
      </p:grpSp>
      <p:pic>
        <p:nvPicPr>
          <p:cNvPr id="20" name="Immagine 6" descr="Immagine che contiene Arte bambini, arte&#10;&#10;Il contenuto generato dall'IA potrebbe non essere corretto.">
            <a:extLst>
              <a:ext uri="{FF2B5EF4-FFF2-40B4-BE49-F238E27FC236}">
                <a16:creationId xmlns:a16="http://schemas.microsoft.com/office/drawing/2014/main" id="{4F002170-F9E1-7095-97DB-5244966322D3}"/>
              </a:ext>
            </a:extLst>
          </p:cNvPr>
          <p:cNvPicPr>
            <a:picLocks noChangeAspect="1"/>
          </p:cNvPicPr>
          <p:nvPr/>
        </p:nvPicPr>
        <p:blipFill>
          <a:blip r:embed="rId4">
            <a:extLst>
              <a:ext uri="{28A0092B-C50C-407E-A947-70E740481C1C}">
                <a14:useLocalDpi xmlns:a14="http://schemas.microsoft.com/office/drawing/2010/main" val="0"/>
              </a:ext>
            </a:extLst>
          </a:blip>
          <a:srcRect l="8763" t="2571" r="5895" b="4195"/>
          <a:stretch>
            <a:fillRect/>
          </a:stretch>
        </p:blipFill>
        <p:spPr>
          <a:xfrm>
            <a:off x="4947362" y="3747880"/>
            <a:ext cx="4464500" cy="2730830"/>
          </a:xfrm>
          <a:prstGeom prst="rect">
            <a:avLst/>
          </a:prstGeom>
          <a:ln w="12700">
            <a:solidFill>
              <a:schemeClr val="accent1"/>
            </a:solidFill>
          </a:ln>
        </p:spPr>
      </p:pic>
      <p:sp>
        <p:nvSpPr>
          <p:cNvPr id="21" name="TextBox 20">
            <a:extLst>
              <a:ext uri="{FF2B5EF4-FFF2-40B4-BE49-F238E27FC236}">
                <a16:creationId xmlns:a16="http://schemas.microsoft.com/office/drawing/2014/main" id="{E2E7A6CF-08C1-B7CB-64FE-7ED3711DC778}"/>
              </a:ext>
            </a:extLst>
          </p:cNvPr>
          <p:cNvSpPr txBox="1"/>
          <p:nvPr/>
        </p:nvSpPr>
        <p:spPr>
          <a:xfrm>
            <a:off x="6508903" y="3895576"/>
            <a:ext cx="1341417" cy="369332"/>
          </a:xfrm>
          <a:prstGeom prst="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a:solidFill>
                  <a:schemeClr val="tx2"/>
                </a:solidFill>
              </a:rPr>
              <a:t>T-D-H </a:t>
            </a:r>
            <a:r>
              <a:rPr lang="it-IT" dirty="0" err="1">
                <a:solidFill>
                  <a:schemeClr val="tx2"/>
                </a:solidFill>
              </a:rPr>
              <a:t>ratios</a:t>
            </a:r>
            <a:endParaRPr lang="it-IT" dirty="0">
              <a:solidFill>
                <a:schemeClr val="tx2"/>
              </a:solidFill>
            </a:endParaRPr>
          </a:p>
        </p:txBody>
      </p:sp>
      <p:sp>
        <p:nvSpPr>
          <p:cNvPr id="6" name="Footer Placeholder 1">
            <a:extLst>
              <a:ext uri="{FF2B5EF4-FFF2-40B4-BE49-F238E27FC236}">
                <a16:creationId xmlns:a16="http://schemas.microsoft.com/office/drawing/2014/main" id="{12A3D2D4-FDB5-1BD5-6D86-629D5291FC80}"/>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10460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1E0B4-C62D-8FEC-F1F0-CF671EE1398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CEEBD4-3C88-5D54-43AC-ED7E874F7BAD}"/>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
        <p:nvSpPr>
          <p:cNvPr id="5" name="Title 3">
            <a:extLst>
              <a:ext uri="{FF2B5EF4-FFF2-40B4-BE49-F238E27FC236}">
                <a16:creationId xmlns:a16="http://schemas.microsoft.com/office/drawing/2014/main" id="{A6A45436-CD5E-C564-238C-A91B55DF976C}"/>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Depth profiling data </a:t>
            </a:r>
            <a:r>
              <a:rPr lang="it-IT" dirty="0" err="1"/>
              <a:t>analysis</a:t>
            </a:r>
            <a:r>
              <a:rPr lang="it-IT" dirty="0"/>
              <a:t> </a:t>
            </a:r>
            <a:r>
              <a:rPr lang="it-IT" dirty="0" err="1"/>
              <a:t>method</a:t>
            </a:r>
            <a:r>
              <a:rPr lang="it-IT" dirty="0"/>
              <a:t>: MATLAB routine</a:t>
            </a:r>
            <a:endParaRPr lang="en-HU" dirty="0"/>
          </a:p>
        </p:txBody>
      </p:sp>
      <p:sp>
        <p:nvSpPr>
          <p:cNvPr id="6" name="TextBox 5">
            <a:extLst>
              <a:ext uri="{FF2B5EF4-FFF2-40B4-BE49-F238E27FC236}">
                <a16:creationId xmlns:a16="http://schemas.microsoft.com/office/drawing/2014/main" id="{28AAB309-2137-DA10-86FF-D019EA993571}"/>
              </a:ext>
            </a:extLst>
          </p:cNvPr>
          <p:cNvSpPr txBox="1"/>
          <p:nvPr/>
        </p:nvSpPr>
        <p:spPr>
          <a:xfrm>
            <a:off x="360040" y="648531"/>
            <a:ext cx="6229350" cy="523220"/>
          </a:xfrm>
          <a:prstGeom prst="rect">
            <a:avLst/>
          </a:prstGeom>
          <a:noFill/>
        </p:spPr>
        <p:txBody>
          <a:bodyPr wrap="square" rtlCol="0">
            <a:spAutoFit/>
          </a:bodyPr>
          <a:lstStyle/>
          <a:p>
            <a:pPr algn="l"/>
            <a:r>
              <a:rPr lang="it-IT" sz="2800" b="1" dirty="0" err="1"/>
              <a:t>Interpretation</a:t>
            </a:r>
            <a:r>
              <a:rPr lang="it-IT" sz="2800" b="1" dirty="0"/>
              <a:t> of the output </a:t>
            </a:r>
            <a:r>
              <a:rPr lang="it-IT" sz="2800" b="1" dirty="0" err="1"/>
              <a:t>results</a:t>
            </a:r>
            <a:endParaRPr lang="it-IT" sz="2800" b="1" dirty="0"/>
          </a:p>
        </p:txBody>
      </p:sp>
      <p:pic>
        <p:nvPicPr>
          <p:cNvPr id="9" name="Picture 8">
            <a:extLst>
              <a:ext uri="{FF2B5EF4-FFF2-40B4-BE49-F238E27FC236}">
                <a16:creationId xmlns:a16="http://schemas.microsoft.com/office/drawing/2014/main" id="{FE88F737-E9C3-D979-49E6-8D0566FA4AC2}"/>
              </a:ext>
            </a:extLst>
          </p:cNvPr>
          <p:cNvPicPr>
            <a:picLocks noChangeAspect="1"/>
          </p:cNvPicPr>
          <p:nvPr/>
        </p:nvPicPr>
        <p:blipFill>
          <a:blip r:embed="rId2"/>
          <a:stretch>
            <a:fillRect/>
          </a:stretch>
        </p:blipFill>
        <p:spPr>
          <a:xfrm>
            <a:off x="4288649" y="3827641"/>
            <a:ext cx="3501738" cy="2496289"/>
          </a:xfrm>
          <a:prstGeom prst="rect">
            <a:avLst/>
          </a:prstGeom>
          <a:ln>
            <a:solidFill>
              <a:schemeClr val="accent1"/>
            </a:solidFill>
          </a:ln>
        </p:spPr>
      </p:pic>
      <p:pic>
        <p:nvPicPr>
          <p:cNvPr id="14" name="Picture 13">
            <a:extLst>
              <a:ext uri="{FF2B5EF4-FFF2-40B4-BE49-F238E27FC236}">
                <a16:creationId xmlns:a16="http://schemas.microsoft.com/office/drawing/2014/main" id="{6E7EA567-7046-8571-46E8-559D09631E5D}"/>
              </a:ext>
            </a:extLst>
          </p:cNvPr>
          <p:cNvPicPr>
            <a:picLocks noChangeAspect="1"/>
          </p:cNvPicPr>
          <p:nvPr/>
        </p:nvPicPr>
        <p:blipFill>
          <a:blip r:embed="rId3"/>
          <a:stretch>
            <a:fillRect/>
          </a:stretch>
        </p:blipFill>
        <p:spPr>
          <a:xfrm>
            <a:off x="360040" y="3857801"/>
            <a:ext cx="3319789" cy="2466129"/>
          </a:xfrm>
          <a:prstGeom prst="rect">
            <a:avLst/>
          </a:prstGeom>
          <a:ln>
            <a:solidFill>
              <a:schemeClr val="accent1"/>
            </a:solidFill>
          </a:ln>
        </p:spPr>
      </p:pic>
      <p:pic>
        <p:nvPicPr>
          <p:cNvPr id="25" name="Picture 24">
            <a:extLst>
              <a:ext uri="{FF2B5EF4-FFF2-40B4-BE49-F238E27FC236}">
                <a16:creationId xmlns:a16="http://schemas.microsoft.com/office/drawing/2014/main" id="{F219B4C3-63B7-7A01-DFCE-C51D2CF6EF74}"/>
              </a:ext>
            </a:extLst>
          </p:cNvPr>
          <p:cNvPicPr>
            <a:picLocks noChangeAspect="1"/>
          </p:cNvPicPr>
          <p:nvPr/>
        </p:nvPicPr>
        <p:blipFill>
          <a:blip r:embed="rId4"/>
          <a:stretch>
            <a:fillRect/>
          </a:stretch>
        </p:blipFill>
        <p:spPr>
          <a:xfrm>
            <a:off x="8399208" y="3821451"/>
            <a:ext cx="3501738" cy="2532640"/>
          </a:xfrm>
          <a:prstGeom prst="rect">
            <a:avLst/>
          </a:prstGeom>
          <a:ln>
            <a:solidFill>
              <a:schemeClr val="accent1"/>
            </a:solidFill>
          </a:ln>
        </p:spPr>
      </p:pic>
      <p:sp>
        <p:nvSpPr>
          <p:cNvPr id="26" name="TextBox 25">
            <a:extLst>
              <a:ext uri="{FF2B5EF4-FFF2-40B4-BE49-F238E27FC236}">
                <a16:creationId xmlns:a16="http://schemas.microsoft.com/office/drawing/2014/main" id="{01E6AA67-24D6-EEE0-06C2-4C579AD91E1B}"/>
              </a:ext>
            </a:extLst>
          </p:cNvPr>
          <p:cNvSpPr txBox="1"/>
          <p:nvPr/>
        </p:nvSpPr>
        <p:spPr>
          <a:xfrm>
            <a:off x="360039" y="1628951"/>
            <a:ext cx="3319789" cy="1938992"/>
          </a:xfrm>
          <a:prstGeom prst="rect">
            <a:avLst/>
          </a:prstGeom>
          <a:noFill/>
        </p:spPr>
        <p:txBody>
          <a:bodyPr wrap="square" rtlCol="0">
            <a:spAutoFit/>
          </a:bodyPr>
          <a:lstStyle/>
          <a:p>
            <a:pPr algn="just"/>
            <a:r>
              <a:rPr lang="en-US" sz="2000" noProof="0" dirty="0"/>
              <a:t>Thickness of the eroded &amp; redeposited layers, in terms of number of laser shots (e.g., strong Be signal </a:t>
            </a:r>
            <a:r>
              <a:rPr lang="en-US" sz="2000" noProof="0" dirty="0">
                <a:sym typeface="Symbol" panose="05050102010706020507" pitchFamily="18" charset="2"/>
              </a:rPr>
              <a:t> Be layer deposited on the analyzed point of the divertor </a:t>
            </a:r>
            <a:r>
              <a:rPr lang="en-US" sz="2000" noProof="0" dirty="0"/>
              <a:t>)</a:t>
            </a:r>
          </a:p>
        </p:txBody>
      </p:sp>
      <p:cxnSp>
        <p:nvCxnSpPr>
          <p:cNvPr id="28" name="Straight Arrow Connector 27">
            <a:extLst>
              <a:ext uri="{FF2B5EF4-FFF2-40B4-BE49-F238E27FC236}">
                <a16:creationId xmlns:a16="http://schemas.microsoft.com/office/drawing/2014/main" id="{41B90DD3-0A41-A892-11FD-2EA252E728C6}"/>
              </a:ext>
            </a:extLst>
          </p:cNvPr>
          <p:cNvCxnSpPr>
            <a:cxnSpLocks/>
          </p:cNvCxnSpPr>
          <p:nvPr/>
        </p:nvCxnSpPr>
        <p:spPr>
          <a:xfrm flipH="1">
            <a:off x="1238250" y="3591694"/>
            <a:ext cx="530703" cy="8564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EED7CAE-C421-EA89-E82E-29991DE375E1}"/>
              </a:ext>
            </a:extLst>
          </p:cNvPr>
          <p:cNvSpPr txBox="1"/>
          <p:nvPr/>
        </p:nvSpPr>
        <p:spPr>
          <a:xfrm>
            <a:off x="1238250" y="4448175"/>
            <a:ext cx="530703" cy="307777"/>
          </a:xfrm>
          <a:prstGeom prst="rect">
            <a:avLst/>
          </a:prstGeom>
          <a:noFill/>
        </p:spPr>
        <p:txBody>
          <a:bodyPr wrap="square" rtlCol="0">
            <a:spAutoFit/>
          </a:bodyPr>
          <a:lstStyle/>
          <a:p>
            <a:pPr algn="l"/>
            <a:r>
              <a:rPr lang="it-IT" sz="1400" b="1" dirty="0">
                <a:solidFill>
                  <a:srgbClr val="0000FF"/>
                </a:solidFill>
              </a:rPr>
              <a:t>Be I</a:t>
            </a:r>
          </a:p>
        </p:txBody>
      </p:sp>
      <p:sp>
        <p:nvSpPr>
          <p:cNvPr id="33" name="TextBox 32">
            <a:extLst>
              <a:ext uri="{FF2B5EF4-FFF2-40B4-BE49-F238E27FC236}">
                <a16:creationId xmlns:a16="http://schemas.microsoft.com/office/drawing/2014/main" id="{6F778F51-F736-E951-2586-C6D5D39E7F52}"/>
              </a:ext>
            </a:extLst>
          </p:cNvPr>
          <p:cNvSpPr txBox="1"/>
          <p:nvPr/>
        </p:nvSpPr>
        <p:spPr>
          <a:xfrm>
            <a:off x="4198614" y="1628951"/>
            <a:ext cx="3591773" cy="1938992"/>
          </a:xfrm>
          <a:prstGeom prst="rect">
            <a:avLst/>
          </a:prstGeom>
          <a:noFill/>
        </p:spPr>
        <p:txBody>
          <a:bodyPr wrap="square" rtlCol="0">
            <a:spAutoFit/>
          </a:bodyPr>
          <a:lstStyle/>
          <a:p>
            <a:pPr algn="just"/>
            <a:r>
              <a:rPr lang="en-US" sz="2000" noProof="0"/>
              <a:t>Presence of unburnt T-D-H fuel and its in-depth distribution</a:t>
            </a:r>
          </a:p>
          <a:p>
            <a:pPr algn="ctr"/>
            <a:r>
              <a:rPr lang="en-US" sz="2000" noProof="0" dirty="0"/>
              <a:t>+</a:t>
            </a:r>
          </a:p>
          <a:p>
            <a:pPr algn="just"/>
            <a:r>
              <a:rPr lang="en-US" sz="2000" noProof="0" dirty="0"/>
              <a:t>Traces of elements coming from the Inconel base superalloy (Ni, Cr)</a:t>
            </a:r>
          </a:p>
        </p:txBody>
      </p:sp>
      <p:sp>
        <p:nvSpPr>
          <p:cNvPr id="34" name="TextBox 33">
            <a:extLst>
              <a:ext uri="{FF2B5EF4-FFF2-40B4-BE49-F238E27FC236}">
                <a16:creationId xmlns:a16="http://schemas.microsoft.com/office/drawing/2014/main" id="{6E92A60B-FA12-3EA5-D8EE-BDD2FA233F96}"/>
              </a:ext>
            </a:extLst>
          </p:cNvPr>
          <p:cNvSpPr txBox="1"/>
          <p:nvPr/>
        </p:nvSpPr>
        <p:spPr>
          <a:xfrm>
            <a:off x="4606905" y="5572125"/>
            <a:ext cx="628650" cy="307777"/>
          </a:xfrm>
          <a:prstGeom prst="rect">
            <a:avLst/>
          </a:prstGeom>
          <a:noFill/>
        </p:spPr>
        <p:txBody>
          <a:bodyPr wrap="square" rtlCol="0">
            <a:spAutoFit/>
          </a:bodyPr>
          <a:lstStyle/>
          <a:p>
            <a:pPr algn="l"/>
            <a:r>
              <a:rPr lang="it-IT" sz="1400" b="1" dirty="0">
                <a:solidFill>
                  <a:srgbClr val="FF0000"/>
                </a:solidFill>
              </a:rPr>
              <a:t>T-D-H</a:t>
            </a:r>
          </a:p>
        </p:txBody>
      </p:sp>
      <p:sp>
        <p:nvSpPr>
          <p:cNvPr id="37" name="TextBox 36">
            <a:extLst>
              <a:ext uri="{FF2B5EF4-FFF2-40B4-BE49-F238E27FC236}">
                <a16:creationId xmlns:a16="http://schemas.microsoft.com/office/drawing/2014/main" id="{522E458A-2B03-E1DE-F3DD-CC51E6EE5ECE}"/>
              </a:ext>
            </a:extLst>
          </p:cNvPr>
          <p:cNvSpPr txBox="1"/>
          <p:nvPr/>
        </p:nvSpPr>
        <p:spPr>
          <a:xfrm>
            <a:off x="5739976" y="5090865"/>
            <a:ext cx="459549" cy="307777"/>
          </a:xfrm>
          <a:prstGeom prst="rect">
            <a:avLst/>
          </a:prstGeom>
          <a:noFill/>
        </p:spPr>
        <p:txBody>
          <a:bodyPr wrap="square" rtlCol="0">
            <a:spAutoFit/>
          </a:bodyPr>
          <a:lstStyle/>
          <a:p>
            <a:pPr algn="l"/>
            <a:r>
              <a:rPr lang="it-IT" sz="1400" b="1" dirty="0">
                <a:solidFill>
                  <a:srgbClr val="FFFF00"/>
                </a:solidFill>
                <a:effectLst>
                  <a:outerShdw blurRad="38100" dist="38100" dir="2700000" algn="tl">
                    <a:srgbClr val="000000">
                      <a:alpha val="43137"/>
                    </a:srgbClr>
                  </a:outerShdw>
                </a:effectLst>
              </a:rPr>
              <a:t>Ni</a:t>
            </a:r>
          </a:p>
        </p:txBody>
      </p:sp>
      <p:sp>
        <p:nvSpPr>
          <p:cNvPr id="38" name="TextBox 37">
            <a:extLst>
              <a:ext uri="{FF2B5EF4-FFF2-40B4-BE49-F238E27FC236}">
                <a16:creationId xmlns:a16="http://schemas.microsoft.com/office/drawing/2014/main" id="{C016A9C6-D60D-3347-299F-1FFD9362B28F}"/>
              </a:ext>
            </a:extLst>
          </p:cNvPr>
          <p:cNvSpPr txBox="1"/>
          <p:nvPr/>
        </p:nvSpPr>
        <p:spPr>
          <a:xfrm>
            <a:off x="4960661" y="5065590"/>
            <a:ext cx="340988" cy="307777"/>
          </a:xfrm>
          <a:prstGeom prst="rect">
            <a:avLst/>
          </a:prstGeom>
          <a:noFill/>
        </p:spPr>
        <p:txBody>
          <a:bodyPr wrap="square" rtlCol="0">
            <a:spAutoFit/>
          </a:bodyPr>
          <a:lstStyle/>
          <a:p>
            <a:pPr algn="l"/>
            <a:r>
              <a:rPr lang="it-IT" sz="1400" b="1" dirty="0">
                <a:solidFill>
                  <a:srgbClr val="00FF00"/>
                </a:solidFill>
                <a:effectLst>
                  <a:outerShdw blurRad="38100" dist="38100" dir="2700000" algn="tl">
                    <a:srgbClr val="000000">
                      <a:alpha val="43137"/>
                    </a:srgbClr>
                  </a:outerShdw>
                </a:effectLst>
              </a:rPr>
              <a:t>Cr</a:t>
            </a:r>
          </a:p>
        </p:txBody>
      </p:sp>
      <p:sp>
        <p:nvSpPr>
          <p:cNvPr id="42" name="TextBox 41">
            <a:extLst>
              <a:ext uri="{FF2B5EF4-FFF2-40B4-BE49-F238E27FC236}">
                <a16:creationId xmlns:a16="http://schemas.microsoft.com/office/drawing/2014/main" id="{E706013F-FA14-42D8-6B3A-071896366ED1}"/>
              </a:ext>
            </a:extLst>
          </p:cNvPr>
          <p:cNvSpPr txBox="1"/>
          <p:nvPr/>
        </p:nvSpPr>
        <p:spPr>
          <a:xfrm>
            <a:off x="8424338" y="1936727"/>
            <a:ext cx="3451477" cy="1323439"/>
          </a:xfrm>
          <a:prstGeom prst="rect">
            <a:avLst/>
          </a:prstGeom>
          <a:noFill/>
        </p:spPr>
        <p:txBody>
          <a:bodyPr wrap="square" rtlCol="0">
            <a:spAutoFit/>
          </a:bodyPr>
          <a:lstStyle>
            <a:defPPr>
              <a:defRPr lang="en-US"/>
            </a:defPPr>
            <a:lvl1pPr algn="just">
              <a:defRPr sz="2000"/>
            </a:lvl1pPr>
          </a:lstStyle>
          <a:p>
            <a:r>
              <a:rPr lang="en-US" dirty="0"/>
              <a:t>Intensity ratios T-D-H/W and  T-D-H/Be for </a:t>
            </a:r>
            <a:r>
              <a:rPr lang="en-US" i="1" dirty="0"/>
              <a:t>qualitative</a:t>
            </a:r>
            <a:r>
              <a:rPr lang="en-US" dirty="0"/>
              <a:t> in-depth distribution of unburnt T-D-H fuel </a:t>
            </a:r>
            <a:endParaRPr lang="it-IT" dirty="0"/>
          </a:p>
        </p:txBody>
      </p:sp>
      <p:cxnSp>
        <p:nvCxnSpPr>
          <p:cNvPr id="43" name="Straight Arrow Connector 42">
            <a:extLst>
              <a:ext uri="{FF2B5EF4-FFF2-40B4-BE49-F238E27FC236}">
                <a16:creationId xmlns:a16="http://schemas.microsoft.com/office/drawing/2014/main" id="{4FB4FBAB-48DF-1B0A-8A94-F8531406EBBA}"/>
              </a:ext>
            </a:extLst>
          </p:cNvPr>
          <p:cNvCxnSpPr>
            <a:cxnSpLocks/>
          </p:cNvCxnSpPr>
          <p:nvPr/>
        </p:nvCxnSpPr>
        <p:spPr>
          <a:xfrm flipH="1">
            <a:off x="9286875" y="3281397"/>
            <a:ext cx="457200" cy="14745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2D58250-0A39-F320-F4C9-90AABD3E74FC}"/>
              </a:ext>
            </a:extLst>
          </p:cNvPr>
          <p:cNvSpPr txBox="1"/>
          <p:nvPr/>
        </p:nvSpPr>
        <p:spPr>
          <a:xfrm>
            <a:off x="9127754" y="4936976"/>
            <a:ext cx="951152" cy="307777"/>
          </a:xfrm>
          <a:prstGeom prst="rect">
            <a:avLst/>
          </a:prstGeom>
          <a:noFill/>
        </p:spPr>
        <p:txBody>
          <a:bodyPr wrap="square" rtlCol="0">
            <a:spAutoFit/>
          </a:bodyPr>
          <a:lstStyle/>
          <a:p>
            <a:pPr algn="l"/>
            <a:r>
              <a:rPr lang="it-IT" sz="1400" b="1" dirty="0">
                <a:solidFill>
                  <a:srgbClr val="0000FF"/>
                </a:solidFill>
              </a:rPr>
              <a:t>T-D-H/W</a:t>
            </a:r>
          </a:p>
        </p:txBody>
      </p:sp>
      <p:sp>
        <p:nvSpPr>
          <p:cNvPr id="4" name="Footer Placeholder 1">
            <a:extLst>
              <a:ext uri="{FF2B5EF4-FFF2-40B4-BE49-F238E27FC236}">
                <a16:creationId xmlns:a16="http://schemas.microsoft.com/office/drawing/2014/main" id="{26B81182-411E-DD2D-F4DB-73CDEE589607}"/>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33377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62A0-0CC2-5016-EA02-17F7C77687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087C5A-3DFB-3248-8453-DB69A2858228}"/>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5" name="Title 3">
            <a:extLst>
              <a:ext uri="{FF2B5EF4-FFF2-40B4-BE49-F238E27FC236}">
                <a16:creationId xmlns:a16="http://schemas.microsoft.com/office/drawing/2014/main" id="{3A75D8BB-386D-0EFD-03BA-094F061905D1}"/>
              </a:ext>
            </a:extLst>
          </p:cNvPr>
          <p:cNvSpPr txBox="1">
            <a:spLocks/>
          </p:cNvSpPr>
          <p:nvPr/>
        </p:nvSpPr>
        <p:spPr>
          <a:xfrm>
            <a:off x="910563" y="191331"/>
            <a:ext cx="9451776" cy="457200"/>
          </a:xfrm>
          <a:prstGeom prst="rect">
            <a:avLst/>
          </a:prstGeom>
        </p:spPr>
        <p:txBody>
          <a:bodyPr vert="horz" lIns="91440" tIns="45720" rIns="91440" bIns="45720" rtlCol="0" anchor="ctr">
            <a:noAutofit/>
          </a:bodyPr>
          <a:lstStyle>
            <a:lvl1pPr defTabSz="685800">
              <a:lnSpc>
                <a:spcPts val="2400"/>
              </a:lnSpc>
              <a:spcBef>
                <a:spcPct val="0"/>
              </a:spcBef>
              <a:buNone/>
              <a:defRPr sz="2800" b="1">
                <a:solidFill>
                  <a:schemeClr val="tx2"/>
                </a:solidFill>
                <a:ea typeface="Calibri"/>
                <a:cs typeface="Arial"/>
              </a:defRPr>
            </a:lvl1pPr>
          </a:lstStyle>
          <a:p>
            <a:r>
              <a:rPr lang="it-IT" dirty="0"/>
              <a:t>Analysis on 14IWG 1B</a:t>
            </a:r>
            <a:endParaRPr lang="en-HU" dirty="0"/>
          </a:p>
        </p:txBody>
      </p:sp>
      <p:grpSp>
        <p:nvGrpSpPr>
          <p:cNvPr id="11" name="Group 10">
            <a:extLst>
              <a:ext uri="{FF2B5EF4-FFF2-40B4-BE49-F238E27FC236}">
                <a16:creationId xmlns:a16="http://schemas.microsoft.com/office/drawing/2014/main" id="{7B2FAB28-2048-DE77-A93D-426683271489}"/>
              </a:ext>
            </a:extLst>
          </p:cNvPr>
          <p:cNvGrpSpPr/>
          <p:nvPr/>
        </p:nvGrpSpPr>
        <p:grpSpPr>
          <a:xfrm>
            <a:off x="1323975" y="947623"/>
            <a:ext cx="4772025" cy="5309054"/>
            <a:chOff x="419100" y="1133569"/>
            <a:chExt cx="4365699" cy="4857001"/>
          </a:xfrm>
        </p:grpSpPr>
        <p:pic>
          <p:nvPicPr>
            <p:cNvPr id="7" name="Picture 6">
              <a:extLst>
                <a:ext uri="{FF2B5EF4-FFF2-40B4-BE49-F238E27FC236}">
                  <a16:creationId xmlns:a16="http://schemas.microsoft.com/office/drawing/2014/main" id="{FA655614-6E5D-4565-CEB0-7D6C363232BD}"/>
                </a:ext>
              </a:extLst>
            </p:cNvPr>
            <p:cNvPicPr>
              <a:picLocks noChangeAspect="1"/>
            </p:cNvPicPr>
            <p:nvPr/>
          </p:nvPicPr>
          <p:blipFill>
            <a:blip r:embed="rId2"/>
            <a:srcRect l="1854"/>
            <a:stretch/>
          </p:blipFill>
          <p:spPr>
            <a:xfrm>
              <a:off x="419100" y="1133569"/>
              <a:ext cx="4365699" cy="4800506"/>
            </a:xfrm>
            <a:prstGeom prst="rect">
              <a:avLst/>
            </a:prstGeom>
          </p:spPr>
        </p:pic>
        <p:sp>
          <p:nvSpPr>
            <p:cNvPr id="8" name="TextBox 7">
              <a:extLst>
                <a:ext uri="{FF2B5EF4-FFF2-40B4-BE49-F238E27FC236}">
                  <a16:creationId xmlns:a16="http://schemas.microsoft.com/office/drawing/2014/main" id="{808589B5-5BF1-067B-1B2B-C7C701C6BFE7}"/>
                </a:ext>
              </a:extLst>
            </p:cNvPr>
            <p:cNvSpPr txBox="1"/>
            <p:nvPr/>
          </p:nvSpPr>
          <p:spPr>
            <a:xfrm>
              <a:off x="590550" y="5467350"/>
              <a:ext cx="457200" cy="523220"/>
            </a:xfrm>
            <a:prstGeom prst="rect">
              <a:avLst/>
            </a:prstGeom>
            <a:solidFill>
              <a:schemeClr val="bg1"/>
            </a:solidFill>
          </p:spPr>
          <p:txBody>
            <a:bodyPr wrap="square" rtlCol="0">
              <a:spAutoFit/>
            </a:bodyPr>
            <a:lstStyle/>
            <a:p>
              <a:pPr algn="l"/>
              <a:endParaRPr lang="it-IT" sz="2800" b="1" dirty="0"/>
            </a:p>
          </p:txBody>
        </p:sp>
      </p:grpSp>
      <p:sp>
        <p:nvSpPr>
          <p:cNvPr id="12" name="TextBox 11">
            <a:extLst>
              <a:ext uri="{FF2B5EF4-FFF2-40B4-BE49-F238E27FC236}">
                <a16:creationId xmlns:a16="http://schemas.microsoft.com/office/drawing/2014/main" id="{0D58C395-6971-54E0-EC3F-FA7A08CE6E95}"/>
              </a:ext>
            </a:extLst>
          </p:cNvPr>
          <p:cNvSpPr txBox="1"/>
          <p:nvPr/>
        </p:nvSpPr>
        <p:spPr>
          <a:xfrm>
            <a:off x="6608001" y="947623"/>
            <a:ext cx="5193474" cy="4893647"/>
          </a:xfrm>
          <a:prstGeom prst="rect">
            <a:avLst/>
          </a:prstGeom>
          <a:noFill/>
        </p:spPr>
        <p:txBody>
          <a:bodyPr wrap="square" rtlCol="0">
            <a:spAutoFit/>
          </a:bodyPr>
          <a:lstStyle/>
          <a:p>
            <a:pPr algn="l"/>
            <a:r>
              <a:rPr lang="it-IT" sz="2800" b="1" dirty="0" err="1"/>
              <a:t>Analyzed</a:t>
            </a:r>
            <a:r>
              <a:rPr lang="it-IT" sz="2800" b="1" dirty="0"/>
              <a:t> </a:t>
            </a:r>
            <a:r>
              <a:rPr lang="it-IT" sz="2800" b="1" dirty="0" err="1"/>
              <a:t>pulses</a:t>
            </a:r>
            <a:r>
              <a:rPr lang="it-IT" sz="2800" b="1" dirty="0"/>
              <a:t>:</a:t>
            </a:r>
          </a:p>
          <a:p>
            <a:pPr marL="457200" indent="-457200" algn="l">
              <a:buFont typeface="Arial" panose="020B0604020202020204" pitchFamily="34" charset="0"/>
              <a:buChar char="•"/>
            </a:pPr>
            <a:r>
              <a:rPr lang="it-IT" sz="2800" b="1" dirty="0"/>
              <a:t>12_14IW G1B</a:t>
            </a:r>
          </a:p>
          <a:p>
            <a:pPr marL="457200" indent="-457200">
              <a:buFont typeface="Arial" panose="020B0604020202020204" pitchFamily="34" charset="0"/>
              <a:buChar char="•"/>
            </a:pPr>
            <a:r>
              <a:rPr lang="it-IT" sz="2800" b="1" dirty="0"/>
              <a:t>13_14IW G1B</a:t>
            </a:r>
          </a:p>
          <a:p>
            <a:pPr marL="457200" indent="-457200">
              <a:buFont typeface="Arial" panose="020B0604020202020204" pitchFamily="34" charset="0"/>
              <a:buChar char="•"/>
            </a:pPr>
            <a:r>
              <a:rPr lang="it-IT" sz="2800" b="1" dirty="0"/>
              <a:t>14_14IW G1B</a:t>
            </a:r>
          </a:p>
          <a:p>
            <a:pPr marL="457200" indent="-457200">
              <a:buFont typeface="Arial" panose="020B0604020202020204" pitchFamily="34" charset="0"/>
              <a:buChar char="•"/>
            </a:pPr>
            <a:r>
              <a:rPr lang="it-IT" sz="2800" b="1" dirty="0"/>
              <a:t>15_14IW G1B</a:t>
            </a:r>
          </a:p>
          <a:p>
            <a:pPr marL="457200" indent="-457200">
              <a:buFont typeface="Arial" panose="020B0604020202020204" pitchFamily="34" charset="0"/>
              <a:buChar char="•"/>
            </a:pPr>
            <a:r>
              <a:rPr lang="it-IT" sz="2800" b="1" dirty="0"/>
              <a:t>73_14IW G1B</a:t>
            </a:r>
          </a:p>
          <a:p>
            <a:pPr marL="457200" indent="-457200">
              <a:buFont typeface="Arial" panose="020B0604020202020204" pitchFamily="34" charset="0"/>
              <a:buChar char="•"/>
            </a:pPr>
            <a:r>
              <a:rPr lang="it-IT" sz="2800" b="1" dirty="0"/>
              <a:t>74_14IW G1B</a:t>
            </a:r>
          </a:p>
          <a:p>
            <a:pPr marL="457200" indent="-457200">
              <a:buFont typeface="Arial" panose="020B0604020202020204" pitchFamily="34" charset="0"/>
              <a:buChar char="•"/>
            </a:pPr>
            <a:r>
              <a:rPr lang="it-IT" sz="2800" b="1" dirty="0"/>
              <a:t>808_14IW G1B</a:t>
            </a:r>
          </a:p>
          <a:p>
            <a:pPr marL="457200" indent="-457200">
              <a:buFont typeface="Arial" panose="020B0604020202020204" pitchFamily="34" charset="0"/>
              <a:buChar char="•"/>
            </a:pPr>
            <a:endParaRPr lang="it-IT" sz="2800" b="1" dirty="0"/>
          </a:p>
          <a:p>
            <a:pPr marL="457200" indent="-457200">
              <a:buFont typeface="Arial" panose="020B0604020202020204" pitchFamily="34" charset="0"/>
              <a:buChar char="•"/>
            </a:pPr>
            <a:r>
              <a:rPr lang="it-IT" sz="2000" dirty="0" err="1"/>
              <a:t>All</a:t>
            </a:r>
            <a:r>
              <a:rPr lang="it-IT" sz="2000" dirty="0"/>
              <a:t> the </a:t>
            </a:r>
            <a:r>
              <a:rPr lang="it-IT" sz="2000" dirty="0" err="1"/>
              <a:t>Echellograms</a:t>
            </a:r>
            <a:r>
              <a:rPr lang="it-IT" sz="2000" dirty="0"/>
              <a:t> – </a:t>
            </a:r>
            <a:r>
              <a:rPr lang="it-IT" sz="2000" dirty="0" err="1"/>
              <a:t>except</a:t>
            </a:r>
            <a:r>
              <a:rPr lang="it-IT" sz="2000" dirty="0"/>
              <a:t> for 808_14IW G1B – </a:t>
            </a:r>
            <a:r>
              <a:rPr lang="it-IT" sz="2000" dirty="0" err="1"/>
              <a:t>underwent</a:t>
            </a:r>
            <a:r>
              <a:rPr lang="it-IT" sz="2000" dirty="0"/>
              <a:t> </a:t>
            </a:r>
            <a:r>
              <a:rPr lang="it-IT" sz="2000" dirty="0" err="1"/>
              <a:t>wavelength</a:t>
            </a:r>
            <a:r>
              <a:rPr lang="it-IT" sz="2000" dirty="0"/>
              <a:t> </a:t>
            </a:r>
            <a:r>
              <a:rPr lang="it-IT" sz="2000" dirty="0" err="1"/>
              <a:t>calibration</a:t>
            </a:r>
            <a:r>
              <a:rPr lang="it-IT" sz="2000" dirty="0"/>
              <a:t> </a:t>
            </a:r>
            <a:r>
              <a:rPr lang="it-IT" sz="2000" dirty="0" err="1"/>
              <a:t>using</a:t>
            </a:r>
            <a:r>
              <a:rPr lang="it-IT" sz="2000" dirty="0"/>
              <a:t> the TU software   </a:t>
            </a:r>
          </a:p>
        </p:txBody>
      </p:sp>
      <p:sp>
        <p:nvSpPr>
          <p:cNvPr id="4" name="Footer Placeholder 1">
            <a:extLst>
              <a:ext uri="{FF2B5EF4-FFF2-40B4-BE49-F238E27FC236}">
                <a16:creationId xmlns:a16="http://schemas.microsoft.com/office/drawing/2014/main" id="{21DFC6FD-A1B1-9155-ACDA-B6ABAE435858}"/>
              </a:ext>
            </a:extLst>
          </p:cNvPr>
          <p:cNvSpPr>
            <a:spLocks noGrp="1"/>
          </p:cNvSpPr>
          <p:nvPr>
            <p:ph type="ftr" sz="quarter" idx="11"/>
          </p:nvPr>
        </p:nvSpPr>
        <p:spPr>
          <a:xfrm>
            <a:off x="825623" y="6555770"/>
            <a:ext cx="11320101" cy="302230"/>
          </a:xfrm>
        </p:spPr>
        <p:txBody>
          <a:bodyPr/>
          <a:lstStyle/>
          <a:p>
            <a:r>
              <a:rPr lang="en-GB" dirty="0">
                <a:solidFill>
                  <a:prstClr val="white"/>
                </a:solidFill>
              </a:rPr>
              <a:t>Lidia Baiamonte| </a:t>
            </a:r>
            <a:r>
              <a:rPr lang="en-US" b="1" dirty="0">
                <a:solidFill>
                  <a:prstClr val="white"/>
                </a:solidFill>
              </a:rPr>
              <a:t>Joint LID-QMS/LIBS meeting as diagnostics for fusion</a:t>
            </a:r>
            <a:r>
              <a:rPr lang="en-GB" dirty="0">
                <a:solidFill>
                  <a:prstClr val="white"/>
                </a:solidFill>
              </a:rPr>
              <a:t>| 10 December 2025</a:t>
            </a:r>
          </a:p>
        </p:txBody>
      </p:sp>
    </p:spTree>
    <p:extLst>
      <p:ext uri="{BB962C8B-B14F-4D97-AF65-F5344CB8AC3E}">
        <p14:creationId xmlns:p14="http://schemas.microsoft.com/office/powerpoint/2010/main" val="83121723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9FD49AD-6A3B-49D0-B154-A3C5A5485D0C}">
  <ds:schemaRefs>
    <ds:schemaRef ds:uri="cbbfa1f3-60c2-42de-b5b6-3ee8cb87d964"/>
    <ds:schemaRef ds:uri="e5ba6352-0726-4226-96e7-82f7f1c59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1709</TotalTime>
  <Words>2053</Words>
  <Application>Microsoft Office PowerPoint</Application>
  <PresentationFormat>Widescreen</PresentationFormat>
  <Paragraphs>261</Paragraphs>
  <Slides>28</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Aptos</vt:lpstr>
      <vt:lpstr>Arial</vt:lpstr>
      <vt:lpstr>Calibri</vt:lpstr>
      <vt:lpstr>Poppins</vt:lpstr>
      <vt:lpstr>Symbol</vt:lpstr>
      <vt:lpstr>EUROfusion.1line_5_3_2019</vt:lpstr>
      <vt:lpstr>14IWG1B LIBS Surface composition &amp; fuel retention analysis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Lidia Baiamonte</cp:lastModifiedBy>
  <cp:revision>10</cp:revision>
  <dcterms:created xsi:type="dcterms:W3CDTF">2023-11-15T09:40:03Z</dcterms:created>
  <dcterms:modified xsi:type="dcterms:W3CDTF">2025-12-10T08:16:10Z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